
<file path=[Content_Types].xml><?xml version="1.0" encoding="utf-8"?>
<Types xmlns="http://schemas.openxmlformats.org/package/2006/content-types">
  <Default Extension="jpeg" ContentType="image/jpeg"/>
  <Default Extension="JPG" ContentType="image/.jpg"/>
  <Default Extension="png" ContentType="image/png"/>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commentAuthors.xml" ContentType="application/vnd.openxmlformats-officedocument.presentationml.commentAuthors+xml"/>
  <Override PartName="/ppt/fonts/font1.fntdata" ContentType="application/x-fontdata"/>
  <Override PartName="/ppt/media/image1.svg" ContentType="image/svg+xml"/>
  <Override PartName="/ppt/media/image2.svg" ContentType="image/svg+xml"/>
  <Override PartName="/ppt/media/image3.svg" ContentType="image/svg+xml"/>
  <Override PartName="/ppt/media/image4.svg" ContentType="image/svg+xml"/>
  <Override PartName="/ppt/media/image5.svg" ContentType="image/svg+xml"/>
  <Override PartName="/ppt/media/image6.svg" ContentType="image/svg+xml"/>
  <Override PartName="/ppt/media/image7.svg" ContentType="image/svg+xml"/>
  <Override PartName="/ppt/media/image8.svg" ContentType="image/svg+xml"/>
  <Override PartName="/ppt/media/image9.svg" ContentType="image/svg+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xml" ContentType="application/vnd.openxmlformats-officedocument.presentationml.notesSlide+xml"/>
  <Override PartName="/ppt/notesSlides/notesSlide60.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ags/tag10.xml" ContentType="application/vnd.openxmlformats-officedocument.presentationml.tags+xml"/>
  <Override PartName="/ppt/tags/tag100.xml" ContentType="application/vnd.openxmlformats-officedocument.presentationml.tags+xml"/>
  <Override PartName="/ppt/tags/tag1000.xml" ContentType="application/vnd.openxmlformats-officedocument.presentationml.tags+xml"/>
  <Override PartName="/ppt/tags/tag1001.xml" ContentType="application/vnd.openxmlformats-officedocument.presentationml.tags+xml"/>
  <Override PartName="/ppt/tags/tag1002.xml" ContentType="application/vnd.openxmlformats-officedocument.presentationml.tags+xml"/>
  <Override PartName="/ppt/tags/tag1003.xml" ContentType="application/vnd.openxmlformats-officedocument.presentationml.tags+xml"/>
  <Override PartName="/ppt/tags/tag1004.xml" ContentType="application/vnd.openxmlformats-officedocument.presentationml.tags+xml"/>
  <Override PartName="/ppt/tags/tag1005.xml" ContentType="application/vnd.openxmlformats-officedocument.presentationml.tags+xml"/>
  <Override PartName="/ppt/tags/tag1006.xml" ContentType="application/vnd.openxmlformats-officedocument.presentationml.tags+xml"/>
  <Override PartName="/ppt/tags/tag1007.xml" ContentType="application/vnd.openxmlformats-officedocument.presentationml.tags+xml"/>
  <Override PartName="/ppt/tags/tag1008.xml" ContentType="application/vnd.openxmlformats-officedocument.presentationml.tags+xml"/>
  <Override PartName="/ppt/tags/tag1009.xml" ContentType="application/vnd.openxmlformats-officedocument.presentationml.tags+xml"/>
  <Override PartName="/ppt/tags/tag101.xml" ContentType="application/vnd.openxmlformats-officedocument.presentationml.tags+xml"/>
  <Override PartName="/ppt/tags/tag1010.xml" ContentType="application/vnd.openxmlformats-officedocument.presentationml.tags+xml"/>
  <Override PartName="/ppt/tags/tag1011.xml" ContentType="application/vnd.openxmlformats-officedocument.presentationml.tags+xml"/>
  <Override PartName="/ppt/tags/tag1012.xml" ContentType="application/vnd.openxmlformats-officedocument.presentationml.tags+xml"/>
  <Override PartName="/ppt/tags/tag1013.xml" ContentType="application/vnd.openxmlformats-officedocument.presentationml.tags+xml"/>
  <Override PartName="/ppt/tags/tag1014.xml" ContentType="application/vnd.openxmlformats-officedocument.presentationml.tags+xml"/>
  <Override PartName="/ppt/tags/tag1015.xml" ContentType="application/vnd.openxmlformats-officedocument.presentationml.tags+xml"/>
  <Override PartName="/ppt/tags/tag1016.xml" ContentType="application/vnd.openxmlformats-officedocument.presentationml.tags+xml"/>
  <Override PartName="/ppt/tags/tag1017.xml" ContentType="application/vnd.openxmlformats-officedocument.presentationml.tags+xml"/>
  <Override PartName="/ppt/tags/tag1018.xml" ContentType="application/vnd.openxmlformats-officedocument.presentationml.tags+xml"/>
  <Override PartName="/ppt/tags/tag1019.xml" ContentType="application/vnd.openxmlformats-officedocument.presentationml.tags+xml"/>
  <Override PartName="/ppt/tags/tag102.xml" ContentType="application/vnd.openxmlformats-officedocument.presentationml.tags+xml"/>
  <Override PartName="/ppt/tags/tag1020.xml" ContentType="application/vnd.openxmlformats-officedocument.presentationml.tags+xml"/>
  <Override PartName="/ppt/tags/tag1021.xml" ContentType="application/vnd.openxmlformats-officedocument.presentationml.tags+xml"/>
  <Override PartName="/ppt/tags/tag1022.xml" ContentType="application/vnd.openxmlformats-officedocument.presentationml.tags+xml"/>
  <Override PartName="/ppt/tags/tag1023.xml" ContentType="application/vnd.openxmlformats-officedocument.presentationml.tags+xml"/>
  <Override PartName="/ppt/tags/tag1024.xml" ContentType="application/vnd.openxmlformats-officedocument.presentationml.tags+xml"/>
  <Override PartName="/ppt/tags/tag1025.xml" ContentType="application/vnd.openxmlformats-officedocument.presentationml.tags+xml"/>
  <Override PartName="/ppt/tags/tag1026.xml" ContentType="application/vnd.openxmlformats-officedocument.presentationml.tags+xml"/>
  <Override PartName="/ppt/tags/tag1027.xml" ContentType="application/vnd.openxmlformats-officedocument.presentationml.tags+xml"/>
  <Override PartName="/ppt/tags/tag1028.xml" ContentType="application/vnd.openxmlformats-officedocument.presentationml.tags+xml"/>
  <Override PartName="/ppt/tags/tag1029.xml" ContentType="application/vnd.openxmlformats-officedocument.presentationml.tags+xml"/>
  <Override PartName="/ppt/tags/tag103.xml" ContentType="application/vnd.openxmlformats-officedocument.presentationml.tags+xml"/>
  <Override PartName="/ppt/tags/tag1030.xml" ContentType="application/vnd.openxmlformats-officedocument.presentationml.tags+xml"/>
  <Override PartName="/ppt/tags/tag1031.xml" ContentType="application/vnd.openxmlformats-officedocument.presentationml.tags+xml"/>
  <Override PartName="/ppt/tags/tag1032.xml" ContentType="application/vnd.openxmlformats-officedocument.presentationml.tags+xml"/>
  <Override PartName="/ppt/tags/tag1033.xml" ContentType="application/vnd.openxmlformats-officedocument.presentationml.tags+xml"/>
  <Override PartName="/ppt/tags/tag1034.xml" ContentType="application/vnd.openxmlformats-officedocument.presentationml.tags+xml"/>
  <Override PartName="/ppt/tags/tag1035.xml" ContentType="application/vnd.openxmlformats-officedocument.presentationml.tags+xml"/>
  <Override PartName="/ppt/tags/tag1036.xml" ContentType="application/vnd.openxmlformats-officedocument.presentationml.tags+xml"/>
  <Override PartName="/ppt/tags/tag1037.xml" ContentType="application/vnd.openxmlformats-officedocument.presentationml.tags+xml"/>
  <Override PartName="/ppt/tags/tag1038.xml" ContentType="application/vnd.openxmlformats-officedocument.presentationml.tags+xml"/>
  <Override PartName="/ppt/tags/tag1039.xml" ContentType="application/vnd.openxmlformats-officedocument.presentationml.tags+xml"/>
  <Override PartName="/ppt/tags/tag104.xml" ContentType="application/vnd.openxmlformats-officedocument.presentationml.tags+xml"/>
  <Override PartName="/ppt/tags/tag1040.xml" ContentType="application/vnd.openxmlformats-officedocument.presentationml.tags+xml"/>
  <Override PartName="/ppt/tags/tag1041.xml" ContentType="application/vnd.openxmlformats-officedocument.presentationml.tags+xml"/>
  <Override PartName="/ppt/tags/tag1042.xml" ContentType="application/vnd.openxmlformats-officedocument.presentationml.tags+xml"/>
  <Override PartName="/ppt/tags/tag1043.xml" ContentType="application/vnd.openxmlformats-officedocument.presentationml.tags+xml"/>
  <Override PartName="/ppt/tags/tag1044.xml" ContentType="application/vnd.openxmlformats-officedocument.presentationml.tags+xml"/>
  <Override PartName="/ppt/tags/tag1045.xml" ContentType="application/vnd.openxmlformats-officedocument.presentationml.tags+xml"/>
  <Override PartName="/ppt/tags/tag1046.xml" ContentType="application/vnd.openxmlformats-officedocument.presentationml.tags+xml"/>
  <Override PartName="/ppt/tags/tag1047.xml" ContentType="application/vnd.openxmlformats-officedocument.presentationml.tags+xml"/>
  <Override PartName="/ppt/tags/tag1048.xml" ContentType="application/vnd.openxmlformats-officedocument.presentationml.tags+xml"/>
  <Override PartName="/ppt/tags/tag1049.xml" ContentType="application/vnd.openxmlformats-officedocument.presentationml.tags+xml"/>
  <Override PartName="/ppt/tags/tag105.xml" ContentType="application/vnd.openxmlformats-officedocument.presentationml.tags+xml"/>
  <Override PartName="/ppt/tags/tag1050.xml" ContentType="application/vnd.openxmlformats-officedocument.presentationml.tags+xml"/>
  <Override PartName="/ppt/tags/tag1051.xml" ContentType="application/vnd.openxmlformats-officedocument.presentationml.tags+xml"/>
  <Override PartName="/ppt/tags/tag1052.xml" ContentType="application/vnd.openxmlformats-officedocument.presentationml.tags+xml"/>
  <Override PartName="/ppt/tags/tag1053.xml" ContentType="application/vnd.openxmlformats-officedocument.presentationml.tags+xml"/>
  <Override PartName="/ppt/tags/tag1054.xml" ContentType="application/vnd.openxmlformats-officedocument.presentationml.tags+xml"/>
  <Override PartName="/ppt/tags/tag1055.xml" ContentType="application/vnd.openxmlformats-officedocument.presentationml.tags+xml"/>
  <Override PartName="/ppt/tags/tag1056.xml" ContentType="application/vnd.openxmlformats-officedocument.presentationml.tags+xml"/>
  <Override PartName="/ppt/tags/tag1057.xml" ContentType="application/vnd.openxmlformats-officedocument.presentationml.tags+xml"/>
  <Override PartName="/ppt/tags/tag1058.xml" ContentType="application/vnd.openxmlformats-officedocument.presentationml.tags+xml"/>
  <Override PartName="/ppt/tags/tag1059.xml" ContentType="application/vnd.openxmlformats-officedocument.presentationml.tags+xml"/>
  <Override PartName="/ppt/tags/tag106.xml" ContentType="application/vnd.openxmlformats-officedocument.presentationml.tags+xml"/>
  <Override PartName="/ppt/tags/tag1060.xml" ContentType="application/vnd.openxmlformats-officedocument.presentationml.tags+xml"/>
  <Override PartName="/ppt/tags/tag1061.xml" ContentType="application/vnd.openxmlformats-officedocument.presentationml.tags+xml"/>
  <Override PartName="/ppt/tags/tag1062.xml" ContentType="application/vnd.openxmlformats-officedocument.presentationml.tags+xml"/>
  <Override PartName="/ppt/tags/tag1063.xml" ContentType="application/vnd.openxmlformats-officedocument.presentationml.tags+xml"/>
  <Override PartName="/ppt/tags/tag1064.xml" ContentType="application/vnd.openxmlformats-officedocument.presentationml.tags+xml"/>
  <Override PartName="/ppt/tags/tag1065.xml" ContentType="application/vnd.openxmlformats-officedocument.presentationml.tags+xml"/>
  <Override PartName="/ppt/tags/tag1066.xml" ContentType="application/vnd.openxmlformats-officedocument.presentationml.tags+xml"/>
  <Override PartName="/ppt/tags/tag1067.xml" ContentType="application/vnd.openxmlformats-officedocument.presentationml.tags+xml"/>
  <Override PartName="/ppt/tags/tag1068.xml" ContentType="application/vnd.openxmlformats-officedocument.presentationml.tags+xml"/>
  <Override PartName="/ppt/tags/tag1069.xml" ContentType="application/vnd.openxmlformats-officedocument.presentationml.tags+xml"/>
  <Override PartName="/ppt/tags/tag107.xml" ContentType="application/vnd.openxmlformats-officedocument.presentationml.tags+xml"/>
  <Override PartName="/ppt/tags/tag1070.xml" ContentType="application/vnd.openxmlformats-officedocument.presentationml.tags+xml"/>
  <Override PartName="/ppt/tags/tag1071.xml" ContentType="application/vnd.openxmlformats-officedocument.presentationml.tags+xml"/>
  <Override PartName="/ppt/tags/tag1072.xml" ContentType="application/vnd.openxmlformats-officedocument.presentationml.tags+xml"/>
  <Override PartName="/ppt/tags/tag1073.xml" ContentType="application/vnd.openxmlformats-officedocument.presentationml.tags+xml"/>
  <Override PartName="/ppt/tags/tag1074.xml" ContentType="application/vnd.openxmlformats-officedocument.presentationml.tags+xml"/>
  <Override PartName="/ppt/tags/tag1075.xml" ContentType="application/vnd.openxmlformats-officedocument.presentationml.tags+xml"/>
  <Override PartName="/ppt/tags/tag1076.xml" ContentType="application/vnd.openxmlformats-officedocument.presentationml.tags+xml"/>
  <Override PartName="/ppt/tags/tag1077.xml" ContentType="application/vnd.openxmlformats-officedocument.presentationml.tags+xml"/>
  <Override PartName="/ppt/tags/tag1078.xml" ContentType="application/vnd.openxmlformats-officedocument.presentationml.tags+xml"/>
  <Override PartName="/ppt/tags/tag1079.xml" ContentType="application/vnd.openxmlformats-officedocument.presentationml.tags+xml"/>
  <Override PartName="/ppt/tags/tag108.xml" ContentType="application/vnd.openxmlformats-officedocument.presentationml.tags+xml"/>
  <Override PartName="/ppt/tags/tag1080.xml" ContentType="application/vnd.openxmlformats-officedocument.presentationml.tags+xml"/>
  <Override PartName="/ppt/tags/tag1081.xml" ContentType="application/vnd.openxmlformats-officedocument.presentationml.tags+xml"/>
  <Override PartName="/ppt/tags/tag1082.xml" ContentType="application/vnd.openxmlformats-officedocument.presentationml.tags+xml"/>
  <Override PartName="/ppt/tags/tag1083.xml" ContentType="application/vnd.openxmlformats-officedocument.presentationml.tags+xml"/>
  <Override PartName="/ppt/tags/tag1084.xml" ContentType="application/vnd.openxmlformats-officedocument.presentationml.tags+xml"/>
  <Override PartName="/ppt/tags/tag1085.xml" ContentType="application/vnd.openxmlformats-officedocument.presentationml.tags+xml"/>
  <Override PartName="/ppt/tags/tag1086.xml" ContentType="application/vnd.openxmlformats-officedocument.presentationml.tags+xml"/>
  <Override PartName="/ppt/tags/tag1087.xml" ContentType="application/vnd.openxmlformats-officedocument.presentationml.tags+xml"/>
  <Override PartName="/ppt/tags/tag1088.xml" ContentType="application/vnd.openxmlformats-officedocument.presentationml.tags+xml"/>
  <Override PartName="/ppt/tags/tag1089.xml" ContentType="application/vnd.openxmlformats-officedocument.presentationml.tags+xml"/>
  <Override PartName="/ppt/tags/tag109.xml" ContentType="application/vnd.openxmlformats-officedocument.presentationml.tags+xml"/>
  <Override PartName="/ppt/tags/tag1090.xml" ContentType="application/vnd.openxmlformats-officedocument.presentationml.tags+xml"/>
  <Override PartName="/ppt/tags/tag1091.xml" ContentType="application/vnd.openxmlformats-officedocument.presentationml.tags+xml"/>
  <Override PartName="/ppt/tags/tag1092.xml" ContentType="application/vnd.openxmlformats-officedocument.presentationml.tags+xml"/>
  <Override PartName="/ppt/tags/tag1093.xml" ContentType="application/vnd.openxmlformats-officedocument.presentationml.tags+xml"/>
  <Override PartName="/ppt/tags/tag1094.xml" ContentType="application/vnd.openxmlformats-officedocument.presentationml.tags+xml"/>
  <Override PartName="/ppt/tags/tag1095.xml" ContentType="application/vnd.openxmlformats-officedocument.presentationml.tags+xml"/>
  <Override PartName="/ppt/tags/tag1096.xml" ContentType="application/vnd.openxmlformats-officedocument.presentationml.tags+xml"/>
  <Override PartName="/ppt/tags/tag1097.xml" ContentType="application/vnd.openxmlformats-officedocument.presentationml.tags+xml"/>
  <Override PartName="/ppt/tags/tag1098.xml" ContentType="application/vnd.openxmlformats-officedocument.presentationml.tags+xml"/>
  <Override PartName="/ppt/tags/tag1099.xml" ContentType="application/vnd.openxmlformats-officedocument.presentationml.tags+xml"/>
  <Override PartName="/ppt/tags/tag11.xml" ContentType="application/vnd.openxmlformats-officedocument.presentationml.tags+xml"/>
  <Override PartName="/ppt/tags/tag110.xml" ContentType="application/vnd.openxmlformats-officedocument.presentationml.tags+xml"/>
  <Override PartName="/ppt/tags/tag1100.xml" ContentType="application/vnd.openxmlformats-officedocument.presentationml.tags+xml"/>
  <Override PartName="/ppt/tags/tag1101.xml" ContentType="application/vnd.openxmlformats-officedocument.presentationml.tags+xml"/>
  <Override PartName="/ppt/tags/tag1102.xml" ContentType="application/vnd.openxmlformats-officedocument.presentationml.tags+xml"/>
  <Override PartName="/ppt/tags/tag1103.xml" ContentType="application/vnd.openxmlformats-officedocument.presentationml.tags+xml"/>
  <Override PartName="/ppt/tags/tag1104.xml" ContentType="application/vnd.openxmlformats-officedocument.presentationml.tags+xml"/>
  <Override PartName="/ppt/tags/tag1105.xml" ContentType="application/vnd.openxmlformats-officedocument.presentationml.tags+xml"/>
  <Override PartName="/ppt/tags/tag1106.xml" ContentType="application/vnd.openxmlformats-officedocument.presentationml.tags+xml"/>
  <Override PartName="/ppt/tags/tag1107.xml" ContentType="application/vnd.openxmlformats-officedocument.presentationml.tags+xml"/>
  <Override PartName="/ppt/tags/tag1108.xml" ContentType="application/vnd.openxmlformats-officedocument.presentationml.tags+xml"/>
  <Override PartName="/ppt/tags/tag1109.xml" ContentType="application/vnd.openxmlformats-officedocument.presentationml.tags+xml"/>
  <Override PartName="/ppt/tags/tag111.xml" ContentType="application/vnd.openxmlformats-officedocument.presentationml.tags+xml"/>
  <Override PartName="/ppt/tags/tag1110.xml" ContentType="application/vnd.openxmlformats-officedocument.presentationml.tags+xml"/>
  <Override PartName="/ppt/tags/tag1111.xml" ContentType="application/vnd.openxmlformats-officedocument.presentationml.tags+xml"/>
  <Override PartName="/ppt/tags/tag1112.xml" ContentType="application/vnd.openxmlformats-officedocument.presentationml.tags+xml"/>
  <Override PartName="/ppt/tags/tag1113.xml" ContentType="application/vnd.openxmlformats-officedocument.presentationml.tags+xml"/>
  <Override PartName="/ppt/tags/tag1114.xml" ContentType="application/vnd.openxmlformats-officedocument.presentationml.tags+xml"/>
  <Override PartName="/ppt/tags/tag1115.xml" ContentType="application/vnd.openxmlformats-officedocument.presentationml.tags+xml"/>
  <Override PartName="/ppt/tags/tag1116.xml" ContentType="application/vnd.openxmlformats-officedocument.presentationml.tags+xml"/>
  <Override PartName="/ppt/tags/tag1117.xml" ContentType="application/vnd.openxmlformats-officedocument.presentationml.tags+xml"/>
  <Override PartName="/ppt/tags/tag1118.xml" ContentType="application/vnd.openxmlformats-officedocument.presentationml.tags+xml"/>
  <Override PartName="/ppt/tags/tag1119.xml" ContentType="application/vnd.openxmlformats-officedocument.presentationml.tags+xml"/>
  <Override PartName="/ppt/tags/tag112.xml" ContentType="application/vnd.openxmlformats-officedocument.presentationml.tags+xml"/>
  <Override PartName="/ppt/tags/tag1120.xml" ContentType="application/vnd.openxmlformats-officedocument.presentationml.tags+xml"/>
  <Override PartName="/ppt/tags/tag1121.xml" ContentType="application/vnd.openxmlformats-officedocument.presentationml.tags+xml"/>
  <Override PartName="/ppt/tags/tag1122.xml" ContentType="application/vnd.openxmlformats-officedocument.presentationml.tags+xml"/>
  <Override PartName="/ppt/tags/tag1123.xml" ContentType="application/vnd.openxmlformats-officedocument.presentationml.tags+xml"/>
  <Override PartName="/ppt/tags/tag1124.xml" ContentType="application/vnd.openxmlformats-officedocument.presentationml.tags+xml"/>
  <Override PartName="/ppt/tags/tag1125.xml" ContentType="application/vnd.openxmlformats-officedocument.presentationml.tags+xml"/>
  <Override PartName="/ppt/tags/tag1126.xml" ContentType="application/vnd.openxmlformats-officedocument.presentationml.tags+xml"/>
  <Override PartName="/ppt/tags/tag1127.xml" ContentType="application/vnd.openxmlformats-officedocument.presentationml.tags+xml"/>
  <Override PartName="/ppt/tags/tag1128.xml" ContentType="application/vnd.openxmlformats-officedocument.presentationml.tags+xml"/>
  <Override PartName="/ppt/tags/tag1129.xml" ContentType="application/vnd.openxmlformats-officedocument.presentationml.tags+xml"/>
  <Override PartName="/ppt/tags/tag113.xml" ContentType="application/vnd.openxmlformats-officedocument.presentationml.tags+xml"/>
  <Override PartName="/ppt/tags/tag1130.xml" ContentType="application/vnd.openxmlformats-officedocument.presentationml.tags+xml"/>
  <Override PartName="/ppt/tags/tag1131.xml" ContentType="application/vnd.openxmlformats-officedocument.presentationml.tags+xml"/>
  <Override PartName="/ppt/tags/tag1132.xml" ContentType="application/vnd.openxmlformats-officedocument.presentationml.tags+xml"/>
  <Override PartName="/ppt/tags/tag1133.xml" ContentType="application/vnd.openxmlformats-officedocument.presentationml.tags+xml"/>
  <Override PartName="/ppt/tags/tag1134.xml" ContentType="application/vnd.openxmlformats-officedocument.presentationml.tags+xml"/>
  <Override PartName="/ppt/tags/tag1135.xml" ContentType="application/vnd.openxmlformats-officedocument.presentationml.tags+xml"/>
  <Override PartName="/ppt/tags/tag1136.xml" ContentType="application/vnd.openxmlformats-officedocument.presentationml.tags+xml"/>
  <Override PartName="/ppt/tags/tag1137.xml" ContentType="application/vnd.openxmlformats-officedocument.presentationml.tags+xml"/>
  <Override PartName="/ppt/tags/tag1138.xml" ContentType="application/vnd.openxmlformats-officedocument.presentationml.tags+xml"/>
  <Override PartName="/ppt/tags/tag1139.xml" ContentType="application/vnd.openxmlformats-officedocument.presentationml.tags+xml"/>
  <Override PartName="/ppt/tags/tag114.xml" ContentType="application/vnd.openxmlformats-officedocument.presentationml.tags+xml"/>
  <Override PartName="/ppt/tags/tag1140.xml" ContentType="application/vnd.openxmlformats-officedocument.presentationml.tags+xml"/>
  <Override PartName="/ppt/tags/tag1141.xml" ContentType="application/vnd.openxmlformats-officedocument.presentationml.tags+xml"/>
  <Override PartName="/ppt/tags/tag1142.xml" ContentType="application/vnd.openxmlformats-officedocument.presentationml.tags+xml"/>
  <Override PartName="/ppt/tags/tag1143.xml" ContentType="application/vnd.openxmlformats-officedocument.presentationml.tags+xml"/>
  <Override PartName="/ppt/tags/tag1144.xml" ContentType="application/vnd.openxmlformats-officedocument.presentationml.tags+xml"/>
  <Override PartName="/ppt/tags/tag1145.xml" ContentType="application/vnd.openxmlformats-officedocument.presentationml.tags+xml"/>
  <Override PartName="/ppt/tags/tag1146.xml" ContentType="application/vnd.openxmlformats-officedocument.presentationml.tags+xml"/>
  <Override PartName="/ppt/tags/tag1147.xml" ContentType="application/vnd.openxmlformats-officedocument.presentationml.tags+xml"/>
  <Override PartName="/ppt/tags/tag1148.xml" ContentType="application/vnd.openxmlformats-officedocument.presentationml.tags+xml"/>
  <Override PartName="/ppt/tags/tag1149.xml" ContentType="application/vnd.openxmlformats-officedocument.presentationml.tags+xml"/>
  <Override PartName="/ppt/tags/tag115.xml" ContentType="application/vnd.openxmlformats-officedocument.presentationml.tags+xml"/>
  <Override PartName="/ppt/tags/tag1150.xml" ContentType="application/vnd.openxmlformats-officedocument.presentationml.tags+xml"/>
  <Override PartName="/ppt/tags/tag1151.xml" ContentType="application/vnd.openxmlformats-officedocument.presentationml.tags+xml"/>
  <Override PartName="/ppt/tags/tag1152.xml" ContentType="application/vnd.openxmlformats-officedocument.presentationml.tags+xml"/>
  <Override PartName="/ppt/tags/tag1153.xml" ContentType="application/vnd.openxmlformats-officedocument.presentationml.tags+xml"/>
  <Override PartName="/ppt/tags/tag1154.xml" ContentType="application/vnd.openxmlformats-officedocument.presentationml.tags+xml"/>
  <Override PartName="/ppt/tags/tag1155.xml" ContentType="application/vnd.openxmlformats-officedocument.presentationml.tags+xml"/>
  <Override PartName="/ppt/tags/tag1156.xml" ContentType="application/vnd.openxmlformats-officedocument.presentationml.tags+xml"/>
  <Override PartName="/ppt/tags/tag1157.xml" ContentType="application/vnd.openxmlformats-officedocument.presentationml.tags+xml"/>
  <Override PartName="/ppt/tags/tag1158.xml" ContentType="application/vnd.openxmlformats-officedocument.presentationml.tags+xml"/>
  <Override PartName="/ppt/tags/tag1159.xml" ContentType="application/vnd.openxmlformats-officedocument.presentationml.tags+xml"/>
  <Override PartName="/ppt/tags/tag116.xml" ContentType="application/vnd.openxmlformats-officedocument.presentationml.tags+xml"/>
  <Override PartName="/ppt/tags/tag1160.xml" ContentType="application/vnd.openxmlformats-officedocument.presentationml.tags+xml"/>
  <Override PartName="/ppt/tags/tag1161.xml" ContentType="application/vnd.openxmlformats-officedocument.presentationml.tags+xml"/>
  <Override PartName="/ppt/tags/tag1162.xml" ContentType="application/vnd.openxmlformats-officedocument.presentationml.tags+xml"/>
  <Override PartName="/ppt/tags/tag1163.xml" ContentType="application/vnd.openxmlformats-officedocument.presentationml.tags+xml"/>
  <Override PartName="/ppt/tags/tag1164.xml" ContentType="application/vnd.openxmlformats-officedocument.presentationml.tags+xml"/>
  <Override PartName="/ppt/tags/tag1165.xml" ContentType="application/vnd.openxmlformats-officedocument.presentationml.tags+xml"/>
  <Override PartName="/ppt/tags/tag1166.xml" ContentType="application/vnd.openxmlformats-officedocument.presentationml.tags+xml"/>
  <Override PartName="/ppt/tags/tag1167.xml" ContentType="application/vnd.openxmlformats-officedocument.presentationml.tags+xml"/>
  <Override PartName="/ppt/tags/tag1168.xml" ContentType="application/vnd.openxmlformats-officedocument.presentationml.tags+xml"/>
  <Override PartName="/ppt/tags/tag1169.xml" ContentType="application/vnd.openxmlformats-officedocument.presentationml.tags+xml"/>
  <Override PartName="/ppt/tags/tag117.xml" ContentType="application/vnd.openxmlformats-officedocument.presentationml.tags+xml"/>
  <Override PartName="/ppt/tags/tag1170.xml" ContentType="application/vnd.openxmlformats-officedocument.presentationml.tags+xml"/>
  <Override PartName="/ppt/tags/tag1171.xml" ContentType="application/vnd.openxmlformats-officedocument.presentationml.tags+xml"/>
  <Override PartName="/ppt/tags/tag1172.xml" ContentType="application/vnd.openxmlformats-officedocument.presentationml.tags+xml"/>
  <Override PartName="/ppt/tags/tag1173.xml" ContentType="application/vnd.openxmlformats-officedocument.presentationml.tags+xml"/>
  <Override PartName="/ppt/tags/tag1174.xml" ContentType="application/vnd.openxmlformats-officedocument.presentationml.tags+xml"/>
  <Override PartName="/ppt/tags/tag1175.xml" ContentType="application/vnd.openxmlformats-officedocument.presentationml.tags+xml"/>
  <Override PartName="/ppt/tags/tag1176.xml" ContentType="application/vnd.openxmlformats-officedocument.presentationml.tags+xml"/>
  <Override PartName="/ppt/tags/tag1177.xml" ContentType="application/vnd.openxmlformats-officedocument.presentationml.tags+xml"/>
  <Override PartName="/ppt/tags/tag1178.xml" ContentType="application/vnd.openxmlformats-officedocument.presentationml.tags+xml"/>
  <Override PartName="/ppt/tags/tag1179.xml" ContentType="application/vnd.openxmlformats-officedocument.presentationml.tags+xml"/>
  <Override PartName="/ppt/tags/tag118.xml" ContentType="application/vnd.openxmlformats-officedocument.presentationml.tags+xml"/>
  <Override PartName="/ppt/tags/tag1180.xml" ContentType="application/vnd.openxmlformats-officedocument.presentationml.tags+xml"/>
  <Override PartName="/ppt/tags/tag1181.xml" ContentType="application/vnd.openxmlformats-officedocument.presentationml.tags+xml"/>
  <Override PartName="/ppt/tags/tag1182.xml" ContentType="application/vnd.openxmlformats-officedocument.presentationml.tags+xml"/>
  <Override PartName="/ppt/tags/tag1183.xml" ContentType="application/vnd.openxmlformats-officedocument.presentationml.tags+xml"/>
  <Override PartName="/ppt/tags/tag1184.xml" ContentType="application/vnd.openxmlformats-officedocument.presentationml.tags+xml"/>
  <Override PartName="/ppt/tags/tag1185.xml" ContentType="application/vnd.openxmlformats-officedocument.presentationml.tags+xml"/>
  <Override PartName="/ppt/tags/tag1186.xml" ContentType="application/vnd.openxmlformats-officedocument.presentationml.tags+xml"/>
  <Override PartName="/ppt/tags/tag1187.xml" ContentType="application/vnd.openxmlformats-officedocument.presentationml.tags+xml"/>
  <Override PartName="/ppt/tags/tag1188.xml" ContentType="application/vnd.openxmlformats-officedocument.presentationml.tags+xml"/>
  <Override PartName="/ppt/tags/tag1189.xml" ContentType="application/vnd.openxmlformats-officedocument.presentationml.tags+xml"/>
  <Override PartName="/ppt/tags/tag119.xml" ContentType="application/vnd.openxmlformats-officedocument.presentationml.tags+xml"/>
  <Override PartName="/ppt/tags/tag1190.xml" ContentType="application/vnd.openxmlformats-officedocument.presentationml.tags+xml"/>
  <Override PartName="/ppt/tags/tag1191.xml" ContentType="application/vnd.openxmlformats-officedocument.presentationml.tags+xml"/>
  <Override PartName="/ppt/tags/tag1192.xml" ContentType="application/vnd.openxmlformats-officedocument.presentationml.tags+xml"/>
  <Override PartName="/ppt/tags/tag1193.xml" ContentType="application/vnd.openxmlformats-officedocument.presentationml.tags+xml"/>
  <Override PartName="/ppt/tags/tag1194.xml" ContentType="application/vnd.openxmlformats-officedocument.presentationml.tags+xml"/>
  <Override PartName="/ppt/tags/tag1195.xml" ContentType="application/vnd.openxmlformats-officedocument.presentationml.tags+xml"/>
  <Override PartName="/ppt/tags/tag1196.xml" ContentType="application/vnd.openxmlformats-officedocument.presentationml.tags+xml"/>
  <Override PartName="/ppt/tags/tag1197.xml" ContentType="application/vnd.openxmlformats-officedocument.presentationml.tags+xml"/>
  <Override PartName="/ppt/tags/tag1198.xml" ContentType="application/vnd.openxmlformats-officedocument.presentationml.tags+xml"/>
  <Override PartName="/ppt/tags/tag1199.xml" ContentType="application/vnd.openxmlformats-officedocument.presentationml.tags+xml"/>
  <Override PartName="/ppt/tags/tag12.xml" ContentType="application/vnd.openxmlformats-officedocument.presentationml.tags+xml"/>
  <Override PartName="/ppt/tags/tag120.xml" ContentType="application/vnd.openxmlformats-officedocument.presentationml.tags+xml"/>
  <Override PartName="/ppt/tags/tag1200.xml" ContentType="application/vnd.openxmlformats-officedocument.presentationml.tags+xml"/>
  <Override PartName="/ppt/tags/tag1201.xml" ContentType="application/vnd.openxmlformats-officedocument.presentationml.tags+xml"/>
  <Override PartName="/ppt/tags/tag1202.xml" ContentType="application/vnd.openxmlformats-officedocument.presentationml.tags+xml"/>
  <Override PartName="/ppt/tags/tag1203.xml" ContentType="application/vnd.openxmlformats-officedocument.presentationml.tags+xml"/>
  <Override PartName="/ppt/tags/tag1204.xml" ContentType="application/vnd.openxmlformats-officedocument.presentationml.tags+xml"/>
  <Override PartName="/ppt/tags/tag1205.xml" ContentType="application/vnd.openxmlformats-officedocument.presentationml.tags+xml"/>
  <Override PartName="/ppt/tags/tag1206.xml" ContentType="application/vnd.openxmlformats-officedocument.presentationml.tags+xml"/>
  <Override PartName="/ppt/tags/tag1207.xml" ContentType="application/vnd.openxmlformats-officedocument.presentationml.tags+xml"/>
  <Override PartName="/ppt/tags/tag1208.xml" ContentType="application/vnd.openxmlformats-officedocument.presentationml.tags+xml"/>
  <Override PartName="/ppt/tags/tag1209.xml" ContentType="application/vnd.openxmlformats-officedocument.presentationml.tags+xml"/>
  <Override PartName="/ppt/tags/tag121.xml" ContentType="application/vnd.openxmlformats-officedocument.presentationml.tags+xml"/>
  <Override PartName="/ppt/tags/tag1210.xml" ContentType="application/vnd.openxmlformats-officedocument.presentationml.tags+xml"/>
  <Override PartName="/ppt/tags/tag1211.xml" ContentType="application/vnd.openxmlformats-officedocument.presentationml.tags+xml"/>
  <Override PartName="/ppt/tags/tag1212.xml" ContentType="application/vnd.openxmlformats-officedocument.presentationml.tags+xml"/>
  <Override PartName="/ppt/tags/tag1213.xml" ContentType="application/vnd.openxmlformats-officedocument.presentationml.tags+xml"/>
  <Override PartName="/ppt/tags/tag1214.xml" ContentType="application/vnd.openxmlformats-officedocument.presentationml.tags+xml"/>
  <Override PartName="/ppt/tags/tag1215.xml" ContentType="application/vnd.openxmlformats-officedocument.presentationml.tags+xml"/>
  <Override PartName="/ppt/tags/tag1216.xml" ContentType="application/vnd.openxmlformats-officedocument.presentationml.tags+xml"/>
  <Override PartName="/ppt/tags/tag1217.xml" ContentType="application/vnd.openxmlformats-officedocument.presentationml.tags+xml"/>
  <Override PartName="/ppt/tags/tag1218.xml" ContentType="application/vnd.openxmlformats-officedocument.presentationml.tags+xml"/>
  <Override PartName="/ppt/tags/tag1219.xml" ContentType="application/vnd.openxmlformats-officedocument.presentationml.tags+xml"/>
  <Override PartName="/ppt/tags/tag122.xml" ContentType="application/vnd.openxmlformats-officedocument.presentationml.tags+xml"/>
  <Override PartName="/ppt/tags/tag1220.xml" ContentType="application/vnd.openxmlformats-officedocument.presentationml.tags+xml"/>
  <Override PartName="/ppt/tags/tag1221.xml" ContentType="application/vnd.openxmlformats-officedocument.presentationml.tags+xml"/>
  <Override PartName="/ppt/tags/tag1222.xml" ContentType="application/vnd.openxmlformats-officedocument.presentationml.tags+xml"/>
  <Override PartName="/ppt/tags/tag1223.xml" ContentType="application/vnd.openxmlformats-officedocument.presentationml.tags+xml"/>
  <Override PartName="/ppt/tags/tag1224.xml" ContentType="application/vnd.openxmlformats-officedocument.presentationml.tags+xml"/>
  <Override PartName="/ppt/tags/tag1225.xml" ContentType="application/vnd.openxmlformats-officedocument.presentationml.tags+xml"/>
  <Override PartName="/ppt/tags/tag1226.xml" ContentType="application/vnd.openxmlformats-officedocument.presentationml.tags+xml"/>
  <Override PartName="/ppt/tags/tag1227.xml" ContentType="application/vnd.openxmlformats-officedocument.presentationml.tags+xml"/>
  <Override PartName="/ppt/tags/tag1228.xml" ContentType="application/vnd.openxmlformats-officedocument.presentationml.tags+xml"/>
  <Override PartName="/ppt/tags/tag1229.xml" ContentType="application/vnd.openxmlformats-officedocument.presentationml.tags+xml"/>
  <Override PartName="/ppt/tags/tag123.xml" ContentType="application/vnd.openxmlformats-officedocument.presentationml.tags+xml"/>
  <Override PartName="/ppt/tags/tag1230.xml" ContentType="application/vnd.openxmlformats-officedocument.presentationml.tags+xml"/>
  <Override PartName="/ppt/tags/tag1231.xml" ContentType="application/vnd.openxmlformats-officedocument.presentationml.tags+xml"/>
  <Override PartName="/ppt/tags/tag1232.xml" ContentType="application/vnd.openxmlformats-officedocument.presentationml.tags+xml"/>
  <Override PartName="/ppt/tags/tag1233.xml" ContentType="application/vnd.openxmlformats-officedocument.presentationml.tags+xml"/>
  <Override PartName="/ppt/tags/tag1234.xml" ContentType="application/vnd.openxmlformats-officedocument.presentationml.tags+xml"/>
  <Override PartName="/ppt/tags/tag1235.xml" ContentType="application/vnd.openxmlformats-officedocument.presentationml.tags+xml"/>
  <Override PartName="/ppt/tags/tag1236.xml" ContentType="application/vnd.openxmlformats-officedocument.presentationml.tags+xml"/>
  <Override PartName="/ppt/tags/tag1237.xml" ContentType="application/vnd.openxmlformats-officedocument.presentationml.tags+xml"/>
  <Override PartName="/ppt/tags/tag1238.xml" ContentType="application/vnd.openxmlformats-officedocument.presentationml.tags+xml"/>
  <Override PartName="/ppt/tags/tag1239.xml" ContentType="application/vnd.openxmlformats-officedocument.presentationml.tags+xml"/>
  <Override PartName="/ppt/tags/tag124.xml" ContentType="application/vnd.openxmlformats-officedocument.presentationml.tags+xml"/>
  <Override PartName="/ppt/tags/tag1240.xml" ContentType="application/vnd.openxmlformats-officedocument.presentationml.tags+xml"/>
  <Override PartName="/ppt/tags/tag1241.xml" ContentType="application/vnd.openxmlformats-officedocument.presentationml.tags+xml"/>
  <Override PartName="/ppt/tags/tag1242.xml" ContentType="application/vnd.openxmlformats-officedocument.presentationml.tags+xml"/>
  <Override PartName="/ppt/tags/tag1243.xml" ContentType="application/vnd.openxmlformats-officedocument.presentationml.tags+xml"/>
  <Override PartName="/ppt/tags/tag1244.xml" ContentType="application/vnd.openxmlformats-officedocument.presentationml.tags+xml"/>
  <Override PartName="/ppt/tags/tag1245.xml" ContentType="application/vnd.openxmlformats-officedocument.presentationml.tags+xml"/>
  <Override PartName="/ppt/tags/tag1246.xml" ContentType="application/vnd.openxmlformats-officedocument.presentationml.tags+xml"/>
  <Override PartName="/ppt/tags/tag1247.xml" ContentType="application/vnd.openxmlformats-officedocument.presentationml.tags+xml"/>
  <Override PartName="/ppt/tags/tag1248.xml" ContentType="application/vnd.openxmlformats-officedocument.presentationml.tags+xml"/>
  <Override PartName="/ppt/tags/tag1249.xml" ContentType="application/vnd.openxmlformats-officedocument.presentationml.tags+xml"/>
  <Override PartName="/ppt/tags/tag125.xml" ContentType="application/vnd.openxmlformats-officedocument.presentationml.tags+xml"/>
  <Override PartName="/ppt/tags/tag1250.xml" ContentType="application/vnd.openxmlformats-officedocument.presentationml.tags+xml"/>
  <Override PartName="/ppt/tags/tag1251.xml" ContentType="application/vnd.openxmlformats-officedocument.presentationml.tags+xml"/>
  <Override PartName="/ppt/tags/tag1252.xml" ContentType="application/vnd.openxmlformats-officedocument.presentationml.tags+xml"/>
  <Override PartName="/ppt/tags/tag1253.xml" ContentType="application/vnd.openxmlformats-officedocument.presentationml.tags+xml"/>
  <Override PartName="/ppt/tags/tag1254.xml" ContentType="application/vnd.openxmlformats-officedocument.presentationml.tags+xml"/>
  <Override PartName="/ppt/tags/tag1255.xml" ContentType="application/vnd.openxmlformats-officedocument.presentationml.tags+xml"/>
  <Override PartName="/ppt/tags/tag1256.xml" ContentType="application/vnd.openxmlformats-officedocument.presentationml.tags+xml"/>
  <Override PartName="/ppt/tags/tag1257.xml" ContentType="application/vnd.openxmlformats-officedocument.presentationml.tags+xml"/>
  <Override PartName="/ppt/tags/tag1258.xml" ContentType="application/vnd.openxmlformats-officedocument.presentationml.tags+xml"/>
  <Override PartName="/ppt/tags/tag1259.xml" ContentType="application/vnd.openxmlformats-officedocument.presentationml.tags+xml"/>
  <Override PartName="/ppt/tags/tag126.xml" ContentType="application/vnd.openxmlformats-officedocument.presentationml.tags+xml"/>
  <Override PartName="/ppt/tags/tag1260.xml" ContentType="application/vnd.openxmlformats-officedocument.presentationml.tags+xml"/>
  <Override PartName="/ppt/tags/tag1261.xml" ContentType="application/vnd.openxmlformats-officedocument.presentationml.tags+xml"/>
  <Override PartName="/ppt/tags/tag1262.xml" ContentType="application/vnd.openxmlformats-officedocument.presentationml.tags+xml"/>
  <Override PartName="/ppt/tags/tag1263.xml" ContentType="application/vnd.openxmlformats-officedocument.presentationml.tags+xml"/>
  <Override PartName="/ppt/tags/tag1264.xml" ContentType="application/vnd.openxmlformats-officedocument.presentationml.tags+xml"/>
  <Override PartName="/ppt/tags/tag1265.xml" ContentType="application/vnd.openxmlformats-officedocument.presentationml.tags+xml"/>
  <Override PartName="/ppt/tags/tag1266.xml" ContentType="application/vnd.openxmlformats-officedocument.presentationml.tags+xml"/>
  <Override PartName="/ppt/tags/tag1267.xml" ContentType="application/vnd.openxmlformats-officedocument.presentationml.tags+xml"/>
  <Override PartName="/ppt/tags/tag1268.xml" ContentType="application/vnd.openxmlformats-officedocument.presentationml.tags+xml"/>
  <Override PartName="/ppt/tags/tag1269.xml" ContentType="application/vnd.openxmlformats-officedocument.presentationml.tags+xml"/>
  <Override PartName="/ppt/tags/tag127.xml" ContentType="application/vnd.openxmlformats-officedocument.presentationml.tags+xml"/>
  <Override PartName="/ppt/tags/tag1270.xml" ContentType="application/vnd.openxmlformats-officedocument.presentationml.tags+xml"/>
  <Override PartName="/ppt/tags/tag1271.xml" ContentType="application/vnd.openxmlformats-officedocument.presentationml.tags+xml"/>
  <Override PartName="/ppt/tags/tag1272.xml" ContentType="application/vnd.openxmlformats-officedocument.presentationml.tags+xml"/>
  <Override PartName="/ppt/tags/tag1273.xml" ContentType="application/vnd.openxmlformats-officedocument.presentationml.tags+xml"/>
  <Override PartName="/ppt/tags/tag1274.xml" ContentType="application/vnd.openxmlformats-officedocument.presentationml.tags+xml"/>
  <Override PartName="/ppt/tags/tag1275.xml" ContentType="application/vnd.openxmlformats-officedocument.presentationml.tags+xml"/>
  <Override PartName="/ppt/tags/tag1276.xml" ContentType="application/vnd.openxmlformats-officedocument.presentationml.tags+xml"/>
  <Override PartName="/ppt/tags/tag1277.xml" ContentType="application/vnd.openxmlformats-officedocument.presentationml.tags+xml"/>
  <Override PartName="/ppt/tags/tag1278.xml" ContentType="application/vnd.openxmlformats-officedocument.presentationml.tags+xml"/>
  <Override PartName="/ppt/tags/tag1279.xml" ContentType="application/vnd.openxmlformats-officedocument.presentationml.tags+xml"/>
  <Override PartName="/ppt/tags/tag128.xml" ContentType="application/vnd.openxmlformats-officedocument.presentationml.tags+xml"/>
  <Override PartName="/ppt/tags/tag1280.xml" ContentType="application/vnd.openxmlformats-officedocument.presentationml.tags+xml"/>
  <Override PartName="/ppt/tags/tag1281.xml" ContentType="application/vnd.openxmlformats-officedocument.presentationml.tags+xml"/>
  <Override PartName="/ppt/tags/tag1282.xml" ContentType="application/vnd.openxmlformats-officedocument.presentationml.tags+xml"/>
  <Override PartName="/ppt/tags/tag1283.xml" ContentType="application/vnd.openxmlformats-officedocument.presentationml.tags+xml"/>
  <Override PartName="/ppt/tags/tag1284.xml" ContentType="application/vnd.openxmlformats-officedocument.presentationml.tags+xml"/>
  <Override PartName="/ppt/tags/tag1285.xml" ContentType="application/vnd.openxmlformats-officedocument.presentationml.tags+xml"/>
  <Override PartName="/ppt/tags/tag1286.xml" ContentType="application/vnd.openxmlformats-officedocument.presentationml.tags+xml"/>
  <Override PartName="/ppt/tags/tag1287.xml" ContentType="application/vnd.openxmlformats-officedocument.presentationml.tags+xml"/>
  <Override PartName="/ppt/tags/tag1288.xml" ContentType="application/vnd.openxmlformats-officedocument.presentationml.tags+xml"/>
  <Override PartName="/ppt/tags/tag1289.xml" ContentType="application/vnd.openxmlformats-officedocument.presentationml.tags+xml"/>
  <Override PartName="/ppt/tags/tag129.xml" ContentType="application/vnd.openxmlformats-officedocument.presentationml.tags+xml"/>
  <Override PartName="/ppt/tags/tag1290.xml" ContentType="application/vnd.openxmlformats-officedocument.presentationml.tags+xml"/>
  <Override PartName="/ppt/tags/tag1291.xml" ContentType="application/vnd.openxmlformats-officedocument.presentationml.tags+xml"/>
  <Override PartName="/ppt/tags/tag1292.xml" ContentType="application/vnd.openxmlformats-officedocument.presentationml.tags+xml"/>
  <Override PartName="/ppt/tags/tag1293.xml" ContentType="application/vnd.openxmlformats-officedocument.presentationml.tags+xml"/>
  <Override PartName="/ppt/tags/tag1294.xml" ContentType="application/vnd.openxmlformats-officedocument.presentationml.tags+xml"/>
  <Override PartName="/ppt/tags/tag1295.xml" ContentType="application/vnd.openxmlformats-officedocument.presentationml.tags+xml"/>
  <Override PartName="/ppt/tags/tag1296.xml" ContentType="application/vnd.openxmlformats-officedocument.presentationml.tags+xml"/>
  <Override PartName="/ppt/tags/tag1297.xml" ContentType="application/vnd.openxmlformats-officedocument.presentationml.tags+xml"/>
  <Override PartName="/ppt/tags/tag1298.xml" ContentType="application/vnd.openxmlformats-officedocument.presentationml.tags+xml"/>
  <Override PartName="/ppt/tags/tag1299.xml" ContentType="application/vnd.openxmlformats-officedocument.presentationml.tags+xml"/>
  <Override PartName="/ppt/tags/tag13.xml" ContentType="application/vnd.openxmlformats-officedocument.presentationml.tags+xml"/>
  <Override PartName="/ppt/tags/tag130.xml" ContentType="application/vnd.openxmlformats-officedocument.presentationml.tags+xml"/>
  <Override PartName="/ppt/tags/tag1300.xml" ContentType="application/vnd.openxmlformats-officedocument.presentationml.tags+xml"/>
  <Override PartName="/ppt/tags/tag1301.xml" ContentType="application/vnd.openxmlformats-officedocument.presentationml.tags+xml"/>
  <Override PartName="/ppt/tags/tag1302.xml" ContentType="application/vnd.openxmlformats-officedocument.presentationml.tags+xml"/>
  <Override PartName="/ppt/tags/tag1303.xml" ContentType="application/vnd.openxmlformats-officedocument.presentationml.tags+xml"/>
  <Override PartName="/ppt/tags/tag1304.xml" ContentType="application/vnd.openxmlformats-officedocument.presentationml.tags+xml"/>
  <Override PartName="/ppt/tags/tag1305.xml" ContentType="application/vnd.openxmlformats-officedocument.presentationml.tags+xml"/>
  <Override PartName="/ppt/tags/tag1306.xml" ContentType="application/vnd.openxmlformats-officedocument.presentationml.tags+xml"/>
  <Override PartName="/ppt/tags/tag1307.xml" ContentType="application/vnd.openxmlformats-officedocument.presentationml.tags+xml"/>
  <Override PartName="/ppt/tags/tag1308.xml" ContentType="application/vnd.openxmlformats-officedocument.presentationml.tags+xml"/>
  <Override PartName="/ppt/tags/tag1309.xml" ContentType="application/vnd.openxmlformats-officedocument.presentationml.tags+xml"/>
  <Override PartName="/ppt/tags/tag131.xml" ContentType="application/vnd.openxmlformats-officedocument.presentationml.tags+xml"/>
  <Override PartName="/ppt/tags/tag1310.xml" ContentType="application/vnd.openxmlformats-officedocument.presentationml.tags+xml"/>
  <Override PartName="/ppt/tags/tag1311.xml" ContentType="application/vnd.openxmlformats-officedocument.presentationml.tags+xml"/>
  <Override PartName="/ppt/tags/tag1312.xml" ContentType="application/vnd.openxmlformats-officedocument.presentationml.tags+xml"/>
  <Override PartName="/ppt/tags/tag1313.xml" ContentType="application/vnd.openxmlformats-officedocument.presentationml.tags+xml"/>
  <Override PartName="/ppt/tags/tag1314.xml" ContentType="application/vnd.openxmlformats-officedocument.presentationml.tags+xml"/>
  <Override PartName="/ppt/tags/tag1315.xml" ContentType="application/vnd.openxmlformats-officedocument.presentationml.tags+xml"/>
  <Override PartName="/ppt/tags/tag1316.xml" ContentType="application/vnd.openxmlformats-officedocument.presentationml.tags+xml"/>
  <Override PartName="/ppt/tags/tag1317.xml" ContentType="application/vnd.openxmlformats-officedocument.presentationml.tags+xml"/>
  <Override PartName="/ppt/tags/tag1318.xml" ContentType="application/vnd.openxmlformats-officedocument.presentationml.tags+xml"/>
  <Override PartName="/ppt/tags/tag1319.xml" ContentType="application/vnd.openxmlformats-officedocument.presentationml.tags+xml"/>
  <Override PartName="/ppt/tags/tag132.xml" ContentType="application/vnd.openxmlformats-officedocument.presentationml.tags+xml"/>
  <Override PartName="/ppt/tags/tag1320.xml" ContentType="application/vnd.openxmlformats-officedocument.presentationml.tags+xml"/>
  <Override PartName="/ppt/tags/tag1321.xml" ContentType="application/vnd.openxmlformats-officedocument.presentationml.tags+xml"/>
  <Override PartName="/ppt/tags/tag1322.xml" ContentType="application/vnd.openxmlformats-officedocument.presentationml.tags+xml"/>
  <Override PartName="/ppt/tags/tag1323.xml" ContentType="application/vnd.openxmlformats-officedocument.presentationml.tags+xml"/>
  <Override PartName="/ppt/tags/tag1324.xml" ContentType="application/vnd.openxmlformats-officedocument.presentationml.tags+xml"/>
  <Override PartName="/ppt/tags/tag1325.xml" ContentType="application/vnd.openxmlformats-officedocument.presentationml.tags+xml"/>
  <Override PartName="/ppt/tags/tag1326.xml" ContentType="application/vnd.openxmlformats-officedocument.presentationml.tags+xml"/>
  <Override PartName="/ppt/tags/tag1327.xml" ContentType="application/vnd.openxmlformats-officedocument.presentationml.tags+xml"/>
  <Override PartName="/ppt/tags/tag1328.xml" ContentType="application/vnd.openxmlformats-officedocument.presentationml.tags+xml"/>
  <Override PartName="/ppt/tags/tag1329.xml" ContentType="application/vnd.openxmlformats-officedocument.presentationml.tags+xml"/>
  <Override PartName="/ppt/tags/tag133.xml" ContentType="application/vnd.openxmlformats-officedocument.presentationml.tags+xml"/>
  <Override PartName="/ppt/tags/tag1330.xml" ContentType="application/vnd.openxmlformats-officedocument.presentationml.tags+xml"/>
  <Override PartName="/ppt/tags/tag1331.xml" ContentType="application/vnd.openxmlformats-officedocument.presentationml.tags+xml"/>
  <Override PartName="/ppt/tags/tag1332.xml" ContentType="application/vnd.openxmlformats-officedocument.presentationml.tags+xml"/>
  <Override PartName="/ppt/tags/tag1333.xml" ContentType="application/vnd.openxmlformats-officedocument.presentationml.tags+xml"/>
  <Override PartName="/ppt/tags/tag1334.xml" ContentType="application/vnd.openxmlformats-officedocument.presentationml.tags+xml"/>
  <Override PartName="/ppt/tags/tag1335.xml" ContentType="application/vnd.openxmlformats-officedocument.presentationml.tags+xml"/>
  <Override PartName="/ppt/tags/tag1336.xml" ContentType="application/vnd.openxmlformats-officedocument.presentationml.tags+xml"/>
  <Override PartName="/ppt/tags/tag1337.xml" ContentType="application/vnd.openxmlformats-officedocument.presentationml.tags+xml"/>
  <Override PartName="/ppt/tags/tag1338.xml" ContentType="application/vnd.openxmlformats-officedocument.presentationml.tags+xml"/>
  <Override PartName="/ppt/tags/tag1339.xml" ContentType="application/vnd.openxmlformats-officedocument.presentationml.tags+xml"/>
  <Override PartName="/ppt/tags/tag134.xml" ContentType="application/vnd.openxmlformats-officedocument.presentationml.tags+xml"/>
  <Override PartName="/ppt/tags/tag1340.xml" ContentType="application/vnd.openxmlformats-officedocument.presentationml.tags+xml"/>
  <Override PartName="/ppt/tags/tag1341.xml" ContentType="application/vnd.openxmlformats-officedocument.presentationml.tags+xml"/>
  <Override PartName="/ppt/tags/tag1342.xml" ContentType="application/vnd.openxmlformats-officedocument.presentationml.tags+xml"/>
  <Override PartName="/ppt/tags/tag1343.xml" ContentType="application/vnd.openxmlformats-officedocument.presentationml.tags+xml"/>
  <Override PartName="/ppt/tags/tag1344.xml" ContentType="application/vnd.openxmlformats-officedocument.presentationml.tags+xml"/>
  <Override PartName="/ppt/tags/tag1345.xml" ContentType="application/vnd.openxmlformats-officedocument.presentationml.tags+xml"/>
  <Override PartName="/ppt/tags/tag1346.xml" ContentType="application/vnd.openxmlformats-officedocument.presentationml.tags+xml"/>
  <Override PartName="/ppt/tags/tag1347.xml" ContentType="application/vnd.openxmlformats-officedocument.presentationml.tags+xml"/>
  <Override PartName="/ppt/tags/tag1348.xml" ContentType="application/vnd.openxmlformats-officedocument.presentationml.tags+xml"/>
  <Override PartName="/ppt/tags/tag1349.xml" ContentType="application/vnd.openxmlformats-officedocument.presentationml.tags+xml"/>
  <Override PartName="/ppt/tags/tag135.xml" ContentType="application/vnd.openxmlformats-officedocument.presentationml.tags+xml"/>
  <Override PartName="/ppt/tags/tag1350.xml" ContentType="application/vnd.openxmlformats-officedocument.presentationml.tags+xml"/>
  <Override PartName="/ppt/tags/tag1351.xml" ContentType="application/vnd.openxmlformats-officedocument.presentationml.tags+xml"/>
  <Override PartName="/ppt/tags/tag1352.xml" ContentType="application/vnd.openxmlformats-officedocument.presentationml.tags+xml"/>
  <Override PartName="/ppt/tags/tag1353.xml" ContentType="application/vnd.openxmlformats-officedocument.presentationml.tags+xml"/>
  <Override PartName="/ppt/tags/tag1354.xml" ContentType="application/vnd.openxmlformats-officedocument.presentationml.tags+xml"/>
  <Override PartName="/ppt/tags/tag1355.xml" ContentType="application/vnd.openxmlformats-officedocument.presentationml.tags+xml"/>
  <Override PartName="/ppt/tags/tag1356.xml" ContentType="application/vnd.openxmlformats-officedocument.presentationml.tags+xml"/>
  <Override PartName="/ppt/tags/tag1357.xml" ContentType="application/vnd.openxmlformats-officedocument.presentationml.tags+xml"/>
  <Override PartName="/ppt/tags/tag1358.xml" ContentType="application/vnd.openxmlformats-officedocument.presentationml.tags+xml"/>
  <Override PartName="/ppt/tags/tag1359.xml" ContentType="application/vnd.openxmlformats-officedocument.presentationml.tags+xml"/>
  <Override PartName="/ppt/tags/tag136.xml" ContentType="application/vnd.openxmlformats-officedocument.presentationml.tags+xml"/>
  <Override PartName="/ppt/tags/tag1360.xml" ContentType="application/vnd.openxmlformats-officedocument.presentationml.tags+xml"/>
  <Override PartName="/ppt/tags/tag1361.xml" ContentType="application/vnd.openxmlformats-officedocument.presentationml.tags+xml"/>
  <Override PartName="/ppt/tags/tag1362.xml" ContentType="application/vnd.openxmlformats-officedocument.presentationml.tags+xml"/>
  <Override PartName="/ppt/tags/tag1363.xml" ContentType="application/vnd.openxmlformats-officedocument.presentationml.tags+xml"/>
  <Override PartName="/ppt/tags/tag1364.xml" ContentType="application/vnd.openxmlformats-officedocument.presentationml.tags+xml"/>
  <Override PartName="/ppt/tags/tag1365.xml" ContentType="application/vnd.openxmlformats-officedocument.presentationml.tags+xml"/>
  <Override PartName="/ppt/tags/tag1366.xml" ContentType="application/vnd.openxmlformats-officedocument.presentationml.tags+xml"/>
  <Override PartName="/ppt/tags/tag1367.xml" ContentType="application/vnd.openxmlformats-officedocument.presentationml.tags+xml"/>
  <Override PartName="/ppt/tags/tag1368.xml" ContentType="application/vnd.openxmlformats-officedocument.presentationml.tags+xml"/>
  <Override PartName="/ppt/tags/tag1369.xml" ContentType="application/vnd.openxmlformats-officedocument.presentationml.tags+xml"/>
  <Override PartName="/ppt/tags/tag137.xml" ContentType="application/vnd.openxmlformats-officedocument.presentationml.tags+xml"/>
  <Override PartName="/ppt/tags/tag1370.xml" ContentType="application/vnd.openxmlformats-officedocument.presentationml.tags+xml"/>
  <Override PartName="/ppt/tags/tag1371.xml" ContentType="application/vnd.openxmlformats-officedocument.presentationml.tags+xml"/>
  <Override PartName="/ppt/tags/tag1372.xml" ContentType="application/vnd.openxmlformats-officedocument.presentationml.tags+xml"/>
  <Override PartName="/ppt/tags/tag1373.xml" ContentType="application/vnd.openxmlformats-officedocument.presentationml.tags+xml"/>
  <Override PartName="/ppt/tags/tag1374.xml" ContentType="application/vnd.openxmlformats-officedocument.presentationml.tags+xml"/>
  <Override PartName="/ppt/tags/tag1375.xml" ContentType="application/vnd.openxmlformats-officedocument.presentationml.tags+xml"/>
  <Override PartName="/ppt/tags/tag1376.xml" ContentType="application/vnd.openxmlformats-officedocument.presentationml.tags+xml"/>
  <Override PartName="/ppt/tags/tag1377.xml" ContentType="application/vnd.openxmlformats-officedocument.presentationml.tags+xml"/>
  <Override PartName="/ppt/tags/tag1378.xml" ContentType="application/vnd.openxmlformats-officedocument.presentationml.tags+xml"/>
  <Override PartName="/ppt/tags/tag1379.xml" ContentType="application/vnd.openxmlformats-officedocument.presentationml.tags+xml"/>
  <Override PartName="/ppt/tags/tag138.xml" ContentType="application/vnd.openxmlformats-officedocument.presentationml.tags+xml"/>
  <Override PartName="/ppt/tags/tag1380.xml" ContentType="application/vnd.openxmlformats-officedocument.presentationml.tags+xml"/>
  <Override PartName="/ppt/tags/tag1381.xml" ContentType="application/vnd.openxmlformats-officedocument.presentationml.tags+xml"/>
  <Override PartName="/ppt/tags/tag1382.xml" ContentType="application/vnd.openxmlformats-officedocument.presentationml.tags+xml"/>
  <Override PartName="/ppt/tags/tag1383.xml" ContentType="application/vnd.openxmlformats-officedocument.presentationml.tags+xml"/>
  <Override PartName="/ppt/tags/tag1384.xml" ContentType="application/vnd.openxmlformats-officedocument.presentationml.tags+xml"/>
  <Override PartName="/ppt/tags/tag1385.xml" ContentType="application/vnd.openxmlformats-officedocument.presentationml.tags+xml"/>
  <Override PartName="/ppt/tags/tag1386.xml" ContentType="application/vnd.openxmlformats-officedocument.presentationml.tags+xml"/>
  <Override PartName="/ppt/tags/tag1387.xml" ContentType="application/vnd.openxmlformats-officedocument.presentationml.tags+xml"/>
  <Override PartName="/ppt/tags/tag1388.xml" ContentType="application/vnd.openxmlformats-officedocument.presentationml.tags+xml"/>
  <Override PartName="/ppt/tags/tag1389.xml" ContentType="application/vnd.openxmlformats-officedocument.presentationml.tags+xml"/>
  <Override PartName="/ppt/tags/tag139.xml" ContentType="application/vnd.openxmlformats-officedocument.presentationml.tags+xml"/>
  <Override PartName="/ppt/tags/tag1390.xml" ContentType="application/vnd.openxmlformats-officedocument.presentationml.tags+xml"/>
  <Override PartName="/ppt/tags/tag1391.xml" ContentType="application/vnd.openxmlformats-officedocument.presentationml.tags+xml"/>
  <Override PartName="/ppt/tags/tag1392.xml" ContentType="application/vnd.openxmlformats-officedocument.presentationml.tags+xml"/>
  <Override PartName="/ppt/tags/tag1393.xml" ContentType="application/vnd.openxmlformats-officedocument.presentationml.tags+xml"/>
  <Override PartName="/ppt/tags/tag1394.xml" ContentType="application/vnd.openxmlformats-officedocument.presentationml.tags+xml"/>
  <Override PartName="/ppt/tags/tag1395.xml" ContentType="application/vnd.openxmlformats-officedocument.presentationml.tags+xml"/>
  <Override PartName="/ppt/tags/tag1396.xml" ContentType="application/vnd.openxmlformats-officedocument.presentationml.tags+xml"/>
  <Override PartName="/ppt/tags/tag1397.xml" ContentType="application/vnd.openxmlformats-officedocument.presentationml.tags+xml"/>
  <Override PartName="/ppt/tags/tag1398.xml" ContentType="application/vnd.openxmlformats-officedocument.presentationml.tags+xml"/>
  <Override PartName="/ppt/tags/tag1399.xml" ContentType="application/vnd.openxmlformats-officedocument.presentationml.tags+xml"/>
  <Override PartName="/ppt/tags/tag14.xml" ContentType="application/vnd.openxmlformats-officedocument.presentationml.tags+xml"/>
  <Override PartName="/ppt/tags/tag140.xml" ContentType="application/vnd.openxmlformats-officedocument.presentationml.tags+xml"/>
  <Override PartName="/ppt/tags/tag1400.xml" ContentType="application/vnd.openxmlformats-officedocument.presentationml.tags+xml"/>
  <Override PartName="/ppt/tags/tag1401.xml" ContentType="application/vnd.openxmlformats-officedocument.presentationml.tags+xml"/>
  <Override PartName="/ppt/tags/tag1402.xml" ContentType="application/vnd.openxmlformats-officedocument.presentationml.tags+xml"/>
  <Override PartName="/ppt/tags/tag1403.xml" ContentType="application/vnd.openxmlformats-officedocument.presentationml.tags+xml"/>
  <Override PartName="/ppt/tags/tag1404.xml" ContentType="application/vnd.openxmlformats-officedocument.presentationml.tags+xml"/>
  <Override PartName="/ppt/tags/tag1405.xml" ContentType="application/vnd.openxmlformats-officedocument.presentationml.tags+xml"/>
  <Override PartName="/ppt/tags/tag1406.xml" ContentType="application/vnd.openxmlformats-officedocument.presentationml.tags+xml"/>
  <Override PartName="/ppt/tags/tag1407.xml" ContentType="application/vnd.openxmlformats-officedocument.presentationml.tags+xml"/>
  <Override PartName="/ppt/tags/tag1408.xml" ContentType="application/vnd.openxmlformats-officedocument.presentationml.tags+xml"/>
  <Override PartName="/ppt/tags/tag1409.xml" ContentType="application/vnd.openxmlformats-officedocument.presentationml.tags+xml"/>
  <Override PartName="/ppt/tags/tag141.xml" ContentType="application/vnd.openxmlformats-officedocument.presentationml.tags+xml"/>
  <Override PartName="/ppt/tags/tag1410.xml" ContentType="application/vnd.openxmlformats-officedocument.presentationml.tags+xml"/>
  <Override PartName="/ppt/tags/tag1411.xml" ContentType="application/vnd.openxmlformats-officedocument.presentationml.tags+xml"/>
  <Override PartName="/ppt/tags/tag1412.xml" ContentType="application/vnd.openxmlformats-officedocument.presentationml.tags+xml"/>
  <Override PartName="/ppt/tags/tag1413.xml" ContentType="application/vnd.openxmlformats-officedocument.presentationml.tags+xml"/>
  <Override PartName="/ppt/tags/tag1414.xml" ContentType="application/vnd.openxmlformats-officedocument.presentationml.tags+xml"/>
  <Override PartName="/ppt/tags/tag1415.xml" ContentType="application/vnd.openxmlformats-officedocument.presentationml.tags+xml"/>
  <Override PartName="/ppt/tags/tag1416.xml" ContentType="application/vnd.openxmlformats-officedocument.presentationml.tags+xml"/>
  <Override PartName="/ppt/tags/tag1417.xml" ContentType="application/vnd.openxmlformats-officedocument.presentationml.tags+xml"/>
  <Override PartName="/ppt/tags/tag1418.xml" ContentType="application/vnd.openxmlformats-officedocument.presentationml.tags+xml"/>
  <Override PartName="/ppt/tags/tag1419.xml" ContentType="application/vnd.openxmlformats-officedocument.presentationml.tags+xml"/>
  <Override PartName="/ppt/tags/tag142.xml" ContentType="application/vnd.openxmlformats-officedocument.presentationml.tags+xml"/>
  <Override PartName="/ppt/tags/tag1420.xml" ContentType="application/vnd.openxmlformats-officedocument.presentationml.tags+xml"/>
  <Override PartName="/ppt/tags/tag1421.xml" ContentType="application/vnd.openxmlformats-officedocument.presentationml.tags+xml"/>
  <Override PartName="/ppt/tags/tag1422.xml" ContentType="application/vnd.openxmlformats-officedocument.presentationml.tags+xml"/>
  <Override PartName="/ppt/tags/tag1423.xml" ContentType="application/vnd.openxmlformats-officedocument.presentationml.tags+xml"/>
  <Override PartName="/ppt/tags/tag1424.xml" ContentType="application/vnd.openxmlformats-officedocument.presentationml.tags+xml"/>
  <Override PartName="/ppt/tags/tag1425.xml" ContentType="application/vnd.openxmlformats-officedocument.presentationml.tags+xml"/>
  <Override PartName="/ppt/tags/tag1426.xml" ContentType="application/vnd.openxmlformats-officedocument.presentationml.tags+xml"/>
  <Override PartName="/ppt/tags/tag1427.xml" ContentType="application/vnd.openxmlformats-officedocument.presentationml.tags+xml"/>
  <Override PartName="/ppt/tags/tag1428.xml" ContentType="application/vnd.openxmlformats-officedocument.presentationml.tags+xml"/>
  <Override PartName="/ppt/tags/tag1429.xml" ContentType="application/vnd.openxmlformats-officedocument.presentationml.tags+xml"/>
  <Override PartName="/ppt/tags/tag143.xml" ContentType="application/vnd.openxmlformats-officedocument.presentationml.tags+xml"/>
  <Override PartName="/ppt/tags/tag1430.xml" ContentType="application/vnd.openxmlformats-officedocument.presentationml.tags+xml"/>
  <Override PartName="/ppt/tags/tag1431.xml" ContentType="application/vnd.openxmlformats-officedocument.presentationml.tags+xml"/>
  <Override PartName="/ppt/tags/tag1432.xml" ContentType="application/vnd.openxmlformats-officedocument.presentationml.tags+xml"/>
  <Override PartName="/ppt/tags/tag1433.xml" ContentType="application/vnd.openxmlformats-officedocument.presentationml.tags+xml"/>
  <Override PartName="/ppt/tags/tag1434.xml" ContentType="application/vnd.openxmlformats-officedocument.presentationml.tags+xml"/>
  <Override PartName="/ppt/tags/tag1435.xml" ContentType="application/vnd.openxmlformats-officedocument.presentationml.tags+xml"/>
  <Override PartName="/ppt/tags/tag1436.xml" ContentType="application/vnd.openxmlformats-officedocument.presentationml.tags+xml"/>
  <Override PartName="/ppt/tags/tag1437.xml" ContentType="application/vnd.openxmlformats-officedocument.presentationml.tags+xml"/>
  <Override PartName="/ppt/tags/tag1438.xml" ContentType="application/vnd.openxmlformats-officedocument.presentationml.tags+xml"/>
  <Override PartName="/ppt/tags/tag1439.xml" ContentType="application/vnd.openxmlformats-officedocument.presentationml.tags+xml"/>
  <Override PartName="/ppt/tags/tag144.xml" ContentType="application/vnd.openxmlformats-officedocument.presentationml.tags+xml"/>
  <Override PartName="/ppt/tags/tag1440.xml" ContentType="application/vnd.openxmlformats-officedocument.presentationml.tags+xml"/>
  <Override PartName="/ppt/tags/tag1441.xml" ContentType="application/vnd.openxmlformats-officedocument.presentationml.tags+xml"/>
  <Override PartName="/ppt/tags/tag1442.xml" ContentType="application/vnd.openxmlformats-officedocument.presentationml.tags+xml"/>
  <Override PartName="/ppt/tags/tag1443.xml" ContentType="application/vnd.openxmlformats-officedocument.presentationml.tags+xml"/>
  <Override PartName="/ppt/tags/tag1444.xml" ContentType="application/vnd.openxmlformats-officedocument.presentationml.tags+xml"/>
  <Override PartName="/ppt/tags/tag1445.xml" ContentType="application/vnd.openxmlformats-officedocument.presentationml.tags+xml"/>
  <Override PartName="/ppt/tags/tag1446.xml" ContentType="application/vnd.openxmlformats-officedocument.presentationml.tags+xml"/>
  <Override PartName="/ppt/tags/tag1447.xml" ContentType="application/vnd.openxmlformats-officedocument.presentationml.tags+xml"/>
  <Override PartName="/ppt/tags/tag1448.xml" ContentType="application/vnd.openxmlformats-officedocument.presentationml.tags+xml"/>
  <Override PartName="/ppt/tags/tag1449.xml" ContentType="application/vnd.openxmlformats-officedocument.presentationml.tags+xml"/>
  <Override PartName="/ppt/tags/tag145.xml" ContentType="application/vnd.openxmlformats-officedocument.presentationml.tags+xml"/>
  <Override PartName="/ppt/tags/tag1450.xml" ContentType="application/vnd.openxmlformats-officedocument.presentationml.tags+xml"/>
  <Override PartName="/ppt/tags/tag1451.xml" ContentType="application/vnd.openxmlformats-officedocument.presentationml.tags+xml"/>
  <Override PartName="/ppt/tags/tag1452.xml" ContentType="application/vnd.openxmlformats-officedocument.presentationml.tags+xml"/>
  <Override PartName="/ppt/tags/tag1453.xml" ContentType="application/vnd.openxmlformats-officedocument.presentationml.tags+xml"/>
  <Override PartName="/ppt/tags/tag1454.xml" ContentType="application/vnd.openxmlformats-officedocument.presentationml.tags+xml"/>
  <Override PartName="/ppt/tags/tag1455.xml" ContentType="application/vnd.openxmlformats-officedocument.presentationml.tags+xml"/>
  <Override PartName="/ppt/tags/tag1456.xml" ContentType="application/vnd.openxmlformats-officedocument.presentationml.tags+xml"/>
  <Override PartName="/ppt/tags/tag1457.xml" ContentType="application/vnd.openxmlformats-officedocument.presentationml.tags+xml"/>
  <Override PartName="/ppt/tags/tag1458.xml" ContentType="application/vnd.openxmlformats-officedocument.presentationml.tags+xml"/>
  <Override PartName="/ppt/tags/tag1459.xml" ContentType="application/vnd.openxmlformats-officedocument.presentationml.tags+xml"/>
  <Override PartName="/ppt/tags/tag146.xml" ContentType="application/vnd.openxmlformats-officedocument.presentationml.tags+xml"/>
  <Override PartName="/ppt/tags/tag1460.xml" ContentType="application/vnd.openxmlformats-officedocument.presentationml.tags+xml"/>
  <Override PartName="/ppt/tags/tag1461.xml" ContentType="application/vnd.openxmlformats-officedocument.presentationml.tags+xml"/>
  <Override PartName="/ppt/tags/tag1462.xml" ContentType="application/vnd.openxmlformats-officedocument.presentationml.tags+xml"/>
  <Override PartName="/ppt/tags/tag1463.xml" ContentType="application/vnd.openxmlformats-officedocument.presentationml.tags+xml"/>
  <Override PartName="/ppt/tags/tag1464.xml" ContentType="application/vnd.openxmlformats-officedocument.presentationml.tags+xml"/>
  <Override PartName="/ppt/tags/tag1465.xml" ContentType="application/vnd.openxmlformats-officedocument.presentationml.tags+xml"/>
  <Override PartName="/ppt/tags/tag1466.xml" ContentType="application/vnd.openxmlformats-officedocument.presentationml.tags+xml"/>
  <Override PartName="/ppt/tags/tag1467.xml" ContentType="application/vnd.openxmlformats-officedocument.presentationml.tags+xml"/>
  <Override PartName="/ppt/tags/tag1468.xml" ContentType="application/vnd.openxmlformats-officedocument.presentationml.tags+xml"/>
  <Override PartName="/ppt/tags/tag1469.xml" ContentType="application/vnd.openxmlformats-officedocument.presentationml.tags+xml"/>
  <Override PartName="/ppt/tags/tag147.xml" ContentType="application/vnd.openxmlformats-officedocument.presentationml.tags+xml"/>
  <Override PartName="/ppt/tags/tag1470.xml" ContentType="application/vnd.openxmlformats-officedocument.presentationml.tags+xml"/>
  <Override PartName="/ppt/tags/tag1471.xml" ContentType="application/vnd.openxmlformats-officedocument.presentationml.tags+xml"/>
  <Override PartName="/ppt/tags/tag1472.xml" ContentType="application/vnd.openxmlformats-officedocument.presentationml.tags+xml"/>
  <Override PartName="/ppt/tags/tag1473.xml" ContentType="application/vnd.openxmlformats-officedocument.presentationml.tags+xml"/>
  <Override PartName="/ppt/tags/tag1474.xml" ContentType="application/vnd.openxmlformats-officedocument.presentationml.tags+xml"/>
  <Override PartName="/ppt/tags/tag1475.xml" ContentType="application/vnd.openxmlformats-officedocument.presentationml.tags+xml"/>
  <Override PartName="/ppt/tags/tag1476.xml" ContentType="application/vnd.openxmlformats-officedocument.presentationml.tags+xml"/>
  <Override PartName="/ppt/tags/tag1477.xml" ContentType="application/vnd.openxmlformats-officedocument.presentationml.tags+xml"/>
  <Override PartName="/ppt/tags/tag1478.xml" ContentType="application/vnd.openxmlformats-officedocument.presentationml.tags+xml"/>
  <Override PartName="/ppt/tags/tag1479.xml" ContentType="application/vnd.openxmlformats-officedocument.presentationml.tags+xml"/>
  <Override PartName="/ppt/tags/tag148.xml" ContentType="application/vnd.openxmlformats-officedocument.presentationml.tags+xml"/>
  <Override PartName="/ppt/tags/tag1480.xml" ContentType="application/vnd.openxmlformats-officedocument.presentationml.tags+xml"/>
  <Override PartName="/ppt/tags/tag1481.xml" ContentType="application/vnd.openxmlformats-officedocument.presentationml.tags+xml"/>
  <Override PartName="/ppt/tags/tag1482.xml" ContentType="application/vnd.openxmlformats-officedocument.presentationml.tags+xml"/>
  <Override PartName="/ppt/tags/tag1483.xml" ContentType="application/vnd.openxmlformats-officedocument.presentationml.tags+xml"/>
  <Override PartName="/ppt/tags/tag1484.xml" ContentType="application/vnd.openxmlformats-officedocument.presentationml.tags+xml"/>
  <Override PartName="/ppt/tags/tag1485.xml" ContentType="application/vnd.openxmlformats-officedocument.presentationml.tags+xml"/>
  <Override PartName="/ppt/tags/tag1486.xml" ContentType="application/vnd.openxmlformats-officedocument.presentationml.tags+xml"/>
  <Override PartName="/ppt/tags/tag1487.xml" ContentType="application/vnd.openxmlformats-officedocument.presentationml.tags+xml"/>
  <Override PartName="/ppt/tags/tag1488.xml" ContentType="application/vnd.openxmlformats-officedocument.presentationml.tags+xml"/>
  <Override PartName="/ppt/tags/tag1489.xml" ContentType="application/vnd.openxmlformats-officedocument.presentationml.tags+xml"/>
  <Override PartName="/ppt/tags/tag149.xml" ContentType="application/vnd.openxmlformats-officedocument.presentationml.tags+xml"/>
  <Override PartName="/ppt/tags/tag1490.xml" ContentType="application/vnd.openxmlformats-officedocument.presentationml.tags+xml"/>
  <Override PartName="/ppt/tags/tag1491.xml" ContentType="application/vnd.openxmlformats-officedocument.presentationml.tags+xml"/>
  <Override PartName="/ppt/tags/tag1492.xml" ContentType="application/vnd.openxmlformats-officedocument.presentationml.tags+xml"/>
  <Override PartName="/ppt/tags/tag1493.xml" ContentType="application/vnd.openxmlformats-officedocument.presentationml.tags+xml"/>
  <Override PartName="/ppt/tags/tag1494.xml" ContentType="application/vnd.openxmlformats-officedocument.presentationml.tags+xml"/>
  <Override PartName="/ppt/tags/tag1495.xml" ContentType="application/vnd.openxmlformats-officedocument.presentationml.tags+xml"/>
  <Override PartName="/ppt/tags/tag1496.xml" ContentType="application/vnd.openxmlformats-officedocument.presentationml.tags+xml"/>
  <Override PartName="/ppt/tags/tag1497.xml" ContentType="application/vnd.openxmlformats-officedocument.presentationml.tags+xml"/>
  <Override PartName="/ppt/tags/tag1498.xml" ContentType="application/vnd.openxmlformats-officedocument.presentationml.tags+xml"/>
  <Override PartName="/ppt/tags/tag1499.xml" ContentType="application/vnd.openxmlformats-officedocument.presentationml.tags+xml"/>
  <Override PartName="/ppt/tags/tag15.xml" ContentType="application/vnd.openxmlformats-officedocument.presentationml.tags+xml"/>
  <Override PartName="/ppt/tags/tag150.xml" ContentType="application/vnd.openxmlformats-officedocument.presentationml.tags+xml"/>
  <Override PartName="/ppt/tags/tag1500.xml" ContentType="application/vnd.openxmlformats-officedocument.presentationml.tags+xml"/>
  <Override PartName="/ppt/tags/tag1501.xml" ContentType="application/vnd.openxmlformats-officedocument.presentationml.tags+xml"/>
  <Override PartName="/ppt/tags/tag1502.xml" ContentType="application/vnd.openxmlformats-officedocument.presentationml.tags+xml"/>
  <Override PartName="/ppt/tags/tag1503.xml" ContentType="application/vnd.openxmlformats-officedocument.presentationml.tags+xml"/>
  <Override PartName="/ppt/tags/tag1504.xml" ContentType="application/vnd.openxmlformats-officedocument.presentationml.tags+xml"/>
  <Override PartName="/ppt/tags/tag1505.xml" ContentType="application/vnd.openxmlformats-officedocument.presentationml.tags+xml"/>
  <Override PartName="/ppt/tags/tag1506.xml" ContentType="application/vnd.openxmlformats-officedocument.presentationml.tags+xml"/>
  <Override PartName="/ppt/tags/tag1507.xml" ContentType="application/vnd.openxmlformats-officedocument.presentationml.tags+xml"/>
  <Override PartName="/ppt/tags/tag1508.xml" ContentType="application/vnd.openxmlformats-officedocument.presentationml.tags+xml"/>
  <Override PartName="/ppt/tags/tag1509.xml" ContentType="application/vnd.openxmlformats-officedocument.presentationml.tags+xml"/>
  <Override PartName="/ppt/tags/tag151.xml" ContentType="application/vnd.openxmlformats-officedocument.presentationml.tags+xml"/>
  <Override PartName="/ppt/tags/tag1510.xml" ContentType="application/vnd.openxmlformats-officedocument.presentationml.tags+xml"/>
  <Override PartName="/ppt/tags/tag1511.xml" ContentType="application/vnd.openxmlformats-officedocument.presentationml.tags+xml"/>
  <Override PartName="/ppt/tags/tag1512.xml" ContentType="application/vnd.openxmlformats-officedocument.presentationml.tags+xml"/>
  <Override PartName="/ppt/tags/tag1513.xml" ContentType="application/vnd.openxmlformats-officedocument.presentationml.tags+xml"/>
  <Override PartName="/ppt/tags/tag1514.xml" ContentType="application/vnd.openxmlformats-officedocument.presentationml.tags+xml"/>
  <Override PartName="/ppt/tags/tag1515.xml" ContentType="application/vnd.openxmlformats-officedocument.presentationml.tags+xml"/>
  <Override PartName="/ppt/tags/tag1516.xml" ContentType="application/vnd.openxmlformats-officedocument.presentationml.tags+xml"/>
  <Override PartName="/ppt/tags/tag1517.xml" ContentType="application/vnd.openxmlformats-officedocument.presentationml.tags+xml"/>
  <Override PartName="/ppt/tags/tag1518.xml" ContentType="application/vnd.openxmlformats-officedocument.presentationml.tags+xml"/>
  <Override PartName="/ppt/tags/tag1519.xml" ContentType="application/vnd.openxmlformats-officedocument.presentationml.tags+xml"/>
  <Override PartName="/ppt/tags/tag152.xml" ContentType="application/vnd.openxmlformats-officedocument.presentationml.tags+xml"/>
  <Override PartName="/ppt/tags/tag1520.xml" ContentType="application/vnd.openxmlformats-officedocument.presentationml.tags+xml"/>
  <Override PartName="/ppt/tags/tag1521.xml" ContentType="application/vnd.openxmlformats-officedocument.presentationml.tags+xml"/>
  <Override PartName="/ppt/tags/tag1522.xml" ContentType="application/vnd.openxmlformats-officedocument.presentationml.tags+xml"/>
  <Override PartName="/ppt/tags/tag1523.xml" ContentType="application/vnd.openxmlformats-officedocument.presentationml.tags+xml"/>
  <Override PartName="/ppt/tags/tag1524.xml" ContentType="application/vnd.openxmlformats-officedocument.presentationml.tags+xml"/>
  <Override PartName="/ppt/tags/tag1525.xml" ContentType="application/vnd.openxmlformats-officedocument.presentationml.tags+xml"/>
  <Override PartName="/ppt/tags/tag1526.xml" ContentType="application/vnd.openxmlformats-officedocument.presentationml.tags+xml"/>
  <Override PartName="/ppt/tags/tag1527.xml" ContentType="application/vnd.openxmlformats-officedocument.presentationml.tags+xml"/>
  <Override PartName="/ppt/tags/tag1528.xml" ContentType="application/vnd.openxmlformats-officedocument.presentationml.tags+xml"/>
  <Override PartName="/ppt/tags/tag1529.xml" ContentType="application/vnd.openxmlformats-officedocument.presentationml.tags+xml"/>
  <Override PartName="/ppt/tags/tag153.xml" ContentType="application/vnd.openxmlformats-officedocument.presentationml.tags+xml"/>
  <Override PartName="/ppt/tags/tag1530.xml" ContentType="application/vnd.openxmlformats-officedocument.presentationml.tags+xml"/>
  <Override PartName="/ppt/tags/tag1531.xml" ContentType="application/vnd.openxmlformats-officedocument.presentationml.tags+xml"/>
  <Override PartName="/ppt/tags/tag1532.xml" ContentType="application/vnd.openxmlformats-officedocument.presentationml.tags+xml"/>
  <Override PartName="/ppt/tags/tag1533.xml" ContentType="application/vnd.openxmlformats-officedocument.presentationml.tags+xml"/>
  <Override PartName="/ppt/tags/tag1534.xml" ContentType="application/vnd.openxmlformats-officedocument.presentationml.tags+xml"/>
  <Override PartName="/ppt/tags/tag1535.xml" ContentType="application/vnd.openxmlformats-officedocument.presentationml.tags+xml"/>
  <Override PartName="/ppt/tags/tag1536.xml" ContentType="application/vnd.openxmlformats-officedocument.presentationml.tags+xml"/>
  <Override PartName="/ppt/tags/tag1537.xml" ContentType="application/vnd.openxmlformats-officedocument.presentationml.tags+xml"/>
  <Override PartName="/ppt/tags/tag1538.xml" ContentType="application/vnd.openxmlformats-officedocument.presentationml.tags+xml"/>
  <Override PartName="/ppt/tags/tag1539.xml" ContentType="application/vnd.openxmlformats-officedocument.presentationml.tags+xml"/>
  <Override PartName="/ppt/tags/tag154.xml" ContentType="application/vnd.openxmlformats-officedocument.presentationml.tags+xml"/>
  <Override PartName="/ppt/tags/tag1540.xml" ContentType="application/vnd.openxmlformats-officedocument.presentationml.tags+xml"/>
  <Override PartName="/ppt/tags/tag1541.xml" ContentType="application/vnd.openxmlformats-officedocument.presentationml.tags+xml"/>
  <Override PartName="/ppt/tags/tag1542.xml" ContentType="application/vnd.openxmlformats-officedocument.presentationml.tags+xml"/>
  <Override PartName="/ppt/tags/tag1543.xml" ContentType="application/vnd.openxmlformats-officedocument.presentationml.tags+xml"/>
  <Override PartName="/ppt/tags/tag1544.xml" ContentType="application/vnd.openxmlformats-officedocument.presentationml.tags+xml"/>
  <Override PartName="/ppt/tags/tag1545.xml" ContentType="application/vnd.openxmlformats-officedocument.presentationml.tags+xml"/>
  <Override PartName="/ppt/tags/tag1546.xml" ContentType="application/vnd.openxmlformats-officedocument.presentationml.tags+xml"/>
  <Override PartName="/ppt/tags/tag1547.xml" ContentType="application/vnd.openxmlformats-officedocument.presentationml.tags+xml"/>
  <Override PartName="/ppt/tags/tag1548.xml" ContentType="application/vnd.openxmlformats-officedocument.presentationml.tags+xml"/>
  <Override PartName="/ppt/tags/tag1549.xml" ContentType="application/vnd.openxmlformats-officedocument.presentationml.tags+xml"/>
  <Override PartName="/ppt/tags/tag155.xml" ContentType="application/vnd.openxmlformats-officedocument.presentationml.tags+xml"/>
  <Override PartName="/ppt/tags/tag1550.xml" ContentType="application/vnd.openxmlformats-officedocument.presentationml.tags+xml"/>
  <Override PartName="/ppt/tags/tag1551.xml" ContentType="application/vnd.openxmlformats-officedocument.presentationml.tags+xml"/>
  <Override PartName="/ppt/tags/tag1552.xml" ContentType="application/vnd.openxmlformats-officedocument.presentationml.tags+xml"/>
  <Override PartName="/ppt/tags/tag1553.xml" ContentType="application/vnd.openxmlformats-officedocument.presentationml.tags+xml"/>
  <Override PartName="/ppt/tags/tag1554.xml" ContentType="application/vnd.openxmlformats-officedocument.presentationml.tags+xml"/>
  <Override PartName="/ppt/tags/tag1555.xml" ContentType="application/vnd.openxmlformats-officedocument.presentationml.tags+xml"/>
  <Override PartName="/ppt/tags/tag1556.xml" ContentType="application/vnd.openxmlformats-officedocument.presentationml.tags+xml"/>
  <Override PartName="/ppt/tags/tag1557.xml" ContentType="application/vnd.openxmlformats-officedocument.presentationml.tags+xml"/>
  <Override PartName="/ppt/tags/tag1558.xml" ContentType="application/vnd.openxmlformats-officedocument.presentationml.tags+xml"/>
  <Override PartName="/ppt/tags/tag1559.xml" ContentType="application/vnd.openxmlformats-officedocument.presentationml.tags+xml"/>
  <Override PartName="/ppt/tags/tag156.xml" ContentType="application/vnd.openxmlformats-officedocument.presentationml.tags+xml"/>
  <Override PartName="/ppt/tags/tag1560.xml" ContentType="application/vnd.openxmlformats-officedocument.presentationml.tags+xml"/>
  <Override PartName="/ppt/tags/tag1561.xml" ContentType="application/vnd.openxmlformats-officedocument.presentationml.tags+xml"/>
  <Override PartName="/ppt/tags/tag1562.xml" ContentType="application/vnd.openxmlformats-officedocument.presentationml.tags+xml"/>
  <Override PartName="/ppt/tags/tag1563.xml" ContentType="application/vnd.openxmlformats-officedocument.presentationml.tags+xml"/>
  <Override PartName="/ppt/tags/tag1564.xml" ContentType="application/vnd.openxmlformats-officedocument.presentationml.tags+xml"/>
  <Override PartName="/ppt/tags/tag1565.xml" ContentType="application/vnd.openxmlformats-officedocument.presentationml.tags+xml"/>
  <Override PartName="/ppt/tags/tag1566.xml" ContentType="application/vnd.openxmlformats-officedocument.presentationml.tags+xml"/>
  <Override PartName="/ppt/tags/tag1567.xml" ContentType="application/vnd.openxmlformats-officedocument.presentationml.tags+xml"/>
  <Override PartName="/ppt/tags/tag1568.xml" ContentType="application/vnd.openxmlformats-officedocument.presentationml.tags+xml"/>
  <Override PartName="/ppt/tags/tag1569.xml" ContentType="application/vnd.openxmlformats-officedocument.presentationml.tags+xml"/>
  <Override PartName="/ppt/tags/tag157.xml" ContentType="application/vnd.openxmlformats-officedocument.presentationml.tags+xml"/>
  <Override PartName="/ppt/tags/tag1570.xml" ContentType="application/vnd.openxmlformats-officedocument.presentationml.tags+xml"/>
  <Override PartName="/ppt/tags/tag1571.xml" ContentType="application/vnd.openxmlformats-officedocument.presentationml.tags+xml"/>
  <Override PartName="/ppt/tags/tag1572.xml" ContentType="application/vnd.openxmlformats-officedocument.presentationml.tags+xml"/>
  <Override PartName="/ppt/tags/tag1573.xml" ContentType="application/vnd.openxmlformats-officedocument.presentationml.tags+xml"/>
  <Override PartName="/ppt/tags/tag1574.xml" ContentType="application/vnd.openxmlformats-officedocument.presentationml.tags+xml"/>
  <Override PartName="/ppt/tags/tag1575.xml" ContentType="application/vnd.openxmlformats-officedocument.presentationml.tags+xml"/>
  <Override PartName="/ppt/tags/tag1576.xml" ContentType="application/vnd.openxmlformats-officedocument.presentationml.tags+xml"/>
  <Override PartName="/ppt/tags/tag1577.xml" ContentType="application/vnd.openxmlformats-officedocument.presentationml.tags+xml"/>
  <Override PartName="/ppt/tags/tag1578.xml" ContentType="application/vnd.openxmlformats-officedocument.presentationml.tags+xml"/>
  <Override PartName="/ppt/tags/tag1579.xml" ContentType="application/vnd.openxmlformats-officedocument.presentationml.tags+xml"/>
  <Override PartName="/ppt/tags/tag158.xml" ContentType="application/vnd.openxmlformats-officedocument.presentationml.tags+xml"/>
  <Override PartName="/ppt/tags/tag1580.xml" ContentType="application/vnd.openxmlformats-officedocument.presentationml.tags+xml"/>
  <Override PartName="/ppt/tags/tag1581.xml" ContentType="application/vnd.openxmlformats-officedocument.presentationml.tags+xml"/>
  <Override PartName="/ppt/tags/tag1582.xml" ContentType="application/vnd.openxmlformats-officedocument.presentationml.tags+xml"/>
  <Override PartName="/ppt/tags/tag1583.xml" ContentType="application/vnd.openxmlformats-officedocument.presentationml.tags+xml"/>
  <Override PartName="/ppt/tags/tag1584.xml" ContentType="application/vnd.openxmlformats-officedocument.presentationml.tags+xml"/>
  <Override PartName="/ppt/tags/tag1585.xml" ContentType="application/vnd.openxmlformats-officedocument.presentationml.tags+xml"/>
  <Override PartName="/ppt/tags/tag1586.xml" ContentType="application/vnd.openxmlformats-officedocument.presentationml.tags+xml"/>
  <Override PartName="/ppt/tags/tag1587.xml" ContentType="application/vnd.openxmlformats-officedocument.presentationml.tags+xml"/>
  <Override PartName="/ppt/tags/tag1588.xml" ContentType="application/vnd.openxmlformats-officedocument.presentationml.tags+xml"/>
  <Override PartName="/ppt/tags/tag1589.xml" ContentType="application/vnd.openxmlformats-officedocument.presentationml.tags+xml"/>
  <Override PartName="/ppt/tags/tag159.xml" ContentType="application/vnd.openxmlformats-officedocument.presentationml.tags+xml"/>
  <Override PartName="/ppt/tags/tag1590.xml" ContentType="application/vnd.openxmlformats-officedocument.presentationml.tags+xml"/>
  <Override PartName="/ppt/tags/tag1591.xml" ContentType="application/vnd.openxmlformats-officedocument.presentationml.tags+xml"/>
  <Override PartName="/ppt/tags/tag1592.xml" ContentType="application/vnd.openxmlformats-officedocument.presentationml.tags+xml"/>
  <Override PartName="/ppt/tags/tag1593.xml" ContentType="application/vnd.openxmlformats-officedocument.presentationml.tags+xml"/>
  <Override PartName="/ppt/tags/tag1594.xml" ContentType="application/vnd.openxmlformats-officedocument.presentationml.tags+xml"/>
  <Override PartName="/ppt/tags/tag1595.xml" ContentType="application/vnd.openxmlformats-officedocument.presentationml.tags+xml"/>
  <Override PartName="/ppt/tags/tag1596.xml" ContentType="application/vnd.openxmlformats-officedocument.presentationml.tags+xml"/>
  <Override PartName="/ppt/tags/tag1597.xml" ContentType="application/vnd.openxmlformats-officedocument.presentationml.tags+xml"/>
  <Override PartName="/ppt/tags/tag1598.xml" ContentType="application/vnd.openxmlformats-officedocument.presentationml.tags+xml"/>
  <Override PartName="/ppt/tags/tag1599.xml" ContentType="application/vnd.openxmlformats-officedocument.presentationml.tags+xml"/>
  <Override PartName="/ppt/tags/tag16.xml" ContentType="application/vnd.openxmlformats-officedocument.presentationml.tags+xml"/>
  <Override PartName="/ppt/tags/tag160.xml" ContentType="application/vnd.openxmlformats-officedocument.presentationml.tags+xml"/>
  <Override PartName="/ppt/tags/tag1600.xml" ContentType="application/vnd.openxmlformats-officedocument.presentationml.tags+xml"/>
  <Override PartName="/ppt/tags/tag1601.xml" ContentType="application/vnd.openxmlformats-officedocument.presentationml.tags+xml"/>
  <Override PartName="/ppt/tags/tag1602.xml" ContentType="application/vnd.openxmlformats-officedocument.presentationml.tags+xml"/>
  <Override PartName="/ppt/tags/tag1603.xml" ContentType="application/vnd.openxmlformats-officedocument.presentationml.tags+xml"/>
  <Override PartName="/ppt/tags/tag1604.xml" ContentType="application/vnd.openxmlformats-officedocument.presentationml.tags+xml"/>
  <Override PartName="/ppt/tags/tag1605.xml" ContentType="application/vnd.openxmlformats-officedocument.presentationml.tags+xml"/>
  <Override PartName="/ppt/tags/tag1606.xml" ContentType="application/vnd.openxmlformats-officedocument.presentationml.tags+xml"/>
  <Override PartName="/ppt/tags/tag1607.xml" ContentType="application/vnd.openxmlformats-officedocument.presentationml.tags+xml"/>
  <Override PartName="/ppt/tags/tag1608.xml" ContentType="application/vnd.openxmlformats-officedocument.presentationml.tags+xml"/>
  <Override PartName="/ppt/tags/tag1609.xml" ContentType="application/vnd.openxmlformats-officedocument.presentationml.tags+xml"/>
  <Override PartName="/ppt/tags/tag161.xml" ContentType="application/vnd.openxmlformats-officedocument.presentationml.tags+xml"/>
  <Override PartName="/ppt/tags/tag1610.xml" ContentType="application/vnd.openxmlformats-officedocument.presentationml.tags+xml"/>
  <Override PartName="/ppt/tags/tag1611.xml" ContentType="application/vnd.openxmlformats-officedocument.presentationml.tags+xml"/>
  <Override PartName="/ppt/tags/tag1612.xml" ContentType="application/vnd.openxmlformats-officedocument.presentationml.tags+xml"/>
  <Override PartName="/ppt/tags/tag1613.xml" ContentType="application/vnd.openxmlformats-officedocument.presentationml.tags+xml"/>
  <Override PartName="/ppt/tags/tag1614.xml" ContentType="application/vnd.openxmlformats-officedocument.presentationml.tags+xml"/>
  <Override PartName="/ppt/tags/tag1615.xml" ContentType="application/vnd.openxmlformats-officedocument.presentationml.tags+xml"/>
  <Override PartName="/ppt/tags/tag1616.xml" ContentType="application/vnd.openxmlformats-officedocument.presentationml.tags+xml"/>
  <Override PartName="/ppt/tags/tag1617.xml" ContentType="application/vnd.openxmlformats-officedocument.presentationml.tags+xml"/>
  <Override PartName="/ppt/tags/tag1618.xml" ContentType="application/vnd.openxmlformats-officedocument.presentationml.tags+xml"/>
  <Override PartName="/ppt/tags/tag1619.xml" ContentType="application/vnd.openxmlformats-officedocument.presentationml.tags+xml"/>
  <Override PartName="/ppt/tags/tag162.xml" ContentType="application/vnd.openxmlformats-officedocument.presentationml.tags+xml"/>
  <Override PartName="/ppt/tags/tag1620.xml" ContentType="application/vnd.openxmlformats-officedocument.presentationml.tags+xml"/>
  <Override PartName="/ppt/tags/tag1621.xml" ContentType="application/vnd.openxmlformats-officedocument.presentationml.tags+xml"/>
  <Override PartName="/ppt/tags/tag1622.xml" ContentType="application/vnd.openxmlformats-officedocument.presentationml.tags+xml"/>
  <Override PartName="/ppt/tags/tag1623.xml" ContentType="application/vnd.openxmlformats-officedocument.presentationml.tags+xml"/>
  <Override PartName="/ppt/tags/tag1624.xml" ContentType="application/vnd.openxmlformats-officedocument.presentationml.tags+xml"/>
  <Override PartName="/ppt/tags/tag1625.xml" ContentType="application/vnd.openxmlformats-officedocument.presentationml.tags+xml"/>
  <Override PartName="/ppt/tags/tag1626.xml" ContentType="application/vnd.openxmlformats-officedocument.presentationml.tags+xml"/>
  <Override PartName="/ppt/tags/tag1627.xml" ContentType="application/vnd.openxmlformats-officedocument.presentationml.tags+xml"/>
  <Override PartName="/ppt/tags/tag1628.xml" ContentType="application/vnd.openxmlformats-officedocument.presentationml.tags+xml"/>
  <Override PartName="/ppt/tags/tag1629.xml" ContentType="application/vnd.openxmlformats-officedocument.presentationml.tags+xml"/>
  <Override PartName="/ppt/tags/tag163.xml" ContentType="application/vnd.openxmlformats-officedocument.presentationml.tags+xml"/>
  <Override PartName="/ppt/tags/tag1630.xml" ContentType="application/vnd.openxmlformats-officedocument.presentationml.tags+xml"/>
  <Override PartName="/ppt/tags/tag1631.xml" ContentType="application/vnd.openxmlformats-officedocument.presentationml.tags+xml"/>
  <Override PartName="/ppt/tags/tag1632.xml" ContentType="application/vnd.openxmlformats-officedocument.presentationml.tags+xml"/>
  <Override PartName="/ppt/tags/tag1633.xml" ContentType="application/vnd.openxmlformats-officedocument.presentationml.tags+xml"/>
  <Override PartName="/ppt/tags/tag1634.xml" ContentType="application/vnd.openxmlformats-officedocument.presentationml.tags+xml"/>
  <Override PartName="/ppt/tags/tag1635.xml" ContentType="application/vnd.openxmlformats-officedocument.presentationml.tags+xml"/>
  <Override PartName="/ppt/tags/tag1636.xml" ContentType="application/vnd.openxmlformats-officedocument.presentationml.tags+xml"/>
  <Override PartName="/ppt/tags/tag1637.xml" ContentType="application/vnd.openxmlformats-officedocument.presentationml.tags+xml"/>
  <Override PartName="/ppt/tags/tag1638.xml" ContentType="application/vnd.openxmlformats-officedocument.presentationml.tags+xml"/>
  <Override PartName="/ppt/tags/tag1639.xml" ContentType="application/vnd.openxmlformats-officedocument.presentationml.tags+xml"/>
  <Override PartName="/ppt/tags/tag164.xml" ContentType="application/vnd.openxmlformats-officedocument.presentationml.tags+xml"/>
  <Override PartName="/ppt/tags/tag1640.xml" ContentType="application/vnd.openxmlformats-officedocument.presentationml.tags+xml"/>
  <Override PartName="/ppt/tags/tag1641.xml" ContentType="application/vnd.openxmlformats-officedocument.presentationml.tags+xml"/>
  <Override PartName="/ppt/tags/tag1642.xml" ContentType="application/vnd.openxmlformats-officedocument.presentationml.tags+xml"/>
  <Override PartName="/ppt/tags/tag1643.xml" ContentType="application/vnd.openxmlformats-officedocument.presentationml.tags+xml"/>
  <Override PartName="/ppt/tags/tag1644.xml" ContentType="application/vnd.openxmlformats-officedocument.presentationml.tags+xml"/>
  <Override PartName="/ppt/tags/tag1645.xml" ContentType="application/vnd.openxmlformats-officedocument.presentationml.tags+xml"/>
  <Override PartName="/ppt/tags/tag1646.xml" ContentType="application/vnd.openxmlformats-officedocument.presentationml.tags+xml"/>
  <Override PartName="/ppt/tags/tag1647.xml" ContentType="application/vnd.openxmlformats-officedocument.presentationml.tags+xml"/>
  <Override PartName="/ppt/tags/tag1648.xml" ContentType="application/vnd.openxmlformats-officedocument.presentationml.tags+xml"/>
  <Override PartName="/ppt/tags/tag1649.xml" ContentType="application/vnd.openxmlformats-officedocument.presentationml.tags+xml"/>
  <Override PartName="/ppt/tags/tag165.xml" ContentType="application/vnd.openxmlformats-officedocument.presentationml.tags+xml"/>
  <Override PartName="/ppt/tags/tag1650.xml" ContentType="application/vnd.openxmlformats-officedocument.presentationml.tags+xml"/>
  <Override PartName="/ppt/tags/tag1651.xml" ContentType="application/vnd.openxmlformats-officedocument.presentationml.tags+xml"/>
  <Override PartName="/ppt/tags/tag1652.xml" ContentType="application/vnd.openxmlformats-officedocument.presentationml.tags+xml"/>
  <Override PartName="/ppt/tags/tag1653.xml" ContentType="application/vnd.openxmlformats-officedocument.presentationml.tags+xml"/>
  <Override PartName="/ppt/tags/tag1654.xml" ContentType="application/vnd.openxmlformats-officedocument.presentationml.tags+xml"/>
  <Override PartName="/ppt/tags/tag1655.xml" ContentType="application/vnd.openxmlformats-officedocument.presentationml.tags+xml"/>
  <Override PartName="/ppt/tags/tag1656.xml" ContentType="application/vnd.openxmlformats-officedocument.presentationml.tags+xml"/>
  <Override PartName="/ppt/tags/tag1657.xml" ContentType="application/vnd.openxmlformats-officedocument.presentationml.tags+xml"/>
  <Override PartName="/ppt/tags/tag1658.xml" ContentType="application/vnd.openxmlformats-officedocument.presentationml.tags+xml"/>
  <Override PartName="/ppt/tags/tag1659.xml" ContentType="application/vnd.openxmlformats-officedocument.presentationml.tags+xml"/>
  <Override PartName="/ppt/tags/tag166.xml" ContentType="application/vnd.openxmlformats-officedocument.presentationml.tags+xml"/>
  <Override PartName="/ppt/tags/tag1660.xml" ContentType="application/vnd.openxmlformats-officedocument.presentationml.tags+xml"/>
  <Override PartName="/ppt/tags/tag1661.xml" ContentType="application/vnd.openxmlformats-officedocument.presentationml.tags+xml"/>
  <Override PartName="/ppt/tags/tag1662.xml" ContentType="application/vnd.openxmlformats-officedocument.presentationml.tags+xml"/>
  <Override PartName="/ppt/tags/tag1663.xml" ContentType="application/vnd.openxmlformats-officedocument.presentationml.tags+xml"/>
  <Override PartName="/ppt/tags/tag1664.xml" ContentType="application/vnd.openxmlformats-officedocument.presentationml.tags+xml"/>
  <Override PartName="/ppt/tags/tag1665.xml" ContentType="application/vnd.openxmlformats-officedocument.presentationml.tags+xml"/>
  <Override PartName="/ppt/tags/tag1666.xml" ContentType="application/vnd.openxmlformats-officedocument.presentationml.tags+xml"/>
  <Override PartName="/ppt/tags/tag1667.xml" ContentType="application/vnd.openxmlformats-officedocument.presentationml.tags+xml"/>
  <Override PartName="/ppt/tags/tag1668.xml" ContentType="application/vnd.openxmlformats-officedocument.presentationml.tags+xml"/>
  <Override PartName="/ppt/tags/tag1669.xml" ContentType="application/vnd.openxmlformats-officedocument.presentationml.tags+xml"/>
  <Override PartName="/ppt/tags/tag167.xml" ContentType="application/vnd.openxmlformats-officedocument.presentationml.tags+xml"/>
  <Override PartName="/ppt/tags/tag1670.xml" ContentType="application/vnd.openxmlformats-officedocument.presentationml.tags+xml"/>
  <Override PartName="/ppt/tags/tag1671.xml" ContentType="application/vnd.openxmlformats-officedocument.presentationml.tags+xml"/>
  <Override PartName="/ppt/tags/tag1672.xml" ContentType="application/vnd.openxmlformats-officedocument.presentationml.tags+xml"/>
  <Override PartName="/ppt/tags/tag1673.xml" ContentType="application/vnd.openxmlformats-officedocument.presentationml.tags+xml"/>
  <Override PartName="/ppt/tags/tag1674.xml" ContentType="application/vnd.openxmlformats-officedocument.presentationml.tags+xml"/>
  <Override PartName="/ppt/tags/tag1675.xml" ContentType="application/vnd.openxmlformats-officedocument.presentationml.tags+xml"/>
  <Override PartName="/ppt/tags/tag1676.xml" ContentType="application/vnd.openxmlformats-officedocument.presentationml.tags+xml"/>
  <Override PartName="/ppt/tags/tag1677.xml" ContentType="application/vnd.openxmlformats-officedocument.presentationml.tags+xml"/>
  <Override PartName="/ppt/tags/tag1678.xml" ContentType="application/vnd.openxmlformats-officedocument.presentationml.tags+xml"/>
  <Override PartName="/ppt/tags/tag1679.xml" ContentType="application/vnd.openxmlformats-officedocument.presentationml.tags+xml"/>
  <Override PartName="/ppt/tags/tag168.xml" ContentType="application/vnd.openxmlformats-officedocument.presentationml.tags+xml"/>
  <Override PartName="/ppt/tags/tag1680.xml" ContentType="application/vnd.openxmlformats-officedocument.presentationml.tags+xml"/>
  <Override PartName="/ppt/tags/tag1681.xml" ContentType="application/vnd.openxmlformats-officedocument.presentationml.tags+xml"/>
  <Override PartName="/ppt/tags/tag1682.xml" ContentType="application/vnd.openxmlformats-officedocument.presentationml.tags+xml"/>
  <Override PartName="/ppt/tags/tag1683.xml" ContentType="application/vnd.openxmlformats-officedocument.presentationml.tags+xml"/>
  <Override PartName="/ppt/tags/tag1684.xml" ContentType="application/vnd.openxmlformats-officedocument.presentationml.tags+xml"/>
  <Override PartName="/ppt/tags/tag1685.xml" ContentType="application/vnd.openxmlformats-officedocument.presentationml.tags+xml"/>
  <Override PartName="/ppt/tags/tag1686.xml" ContentType="application/vnd.openxmlformats-officedocument.presentationml.tags+xml"/>
  <Override PartName="/ppt/tags/tag1687.xml" ContentType="application/vnd.openxmlformats-officedocument.presentationml.tags+xml"/>
  <Override PartName="/ppt/tags/tag1688.xml" ContentType="application/vnd.openxmlformats-officedocument.presentationml.tags+xml"/>
  <Override PartName="/ppt/tags/tag1689.xml" ContentType="application/vnd.openxmlformats-officedocument.presentationml.tags+xml"/>
  <Override PartName="/ppt/tags/tag169.xml" ContentType="application/vnd.openxmlformats-officedocument.presentationml.tags+xml"/>
  <Override PartName="/ppt/tags/tag1690.xml" ContentType="application/vnd.openxmlformats-officedocument.presentationml.tags+xml"/>
  <Override PartName="/ppt/tags/tag1691.xml" ContentType="application/vnd.openxmlformats-officedocument.presentationml.tags+xml"/>
  <Override PartName="/ppt/tags/tag1692.xml" ContentType="application/vnd.openxmlformats-officedocument.presentationml.tags+xml"/>
  <Override PartName="/ppt/tags/tag1693.xml" ContentType="application/vnd.openxmlformats-officedocument.presentationml.tags+xml"/>
  <Override PartName="/ppt/tags/tag1694.xml" ContentType="application/vnd.openxmlformats-officedocument.presentationml.tags+xml"/>
  <Override PartName="/ppt/tags/tag1695.xml" ContentType="application/vnd.openxmlformats-officedocument.presentationml.tags+xml"/>
  <Override PartName="/ppt/tags/tag1696.xml" ContentType="application/vnd.openxmlformats-officedocument.presentationml.tags+xml"/>
  <Override PartName="/ppt/tags/tag1697.xml" ContentType="application/vnd.openxmlformats-officedocument.presentationml.tags+xml"/>
  <Override PartName="/ppt/tags/tag1698.xml" ContentType="application/vnd.openxmlformats-officedocument.presentationml.tags+xml"/>
  <Override PartName="/ppt/tags/tag1699.xml" ContentType="application/vnd.openxmlformats-officedocument.presentationml.tags+xml"/>
  <Override PartName="/ppt/tags/tag17.xml" ContentType="application/vnd.openxmlformats-officedocument.presentationml.tags+xml"/>
  <Override PartName="/ppt/tags/tag170.xml" ContentType="application/vnd.openxmlformats-officedocument.presentationml.tags+xml"/>
  <Override PartName="/ppt/tags/tag1700.xml" ContentType="application/vnd.openxmlformats-officedocument.presentationml.tags+xml"/>
  <Override PartName="/ppt/tags/tag1701.xml" ContentType="application/vnd.openxmlformats-officedocument.presentationml.tags+xml"/>
  <Override PartName="/ppt/tags/tag1702.xml" ContentType="application/vnd.openxmlformats-officedocument.presentationml.tags+xml"/>
  <Override PartName="/ppt/tags/tag1703.xml" ContentType="application/vnd.openxmlformats-officedocument.presentationml.tags+xml"/>
  <Override PartName="/ppt/tags/tag1704.xml" ContentType="application/vnd.openxmlformats-officedocument.presentationml.tags+xml"/>
  <Override PartName="/ppt/tags/tag1705.xml" ContentType="application/vnd.openxmlformats-officedocument.presentationml.tags+xml"/>
  <Override PartName="/ppt/tags/tag1706.xml" ContentType="application/vnd.openxmlformats-officedocument.presentationml.tags+xml"/>
  <Override PartName="/ppt/tags/tag1707.xml" ContentType="application/vnd.openxmlformats-officedocument.presentationml.tags+xml"/>
  <Override PartName="/ppt/tags/tag1708.xml" ContentType="application/vnd.openxmlformats-officedocument.presentationml.tags+xml"/>
  <Override PartName="/ppt/tags/tag1709.xml" ContentType="application/vnd.openxmlformats-officedocument.presentationml.tags+xml"/>
  <Override PartName="/ppt/tags/tag171.xml" ContentType="application/vnd.openxmlformats-officedocument.presentationml.tags+xml"/>
  <Override PartName="/ppt/tags/tag1710.xml" ContentType="application/vnd.openxmlformats-officedocument.presentationml.tags+xml"/>
  <Override PartName="/ppt/tags/tag1711.xml" ContentType="application/vnd.openxmlformats-officedocument.presentationml.tags+xml"/>
  <Override PartName="/ppt/tags/tag1712.xml" ContentType="application/vnd.openxmlformats-officedocument.presentationml.tags+xml"/>
  <Override PartName="/ppt/tags/tag1713.xml" ContentType="application/vnd.openxmlformats-officedocument.presentationml.tags+xml"/>
  <Override PartName="/ppt/tags/tag1714.xml" ContentType="application/vnd.openxmlformats-officedocument.presentationml.tags+xml"/>
  <Override PartName="/ppt/tags/tag1715.xml" ContentType="application/vnd.openxmlformats-officedocument.presentationml.tags+xml"/>
  <Override PartName="/ppt/tags/tag1716.xml" ContentType="application/vnd.openxmlformats-officedocument.presentationml.tags+xml"/>
  <Override PartName="/ppt/tags/tag1717.xml" ContentType="application/vnd.openxmlformats-officedocument.presentationml.tags+xml"/>
  <Override PartName="/ppt/tags/tag1718.xml" ContentType="application/vnd.openxmlformats-officedocument.presentationml.tags+xml"/>
  <Override PartName="/ppt/tags/tag1719.xml" ContentType="application/vnd.openxmlformats-officedocument.presentationml.tags+xml"/>
  <Override PartName="/ppt/tags/tag172.xml" ContentType="application/vnd.openxmlformats-officedocument.presentationml.tags+xml"/>
  <Override PartName="/ppt/tags/tag1720.xml" ContentType="application/vnd.openxmlformats-officedocument.presentationml.tags+xml"/>
  <Override PartName="/ppt/tags/tag1721.xml" ContentType="application/vnd.openxmlformats-officedocument.presentationml.tags+xml"/>
  <Override PartName="/ppt/tags/tag1722.xml" ContentType="application/vnd.openxmlformats-officedocument.presentationml.tags+xml"/>
  <Override PartName="/ppt/tags/tag1723.xml" ContentType="application/vnd.openxmlformats-officedocument.presentationml.tags+xml"/>
  <Override PartName="/ppt/tags/tag1724.xml" ContentType="application/vnd.openxmlformats-officedocument.presentationml.tags+xml"/>
  <Override PartName="/ppt/tags/tag1725.xml" ContentType="application/vnd.openxmlformats-officedocument.presentationml.tags+xml"/>
  <Override PartName="/ppt/tags/tag1726.xml" ContentType="application/vnd.openxmlformats-officedocument.presentationml.tags+xml"/>
  <Override PartName="/ppt/tags/tag1727.xml" ContentType="application/vnd.openxmlformats-officedocument.presentationml.tags+xml"/>
  <Override PartName="/ppt/tags/tag1728.xml" ContentType="application/vnd.openxmlformats-officedocument.presentationml.tags+xml"/>
  <Override PartName="/ppt/tags/tag1729.xml" ContentType="application/vnd.openxmlformats-officedocument.presentationml.tags+xml"/>
  <Override PartName="/ppt/tags/tag173.xml" ContentType="application/vnd.openxmlformats-officedocument.presentationml.tags+xml"/>
  <Override PartName="/ppt/tags/tag1730.xml" ContentType="application/vnd.openxmlformats-officedocument.presentationml.tags+xml"/>
  <Override PartName="/ppt/tags/tag1731.xml" ContentType="application/vnd.openxmlformats-officedocument.presentationml.tags+xml"/>
  <Override PartName="/ppt/tags/tag1732.xml" ContentType="application/vnd.openxmlformats-officedocument.presentationml.tags+xml"/>
  <Override PartName="/ppt/tags/tag1733.xml" ContentType="application/vnd.openxmlformats-officedocument.presentationml.tags+xml"/>
  <Override PartName="/ppt/tags/tag1734.xml" ContentType="application/vnd.openxmlformats-officedocument.presentationml.tags+xml"/>
  <Override PartName="/ppt/tags/tag1735.xml" ContentType="application/vnd.openxmlformats-officedocument.presentationml.tags+xml"/>
  <Override PartName="/ppt/tags/tag1736.xml" ContentType="application/vnd.openxmlformats-officedocument.presentationml.tags+xml"/>
  <Override PartName="/ppt/tags/tag1737.xml" ContentType="application/vnd.openxmlformats-officedocument.presentationml.tags+xml"/>
  <Override PartName="/ppt/tags/tag1738.xml" ContentType="application/vnd.openxmlformats-officedocument.presentationml.tags+xml"/>
  <Override PartName="/ppt/tags/tag1739.xml" ContentType="application/vnd.openxmlformats-officedocument.presentationml.tags+xml"/>
  <Override PartName="/ppt/tags/tag174.xml" ContentType="application/vnd.openxmlformats-officedocument.presentationml.tags+xml"/>
  <Override PartName="/ppt/tags/tag1740.xml" ContentType="application/vnd.openxmlformats-officedocument.presentationml.tags+xml"/>
  <Override PartName="/ppt/tags/tag1741.xml" ContentType="application/vnd.openxmlformats-officedocument.presentationml.tags+xml"/>
  <Override PartName="/ppt/tags/tag1742.xml" ContentType="application/vnd.openxmlformats-officedocument.presentationml.tags+xml"/>
  <Override PartName="/ppt/tags/tag1743.xml" ContentType="application/vnd.openxmlformats-officedocument.presentationml.tags+xml"/>
  <Override PartName="/ppt/tags/tag1744.xml" ContentType="application/vnd.openxmlformats-officedocument.presentationml.tags+xml"/>
  <Override PartName="/ppt/tags/tag1745.xml" ContentType="application/vnd.openxmlformats-officedocument.presentationml.tags+xml"/>
  <Override PartName="/ppt/tags/tag1746.xml" ContentType="application/vnd.openxmlformats-officedocument.presentationml.tags+xml"/>
  <Override PartName="/ppt/tags/tag1747.xml" ContentType="application/vnd.openxmlformats-officedocument.presentationml.tags+xml"/>
  <Override PartName="/ppt/tags/tag1748.xml" ContentType="application/vnd.openxmlformats-officedocument.presentationml.tags+xml"/>
  <Override PartName="/ppt/tags/tag1749.xml" ContentType="application/vnd.openxmlformats-officedocument.presentationml.tags+xml"/>
  <Override PartName="/ppt/tags/tag175.xml" ContentType="application/vnd.openxmlformats-officedocument.presentationml.tags+xml"/>
  <Override PartName="/ppt/tags/tag1750.xml" ContentType="application/vnd.openxmlformats-officedocument.presentationml.tags+xml"/>
  <Override PartName="/ppt/tags/tag1751.xml" ContentType="application/vnd.openxmlformats-officedocument.presentationml.tags+xml"/>
  <Override PartName="/ppt/tags/tag1752.xml" ContentType="application/vnd.openxmlformats-officedocument.presentationml.tags+xml"/>
  <Override PartName="/ppt/tags/tag1753.xml" ContentType="application/vnd.openxmlformats-officedocument.presentationml.tags+xml"/>
  <Override PartName="/ppt/tags/tag1754.xml" ContentType="application/vnd.openxmlformats-officedocument.presentationml.tags+xml"/>
  <Override PartName="/ppt/tags/tag1755.xml" ContentType="application/vnd.openxmlformats-officedocument.presentationml.tags+xml"/>
  <Override PartName="/ppt/tags/tag1756.xml" ContentType="application/vnd.openxmlformats-officedocument.presentationml.tags+xml"/>
  <Override PartName="/ppt/tags/tag1757.xml" ContentType="application/vnd.openxmlformats-officedocument.presentationml.tags+xml"/>
  <Override PartName="/ppt/tags/tag1758.xml" ContentType="application/vnd.openxmlformats-officedocument.presentationml.tags+xml"/>
  <Override PartName="/ppt/tags/tag1759.xml" ContentType="application/vnd.openxmlformats-officedocument.presentationml.tags+xml"/>
  <Override PartName="/ppt/tags/tag176.xml" ContentType="application/vnd.openxmlformats-officedocument.presentationml.tags+xml"/>
  <Override PartName="/ppt/tags/tag1760.xml" ContentType="application/vnd.openxmlformats-officedocument.presentationml.tags+xml"/>
  <Override PartName="/ppt/tags/tag1761.xml" ContentType="application/vnd.openxmlformats-officedocument.presentationml.tags+xml"/>
  <Override PartName="/ppt/tags/tag1762.xml" ContentType="application/vnd.openxmlformats-officedocument.presentationml.tags+xml"/>
  <Override PartName="/ppt/tags/tag1763.xml" ContentType="application/vnd.openxmlformats-officedocument.presentationml.tags+xml"/>
  <Override PartName="/ppt/tags/tag1764.xml" ContentType="application/vnd.openxmlformats-officedocument.presentationml.tags+xml"/>
  <Override PartName="/ppt/tags/tag1765.xml" ContentType="application/vnd.openxmlformats-officedocument.presentationml.tags+xml"/>
  <Override PartName="/ppt/tags/tag1766.xml" ContentType="application/vnd.openxmlformats-officedocument.presentationml.tags+xml"/>
  <Override PartName="/ppt/tags/tag1767.xml" ContentType="application/vnd.openxmlformats-officedocument.presentationml.tags+xml"/>
  <Override PartName="/ppt/tags/tag1768.xml" ContentType="application/vnd.openxmlformats-officedocument.presentationml.tags+xml"/>
  <Override PartName="/ppt/tags/tag1769.xml" ContentType="application/vnd.openxmlformats-officedocument.presentationml.tags+xml"/>
  <Override PartName="/ppt/tags/tag177.xml" ContentType="application/vnd.openxmlformats-officedocument.presentationml.tags+xml"/>
  <Override PartName="/ppt/tags/tag1770.xml" ContentType="application/vnd.openxmlformats-officedocument.presentationml.tags+xml"/>
  <Override PartName="/ppt/tags/tag1771.xml" ContentType="application/vnd.openxmlformats-officedocument.presentationml.tags+xml"/>
  <Override PartName="/ppt/tags/tag1772.xml" ContentType="application/vnd.openxmlformats-officedocument.presentationml.tags+xml"/>
  <Override PartName="/ppt/tags/tag1773.xml" ContentType="application/vnd.openxmlformats-officedocument.presentationml.tags+xml"/>
  <Override PartName="/ppt/tags/tag1774.xml" ContentType="application/vnd.openxmlformats-officedocument.presentationml.tags+xml"/>
  <Override PartName="/ppt/tags/tag1775.xml" ContentType="application/vnd.openxmlformats-officedocument.presentationml.tags+xml"/>
  <Override PartName="/ppt/tags/tag1776.xml" ContentType="application/vnd.openxmlformats-officedocument.presentationml.tags+xml"/>
  <Override PartName="/ppt/tags/tag1777.xml" ContentType="application/vnd.openxmlformats-officedocument.presentationml.tags+xml"/>
  <Override PartName="/ppt/tags/tag1778.xml" ContentType="application/vnd.openxmlformats-officedocument.presentationml.tags+xml"/>
  <Override PartName="/ppt/tags/tag1779.xml" ContentType="application/vnd.openxmlformats-officedocument.presentationml.tags+xml"/>
  <Override PartName="/ppt/tags/tag178.xml" ContentType="application/vnd.openxmlformats-officedocument.presentationml.tags+xml"/>
  <Override PartName="/ppt/tags/tag1780.xml" ContentType="application/vnd.openxmlformats-officedocument.presentationml.tags+xml"/>
  <Override PartName="/ppt/tags/tag1781.xml" ContentType="application/vnd.openxmlformats-officedocument.presentationml.tags+xml"/>
  <Override PartName="/ppt/tags/tag1782.xml" ContentType="application/vnd.openxmlformats-officedocument.presentationml.tags+xml"/>
  <Override PartName="/ppt/tags/tag1783.xml" ContentType="application/vnd.openxmlformats-officedocument.presentationml.tags+xml"/>
  <Override PartName="/ppt/tags/tag1784.xml" ContentType="application/vnd.openxmlformats-officedocument.presentationml.tags+xml"/>
  <Override PartName="/ppt/tags/tag1785.xml" ContentType="application/vnd.openxmlformats-officedocument.presentationml.tags+xml"/>
  <Override PartName="/ppt/tags/tag1786.xml" ContentType="application/vnd.openxmlformats-officedocument.presentationml.tags+xml"/>
  <Override PartName="/ppt/tags/tag1787.xml" ContentType="application/vnd.openxmlformats-officedocument.presentationml.tags+xml"/>
  <Override PartName="/ppt/tags/tag1788.xml" ContentType="application/vnd.openxmlformats-officedocument.presentationml.tags+xml"/>
  <Override PartName="/ppt/tags/tag1789.xml" ContentType="application/vnd.openxmlformats-officedocument.presentationml.tags+xml"/>
  <Override PartName="/ppt/tags/tag179.xml" ContentType="application/vnd.openxmlformats-officedocument.presentationml.tags+xml"/>
  <Override PartName="/ppt/tags/tag1790.xml" ContentType="application/vnd.openxmlformats-officedocument.presentationml.tags+xml"/>
  <Override PartName="/ppt/tags/tag1791.xml" ContentType="application/vnd.openxmlformats-officedocument.presentationml.tags+xml"/>
  <Override PartName="/ppt/tags/tag1792.xml" ContentType="application/vnd.openxmlformats-officedocument.presentationml.tags+xml"/>
  <Override PartName="/ppt/tags/tag1793.xml" ContentType="application/vnd.openxmlformats-officedocument.presentationml.tags+xml"/>
  <Override PartName="/ppt/tags/tag1794.xml" ContentType="application/vnd.openxmlformats-officedocument.presentationml.tags+xml"/>
  <Override PartName="/ppt/tags/tag1795.xml" ContentType="application/vnd.openxmlformats-officedocument.presentationml.tags+xml"/>
  <Override PartName="/ppt/tags/tag1796.xml" ContentType="application/vnd.openxmlformats-officedocument.presentationml.tags+xml"/>
  <Override PartName="/ppt/tags/tag1797.xml" ContentType="application/vnd.openxmlformats-officedocument.presentationml.tags+xml"/>
  <Override PartName="/ppt/tags/tag1798.xml" ContentType="application/vnd.openxmlformats-officedocument.presentationml.tags+xml"/>
  <Override PartName="/ppt/tags/tag1799.xml" ContentType="application/vnd.openxmlformats-officedocument.presentationml.tags+xml"/>
  <Override PartName="/ppt/tags/tag18.xml" ContentType="application/vnd.openxmlformats-officedocument.presentationml.tags+xml"/>
  <Override PartName="/ppt/tags/tag180.xml" ContentType="application/vnd.openxmlformats-officedocument.presentationml.tags+xml"/>
  <Override PartName="/ppt/tags/tag1800.xml" ContentType="application/vnd.openxmlformats-officedocument.presentationml.tags+xml"/>
  <Override PartName="/ppt/tags/tag1801.xml" ContentType="application/vnd.openxmlformats-officedocument.presentationml.tags+xml"/>
  <Override PartName="/ppt/tags/tag1802.xml" ContentType="application/vnd.openxmlformats-officedocument.presentationml.tags+xml"/>
  <Override PartName="/ppt/tags/tag1803.xml" ContentType="application/vnd.openxmlformats-officedocument.presentationml.tags+xml"/>
  <Override PartName="/ppt/tags/tag1804.xml" ContentType="application/vnd.openxmlformats-officedocument.presentationml.tags+xml"/>
  <Override PartName="/ppt/tags/tag1805.xml" ContentType="application/vnd.openxmlformats-officedocument.presentationml.tags+xml"/>
  <Override PartName="/ppt/tags/tag1806.xml" ContentType="application/vnd.openxmlformats-officedocument.presentationml.tags+xml"/>
  <Override PartName="/ppt/tags/tag1807.xml" ContentType="application/vnd.openxmlformats-officedocument.presentationml.tags+xml"/>
  <Override PartName="/ppt/tags/tag1808.xml" ContentType="application/vnd.openxmlformats-officedocument.presentationml.tags+xml"/>
  <Override PartName="/ppt/tags/tag1809.xml" ContentType="application/vnd.openxmlformats-officedocument.presentationml.tags+xml"/>
  <Override PartName="/ppt/tags/tag181.xml" ContentType="application/vnd.openxmlformats-officedocument.presentationml.tags+xml"/>
  <Override PartName="/ppt/tags/tag1810.xml" ContentType="application/vnd.openxmlformats-officedocument.presentationml.tags+xml"/>
  <Override PartName="/ppt/tags/tag1811.xml" ContentType="application/vnd.openxmlformats-officedocument.presentationml.tags+xml"/>
  <Override PartName="/ppt/tags/tag1812.xml" ContentType="application/vnd.openxmlformats-officedocument.presentationml.tags+xml"/>
  <Override PartName="/ppt/tags/tag1813.xml" ContentType="application/vnd.openxmlformats-officedocument.presentationml.tags+xml"/>
  <Override PartName="/ppt/tags/tag1814.xml" ContentType="application/vnd.openxmlformats-officedocument.presentationml.tags+xml"/>
  <Override PartName="/ppt/tags/tag1815.xml" ContentType="application/vnd.openxmlformats-officedocument.presentationml.tags+xml"/>
  <Override PartName="/ppt/tags/tag1816.xml" ContentType="application/vnd.openxmlformats-officedocument.presentationml.tags+xml"/>
  <Override PartName="/ppt/tags/tag1817.xml" ContentType="application/vnd.openxmlformats-officedocument.presentationml.tags+xml"/>
  <Override PartName="/ppt/tags/tag1818.xml" ContentType="application/vnd.openxmlformats-officedocument.presentationml.tags+xml"/>
  <Override PartName="/ppt/tags/tag1819.xml" ContentType="application/vnd.openxmlformats-officedocument.presentationml.tags+xml"/>
  <Override PartName="/ppt/tags/tag182.xml" ContentType="application/vnd.openxmlformats-officedocument.presentationml.tags+xml"/>
  <Override PartName="/ppt/tags/tag1820.xml" ContentType="application/vnd.openxmlformats-officedocument.presentationml.tags+xml"/>
  <Override PartName="/ppt/tags/tag1821.xml" ContentType="application/vnd.openxmlformats-officedocument.presentationml.tags+xml"/>
  <Override PartName="/ppt/tags/tag1822.xml" ContentType="application/vnd.openxmlformats-officedocument.presentationml.tags+xml"/>
  <Override PartName="/ppt/tags/tag1823.xml" ContentType="application/vnd.openxmlformats-officedocument.presentationml.tags+xml"/>
  <Override PartName="/ppt/tags/tag1824.xml" ContentType="application/vnd.openxmlformats-officedocument.presentationml.tags+xml"/>
  <Override PartName="/ppt/tags/tag1825.xml" ContentType="application/vnd.openxmlformats-officedocument.presentationml.tags+xml"/>
  <Override PartName="/ppt/tags/tag1826.xml" ContentType="application/vnd.openxmlformats-officedocument.presentationml.tags+xml"/>
  <Override PartName="/ppt/tags/tag1827.xml" ContentType="application/vnd.openxmlformats-officedocument.presentationml.tags+xml"/>
  <Override PartName="/ppt/tags/tag1828.xml" ContentType="application/vnd.openxmlformats-officedocument.presentationml.tags+xml"/>
  <Override PartName="/ppt/tags/tag1829.xml" ContentType="application/vnd.openxmlformats-officedocument.presentationml.tags+xml"/>
  <Override PartName="/ppt/tags/tag183.xml" ContentType="application/vnd.openxmlformats-officedocument.presentationml.tags+xml"/>
  <Override PartName="/ppt/tags/tag1830.xml" ContentType="application/vnd.openxmlformats-officedocument.presentationml.tags+xml"/>
  <Override PartName="/ppt/tags/tag1831.xml" ContentType="application/vnd.openxmlformats-officedocument.presentationml.tags+xml"/>
  <Override PartName="/ppt/tags/tag1832.xml" ContentType="application/vnd.openxmlformats-officedocument.presentationml.tags+xml"/>
  <Override PartName="/ppt/tags/tag1833.xml" ContentType="application/vnd.openxmlformats-officedocument.presentationml.tags+xml"/>
  <Override PartName="/ppt/tags/tag1834.xml" ContentType="application/vnd.openxmlformats-officedocument.presentationml.tags+xml"/>
  <Override PartName="/ppt/tags/tag1835.xml" ContentType="application/vnd.openxmlformats-officedocument.presentationml.tags+xml"/>
  <Override PartName="/ppt/tags/tag1836.xml" ContentType="application/vnd.openxmlformats-officedocument.presentationml.tags+xml"/>
  <Override PartName="/ppt/tags/tag1837.xml" ContentType="application/vnd.openxmlformats-officedocument.presentationml.tags+xml"/>
  <Override PartName="/ppt/tags/tag1838.xml" ContentType="application/vnd.openxmlformats-officedocument.presentationml.tags+xml"/>
  <Override PartName="/ppt/tags/tag1839.xml" ContentType="application/vnd.openxmlformats-officedocument.presentationml.tags+xml"/>
  <Override PartName="/ppt/tags/tag184.xml" ContentType="application/vnd.openxmlformats-officedocument.presentationml.tags+xml"/>
  <Override PartName="/ppt/tags/tag1840.xml" ContentType="application/vnd.openxmlformats-officedocument.presentationml.tags+xml"/>
  <Override PartName="/ppt/tags/tag1841.xml" ContentType="application/vnd.openxmlformats-officedocument.presentationml.tags+xml"/>
  <Override PartName="/ppt/tags/tag1842.xml" ContentType="application/vnd.openxmlformats-officedocument.presentationml.tags+xml"/>
  <Override PartName="/ppt/tags/tag1843.xml" ContentType="application/vnd.openxmlformats-officedocument.presentationml.tags+xml"/>
  <Override PartName="/ppt/tags/tag1844.xml" ContentType="application/vnd.openxmlformats-officedocument.presentationml.tags+xml"/>
  <Override PartName="/ppt/tags/tag1845.xml" ContentType="application/vnd.openxmlformats-officedocument.presentationml.tags+xml"/>
  <Override PartName="/ppt/tags/tag1846.xml" ContentType="application/vnd.openxmlformats-officedocument.presentationml.tags+xml"/>
  <Override PartName="/ppt/tags/tag1847.xml" ContentType="application/vnd.openxmlformats-officedocument.presentationml.tags+xml"/>
  <Override PartName="/ppt/tags/tag1848.xml" ContentType="application/vnd.openxmlformats-officedocument.presentationml.tags+xml"/>
  <Override PartName="/ppt/tags/tag1849.xml" ContentType="application/vnd.openxmlformats-officedocument.presentationml.tags+xml"/>
  <Override PartName="/ppt/tags/tag185.xml" ContentType="application/vnd.openxmlformats-officedocument.presentationml.tags+xml"/>
  <Override PartName="/ppt/tags/tag1850.xml" ContentType="application/vnd.openxmlformats-officedocument.presentationml.tags+xml"/>
  <Override PartName="/ppt/tags/tag1851.xml" ContentType="application/vnd.openxmlformats-officedocument.presentationml.tags+xml"/>
  <Override PartName="/ppt/tags/tag1852.xml" ContentType="application/vnd.openxmlformats-officedocument.presentationml.tags+xml"/>
  <Override PartName="/ppt/tags/tag1853.xml" ContentType="application/vnd.openxmlformats-officedocument.presentationml.tags+xml"/>
  <Override PartName="/ppt/tags/tag1854.xml" ContentType="application/vnd.openxmlformats-officedocument.presentationml.tags+xml"/>
  <Override PartName="/ppt/tags/tag1855.xml" ContentType="application/vnd.openxmlformats-officedocument.presentationml.tags+xml"/>
  <Override PartName="/ppt/tags/tag1856.xml" ContentType="application/vnd.openxmlformats-officedocument.presentationml.tags+xml"/>
  <Override PartName="/ppt/tags/tag1857.xml" ContentType="application/vnd.openxmlformats-officedocument.presentationml.tags+xml"/>
  <Override PartName="/ppt/tags/tag1858.xml" ContentType="application/vnd.openxmlformats-officedocument.presentationml.tags+xml"/>
  <Override PartName="/ppt/tags/tag1859.xml" ContentType="application/vnd.openxmlformats-officedocument.presentationml.tags+xml"/>
  <Override PartName="/ppt/tags/tag186.xml" ContentType="application/vnd.openxmlformats-officedocument.presentationml.tags+xml"/>
  <Override PartName="/ppt/tags/tag1860.xml" ContentType="application/vnd.openxmlformats-officedocument.presentationml.tags+xml"/>
  <Override PartName="/ppt/tags/tag1861.xml" ContentType="application/vnd.openxmlformats-officedocument.presentationml.tags+xml"/>
  <Override PartName="/ppt/tags/tag1862.xml" ContentType="application/vnd.openxmlformats-officedocument.presentationml.tags+xml"/>
  <Override PartName="/ppt/tags/tag1863.xml" ContentType="application/vnd.openxmlformats-officedocument.presentationml.tags+xml"/>
  <Override PartName="/ppt/tags/tag1864.xml" ContentType="application/vnd.openxmlformats-officedocument.presentationml.tags+xml"/>
  <Override PartName="/ppt/tags/tag1865.xml" ContentType="application/vnd.openxmlformats-officedocument.presentationml.tags+xml"/>
  <Override PartName="/ppt/tags/tag1866.xml" ContentType="application/vnd.openxmlformats-officedocument.presentationml.tags+xml"/>
  <Override PartName="/ppt/tags/tag1867.xml" ContentType="application/vnd.openxmlformats-officedocument.presentationml.tags+xml"/>
  <Override PartName="/ppt/tags/tag1868.xml" ContentType="application/vnd.openxmlformats-officedocument.presentationml.tags+xml"/>
  <Override PartName="/ppt/tags/tag1869.xml" ContentType="application/vnd.openxmlformats-officedocument.presentationml.tags+xml"/>
  <Override PartName="/ppt/tags/tag187.xml" ContentType="application/vnd.openxmlformats-officedocument.presentationml.tags+xml"/>
  <Override PartName="/ppt/tags/tag1870.xml" ContentType="application/vnd.openxmlformats-officedocument.presentationml.tags+xml"/>
  <Override PartName="/ppt/tags/tag1871.xml" ContentType="application/vnd.openxmlformats-officedocument.presentationml.tags+xml"/>
  <Override PartName="/ppt/tags/tag1872.xml" ContentType="application/vnd.openxmlformats-officedocument.presentationml.tags+xml"/>
  <Override PartName="/ppt/tags/tag1873.xml" ContentType="application/vnd.openxmlformats-officedocument.presentationml.tags+xml"/>
  <Override PartName="/ppt/tags/tag1874.xml" ContentType="application/vnd.openxmlformats-officedocument.presentationml.tags+xml"/>
  <Override PartName="/ppt/tags/tag1875.xml" ContentType="application/vnd.openxmlformats-officedocument.presentationml.tags+xml"/>
  <Override PartName="/ppt/tags/tag1876.xml" ContentType="application/vnd.openxmlformats-officedocument.presentationml.tags+xml"/>
  <Override PartName="/ppt/tags/tag1877.xml" ContentType="application/vnd.openxmlformats-officedocument.presentationml.tags+xml"/>
  <Override PartName="/ppt/tags/tag1878.xml" ContentType="application/vnd.openxmlformats-officedocument.presentationml.tags+xml"/>
  <Override PartName="/ppt/tags/tag1879.xml" ContentType="application/vnd.openxmlformats-officedocument.presentationml.tags+xml"/>
  <Override PartName="/ppt/tags/tag188.xml" ContentType="application/vnd.openxmlformats-officedocument.presentationml.tags+xml"/>
  <Override PartName="/ppt/tags/tag1880.xml" ContentType="application/vnd.openxmlformats-officedocument.presentationml.tags+xml"/>
  <Override PartName="/ppt/tags/tag1881.xml" ContentType="application/vnd.openxmlformats-officedocument.presentationml.tags+xml"/>
  <Override PartName="/ppt/tags/tag1882.xml" ContentType="application/vnd.openxmlformats-officedocument.presentationml.tags+xml"/>
  <Override PartName="/ppt/tags/tag1883.xml" ContentType="application/vnd.openxmlformats-officedocument.presentationml.tags+xml"/>
  <Override PartName="/ppt/tags/tag1884.xml" ContentType="application/vnd.openxmlformats-officedocument.presentationml.tags+xml"/>
  <Override PartName="/ppt/tags/tag1885.xml" ContentType="application/vnd.openxmlformats-officedocument.presentationml.tags+xml"/>
  <Override PartName="/ppt/tags/tag1886.xml" ContentType="application/vnd.openxmlformats-officedocument.presentationml.tags+xml"/>
  <Override PartName="/ppt/tags/tag1887.xml" ContentType="application/vnd.openxmlformats-officedocument.presentationml.tags+xml"/>
  <Override PartName="/ppt/tags/tag1888.xml" ContentType="application/vnd.openxmlformats-officedocument.presentationml.tags+xml"/>
  <Override PartName="/ppt/tags/tag1889.xml" ContentType="application/vnd.openxmlformats-officedocument.presentationml.tags+xml"/>
  <Override PartName="/ppt/tags/tag189.xml" ContentType="application/vnd.openxmlformats-officedocument.presentationml.tags+xml"/>
  <Override PartName="/ppt/tags/tag1890.xml" ContentType="application/vnd.openxmlformats-officedocument.presentationml.tags+xml"/>
  <Override PartName="/ppt/tags/tag1891.xml" ContentType="application/vnd.openxmlformats-officedocument.presentationml.tags+xml"/>
  <Override PartName="/ppt/tags/tag1892.xml" ContentType="application/vnd.openxmlformats-officedocument.presentationml.tags+xml"/>
  <Override PartName="/ppt/tags/tag1893.xml" ContentType="application/vnd.openxmlformats-officedocument.presentationml.tags+xml"/>
  <Override PartName="/ppt/tags/tag1894.xml" ContentType="application/vnd.openxmlformats-officedocument.presentationml.tags+xml"/>
  <Override PartName="/ppt/tags/tag1895.xml" ContentType="application/vnd.openxmlformats-officedocument.presentationml.tags+xml"/>
  <Override PartName="/ppt/tags/tag1896.xml" ContentType="application/vnd.openxmlformats-officedocument.presentationml.tags+xml"/>
  <Override PartName="/ppt/tags/tag1897.xml" ContentType="application/vnd.openxmlformats-officedocument.presentationml.tags+xml"/>
  <Override PartName="/ppt/tags/tag1898.xml" ContentType="application/vnd.openxmlformats-officedocument.presentationml.tags+xml"/>
  <Override PartName="/ppt/tags/tag1899.xml" ContentType="application/vnd.openxmlformats-officedocument.presentationml.tags+xml"/>
  <Override PartName="/ppt/tags/tag19.xml" ContentType="application/vnd.openxmlformats-officedocument.presentationml.tags+xml"/>
  <Override PartName="/ppt/tags/tag190.xml" ContentType="application/vnd.openxmlformats-officedocument.presentationml.tags+xml"/>
  <Override PartName="/ppt/tags/tag1900.xml" ContentType="application/vnd.openxmlformats-officedocument.presentationml.tags+xml"/>
  <Override PartName="/ppt/tags/tag1901.xml" ContentType="application/vnd.openxmlformats-officedocument.presentationml.tags+xml"/>
  <Override PartName="/ppt/tags/tag1902.xml" ContentType="application/vnd.openxmlformats-officedocument.presentationml.tags+xml"/>
  <Override PartName="/ppt/tags/tag1903.xml" ContentType="application/vnd.openxmlformats-officedocument.presentationml.tags+xml"/>
  <Override PartName="/ppt/tags/tag1904.xml" ContentType="application/vnd.openxmlformats-officedocument.presentationml.tags+xml"/>
  <Override PartName="/ppt/tags/tag1905.xml" ContentType="application/vnd.openxmlformats-officedocument.presentationml.tags+xml"/>
  <Override PartName="/ppt/tags/tag1906.xml" ContentType="application/vnd.openxmlformats-officedocument.presentationml.tags+xml"/>
  <Override PartName="/ppt/tags/tag1907.xml" ContentType="application/vnd.openxmlformats-officedocument.presentationml.tags+xml"/>
  <Override PartName="/ppt/tags/tag1908.xml" ContentType="application/vnd.openxmlformats-officedocument.presentationml.tags+xml"/>
  <Override PartName="/ppt/tags/tag1909.xml" ContentType="application/vnd.openxmlformats-officedocument.presentationml.tags+xml"/>
  <Override PartName="/ppt/tags/tag191.xml" ContentType="application/vnd.openxmlformats-officedocument.presentationml.tags+xml"/>
  <Override PartName="/ppt/tags/tag1910.xml" ContentType="application/vnd.openxmlformats-officedocument.presentationml.tags+xml"/>
  <Override PartName="/ppt/tags/tag1911.xml" ContentType="application/vnd.openxmlformats-officedocument.presentationml.tags+xml"/>
  <Override PartName="/ppt/tags/tag1912.xml" ContentType="application/vnd.openxmlformats-officedocument.presentationml.tags+xml"/>
  <Override PartName="/ppt/tags/tag1913.xml" ContentType="application/vnd.openxmlformats-officedocument.presentationml.tags+xml"/>
  <Override PartName="/ppt/tags/tag1914.xml" ContentType="application/vnd.openxmlformats-officedocument.presentationml.tags+xml"/>
  <Override PartName="/ppt/tags/tag1915.xml" ContentType="application/vnd.openxmlformats-officedocument.presentationml.tags+xml"/>
  <Override PartName="/ppt/tags/tag1916.xml" ContentType="application/vnd.openxmlformats-officedocument.presentationml.tags+xml"/>
  <Override PartName="/ppt/tags/tag1917.xml" ContentType="application/vnd.openxmlformats-officedocument.presentationml.tags+xml"/>
  <Override PartName="/ppt/tags/tag1918.xml" ContentType="application/vnd.openxmlformats-officedocument.presentationml.tags+xml"/>
  <Override PartName="/ppt/tags/tag1919.xml" ContentType="application/vnd.openxmlformats-officedocument.presentationml.tags+xml"/>
  <Override PartName="/ppt/tags/tag192.xml" ContentType="application/vnd.openxmlformats-officedocument.presentationml.tags+xml"/>
  <Override PartName="/ppt/tags/tag1920.xml" ContentType="application/vnd.openxmlformats-officedocument.presentationml.tags+xml"/>
  <Override PartName="/ppt/tags/tag1921.xml" ContentType="application/vnd.openxmlformats-officedocument.presentationml.tags+xml"/>
  <Override PartName="/ppt/tags/tag1922.xml" ContentType="application/vnd.openxmlformats-officedocument.presentationml.tags+xml"/>
  <Override PartName="/ppt/tags/tag1923.xml" ContentType="application/vnd.openxmlformats-officedocument.presentationml.tags+xml"/>
  <Override PartName="/ppt/tags/tag1924.xml" ContentType="application/vnd.openxmlformats-officedocument.presentationml.tags+xml"/>
  <Override PartName="/ppt/tags/tag1925.xml" ContentType="application/vnd.openxmlformats-officedocument.presentationml.tags+xml"/>
  <Override PartName="/ppt/tags/tag1926.xml" ContentType="application/vnd.openxmlformats-officedocument.presentationml.tags+xml"/>
  <Override PartName="/ppt/tags/tag1927.xml" ContentType="application/vnd.openxmlformats-officedocument.presentationml.tags+xml"/>
  <Override PartName="/ppt/tags/tag1928.xml" ContentType="application/vnd.openxmlformats-officedocument.presentationml.tags+xml"/>
  <Override PartName="/ppt/tags/tag1929.xml" ContentType="application/vnd.openxmlformats-officedocument.presentationml.tags+xml"/>
  <Override PartName="/ppt/tags/tag193.xml" ContentType="application/vnd.openxmlformats-officedocument.presentationml.tags+xml"/>
  <Override PartName="/ppt/tags/tag1930.xml" ContentType="application/vnd.openxmlformats-officedocument.presentationml.tags+xml"/>
  <Override PartName="/ppt/tags/tag1931.xml" ContentType="application/vnd.openxmlformats-officedocument.presentationml.tags+xml"/>
  <Override PartName="/ppt/tags/tag1932.xml" ContentType="application/vnd.openxmlformats-officedocument.presentationml.tags+xml"/>
  <Override PartName="/ppt/tags/tag1933.xml" ContentType="application/vnd.openxmlformats-officedocument.presentationml.tags+xml"/>
  <Override PartName="/ppt/tags/tag1934.xml" ContentType="application/vnd.openxmlformats-officedocument.presentationml.tags+xml"/>
  <Override PartName="/ppt/tags/tag1935.xml" ContentType="application/vnd.openxmlformats-officedocument.presentationml.tags+xml"/>
  <Override PartName="/ppt/tags/tag1936.xml" ContentType="application/vnd.openxmlformats-officedocument.presentationml.tags+xml"/>
  <Override PartName="/ppt/tags/tag1937.xml" ContentType="application/vnd.openxmlformats-officedocument.presentationml.tags+xml"/>
  <Override PartName="/ppt/tags/tag1938.xml" ContentType="application/vnd.openxmlformats-officedocument.presentationml.tags+xml"/>
  <Override PartName="/ppt/tags/tag1939.xml" ContentType="application/vnd.openxmlformats-officedocument.presentationml.tags+xml"/>
  <Override PartName="/ppt/tags/tag194.xml" ContentType="application/vnd.openxmlformats-officedocument.presentationml.tags+xml"/>
  <Override PartName="/ppt/tags/tag1940.xml" ContentType="application/vnd.openxmlformats-officedocument.presentationml.tags+xml"/>
  <Override PartName="/ppt/tags/tag1941.xml" ContentType="application/vnd.openxmlformats-officedocument.presentationml.tags+xml"/>
  <Override PartName="/ppt/tags/tag1942.xml" ContentType="application/vnd.openxmlformats-officedocument.presentationml.tags+xml"/>
  <Override PartName="/ppt/tags/tag1943.xml" ContentType="application/vnd.openxmlformats-officedocument.presentationml.tags+xml"/>
  <Override PartName="/ppt/tags/tag1944.xml" ContentType="application/vnd.openxmlformats-officedocument.presentationml.tags+xml"/>
  <Override PartName="/ppt/tags/tag1945.xml" ContentType="application/vnd.openxmlformats-officedocument.presentationml.tags+xml"/>
  <Override PartName="/ppt/tags/tag1946.xml" ContentType="application/vnd.openxmlformats-officedocument.presentationml.tags+xml"/>
  <Override PartName="/ppt/tags/tag1947.xml" ContentType="application/vnd.openxmlformats-officedocument.presentationml.tags+xml"/>
  <Override PartName="/ppt/tags/tag1948.xml" ContentType="application/vnd.openxmlformats-officedocument.presentationml.tags+xml"/>
  <Override PartName="/ppt/tags/tag1949.xml" ContentType="application/vnd.openxmlformats-officedocument.presentationml.tags+xml"/>
  <Override PartName="/ppt/tags/tag195.xml" ContentType="application/vnd.openxmlformats-officedocument.presentationml.tags+xml"/>
  <Override PartName="/ppt/tags/tag1950.xml" ContentType="application/vnd.openxmlformats-officedocument.presentationml.tags+xml"/>
  <Override PartName="/ppt/tags/tag1951.xml" ContentType="application/vnd.openxmlformats-officedocument.presentationml.tags+xml"/>
  <Override PartName="/ppt/tags/tag1952.xml" ContentType="application/vnd.openxmlformats-officedocument.presentationml.tags+xml"/>
  <Override PartName="/ppt/tags/tag1953.xml" ContentType="application/vnd.openxmlformats-officedocument.presentationml.tags+xml"/>
  <Override PartName="/ppt/tags/tag1954.xml" ContentType="application/vnd.openxmlformats-officedocument.presentationml.tags+xml"/>
  <Override PartName="/ppt/tags/tag1955.xml" ContentType="application/vnd.openxmlformats-officedocument.presentationml.tags+xml"/>
  <Override PartName="/ppt/tags/tag1956.xml" ContentType="application/vnd.openxmlformats-officedocument.presentationml.tags+xml"/>
  <Override PartName="/ppt/tags/tag1957.xml" ContentType="application/vnd.openxmlformats-officedocument.presentationml.tags+xml"/>
  <Override PartName="/ppt/tags/tag1958.xml" ContentType="application/vnd.openxmlformats-officedocument.presentationml.tags+xml"/>
  <Override PartName="/ppt/tags/tag1959.xml" ContentType="application/vnd.openxmlformats-officedocument.presentationml.tags+xml"/>
  <Override PartName="/ppt/tags/tag196.xml" ContentType="application/vnd.openxmlformats-officedocument.presentationml.tags+xml"/>
  <Override PartName="/ppt/tags/tag1960.xml" ContentType="application/vnd.openxmlformats-officedocument.presentationml.tags+xml"/>
  <Override PartName="/ppt/tags/tag1961.xml" ContentType="application/vnd.openxmlformats-officedocument.presentationml.tags+xml"/>
  <Override PartName="/ppt/tags/tag1962.xml" ContentType="application/vnd.openxmlformats-officedocument.presentationml.tags+xml"/>
  <Override PartName="/ppt/tags/tag1963.xml" ContentType="application/vnd.openxmlformats-officedocument.presentationml.tags+xml"/>
  <Override PartName="/ppt/tags/tag1964.xml" ContentType="application/vnd.openxmlformats-officedocument.presentationml.tags+xml"/>
  <Override PartName="/ppt/tags/tag1965.xml" ContentType="application/vnd.openxmlformats-officedocument.presentationml.tags+xml"/>
  <Override PartName="/ppt/tags/tag1966.xml" ContentType="application/vnd.openxmlformats-officedocument.presentationml.tags+xml"/>
  <Override PartName="/ppt/tags/tag1967.xml" ContentType="application/vnd.openxmlformats-officedocument.presentationml.tags+xml"/>
  <Override PartName="/ppt/tags/tag1968.xml" ContentType="application/vnd.openxmlformats-officedocument.presentationml.tags+xml"/>
  <Override PartName="/ppt/tags/tag1969.xml" ContentType="application/vnd.openxmlformats-officedocument.presentationml.tags+xml"/>
  <Override PartName="/ppt/tags/tag197.xml" ContentType="application/vnd.openxmlformats-officedocument.presentationml.tags+xml"/>
  <Override PartName="/ppt/tags/tag1970.xml" ContentType="application/vnd.openxmlformats-officedocument.presentationml.tags+xml"/>
  <Override PartName="/ppt/tags/tag1971.xml" ContentType="application/vnd.openxmlformats-officedocument.presentationml.tags+xml"/>
  <Override PartName="/ppt/tags/tag1972.xml" ContentType="application/vnd.openxmlformats-officedocument.presentationml.tags+xml"/>
  <Override PartName="/ppt/tags/tag1973.xml" ContentType="application/vnd.openxmlformats-officedocument.presentationml.tags+xml"/>
  <Override PartName="/ppt/tags/tag1974.xml" ContentType="application/vnd.openxmlformats-officedocument.presentationml.tags+xml"/>
  <Override PartName="/ppt/tags/tag1975.xml" ContentType="application/vnd.openxmlformats-officedocument.presentationml.tags+xml"/>
  <Override PartName="/ppt/tags/tag1976.xml" ContentType="application/vnd.openxmlformats-officedocument.presentationml.tags+xml"/>
  <Override PartName="/ppt/tags/tag1977.xml" ContentType="application/vnd.openxmlformats-officedocument.presentationml.tags+xml"/>
  <Override PartName="/ppt/tags/tag1978.xml" ContentType="application/vnd.openxmlformats-officedocument.presentationml.tags+xml"/>
  <Override PartName="/ppt/tags/tag1979.xml" ContentType="application/vnd.openxmlformats-officedocument.presentationml.tags+xml"/>
  <Override PartName="/ppt/tags/tag198.xml" ContentType="application/vnd.openxmlformats-officedocument.presentationml.tags+xml"/>
  <Override PartName="/ppt/tags/tag1980.xml" ContentType="application/vnd.openxmlformats-officedocument.presentationml.tags+xml"/>
  <Override PartName="/ppt/tags/tag1981.xml" ContentType="application/vnd.openxmlformats-officedocument.presentationml.tags+xml"/>
  <Override PartName="/ppt/tags/tag1982.xml" ContentType="application/vnd.openxmlformats-officedocument.presentationml.tags+xml"/>
  <Override PartName="/ppt/tags/tag1983.xml" ContentType="application/vnd.openxmlformats-officedocument.presentationml.tags+xml"/>
  <Override PartName="/ppt/tags/tag1984.xml" ContentType="application/vnd.openxmlformats-officedocument.presentationml.tags+xml"/>
  <Override PartName="/ppt/tags/tag1985.xml" ContentType="application/vnd.openxmlformats-officedocument.presentationml.tags+xml"/>
  <Override PartName="/ppt/tags/tag1986.xml" ContentType="application/vnd.openxmlformats-officedocument.presentationml.tags+xml"/>
  <Override PartName="/ppt/tags/tag1987.xml" ContentType="application/vnd.openxmlformats-officedocument.presentationml.tags+xml"/>
  <Override PartName="/ppt/tags/tag1988.xml" ContentType="application/vnd.openxmlformats-officedocument.presentationml.tags+xml"/>
  <Override PartName="/ppt/tags/tag1989.xml" ContentType="application/vnd.openxmlformats-officedocument.presentationml.tags+xml"/>
  <Override PartName="/ppt/tags/tag199.xml" ContentType="application/vnd.openxmlformats-officedocument.presentationml.tags+xml"/>
  <Override PartName="/ppt/tags/tag1990.xml" ContentType="application/vnd.openxmlformats-officedocument.presentationml.tags+xml"/>
  <Override PartName="/ppt/tags/tag1991.xml" ContentType="application/vnd.openxmlformats-officedocument.presentationml.tags+xml"/>
  <Override PartName="/ppt/tags/tag1992.xml" ContentType="application/vnd.openxmlformats-officedocument.presentationml.tags+xml"/>
  <Override PartName="/ppt/tags/tag1993.xml" ContentType="application/vnd.openxmlformats-officedocument.presentationml.tags+xml"/>
  <Override PartName="/ppt/tags/tag1994.xml" ContentType="application/vnd.openxmlformats-officedocument.presentationml.tags+xml"/>
  <Override PartName="/ppt/tags/tag1995.xml" ContentType="application/vnd.openxmlformats-officedocument.presentationml.tags+xml"/>
  <Override PartName="/ppt/tags/tag1996.xml" ContentType="application/vnd.openxmlformats-officedocument.presentationml.tags+xml"/>
  <Override PartName="/ppt/tags/tag1997.xml" ContentType="application/vnd.openxmlformats-officedocument.presentationml.tags+xml"/>
  <Override PartName="/ppt/tags/tag1998.xml" ContentType="application/vnd.openxmlformats-officedocument.presentationml.tags+xml"/>
  <Override PartName="/ppt/tags/tag1999.xml" ContentType="application/vnd.openxmlformats-officedocument.presentationml.tags+xml"/>
  <Override PartName="/ppt/tags/tag2.xml" ContentType="application/vnd.openxmlformats-officedocument.presentationml.tags+xml"/>
  <Override PartName="/ppt/tags/tag20.xml" ContentType="application/vnd.openxmlformats-officedocument.presentationml.tags+xml"/>
  <Override PartName="/ppt/tags/tag200.xml" ContentType="application/vnd.openxmlformats-officedocument.presentationml.tags+xml"/>
  <Override PartName="/ppt/tags/tag2000.xml" ContentType="application/vnd.openxmlformats-officedocument.presentationml.tags+xml"/>
  <Override PartName="/ppt/tags/tag2001.xml" ContentType="application/vnd.openxmlformats-officedocument.presentationml.tags+xml"/>
  <Override PartName="/ppt/tags/tag2002.xml" ContentType="application/vnd.openxmlformats-officedocument.presentationml.tags+xml"/>
  <Override PartName="/ppt/tags/tag2003.xml" ContentType="application/vnd.openxmlformats-officedocument.presentationml.tags+xml"/>
  <Override PartName="/ppt/tags/tag2004.xml" ContentType="application/vnd.openxmlformats-officedocument.presentationml.tags+xml"/>
  <Override PartName="/ppt/tags/tag2005.xml" ContentType="application/vnd.openxmlformats-officedocument.presentationml.tags+xml"/>
  <Override PartName="/ppt/tags/tag2006.xml" ContentType="application/vnd.openxmlformats-officedocument.presentationml.tags+xml"/>
  <Override PartName="/ppt/tags/tag2007.xml" ContentType="application/vnd.openxmlformats-officedocument.presentationml.tags+xml"/>
  <Override PartName="/ppt/tags/tag2008.xml" ContentType="application/vnd.openxmlformats-officedocument.presentationml.tags+xml"/>
  <Override PartName="/ppt/tags/tag2009.xml" ContentType="application/vnd.openxmlformats-officedocument.presentationml.tags+xml"/>
  <Override PartName="/ppt/tags/tag201.xml" ContentType="application/vnd.openxmlformats-officedocument.presentationml.tags+xml"/>
  <Override PartName="/ppt/tags/tag2010.xml" ContentType="application/vnd.openxmlformats-officedocument.presentationml.tags+xml"/>
  <Override PartName="/ppt/tags/tag2011.xml" ContentType="application/vnd.openxmlformats-officedocument.presentationml.tags+xml"/>
  <Override PartName="/ppt/tags/tag2012.xml" ContentType="application/vnd.openxmlformats-officedocument.presentationml.tags+xml"/>
  <Override PartName="/ppt/tags/tag2013.xml" ContentType="application/vnd.openxmlformats-officedocument.presentationml.tags+xml"/>
  <Override PartName="/ppt/tags/tag2014.xml" ContentType="application/vnd.openxmlformats-officedocument.presentationml.tags+xml"/>
  <Override PartName="/ppt/tags/tag2015.xml" ContentType="application/vnd.openxmlformats-officedocument.presentationml.tags+xml"/>
  <Override PartName="/ppt/tags/tag2016.xml" ContentType="application/vnd.openxmlformats-officedocument.presentationml.tags+xml"/>
  <Override PartName="/ppt/tags/tag2017.xml" ContentType="application/vnd.openxmlformats-officedocument.presentationml.tags+xml"/>
  <Override PartName="/ppt/tags/tag2018.xml" ContentType="application/vnd.openxmlformats-officedocument.presentationml.tags+xml"/>
  <Override PartName="/ppt/tags/tag2019.xml" ContentType="application/vnd.openxmlformats-officedocument.presentationml.tags+xml"/>
  <Override PartName="/ppt/tags/tag202.xml" ContentType="application/vnd.openxmlformats-officedocument.presentationml.tags+xml"/>
  <Override PartName="/ppt/tags/tag2020.xml" ContentType="application/vnd.openxmlformats-officedocument.presentationml.tags+xml"/>
  <Override PartName="/ppt/tags/tag2021.xml" ContentType="application/vnd.openxmlformats-officedocument.presentationml.tags+xml"/>
  <Override PartName="/ppt/tags/tag2022.xml" ContentType="application/vnd.openxmlformats-officedocument.presentationml.tags+xml"/>
  <Override PartName="/ppt/tags/tag2023.xml" ContentType="application/vnd.openxmlformats-officedocument.presentationml.tags+xml"/>
  <Override PartName="/ppt/tags/tag2024.xml" ContentType="application/vnd.openxmlformats-officedocument.presentationml.tags+xml"/>
  <Override PartName="/ppt/tags/tag2025.xml" ContentType="application/vnd.openxmlformats-officedocument.presentationml.tags+xml"/>
  <Override PartName="/ppt/tags/tag2026.xml" ContentType="application/vnd.openxmlformats-officedocument.presentationml.tags+xml"/>
  <Override PartName="/ppt/tags/tag2027.xml" ContentType="application/vnd.openxmlformats-officedocument.presentationml.tags+xml"/>
  <Override PartName="/ppt/tags/tag2028.xml" ContentType="application/vnd.openxmlformats-officedocument.presentationml.tags+xml"/>
  <Override PartName="/ppt/tags/tag2029.xml" ContentType="application/vnd.openxmlformats-officedocument.presentationml.tags+xml"/>
  <Override PartName="/ppt/tags/tag203.xml" ContentType="application/vnd.openxmlformats-officedocument.presentationml.tags+xml"/>
  <Override PartName="/ppt/tags/tag2030.xml" ContentType="application/vnd.openxmlformats-officedocument.presentationml.tags+xml"/>
  <Override PartName="/ppt/tags/tag2031.xml" ContentType="application/vnd.openxmlformats-officedocument.presentationml.tags+xml"/>
  <Override PartName="/ppt/tags/tag2032.xml" ContentType="application/vnd.openxmlformats-officedocument.presentationml.tags+xml"/>
  <Override PartName="/ppt/tags/tag2033.xml" ContentType="application/vnd.openxmlformats-officedocument.presentationml.tags+xml"/>
  <Override PartName="/ppt/tags/tag2034.xml" ContentType="application/vnd.openxmlformats-officedocument.presentationml.tags+xml"/>
  <Override PartName="/ppt/tags/tag2035.xml" ContentType="application/vnd.openxmlformats-officedocument.presentationml.tags+xml"/>
  <Override PartName="/ppt/tags/tag2036.xml" ContentType="application/vnd.openxmlformats-officedocument.presentationml.tags+xml"/>
  <Override PartName="/ppt/tags/tag2037.xml" ContentType="application/vnd.openxmlformats-officedocument.presentationml.tags+xml"/>
  <Override PartName="/ppt/tags/tag2038.xml" ContentType="application/vnd.openxmlformats-officedocument.presentationml.tags+xml"/>
  <Override PartName="/ppt/tags/tag2039.xml" ContentType="application/vnd.openxmlformats-officedocument.presentationml.tags+xml"/>
  <Override PartName="/ppt/tags/tag204.xml" ContentType="application/vnd.openxmlformats-officedocument.presentationml.tags+xml"/>
  <Override PartName="/ppt/tags/tag2040.xml" ContentType="application/vnd.openxmlformats-officedocument.presentationml.tags+xml"/>
  <Override PartName="/ppt/tags/tag2041.xml" ContentType="application/vnd.openxmlformats-officedocument.presentationml.tags+xml"/>
  <Override PartName="/ppt/tags/tag2042.xml" ContentType="application/vnd.openxmlformats-officedocument.presentationml.tags+xml"/>
  <Override PartName="/ppt/tags/tag2043.xml" ContentType="application/vnd.openxmlformats-officedocument.presentationml.tags+xml"/>
  <Override PartName="/ppt/tags/tag2044.xml" ContentType="application/vnd.openxmlformats-officedocument.presentationml.tags+xml"/>
  <Override PartName="/ppt/tags/tag2045.xml" ContentType="application/vnd.openxmlformats-officedocument.presentationml.tags+xml"/>
  <Override PartName="/ppt/tags/tag2046.xml" ContentType="application/vnd.openxmlformats-officedocument.presentationml.tags+xml"/>
  <Override PartName="/ppt/tags/tag2047.xml" ContentType="application/vnd.openxmlformats-officedocument.presentationml.tags+xml"/>
  <Override PartName="/ppt/tags/tag2048.xml" ContentType="application/vnd.openxmlformats-officedocument.presentationml.tags+xml"/>
  <Override PartName="/ppt/tags/tag2049.xml" ContentType="application/vnd.openxmlformats-officedocument.presentationml.tags+xml"/>
  <Override PartName="/ppt/tags/tag205.xml" ContentType="application/vnd.openxmlformats-officedocument.presentationml.tags+xml"/>
  <Override PartName="/ppt/tags/tag2050.xml" ContentType="application/vnd.openxmlformats-officedocument.presentationml.tags+xml"/>
  <Override PartName="/ppt/tags/tag2051.xml" ContentType="application/vnd.openxmlformats-officedocument.presentationml.tags+xml"/>
  <Override PartName="/ppt/tags/tag2052.xml" ContentType="application/vnd.openxmlformats-officedocument.presentationml.tags+xml"/>
  <Override PartName="/ppt/tags/tag2053.xml" ContentType="application/vnd.openxmlformats-officedocument.presentationml.tags+xml"/>
  <Override PartName="/ppt/tags/tag2054.xml" ContentType="application/vnd.openxmlformats-officedocument.presentationml.tags+xml"/>
  <Override PartName="/ppt/tags/tag2055.xml" ContentType="application/vnd.openxmlformats-officedocument.presentationml.tags+xml"/>
  <Override PartName="/ppt/tags/tag2056.xml" ContentType="application/vnd.openxmlformats-officedocument.presentationml.tags+xml"/>
  <Override PartName="/ppt/tags/tag2057.xml" ContentType="application/vnd.openxmlformats-officedocument.presentationml.tags+xml"/>
  <Override PartName="/ppt/tags/tag2058.xml" ContentType="application/vnd.openxmlformats-officedocument.presentationml.tags+xml"/>
  <Override PartName="/ppt/tags/tag2059.xml" ContentType="application/vnd.openxmlformats-officedocument.presentationml.tags+xml"/>
  <Override PartName="/ppt/tags/tag206.xml" ContentType="application/vnd.openxmlformats-officedocument.presentationml.tags+xml"/>
  <Override PartName="/ppt/tags/tag2060.xml" ContentType="application/vnd.openxmlformats-officedocument.presentationml.tags+xml"/>
  <Override PartName="/ppt/tags/tag2061.xml" ContentType="application/vnd.openxmlformats-officedocument.presentationml.tags+xml"/>
  <Override PartName="/ppt/tags/tag2062.xml" ContentType="application/vnd.openxmlformats-officedocument.presentationml.tags+xml"/>
  <Override PartName="/ppt/tags/tag2063.xml" ContentType="application/vnd.openxmlformats-officedocument.presentationml.tags+xml"/>
  <Override PartName="/ppt/tags/tag2064.xml" ContentType="application/vnd.openxmlformats-officedocument.presentationml.tags+xml"/>
  <Override PartName="/ppt/tags/tag2065.xml" ContentType="application/vnd.openxmlformats-officedocument.presentationml.tags+xml"/>
  <Override PartName="/ppt/tags/tag2066.xml" ContentType="application/vnd.openxmlformats-officedocument.presentationml.tags+xml"/>
  <Override PartName="/ppt/tags/tag2067.xml" ContentType="application/vnd.openxmlformats-officedocument.presentationml.tags+xml"/>
  <Override PartName="/ppt/tags/tag2068.xml" ContentType="application/vnd.openxmlformats-officedocument.presentationml.tags+xml"/>
  <Override PartName="/ppt/tags/tag2069.xml" ContentType="application/vnd.openxmlformats-officedocument.presentationml.tags+xml"/>
  <Override PartName="/ppt/tags/tag207.xml" ContentType="application/vnd.openxmlformats-officedocument.presentationml.tags+xml"/>
  <Override PartName="/ppt/tags/tag2070.xml" ContentType="application/vnd.openxmlformats-officedocument.presentationml.tags+xml"/>
  <Override PartName="/ppt/tags/tag2071.xml" ContentType="application/vnd.openxmlformats-officedocument.presentationml.tags+xml"/>
  <Override PartName="/ppt/tags/tag2072.xml" ContentType="application/vnd.openxmlformats-officedocument.presentationml.tags+xml"/>
  <Override PartName="/ppt/tags/tag2073.xml" ContentType="application/vnd.openxmlformats-officedocument.presentationml.tags+xml"/>
  <Override PartName="/ppt/tags/tag2074.xml" ContentType="application/vnd.openxmlformats-officedocument.presentationml.tags+xml"/>
  <Override PartName="/ppt/tags/tag2075.xml" ContentType="application/vnd.openxmlformats-officedocument.presentationml.tags+xml"/>
  <Override PartName="/ppt/tags/tag2076.xml" ContentType="application/vnd.openxmlformats-officedocument.presentationml.tags+xml"/>
  <Override PartName="/ppt/tags/tag2077.xml" ContentType="application/vnd.openxmlformats-officedocument.presentationml.tags+xml"/>
  <Override PartName="/ppt/tags/tag2078.xml" ContentType="application/vnd.openxmlformats-officedocument.presentationml.tags+xml"/>
  <Override PartName="/ppt/tags/tag2079.xml" ContentType="application/vnd.openxmlformats-officedocument.presentationml.tags+xml"/>
  <Override PartName="/ppt/tags/tag208.xml" ContentType="application/vnd.openxmlformats-officedocument.presentationml.tags+xml"/>
  <Override PartName="/ppt/tags/tag2080.xml" ContentType="application/vnd.openxmlformats-officedocument.presentationml.tags+xml"/>
  <Override PartName="/ppt/tags/tag2081.xml" ContentType="application/vnd.openxmlformats-officedocument.presentationml.tags+xml"/>
  <Override PartName="/ppt/tags/tag2082.xml" ContentType="application/vnd.openxmlformats-officedocument.presentationml.tags+xml"/>
  <Override PartName="/ppt/tags/tag2083.xml" ContentType="application/vnd.openxmlformats-officedocument.presentationml.tags+xml"/>
  <Override PartName="/ppt/tags/tag2084.xml" ContentType="application/vnd.openxmlformats-officedocument.presentationml.tags+xml"/>
  <Override PartName="/ppt/tags/tag2085.xml" ContentType="application/vnd.openxmlformats-officedocument.presentationml.tags+xml"/>
  <Override PartName="/ppt/tags/tag2086.xml" ContentType="application/vnd.openxmlformats-officedocument.presentationml.tags+xml"/>
  <Override PartName="/ppt/tags/tag2087.xml" ContentType="application/vnd.openxmlformats-officedocument.presentationml.tags+xml"/>
  <Override PartName="/ppt/tags/tag2088.xml" ContentType="application/vnd.openxmlformats-officedocument.presentationml.tags+xml"/>
  <Override PartName="/ppt/tags/tag2089.xml" ContentType="application/vnd.openxmlformats-officedocument.presentationml.tags+xml"/>
  <Override PartName="/ppt/tags/tag209.xml" ContentType="application/vnd.openxmlformats-officedocument.presentationml.tags+xml"/>
  <Override PartName="/ppt/tags/tag2090.xml" ContentType="application/vnd.openxmlformats-officedocument.presentationml.tags+xml"/>
  <Override PartName="/ppt/tags/tag2091.xml" ContentType="application/vnd.openxmlformats-officedocument.presentationml.tags+xml"/>
  <Override PartName="/ppt/tags/tag2092.xml" ContentType="application/vnd.openxmlformats-officedocument.presentationml.tags+xml"/>
  <Override PartName="/ppt/tags/tag2093.xml" ContentType="application/vnd.openxmlformats-officedocument.presentationml.tags+xml"/>
  <Override PartName="/ppt/tags/tag2094.xml" ContentType="application/vnd.openxmlformats-officedocument.presentationml.tags+xml"/>
  <Override PartName="/ppt/tags/tag2095.xml" ContentType="application/vnd.openxmlformats-officedocument.presentationml.tags+xml"/>
  <Override PartName="/ppt/tags/tag2096.xml" ContentType="application/vnd.openxmlformats-officedocument.presentationml.tags+xml"/>
  <Override PartName="/ppt/tags/tag2097.xml" ContentType="application/vnd.openxmlformats-officedocument.presentationml.tags+xml"/>
  <Override PartName="/ppt/tags/tag2098.xml" ContentType="application/vnd.openxmlformats-officedocument.presentationml.tags+xml"/>
  <Override PartName="/ppt/tags/tag2099.xml" ContentType="application/vnd.openxmlformats-officedocument.presentationml.tags+xml"/>
  <Override PartName="/ppt/tags/tag21.xml" ContentType="application/vnd.openxmlformats-officedocument.presentationml.tags+xml"/>
  <Override PartName="/ppt/tags/tag210.xml" ContentType="application/vnd.openxmlformats-officedocument.presentationml.tags+xml"/>
  <Override PartName="/ppt/tags/tag2100.xml" ContentType="application/vnd.openxmlformats-officedocument.presentationml.tags+xml"/>
  <Override PartName="/ppt/tags/tag2101.xml" ContentType="application/vnd.openxmlformats-officedocument.presentationml.tags+xml"/>
  <Override PartName="/ppt/tags/tag2102.xml" ContentType="application/vnd.openxmlformats-officedocument.presentationml.tags+xml"/>
  <Override PartName="/ppt/tags/tag2103.xml" ContentType="application/vnd.openxmlformats-officedocument.presentationml.tags+xml"/>
  <Override PartName="/ppt/tags/tag2104.xml" ContentType="application/vnd.openxmlformats-officedocument.presentationml.tags+xml"/>
  <Override PartName="/ppt/tags/tag2105.xml" ContentType="application/vnd.openxmlformats-officedocument.presentationml.tags+xml"/>
  <Override PartName="/ppt/tags/tag2106.xml" ContentType="application/vnd.openxmlformats-officedocument.presentationml.tags+xml"/>
  <Override PartName="/ppt/tags/tag2107.xml" ContentType="application/vnd.openxmlformats-officedocument.presentationml.tags+xml"/>
  <Override PartName="/ppt/tags/tag2108.xml" ContentType="application/vnd.openxmlformats-officedocument.presentationml.tags+xml"/>
  <Override PartName="/ppt/tags/tag2109.xml" ContentType="application/vnd.openxmlformats-officedocument.presentationml.tags+xml"/>
  <Override PartName="/ppt/tags/tag211.xml" ContentType="application/vnd.openxmlformats-officedocument.presentationml.tags+xml"/>
  <Override PartName="/ppt/tags/tag2110.xml" ContentType="application/vnd.openxmlformats-officedocument.presentationml.tags+xml"/>
  <Override PartName="/ppt/tags/tag2111.xml" ContentType="application/vnd.openxmlformats-officedocument.presentationml.tags+xml"/>
  <Override PartName="/ppt/tags/tag2112.xml" ContentType="application/vnd.openxmlformats-officedocument.presentationml.tags+xml"/>
  <Override PartName="/ppt/tags/tag2113.xml" ContentType="application/vnd.openxmlformats-officedocument.presentationml.tags+xml"/>
  <Override PartName="/ppt/tags/tag2114.xml" ContentType="application/vnd.openxmlformats-officedocument.presentationml.tags+xml"/>
  <Override PartName="/ppt/tags/tag2115.xml" ContentType="application/vnd.openxmlformats-officedocument.presentationml.tags+xml"/>
  <Override PartName="/ppt/tags/tag2116.xml" ContentType="application/vnd.openxmlformats-officedocument.presentationml.tags+xml"/>
  <Override PartName="/ppt/tags/tag2117.xml" ContentType="application/vnd.openxmlformats-officedocument.presentationml.tags+xml"/>
  <Override PartName="/ppt/tags/tag2118.xml" ContentType="application/vnd.openxmlformats-officedocument.presentationml.tags+xml"/>
  <Override PartName="/ppt/tags/tag2119.xml" ContentType="application/vnd.openxmlformats-officedocument.presentationml.tags+xml"/>
  <Override PartName="/ppt/tags/tag212.xml" ContentType="application/vnd.openxmlformats-officedocument.presentationml.tags+xml"/>
  <Override PartName="/ppt/tags/tag2120.xml" ContentType="application/vnd.openxmlformats-officedocument.presentationml.tags+xml"/>
  <Override PartName="/ppt/tags/tag2121.xml" ContentType="application/vnd.openxmlformats-officedocument.presentationml.tags+xml"/>
  <Override PartName="/ppt/tags/tag2122.xml" ContentType="application/vnd.openxmlformats-officedocument.presentationml.tags+xml"/>
  <Override PartName="/ppt/tags/tag2123.xml" ContentType="application/vnd.openxmlformats-officedocument.presentationml.tags+xml"/>
  <Override PartName="/ppt/tags/tag2124.xml" ContentType="application/vnd.openxmlformats-officedocument.presentationml.tags+xml"/>
  <Override PartName="/ppt/tags/tag2125.xml" ContentType="application/vnd.openxmlformats-officedocument.presentationml.tags+xml"/>
  <Override PartName="/ppt/tags/tag2126.xml" ContentType="application/vnd.openxmlformats-officedocument.presentationml.tags+xml"/>
  <Override PartName="/ppt/tags/tag2127.xml" ContentType="application/vnd.openxmlformats-officedocument.presentationml.tags+xml"/>
  <Override PartName="/ppt/tags/tag2128.xml" ContentType="application/vnd.openxmlformats-officedocument.presentationml.tags+xml"/>
  <Override PartName="/ppt/tags/tag2129.xml" ContentType="application/vnd.openxmlformats-officedocument.presentationml.tags+xml"/>
  <Override PartName="/ppt/tags/tag213.xml" ContentType="application/vnd.openxmlformats-officedocument.presentationml.tags+xml"/>
  <Override PartName="/ppt/tags/tag2130.xml" ContentType="application/vnd.openxmlformats-officedocument.presentationml.tags+xml"/>
  <Override PartName="/ppt/tags/tag2131.xml" ContentType="application/vnd.openxmlformats-officedocument.presentationml.tags+xml"/>
  <Override PartName="/ppt/tags/tag2132.xml" ContentType="application/vnd.openxmlformats-officedocument.presentationml.tags+xml"/>
  <Override PartName="/ppt/tags/tag2133.xml" ContentType="application/vnd.openxmlformats-officedocument.presentationml.tags+xml"/>
  <Override PartName="/ppt/tags/tag2134.xml" ContentType="application/vnd.openxmlformats-officedocument.presentationml.tags+xml"/>
  <Override PartName="/ppt/tags/tag2135.xml" ContentType="application/vnd.openxmlformats-officedocument.presentationml.tags+xml"/>
  <Override PartName="/ppt/tags/tag2136.xml" ContentType="application/vnd.openxmlformats-officedocument.presentationml.tags+xml"/>
  <Override PartName="/ppt/tags/tag2137.xml" ContentType="application/vnd.openxmlformats-officedocument.presentationml.tags+xml"/>
  <Override PartName="/ppt/tags/tag2138.xml" ContentType="application/vnd.openxmlformats-officedocument.presentationml.tags+xml"/>
  <Override PartName="/ppt/tags/tag2139.xml" ContentType="application/vnd.openxmlformats-officedocument.presentationml.tags+xml"/>
  <Override PartName="/ppt/tags/tag214.xml" ContentType="application/vnd.openxmlformats-officedocument.presentationml.tags+xml"/>
  <Override PartName="/ppt/tags/tag2140.xml" ContentType="application/vnd.openxmlformats-officedocument.presentationml.tags+xml"/>
  <Override PartName="/ppt/tags/tag2141.xml" ContentType="application/vnd.openxmlformats-officedocument.presentationml.tags+xml"/>
  <Override PartName="/ppt/tags/tag2142.xml" ContentType="application/vnd.openxmlformats-officedocument.presentationml.tags+xml"/>
  <Override PartName="/ppt/tags/tag2143.xml" ContentType="application/vnd.openxmlformats-officedocument.presentationml.tags+xml"/>
  <Override PartName="/ppt/tags/tag2144.xml" ContentType="application/vnd.openxmlformats-officedocument.presentationml.tags+xml"/>
  <Override PartName="/ppt/tags/tag2145.xml" ContentType="application/vnd.openxmlformats-officedocument.presentationml.tags+xml"/>
  <Override PartName="/ppt/tags/tag2146.xml" ContentType="application/vnd.openxmlformats-officedocument.presentationml.tags+xml"/>
  <Override PartName="/ppt/tags/tag2147.xml" ContentType="application/vnd.openxmlformats-officedocument.presentationml.tags+xml"/>
  <Override PartName="/ppt/tags/tag2148.xml" ContentType="application/vnd.openxmlformats-officedocument.presentationml.tags+xml"/>
  <Override PartName="/ppt/tags/tag2149.xml" ContentType="application/vnd.openxmlformats-officedocument.presentationml.tags+xml"/>
  <Override PartName="/ppt/tags/tag215.xml" ContentType="application/vnd.openxmlformats-officedocument.presentationml.tags+xml"/>
  <Override PartName="/ppt/tags/tag2150.xml" ContentType="application/vnd.openxmlformats-officedocument.presentationml.tags+xml"/>
  <Override PartName="/ppt/tags/tag2151.xml" ContentType="application/vnd.openxmlformats-officedocument.presentationml.tags+xml"/>
  <Override PartName="/ppt/tags/tag2152.xml" ContentType="application/vnd.openxmlformats-officedocument.presentationml.tags+xml"/>
  <Override PartName="/ppt/tags/tag2153.xml" ContentType="application/vnd.openxmlformats-officedocument.presentationml.tags+xml"/>
  <Override PartName="/ppt/tags/tag2154.xml" ContentType="application/vnd.openxmlformats-officedocument.presentationml.tags+xml"/>
  <Override PartName="/ppt/tags/tag2155.xml" ContentType="application/vnd.openxmlformats-officedocument.presentationml.tags+xml"/>
  <Override PartName="/ppt/tags/tag2156.xml" ContentType="application/vnd.openxmlformats-officedocument.presentationml.tags+xml"/>
  <Override PartName="/ppt/tags/tag2157.xml" ContentType="application/vnd.openxmlformats-officedocument.presentationml.tags+xml"/>
  <Override PartName="/ppt/tags/tag2158.xml" ContentType="application/vnd.openxmlformats-officedocument.presentationml.tags+xml"/>
  <Override PartName="/ppt/tags/tag2159.xml" ContentType="application/vnd.openxmlformats-officedocument.presentationml.tags+xml"/>
  <Override PartName="/ppt/tags/tag216.xml" ContentType="application/vnd.openxmlformats-officedocument.presentationml.tags+xml"/>
  <Override PartName="/ppt/tags/tag2160.xml" ContentType="application/vnd.openxmlformats-officedocument.presentationml.tags+xml"/>
  <Override PartName="/ppt/tags/tag2161.xml" ContentType="application/vnd.openxmlformats-officedocument.presentationml.tags+xml"/>
  <Override PartName="/ppt/tags/tag2162.xml" ContentType="application/vnd.openxmlformats-officedocument.presentationml.tags+xml"/>
  <Override PartName="/ppt/tags/tag2163.xml" ContentType="application/vnd.openxmlformats-officedocument.presentationml.tags+xml"/>
  <Override PartName="/ppt/tags/tag2164.xml" ContentType="application/vnd.openxmlformats-officedocument.presentationml.tags+xml"/>
  <Override PartName="/ppt/tags/tag2165.xml" ContentType="application/vnd.openxmlformats-officedocument.presentationml.tags+xml"/>
  <Override PartName="/ppt/tags/tag2166.xml" ContentType="application/vnd.openxmlformats-officedocument.presentationml.tags+xml"/>
  <Override PartName="/ppt/tags/tag2167.xml" ContentType="application/vnd.openxmlformats-officedocument.presentationml.tags+xml"/>
  <Override PartName="/ppt/tags/tag2168.xml" ContentType="application/vnd.openxmlformats-officedocument.presentationml.tags+xml"/>
  <Override PartName="/ppt/tags/tag2169.xml" ContentType="application/vnd.openxmlformats-officedocument.presentationml.tags+xml"/>
  <Override PartName="/ppt/tags/tag217.xml" ContentType="application/vnd.openxmlformats-officedocument.presentationml.tags+xml"/>
  <Override PartName="/ppt/tags/tag2170.xml" ContentType="application/vnd.openxmlformats-officedocument.presentationml.tags+xml"/>
  <Override PartName="/ppt/tags/tag2171.xml" ContentType="application/vnd.openxmlformats-officedocument.presentationml.tags+xml"/>
  <Override PartName="/ppt/tags/tag2172.xml" ContentType="application/vnd.openxmlformats-officedocument.presentationml.tags+xml"/>
  <Override PartName="/ppt/tags/tag2173.xml" ContentType="application/vnd.openxmlformats-officedocument.presentationml.tags+xml"/>
  <Override PartName="/ppt/tags/tag2174.xml" ContentType="application/vnd.openxmlformats-officedocument.presentationml.tags+xml"/>
  <Override PartName="/ppt/tags/tag2175.xml" ContentType="application/vnd.openxmlformats-officedocument.presentationml.tags+xml"/>
  <Override PartName="/ppt/tags/tag2176.xml" ContentType="application/vnd.openxmlformats-officedocument.presentationml.tags+xml"/>
  <Override PartName="/ppt/tags/tag2177.xml" ContentType="application/vnd.openxmlformats-officedocument.presentationml.tags+xml"/>
  <Override PartName="/ppt/tags/tag2178.xml" ContentType="application/vnd.openxmlformats-officedocument.presentationml.tags+xml"/>
  <Override PartName="/ppt/tags/tag2179.xml" ContentType="application/vnd.openxmlformats-officedocument.presentationml.tags+xml"/>
  <Override PartName="/ppt/tags/tag218.xml" ContentType="application/vnd.openxmlformats-officedocument.presentationml.tags+xml"/>
  <Override PartName="/ppt/tags/tag2180.xml" ContentType="application/vnd.openxmlformats-officedocument.presentationml.tags+xml"/>
  <Override PartName="/ppt/tags/tag2181.xml" ContentType="application/vnd.openxmlformats-officedocument.presentationml.tags+xml"/>
  <Override PartName="/ppt/tags/tag2182.xml" ContentType="application/vnd.openxmlformats-officedocument.presentationml.tags+xml"/>
  <Override PartName="/ppt/tags/tag2183.xml" ContentType="application/vnd.openxmlformats-officedocument.presentationml.tags+xml"/>
  <Override PartName="/ppt/tags/tag2184.xml" ContentType="application/vnd.openxmlformats-officedocument.presentationml.tags+xml"/>
  <Override PartName="/ppt/tags/tag2185.xml" ContentType="application/vnd.openxmlformats-officedocument.presentationml.tags+xml"/>
  <Override PartName="/ppt/tags/tag2186.xml" ContentType="application/vnd.openxmlformats-officedocument.presentationml.tags+xml"/>
  <Override PartName="/ppt/tags/tag2187.xml" ContentType="application/vnd.openxmlformats-officedocument.presentationml.tags+xml"/>
  <Override PartName="/ppt/tags/tag2188.xml" ContentType="application/vnd.openxmlformats-officedocument.presentationml.tags+xml"/>
  <Override PartName="/ppt/tags/tag2189.xml" ContentType="application/vnd.openxmlformats-officedocument.presentationml.tags+xml"/>
  <Override PartName="/ppt/tags/tag219.xml" ContentType="application/vnd.openxmlformats-officedocument.presentationml.tags+xml"/>
  <Override PartName="/ppt/tags/tag2190.xml" ContentType="application/vnd.openxmlformats-officedocument.presentationml.tags+xml"/>
  <Override PartName="/ppt/tags/tag2191.xml" ContentType="application/vnd.openxmlformats-officedocument.presentationml.tags+xml"/>
  <Override PartName="/ppt/tags/tag2192.xml" ContentType="application/vnd.openxmlformats-officedocument.presentationml.tags+xml"/>
  <Override PartName="/ppt/tags/tag2193.xml" ContentType="application/vnd.openxmlformats-officedocument.presentationml.tags+xml"/>
  <Override PartName="/ppt/tags/tag2194.xml" ContentType="application/vnd.openxmlformats-officedocument.presentationml.tags+xml"/>
  <Override PartName="/ppt/tags/tag2195.xml" ContentType="application/vnd.openxmlformats-officedocument.presentationml.tags+xml"/>
  <Override PartName="/ppt/tags/tag2196.xml" ContentType="application/vnd.openxmlformats-officedocument.presentationml.tags+xml"/>
  <Override PartName="/ppt/tags/tag2197.xml" ContentType="application/vnd.openxmlformats-officedocument.presentationml.tags+xml"/>
  <Override PartName="/ppt/tags/tag2198.xml" ContentType="application/vnd.openxmlformats-officedocument.presentationml.tags+xml"/>
  <Override PartName="/ppt/tags/tag2199.xml" ContentType="application/vnd.openxmlformats-officedocument.presentationml.tags+xml"/>
  <Override PartName="/ppt/tags/tag22.xml" ContentType="application/vnd.openxmlformats-officedocument.presentationml.tags+xml"/>
  <Override PartName="/ppt/tags/tag220.xml" ContentType="application/vnd.openxmlformats-officedocument.presentationml.tags+xml"/>
  <Override PartName="/ppt/tags/tag2200.xml" ContentType="application/vnd.openxmlformats-officedocument.presentationml.tags+xml"/>
  <Override PartName="/ppt/tags/tag2201.xml" ContentType="application/vnd.openxmlformats-officedocument.presentationml.tags+xml"/>
  <Override PartName="/ppt/tags/tag2202.xml" ContentType="application/vnd.openxmlformats-officedocument.presentationml.tags+xml"/>
  <Override PartName="/ppt/tags/tag2203.xml" ContentType="application/vnd.openxmlformats-officedocument.presentationml.tags+xml"/>
  <Override PartName="/ppt/tags/tag2204.xml" ContentType="application/vnd.openxmlformats-officedocument.presentationml.tags+xml"/>
  <Override PartName="/ppt/tags/tag2205.xml" ContentType="application/vnd.openxmlformats-officedocument.presentationml.tags+xml"/>
  <Override PartName="/ppt/tags/tag2206.xml" ContentType="application/vnd.openxmlformats-officedocument.presentationml.tags+xml"/>
  <Override PartName="/ppt/tags/tag2207.xml" ContentType="application/vnd.openxmlformats-officedocument.presentationml.tags+xml"/>
  <Override PartName="/ppt/tags/tag2208.xml" ContentType="application/vnd.openxmlformats-officedocument.presentationml.tags+xml"/>
  <Override PartName="/ppt/tags/tag2209.xml" ContentType="application/vnd.openxmlformats-officedocument.presentationml.tags+xml"/>
  <Override PartName="/ppt/tags/tag221.xml" ContentType="application/vnd.openxmlformats-officedocument.presentationml.tags+xml"/>
  <Override PartName="/ppt/tags/tag2210.xml" ContentType="application/vnd.openxmlformats-officedocument.presentationml.tags+xml"/>
  <Override PartName="/ppt/tags/tag2211.xml" ContentType="application/vnd.openxmlformats-officedocument.presentationml.tags+xml"/>
  <Override PartName="/ppt/tags/tag2212.xml" ContentType="application/vnd.openxmlformats-officedocument.presentationml.tags+xml"/>
  <Override PartName="/ppt/tags/tag2213.xml" ContentType="application/vnd.openxmlformats-officedocument.presentationml.tags+xml"/>
  <Override PartName="/ppt/tags/tag2214.xml" ContentType="application/vnd.openxmlformats-officedocument.presentationml.tags+xml"/>
  <Override PartName="/ppt/tags/tag2215.xml" ContentType="application/vnd.openxmlformats-officedocument.presentationml.tags+xml"/>
  <Override PartName="/ppt/tags/tag2216.xml" ContentType="application/vnd.openxmlformats-officedocument.presentationml.tags+xml"/>
  <Override PartName="/ppt/tags/tag2217.xml" ContentType="application/vnd.openxmlformats-officedocument.presentationml.tags+xml"/>
  <Override PartName="/ppt/tags/tag2218.xml" ContentType="application/vnd.openxmlformats-officedocument.presentationml.tags+xml"/>
  <Override PartName="/ppt/tags/tag2219.xml" ContentType="application/vnd.openxmlformats-officedocument.presentationml.tags+xml"/>
  <Override PartName="/ppt/tags/tag222.xml" ContentType="application/vnd.openxmlformats-officedocument.presentationml.tags+xml"/>
  <Override PartName="/ppt/tags/tag2220.xml" ContentType="application/vnd.openxmlformats-officedocument.presentationml.tags+xml"/>
  <Override PartName="/ppt/tags/tag2221.xml" ContentType="application/vnd.openxmlformats-officedocument.presentationml.tags+xml"/>
  <Override PartName="/ppt/tags/tag2222.xml" ContentType="application/vnd.openxmlformats-officedocument.presentationml.tags+xml"/>
  <Override PartName="/ppt/tags/tag2223.xml" ContentType="application/vnd.openxmlformats-officedocument.presentationml.tags+xml"/>
  <Override PartName="/ppt/tags/tag2224.xml" ContentType="application/vnd.openxmlformats-officedocument.presentationml.tags+xml"/>
  <Override PartName="/ppt/tags/tag2225.xml" ContentType="application/vnd.openxmlformats-officedocument.presentationml.tags+xml"/>
  <Override PartName="/ppt/tags/tag2226.xml" ContentType="application/vnd.openxmlformats-officedocument.presentationml.tags+xml"/>
  <Override PartName="/ppt/tags/tag2227.xml" ContentType="application/vnd.openxmlformats-officedocument.presentationml.tags+xml"/>
  <Override PartName="/ppt/tags/tag2228.xml" ContentType="application/vnd.openxmlformats-officedocument.presentationml.tags+xml"/>
  <Override PartName="/ppt/tags/tag2229.xml" ContentType="application/vnd.openxmlformats-officedocument.presentationml.tags+xml"/>
  <Override PartName="/ppt/tags/tag223.xml" ContentType="application/vnd.openxmlformats-officedocument.presentationml.tags+xml"/>
  <Override PartName="/ppt/tags/tag2230.xml" ContentType="application/vnd.openxmlformats-officedocument.presentationml.tags+xml"/>
  <Override PartName="/ppt/tags/tag2231.xml" ContentType="application/vnd.openxmlformats-officedocument.presentationml.tags+xml"/>
  <Override PartName="/ppt/tags/tag2232.xml" ContentType="application/vnd.openxmlformats-officedocument.presentationml.tags+xml"/>
  <Override PartName="/ppt/tags/tag2233.xml" ContentType="application/vnd.openxmlformats-officedocument.presentationml.tags+xml"/>
  <Override PartName="/ppt/tags/tag2234.xml" ContentType="application/vnd.openxmlformats-officedocument.presentationml.tags+xml"/>
  <Override PartName="/ppt/tags/tag2235.xml" ContentType="application/vnd.openxmlformats-officedocument.presentationml.tags+xml"/>
  <Override PartName="/ppt/tags/tag2236.xml" ContentType="application/vnd.openxmlformats-officedocument.presentationml.tags+xml"/>
  <Override PartName="/ppt/tags/tag2237.xml" ContentType="application/vnd.openxmlformats-officedocument.presentationml.tags+xml"/>
  <Override PartName="/ppt/tags/tag2238.xml" ContentType="application/vnd.openxmlformats-officedocument.presentationml.tags+xml"/>
  <Override PartName="/ppt/tags/tag2239.xml" ContentType="application/vnd.openxmlformats-officedocument.presentationml.tags+xml"/>
  <Override PartName="/ppt/tags/tag224.xml" ContentType="application/vnd.openxmlformats-officedocument.presentationml.tags+xml"/>
  <Override PartName="/ppt/tags/tag2240.xml" ContentType="application/vnd.openxmlformats-officedocument.presentationml.tags+xml"/>
  <Override PartName="/ppt/tags/tag2241.xml" ContentType="application/vnd.openxmlformats-officedocument.presentationml.tags+xml"/>
  <Override PartName="/ppt/tags/tag2242.xml" ContentType="application/vnd.openxmlformats-officedocument.presentationml.tags+xml"/>
  <Override PartName="/ppt/tags/tag2243.xml" ContentType="application/vnd.openxmlformats-officedocument.presentationml.tags+xml"/>
  <Override PartName="/ppt/tags/tag2244.xml" ContentType="application/vnd.openxmlformats-officedocument.presentationml.tags+xml"/>
  <Override PartName="/ppt/tags/tag2245.xml" ContentType="application/vnd.openxmlformats-officedocument.presentationml.tags+xml"/>
  <Override PartName="/ppt/tags/tag2246.xml" ContentType="application/vnd.openxmlformats-officedocument.presentationml.tags+xml"/>
  <Override PartName="/ppt/tags/tag2247.xml" ContentType="application/vnd.openxmlformats-officedocument.presentationml.tags+xml"/>
  <Override PartName="/ppt/tags/tag2248.xml" ContentType="application/vnd.openxmlformats-officedocument.presentationml.tags+xml"/>
  <Override PartName="/ppt/tags/tag2249.xml" ContentType="application/vnd.openxmlformats-officedocument.presentationml.tags+xml"/>
  <Override PartName="/ppt/tags/tag225.xml" ContentType="application/vnd.openxmlformats-officedocument.presentationml.tags+xml"/>
  <Override PartName="/ppt/tags/tag2250.xml" ContentType="application/vnd.openxmlformats-officedocument.presentationml.tags+xml"/>
  <Override PartName="/ppt/tags/tag2251.xml" ContentType="application/vnd.openxmlformats-officedocument.presentationml.tags+xml"/>
  <Override PartName="/ppt/tags/tag2252.xml" ContentType="application/vnd.openxmlformats-officedocument.presentationml.tags+xml"/>
  <Override PartName="/ppt/tags/tag2253.xml" ContentType="application/vnd.openxmlformats-officedocument.presentationml.tags+xml"/>
  <Override PartName="/ppt/tags/tag2254.xml" ContentType="application/vnd.openxmlformats-officedocument.presentationml.tags+xml"/>
  <Override PartName="/ppt/tags/tag2255.xml" ContentType="application/vnd.openxmlformats-officedocument.presentationml.tags+xml"/>
  <Override PartName="/ppt/tags/tag2256.xml" ContentType="application/vnd.openxmlformats-officedocument.presentationml.tags+xml"/>
  <Override PartName="/ppt/tags/tag2257.xml" ContentType="application/vnd.openxmlformats-officedocument.presentationml.tags+xml"/>
  <Override PartName="/ppt/tags/tag2258.xml" ContentType="application/vnd.openxmlformats-officedocument.presentationml.tags+xml"/>
  <Override PartName="/ppt/tags/tag2259.xml" ContentType="application/vnd.openxmlformats-officedocument.presentationml.tags+xml"/>
  <Override PartName="/ppt/tags/tag226.xml" ContentType="application/vnd.openxmlformats-officedocument.presentationml.tags+xml"/>
  <Override PartName="/ppt/tags/tag2260.xml" ContentType="application/vnd.openxmlformats-officedocument.presentationml.tags+xml"/>
  <Override PartName="/ppt/tags/tag2261.xml" ContentType="application/vnd.openxmlformats-officedocument.presentationml.tags+xml"/>
  <Override PartName="/ppt/tags/tag2262.xml" ContentType="application/vnd.openxmlformats-officedocument.presentationml.tags+xml"/>
  <Override PartName="/ppt/tags/tag2263.xml" ContentType="application/vnd.openxmlformats-officedocument.presentationml.tags+xml"/>
  <Override PartName="/ppt/tags/tag2264.xml" ContentType="application/vnd.openxmlformats-officedocument.presentationml.tags+xml"/>
  <Override PartName="/ppt/tags/tag2265.xml" ContentType="application/vnd.openxmlformats-officedocument.presentationml.tags+xml"/>
  <Override PartName="/ppt/tags/tag2266.xml" ContentType="application/vnd.openxmlformats-officedocument.presentationml.tags+xml"/>
  <Override PartName="/ppt/tags/tag2267.xml" ContentType="application/vnd.openxmlformats-officedocument.presentationml.tags+xml"/>
  <Override PartName="/ppt/tags/tag2268.xml" ContentType="application/vnd.openxmlformats-officedocument.presentationml.tags+xml"/>
  <Override PartName="/ppt/tags/tag2269.xml" ContentType="application/vnd.openxmlformats-officedocument.presentationml.tags+xml"/>
  <Override PartName="/ppt/tags/tag227.xml" ContentType="application/vnd.openxmlformats-officedocument.presentationml.tags+xml"/>
  <Override PartName="/ppt/tags/tag2270.xml" ContentType="application/vnd.openxmlformats-officedocument.presentationml.tags+xml"/>
  <Override PartName="/ppt/tags/tag2271.xml" ContentType="application/vnd.openxmlformats-officedocument.presentationml.tags+xml"/>
  <Override PartName="/ppt/tags/tag2272.xml" ContentType="application/vnd.openxmlformats-officedocument.presentationml.tags+xml"/>
  <Override PartName="/ppt/tags/tag2273.xml" ContentType="application/vnd.openxmlformats-officedocument.presentationml.tags+xml"/>
  <Override PartName="/ppt/tags/tag2274.xml" ContentType="application/vnd.openxmlformats-officedocument.presentationml.tags+xml"/>
  <Override PartName="/ppt/tags/tag2275.xml" ContentType="application/vnd.openxmlformats-officedocument.presentationml.tags+xml"/>
  <Override PartName="/ppt/tags/tag2276.xml" ContentType="application/vnd.openxmlformats-officedocument.presentationml.tags+xml"/>
  <Override PartName="/ppt/tags/tag2277.xml" ContentType="application/vnd.openxmlformats-officedocument.presentationml.tags+xml"/>
  <Override PartName="/ppt/tags/tag2278.xml" ContentType="application/vnd.openxmlformats-officedocument.presentationml.tags+xml"/>
  <Override PartName="/ppt/tags/tag2279.xml" ContentType="application/vnd.openxmlformats-officedocument.presentationml.tags+xml"/>
  <Override PartName="/ppt/tags/tag228.xml" ContentType="application/vnd.openxmlformats-officedocument.presentationml.tags+xml"/>
  <Override PartName="/ppt/tags/tag2280.xml" ContentType="application/vnd.openxmlformats-officedocument.presentationml.tags+xml"/>
  <Override PartName="/ppt/tags/tag2281.xml" ContentType="application/vnd.openxmlformats-officedocument.presentationml.tags+xml"/>
  <Override PartName="/ppt/tags/tag2282.xml" ContentType="application/vnd.openxmlformats-officedocument.presentationml.tags+xml"/>
  <Override PartName="/ppt/tags/tag2283.xml" ContentType="application/vnd.openxmlformats-officedocument.presentationml.tags+xml"/>
  <Override PartName="/ppt/tags/tag2284.xml" ContentType="application/vnd.openxmlformats-officedocument.presentationml.tags+xml"/>
  <Override PartName="/ppt/tags/tag2285.xml" ContentType="application/vnd.openxmlformats-officedocument.presentationml.tags+xml"/>
  <Override PartName="/ppt/tags/tag2286.xml" ContentType="application/vnd.openxmlformats-officedocument.presentationml.tags+xml"/>
  <Override PartName="/ppt/tags/tag2287.xml" ContentType="application/vnd.openxmlformats-officedocument.presentationml.tags+xml"/>
  <Override PartName="/ppt/tags/tag2288.xml" ContentType="application/vnd.openxmlformats-officedocument.presentationml.tags+xml"/>
  <Override PartName="/ppt/tags/tag2289.xml" ContentType="application/vnd.openxmlformats-officedocument.presentationml.tags+xml"/>
  <Override PartName="/ppt/tags/tag229.xml" ContentType="application/vnd.openxmlformats-officedocument.presentationml.tags+xml"/>
  <Override PartName="/ppt/tags/tag2290.xml" ContentType="application/vnd.openxmlformats-officedocument.presentationml.tags+xml"/>
  <Override PartName="/ppt/tags/tag2291.xml" ContentType="application/vnd.openxmlformats-officedocument.presentationml.tags+xml"/>
  <Override PartName="/ppt/tags/tag2292.xml" ContentType="application/vnd.openxmlformats-officedocument.presentationml.tags+xml"/>
  <Override PartName="/ppt/tags/tag2293.xml" ContentType="application/vnd.openxmlformats-officedocument.presentationml.tags+xml"/>
  <Override PartName="/ppt/tags/tag2294.xml" ContentType="application/vnd.openxmlformats-officedocument.presentationml.tags+xml"/>
  <Override PartName="/ppt/tags/tag2295.xml" ContentType="application/vnd.openxmlformats-officedocument.presentationml.tags+xml"/>
  <Override PartName="/ppt/tags/tag2296.xml" ContentType="application/vnd.openxmlformats-officedocument.presentationml.tags+xml"/>
  <Override PartName="/ppt/tags/tag2297.xml" ContentType="application/vnd.openxmlformats-officedocument.presentationml.tags+xml"/>
  <Override PartName="/ppt/tags/tag2298.xml" ContentType="application/vnd.openxmlformats-officedocument.presentationml.tags+xml"/>
  <Override PartName="/ppt/tags/tag2299.xml" ContentType="application/vnd.openxmlformats-officedocument.presentationml.tags+xml"/>
  <Override PartName="/ppt/tags/tag23.xml" ContentType="application/vnd.openxmlformats-officedocument.presentationml.tags+xml"/>
  <Override PartName="/ppt/tags/tag230.xml" ContentType="application/vnd.openxmlformats-officedocument.presentationml.tags+xml"/>
  <Override PartName="/ppt/tags/tag2300.xml" ContentType="application/vnd.openxmlformats-officedocument.presentationml.tags+xml"/>
  <Override PartName="/ppt/tags/tag2301.xml" ContentType="application/vnd.openxmlformats-officedocument.presentationml.tags+xml"/>
  <Override PartName="/ppt/tags/tag2302.xml" ContentType="application/vnd.openxmlformats-officedocument.presentationml.tags+xml"/>
  <Override PartName="/ppt/tags/tag2303.xml" ContentType="application/vnd.openxmlformats-officedocument.presentationml.tags+xml"/>
  <Override PartName="/ppt/tags/tag2304.xml" ContentType="application/vnd.openxmlformats-officedocument.presentationml.tags+xml"/>
  <Override PartName="/ppt/tags/tag2305.xml" ContentType="application/vnd.openxmlformats-officedocument.presentationml.tags+xml"/>
  <Override PartName="/ppt/tags/tag2306.xml" ContentType="application/vnd.openxmlformats-officedocument.presentationml.tags+xml"/>
  <Override PartName="/ppt/tags/tag2307.xml" ContentType="application/vnd.openxmlformats-officedocument.presentationml.tags+xml"/>
  <Override PartName="/ppt/tags/tag2308.xml" ContentType="application/vnd.openxmlformats-officedocument.presentationml.tags+xml"/>
  <Override PartName="/ppt/tags/tag2309.xml" ContentType="application/vnd.openxmlformats-officedocument.presentationml.tags+xml"/>
  <Override PartName="/ppt/tags/tag231.xml" ContentType="application/vnd.openxmlformats-officedocument.presentationml.tags+xml"/>
  <Override PartName="/ppt/tags/tag2310.xml" ContentType="application/vnd.openxmlformats-officedocument.presentationml.tags+xml"/>
  <Override PartName="/ppt/tags/tag2311.xml" ContentType="application/vnd.openxmlformats-officedocument.presentationml.tags+xml"/>
  <Override PartName="/ppt/tags/tag2312.xml" ContentType="application/vnd.openxmlformats-officedocument.presentationml.tags+xml"/>
  <Override PartName="/ppt/tags/tag2313.xml" ContentType="application/vnd.openxmlformats-officedocument.presentationml.tags+xml"/>
  <Override PartName="/ppt/tags/tag2314.xml" ContentType="application/vnd.openxmlformats-officedocument.presentationml.tags+xml"/>
  <Override PartName="/ppt/tags/tag2315.xml" ContentType="application/vnd.openxmlformats-officedocument.presentationml.tags+xml"/>
  <Override PartName="/ppt/tags/tag2316.xml" ContentType="application/vnd.openxmlformats-officedocument.presentationml.tags+xml"/>
  <Override PartName="/ppt/tags/tag2317.xml" ContentType="application/vnd.openxmlformats-officedocument.presentationml.tags+xml"/>
  <Override PartName="/ppt/tags/tag2318.xml" ContentType="application/vnd.openxmlformats-officedocument.presentationml.tags+xml"/>
  <Override PartName="/ppt/tags/tag2319.xml" ContentType="application/vnd.openxmlformats-officedocument.presentationml.tags+xml"/>
  <Override PartName="/ppt/tags/tag232.xml" ContentType="application/vnd.openxmlformats-officedocument.presentationml.tags+xml"/>
  <Override PartName="/ppt/tags/tag2320.xml" ContentType="application/vnd.openxmlformats-officedocument.presentationml.tags+xml"/>
  <Override PartName="/ppt/tags/tag2321.xml" ContentType="application/vnd.openxmlformats-officedocument.presentationml.tags+xml"/>
  <Override PartName="/ppt/tags/tag2322.xml" ContentType="application/vnd.openxmlformats-officedocument.presentationml.tags+xml"/>
  <Override PartName="/ppt/tags/tag2323.xml" ContentType="application/vnd.openxmlformats-officedocument.presentationml.tags+xml"/>
  <Override PartName="/ppt/tags/tag2324.xml" ContentType="application/vnd.openxmlformats-officedocument.presentationml.tags+xml"/>
  <Override PartName="/ppt/tags/tag2325.xml" ContentType="application/vnd.openxmlformats-officedocument.presentationml.tags+xml"/>
  <Override PartName="/ppt/tags/tag2326.xml" ContentType="application/vnd.openxmlformats-officedocument.presentationml.tags+xml"/>
  <Override PartName="/ppt/tags/tag2327.xml" ContentType="application/vnd.openxmlformats-officedocument.presentationml.tags+xml"/>
  <Override PartName="/ppt/tags/tag2328.xml" ContentType="application/vnd.openxmlformats-officedocument.presentationml.tags+xml"/>
  <Override PartName="/ppt/tags/tag2329.xml" ContentType="application/vnd.openxmlformats-officedocument.presentationml.tags+xml"/>
  <Override PartName="/ppt/tags/tag233.xml" ContentType="application/vnd.openxmlformats-officedocument.presentationml.tags+xml"/>
  <Override PartName="/ppt/tags/tag2330.xml" ContentType="application/vnd.openxmlformats-officedocument.presentationml.tags+xml"/>
  <Override PartName="/ppt/tags/tag2331.xml" ContentType="application/vnd.openxmlformats-officedocument.presentationml.tags+xml"/>
  <Override PartName="/ppt/tags/tag2332.xml" ContentType="application/vnd.openxmlformats-officedocument.presentationml.tags+xml"/>
  <Override PartName="/ppt/tags/tag2333.xml" ContentType="application/vnd.openxmlformats-officedocument.presentationml.tags+xml"/>
  <Override PartName="/ppt/tags/tag2334.xml" ContentType="application/vnd.openxmlformats-officedocument.presentationml.tags+xml"/>
  <Override PartName="/ppt/tags/tag2335.xml" ContentType="application/vnd.openxmlformats-officedocument.presentationml.tags+xml"/>
  <Override PartName="/ppt/tags/tag2336.xml" ContentType="application/vnd.openxmlformats-officedocument.presentationml.tags+xml"/>
  <Override PartName="/ppt/tags/tag2337.xml" ContentType="application/vnd.openxmlformats-officedocument.presentationml.tags+xml"/>
  <Override PartName="/ppt/tags/tag2338.xml" ContentType="application/vnd.openxmlformats-officedocument.presentationml.tags+xml"/>
  <Override PartName="/ppt/tags/tag2339.xml" ContentType="application/vnd.openxmlformats-officedocument.presentationml.tags+xml"/>
  <Override PartName="/ppt/tags/tag234.xml" ContentType="application/vnd.openxmlformats-officedocument.presentationml.tags+xml"/>
  <Override PartName="/ppt/tags/tag2340.xml" ContentType="application/vnd.openxmlformats-officedocument.presentationml.tags+xml"/>
  <Override PartName="/ppt/tags/tag2341.xml" ContentType="application/vnd.openxmlformats-officedocument.presentationml.tags+xml"/>
  <Override PartName="/ppt/tags/tag2342.xml" ContentType="application/vnd.openxmlformats-officedocument.presentationml.tags+xml"/>
  <Override PartName="/ppt/tags/tag2343.xml" ContentType="application/vnd.openxmlformats-officedocument.presentationml.tags+xml"/>
  <Override PartName="/ppt/tags/tag2344.xml" ContentType="application/vnd.openxmlformats-officedocument.presentationml.tags+xml"/>
  <Override PartName="/ppt/tags/tag2345.xml" ContentType="application/vnd.openxmlformats-officedocument.presentationml.tags+xml"/>
  <Override PartName="/ppt/tags/tag2346.xml" ContentType="application/vnd.openxmlformats-officedocument.presentationml.tags+xml"/>
  <Override PartName="/ppt/tags/tag2347.xml" ContentType="application/vnd.openxmlformats-officedocument.presentationml.tags+xml"/>
  <Override PartName="/ppt/tags/tag2348.xml" ContentType="application/vnd.openxmlformats-officedocument.presentationml.tags+xml"/>
  <Override PartName="/ppt/tags/tag2349.xml" ContentType="application/vnd.openxmlformats-officedocument.presentationml.tags+xml"/>
  <Override PartName="/ppt/tags/tag235.xml" ContentType="application/vnd.openxmlformats-officedocument.presentationml.tags+xml"/>
  <Override PartName="/ppt/tags/tag2350.xml" ContentType="application/vnd.openxmlformats-officedocument.presentationml.tags+xml"/>
  <Override PartName="/ppt/tags/tag2351.xml" ContentType="application/vnd.openxmlformats-officedocument.presentationml.tags+xml"/>
  <Override PartName="/ppt/tags/tag2352.xml" ContentType="application/vnd.openxmlformats-officedocument.presentationml.tags+xml"/>
  <Override PartName="/ppt/tags/tag2353.xml" ContentType="application/vnd.openxmlformats-officedocument.presentationml.tags+xml"/>
  <Override PartName="/ppt/tags/tag2354.xml" ContentType="application/vnd.openxmlformats-officedocument.presentationml.tags+xml"/>
  <Override PartName="/ppt/tags/tag2355.xml" ContentType="application/vnd.openxmlformats-officedocument.presentationml.tags+xml"/>
  <Override PartName="/ppt/tags/tag2356.xml" ContentType="application/vnd.openxmlformats-officedocument.presentationml.tags+xml"/>
  <Override PartName="/ppt/tags/tag2357.xml" ContentType="application/vnd.openxmlformats-officedocument.presentationml.tags+xml"/>
  <Override PartName="/ppt/tags/tag2358.xml" ContentType="application/vnd.openxmlformats-officedocument.presentationml.tags+xml"/>
  <Override PartName="/ppt/tags/tag2359.xml" ContentType="application/vnd.openxmlformats-officedocument.presentationml.tags+xml"/>
  <Override PartName="/ppt/tags/tag236.xml" ContentType="application/vnd.openxmlformats-officedocument.presentationml.tags+xml"/>
  <Override PartName="/ppt/tags/tag2360.xml" ContentType="application/vnd.openxmlformats-officedocument.presentationml.tags+xml"/>
  <Override PartName="/ppt/tags/tag2361.xml" ContentType="application/vnd.openxmlformats-officedocument.presentationml.tags+xml"/>
  <Override PartName="/ppt/tags/tag2362.xml" ContentType="application/vnd.openxmlformats-officedocument.presentationml.tags+xml"/>
  <Override PartName="/ppt/tags/tag2363.xml" ContentType="application/vnd.openxmlformats-officedocument.presentationml.tags+xml"/>
  <Override PartName="/ppt/tags/tag2364.xml" ContentType="application/vnd.openxmlformats-officedocument.presentationml.tags+xml"/>
  <Override PartName="/ppt/tags/tag2365.xml" ContentType="application/vnd.openxmlformats-officedocument.presentationml.tags+xml"/>
  <Override PartName="/ppt/tags/tag2366.xml" ContentType="application/vnd.openxmlformats-officedocument.presentationml.tags+xml"/>
  <Override PartName="/ppt/tags/tag2367.xml" ContentType="application/vnd.openxmlformats-officedocument.presentationml.tags+xml"/>
  <Override PartName="/ppt/tags/tag2368.xml" ContentType="application/vnd.openxmlformats-officedocument.presentationml.tags+xml"/>
  <Override PartName="/ppt/tags/tag2369.xml" ContentType="application/vnd.openxmlformats-officedocument.presentationml.tags+xml"/>
  <Override PartName="/ppt/tags/tag237.xml" ContentType="application/vnd.openxmlformats-officedocument.presentationml.tags+xml"/>
  <Override PartName="/ppt/tags/tag2370.xml" ContentType="application/vnd.openxmlformats-officedocument.presentationml.tags+xml"/>
  <Override PartName="/ppt/tags/tag2371.xml" ContentType="application/vnd.openxmlformats-officedocument.presentationml.tags+xml"/>
  <Override PartName="/ppt/tags/tag2372.xml" ContentType="application/vnd.openxmlformats-officedocument.presentationml.tags+xml"/>
  <Override PartName="/ppt/tags/tag2373.xml" ContentType="application/vnd.openxmlformats-officedocument.presentationml.tags+xml"/>
  <Override PartName="/ppt/tags/tag2374.xml" ContentType="application/vnd.openxmlformats-officedocument.presentationml.tags+xml"/>
  <Override PartName="/ppt/tags/tag2375.xml" ContentType="application/vnd.openxmlformats-officedocument.presentationml.tags+xml"/>
  <Override PartName="/ppt/tags/tag2376.xml" ContentType="application/vnd.openxmlformats-officedocument.presentationml.tags+xml"/>
  <Override PartName="/ppt/tags/tag2377.xml" ContentType="application/vnd.openxmlformats-officedocument.presentationml.tags+xml"/>
  <Override PartName="/ppt/tags/tag2378.xml" ContentType="application/vnd.openxmlformats-officedocument.presentationml.tags+xml"/>
  <Override PartName="/ppt/tags/tag2379.xml" ContentType="application/vnd.openxmlformats-officedocument.presentationml.tags+xml"/>
  <Override PartName="/ppt/tags/tag238.xml" ContentType="application/vnd.openxmlformats-officedocument.presentationml.tags+xml"/>
  <Override PartName="/ppt/tags/tag2380.xml" ContentType="application/vnd.openxmlformats-officedocument.presentationml.tags+xml"/>
  <Override PartName="/ppt/tags/tag2381.xml" ContentType="application/vnd.openxmlformats-officedocument.presentationml.tags+xml"/>
  <Override PartName="/ppt/tags/tag2382.xml" ContentType="application/vnd.openxmlformats-officedocument.presentationml.tags+xml"/>
  <Override PartName="/ppt/tags/tag2383.xml" ContentType="application/vnd.openxmlformats-officedocument.presentationml.tags+xml"/>
  <Override PartName="/ppt/tags/tag2384.xml" ContentType="application/vnd.openxmlformats-officedocument.presentationml.tags+xml"/>
  <Override PartName="/ppt/tags/tag2385.xml" ContentType="application/vnd.openxmlformats-officedocument.presentationml.tags+xml"/>
  <Override PartName="/ppt/tags/tag2386.xml" ContentType="application/vnd.openxmlformats-officedocument.presentationml.tags+xml"/>
  <Override PartName="/ppt/tags/tag2387.xml" ContentType="application/vnd.openxmlformats-officedocument.presentationml.tags+xml"/>
  <Override PartName="/ppt/tags/tag2388.xml" ContentType="application/vnd.openxmlformats-officedocument.presentationml.tags+xml"/>
  <Override PartName="/ppt/tags/tag2389.xml" ContentType="application/vnd.openxmlformats-officedocument.presentationml.tags+xml"/>
  <Override PartName="/ppt/tags/tag239.xml" ContentType="application/vnd.openxmlformats-officedocument.presentationml.tags+xml"/>
  <Override PartName="/ppt/tags/tag2390.xml" ContentType="application/vnd.openxmlformats-officedocument.presentationml.tags+xml"/>
  <Override PartName="/ppt/tags/tag2391.xml" ContentType="application/vnd.openxmlformats-officedocument.presentationml.tags+xml"/>
  <Override PartName="/ppt/tags/tag2392.xml" ContentType="application/vnd.openxmlformats-officedocument.presentationml.tags+xml"/>
  <Override PartName="/ppt/tags/tag2393.xml" ContentType="application/vnd.openxmlformats-officedocument.presentationml.tags+xml"/>
  <Override PartName="/ppt/tags/tag2394.xml" ContentType="application/vnd.openxmlformats-officedocument.presentationml.tags+xml"/>
  <Override PartName="/ppt/tags/tag2395.xml" ContentType="application/vnd.openxmlformats-officedocument.presentationml.tags+xml"/>
  <Override PartName="/ppt/tags/tag2396.xml" ContentType="application/vnd.openxmlformats-officedocument.presentationml.tags+xml"/>
  <Override PartName="/ppt/tags/tag2397.xml" ContentType="application/vnd.openxmlformats-officedocument.presentationml.tags+xml"/>
  <Override PartName="/ppt/tags/tag2398.xml" ContentType="application/vnd.openxmlformats-officedocument.presentationml.tags+xml"/>
  <Override PartName="/ppt/tags/tag2399.xml" ContentType="application/vnd.openxmlformats-officedocument.presentationml.tags+xml"/>
  <Override PartName="/ppt/tags/tag24.xml" ContentType="application/vnd.openxmlformats-officedocument.presentationml.tags+xml"/>
  <Override PartName="/ppt/tags/tag240.xml" ContentType="application/vnd.openxmlformats-officedocument.presentationml.tags+xml"/>
  <Override PartName="/ppt/tags/tag2400.xml" ContentType="application/vnd.openxmlformats-officedocument.presentationml.tags+xml"/>
  <Override PartName="/ppt/tags/tag2401.xml" ContentType="application/vnd.openxmlformats-officedocument.presentationml.tags+xml"/>
  <Override PartName="/ppt/tags/tag2402.xml" ContentType="application/vnd.openxmlformats-officedocument.presentationml.tags+xml"/>
  <Override PartName="/ppt/tags/tag2403.xml" ContentType="application/vnd.openxmlformats-officedocument.presentationml.tags+xml"/>
  <Override PartName="/ppt/tags/tag2404.xml" ContentType="application/vnd.openxmlformats-officedocument.presentationml.tags+xml"/>
  <Override PartName="/ppt/tags/tag2405.xml" ContentType="application/vnd.openxmlformats-officedocument.presentationml.tags+xml"/>
  <Override PartName="/ppt/tags/tag2406.xml" ContentType="application/vnd.openxmlformats-officedocument.presentationml.tags+xml"/>
  <Override PartName="/ppt/tags/tag2407.xml" ContentType="application/vnd.openxmlformats-officedocument.presentationml.tags+xml"/>
  <Override PartName="/ppt/tags/tag2408.xml" ContentType="application/vnd.openxmlformats-officedocument.presentationml.tags+xml"/>
  <Override PartName="/ppt/tags/tag2409.xml" ContentType="application/vnd.openxmlformats-officedocument.presentationml.tags+xml"/>
  <Override PartName="/ppt/tags/tag241.xml" ContentType="application/vnd.openxmlformats-officedocument.presentationml.tags+xml"/>
  <Override PartName="/ppt/tags/tag2410.xml" ContentType="application/vnd.openxmlformats-officedocument.presentationml.tags+xml"/>
  <Override PartName="/ppt/tags/tag2411.xml" ContentType="application/vnd.openxmlformats-officedocument.presentationml.tags+xml"/>
  <Override PartName="/ppt/tags/tag2412.xml" ContentType="application/vnd.openxmlformats-officedocument.presentationml.tags+xml"/>
  <Override PartName="/ppt/tags/tag2413.xml" ContentType="application/vnd.openxmlformats-officedocument.presentationml.tags+xml"/>
  <Override PartName="/ppt/tags/tag2414.xml" ContentType="application/vnd.openxmlformats-officedocument.presentationml.tags+xml"/>
  <Override PartName="/ppt/tags/tag2415.xml" ContentType="application/vnd.openxmlformats-officedocument.presentationml.tags+xml"/>
  <Override PartName="/ppt/tags/tag2416.xml" ContentType="application/vnd.openxmlformats-officedocument.presentationml.tags+xml"/>
  <Override PartName="/ppt/tags/tag2417.xml" ContentType="application/vnd.openxmlformats-officedocument.presentationml.tags+xml"/>
  <Override PartName="/ppt/tags/tag2418.xml" ContentType="application/vnd.openxmlformats-officedocument.presentationml.tags+xml"/>
  <Override PartName="/ppt/tags/tag2419.xml" ContentType="application/vnd.openxmlformats-officedocument.presentationml.tags+xml"/>
  <Override PartName="/ppt/tags/tag242.xml" ContentType="application/vnd.openxmlformats-officedocument.presentationml.tags+xml"/>
  <Override PartName="/ppt/tags/tag2420.xml" ContentType="application/vnd.openxmlformats-officedocument.presentationml.tags+xml"/>
  <Override PartName="/ppt/tags/tag2421.xml" ContentType="application/vnd.openxmlformats-officedocument.presentationml.tags+xml"/>
  <Override PartName="/ppt/tags/tag2422.xml" ContentType="application/vnd.openxmlformats-officedocument.presentationml.tags+xml"/>
  <Override PartName="/ppt/tags/tag2423.xml" ContentType="application/vnd.openxmlformats-officedocument.presentationml.tags+xml"/>
  <Override PartName="/ppt/tags/tag2424.xml" ContentType="application/vnd.openxmlformats-officedocument.presentationml.tags+xml"/>
  <Override PartName="/ppt/tags/tag2425.xml" ContentType="application/vnd.openxmlformats-officedocument.presentationml.tags+xml"/>
  <Override PartName="/ppt/tags/tag2426.xml" ContentType="application/vnd.openxmlformats-officedocument.presentationml.tags+xml"/>
  <Override PartName="/ppt/tags/tag2427.xml" ContentType="application/vnd.openxmlformats-officedocument.presentationml.tags+xml"/>
  <Override PartName="/ppt/tags/tag2428.xml" ContentType="application/vnd.openxmlformats-officedocument.presentationml.tags+xml"/>
  <Override PartName="/ppt/tags/tag2429.xml" ContentType="application/vnd.openxmlformats-officedocument.presentationml.tags+xml"/>
  <Override PartName="/ppt/tags/tag243.xml" ContentType="application/vnd.openxmlformats-officedocument.presentationml.tags+xml"/>
  <Override PartName="/ppt/tags/tag2430.xml" ContentType="application/vnd.openxmlformats-officedocument.presentationml.tags+xml"/>
  <Override PartName="/ppt/tags/tag2431.xml" ContentType="application/vnd.openxmlformats-officedocument.presentationml.tags+xml"/>
  <Override PartName="/ppt/tags/tag2432.xml" ContentType="application/vnd.openxmlformats-officedocument.presentationml.tags+xml"/>
  <Override PartName="/ppt/tags/tag2433.xml" ContentType="application/vnd.openxmlformats-officedocument.presentationml.tags+xml"/>
  <Override PartName="/ppt/tags/tag2434.xml" ContentType="application/vnd.openxmlformats-officedocument.presentationml.tags+xml"/>
  <Override PartName="/ppt/tags/tag2435.xml" ContentType="application/vnd.openxmlformats-officedocument.presentationml.tags+xml"/>
  <Override PartName="/ppt/tags/tag2436.xml" ContentType="application/vnd.openxmlformats-officedocument.presentationml.tags+xml"/>
  <Override PartName="/ppt/tags/tag2437.xml" ContentType="application/vnd.openxmlformats-officedocument.presentationml.tags+xml"/>
  <Override PartName="/ppt/tags/tag2438.xml" ContentType="application/vnd.openxmlformats-officedocument.presentationml.tags+xml"/>
  <Override PartName="/ppt/tags/tag2439.xml" ContentType="application/vnd.openxmlformats-officedocument.presentationml.tags+xml"/>
  <Override PartName="/ppt/tags/tag244.xml" ContentType="application/vnd.openxmlformats-officedocument.presentationml.tags+xml"/>
  <Override PartName="/ppt/tags/tag2440.xml" ContentType="application/vnd.openxmlformats-officedocument.presentationml.tags+xml"/>
  <Override PartName="/ppt/tags/tag2441.xml" ContentType="application/vnd.openxmlformats-officedocument.presentationml.tags+xml"/>
  <Override PartName="/ppt/tags/tag2442.xml" ContentType="application/vnd.openxmlformats-officedocument.presentationml.tags+xml"/>
  <Override PartName="/ppt/tags/tag2443.xml" ContentType="application/vnd.openxmlformats-officedocument.presentationml.tags+xml"/>
  <Override PartName="/ppt/tags/tag2444.xml" ContentType="application/vnd.openxmlformats-officedocument.presentationml.tags+xml"/>
  <Override PartName="/ppt/tags/tag2445.xml" ContentType="application/vnd.openxmlformats-officedocument.presentationml.tags+xml"/>
  <Override PartName="/ppt/tags/tag2446.xml" ContentType="application/vnd.openxmlformats-officedocument.presentationml.tags+xml"/>
  <Override PartName="/ppt/tags/tag2447.xml" ContentType="application/vnd.openxmlformats-officedocument.presentationml.tags+xml"/>
  <Override PartName="/ppt/tags/tag2448.xml" ContentType="application/vnd.openxmlformats-officedocument.presentationml.tags+xml"/>
  <Override PartName="/ppt/tags/tag2449.xml" ContentType="application/vnd.openxmlformats-officedocument.presentationml.tags+xml"/>
  <Override PartName="/ppt/tags/tag245.xml" ContentType="application/vnd.openxmlformats-officedocument.presentationml.tags+xml"/>
  <Override PartName="/ppt/tags/tag2450.xml" ContentType="application/vnd.openxmlformats-officedocument.presentationml.tags+xml"/>
  <Override PartName="/ppt/tags/tag2451.xml" ContentType="application/vnd.openxmlformats-officedocument.presentationml.tags+xml"/>
  <Override PartName="/ppt/tags/tag2452.xml" ContentType="application/vnd.openxmlformats-officedocument.presentationml.tags+xml"/>
  <Override PartName="/ppt/tags/tag2453.xml" ContentType="application/vnd.openxmlformats-officedocument.presentationml.tags+xml"/>
  <Override PartName="/ppt/tags/tag2454.xml" ContentType="application/vnd.openxmlformats-officedocument.presentationml.tags+xml"/>
  <Override PartName="/ppt/tags/tag2455.xml" ContentType="application/vnd.openxmlformats-officedocument.presentationml.tags+xml"/>
  <Override PartName="/ppt/tags/tag2456.xml" ContentType="application/vnd.openxmlformats-officedocument.presentationml.tags+xml"/>
  <Override PartName="/ppt/tags/tag2457.xml" ContentType="application/vnd.openxmlformats-officedocument.presentationml.tags+xml"/>
  <Override PartName="/ppt/tags/tag2458.xml" ContentType="application/vnd.openxmlformats-officedocument.presentationml.tags+xml"/>
  <Override PartName="/ppt/tags/tag2459.xml" ContentType="application/vnd.openxmlformats-officedocument.presentationml.tags+xml"/>
  <Override PartName="/ppt/tags/tag246.xml" ContentType="application/vnd.openxmlformats-officedocument.presentationml.tags+xml"/>
  <Override PartName="/ppt/tags/tag2460.xml" ContentType="application/vnd.openxmlformats-officedocument.presentationml.tags+xml"/>
  <Override PartName="/ppt/tags/tag2461.xml" ContentType="application/vnd.openxmlformats-officedocument.presentationml.tags+xml"/>
  <Override PartName="/ppt/tags/tag2462.xml" ContentType="application/vnd.openxmlformats-officedocument.presentationml.tags+xml"/>
  <Override PartName="/ppt/tags/tag2463.xml" ContentType="application/vnd.openxmlformats-officedocument.presentationml.tags+xml"/>
  <Override PartName="/ppt/tags/tag2464.xml" ContentType="application/vnd.openxmlformats-officedocument.presentationml.tags+xml"/>
  <Override PartName="/ppt/tags/tag2465.xml" ContentType="application/vnd.openxmlformats-officedocument.presentationml.tags+xml"/>
  <Override PartName="/ppt/tags/tag2466.xml" ContentType="application/vnd.openxmlformats-officedocument.presentationml.tags+xml"/>
  <Override PartName="/ppt/tags/tag2467.xml" ContentType="application/vnd.openxmlformats-officedocument.presentationml.tags+xml"/>
  <Override PartName="/ppt/tags/tag2468.xml" ContentType="application/vnd.openxmlformats-officedocument.presentationml.tags+xml"/>
  <Override PartName="/ppt/tags/tag2469.xml" ContentType="application/vnd.openxmlformats-officedocument.presentationml.tags+xml"/>
  <Override PartName="/ppt/tags/tag247.xml" ContentType="application/vnd.openxmlformats-officedocument.presentationml.tags+xml"/>
  <Override PartName="/ppt/tags/tag2470.xml" ContentType="application/vnd.openxmlformats-officedocument.presentationml.tags+xml"/>
  <Override PartName="/ppt/tags/tag2471.xml" ContentType="application/vnd.openxmlformats-officedocument.presentationml.tags+xml"/>
  <Override PartName="/ppt/tags/tag2472.xml" ContentType="application/vnd.openxmlformats-officedocument.presentationml.tags+xml"/>
  <Override PartName="/ppt/tags/tag2473.xml" ContentType="application/vnd.openxmlformats-officedocument.presentationml.tags+xml"/>
  <Override PartName="/ppt/tags/tag2474.xml" ContentType="application/vnd.openxmlformats-officedocument.presentationml.tags+xml"/>
  <Override PartName="/ppt/tags/tag2475.xml" ContentType="application/vnd.openxmlformats-officedocument.presentationml.tags+xml"/>
  <Override PartName="/ppt/tags/tag2476.xml" ContentType="application/vnd.openxmlformats-officedocument.presentationml.tags+xml"/>
  <Override PartName="/ppt/tags/tag2477.xml" ContentType="application/vnd.openxmlformats-officedocument.presentationml.tags+xml"/>
  <Override PartName="/ppt/tags/tag2478.xml" ContentType="application/vnd.openxmlformats-officedocument.presentationml.tags+xml"/>
  <Override PartName="/ppt/tags/tag2479.xml" ContentType="application/vnd.openxmlformats-officedocument.presentationml.tags+xml"/>
  <Override PartName="/ppt/tags/tag248.xml" ContentType="application/vnd.openxmlformats-officedocument.presentationml.tags+xml"/>
  <Override PartName="/ppt/tags/tag2480.xml" ContentType="application/vnd.openxmlformats-officedocument.presentationml.tags+xml"/>
  <Override PartName="/ppt/tags/tag2481.xml" ContentType="application/vnd.openxmlformats-officedocument.presentationml.tags+xml"/>
  <Override PartName="/ppt/tags/tag2482.xml" ContentType="application/vnd.openxmlformats-officedocument.presentationml.tags+xml"/>
  <Override PartName="/ppt/tags/tag2483.xml" ContentType="application/vnd.openxmlformats-officedocument.presentationml.tags+xml"/>
  <Override PartName="/ppt/tags/tag2484.xml" ContentType="application/vnd.openxmlformats-officedocument.presentationml.tags+xml"/>
  <Override PartName="/ppt/tags/tag2485.xml" ContentType="application/vnd.openxmlformats-officedocument.presentationml.tags+xml"/>
  <Override PartName="/ppt/tags/tag2486.xml" ContentType="application/vnd.openxmlformats-officedocument.presentationml.tags+xml"/>
  <Override PartName="/ppt/tags/tag2487.xml" ContentType="application/vnd.openxmlformats-officedocument.presentationml.tags+xml"/>
  <Override PartName="/ppt/tags/tag2488.xml" ContentType="application/vnd.openxmlformats-officedocument.presentationml.tags+xml"/>
  <Override PartName="/ppt/tags/tag2489.xml" ContentType="application/vnd.openxmlformats-officedocument.presentationml.tags+xml"/>
  <Override PartName="/ppt/tags/tag249.xml" ContentType="application/vnd.openxmlformats-officedocument.presentationml.tags+xml"/>
  <Override PartName="/ppt/tags/tag2490.xml" ContentType="application/vnd.openxmlformats-officedocument.presentationml.tags+xml"/>
  <Override PartName="/ppt/tags/tag2491.xml" ContentType="application/vnd.openxmlformats-officedocument.presentationml.tags+xml"/>
  <Override PartName="/ppt/tags/tag2492.xml" ContentType="application/vnd.openxmlformats-officedocument.presentationml.tags+xml"/>
  <Override PartName="/ppt/tags/tag2493.xml" ContentType="application/vnd.openxmlformats-officedocument.presentationml.tags+xml"/>
  <Override PartName="/ppt/tags/tag2494.xml" ContentType="application/vnd.openxmlformats-officedocument.presentationml.tags+xml"/>
  <Override PartName="/ppt/tags/tag2495.xml" ContentType="application/vnd.openxmlformats-officedocument.presentationml.tags+xml"/>
  <Override PartName="/ppt/tags/tag2496.xml" ContentType="application/vnd.openxmlformats-officedocument.presentationml.tags+xml"/>
  <Override PartName="/ppt/tags/tag2497.xml" ContentType="application/vnd.openxmlformats-officedocument.presentationml.tags+xml"/>
  <Override PartName="/ppt/tags/tag2498.xml" ContentType="application/vnd.openxmlformats-officedocument.presentationml.tags+xml"/>
  <Override PartName="/ppt/tags/tag2499.xml" ContentType="application/vnd.openxmlformats-officedocument.presentationml.tags+xml"/>
  <Override PartName="/ppt/tags/tag25.xml" ContentType="application/vnd.openxmlformats-officedocument.presentationml.tags+xml"/>
  <Override PartName="/ppt/tags/tag250.xml" ContentType="application/vnd.openxmlformats-officedocument.presentationml.tags+xml"/>
  <Override PartName="/ppt/tags/tag2500.xml" ContentType="application/vnd.openxmlformats-officedocument.presentationml.tags+xml"/>
  <Override PartName="/ppt/tags/tag2501.xml" ContentType="application/vnd.openxmlformats-officedocument.presentationml.tags+xml"/>
  <Override PartName="/ppt/tags/tag2502.xml" ContentType="application/vnd.openxmlformats-officedocument.presentationml.tags+xml"/>
  <Override PartName="/ppt/tags/tag2503.xml" ContentType="application/vnd.openxmlformats-officedocument.presentationml.tags+xml"/>
  <Override PartName="/ppt/tags/tag2504.xml" ContentType="application/vnd.openxmlformats-officedocument.presentationml.tags+xml"/>
  <Override PartName="/ppt/tags/tag2505.xml" ContentType="application/vnd.openxmlformats-officedocument.presentationml.tags+xml"/>
  <Override PartName="/ppt/tags/tag2506.xml" ContentType="application/vnd.openxmlformats-officedocument.presentationml.tags+xml"/>
  <Override PartName="/ppt/tags/tag2507.xml" ContentType="application/vnd.openxmlformats-officedocument.presentationml.tags+xml"/>
  <Override PartName="/ppt/tags/tag2508.xml" ContentType="application/vnd.openxmlformats-officedocument.presentationml.tags+xml"/>
  <Override PartName="/ppt/tags/tag2509.xml" ContentType="application/vnd.openxmlformats-officedocument.presentationml.tags+xml"/>
  <Override PartName="/ppt/tags/tag251.xml" ContentType="application/vnd.openxmlformats-officedocument.presentationml.tags+xml"/>
  <Override PartName="/ppt/tags/tag2510.xml" ContentType="application/vnd.openxmlformats-officedocument.presentationml.tags+xml"/>
  <Override PartName="/ppt/tags/tag2511.xml" ContentType="application/vnd.openxmlformats-officedocument.presentationml.tags+xml"/>
  <Override PartName="/ppt/tags/tag2512.xml" ContentType="application/vnd.openxmlformats-officedocument.presentationml.tags+xml"/>
  <Override PartName="/ppt/tags/tag2513.xml" ContentType="application/vnd.openxmlformats-officedocument.presentationml.tags+xml"/>
  <Override PartName="/ppt/tags/tag2514.xml" ContentType="application/vnd.openxmlformats-officedocument.presentationml.tags+xml"/>
  <Override PartName="/ppt/tags/tag2515.xml" ContentType="application/vnd.openxmlformats-officedocument.presentationml.tags+xml"/>
  <Override PartName="/ppt/tags/tag2516.xml" ContentType="application/vnd.openxmlformats-officedocument.presentationml.tags+xml"/>
  <Override PartName="/ppt/tags/tag2517.xml" ContentType="application/vnd.openxmlformats-officedocument.presentationml.tags+xml"/>
  <Override PartName="/ppt/tags/tag2518.xml" ContentType="application/vnd.openxmlformats-officedocument.presentationml.tags+xml"/>
  <Override PartName="/ppt/tags/tag2519.xml" ContentType="application/vnd.openxmlformats-officedocument.presentationml.tags+xml"/>
  <Override PartName="/ppt/tags/tag252.xml" ContentType="application/vnd.openxmlformats-officedocument.presentationml.tags+xml"/>
  <Override PartName="/ppt/tags/tag2520.xml" ContentType="application/vnd.openxmlformats-officedocument.presentationml.tags+xml"/>
  <Override PartName="/ppt/tags/tag2521.xml" ContentType="application/vnd.openxmlformats-officedocument.presentationml.tags+xml"/>
  <Override PartName="/ppt/tags/tag2522.xml" ContentType="application/vnd.openxmlformats-officedocument.presentationml.tags+xml"/>
  <Override PartName="/ppt/tags/tag2523.xml" ContentType="application/vnd.openxmlformats-officedocument.presentationml.tags+xml"/>
  <Override PartName="/ppt/tags/tag2524.xml" ContentType="application/vnd.openxmlformats-officedocument.presentationml.tags+xml"/>
  <Override PartName="/ppt/tags/tag2525.xml" ContentType="application/vnd.openxmlformats-officedocument.presentationml.tags+xml"/>
  <Override PartName="/ppt/tags/tag2526.xml" ContentType="application/vnd.openxmlformats-officedocument.presentationml.tags+xml"/>
  <Override PartName="/ppt/tags/tag2527.xml" ContentType="application/vnd.openxmlformats-officedocument.presentationml.tags+xml"/>
  <Override PartName="/ppt/tags/tag2528.xml" ContentType="application/vnd.openxmlformats-officedocument.presentationml.tags+xml"/>
  <Override PartName="/ppt/tags/tag2529.xml" ContentType="application/vnd.openxmlformats-officedocument.presentationml.tags+xml"/>
  <Override PartName="/ppt/tags/tag253.xml" ContentType="application/vnd.openxmlformats-officedocument.presentationml.tags+xml"/>
  <Override PartName="/ppt/tags/tag2530.xml" ContentType="application/vnd.openxmlformats-officedocument.presentationml.tags+xml"/>
  <Override PartName="/ppt/tags/tag2531.xml" ContentType="application/vnd.openxmlformats-officedocument.presentationml.tags+xml"/>
  <Override PartName="/ppt/tags/tag2532.xml" ContentType="application/vnd.openxmlformats-officedocument.presentationml.tags+xml"/>
  <Override PartName="/ppt/tags/tag2533.xml" ContentType="application/vnd.openxmlformats-officedocument.presentationml.tags+xml"/>
  <Override PartName="/ppt/tags/tag2534.xml" ContentType="application/vnd.openxmlformats-officedocument.presentationml.tags+xml"/>
  <Override PartName="/ppt/tags/tag2535.xml" ContentType="application/vnd.openxmlformats-officedocument.presentationml.tags+xml"/>
  <Override PartName="/ppt/tags/tag2536.xml" ContentType="application/vnd.openxmlformats-officedocument.presentationml.tags+xml"/>
  <Override PartName="/ppt/tags/tag2537.xml" ContentType="application/vnd.openxmlformats-officedocument.presentationml.tags+xml"/>
  <Override PartName="/ppt/tags/tag2538.xml" ContentType="application/vnd.openxmlformats-officedocument.presentationml.tags+xml"/>
  <Override PartName="/ppt/tags/tag2539.xml" ContentType="application/vnd.openxmlformats-officedocument.presentationml.tags+xml"/>
  <Override PartName="/ppt/tags/tag254.xml" ContentType="application/vnd.openxmlformats-officedocument.presentationml.tags+xml"/>
  <Override PartName="/ppt/tags/tag2540.xml" ContentType="application/vnd.openxmlformats-officedocument.presentationml.tags+xml"/>
  <Override PartName="/ppt/tags/tag2541.xml" ContentType="application/vnd.openxmlformats-officedocument.presentationml.tags+xml"/>
  <Override PartName="/ppt/tags/tag2542.xml" ContentType="application/vnd.openxmlformats-officedocument.presentationml.tags+xml"/>
  <Override PartName="/ppt/tags/tag2543.xml" ContentType="application/vnd.openxmlformats-officedocument.presentationml.tags+xml"/>
  <Override PartName="/ppt/tags/tag2544.xml" ContentType="application/vnd.openxmlformats-officedocument.presentationml.tags+xml"/>
  <Override PartName="/ppt/tags/tag2545.xml" ContentType="application/vnd.openxmlformats-officedocument.presentationml.tags+xml"/>
  <Override PartName="/ppt/tags/tag2546.xml" ContentType="application/vnd.openxmlformats-officedocument.presentationml.tags+xml"/>
  <Override PartName="/ppt/tags/tag2547.xml" ContentType="application/vnd.openxmlformats-officedocument.presentationml.tags+xml"/>
  <Override PartName="/ppt/tags/tag2548.xml" ContentType="application/vnd.openxmlformats-officedocument.presentationml.tags+xml"/>
  <Override PartName="/ppt/tags/tag2549.xml" ContentType="application/vnd.openxmlformats-officedocument.presentationml.tags+xml"/>
  <Override PartName="/ppt/tags/tag255.xml" ContentType="application/vnd.openxmlformats-officedocument.presentationml.tags+xml"/>
  <Override PartName="/ppt/tags/tag2550.xml" ContentType="application/vnd.openxmlformats-officedocument.presentationml.tags+xml"/>
  <Override PartName="/ppt/tags/tag2551.xml" ContentType="application/vnd.openxmlformats-officedocument.presentationml.tags+xml"/>
  <Override PartName="/ppt/tags/tag2552.xml" ContentType="application/vnd.openxmlformats-officedocument.presentationml.tags+xml"/>
  <Override PartName="/ppt/tags/tag2553.xml" ContentType="application/vnd.openxmlformats-officedocument.presentationml.tags+xml"/>
  <Override PartName="/ppt/tags/tag2554.xml" ContentType="application/vnd.openxmlformats-officedocument.presentationml.tags+xml"/>
  <Override PartName="/ppt/tags/tag2555.xml" ContentType="application/vnd.openxmlformats-officedocument.presentationml.tags+xml"/>
  <Override PartName="/ppt/tags/tag2556.xml" ContentType="application/vnd.openxmlformats-officedocument.presentationml.tags+xml"/>
  <Override PartName="/ppt/tags/tag2557.xml" ContentType="application/vnd.openxmlformats-officedocument.presentationml.tags+xml"/>
  <Override PartName="/ppt/tags/tag2558.xml" ContentType="application/vnd.openxmlformats-officedocument.presentationml.tags+xml"/>
  <Override PartName="/ppt/tags/tag2559.xml" ContentType="application/vnd.openxmlformats-officedocument.presentationml.tags+xml"/>
  <Override PartName="/ppt/tags/tag256.xml" ContentType="application/vnd.openxmlformats-officedocument.presentationml.tags+xml"/>
  <Override PartName="/ppt/tags/tag2560.xml" ContentType="application/vnd.openxmlformats-officedocument.presentationml.tags+xml"/>
  <Override PartName="/ppt/tags/tag2561.xml" ContentType="application/vnd.openxmlformats-officedocument.presentationml.tags+xml"/>
  <Override PartName="/ppt/tags/tag2562.xml" ContentType="application/vnd.openxmlformats-officedocument.presentationml.tags+xml"/>
  <Override PartName="/ppt/tags/tag2563.xml" ContentType="application/vnd.openxmlformats-officedocument.presentationml.tags+xml"/>
  <Override PartName="/ppt/tags/tag2564.xml" ContentType="application/vnd.openxmlformats-officedocument.presentationml.tags+xml"/>
  <Override PartName="/ppt/tags/tag2565.xml" ContentType="application/vnd.openxmlformats-officedocument.presentationml.tags+xml"/>
  <Override PartName="/ppt/tags/tag2566.xml" ContentType="application/vnd.openxmlformats-officedocument.presentationml.tags+xml"/>
  <Override PartName="/ppt/tags/tag2567.xml" ContentType="application/vnd.openxmlformats-officedocument.presentationml.tags+xml"/>
  <Override PartName="/ppt/tags/tag2568.xml" ContentType="application/vnd.openxmlformats-officedocument.presentationml.tags+xml"/>
  <Override PartName="/ppt/tags/tag2569.xml" ContentType="application/vnd.openxmlformats-officedocument.presentationml.tags+xml"/>
  <Override PartName="/ppt/tags/tag257.xml" ContentType="application/vnd.openxmlformats-officedocument.presentationml.tags+xml"/>
  <Override PartName="/ppt/tags/tag2570.xml" ContentType="application/vnd.openxmlformats-officedocument.presentationml.tags+xml"/>
  <Override PartName="/ppt/tags/tag2571.xml" ContentType="application/vnd.openxmlformats-officedocument.presentationml.tags+xml"/>
  <Override PartName="/ppt/tags/tag2572.xml" ContentType="application/vnd.openxmlformats-officedocument.presentationml.tags+xml"/>
  <Override PartName="/ppt/tags/tag2573.xml" ContentType="application/vnd.openxmlformats-officedocument.presentationml.tags+xml"/>
  <Override PartName="/ppt/tags/tag2574.xml" ContentType="application/vnd.openxmlformats-officedocument.presentationml.tags+xml"/>
  <Override PartName="/ppt/tags/tag2575.xml" ContentType="application/vnd.openxmlformats-officedocument.presentationml.tags+xml"/>
  <Override PartName="/ppt/tags/tag2576.xml" ContentType="application/vnd.openxmlformats-officedocument.presentationml.tags+xml"/>
  <Override PartName="/ppt/tags/tag2577.xml" ContentType="application/vnd.openxmlformats-officedocument.presentationml.tags+xml"/>
  <Override PartName="/ppt/tags/tag2578.xml" ContentType="application/vnd.openxmlformats-officedocument.presentationml.tags+xml"/>
  <Override PartName="/ppt/tags/tag2579.xml" ContentType="application/vnd.openxmlformats-officedocument.presentationml.tags+xml"/>
  <Override PartName="/ppt/tags/tag258.xml" ContentType="application/vnd.openxmlformats-officedocument.presentationml.tags+xml"/>
  <Override PartName="/ppt/tags/tag2580.xml" ContentType="application/vnd.openxmlformats-officedocument.presentationml.tags+xml"/>
  <Override PartName="/ppt/tags/tag2581.xml" ContentType="application/vnd.openxmlformats-officedocument.presentationml.tags+xml"/>
  <Override PartName="/ppt/tags/tag2582.xml" ContentType="application/vnd.openxmlformats-officedocument.presentationml.tags+xml"/>
  <Override PartName="/ppt/tags/tag2583.xml" ContentType="application/vnd.openxmlformats-officedocument.presentationml.tags+xml"/>
  <Override PartName="/ppt/tags/tag2584.xml" ContentType="application/vnd.openxmlformats-officedocument.presentationml.tags+xml"/>
  <Override PartName="/ppt/tags/tag2585.xml" ContentType="application/vnd.openxmlformats-officedocument.presentationml.tags+xml"/>
  <Override PartName="/ppt/tags/tag2586.xml" ContentType="application/vnd.openxmlformats-officedocument.presentationml.tags+xml"/>
  <Override PartName="/ppt/tags/tag2587.xml" ContentType="application/vnd.openxmlformats-officedocument.presentationml.tags+xml"/>
  <Override PartName="/ppt/tags/tag2588.xml" ContentType="application/vnd.openxmlformats-officedocument.presentationml.tags+xml"/>
  <Override PartName="/ppt/tags/tag2589.xml" ContentType="application/vnd.openxmlformats-officedocument.presentationml.tags+xml"/>
  <Override PartName="/ppt/tags/tag259.xml" ContentType="application/vnd.openxmlformats-officedocument.presentationml.tags+xml"/>
  <Override PartName="/ppt/tags/tag2590.xml" ContentType="application/vnd.openxmlformats-officedocument.presentationml.tags+xml"/>
  <Override PartName="/ppt/tags/tag2591.xml" ContentType="application/vnd.openxmlformats-officedocument.presentationml.tags+xml"/>
  <Override PartName="/ppt/tags/tag2592.xml" ContentType="application/vnd.openxmlformats-officedocument.presentationml.tags+xml"/>
  <Override PartName="/ppt/tags/tag2593.xml" ContentType="application/vnd.openxmlformats-officedocument.presentationml.tags+xml"/>
  <Override PartName="/ppt/tags/tag2594.xml" ContentType="application/vnd.openxmlformats-officedocument.presentationml.tags+xml"/>
  <Override PartName="/ppt/tags/tag2595.xml" ContentType="application/vnd.openxmlformats-officedocument.presentationml.tags+xml"/>
  <Override PartName="/ppt/tags/tag2596.xml" ContentType="application/vnd.openxmlformats-officedocument.presentationml.tags+xml"/>
  <Override PartName="/ppt/tags/tag2597.xml" ContentType="application/vnd.openxmlformats-officedocument.presentationml.tags+xml"/>
  <Override PartName="/ppt/tags/tag2598.xml" ContentType="application/vnd.openxmlformats-officedocument.presentationml.tags+xml"/>
  <Override PartName="/ppt/tags/tag2599.xml" ContentType="application/vnd.openxmlformats-officedocument.presentationml.tags+xml"/>
  <Override PartName="/ppt/tags/tag26.xml" ContentType="application/vnd.openxmlformats-officedocument.presentationml.tags+xml"/>
  <Override PartName="/ppt/tags/tag260.xml" ContentType="application/vnd.openxmlformats-officedocument.presentationml.tags+xml"/>
  <Override PartName="/ppt/tags/tag2600.xml" ContentType="application/vnd.openxmlformats-officedocument.presentationml.tags+xml"/>
  <Override PartName="/ppt/tags/tag2601.xml" ContentType="application/vnd.openxmlformats-officedocument.presentationml.tags+xml"/>
  <Override PartName="/ppt/tags/tag2602.xml" ContentType="application/vnd.openxmlformats-officedocument.presentationml.tags+xml"/>
  <Override PartName="/ppt/tags/tag2603.xml" ContentType="application/vnd.openxmlformats-officedocument.presentationml.tags+xml"/>
  <Override PartName="/ppt/tags/tag2604.xml" ContentType="application/vnd.openxmlformats-officedocument.presentationml.tags+xml"/>
  <Override PartName="/ppt/tags/tag2605.xml" ContentType="application/vnd.openxmlformats-officedocument.presentationml.tags+xml"/>
  <Override PartName="/ppt/tags/tag2606.xml" ContentType="application/vnd.openxmlformats-officedocument.presentationml.tags+xml"/>
  <Override PartName="/ppt/tags/tag2607.xml" ContentType="application/vnd.openxmlformats-officedocument.presentationml.tags+xml"/>
  <Override PartName="/ppt/tags/tag2608.xml" ContentType="application/vnd.openxmlformats-officedocument.presentationml.tags+xml"/>
  <Override PartName="/ppt/tags/tag2609.xml" ContentType="application/vnd.openxmlformats-officedocument.presentationml.tags+xml"/>
  <Override PartName="/ppt/tags/tag261.xml" ContentType="application/vnd.openxmlformats-officedocument.presentationml.tags+xml"/>
  <Override PartName="/ppt/tags/tag2610.xml" ContentType="application/vnd.openxmlformats-officedocument.presentationml.tags+xml"/>
  <Override PartName="/ppt/tags/tag2611.xml" ContentType="application/vnd.openxmlformats-officedocument.presentationml.tags+xml"/>
  <Override PartName="/ppt/tags/tag2612.xml" ContentType="application/vnd.openxmlformats-officedocument.presentationml.tags+xml"/>
  <Override PartName="/ppt/tags/tag2613.xml" ContentType="application/vnd.openxmlformats-officedocument.presentationml.tags+xml"/>
  <Override PartName="/ppt/tags/tag2614.xml" ContentType="application/vnd.openxmlformats-officedocument.presentationml.tags+xml"/>
  <Override PartName="/ppt/tags/tag2615.xml" ContentType="application/vnd.openxmlformats-officedocument.presentationml.tags+xml"/>
  <Override PartName="/ppt/tags/tag2616.xml" ContentType="application/vnd.openxmlformats-officedocument.presentationml.tags+xml"/>
  <Override PartName="/ppt/tags/tag2617.xml" ContentType="application/vnd.openxmlformats-officedocument.presentationml.tags+xml"/>
  <Override PartName="/ppt/tags/tag2618.xml" ContentType="application/vnd.openxmlformats-officedocument.presentationml.tags+xml"/>
  <Override PartName="/ppt/tags/tag2619.xml" ContentType="application/vnd.openxmlformats-officedocument.presentationml.tags+xml"/>
  <Override PartName="/ppt/tags/tag262.xml" ContentType="application/vnd.openxmlformats-officedocument.presentationml.tags+xml"/>
  <Override PartName="/ppt/tags/tag2620.xml" ContentType="application/vnd.openxmlformats-officedocument.presentationml.tags+xml"/>
  <Override PartName="/ppt/tags/tag2621.xml" ContentType="application/vnd.openxmlformats-officedocument.presentationml.tags+xml"/>
  <Override PartName="/ppt/tags/tag2622.xml" ContentType="application/vnd.openxmlformats-officedocument.presentationml.tags+xml"/>
  <Override PartName="/ppt/tags/tag2623.xml" ContentType="application/vnd.openxmlformats-officedocument.presentationml.tags+xml"/>
  <Override PartName="/ppt/tags/tag2624.xml" ContentType="application/vnd.openxmlformats-officedocument.presentationml.tags+xml"/>
  <Override PartName="/ppt/tags/tag2625.xml" ContentType="application/vnd.openxmlformats-officedocument.presentationml.tags+xml"/>
  <Override PartName="/ppt/tags/tag2626.xml" ContentType="application/vnd.openxmlformats-officedocument.presentationml.tags+xml"/>
  <Override PartName="/ppt/tags/tag2627.xml" ContentType="application/vnd.openxmlformats-officedocument.presentationml.tags+xml"/>
  <Override PartName="/ppt/tags/tag2628.xml" ContentType="application/vnd.openxmlformats-officedocument.presentationml.tags+xml"/>
  <Override PartName="/ppt/tags/tag2629.xml" ContentType="application/vnd.openxmlformats-officedocument.presentationml.tags+xml"/>
  <Override PartName="/ppt/tags/tag263.xml" ContentType="application/vnd.openxmlformats-officedocument.presentationml.tags+xml"/>
  <Override PartName="/ppt/tags/tag2630.xml" ContentType="application/vnd.openxmlformats-officedocument.presentationml.tags+xml"/>
  <Override PartName="/ppt/tags/tag2631.xml" ContentType="application/vnd.openxmlformats-officedocument.presentationml.tags+xml"/>
  <Override PartName="/ppt/tags/tag2632.xml" ContentType="application/vnd.openxmlformats-officedocument.presentationml.tags+xml"/>
  <Override PartName="/ppt/tags/tag2633.xml" ContentType="application/vnd.openxmlformats-officedocument.presentationml.tags+xml"/>
  <Override PartName="/ppt/tags/tag2634.xml" ContentType="application/vnd.openxmlformats-officedocument.presentationml.tags+xml"/>
  <Override PartName="/ppt/tags/tag2635.xml" ContentType="application/vnd.openxmlformats-officedocument.presentationml.tags+xml"/>
  <Override PartName="/ppt/tags/tag2636.xml" ContentType="application/vnd.openxmlformats-officedocument.presentationml.tags+xml"/>
  <Override PartName="/ppt/tags/tag2637.xml" ContentType="application/vnd.openxmlformats-officedocument.presentationml.tags+xml"/>
  <Override PartName="/ppt/tags/tag2638.xml" ContentType="application/vnd.openxmlformats-officedocument.presentationml.tags+xml"/>
  <Override PartName="/ppt/tags/tag2639.xml" ContentType="application/vnd.openxmlformats-officedocument.presentationml.tags+xml"/>
  <Override PartName="/ppt/tags/tag264.xml" ContentType="application/vnd.openxmlformats-officedocument.presentationml.tags+xml"/>
  <Override PartName="/ppt/tags/tag2640.xml" ContentType="application/vnd.openxmlformats-officedocument.presentationml.tags+xml"/>
  <Override PartName="/ppt/tags/tag2641.xml" ContentType="application/vnd.openxmlformats-officedocument.presentationml.tags+xml"/>
  <Override PartName="/ppt/tags/tag2642.xml" ContentType="application/vnd.openxmlformats-officedocument.presentationml.tags+xml"/>
  <Override PartName="/ppt/tags/tag2643.xml" ContentType="application/vnd.openxmlformats-officedocument.presentationml.tags+xml"/>
  <Override PartName="/ppt/tags/tag2644.xml" ContentType="application/vnd.openxmlformats-officedocument.presentationml.tags+xml"/>
  <Override PartName="/ppt/tags/tag2645.xml" ContentType="application/vnd.openxmlformats-officedocument.presentationml.tags+xml"/>
  <Override PartName="/ppt/tags/tag2646.xml" ContentType="application/vnd.openxmlformats-officedocument.presentationml.tags+xml"/>
  <Override PartName="/ppt/tags/tag2647.xml" ContentType="application/vnd.openxmlformats-officedocument.presentationml.tags+xml"/>
  <Override PartName="/ppt/tags/tag2648.xml" ContentType="application/vnd.openxmlformats-officedocument.presentationml.tags+xml"/>
  <Override PartName="/ppt/tags/tag2649.xml" ContentType="application/vnd.openxmlformats-officedocument.presentationml.tags+xml"/>
  <Override PartName="/ppt/tags/tag265.xml" ContentType="application/vnd.openxmlformats-officedocument.presentationml.tags+xml"/>
  <Override PartName="/ppt/tags/tag2650.xml" ContentType="application/vnd.openxmlformats-officedocument.presentationml.tags+xml"/>
  <Override PartName="/ppt/tags/tag2651.xml" ContentType="application/vnd.openxmlformats-officedocument.presentationml.tags+xml"/>
  <Override PartName="/ppt/tags/tag2652.xml" ContentType="application/vnd.openxmlformats-officedocument.presentationml.tags+xml"/>
  <Override PartName="/ppt/tags/tag2653.xml" ContentType="application/vnd.openxmlformats-officedocument.presentationml.tags+xml"/>
  <Override PartName="/ppt/tags/tag2654.xml" ContentType="application/vnd.openxmlformats-officedocument.presentationml.tags+xml"/>
  <Override PartName="/ppt/tags/tag2655.xml" ContentType="application/vnd.openxmlformats-officedocument.presentationml.tags+xml"/>
  <Override PartName="/ppt/tags/tag2656.xml" ContentType="application/vnd.openxmlformats-officedocument.presentationml.tags+xml"/>
  <Override PartName="/ppt/tags/tag2657.xml" ContentType="application/vnd.openxmlformats-officedocument.presentationml.tags+xml"/>
  <Override PartName="/ppt/tags/tag2658.xml" ContentType="application/vnd.openxmlformats-officedocument.presentationml.tags+xml"/>
  <Override PartName="/ppt/tags/tag2659.xml" ContentType="application/vnd.openxmlformats-officedocument.presentationml.tags+xml"/>
  <Override PartName="/ppt/tags/tag266.xml" ContentType="application/vnd.openxmlformats-officedocument.presentationml.tags+xml"/>
  <Override PartName="/ppt/tags/tag2660.xml" ContentType="application/vnd.openxmlformats-officedocument.presentationml.tags+xml"/>
  <Override PartName="/ppt/tags/tag2661.xml" ContentType="application/vnd.openxmlformats-officedocument.presentationml.tags+xml"/>
  <Override PartName="/ppt/tags/tag2662.xml" ContentType="application/vnd.openxmlformats-officedocument.presentationml.tags+xml"/>
  <Override PartName="/ppt/tags/tag2663.xml" ContentType="application/vnd.openxmlformats-officedocument.presentationml.tags+xml"/>
  <Override PartName="/ppt/tags/tag2664.xml" ContentType="application/vnd.openxmlformats-officedocument.presentationml.tags+xml"/>
  <Override PartName="/ppt/tags/tag2665.xml" ContentType="application/vnd.openxmlformats-officedocument.presentationml.tags+xml"/>
  <Override PartName="/ppt/tags/tag2666.xml" ContentType="application/vnd.openxmlformats-officedocument.presentationml.tags+xml"/>
  <Override PartName="/ppt/tags/tag2667.xml" ContentType="application/vnd.openxmlformats-officedocument.presentationml.tags+xml"/>
  <Override PartName="/ppt/tags/tag2668.xml" ContentType="application/vnd.openxmlformats-officedocument.presentationml.tags+xml"/>
  <Override PartName="/ppt/tags/tag2669.xml" ContentType="application/vnd.openxmlformats-officedocument.presentationml.tags+xml"/>
  <Override PartName="/ppt/tags/tag267.xml" ContentType="application/vnd.openxmlformats-officedocument.presentationml.tags+xml"/>
  <Override PartName="/ppt/tags/tag2670.xml" ContentType="application/vnd.openxmlformats-officedocument.presentationml.tags+xml"/>
  <Override PartName="/ppt/tags/tag2671.xml" ContentType="application/vnd.openxmlformats-officedocument.presentationml.tags+xml"/>
  <Override PartName="/ppt/tags/tag2672.xml" ContentType="application/vnd.openxmlformats-officedocument.presentationml.tags+xml"/>
  <Override PartName="/ppt/tags/tag2673.xml" ContentType="application/vnd.openxmlformats-officedocument.presentationml.tags+xml"/>
  <Override PartName="/ppt/tags/tag2674.xml" ContentType="application/vnd.openxmlformats-officedocument.presentationml.tags+xml"/>
  <Override PartName="/ppt/tags/tag2675.xml" ContentType="application/vnd.openxmlformats-officedocument.presentationml.tags+xml"/>
  <Override PartName="/ppt/tags/tag2676.xml" ContentType="application/vnd.openxmlformats-officedocument.presentationml.tags+xml"/>
  <Override PartName="/ppt/tags/tag2677.xml" ContentType="application/vnd.openxmlformats-officedocument.presentationml.tags+xml"/>
  <Override PartName="/ppt/tags/tag2678.xml" ContentType="application/vnd.openxmlformats-officedocument.presentationml.tags+xml"/>
  <Override PartName="/ppt/tags/tag2679.xml" ContentType="application/vnd.openxmlformats-officedocument.presentationml.tags+xml"/>
  <Override PartName="/ppt/tags/tag268.xml" ContentType="application/vnd.openxmlformats-officedocument.presentationml.tags+xml"/>
  <Override PartName="/ppt/tags/tag2680.xml" ContentType="application/vnd.openxmlformats-officedocument.presentationml.tags+xml"/>
  <Override PartName="/ppt/tags/tag2681.xml" ContentType="application/vnd.openxmlformats-officedocument.presentationml.tags+xml"/>
  <Override PartName="/ppt/tags/tag2682.xml" ContentType="application/vnd.openxmlformats-officedocument.presentationml.tags+xml"/>
  <Override PartName="/ppt/tags/tag2683.xml" ContentType="application/vnd.openxmlformats-officedocument.presentationml.tags+xml"/>
  <Override PartName="/ppt/tags/tag2684.xml" ContentType="application/vnd.openxmlformats-officedocument.presentationml.tags+xml"/>
  <Override PartName="/ppt/tags/tag2685.xml" ContentType="application/vnd.openxmlformats-officedocument.presentationml.tags+xml"/>
  <Override PartName="/ppt/tags/tag2686.xml" ContentType="application/vnd.openxmlformats-officedocument.presentationml.tags+xml"/>
  <Override PartName="/ppt/tags/tag2687.xml" ContentType="application/vnd.openxmlformats-officedocument.presentationml.tags+xml"/>
  <Override PartName="/ppt/tags/tag2688.xml" ContentType="application/vnd.openxmlformats-officedocument.presentationml.tags+xml"/>
  <Override PartName="/ppt/tags/tag2689.xml" ContentType="application/vnd.openxmlformats-officedocument.presentationml.tags+xml"/>
  <Override PartName="/ppt/tags/tag269.xml" ContentType="application/vnd.openxmlformats-officedocument.presentationml.tags+xml"/>
  <Override PartName="/ppt/tags/tag2690.xml" ContentType="application/vnd.openxmlformats-officedocument.presentationml.tags+xml"/>
  <Override PartName="/ppt/tags/tag2691.xml" ContentType="application/vnd.openxmlformats-officedocument.presentationml.tags+xml"/>
  <Override PartName="/ppt/tags/tag2692.xml" ContentType="application/vnd.openxmlformats-officedocument.presentationml.tags+xml"/>
  <Override PartName="/ppt/tags/tag2693.xml" ContentType="application/vnd.openxmlformats-officedocument.presentationml.tags+xml"/>
  <Override PartName="/ppt/tags/tag2694.xml" ContentType="application/vnd.openxmlformats-officedocument.presentationml.tags+xml"/>
  <Override PartName="/ppt/tags/tag2695.xml" ContentType="application/vnd.openxmlformats-officedocument.presentationml.tags+xml"/>
  <Override PartName="/ppt/tags/tag2696.xml" ContentType="application/vnd.openxmlformats-officedocument.presentationml.tags+xml"/>
  <Override PartName="/ppt/tags/tag2697.xml" ContentType="application/vnd.openxmlformats-officedocument.presentationml.tags+xml"/>
  <Override PartName="/ppt/tags/tag2698.xml" ContentType="application/vnd.openxmlformats-officedocument.presentationml.tags+xml"/>
  <Override PartName="/ppt/tags/tag2699.xml" ContentType="application/vnd.openxmlformats-officedocument.presentationml.tags+xml"/>
  <Override PartName="/ppt/tags/tag27.xml" ContentType="application/vnd.openxmlformats-officedocument.presentationml.tags+xml"/>
  <Override PartName="/ppt/tags/tag270.xml" ContentType="application/vnd.openxmlformats-officedocument.presentationml.tags+xml"/>
  <Override PartName="/ppt/tags/tag2700.xml" ContentType="application/vnd.openxmlformats-officedocument.presentationml.tags+xml"/>
  <Override PartName="/ppt/tags/tag2701.xml" ContentType="application/vnd.openxmlformats-officedocument.presentationml.tags+xml"/>
  <Override PartName="/ppt/tags/tag2702.xml" ContentType="application/vnd.openxmlformats-officedocument.presentationml.tags+xml"/>
  <Override PartName="/ppt/tags/tag2703.xml" ContentType="application/vnd.openxmlformats-officedocument.presentationml.tags+xml"/>
  <Override PartName="/ppt/tags/tag2704.xml" ContentType="application/vnd.openxmlformats-officedocument.presentationml.tags+xml"/>
  <Override PartName="/ppt/tags/tag2705.xml" ContentType="application/vnd.openxmlformats-officedocument.presentationml.tags+xml"/>
  <Override PartName="/ppt/tags/tag2706.xml" ContentType="application/vnd.openxmlformats-officedocument.presentationml.tags+xml"/>
  <Override PartName="/ppt/tags/tag2707.xml" ContentType="application/vnd.openxmlformats-officedocument.presentationml.tags+xml"/>
  <Override PartName="/ppt/tags/tag2708.xml" ContentType="application/vnd.openxmlformats-officedocument.presentationml.tags+xml"/>
  <Override PartName="/ppt/tags/tag2709.xml" ContentType="application/vnd.openxmlformats-officedocument.presentationml.tags+xml"/>
  <Override PartName="/ppt/tags/tag271.xml" ContentType="application/vnd.openxmlformats-officedocument.presentationml.tags+xml"/>
  <Override PartName="/ppt/tags/tag2710.xml" ContentType="application/vnd.openxmlformats-officedocument.presentationml.tags+xml"/>
  <Override PartName="/ppt/tags/tag2711.xml" ContentType="application/vnd.openxmlformats-officedocument.presentationml.tags+xml"/>
  <Override PartName="/ppt/tags/tag2712.xml" ContentType="application/vnd.openxmlformats-officedocument.presentationml.tags+xml"/>
  <Override PartName="/ppt/tags/tag2713.xml" ContentType="application/vnd.openxmlformats-officedocument.presentationml.tags+xml"/>
  <Override PartName="/ppt/tags/tag2714.xml" ContentType="application/vnd.openxmlformats-officedocument.presentationml.tags+xml"/>
  <Override PartName="/ppt/tags/tag2715.xml" ContentType="application/vnd.openxmlformats-officedocument.presentationml.tags+xml"/>
  <Override PartName="/ppt/tags/tag2716.xml" ContentType="application/vnd.openxmlformats-officedocument.presentationml.tags+xml"/>
  <Override PartName="/ppt/tags/tag2717.xml" ContentType="application/vnd.openxmlformats-officedocument.presentationml.tags+xml"/>
  <Override PartName="/ppt/tags/tag2718.xml" ContentType="application/vnd.openxmlformats-officedocument.presentationml.tags+xml"/>
  <Override PartName="/ppt/tags/tag2719.xml" ContentType="application/vnd.openxmlformats-officedocument.presentationml.tags+xml"/>
  <Override PartName="/ppt/tags/tag272.xml" ContentType="application/vnd.openxmlformats-officedocument.presentationml.tags+xml"/>
  <Override PartName="/ppt/tags/tag2720.xml" ContentType="application/vnd.openxmlformats-officedocument.presentationml.tags+xml"/>
  <Override PartName="/ppt/tags/tag2721.xml" ContentType="application/vnd.openxmlformats-officedocument.presentationml.tags+xml"/>
  <Override PartName="/ppt/tags/tag2722.xml" ContentType="application/vnd.openxmlformats-officedocument.presentationml.tags+xml"/>
  <Override PartName="/ppt/tags/tag2723.xml" ContentType="application/vnd.openxmlformats-officedocument.presentationml.tags+xml"/>
  <Override PartName="/ppt/tags/tag2724.xml" ContentType="application/vnd.openxmlformats-officedocument.presentationml.tags+xml"/>
  <Override PartName="/ppt/tags/tag2725.xml" ContentType="application/vnd.openxmlformats-officedocument.presentationml.tags+xml"/>
  <Override PartName="/ppt/tags/tag2726.xml" ContentType="application/vnd.openxmlformats-officedocument.presentationml.tags+xml"/>
  <Override PartName="/ppt/tags/tag2727.xml" ContentType="application/vnd.openxmlformats-officedocument.presentationml.tags+xml"/>
  <Override PartName="/ppt/tags/tag2728.xml" ContentType="application/vnd.openxmlformats-officedocument.presentationml.tags+xml"/>
  <Override PartName="/ppt/tags/tag2729.xml" ContentType="application/vnd.openxmlformats-officedocument.presentationml.tags+xml"/>
  <Override PartName="/ppt/tags/tag273.xml" ContentType="application/vnd.openxmlformats-officedocument.presentationml.tags+xml"/>
  <Override PartName="/ppt/tags/tag2730.xml" ContentType="application/vnd.openxmlformats-officedocument.presentationml.tags+xml"/>
  <Override PartName="/ppt/tags/tag2731.xml" ContentType="application/vnd.openxmlformats-officedocument.presentationml.tags+xml"/>
  <Override PartName="/ppt/tags/tag2732.xml" ContentType="application/vnd.openxmlformats-officedocument.presentationml.tags+xml"/>
  <Override PartName="/ppt/tags/tag2733.xml" ContentType="application/vnd.openxmlformats-officedocument.presentationml.tags+xml"/>
  <Override PartName="/ppt/tags/tag2734.xml" ContentType="application/vnd.openxmlformats-officedocument.presentationml.tags+xml"/>
  <Override PartName="/ppt/tags/tag2735.xml" ContentType="application/vnd.openxmlformats-officedocument.presentationml.tags+xml"/>
  <Override PartName="/ppt/tags/tag2736.xml" ContentType="application/vnd.openxmlformats-officedocument.presentationml.tags+xml"/>
  <Override PartName="/ppt/tags/tag2737.xml" ContentType="application/vnd.openxmlformats-officedocument.presentationml.tags+xml"/>
  <Override PartName="/ppt/tags/tag2738.xml" ContentType="application/vnd.openxmlformats-officedocument.presentationml.tags+xml"/>
  <Override PartName="/ppt/tags/tag2739.xml" ContentType="application/vnd.openxmlformats-officedocument.presentationml.tags+xml"/>
  <Override PartName="/ppt/tags/tag274.xml" ContentType="application/vnd.openxmlformats-officedocument.presentationml.tags+xml"/>
  <Override PartName="/ppt/tags/tag2740.xml" ContentType="application/vnd.openxmlformats-officedocument.presentationml.tags+xml"/>
  <Override PartName="/ppt/tags/tag2741.xml" ContentType="application/vnd.openxmlformats-officedocument.presentationml.tags+xml"/>
  <Override PartName="/ppt/tags/tag2742.xml" ContentType="application/vnd.openxmlformats-officedocument.presentationml.tags+xml"/>
  <Override PartName="/ppt/tags/tag2743.xml" ContentType="application/vnd.openxmlformats-officedocument.presentationml.tags+xml"/>
  <Override PartName="/ppt/tags/tag2744.xml" ContentType="application/vnd.openxmlformats-officedocument.presentationml.tags+xml"/>
  <Override PartName="/ppt/tags/tag2745.xml" ContentType="application/vnd.openxmlformats-officedocument.presentationml.tags+xml"/>
  <Override PartName="/ppt/tags/tag2746.xml" ContentType="application/vnd.openxmlformats-officedocument.presentationml.tags+xml"/>
  <Override PartName="/ppt/tags/tag2747.xml" ContentType="application/vnd.openxmlformats-officedocument.presentationml.tags+xml"/>
  <Override PartName="/ppt/tags/tag2748.xml" ContentType="application/vnd.openxmlformats-officedocument.presentationml.tags+xml"/>
  <Override PartName="/ppt/tags/tag2749.xml" ContentType="application/vnd.openxmlformats-officedocument.presentationml.tags+xml"/>
  <Override PartName="/ppt/tags/tag275.xml" ContentType="application/vnd.openxmlformats-officedocument.presentationml.tags+xml"/>
  <Override PartName="/ppt/tags/tag2750.xml" ContentType="application/vnd.openxmlformats-officedocument.presentationml.tags+xml"/>
  <Override PartName="/ppt/tags/tag2751.xml" ContentType="application/vnd.openxmlformats-officedocument.presentationml.tags+xml"/>
  <Override PartName="/ppt/tags/tag2752.xml" ContentType="application/vnd.openxmlformats-officedocument.presentationml.tags+xml"/>
  <Override PartName="/ppt/tags/tag2753.xml" ContentType="application/vnd.openxmlformats-officedocument.presentationml.tags+xml"/>
  <Override PartName="/ppt/tags/tag2754.xml" ContentType="application/vnd.openxmlformats-officedocument.presentationml.tags+xml"/>
  <Override PartName="/ppt/tags/tag2755.xml" ContentType="application/vnd.openxmlformats-officedocument.presentationml.tags+xml"/>
  <Override PartName="/ppt/tags/tag2756.xml" ContentType="application/vnd.openxmlformats-officedocument.presentationml.tags+xml"/>
  <Override PartName="/ppt/tags/tag2757.xml" ContentType="application/vnd.openxmlformats-officedocument.presentationml.tags+xml"/>
  <Override PartName="/ppt/tags/tag2758.xml" ContentType="application/vnd.openxmlformats-officedocument.presentationml.tags+xml"/>
  <Override PartName="/ppt/tags/tag2759.xml" ContentType="application/vnd.openxmlformats-officedocument.presentationml.tags+xml"/>
  <Override PartName="/ppt/tags/tag276.xml" ContentType="application/vnd.openxmlformats-officedocument.presentationml.tags+xml"/>
  <Override PartName="/ppt/tags/tag2760.xml" ContentType="application/vnd.openxmlformats-officedocument.presentationml.tags+xml"/>
  <Override PartName="/ppt/tags/tag2761.xml" ContentType="application/vnd.openxmlformats-officedocument.presentationml.tags+xml"/>
  <Override PartName="/ppt/tags/tag2762.xml" ContentType="application/vnd.openxmlformats-officedocument.presentationml.tags+xml"/>
  <Override PartName="/ppt/tags/tag2763.xml" ContentType="application/vnd.openxmlformats-officedocument.presentationml.tags+xml"/>
  <Override PartName="/ppt/tags/tag2764.xml" ContentType="application/vnd.openxmlformats-officedocument.presentationml.tags+xml"/>
  <Override PartName="/ppt/tags/tag2765.xml" ContentType="application/vnd.openxmlformats-officedocument.presentationml.tags+xml"/>
  <Override PartName="/ppt/tags/tag2766.xml" ContentType="application/vnd.openxmlformats-officedocument.presentationml.tags+xml"/>
  <Override PartName="/ppt/tags/tag2767.xml" ContentType="application/vnd.openxmlformats-officedocument.presentationml.tags+xml"/>
  <Override PartName="/ppt/tags/tag2768.xml" ContentType="application/vnd.openxmlformats-officedocument.presentationml.tags+xml"/>
  <Override PartName="/ppt/tags/tag2769.xml" ContentType="application/vnd.openxmlformats-officedocument.presentationml.tags+xml"/>
  <Override PartName="/ppt/tags/tag277.xml" ContentType="application/vnd.openxmlformats-officedocument.presentationml.tags+xml"/>
  <Override PartName="/ppt/tags/tag2770.xml" ContentType="application/vnd.openxmlformats-officedocument.presentationml.tags+xml"/>
  <Override PartName="/ppt/tags/tag2771.xml" ContentType="application/vnd.openxmlformats-officedocument.presentationml.tags+xml"/>
  <Override PartName="/ppt/tags/tag2772.xml" ContentType="application/vnd.openxmlformats-officedocument.presentationml.tags+xml"/>
  <Override PartName="/ppt/tags/tag2773.xml" ContentType="application/vnd.openxmlformats-officedocument.presentationml.tags+xml"/>
  <Override PartName="/ppt/tags/tag2774.xml" ContentType="application/vnd.openxmlformats-officedocument.presentationml.tags+xml"/>
  <Override PartName="/ppt/tags/tag2775.xml" ContentType="application/vnd.openxmlformats-officedocument.presentationml.tags+xml"/>
  <Override PartName="/ppt/tags/tag2776.xml" ContentType="application/vnd.openxmlformats-officedocument.presentationml.tags+xml"/>
  <Override PartName="/ppt/tags/tag2777.xml" ContentType="application/vnd.openxmlformats-officedocument.presentationml.tags+xml"/>
  <Override PartName="/ppt/tags/tag2778.xml" ContentType="application/vnd.openxmlformats-officedocument.presentationml.tags+xml"/>
  <Override PartName="/ppt/tags/tag2779.xml" ContentType="application/vnd.openxmlformats-officedocument.presentationml.tags+xml"/>
  <Override PartName="/ppt/tags/tag278.xml" ContentType="application/vnd.openxmlformats-officedocument.presentationml.tags+xml"/>
  <Override PartName="/ppt/tags/tag2780.xml" ContentType="application/vnd.openxmlformats-officedocument.presentationml.tags+xml"/>
  <Override PartName="/ppt/tags/tag2781.xml" ContentType="application/vnd.openxmlformats-officedocument.presentationml.tags+xml"/>
  <Override PartName="/ppt/tags/tag2782.xml" ContentType="application/vnd.openxmlformats-officedocument.presentationml.tags+xml"/>
  <Override PartName="/ppt/tags/tag2783.xml" ContentType="application/vnd.openxmlformats-officedocument.presentationml.tags+xml"/>
  <Override PartName="/ppt/tags/tag2784.xml" ContentType="application/vnd.openxmlformats-officedocument.presentationml.tags+xml"/>
  <Override PartName="/ppt/tags/tag2785.xml" ContentType="application/vnd.openxmlformats-officedocument.presentationml.tags+xml"/>
  <Override PartName="/ppt/tags/tag2786.xml" ContentType="application/vnd.openxmlformats-officedocument.presentationml.tags+xml"/>
  <Override PartName="/ppt/tags/tag2787.xml" ContentType="application/vnd.openxmlformats-officedocument.presentationml.tags+xml"/>
  <Override PartName="/ppt/tags/tag2788.xml" ContentType="application/vnd.openxmlformats-officedocument.presentationml.tags+xml"/>
  <Override PartName="/ppt/tags/tag2789.xml" ContentType="application/vnd.openxmlformats-officedocument.presentationml.tags+xml"/>
  <Override PartName="/ppt/tags/tag279.xml" ContentType="application/vnd.openxmlformats-officedocument.presentationml.tags+xml"/>
  <Override PartName="/ppt/tags/tag2790.xml" ContentType="application/vnd.openxmlformats-officedocument.presentationml.tags+xml"/>
  <Override PartName="/ppt/tags/tag2791.xml" ContentType="application/vnd.openxmlformats-officedocument.presentationml.tags+xml"/>
  <Override PartName="/ppt/tags/tag2792.xml" ContentType="application/vnd.openxmlformats-officedocument.presentationml.tags+xml"/>
  <Override PartName="/ppt/tags/tag2793.xml" ContentType="application/vnd.openxmlformats-officedocument.presentationml.tags+xml"/>
  <Override PartName="/ppt/tags/tag2794.xml" ContentType="application/vnd.openxmlformats-officedocument.presentationml.tags+xml"/>
  <Override PartName="/ppt/tags/tag2795.xml" ContentType="application/vnd.openxmlformats-officedocument.presentationml.tags+xml"/>
  <Override PartName="/ppt/tags/tag2796.xml" ContentType="application/vnd.openxmlformats-officedocument.presentationml.tags+xml"/>
  <Override PartName="/ppt/tags/tag2797.xml" ContentType="application/vnd.openxmlformats-officedocument.presentationml.tags+xml"/>
  <Override PartName="/ppt/tags/tag2798.xml" ContentType="application/vnd.openxmlformats-officedocument.presentationml.tags+xml"/>
  <Override PartName="/ppt/tags/tag2799.xml" ContentType="application/vnd.openxmlformats-officedocument.presentationml.tags+xml"/>
  <Override PartName="/ppt/tags/tag28.xml" ContentType="application/vnd.openxmlformats-officedocument.presentationml.tags+xml"/>
  <Override PartName="/ppt/tags/tag280.xml" ContentType="application/vnd.openxmlformats-officedocument.presentationml.tags+xml"/>
  <Override PartName="/ppt/tags/tag2800.xml" ContentType="application/vnd.openxmlformats-officedocument.presentationml.tags+xml"/>
  <Override PartName="/ppt/tags/tag2801.xml" ContentType="application/vnd.openxmlformats-officedocument.presentationml.tags+xml"/>
  <Override PartName="/ppt/tags/tag2802.xml" ContentType="application/vnd.openxmlformats-officedocument.presentationml.tags+xml"/>
  <Override PartName="/ppt/tags/tag2803.xml" ContentType="application/vnd.openxmlformats-officedocument.presentationml.tags+xml"/>
  <Override PartName="/ppt/tags/tag2804.xml" ContentType="application/vnd.openxmlformats-officedocument.presentationml.tags+xml"/>
  <Override PartName="/ppt/tags/tag2805.xml" ContentType="application/vnd.openxmlformats-officedocument.presentationml.tags+xml"/>
  <Override PartName="/ppt/tags/tag2806.xml" ContentType="application/vnd.openxmlformats-officedocument.presentationml.tags+xml"/>
  <Override PartName="/ppt/tags/tag2807.xml" ContentType="application/vnd.openxmlformats-officedocument.presentationml.tags+xml"/>
  <Override PartName="/ppt/tags/tag2808.xml" ContentType="application/vnd.openxmlformats-officedocument.presentationml.tags+xml"/>
  <Override PartName="/ppt/tags/tag2809.xml" ContentType="application/vnd.openxmlformats-officedocument.presentationml.tags+xml"/>
  <Override PartName="/ppt/tags/tag281.xml" ContentType="application/vnd.openxmlformats-officedocument.presentationml.tags+xml"/>
  <Override PartName="/ppt/tags/tag2810.xml" ContentType="application/vnd.openxmlformats-officedocument.presentationml.tags+xml"/>
  <Override PartName="/ppt/tags/tag2811.xml" ContentType="application/vnd.openxmlformats-officedocument.presentationml.tags+xml"/>
  <Override PartName="/ppt/tags/tag2812.xml" ContentType="application/vnd.openxmlformats-officedocument.presentationml.tags+xml"/>
  <Override PartName="/ppt/tags/tag2813.xml" ContentType="application/vnd.openxmlformats-officedocument.presentationml.tags+xml"/>
  <Override PartName="/ppt/tags/tag2814.xml" ContentType="application/vnd.openxmlformats-officedocument.presentationml.tags+xml"/>
  <Override PartName="/ppt/tags/tag2815.xml" ContentType="application/vnd.openxmlformats-officedocument.presentationml.tags+xml"/>
  <Override PartName="/ppt/tags/tag2816.xml" ContentType="application/vnd.openxmlformats-officedocument.presentationml.tags+xml"/>
  <Override PartName="/ppt/tags/tag2817.xml" ContentType="application/vnd.openxmlformats-officedocument.presentationml.tags+xml"/>
  <Override PartName="/ppt/tags/tag2818.xml" ContentType="application/vnd.openxmlformats-officedocument.presentationml.tags+xml"/>
  <Override PartName="/ppt/tags/tag2819.xml" ContentType="application/vnd.openxmlformats-officedocument.presentationml.tags+xml"/>
  <Override PartName="/ppt/tags/tag282.xml" ContentType="application/vnd.openxmlformats-officedocument.presentationml.tags+xml"/>
  <Override PartName="/ppt/tags/tag2820.xml" ContentType="application/vnd.openxmlformats-officedocument.presentationml.tags+xml"/>
  <Override PartName="/ppt/tags/tag2821.xml" ContentType="application/vnd.openxmlformats-officedocument.presentationml.tags+xml"/>
  <Override PartName="/ppt/tags/tag2822.xml" ContentType="application/vnd.openxmlformats-officedocument.presentationml.tags+xml"/>
  <Override PartName="/ppt/tags/tag2823.xml" ContentType="application/vnd.openxmlformats-officedocument.presentationml.tags+xml"/>
  <Override PartName="/ppt/tags/tag2824.xml" ContentType="application/vnd.openxmlformats-officedocument.presentationml.tags+xml"/>
  <Override PartName="/ppt/tags/tag2825.xml" ContentType="application/vnd.openxmlformats-officedocument.presentationml.tags+xml"/>
  <Override PartName="/ppt/tags/tag2826.xml" ContentType="application/vnd.openxmlformats-officedocument.presentationml.tags+xml"/>
  <Override PartName="/ppt/tags/tag2827.xml" ContentType="application/vnd.openxmlformats-officedocument.presentationml.tags+xml"/>
  <Override PartName="/ppt/tags/tag2828.xml" ContentType="application/vnd.openxmlformats-officedocument.presentationml.tags+xml"/>
  <Override PartName="/ppt/tags/tag2829.xml" ContentType="application/vnd.openxmlformats-officedocument.presentationml.tags+xml"/>
  <Override PartName="/ppt/tags/tag283.xml" ContentType="application/vnd.openxmlformats-officedocument.presentationml.tags+xml"/>
  <Override PartName="/ppt/tags/tag2830.xml" ContentType="application/vnd.openxmlformats-officedocument.presentationml.tags+xml"/>
  <Override PartName="/ppt/tags/tag2831.xml" ContentType="application/vnd.openxmlformats-officedocument.presentationml.tags+xml"/>
  <Override PartName="/ppt/tags/tag2832.xml" ContentType="application/vnd.openxmlformats-officedocument.presentationml.tags+xml"/>
  <Override PartName="/ppt/tags/tag2833.xml" ContentType="application/vnd.openxmlformats-officedocument.presentationml.tags+xml"/>
  <Override PartName="/ppt/tags/tag2834.xml" ContentType="application/vnd.openxmlformats-officedocument.presentationml.tags+xml"/>
  <Override PartName="/ppt/tags/tag2835.xml" ContentType="application/vnd.openxmlformats-officedocument.presentationml.tags+xml"/>
  <Override PartName="/ppt/tags/tag2836.xml" ContentType="application/vnd.openxmlformats-officedocument.presentationml.tags+xml"/>
  <Override PartName="/ppt/tags/tag2837.xml" ContentType="application/vnd.openxmlformats-officedocument.presentationml.tags+xml"/>
  <Override PartName="/ppt/tags/tag2838.xml" ContentType="application/vnd.openxmlformats-officedocument.presentationml.tags+xml"/>
  <Override PartName="/ppt/tags/tag2839.xml" ContentType="application/vnd.openxmlformats-officedocument.presentationml.tags+xml"/>
  <Override PartName="/ppt/tags/tag284.xml" ContentType="application/vnd.openxmlformats-officedocument.presentationml.tags+xml"/>
  <Override PartName="/ppt/tags/tag2840.xml" ContentType="application/vnd.openxmlformats-officedocument.presentationml.tags+xml"/>
  <Override PartName="/ppt/tags/tag2841.xml" ContentType="application/vnd.openxmlformats-officedocument.presentationml.tags+xml"/>
  <Override PartName="/ppt/tags/tag2842.xml" ContentType="application/vnd.openxmlformats-officedocument.presentationml.tags+xml"/>
  <Override PartName="/ppt/tags/tag2843.xml" ContentType="application/vnd.openxmlformats-officedocument.presentationml.tags+xml"/>
  <Override PartName="/ppt/tags/tag2844.xml" ContentType="application/vnd.openxmlformats-officedocument.presentationml.tags+xml"/>
  <Override PartName="/ppt/tags/tag2845.xml" ContentType="application/vnd.openxmlformats-officedocument.presentationml.tags+xml"/>
  <Override PartName="/ppt/tags/tag2846.xml" ContentType="application/vnd.openxmlformats-officedocument.presentationml.tags+xml"/>
  <Override PartName="/ppt/tags/tag2847.xml" ContentType="application/vnd.openxmlformats-officedocument.presentationml.tags+xml"/>
  <Override PartName="/ppt/tags/tag2848.xml" ContentType="application/vnd.openxmlformats-officedocument.presentationml.tags+xml"/>
  <Override PartName="/ppt/tags/tag2849.xml" ContentType="application/vnd.openxmlformats-officedocument.presentationml.tags+xml"/>
  <Override PartName="/ppt/tags/tag285.xml" ContentType="application/vnd.openxmlformats-officedocument.presentationml.tags+xml"/>
  <Override PartName="/ppt/tags/tag2850.xml" ContentType="application/vnd.openxmlformats-officedocument.presentationml.tags+xml"/>
  <Override PartName="/ppt/tags/tag2851.xml" ContentType="application/vnd.openxmlformats-officedocument.presentationml.tags+xml"/>
  <Override PartName="/ppt/tags/tag2852.xml" ContentType="application/vnd.openxmlformats-officedocument.presentationml.tags+xml"/>
  <Override PartName="/ppt/tags/tag2853.xml" ContentType="application/vnd.openxmlformats-officedocument.presentationml.tags+xml"/>
  <Override PartName="/ppt/tags/tag2854.xml" ContentType="application/vnd.openxmlformats-officedocument.presentationml.tags+xml"/>
  <Override PartName="/ppt/tags/tag2855.xml" ContentType="application/vnd.openxmlformats-officedocument.presentationml.tags+xml"/>
  <Override PartName="/ppt/tags/tag2856.xml" ContentType="application/vnd.openxmlformats-officedocument.presentationml.tags+xml"/>
  <Override PartName="/ppt/tags/tag2857.xml" ContentType="application/vnd.openxmlformats-officedocument.presentationml.tags+xml"/>
  <Override PartName="/ppt/tags/tag2858.xml" ContentType="application/vnd.openxmlformats-officedocument.presentationml.tags+xml"/>
  <Override PartName="/ppt/tags/tag2859.xml" ContentType="application/vnd.openxmlformats-officedocument.presentationml.tags+xml"/>
  <Override PartName="/ppt/tags/tag286.xml" ContentType="application/vnd.openxmlformats-officedocument.presentationml.tags+xml"/>
  <Override PartName="/ppt/tags/tag2860.xml" ContentType="application/vnd.openxmlformats-officedocument.presentationml.tags+xml"/>
  <Override PartName="/ppt/tags/tag2861.xml" ContentType="application/vnd.openxmlformats-officedocument.presentationml.tags+xml"/>
  <Override PartName="/ppt/tags/tag2862.xml" ContentType="application/vnd.openxmlformats-officedocument.presentationml.tags+xml"/>
  <Override PartName="/ppt/tags/tag2863.xml" ContentType="application/vnd.openxmlformats-officedocument.presentationml.tags+xml"/>
  <Override PartName="/ppt/tags/tag2864.xml" ContentType="application/vnd.openxmlformats-officedocument.presentationml.tags+xml"/>
  <Override PartName="/ppt/tags/tag2865.xml" ContentType="application/vnd.openxmlformats-officedocument.presentationml.tags+xml"/>
  <Override PartName="/ppt/tags/tag2866.xml" ContentType="application/vnd.openxmlformats-officedocument.presentationml.tags+xml"/>
  <Override PartName="/ppt/tags/tag2867.xml" ContentType="application/vnd.openxmlformats-officedocument.presentationml.tags+xml"/>
  <Override PartName="/ppt/tags/tag2868.xml" ContentType="application/vnd.openxmlformats-officedocument.presentationml.tags+xml"/>
  <Override PartName="/ppt/tags/tag2869.xml" ContentType="application/vnd.openxmlformats-officedocument.presentationml.tags+xml"/>
  <Override PartName="/ppt/tags/tag287.xml" ContentType="application/vnd.openxmlformats-officedocument.presentationml.tags+xml"/>
  <Override PartName="/ppt/tags/tag2870.xml" ContentType="application/vnd.openxmlformats-officedocument.presentationml.tags+xml"/>
  <Override PartName="/ppt/tags/tag2871.xml" ContentType="application/vnd.openxmlformats-officedocument.presentationml.tags+xml"/>
  <Override PartName="/ppt/tags/tag2872.xml" ContentType="application/vnd.openxmlformats-officedocument.presentationml.tags+xml"/>
  <Override PartName="/ppt/tags/tag2873.xml" ContentType="application/vnd.openxmlformats-officedocument.presentationml.tags+xml"/>
  <Override PartName="/ppt/tags/tag2874.xml" ContentType="application/vnd.openxmlformats-officedocument.presentationml.tags+xml"/>
  <Override PartName="/ppt/tags/tag2875.xml" ContentType="application/vnd.openxmlformats-officedocument.presentationml.tags+xml"/>
  <Override PartName="/ppt/tags/tag2876.xml" ContentType="application/vnd.openxmlformats-officedocument.presentationml.tags+xml"/>
  <Override PartName="/ppt/tags/tag2877.xml" ContentType="application/vnd.openxmlformats-officedocument.presentationml.tags+xml"/>
  <Override PartName="/ppt/tags/tag2878.xml" ContentType="application/vnd.openxmlformats-officedocument.presentationml.tags+xml"/>
  <Override PartName="/ppt/tags/tag2879.xml" ContentType="application/vnd.openxmlformats-officedocument.presentationml.tags+xml"/>
  <Override PartName="/ppt/tags/tag288.xml" ContentType="application/vnd.openxmlformats-officedocument.presentationml.tags+xml"/>
  <Override PartName="/ppt/tags/tag2880.xml" ContentType="application/vnd.openxmlformats-officedocument.presentationml.tags+xml"/>
  <Override PartName="/ppt/tags/tag2881.xml" ContentType="application/vnd.openxmlformats-officedocument.presentationml.tags+xml"/>
  <Override PartName="/ppt/tags/tag2882.xml" ContentType="application/vnd.openxmlformats-officedocument.presentationml.tags+xml"/>
  <Override PartName="/ppt/tags/tag2883.xml" ContentType="application/vnd.openxmlformats-officedocument.presentationml.tags+xml"/>
  <Override PartName="/ppt/tags/tag2884.xml" ContentType="application/vnd.openxmlformats-officedocument.presentationml.tags+xml"/>
  <Override PartName="/ppt/tags/tag2885.xml" ContentType="application/vnd.openxmlformats-officedocument.presentationml.tags+xml"/>
  <Override PartName="/ppt/tags/tag2886.xml" ContentType="application/vnd.openxmlformats-officedocument.presentationml.tags+xml"/>
  <Override PartName="/ppt/tags/tag2887.xml" ContentType="application/vnd.openxmlformats-officedocument.presentationml.tags+xml"/>
  <Override PartName="/ppt/tags/tag2888.xml" ContentType="application/vnd.openxmlformats-officedocument.presentationml.tags+xml"/>
  <Override PartName="/ppt/tags/tag2889.xml" ContentType="application/vnd.openxmlformats-officedocument.presentationml.tags+xml"/>
  <Override PartName="/ppt/tags/tag289.xml" ContentType="application/vnd.openxmlformats-officedocument.presentationml.tags+xml"/>
  <Override PartName="/ppt/tags/tag2890.xml" ContentType="application/vnd.openxmlformats-officedocument.presentationml.tags+xml"/>
  <Override PartName="/ppt/tags/tag2891.xml" ContentType="application/vnd.openxmlformats-officedocument.presentationml.tags+xml"/>
  <Override PartName="/ppt/tags/tag2892.xml" ContentType="application/vnd.openxmlformats-officedocument.presentationml.tags+xml"/>
  <Override PartName="/ppt/tags/tag2893.xml" ContentType="application/vnd.openxmlformats-officedocument.presentationml.tags+xml"/>
  <Override PartName="/ppt/tags/tag2894.xml" ContentType="application/vnd.openxmlformats-officedocument.presentationml.tags+xml"/>
  <Override PartName="/ppt/tags/tag2895.xml" ContentType="application/vnd.openxmlformats-officedocument.presentationml.tags+xml"/>
  <Override PartName="/ppt/tags/tag2896.xml" ContentType="application/vnd.openxmlformats-officedocument.presentationml.tags+xml"/>
  <Override PartName="/ppt/tags/tag2897.xml" ContentType="application/vnd.openxmlformats-officedocument.presentationml.tags+xml"/>
  <Override PartName="/ppt/tags/tag2898.xml" ContentType="application/vnd.openxmlformats-officedocument.presentationml.tags+xml"/>
  <Override PartName="/ppt/tags/tag2899.xml" ContentType="application/vnd.openxmlformats-officedocument.presentationml.tags+xml"/>
  <Override PartName="/ppt/tags/tag29.xml" ContentType="application/vnd.openxmlformats-officedocument.presentationml.tags+xml"/>
  <Override PartName="/ppt/tags/tag290.xml" ContentType="application/vnd.openxmlformats-officedocument.presentationml.tags+xml"/>
  <Override PartName="/ppt/tags/tag2900.xml" ContentType="application/vnd.openxmlformats-officedocument.presentationml.tags+xml"/>
  <Override PartName="/ppt/tags/tag2901.xml" ContentType="application/vnd.openxmlformats-officedocument.presentationml.tags+xml"/>
  <Override PartName="/ppt/tags/tag2902.xml" ContentType="application/vnd.openxmlformats-officedocument.presentationml.tags+xml"/>
  <Override PartName="/ppt/tags/tag2903.xml" ContentType="application/vnd.openxmlformats-officedocument.presentationml.tags+xml"/>
  <Override PartName="/ppt/tags/tag2904.xml" ContentType="application/vnd.openxmlformats-officedocument.presentationml.tags+xml"/>
  <Override PartName="/ppt/tags/tag2905.xml" ContentType="application/vnd.openxmlformats-officedocument.presentationml.tags+xml"/>
  <Override PartName="/ppt/tags/tag2906.xml" ContentType="application/vnd.openxmlformats-officedocument.presentationml.tags+xml"/>
  <Override PartName="/ppt/tags/tag2907.xml" ContentType="application/vnd.openxmlformats-officedocument.presentationml.tags+xml"/>
  <Override PartName="/ppt/tags/tag2908.xml" ContentType="application/vnd.openxmlformats-officedocument.presentationml.tags+xml"/>
  <Override PartName="/ppt/tags/tag2909.xml" ContentType="application/vnd.openxmlformats-officedocument.presentationml.tags+xml"/>
  <Override PartName="/ppt/tags/tag291.xml" ContentType="application/vnd.openxmlformats-officedocument.presentationml.tags+xml"/>
  <Override PartName="/ppt/tags/tag2910.xml" ContentType="application/vnd.openxmlformats-officedocument.presentationml.tags+xml"/>
  <Override PartName="/ppt/tags/tag2911.xml" ContentType="application/vnd.openxmlformats-officedocument.presentationml.tags+xml"/>
  <Override PartName="/ppt/tags/tag2912.xml" ContentType="application/vnd.openxmlformats-officedocument.presentationml.tags+xml"/>
  <Override PartName="/ppt/tags/tag2913.xml" ContentType="application/vnd.openxmlformats-officedocument.presentationml.tags+xml"/>
  <Override PartName="/ppt/tags/tag2914.xml" ContentType="application/vnd.openxmlformats-officedocument.presentationml.tags+xml"/>
  <Override PartName="/ppt/tags/tag2915.xml" ContentType="application/vnd.openxmlformats-officedocument.presentationml.tags+xml"/>
  <Override PartName="/ppt/tags/tag2916.xml" ContentType="application/vnd.openxmlformats-officedocument.presentationml.tags+xml"/>
  <Override PartName="/ppt/tags/tag2917.xml" ContentType="application/vnd.openxmlformats-officedocument.presentationml.tags+xml"/>
  <Override PartName="/ppt/tags/tag2918.xml" ContentType="application/vnd.openxmlformats-officedocument.presentationml.tags+xml"/>
  <Override PartName="/ppt/tags/tag2919.xml" ContentType="application/vnd.openxmlformats-officedocument.presentationml.tags+xml"/>
  <Override PartName="/ppt/tags/tag292.xml" ContentType="application/vnd.openxmlformats-officedocument.presentationml.tags+xml"/>
  <Override PartName="/ppt/tags/tag2920.xml" ContentType="application/vnd.openxmlformats-officedocument.presentationml.tags+xml"/>
  <Override PartName="/ppt/tags/tag2921.xml" ContentType="application/vnd.openxmlformats-officedocument.presentationml.tags+xml"/>
  <Override PartName="/ppt/tags/tag2922.xml" ContentType="application/vnd.openxmlformats-officedocument.presentationml.tags+xml"/>
  <Override PartName="/ppt/tags/tag2923.xml" ContentType="application/vnd.openxmlformats-officedocument.presentationml.tags+xml"/>
  <Override PartName="/ppt/tags/tag2924.xml" ContentType="application/vnd.openxmlformats-officedocument.presentationml.tags+xml"/>
  <Override PartName="/ppt/tags/tag2925.xml" ContentType="application/vnd.openxmlformats-officedocument.presentationml.tags+xml"/>
  <Override PartName="/ppt/tags/tag2926.xml" ContentType="application/vnd.openxmlformats-officedocument.presentationml.tags+xml"/>
  <Override PartName="/ppt/tags/tag2927.xml" ContentType="application/vnd.openxmlformats-officedocument.presentationml.tags+xml"/>
  <Override PartName="/ppt/tags/tag2928.xml" ContentType="application/vnd.openxmlformats-officedocument.presentationml.tags+xml"/>
  <Override PartName="/ppt/tags/tag2929.xml" ContentType="application/vnd.openxmlformats-officedocument.presentationml.tags+xml"/>
  <Override PartName="/ppt/tags/tag293.xml" ContentType="application/vnd.openxmlformats-officedocument.presentationml.tags+xml"/>
  <Override PartName="/ppt/tags/tag2930.xml" ContentType="application/vnd.openxmlformats-officedocument.presentationml.tags+xml"/>
  <Override PartName="/ppt/tags/tag2931.xml" ContentType="application/vnd.openxmlformats-officedocument.presentationml.tags+xml"/>
  <Override PartName="/ppt/tags/tag2932.xml" ContentType="application/vnd.openxmlformats-officedocument.presentationml.tags+xml"/>
  <Override PartName="/ppt/tags/tag2933.xml" ContentType="application/vnd.openxmlformats-officedocument.presentationml.tags+xml"/>
  <Override PartName="/ppt/tags/tag2934.xml" ContentType="application/vnd.openxmlformats-officedocument.presentationml.tags+xml"/>
  <Override PartName="/ppt/tags/tag2935.xml" ContentType="application/vnd.openxmlformats-officedocument.presentationml.tags+xml"/>
  <Override PartName="/ppt/tags/tag2936.xml" ContentType="application/vnd.openxmlformats-officedocument.presentationml.tags+xml"/>
  <Override PartName="/ppt/tags/tag2937.xml" ContentType="application/vnd.openxmlformats-officedocument.presentationml.tags+xml"/>
  <Override PartName="/ppt/tags/tag2938.xml" ContentType="application/vnd.openxmlformats-officedocument.presentationml.tags+xml"/>
  <Override PartName="/ppt/tags/tag2939.xml" ContentType="application/vnd.openxmlformats-officedocument.presentationml.tags+xml"/>
  <Override PartName="/ppt/tags/tag294.xml" ContentType="application/vnd.openxmlformats-officedocument.presentationml.tags+xml"/>
  <Override PartName="/ppt/tags/tag2940.xml" ContentType="application/vnd.openxmlformats-officedocument.presentationml.tags+xml"/>
  <Override PartName="/ppt/tags/tag2941.xml" ContentType="application/vnd.openxmlformats-officedocument.presentationml.tags+xml"/>
  <Override PartName="/ppt/tags/tag2942.xml" ContentType="application/vnd.openxmlformats-officedocument.presentationml.tags+xml"/>
  <Override PartName="/ppt/tags/tag2943.xml" ContentType="application/vnd.openxmlformats-officedocument.presentationml.tags+xml"/>
  <Override PartName="/ppt/tags/tag2944.xml" ContentType="application/vnd.openxmlformats-officedocument.presentationml.tags+xml"/>
  <Override PartName="/ppt/tags/tag2945.xml" ContentType="application/vnd.openxmlformats-officedocument.presentationml.tags+xml"/>
  <Override PartName="/ppt/tags/tag2946.xml" ContentType="application/vnd.openxmlformats-officedocument.presentationml.tags+xml"/>
  <Override PartName="/ppt/tags/tag2947.xml" ContentType="application/vnd.openxmlformats-officedocument.presentationml.tags+xml"/>
  <Override PartName="/ppt/tags/tag2948.xml" ContentType="application/vnd.openxmlformats-officedocument.presentationml.tags+xml"/>
  <Override PartName="/ppt/tags/tag2949.xml" ContentType="application/vnd.openxmlformats-officedocument.presentationml.tags+xml"/>
  <Override PartName="/ppt/tags/tag295.xml" ContentType="application/vnd.openxmlformats-officedocument.presentationml.tags+xml"/>
  <Override PartName="/ppt/tags/tag2950.xml" ContentType="application/vnd.openxmlformats-officedocument.presentationml.tags+xml"/>
  <Override PartName="/ppt/tags/tag2951.xml" ContentType="application/vnd.openxmlformats-officedocument.presentationml.tags+xml"/>
  <Override PartName="/ppt/tags/tag2952.xml" ContentType="application/vnd.openxmlformats-officedocument.presentationml.tags+xml"/>
  <Override PartName="/ppt/tags/tag2953.xml" ContentType="application/vnd.openxmlformats-officedocument.presentationml.tags+xml"/>
  <Override PartName="/ppt/tags/tag2954.xml" ContentType="application/vnd.openxmlformats-officedocument.presentationml.tags+xml"/>
  <Override PartName="/ppt/tags/tag2955.xml" ContentType="application/vnd.openxmlformats-officedocument.presentationml.tags+xml"/>
  <Override PartName="/ppt/tags/tag2956.xml" ContentType="application/vnd.openxmlformats-officedocument.presentationml.tags+xml"/>
  <Override PartName="/ppt/tags/tag2957.xml" ContentType="application/vnd.openxmlformats-officedocument.presentationml.tags+xml"/>
  <Override PartName="/ppt/tags/tag2958.xml" ContentType="application/vnd.openxmlformats-officedocument.presentationml.tags+xml"/>
  <Override PartName="/ppt/tags/tag2959.xml" ContentType="application/vnd.openxmlformats-officedocument.presentationml.tags+xml"/>
  <Override PartName="/ppt/tags/tag296.xml" ContentType="application/vnd.openxmlformats-officedocument.presentationml.tags+xml"/>
  <Override PartName="/ppt/tags/tag2960.xml" ContentType="application/vnd.openxmlformats-officedocument.presentationml.tags+xml"/>
  <Override PartName="/ppt/tags/tag2961.xml" ContentType="application/vnd.openxmlformats-officedocument.presentationml.tags+xml"/>
  <Override PartName="/ppt/tags/tag2962.xml" ContentType="application/vnd.openxmlformats-officedocument.presentationml.tags+xml"/>
  <Override PartName="/ppt/tags/tag2963.xml" ContentType="application/vnd.openxmlformats-officedocument.presentationml.tags+xml"/>
  <Override PartName="/ppt/tags/tag2964.xml" ContentType="application/vnd.openxmlformats-officedocument.presentationml.tags+xml"/>
  <Override PartName="/ppt/tags/tag2965.xml" ContentType="application/vnd.openxmlformats-officedocument.presentationml.tags+xml"/>
  <Override PartName="/ppt/tags/tag2966.xml" ContentType="application/vnd.openxmlformats-officedocument.presentationml.tags+xml"/>
  <Override PartName="/ppt/tags/tag2967.xml" ContentType="application/vnd.openxmlformats-officedocument.presentationml.tags+xml"/>
  <Override PartName="/ppt/tags/tag2968.xml" ContentType="application/vnd.openxmlformats-officedocument.presentationml.tags+xml"/>
  <Override PartName="/ppt/tags/tag2969.xml" ContentType="application/vnd.openxmlformats-officedocument.presentationml.tags+xml"/>
  <Override PartName="/ppt/tags/tag297.xml" ContentType="application/vnd.openxmlformats-officedocument.presentationml.tags+xml"/>
  <Override PartName="/ppt/tags/tag2970.xml" ContentType="application/vnd.openxmlformats-officedocument.presentationml.tags+xml"/>
  <Override PartName="/ppt/tags/tag2971.xml" ContentType="application/vnd.openxmlformats-officedocument.presentationml.tags+xml"/>
  <Override PartName="/ppt/tags/tag2972.xml" ContentType="application/vnd.openxmlformats-officedocument.presentationml.tags+xml"/>
  <Override PartName="/ppt/tags/tag2973.xml" ContentType="application/vnd.openxmlformats-officedocument.presentationml.tags+xml"/>
  <Override PartName="/ppt/tags/tag2974.xml" ContentType="application/vnd.openxmlformats-officedocument.presentationml.tags+xml"/>
  <Override PartName="/ppt/tags/tag2975.xml" ContentType="application/vnd.openxmlformats-officedocument.presentationml.tags+xml"/>
  <Override PartName="/ppt/tags/tag2976.xml" ContentType="application/vnd.openxmlformats-officedocument.presentationml.tags+xml"/>
  <Override PartName="/ppt/tags/tag2977.xml" ContentType="application/vnd.openxmlformats-officedocument.presentationml.tags+xml"/>
  <Override PartName="/ppt/tags/tag2978.xml" ContentType="application/vnd.openxmlformats-officedocument.presentationml.tags+xml"/>
  <Override PartName="/ppt/tags/tag2979.xml" ContentType="application/vnd.openxmlformats-officedocument.presentationml.tags+xml"/>
  <Override PartName="/ppt/tags/tag298.xml" ContentType="application/vnd.openxmlformats-officedocument.presentationml.tags+xml"/>
  <Override PartName="/ppt/tags/tag2980.xml" ContentType="application/vnd.openxmlformats-officedocument.presentationml.tags+xml"/>
  <Override PartName="/ppt/tags/tag2981.xml" ContentType="application/vnd.openxmlformats-officedocument.presentationml.tags+xml"/>
  <Override PartName="/ppt/tags/tag2982.xml" ContentType="application/vnd.openxmlformats-officedocument.presentationml.tags+xml"/>
  <Override PartName="/ppt/tags/tag2983.xml" ContentType="application/vnd.openxmlformats-officedocument.presentationml.tags+xml"/>
  <Override PartName="/ppt/tags/tag2984.xml" ContentType="application/vnd.openxmlformats-officedocument.presentationml.tags+xml"/>
  <Override PartName="/ppt/tags/tag2985.xml" ContentType="application/vnd.openxmlformats-officedocument.presentationml.tags+xml"/>
  <Override PartName="/ppt/tags/tag2986.xml" ContentType="application/vnd.openxmlformats-officedocument.presentationml.tags+xml"/>
  <Override PartName="/ppt/tags/tag2987.xml" ContentType="application/vnd.openxmlformats-officedocument.presentationml.tags+xml"/>
  <Override PartName="/ppt/tags/tag2988.xml" ContentType="application/vnd.openxmlformats-officedocument.presentationml.tags+xml"/>
  <Override PartName="/ppt/tags/tag2989.xml" ContentType="application/vnd.openxmlformats-officedocument.presentationml.tags+xml"/>
  <Override PartName="/ppt/tags/tag299.xml" ContentType="application/vnd.openxmlformats-officedocument.presentationml.tags+xml"/>
  <Override PartName="/ppt/tags/tag2990.xml" ContentType="application/vnd.openxmlformats-officedocument.presentationml.tags+xml"/>
  <Override PartName="/ppt/tags/tag2991.xml" ContentType="application/vnd.openxmlformats-officedocument.presentationml.tags+xml"/>
  <Override PartName="/ppt/tags/tag2992.xml" ContentType="application/vnd.openxmlformats-officedocument.presentationml.tags+xml"/>
  <Override PartName="/ppt/tags/tag2993.xml" ContentType="application/vnd.openxmlformats-officedocument.presentationml.tags+xml"/>
  <Override PartName="/ppt/tags/tag2994.xml" ContentType="application/vnd.openxmlformats-officedocument.presentationml.tags+xml"/>
  <Override PartName="/ppt/tags/tag2995.xml" ContentType="application/vnd.openxmlformats-officedocument.presentationml.tags+xml"/>
  <Override PartName="/ppt/tags/tag2996.xml" ContentType="application/vnd.openxmlformats-officedocument.presentationml.tags+xml"/>
  <Override PartName="/ppt/tags/tag2997.xml" ContentType="application/vnd.openxmlformats-officedocument.presentationml.tags+xml"/>
  <Override PartName="/ppt/tags/tag2998.xml" ContentType="application/vnd.openxmlformats-officedocument.presentationml.tags+xml"/>
  <Override PartName="/ppt/tags/tag2999.xml" ContentType="application/vnd.openxmlformats-officedocument.presentationml.tags+xml"/>
  <Override PartName="/ppt/tags/tag3.xml" ContentType="application/vnd.openxmlformats-officedocument.presentationml.tags+xml"/>
  <Override PartName="/ppt/tags/tag30.xml" ContentType="application/vnd.openxmlformats-officedocument.presentationml.tags+xml"/>
  <Override PartName="/ppt/tags/tag300.xml" ContentType="application/vnd.openxmlformats-officedocument.presentationml.tags+xml"/>
  <Override PartName="/ppt/tags/tag3000.xml" ContentType="application/vnd.openxmlformats-officedocument.presentationml.tags+xml"/>
  <Override PartName="/ppt/tags/tag3001.xml" ContentType="application/vnd.openxmlformats-officedocument.presentationml.tags+xml"/>
  <Override PartName="/ppt/tags/tag3002.xml" ContentType="application/vnd.openxmlformats-officedocument.presentationml.tags+xml"/>
  <Override PartName="/ppt/tags/tag3003.xml" ContentType="application/vnd.openxmlformats-officedocument.presentationml.tags+xml"/>
  <Override PartName="/ppt/tags/tag3004.xml" ContentType="application/vnd.openxmlformats-officedocument.presentationml.tags+xml"/>
  <Override PartName="/ppt/tags/tag3005.xml" ContentType="application/vnd.openxmlformats-officedocument.presentationml.tags+xml"/>
  <Override PartName="/ppt/tags/tag3006.xml" ContentType="application/vnd.openxmlformats-officedocument.presentationml.tags+xml"/>
  <Override PartName="/ppt/tags/tag3007.xml" ContentType="application/vnd.openxmlformats-officedocument.presentationml.tags+xml"/>
  <Override PartName="/ppt/tags/tag3008.xml" ContentType="application/vnd.openxmlformats-officedocument.presentationml.tags+xml"/>
  <Override PartName="/ppt/tags/tag3009.xml" ContentType="application/vnd.openxmlformats-officedocument.presentationml.tags+xml"/>
  <Override PartName="/ppt/tags/tag301.xml" ContentType="application/vnd.openxmlformats-officedocument.presentationml.tags+xml"/>
  <Override PartName="/ppt/tags/tag3010.xml" ContentType="application/vnd.openxmlformats-officedocument.presentationml.tags+xml"/>
  <Override PartName="/ppt/tags/tag3011.xml" ContentType="application/vnd.openxmlformats-officedocument.presentationml.tags+xml"/>
  <Override PartName="/ppt/tags/tag3012.xml" ContentType="application/vnd.openxmlformats-officedocument.presentationml.tags+xml"/>
  <Override PartName="/ppt/tags/tag3013.xml" ContentType="application/vnd.openxmlformats-officedocument.presentationml.tags+xml"/>
  <Override PartName="/ppt/tags/tag3014.xml" ContentType="application/vnd.openxmlformats-officedocument.presentationml.tags+xml"/>
  <Override PartName="/ppt/tags/tag3015.xml" ContentType="application/vnd.openxmlformats-officedocument.presentationml.tags+xml"/>
  <Override PartName="/ppt/tags/tag3016.xml" ContentType="application/vnd.openxmlformats-officedocument.presentationml.tags+xml"/>
  <Override PartName="/ppt/tags/tag3017.xml" ContentType="application/vnd.openxmlformats-officedocument.presentationml.tags+xml"/>
  <Override PartName="/ppt/tags/tag3018.xml" ContentType="application/vnd.openxmlformats-officedocument.presentationml.tags+xml"/>
  <Override PartName="/ppt/tags/tag3019.xml" ContentType="application/vnd.openxmlformats-officedocument.presentationml.tags+xml"/>
  <Override PartName="/ppt/tags/tag302.xml" ContentType="application/vnd.openxmlformats-officedocument.presentationml.tags+xml"/>
  <Override PartName="/ppt/tags/tag3020.xml" ContentType="application/vnd.openxmlformats-officedocument.presentationml.tags+xml"/>
  <Override PartName="/ppt/tags/tag3021.xml" ContentType="application/vnd.openxmlformats-officedocument.presentationml.tags+xml"/>
  <Override PartName="/ppt/tags/tag3022.xml" ContentType="application/vnd.openxmlformats-officedocument.presentationml.tags+xml"/>
  <Override PartName="/ppt/tags/tag3023.xml" ContentType="application/vnd.openxmlformats-officedocument.presentationml.tags+xml"/>
  <Override PartName="/ppt/tags/tag3024.xml" ContentType="application/vnd.openxmlformats-officedocument.presentationml.tags+xml"/>
  <Override PartName="/ppt/tags/tag3025.xml" ContentType="application/vnd.openxmlformats-officedocument.presentationml.tags+xml"/>
  <Override PartName="/ppt/tags/tag3026.xml" ContentType="application/vnd.openxmlformats-officedocument.presentationml.tags+xml"/>
  <Override PartName="/ppt/tags/tag3027.xml" ContentType="application/vnd.openxmlformats-officedocument.presentationml.tags+xml"/>
  <Override PartName="/ppt/tags/tag3028.xml" ContentType="application/vnd.openxmlformats-officedocument.presentationml.tags+xml"/>
  <Override PartName="/ppt/tags/tag3029.xml" ContentType="application/vnd.openxmlformats-officedocument.presentationml.tags+xml"/>
  <Override PartName="/ppt/tags/tag303.xml" ContentType="application/vnd.openxmlformats-officedocument.presentationml.tags+xml"/>
  <Override PartName="/ppt/tags/tag3030.xml" ContentType="application/vnd.openxmlformats-officedocument.presentationml.tags+xml"/>
  <Override PartName="/ppt/tags/tag3031.xml" ContentType="application/vnd.openxmlformats-officedocument.presentationml.tags+xml"/>
  <Override PartName="/ppt/tags/tag3032.xml" ContentType="application/vnd.openxmlformats-officedocument.presentationml.tags+xml"/>
  <Override PartName="/ppt/tags/tag3033.xml" ContentType="application/vnd.openxmlformats-officedocument.presentationml.tags+xml"/>
  <Override PartName="/ppt/tags/tag3034.xml" ContentType="application/vnd.openxmlformats-officedocument.presentationml.tags+xml"/>
  <Override PartName="/ppt/tags/tag3035.xml" ContentType="application/vnd.openxmlformats-officedocument.presentationml.tags+xml"/>
  <Override PartName="/ppt/tags/tag3036.xml" ContentType="application/vnd.openxmlformats-officedocument.presentationml.tags+xml"/>
  <Override PartName="/ppt/tags/tag3037.xml" ContentType="application/vnd.openxmlformats-officedocument.presentationml.tags+xml"/>
  <Override PartName="/ppt/tags/tag3038.xml" ContentType="application/vnd.openxmlformats-officedocument.presentationml.tags+xml"/>
  <Override PartName="/ppt/tags/tag3039.xml" ContentType="application/vnd.openxmlformats-officedocument.presentationml.tags+xml"/>
  <Override PartName="/ppt/tags/tag304.xml" ContentType="application/vnd.openxmlformats-officedocument.presentationml.tags+xml"/>
  <Override PartName="/ppt/tags/tag3040.xml" ContentType="application/vnd.openxmlformats-officedocument.presentationml.tags+xml"/>
  <Override PartName="/ppt/tags/tag3041.xml" ContentType="application/vnd.openxmlformats-officedocument.presentationml.tags+xml"/>
  <Override PartName="/ppt/tags/tag3042.xml" ContentType="application/vnd.openxmlformats-officedocument.presentationml.tags+xml"/>
  <Override PartName="/ppt/tags/tag3043.xml" ContentType="application/vnd.openxmlformats-officedocument.presentationml.tags+xml"/>
  <Override PartName="/ppt/tags/tag3044.xml" ContentType="application/vnd.openxmlformats-officedocument.presentationml.tags+xml"/>
  <Override PartName="/ppt/tags/tag3045.xml" ContentType="application/vnd.openxmlformats-officedocument.presentationml.tags+xml"/>
  <Override PartName="/ppt/tags/tag3046.xml" ContentType="application/vnd.openxmlformats-officedocument.presentationml.tags+xml"/>
  <Override PartName="/ppt/tags/tag3047.xml" ContentType="application/vnd.openxmlformats-officedocument.presentationml.tags+xml"/>
  <Override PartName="/ppt/tags/tag3048.xml" ContentType="application/vnd.openxmlformats-officedocument.presentationml.tags+xml"/>
  <Override PartName="/ppt/tags/tag3049.xml" ContentType="application/vnd.openxmlformats-officedocument.presentationml.tags+xml"/>
  <Override PartName="/ppt/tags/tag305.xml" ContentType="application/vnd.openxmlformats-officedocument.presentationml.tags+xml"/>
  <Override PartName="/ppt/tags/tag3050.xml" ContentType="application/vnd.openxmlformats-officedocument.presentationml.tags+xml"/>
  <Override PartName="/ppt/tags/tag3051.xml" ContentType="application/vnd.openxmlformats-officedocument.presentationml.tags+xml"/>
  <Override PartName="/ppt/tags/tag3052.xml" ContentType="application/vnd.openxmlformats-officedocument.presentationml.tags+xml"/>
  <Override PartName="/ppt/tags/tag3053.xml" ContentType="application/vnd.openxmlformats-officedocument.presentationml.tags+xml"/>
  <Override PartName="/ppt/tags/tag3054.xml" ContentType="application/vnd.openxmlformats-officedocument.presentationml.tags+xml"/>
  <Override PartName="/ppt/tags/tag3055.xml" ContentType="application/vnd.openxmlformats-officedocument.presentationml.tags+xml"/>
  <Override PartName="/ppt/tags/tag3056.xml" ContentType="application/vnd.openxmlformats-officedocument.presentationml.tags+xml"/>
  <Override PartName="/ppt/tags/tag3057.xml" ContentType="application/vnd.openxmlformats-officedocument.presentationml.tags+xml"/>
  <Override PartName="/ppt/tags/tag3058.xml" ContentType="application/vnd.openxmlformats-officedocument.presentationml.tags+xml"/>
  <Override PartName="/ppt/tags/tag3059.xml" ContentType="application/vnd.openxmlformats-officedocument.presentationml.tags+xml"/>
  <Override PartName="/ppt/tags/tag306.xml" ContentType="application/vnd.openxmlformats-officedocument.presentationml.tags+xml"/>
  <Override PartName="/ppt/tags/tag3060.xml" ContentType="application/vnd.openxmlformats-officedocument.presentationml.tags+xml"/>
  <Override PartName="/ppt/tags/tag3061.xml" ContentType="application/vnd.openxmlformats-officedocument.presentationml.tags+xml"/>
  <Override PartName="/ppt/tags/tag3062.xml" ContentType="application/vnd.openxmlformats-officedocument.presentationml.tags+xml"/>
  <Override PartName="/ppt/tags/tag3063.xml" ContentType="application/vnd.openxmlformats-officedocument.presentationml.tags+xml"/>
  <Override PartName="/ppt/tags/tag3064.xml" ContentType="application/vnd.openxmlformats-officedocument.presentationml.tags+xml"/>
  <Override PartName="/ppt/tags/tag3065.xml" ContentType="application/vnd.openxmlformats-officedocument.presentationml.tags+xml"/>
  <Override PartName="/ppt/tags/tag3066.xml" ContentType="application/vnd.openxmlformats-officedocument.presentationml.tags+xml"/>
  <Override PartName="/ppt/tags/tag3067.xml" ContentType="application/vnd.openxmlformats-officedocument.presentationml.tags+xml"/>
  <Override PartName="/ppt/tags/tag3068.xml" ContentType="application/vnd.openxmlformats-officedocument.presentationml.tags+xml"/>
  <Override PartName="/ppt/tags/tag3069.xml" ContentType="application/vnd.openxmlformats-officedocument.presentationml.tags+xml"/>
  <Override PartName="/ppt/tags/tag307.xml" ContentType="application/vnd.openxmlformats-officedocument.presentationml.tags+xml"/>
  <Override PartName="/ppt/tags/tag3070.xml" ContentType="application/vnd.openxmlformats-officedocument.presentationml.tags+xml"/>
  <Override PartName="/ppt/tags/tag3071.xml" ContentType="application/vnd.openxmlformats-officedocument.presentationml.tags+xml"/>
  <Override PartName="/ppt/tags/tag3072.xml" ContentType="application/vnd.openxmlformats-officedocument.presentationml.tags+xml"/>
  <Override PartName="/ppt/tags/tag3073.xml" ContentType="application/vnd.openxmlformats-officedocument.presentationml.tags+xml"/>
  <Override PartName="/ppt/tags/tag3074.xml" ContentType="application/vnd.openxmlformats-officedocument.presentationml.tags+xml"/>
  <Override PartName="/ppt/tags/tag3075.xml" ContentType="application/vnd.openxmlformats-officedocument.presentationml.tags+xml"/>
  <Override PartName="/ppt/tags/tag3076.xml" ContentType="application/vnd.openxmlformats-officedocument.presentationml.tags+xml"/>
  <Override PartName="/ppt/tags/tag3077.xml" ContentType="application/vnd.openxmlformats-officedocument.presentationml.tags+xml"/>
  <Override PartName="/ppt/tags/tag3078.xml" ContentType="application/vnd.openxmlformats-officedocument.presentationml.tags+xml"/>
  <Override PartName="/ppt/tags/tag3079.xml" ContentType="application/vnd.openxmlformats-officedocument.presentationml.tags+xml"/>
  <Override PartName="/ppt/tags/tag308.xml" ContentType="application/vnd.openxmlformats-officedocument.presentationml.tags+xml"/>
  <Override PartName="/ppt/tags/tag3080.xml" ContentType="application/vnd.openxmlformats-officedocument.presentationml.tags+xml"/>
  <Override PartName="/ppt/tags/tag3081.xml" ContentType="application/vnd.openxmlformats-officedocument.presentationml.tags+xml"/>
  <Override PartName="/ppt/tags/tag3082.xml" ContentType="application/vnd.openxmlformats-officedocument.presentationml.tags+xml"/>
  <Override PartName="/ppt/tags/tag3083.xml" ContentType="application/vnd.openxmlformats-officedocument.presentationml.tags+xml"/>
  <Override PartName="/ppt/tags/tag3084.xml" ContentType="application/vnd.openxmlformats-officedocument.presentationml.tags+xml"/>
  <Override PartName="/ppt/tags/tag3085.xml" ContentType="application/vnd.openxmlformats-officedocument.presentationml.tags+xml"/>
  <Override PartName="/ppt/tags/tag3086.xml" ContentType="application/vnd.openxmlformats-officedocument.presentationml.tags+xml"/>
  <Override PartName="/ppt/tags/tag3087.xml" ContentType="application/vnd.openxmlformats-officedocument.presentationml.tags+xml"/>
  <Override PartName="/ppt/tags/tag3088.xml" ContentType="application/vnd.openxmlformats-officedocument.presentationml.tags+xml"/>
  <Override PartName="/ppt/tags/tag3089.xml" ContentType="application/vnd.openxmlformats-officedocument.presentationml.tags+xml"/>
  <Override PartName="/ppt/tags/tag309.xml" ContentType="application/vnd.openxmlformats-officedocument.presentationml.tags+xml"/>
  <Override PartName="/ppt/tags/tag3090.xml" ContentType="application/vnd.openxmlformats-officedocument.presentationml.tags+xml"/>
  <Override PartName="/ppt/tags/tag3091.xml" ContentType="application/vnd.openxmlformats-officedocument.presentationml.tags+xml"/>
  <Override PartName="/ppt/tags/tag3092.xml" ContentType="application/vnd.openxmlformats-officedocument.presentationml.tags+xml"/>
  <Override PartName="/ppt/tags/tag3093.xml" ContentType="application/vnd.openxmlformats-officedocument.presentationml.tags+xml"/>
  <Override PartName="/ppt/tags/tag3094.xml" ContentType="application/vnd.openxmlformats-officedocument.presentationml.tags+xml"/>
  <Override PartName="/ppt/tags/tag3095.xml" ContentType="application/vnd.openxmlformats-officedocument.presentationml.tags+xml"/>
  <Override PartName="/ppt/tags/tag3096.xml" ContentType="application/vnd.openxmlformats-officedocument.presentationml.tags+xml"/>
  <Override PartName="/ppt/tags/tag3097.xml" ContentType="application/vnd.openxmlformats-officedocument.presentationml.tags+xml"/>
  <Override PartName="/ppt/tags/tag3098.xml" ContentType="application/vnd.openxmlformats-officedocument.presentationml.tags+xml"/>
  <Override PartName="/ppt/tags/tag3099.xml" ContentType="application/vnd.openxmlformats-officedocument.presentationml.tags+xml"/>
  <Override PartName="/ppt/tags/tag31.xml" ContentType="application/vnd.openxmlformats-officedocument.presentationml.tags+xml"/>
  <Override PartName="/ppt/tags/tag310.xml" ContentType="application/vnd.openxmlformats-officedocument.presentationml.tags+xml"/>
  <Override PartName="/ppt/tags/tag3100.xml" ContentType="application/vnd.openxmlformats-officedocument.presentationml.tags+xml"/>
  <Override PartName="/ppt/tags/tag3101.xml" ContentType="application/vnd.openxmlformats-officedocument.presentationml.tags+xml"/>
  <Override PartName="/ppt/tags/tag3102.xml" ContentType="application/vnd.openxmlformats-officedocument.presentationml.tags+xml"/>
  <Override PartName="/ppt/tags/tag3103.xml" ContentType="application/vnd.openxmlformats-officedocument.presentationml.tags+xml"/>
  <Override PartName="/ppt/tags/tag3104.xml" ContentType="application/vnd.openxmlformats-officedocument.presentationml.tags+xml"/>
  <Override PartName="/ppt/tags/tag3105.xml" ContentType="application/vnd.openxmlformats-officedocument.presentationml.tags+xml"/>
  <Override PartName="/ppt/tags/tag3106.xml" ContentType="application/vnd.openxmlformats-officedocument.presentationml.tags+xml"/>
  <Override PartName="/ppt/tags/tag3107.xml" ContentType="application/vnd.openxmlformats-officedocument.presentationml.tags+xml"/>
  <Override PartName="/ppt/tags/tag3108.xml" ContentType="application/vnd.openxmlformats-officedocument.presentationml.tags+xml"/>
  <Override PartName="/ppt/tags/tag3109.xml" ContentType="application/vnd.openxmlformats-officedocument.presentationml.tags+xml"/>
  <Override PartName="/ppt/tags/tag311.xml" ContentType="application/vnd.openxmlformats-officedocument.presentationml.tags+xml"/>
  <Override PartName="/ppt/tags/tag3110.xml" ContentType="application/vnd.openxmlformats-officedocument.presentationml.tags+xml"/>
  <Override PartName="/ppt/tags/tag3111.xml" ContentType="application/vnd.openxmlformats-officedocument.presentationml.tags+xml"/>
  <Override PartName="/ppt/tags/tag3112.xml" ContentType="application/vnd.openxmlformats-officedocument.presentationml.tags+xml"/>
  <Override PartName="/ppt/tags/tag3113.xml" ContentType="application/vnd.openxmlformats-officedocument.presentationml.tags+xml"/>
  <Override PartName="/ppt/tags/tag3114.xml" ContentType="application/vnd.openxmlformats-officedocument.presentationml.tags+xml"/>
  <Override PartName="/ppt/tags/tag3115.xml" ContentType="application/vnd.openxmlformats-officedocument.presentationml.tags+xml"/>
  <Override PartName="/ppt/tags/tag3116.xml" ContentType="application/vnd.openxmlformats-officedocument.presentationml.tags+xml"/>
  <Override PartName="/ppt/tags/tag3117.xml" ContentType="application/vnd.openxmlformats-officedocument.presentationml.tags+xml"/>
  <Override PartName="/ppt/tags/tag3118.xml" ContentType="application/vnd.openxmlformats-officedocument.presentationml.tags+xml"/>
  <Override PartName="/ppt/tags/tag3119.xml" ContentType="application/vnd.openxmlformats-officedocument.presentationml.tags+xml"/>
  <Override PartName="/ppt/tags/tag312.xml" ContentType="application/vnd.openxmlformats-officedocument.presentationml.tags+xml"/>
  <Override PartName="/ppt/tags/tag3120.xml" ContentType="application/vnd.openxmlformats-officedocument.presentationml.tags+xml"/>
  <Override PartName="/ppt/tags/tag3121.xml" ContentType="application/vnd.openxmlformats-officedocument.presentationml.tags+xml"/>
  <Override PartName="/ppt/tags/tag3122.xml" ContentType="application/vnd.openxmlformats-officedocument.presentationml.tags+xml"/>
  <Override PartName="/ppt/tags/tag3123.xml" ContentType="application/vnd.openxmlformats-officedocument.presentationml.tags+xml"/>
  <Override PartName="/ppt/tags/tag3124.xml" ContentType="application/vnd.openxmlformats-officedocument.presentationml.tags+xml"/>
  <Override PartName="/ppt/tags/tag3125.xml" ContentType="application/vnd.openxmlformats-officedocument.presentationml.tags+xml"/>
  <Override PartName="/ppt/tags/tag3126.xml" ContentType="application/vnd.openxmlformats-officedocument.presentationml.tags+xml"/>
  <Override PartName="/ppt/tags/tag3127.xml" ContentType="application/vnd.openxmlformats-officedocument.presentationml.tags+xml"/>
  <Override PartName="/ppt/tags/tag3128.xml" ContentType="application/vnd.openxmlformats-officedocument.presentationml.tags+xml"/>
  <Override PartName="/ppt/tags/tag3129.xml" ContentType="application/vnd.openxmlformats-officedocument.presentationml.tags+xml"/>
  <Override PartName="/ppt/tags/tag313.xml" ContentType="application/vnd.openxmlformats-officedocument.presentationml.tags+xml"/>
  <Override PartName="/ppt/tags/tag3130.xml" ContentType="application/vnd.openxmlformats-officedocument.presentationml.tags+xml"/>
  <Override PartName="/ppt/tags/tag3131.xml" ContentType="application/vnd.openxmlformats-officedocument.presentationml.tags+xml"/>
  <Override PartName="/ppt/tags/tag3132.xml" ContentType="application/vnd.openxmlformats-officedocument.presentationml.tags+xml"/>
  <Override PartName="/ppt/tags/tag3133.xml" ContentType="application/vnd.openxmlformats-officedocument.presentationml.tags+xml"/>
  <Override PartName="/ppt/tags/tag3134.xml" ContentType="application/vnd.openxmlformats-officedocument.presentationml.tags+xml"/>
  <Override PartName="/ppt/tags/tag3135.xml" ContentType="application/vnd.openxmlformats-officedocument.presentationml.tags+xml"/>
  <Override PartName="/ppt/tags/tag3136.xml" ContentType="application/vnd.openxmlformats-officedocument.presentationml.tags+xml"/>
  <Override PartName="/ppt/tags/tag3137.xml" ContentType="application/vnd.openxmlformats-officedocument.presentationml.tags+xml"/>
  <Override PartName="/ppt/tags/tag3138.xml" ContentType="application/vnd.openxmlformats-officedocument.presentationml.tags+xml"/>
  <Override PartName="/ppt/tags/tag3139.xml" ContentType="application/vnd.openxmlformats-officedocument.presentationml.tags+xml"/>
  <Override PartName="/ppt/tags/tag314.xml" ContentType="application/vnd.openxmlformats-officedocument.presentationml.tags+xml"/>
  <Override PartName="/ppt/tags/tag3140.xml" ContentType="application/vnd.openxmlformats-officedocument.presentationml.tags+xml"/>
  <Override PartName="/ppt/tags/tag3141.xml" ContentType="application/vnd.openxmlformats-officedocument.presentationml.tags+xml"/>
  <Override PartName="/ppt/tags/tag3142.xml" ContentType="application/vnd.openxmlformats-officedocument.presentationml.tags+xml"/>
  <Override PartName="/ppt/tags/tag3143.xml" ContentType="application/vnd.openxmlformats-officedocument.presentationml.tags+xml"/>
  <Override PartName="/ppt/tags/tag3144.xml" ContentType="application/vnd.openxmlformats-officedocument.presentationml.tags+xml"/>
  <Override PartName="/ppt/tags/tag3145.xml" ContentType="application/vnd.openxmlformats-officedocument.presentationml.tags+xml"/>
  <Override PartName="/ppt/tags/tag3146.xml" ContentType="application/vnd.openxmlformats-officedocument.presentationml.tags+xml"/>
  <Override PartName="/ppt/tags/tag3147.xml" ContentType="application/vnd.openxmlformats-officedocument.presentationml.tags+xml"/>
  <Override PartName="/ppt/tags/tag3148.xml" ContentType="application/vnd.openxmlformats-officedocument.presentationml.tags+xml"/>
  <Override PartName="/ppt/tags/tag3149.xml" ContentType="application/vnd.openxmlformats-officedocument.presentationml.tags+xml"/>
  <Override PartName="/ppt/tags/tag315.xml" ContentType="application/vnd.openxmlformats-officedocument.presentationml.tags+xml"/>
  <Override PartName="/ppt/tags/tag3150.xml" ContentType="application/vnd.openxmlformats-officedocument.presentationml.tags+xml"/>
  <Override PartName="/ppt/tags/tag3151.xml" ContentType="application/vnd.openxmlformats-officedocument.presentationml.tags+xml"/>
  <Override PartName="/ppt/tags/tag3152.xml" ContentType="application/vnd.openxmlformats-officedocument.presentationml.tags+xml"/>
  <Override PartName="/ppt/tags/tag3153.xml" ContentType="application/vnd.openxmlformats-officedocument.presentationml.tags+xml"/>
  <Override PartName="/ppt/tags/tag3154.xml" ContentType="application/vnd.openxmlformats-officedocument.presentationml.tags+xml"/>
  <Override PartName="/ppt/tags/tag3155.xml" ContentType="application/vnd.openxmlformats-officedocument.presentationml.tags+xml"/>
  <Override PartName="/ppt/tags/tag3156.xml" ContentType="application/vnd.openxmlformats-officedocument.presentationml.tags+xml"/>
  <Override PartName="/ppt/tags/tag3157.xml" ContentType="application/vnd.openxmlformats-officedocument.presentationml.tags+xml"/>
  <Override PartName="/ppt/tags/tag3158.xml" ContentType="application/vnd.openxmlformats-officedocument.presentationml.tags+xml"/>
  <Override PartName="/ppt/tags/tag3159.xml" ContentType="application/vnd.openxmlformats-officedocument.presentationml.tags+xml"/>
  <Override PartName="/ppt/tags/tag316.xml" ContentType="application/vnd.openxmlformats-officedocument.presentationml.tags+xml"/>
  <Override PartName="/ppt/tags/tag3160.xml" ContentType="application/vnd.openxmlformats-officedocument.presentationml.tags+xml"/>
  <Override PartName="/ppt/tags/tag3161.xml" ContentType="application/vnd.openxmlformats-officedocument.presentationml.tags+xml"/>
  <Override PartName="/ppt/tags/tag3162.xml" ContentType="application/vnd.openxmlformats-officedocument.presentationml.tags+xml"/>
  <Override PartName="/ppt/tags/tag3163.xml" ContentType="application/vnd.openxmlformats-officedocument.presentationml.tags+xml"/>
  <Override PartName="/ppt/tags/tag3164.xml" ContentType="application/vnd.openxmlformats-officedocument.presentationml.tags+xml"/>
  <Override PartName="/ppt/tags/tag3165.xml" ContentType="application/vnd.openxmlformats-officedocument.presentationml.tags+xml"/>
  <Override PartName="/ppt/tags/tag3166.xml" ContentType="application/vnd.openxmlformats-officedocument.presentationml.tags+xml"/>
  <Override PartName="/ppt/tags/tag3167.xml" ContentType="application/vnd.openxmlformats-officedocument.presentationml.tags+xml"/>
  <Override PartName="/ppt/tags/tag3168.xml" ContentType="application/vnd.openxmlformats-officedocument.presentationml.tags+xml"/>
  <Override PartName="/ppt/tags/tag3169.xml" ContentType="application/vnd.openxmlformats-officedocument.presentationml.tags+xml"/>
  <Override PartName="/ppt/tags/tag317.xml" ContentType="application/vnd.openxmlformats-officedocument.presentationml.tags+xml"/>
  <Override PartName="/ppt/tags/tag3170.xml" ContentType="application/vnd.openxmlformats-officedocument.presentationml.tags+xml"/>
  <Override PartName="/ppt/tags/tag3171.xml" ContentType="application/vnd.openxmlformats-officedocument.presentationml.tags+xml"/>
  <Override PartName="/ppt/tags/tag3172.xml" ContentType="application/vnd.openxmlformats-officedocument.presentationml.tags+xml"/>
  <Override PartName="/ppt/tags/tag3173.xml" ContentType="application/vnd.openxmlformats-officedocument.presentationml.tags+xml"/>
  <Override PartName="/ppt/tags/tag3174.xml" ContentType="application/vnd.openxmlformats-officedocument.presentationml.tags+xml"/>
  <Override PartName="/ppt/tags/tag3175.xml" ContentType="application/vnd.openxmlformats-officedocument.presentationml.tags+xml"/>
  <Override PartName="/ppt/tags/tag3176.xml" ContentType="application/vnd.openxmlformats-officedocument.presentationml.tags+xml"/>
  <Override PartName="/ppt/tags/tag3177.xml" ContentType="application/vnd.openxmlformats-officedocument.presentationml.tags+xml"/>
  <Override PartName="/ppt/tags/tag3178.xml" ContentType="application/vnd.openxmlformats-officedocument.presentationml.tags+xml"/>
  <Override PartName="/ppt/tags/tag3179.xml" ContentType="application/vnd.openxmlformats-officedocument.presentationml.tags+xml"/>
  <Override PartName="/ppt/tags/tag318.xml" ContentType="application/vnd.openxmlformats-officedocument.presentationml.tags+xml"/>
  <Override PartName="/ppt/tags/tag3180.xml" ContentType="application/vnd.openxmlformats-officedocument.presentationml.tags+xml"/>
  <Override PartName="/ppt/tags/tag3181.xml" ContentType="application/vnd.openxmlformats-officedocument.presentationml.tags+xml"/>
  <Override PartName="/ppt/tags/tag3182.xml" ContentType="application/vnd.openxmlformats-officedocument.presentationml.tags+xml"/>
  <Override PartName="/ppt/tags/tag3183.xml" ContentType="application/vnd.openxmlformats-officedocument.presentationml.tags+xml"/>
  <Override PartName="/ppt/tags/tag3184.xml" ContentType="application/vnd.openxmlformats-officedocument.presentationml.tags+xml"/>
  <Override PartName="/ppt/tags/tag3185.xml" ContentType="application/vnd.openxmlformats-officedocument.presentationml.tags+xml"/>
  <Override PartName="/ppt/tags/tag3186.xml" ContentType="application/vnd.openxmlformats-officedocument.presentationml.tags+xml"/>
  <Override PartName="/ppt/tags/tag3187.xml" ContentType="application/vnd.openxmlformats-officedocument.presentationml.tags+xml"/>
  <Override PartName="/ppt/tags/tag3188.xml" ContentType="application/vnd.openxmlformats-officedocument.presentationml.tags+xml"/>
  <Override PartName="/ppt/tags/tag3189.xml" ContentType="application/vnd.openxmlformats-officedocument.presentationml.tags+xml"/>
  <Override PartName="/ppt/tags/tag319.xml" ContentType="application/vnd.openxmlformats-officedocument.presentationml.tags+xml"/>
  <Override PartName="/ppt/tags/tag3190.xml" ContentType="application/vnd.openxmlformats-officedocument.presentationml.tags+xml"/>
  <Override PartName="/ppt/tags/tag3191.xml" ContentType="application/vnd.openxmlformats-officedocument.presentationml.tags+xml"/>
  <Override PartName="/ppt/tags/tag3192.xml" ContentType="application/vnd.openxmlformats-officedocument.presentationml.tags+xml"/>
  <Override PartName="/ppt/tags/tag3193.xml" ContentType="application/vnd.openxmlformats-officedocument.presentationml.tags+xml"/>
  <Override PartName="/ppt/tags/tag3194.xml" ContentType="application/vnd.openxmlformats-officedocument.presentationml.tags+xml"/>
  <Override PartName="/ppt/tags/tag3195.xml" ContentType="application/vnd.openxmlformats-officedocument.presentationml.tags+xml"/>
  <Override PartName="/ppt/tags/tag3196.xml" ContentType="application/vnd.openxmlformats-officedocument.presentationml.tags+xml"/>
  <Override PartName="/ppt/tags/tag3197.xml" ContentType="application/vnd.openxmlformats-officedocument.presentationml.tags+xml"/>
  <Override PartName="/ppt/tags/tag3198.xml" ContentType="application/vnd.openxmlformats-officedocument.presentationml.tags+xml"/>
  <Override PartName="/ppt/tags/tag3199.xml" ContentType="application/vnd.openxmlformats-officedocument.presentationml.tags+xml"/>
  <Override PartName="/ppt/tags/tag32.xml" ContentType="application/vnd.openxmlformats-officedocument.presentationml.tags+xml"/>
  <Override PartName="/ppt/tags/tag320.xml" ContentType="application/vnd.openxmlformats-officedocument.presentationml.tags+xml"/>
  <Override PartName="/ppt/tags/tag3200.xml" ContentType="application/vnd.openxmlformats-officedocument.presentationml.tags+xml"/>
  <Override PartName="/ppt/tags/tag3201.xml" ContentType="application/vnd.openxmlformats-officedocument.presentationml.tags+xml"/>
  <Override PartName="/ppt/tags/tag3202.xml" ContentType="application/vnd.openxmlformats-officedocument.presentationml.tags+xml"/>
  <Override PartName="/ppt/tags/tag3203.xml" ContentType="application/vnd.openxmlformats-officedocument.presentationml.tags+xml"/>
  <Override PartName="/ppt/tags/tag3204.xml" ContentType="application/vnd.openxmlformats-officedocument.presentationml.tags+xml"/>
  <Override PartName="/ppt/tags/tag3205.xml" ContentType="application/vnd.openxmlformats-officedocument.presentationml.tags+xml"/>
  <Override PartName="/ppt/tags/tag3206.xml" ContentType="application/vnd.openxmlformats-officedocument.presentationml.tags+xml"/>
  <Override PartName="/ppt/tags/tag3207.xml" ContentType="application/vnd.openxmlformats-officedocument.presentationml.tags+xml"/>
  <Override PartName="/ppt/tags/tag3208.xml" ContentType="application/vnd.openxmlformats-officedocument.presentationml.tags+xml"/>
  <Override PartName="/ppt/tags/tag3209.xml" ContentType="application/vnd.openxmlformats-officedocument.presentationml.tags+xml"/>
  <Override PartName="/ppt/tags/tag321.xml" ContentType="application/vnd.openxmlformats-officedocument.presentationml.tags+xml"/>
  <Override PartName="/ppt/tags/tag3210.xml" ContentType="application/vnd.openxmlformats-officedocument.presentationml.tags+xml"/>
  <Override PartName="/ppt/tags/tag3211.xml" ContentType="application/vnd.openxmlformats-officedocument.presentationml.tags+xml"/>
  <Override PartName="/ppt/tags/tag3212.xml" ContentType="application/vnd.openxmlformats-officedocument.presentationml.tags+xml"/>
  <Override PartName="/ppt/tags/tag3213.xml" ContentType="application/vnd.openxmlformats-officedocument.presentationml.tags+xml"/>
  <Override PartName="/ppt/tags/tag3214.xml" ContentType="application/vnd.openxmlformats-officedocument.presentationml.tags+xml"/>
  <Override PartName="/ppt/tags/tag3215.xml" ContentType="application/vnd.openxmlformats-officedocument.presentationml.tags+xml"/>
  <Override PartName="/ppt/tags/tag3216.xml" ContentType="application/vnd.openxmlformats-officedocument.presentationml.tags+xml"/>
  <Override PartName="/ppt/tags/tag3217.xml" ContentType="application/vnd.openxmlformats-officedocument.presentationml.tags+xml"/>
  <Override PartName="/ppt/tags/tag3218.xml" ContentType="application/vnd.openxmlformats-officedocument.presentationml.tags+xml"/>
  <Override PartName="/ppt/tags/tag3219.xml" ContentType="application/vnd.openxmlformats-officedocument.presentationml.tags+xml"/>
  <Override PartName="/ppt/tags/tag322.xml" ContentType="application/vnd.openxmlformats-officedocument.presentationml.tags+xml"/>
  <Override PartName="/ppt/tags/tag3220.xml" ContentType="application/vnd.openxmlformats-officedocument.presentationml.tags+xml"/>
  <Override PartName="/ppt/tags/tag3221.xml" ContentType="application/vnd.openxmlformats-officedocument.presentationml.tags+xml"/>
  <Override PartName="/ppt/tags/tag3222.xml" ContentType="application/vnd.openxmlformats-officedocument.presentationml.tags+xml"/>
  <Override PartName="/ppt/tags/tag3223.xml" ContentType="application/vnd.openxmlformats-officedocument.presentationml.tags+xml"/>
  <Override PartName="/ppt/tags/tag3224.xml" ContentType="application/vnd.openxmlformats-officedocument.presentationml.tags+xml"/>
  <Override PartName="/ppt/tags/tag3225.xml" ContentType="application/vnd.openxmlformats-officedocument.presentationml.tags+xml"/>
  <Override PartName="/ppt/tags/tag3226.xml" ContentType="application/vnd.openxmlformats-officedocument.presentationml.tags+xml"/>
  <Override PartName="/ppt/tags/tag3227.xml" ContentType="application/vnd.openxmlformats-officedocument.presentationml.tags+xml"/>
  <Override PartName="/ppt/tags/tag3228.xml" ContentType="application/vnd.openxmlformats-officedocument.presentationml.tags+xml"/>
  <Override PartName="/ppt/tags/tag3229.xml" ContentType="application/vnd.openxmlformats-officedocument.presentationml.tags+xml"/>
  <Override PartName="/ppt/tags/tag323.xml" ContentType="application/vnd.openxmlformats-officedocument.presentationml.tags+xml"/>
  <Override PartName="/ppt/tags/tag3230.xml" ContentType="application/vnd.openxmlformats-officedocument.presentationml.tags+xml"/>
  <Override PartName="/ppt/tags/tag3231.xml" ContentType="application/vnd.openxmlformats-officedocument.presentationml.tags+xml"/>
  <Override PartName="/ppt/tags/tag3232.xml" ContentType="application/vnd.openxmlformats-officedocument.presentationml.tags+xml"/>
  <Override PartName="/ppt/tags/tag3233.xml" ContentType="application/vnd.openxmlformats-officedocument.presentationml.tags+xml"/>
  <Override PartName="/ppt/tags/tag3234.xml" ContentType="application/vnd.openxmlformats-officedocument.presentationml.tags+xml"/>
  <Override PartName="/ppt/tags/tag3235.xml" ContentType="application/vnd.openxmlformats-officedocument.presentationml.tags+xml"/>
  <Override PartName="/ppt/tags/tag3236.xml" ContentType="application/vnd.openxmlformats-officedocument.presentationml.tags+xml"/>
  <Override PartName="/ppt/tags/tag3237.xml" ContentType="application/vnd.openxmlformats-officedocument.presentationml.tags+xml"/>
  <Override PartName="/ppt/tags/tag3238.xml" ContentType="application/vnd.openxmlformats-officedocument.presentationml.tags+xml"/>
  <Override PartName="/ppt/tags/tag3239.xml" ContentType="application/vnd.openxmlformats-officedocument.presentationml.tags+xml"/>
  <Override PartName="/ppt/tags/tag324.xml" ContentType="application/vnd.openxmlformats-officedocument.presentationml.tags+xml"/>
  <Override PartName="/ppt/tags/tag3240.xml" ContentType="application/vnd.openxmlformats-officedocument.presentationml.tags+xml"/>
  <Override PartName="/ppt/tags/tag3241.xml" ContentType="application/vnd.openxmlformats-officedocument.presentationml.tags+xml"/>
  <Override PartName="/ppt/tags/tag3242.xml" ContentType="application/vnd.openxmlformats-officedocument.presentationml.tags+xml"/>
  <Override PartName="/ppt/tags/tag3243.xml" ContentType="application/vnd.openxmlformats-officedocument.presentationml.tags+xml"/>
  <Override PartName="/ppt/tags/tag3244.xml" ContentType="application/vnd.openxmlformats-officedocument.presentationml.tags+xml"/>
  <Override PartName="/ppt/tags/tag3245.xml" ContentType="application/vnd.openxmlformats-officedocument.presentationml.tags+xml"/>
  <Override PartName="/ppt/tags/tag3246.xml" ContentType="application/vnd.openxmlformats-officedocument.presentationml.tags+xml"/>
  <Override PartName="/ppt/tags/tag3247.xml" ContentType="application/vnd.openxmlformats-officedocument.presentationml.tags+xml"/>
  <Override PartName="/ppt/tags/tag3248.xml" ContentType="application/vnd.openxmlformats-officedocument.presentationml.tags+xml"/>
  <Override PartName="/ppt/tags/tag3249.xml" ContentType="application/vnd.openxmlformats-officedocument.presentationml.tags+xml"/>
  <Override PartName="/ppt/tags/tag325.xml" ContentType="application/vnd.openxmlformats-officedocument.presentationml.tags+xml"/>
  <Override PartName="/ppt/tags/tag3250.xml" ContentType="application/vnd.openxmlformats-officedocument.presentationml.tags+xml"/>
  <Override PartName="/ppt/tags/tag3251.xml" ContentType="application/vnd.openxmlformats-officedocument.presentationml.tags+xml"/>
  <Override PartName="/ppt/tags/tag3252.xml" ContentType="application/vnd.openxmlformats-officedocument.presentationml.tags+xml"/>
  <Override PartName="/ppt/tags/tag3253.xml" ContentType="application/vnd.openxmlformats-officedocument.presentationml.tags+xml"/>
  <Override PartName="/ppt/tags/tag3254.xml" ContentType="application/vnd.openxmlformats-officedocument.presentationml.tags+xml"/>
  <Override PartName="/ppt/tags/tag3255.xml" ContentType="application/vnd.openxmlformats-officedocument.presentationml.tags+xml"/>
  <Override PartName="/ppt/tags/tag3256.xml" ContentType="application/vnd.openxmlformats-officedocument.presentationml.tags+xml"/>
  <Override PartName="/ppt/tags/tag3257.xml" ContentType="application/vnd.openxmlformats-officedocument.presentationml.tags+xml"/>
  <Override PartName="/ppt/tags/tag3258.xml" ContentType="application/vnd.openxmlformats-officedocument.presentationml.tags+xml"/>
  <Override PartName="/ppt/tags/tag3259.xml" ContentType="application/vnd.openxmlformats-officedocument.presentationml.tags+xml"/>
  <Override PartName="/ppt/tags/tag326.xml" ContentType="application/vnd.openxmlformats-officedocument.presentationml.tags+xml"/>
  <Override PartName="/ppt/tags/tag3260.xml" ContentType="application/vnd.openxmlformats-officedocument.presentationml.tags+xml"/>
  <Override PartName="/ppt/tags/tag3261.xml" ContentType="application/vnd.openxmlformats-officedocument.presentationml.tags+xml"/>
  <Override PartName="/ppt/tags/tag3262.xml" ContentType="application/vnd.openxmlformats-officedocument.presentationml.tags+xml"/>
  <Override PartName="/ppt/tags/tag3263.xml" ContentType="application/vnd.openxmlformats-officedocument.presentationml.tags+xml"/>
  <Override PartName="/ppt/tags/tag3264.xml" ContentType="application/vnd.openxmlformats-officedocument.presentationml.tags+xml"/>
  <Override PartName="/ppt/tags/tag3265.xml" ContentType="application/vnd.openxmlformats-officedocument.presentationml.tags+xml"/>
  <Override PartName="/ppt/tags/tag3266.xml" ContentType="application/vnd.openxmlformats-officedocument.presentationml.tags+xml"/>
  <Override PartName="/ppt/tags/tag3267.xml" ContentType="application/vnd.openxmlformats-officedocument.presentationml.tags+xml"/>
  <Override PartName="/ppt/tags/tag3268.xml" ContentType="application/vnd.openxmlformats-officedocument.presentationml.tags+xml"/>
  <Override PartName="/ppt/tags/tag3269.xml" ContentType="application/vnd.openxmlformats-officedocument.presentationml.tags+xml"/>
  <Override PartName="/ppt/tags/tag327.xml" ContentType="application/vnd.openxmlformats-officedocument.presentationml.tags+xml"/>
  <Override PartName="/ppt/tags/tag3270.xml" ContentType="application/vnd.openxmlformats-officedocument.presentationml.tags+xml"/>
  <Override PartName="/ppt/tags/tag3271.xml" ContentType="application/vnd.openxmlformats-officedocument.presentationml.tags+xml"/>
  <Override PartName="/ppt/tags/tag3272.xml" ContentType="application/vnd.openxmlformats-officedocument.presentationml.tags+xml"/>
  <Override PartName="/ppt/tags/tag3273.xml" ContentType="application/vnd.openxmlformats-officedocument.presentationml.tags+xml"/>
  <Override PartName="/ppt/tags/tag3274.xml" ContentType="application/vnd.openxmlformats-officedocument.presentationml.tags+xml"/>
  <Override PartName="/ppt/tags/tag3275.xml" ContentType="application/vnd.openxmlformats-officedocument.presentationml.tags+xml"/>
  <Override PartName="/ppt/tags/tag3276.xml" ContentType="application/vnd.openxmlformats-officedocument.presentationml.tags+xml"/>
  <Override PartName="/ppt/tags/tag3277.xml" ContentType="application/vnd.openxmlformats-officedocument.presentationml.tags+xml"/>
  <Override PartName="/ppt/tags/tag3278.xml" ContentType="application/vnd.openxmlformats-officedocument.presentationml.tags+xml"/>
  <Override PartName="/ppt/tags/tag3279.xml" ContentType="application/vnd.openxmlformats-officedocument.presentationml.tags+xml"/>
  <Override PartName="/ppt/tags/tag328.xml" ContentType="application/vnd.openxmlformats-officedocument.presentationml.tags+xml"/>
  <Override PartName="/ppt/tags/tag3280.xml" ContentType="application/vnd.openxmlformats-officedocument.presentationml.tags+xml"/>
  <Override PartName="/ppt/tags/tag3281.xml" ContentType="application/vnd.openxmlformats-officedocument.presentationml.tags+xml"/>
  <Override PartName="/ppt/tags/tag3282.xml" ContentType="application/vnd.openxmlformats-officedocument.presentationml.tags+xml"/>
  <Override PartName="/ppt/tags/tag3283.xml" ContentType="application/vnd.openxmlformats-officedocument.presentationml.tags+xml"/>
  <Override PartName="/ppt/tags/tag3284.xml" ContentType="application/vnd.openxmlformats-officedocument.presentationml.tags+xml"/>
  <Override PartName="/ppt/tags/tag3285.xml" ContentType="application/vnd.openxmlformats-officedocument.presentationml.tags+xml"/>
  <Override PartName="/ppt/tags/tag3286.xml" ContentType="application/vnd.openxmlformats-officedocument.presentationml.tags+xml"/>
  <Override PartName="/ppt/tags/tag3287.xml" ContentType="application/vnd.openxmlformats-officedocument.presentationml.tags+xml"/>
  <Override PartName="/ppt/tags/tag3288.xml" ContentType="application/vnd.openxmlformats-officedocument.presentationml.tags+xml"/>
  <Override PartName="/ppt/tags/tag3289.xml" ContentType="application/vnd.openxmlformats-officedocument.presentationml.tags+xml"/>
  <Override PartName="/ppt/tags/tag329.xml" ContentType="application/vnd.openxmlformats-officedocument.presentationml.tags+xml"/>
  <Override PartName="/ppt/tags/tag3290.xml" ContentType="application/vnd.openxmlformats-officedocument.presentationml.tags+xml"/>
  <Override PartName="/ppt/tags/tag3291.xml" ContentType="application/vnd.openxmlformats-officedocument.presentationml.tags+xml"/>
  <Override PartName="/ppt/tags/tag3292.xml" ContentType="application/vnd.openxmlformats-officedocument.presentationml.tags+xml"/>
  <Override PartName="/ppt/tags/tag3293.xml" ContentType="application/vnd.openxmlformats-officedocument.presentationml.tags+xml"/>
  <Override PartName="/ppt/tags/tag3294.xml" ContentType="application/vnd.openxmlformats-officedocument.presentationml.tags+xml"/>
  <Override PartName="/ppt/tags/tag3295.xml" ContentType="application/vnd.openxmlformats-officedocument.presentationml.tags+xml"/>
  <Override PartName="/ppt/tags/tag3296.xml" ContentType="application/vnd.openxmlformats-officedocument.presentationml.tags+xml"/>
  <Override PartName="/ppt/tags/tag3297.xml" ContentType="application/vnd.openxmlformats-officedocument.presentationml.tags+xml"/>
  <Override PartName="/ppt/tags/tag3298.xml" ContentType="application/vnd.openxmlformats-officedocument.presentationml.tags+xml"/>
  <Override PartName="/ppt/tags/tag3299.xml" ContentType="application/vnd.openxmlformats-officedocument.presentationml.tags+xml"/>
  <Override PartName="/ppt/tags/tag33.xml" ContentType="application/vnd.openxmlformats-officedocument.presentationml.tags+xml"/>
  <Override PartName="/ppt/tags/tag330.xml" ContentType="application/vnd.openxmlformats-officedocument.presentationml.tags+xml"/>
  <Override PartName="/ppt/tags/tag3300.xml" ContentType="application/vnd.openxmlformats-officedocument.presentationml.tags+xml"/>
  <Override PartName="/ppt/tags/tag3301.xml" ContentType="application/vnd.openxmlformats-officedocument.presentationml.tags+xml"/>
  <Override PartName="/ppt/tags/tag3302.xml" ContentType="application/vnd.openxmlformats-officedocument.presentationml.tags+xml"/>
  <Override PartName="/ppt/tags/tag3303.xml" ContentType="application/vnd.openxmlformats-officedocument.presentationml.tags+xml"/>
  <Override PartName="/ppt/tags/tag3304.xml" ContentType="application/vnd.openxmlformats-officedocument.presentationml.tags+xml"/>
  <Override PartName="/ppt/tags/tag3305.xml" ContentType="application/vnd.openxmlformats-officedocument.presentationml.tags+xml"/>
  <Override PartName="/ppt/tags/tag3306.xml" ContentType="application/vnd.openxmlformats-officedocument.presentationml.tags+xml"/>
  <Override PartName="/ppt/tags/tag3307.xml" ContentType="application/vnd.openxmlformats-officedocument.presentationml.tags+xml"/>
  <Override PartName="/ppt/tags/tag3308.xml" ContentType="application/vnd.openxmlformats-officedocument.presentationml.tags+xml"/>
  <Override PartName="/ppt/tags/tag3309.xml" ContentType="application/vnd.openxmlformats-officedocument.presentationml.tags+xml"/>
  <Override PartName="/ppt/tags/tag331.xml" ContentType="application/vnd.openxmlformats-officedocument.presentationml.tags+xml"/>
  <Override PartName="/ppt/tags/tag3310.xml" ContentType="application/vnd.openxmlformats-officedocument.presentationml.tags+xml"/>
  <Override PartName="/ppt/tags/tag3311.xml" ContentType="application/vnd.openxmlformats-officedocument.presentationml.tags+xml"/>
  <Override PartName="/ppt/tags/tag3312.xml" ContentType="application/vnd.openxmlformats-officedocument.presentationml.tags+xml"/>
  <Override PartName="/ppt/tags/tag3313.xml" ContentType="application/vnd.openxmlformats-officedocument.presentationml.tags+xml"/>
  <Override PartName="/ppt/tags/tag3314.xml" ContentType="application/vnd.openxmlformats-officedocument.presentationml.tags+xml"/>
  <Override PartName="/ppt/tags/tag3315.xml" ContentType="application/vnd.openxmlformats-officedocument.presentationml.tags+xml"/>
  <Override PartName="/ppt/tags/tag3316.xml" ContentType="application/vnd.openxmlformats-officedocument.presentationml.tags+xml"/>
  <Override PartName="/ppt/tags/tag3317.xml" ContentType="application/vnd.openxmlformats-officedocument.presentationml.tags+xml"/>
  <Override PartName="/ppt/tags/tag3318.xml" ContentType="application/vnd.openxmlformats-officedocument.presentationml.tags+xml"/>
  <Override PartName="/ppt/tags/tag3319.xml" ContentType="application/vnd.openxmlformats-officedocument.presentationml.tags+xml"/>
  <Override PartName="/ppt/tags/tag332.xml" ContentType="application/vnd.openxmlformats-officedocument.presentationml.tags+xml"/>
  <Override PartName="/ppt/tags/tag3320.xml" ContentType="application/vnd.openxmlformats-officedocument.presentationml.tags+xml"/>
  <Override PartName="/ppt/tags/tag3321.xml" ContentType="application/vnd.openxmlformats-officedocument.presentationml.tags+xml"/>
  <Override PartName="/ppt/tags/tag3322.xml" ContentType="application/vnd.openxmlformats-officedocument.presentationml.tags+xml"/>
  <Override PartName="/ppt/tags/tag3323.xml" ContentType="application/vnd.openxmlformats-officedocument.presentationml.tags+xml"/>
  <Override PartName="/ppt/tags/tag3324.xml" ContentType="application/vnd.openxmlformats-officedocument.presentationml.tags+xml"/>
  <Override PartName="/ppt/tags/tag3325.xml" ContentType="application/vnd.openxmlformats-officedocument.presentationml.tags+xml"/>
  <Override PartName="/ppt/tags/tag3326.xml" ContentType="application/vnd.openxmlformats-officedocument.presentationml.tags+xml"/>
  <Override PartName="/ppt/tags/tag3327.xml" ContentType="application/vnd.openxmlformats-officedocument.presentationml.tags+xml"/>
  <Override PartName="/ppt/tags/tag3328.xml" ContentType="application/vnd.openxmlformats-officedocument.presentationml.tags+xml"/>
  <Override PartName="/ppt/tags/tag3329.xml" ContentType="application/vnd.openxmlformats-officedocument.presentationml.tags+xml"/>
  <Override PartName="/ppt/tags/tag333.xml" ContentType="application/vnd.openxmlformats-officedocument.presentationml.tags+xml"/>
  <Override PartName="/ppt/tags/tag3330.xml" ContentType="application/vnd.openxmlformats-officedocument.presentationml.tags+xml"/>
  <Override PartName="/ppt/tags/tag3331.xml" ContentType="application/vnd.openxmlformats-officedocument.presentationml.tags+xml"/>
  <Override PartName="/ppt/tags/tag3332.xml" ContentType="application/vnd.openxmlformats-officedocument.presentationml.tags+xml"/>
  <Override PartName="/ppt/tags/tag3333.xml" ContentType="application/vnd.openxmlformats-officedocument.presentationml.tags+xml"/>
  <Override PartName="/ppt/tags/tag3334.xml" ContentType="application/vnd.openxmlformats-officedocument.presentationml.tags+xml"/>
  <Override PartName="/ppt/tags/tag3335.xml" ContentType="application/vnd.openxmlformats-officedocument.presentationml.tags+xml"/>
  <Override PartName="/ppt/tags/tag3336.xml" ContentType="application/vnd.openxmlformats-officedocument.presentationml.tags+xml"/>
  <Override PartName="/ppt/tags/tag3337.xml" ContentType="application/vnd.openxmlformats-officedocument.presentationml.tags+xml"/>
  <Override PartName="/ppt/tags/tag3338.xml" ContentType="application/vnd.openxmlformats-officedocument.presentationml.tags+xml"/>
  <Override PartName="/ppt/tags/tag3339.xml" ContentType="application/vnd.openxmlformats-officedocument.presentationml.tags+xml"/>
  <Override PartName="/ppt/tags/tag334.xml" ContentType="application/vnd.openxmlformats-officedocument.presentationml.tags+xml"/>
  <Override PartName="/ppt/tags/tag3340.xml" ContentType="application/vnd.openxmlformats-officedocument.presentationml.tags+xml"/>
  <Override PartName="/ppt/tags/tag3341.xml" ContentType="application/vnd.openxmlformats-officedocument.presentationml.tags+xml"/>
  <Override PartName="/ppt/tags/tag3342.xml" ContentType="application/vnd.openxmlformats-officedocument.presentationml.tags+xml"/>
  <Override PartName="/ppt/tags/tag3343.xml" ContentType="application/vnd.openxmlformats-officedocument.presentationml.tags+xml"/>
  <Override PartName="/ppt/tags/tag3344.xml" ContentType="application/vnd.openxmlformats-officedocument.presentationml.tags+xml"/>
  <Override PartName="/ppt/tags/tag3345.xml" ContentType="application/vnd.openxmlformats-officedocument.presentationml.tags+xml"/>
  <Override PartName="/ppt/tags/tag3346.xml" ContentType="application/vnd.openxmlformats-officedocument.presentationml.tags+xml"/>
  <Override PartName="/ppt/tags/tag3347.xml" ContentType="application/vnd.openxmlformats-officedocument.presentationml.tags+xml"/>
  <Override PartName="/ppt/tags/tag3348.xml" ContentType="application/vnd.openxmlformats-officedocument.presentationml.tags+xml"/>
  <Override PartName="/ppt/tags/tag3349.xml" ContentType="application/vnd.openxmlformats-officedocument.presentationml.tags+xml"/>
  <Override PartName="/ppt/tags/tag335.xml" ContentType="application/vnd.openxmlformats-officedocument.presentationml.tags+xml"/>
  <Override PartName="/ppt/tags/tag3350.xml" ContentType="application/vnd.openxmlformats-officedocument.presentationml.tags+xml"/>
  <Override PartName="/ppt/tags/tag3351.xml" ContentType="application/vnd.openxmlformats-officedocument.presentationml.tags+xml"/>
  <Override PartName="/ppt/tags/tag3352.xml" ContentType="application/vnd.openxmlformats-officedocument.presentationml.tags+xml"/>
  <Override PartName="/ppt/tags/tag3353.xml" ContentType="application/vnd.openxmlformats-officedocument.presentationml.tags+xml"/>
  <Override PartName="/ppt/tags/tag3354.xml" ContentType="application/vnd.openxmlformats-officedocument.presentationml.tags+xml"/>
  <Override PartName="/ppt/tags/tag3355.xml" ContentType="application/vnd.openxmlformats-officedocument.presentationml.tags+xml"/>
  <Override PartName="/ppt/tags/tag3356.xml" ContentType="application/vnd.openxmlformats-officedocument.presentationml.tags+xml"/>
  <Override PartName="/ppt/tags/tag3357.xml" ContentType="application/vnd.openxmlformats-officedocument.presentationml.tags+xml"/>
  <Override PartName="/ppt/tags/tag3358.xml" ContentType="application/vnd.openxmlformats-officedocument.presentationml.tags+xml"/>
  <Override PartName="/ppt/tags/tag3359.xml" ContentType="application/vnd.openxmlformats-officedocument.presentationml.tags+xml"/>
  <Override PartName="/ppt/tags/tag336.xml" ContentType="application/vnd.openxmlformats-officedocument.presentationml.tags+xml"/>
  <Override PartName="/ppt/tags/tag3360.xml" ContentType="application/vnd.openxmlformats-officedocument.presentationml.tags+xml"/>
  <Override PartName="/ppt/tags/tag3361.xml" ContentType="application/vnd.openxmlformats-officedocument.presentationml.tags+xml"/>
  <Override PartName="/ppt/tags/tag3362.xml" ContentType="application/vnd.openxmlformats-officedocument.presentationml.tags+xml"/>
  <Override PartName="/ppt/tags/tag3363.xml" ContentType="application/vnd.openxmlformats-officedocument.presentationml.tags+xml"/>
  <Override PartName="/ppt/tags/tag3364.xml" ContentType="application/vnd.openxmlformats-officedocument.presentationml.tags+xml"/>
  <Override PartName="/ppt/tags/tag3365.xml" ContentType="application/vnd.openxmlformats-officedocument.presentationml.tags+xml"/>
  <Override PartName="/ppt/tags/tag3366.xml" ContentType="application/vnd.openxmlformats-officedocument.presentationml.tags+xml"/>
  <Override PartName="/ppt/tags/tag3367.xml" ContentType="application/vnd.openxmlformats-officedocument.presentationml.tags+xml"/>
  <Override PartName="/ppt/tags/tag3368.xml" ContentType="application/vnd.openxmlformats-officedocument.presentationml.tags+xml"/>
  <Override PartName="/ppt/tags/tag3369.xml" ContentType="application/vnd.openxmlformats-officedocument.presentationml.tags+xml"/>
  <Override PartName="/ppt/tags/tag337.xml" ContentType="application/vnd.openxmlformats-officedocument.presentationml.tags+xml"/>
  <Override PartName="/ppt/tags/tag3370.xml" ContentType="application/vnd.openxmlformats-officedocument.presentationml.tags+xml"/>
  <Override PartName="/ppt/tags/tag3371.xml" ContentType="application/vnd.openxmlformats-officedocument.presentationml.tags+xml"/>
  <Override PartName="/ppt/tags/tag3372.xml" ContentType="application/vnd.openxmlformats-officedocument.presentationml.tags+xml"/>
  <Override PartName="/ppt/tags/tag3373.xml" ContentType="application/vnd.openxmlformats-officedocument.presentationml.tags+xml"/>
  <Override PartName="/ppt/tags/tag3374.xml" ContentType="application/vnd.openxmlformats-officedocument.presentationml.tags+xml"/>
  <Override PartName="/ppt/tags/tag3375.xml" ContentType="application/vnd.openxmlformats-officedocument.presentationml.tags+xml"/>
  <Override PartName="/ppt/tags/tag3376.xml" ContentType="application/vnd.openxmlformats-officedocument.presentationml.tags+xml"/>
  <Override PartName="/ppt/tags/tag3377.xml" ContentType="application/vnd.openxmlformats-officedocument.presentationml.tags+xml"/>
  <Override PartName="/ppt/tags/tag3378.xml" ContentType="application/vnd.openxmlformats-officedocument.presentationml.tags+xml"/>
  <Override PartName="/ppt/tags/tag3379.xml" ContentType="application/vnd.openxmlformats-officedocument.presentationml.tags+xml"/>
  <Override PartName="/ppt/tags/tag338.xml" ContentType="application/vnd.openxmlformats-officedocument.presentationml.tags+xml"/>
  <Override PartName="/ppt/tags/tag3380.xml" ContentType="application/vnd.openxmlformats-officedocument.presentationml.tags+xml"/>
  <Override PartName="/ppt/tags/tag3381.xml" ContentType="application/vnd.openxmlformats-officedocument.presentationml.tags+xml"/>
  <Override PartName="/ppt/tags/tag3382.xml" ContentType="application/vnd.openxmlformats-officedocument.presentationml.tags+xml"/>
  <Override PartName="/ppt/tags/tag3383.xml" ContentType="application/vnd.openxmlformats-officedocument.presentationml.tags+xml"/>
  <Override PartName="/ppt/tags/tag3384.xml" ContentType="application/vnd.openxmlformats-officedocument.presentationml.tags+xml"/>
  <Override PartName="/ppt/tags/tag3385.xml" ContentType="application/vnd.openxmlformats-officedocument.presentationml.tags+xml"/>
  <Override PartName="/ppt/tags/tag3386.xml" ContentType="application/vnd.openxmlformats-officedocument.presentationml.tags+xml"/>
  <Override PartName="/ppt/tags/tag3387.xml" ContentType="application/vnd.openxmlformats-officedocument.presentationml.tags+xml"/>
  <Override PartName="/ppt/tags/tag3388.xml" ContentType="application/vnd.openxmlformats-officedocument.presentationml.tags+xml"/>
  <Override PartName="/ppt/tags/tag3389.xml" ContentType="application/vnd.openxmlformats-officedocument.presentationml.tags+xml"/>
  <Override PartName="/ppt/tags/tag339.xml" ContentType="application/vnd.openxmlformats-officedocument.presentationml.tags+xml"/>
  <Override PartName="/ppt/tags/tag3390.xml" ContentType="application/vnd.openxmlformats-officedocument.presentationml.tags+xml"/>
  <Override PartName="/ppt/tags/tag3391.xml" ContentType="application/vnd.openxmlformats-officedocument.presentationml.tags+xml"/>
  <Override PartName="/ppt/tags/tag3392.xml" ContentType="application/vnd.openxmlformats-officedocument.presentationml.tags+xml"/>
  <Override PartName="/ppt/tags/tag3393.xml" ContentType="application/vnd.openxmlformats-officedocument.presentationml.tags+xml"/>
  <Override PartName="/ppt/tags/tag3394.xml" ContentType="application/vnd.openxmlformats-officedocument.presentationml.tags+xml"/>
  <Override PartName="/ppt/tags/tag3395.xml" ContentType="application/vnd.openxmlformats-officedocument.presentationml.tags+xml"/>
  <Override PartName="/ppt/tags/tag3396.xml" ContentType="application/vnd.openxmlformats-officedocument.presentationml.tags+xml"/>
  <Override PartName="/ppt/tags/tag3397.xml" ContentType="application/vnd.openxmlformats-officedocument.presentationml.tags+xml"/>
  <Override PartName="/ppt/tags/tag3398.xml" ContentType="application/vnd.openxmlformats-officedocument.presentationml.tags+xml"/>
  <Override PartName="/ppt/tags/tag3399.xml" ContentType="application/vnd.openxmlformats-officedocument.presentationml.tags+xml"/>
  <Override PartName="/ppt/tags/tag34.xml" ContentType="application/vnd.openxmlformats-officedocument.presentationml.tags+xml"/>
  <Override PartName="/ppt/tags/tag340.xml" ContentType="application/vnd.openxmlformats-officedocument.presentationml.tags+xml"/>
  <Override PartName="/ppt/tags/tag3400.xml" ContentType="application/vnd.openxmlformats-officedocument.presentationml.tags+xml"/>
  <Override PartName="/ppt/tags/tag3401.xml" ContentType="application/vnd.openxmlformats-officedocument.presentationml.tags+xml"/>
  <Override PartName="/ppt/tags/tag3402.xml" ContentType="application/vnd.openxmlformats-officedocument.presentationml.tags+xml"/>
  <Override PartName="/ppt/tags/tag3403.xml" ContentType="application/vnd.openxmlformats-officedocument.presentationml.tags+xml"/>
  <Override PartName="/ppt/tags/tag3404.xml" ContentType="application/vnd.openxmlformats-officedocument.presentationml.tags+xml"/>
  <Override PartName="/ppt/tags/tag3405.xml" ContentType="application/vnd.openxmlformats-officedocument.presentationml.tags+xml"/>
  <Override PartName="/ppt/tags/tag3406.xml" ContentType="application/vnd.openxmlformats-officedocument.presentationml.tags+xml"/>
  <Override PartName="/ppt/tags/tag3407.xml" ContentType="application/vnd.openxmlformats-officedocument.presentationml.tags+xml"/>
  <Override PartName="/ppt/tags/tag3408.xml" ContentType="application/vnd.openxmlformats-officedocument.presentationml.tags+xml"/>
  <Override PartName="/ppt/tags/tag3409.xml" ContentType="application/vnd.openxmlformats-officedocument.presentationml.tags+xml"/>
  <Override PartName="/ppt/tags/tag341.xml" ContentType="application/vnd.openxmlformats-officedocument.presentationml.tags+xml"/>
  <Override PartName="/ppt/tags/tag3410.xml" ContentType="application/vnd.openxmlformats-officedocument.presentationml.tags+xml"/>
  <Override PartName="/ppt/tags/tag3411.xml" ContentType="application/vnd.openxmlformats-officedocument.presentationml.tags+xml"/>
  <Override PartName="/ppt/tags/tag3412.xml" ContentType="application/vnd.openxmlformats-officedocument.presentationml.tags+xml"/>
  <Override PartName="/ppt/tags/tag3413.xml" ContentType="application/vnd.openxmlformats-officedocument.presentationml.tags+xml"/>
  <Override PartName="/ppt/tags/tag3414.xml" ContentType="application/vnd.openxmlformats-officedocument.presentationml.tags+xml"/>
  <Override PartName="/ppt/tags/tag3415.xml" ContentType="application/vnd.openxmlformats-officedocument.presentationml.tags+xml"/>
  <Override PartName="/ppt/tags/tag3416.xml" ContentType="application/vnd.openxmlformats-officedocument.presentationml.tags+xml"/>
  <Override PartName="/ppt/tags/tag3417.xml" ContentType="application/vnd.openxmlformats-officedocument.presentationml.tags+xml"/>
  <Override PartName="/ppt/tags/tag3418.xml" ContentType="application/vnd.openxmlformats-officedocument.presentationml.tags+xml"/>
  <Override PartName="/ppt/tags/tag3419.xml" ContentType="application/vnd.openxmlformats-officedocument.presentationml.tags+xml"/>
  <Override PartName="/ppt/tags/tag342.xml" ContentType="application/vnd.openxmlformats-officedocument.presentationml.tags+xml"/>
  <Override PartName="/ppt/tags/tag3420.xml" ContentType="application/vnd.openxmlformats-officedocument.presentationml.tags+xml"/>
  <Override PartName="/ppt/tags/tag3421.xml" ContentType="application/vnd.openxmlformats-officedocument.presentationml.tags+xml"/>
  <Override PartName="/ppt/tags/tag3422.xml" ContentType="application/vnd.openxmlformats-officedocument.presentationml.tags+xml"/>
  <Override PartName="/ppt/tags/tag3423.xml" ContentType="application/vnd.openxmlformats-officedocument.presentationml.tags+xml"/>
  <Override PartName="/ppt/tags/tag3424.xml" ContentType="application/vnd.openxmlformats-officedocument.presentationml.tags+xml"/>
  <Override PartName="/ppt/tags/tag3425.xml" ContentType="application/vnd.openxmlformats-officedocument.presentationml.tags+xml"/>
  <Override PartName="/ppt/tags/tag3426.xml" ContentType="application/vnd.openxmlformats-officedocument.presentationml.tags+xml"/>
  <Override PartName="/ppt/tags/tag3427.xml" ContentType="application/vnd.openxmlformats-officedocument.presentationml.tags+xml"/>
  <Override PartName="/ppt/tags/tag3428.xml" ContentType="application/vnd.openxmlformats-officedocument.presentationml.tags+xml"/>
  <Override PartName="/ppt/tags/tag3429.xml" ContentType="application/vnd.openxmlformats-officedocument.presentationml.tags+xml"/>
  <Override PartName="/ppt/tags/tag343.xml" ContentType="application/vnd.openxmlformats-officedocument.presentationml.tags+xml"/>
  <Override PartName="/ppt/tags/tag3430.xml" ContentType="application/vnd.openxmlformats-officedocument.presentationml.tags+xml"/>
  <Override PartName="/ppt/tags/tag3431.xml" ContentType="application/vnd.openxmlformats-officedocument.presentationml.tags+xml"/>
  <Override PartName="/ppt/tags/tag3432.xml" ContentType="application/vnd.openxmlformats-officedocument.presentationml.tags+xml"/>
  <Override PartName="/ppt/tags/tag3433.xml" ContentType="application/vnd.openxmlformats-officedocument.presentationml.tags+xml"/>
  <Override PartName="/ppt/tags/tag3434.xml" ContentType="application/vnd.openxmlformats-officedocument.presentationml.tags+xml"/>
  <Override PartName="/ppt/tags/tag3435.xml" ContentType="application/vnd.openxmlformats-officedocument.presentationml.tags+xml"/>
  <Override PartName="/ppt/tags/tag3436.xml" ContentType="application/vnd.openxmlformats-officedocument.presentationml.tags+xml"/>
  <Override PartName="/ppt/tags/tag3437.xml" ContentType="application/vnd.openxmlformats-officedocument.presentationml.tags+xml"/>
  <Override PartName="/ppt/tags/tag3438.xml" ContentType="application/vnd.openxmlformats-officedocument.presentationml.tags+xml"/>
  <Override PartName="/ppt/tags/tag3439.xml" ContentType="application/vnd.openxmlformats-officedocument.presentationml.tags+xml"/>
  <Override PartName="/ppt/tags/tag344.xml" ContentType="application/vnd.openxmlformats-officedocument.presentationml.tags+xml"/>
  <Override PartName="/ppt/tags/tag3440.xml" ContentType="application/vnd.openxmlformats-officedocument.presentationml.tags+xml"/>
  <Override PartName="/ppt/tags/tag3441.xml" ContentType="application/vnd.openxmlformats-officedocument.presentationml.tags+xml"/>
  <Override PartName="/ppt/tags/tag3442.xml" ContentType="application/vnd.openxmlformats-officedocument.presentationml.tags+xml"/>
  <Override PartName="/ppt/tags/tag3443.xml" ContentType="application/vnd.openxmlformats-officedocument.presentationml.tags+xml"/>
  <Override PartName="/ppt/tags/tag3444.xml" ContentType="application/vnd.openxmlformats-officedocument.presentationml.tags+xml"/>
  <Override PartName="/ppt/tags/tag3445.xml" ContentType="application/vnd.openxmlformats-officedocument.presentationml.tags+xml"/>
  <Override PartName="/ppt/tags/tag3446.xml" ContentType="application/vnd.openxmlformats-officedocument.presentationml.tags+xml"/>
  <Override PartName="/ppt/tags/tag3447.xml" ContentType="application/vnd.openxmlformats-officedocument.presentationml.tags+xml"/>
  <Override PartName="/ppt/tags/tag3448.xml" ContentType="application/vnd.openxmlformats-officedocument.presentationml.tags+xml"/>
  <Override PartName="/ppt/tags/tag3449.xml" ContentType="application/vnd.openxmlformats-officedocument.presentationml.tags+xml"/>
  <Override PartName="/ppt/tags/tag345.xml" ContentType="application/vnd.openxmlformats-officedocument.presentationml.tags+xml"/>
  <Override PartName="/ppt/tags/tag3450.xml" ContentType="application/vnd.openxmlformats-officedocument.presentationml.tags+xml"/>
  <Override PartName="/ppt/tags/tag3451.xml" ContentType="application/vnd.openxmlformats-officedocument.presentationml.tags+xml"/>
  <Override PartName="/ppt/tags/tag3452.xml" ContentType="application/vnd.openxmlformats-officedocument.presentationml.tags+xml"/>
  <Override PartName="/ppt/tags/tag3453.xml" ContentType="application/vnd.openxmlformats-officedocument.presentationml.tags+xml"/>
  <Override PartName="/ppt/tags/tag3454.xml" ContentType="application/vnd.openxmlformats-officedocument.presentationml.tags+xml"/>
  <Override PartName="/ppt/tags/tag3455.xml" ContentType="application/vnd.openxmlformats-officedocument.presentationml.tags+xml"/>
  <Override PartName="/ppt/tags/tag3456.xml" ContentType="application/vnd.openxmlformats-officedocument.presentationml.tags+xml"/>
  <Override PartName="/ppt/tags/tag3457.xml" ContentType="application/vnd.openxmlformats-officedocument.presentationml.tags+xml"/>
  <Override PartName="/ppt/tags/tag3458.xml" ContentType="application/vnd.openxmlformats-officedocument.presentationml.tags+xml"/>
  <Override PartName="/ppt/tags/tag3459.xml" ContentType="application/vnd.openxmlformats-officedocument.presentationml.tags+xml"/>
  <Override PartName="/ppt/tags/tag346.xml" ContentType="application/vnd.openxmlformats-officedocument.presentationml.tags+xml"/>
  <Override PartName="/ppt/tags/tag3460.xml" ContentType="application/vnd.openxmlformats-officedocument.presentationml.tags+xml"/>
  <Override PartName="/ppt/tags/tag3461.xml" ContentType="application/vnd.openxmlformats-officedocument.presentationml.tags+xml"/>
  <Override PartName="/ppt/tags/tag3462.xml" ContentType="application/vnd.openxmlformats-officedocument.presentationml.tags+xml"/>
  <Override PartName="/ppt/tags/tag3463.xml" ContentType="application/vnd.openxmlformats-officedocument.presentationml.tags+xml"/>
  <Override PartName="/ppt/tags/tag3464.xml" ContentType="application/vnd.openxmlformats-officedocument.presentationml.tags+xml"/>
  <Override PartName="/ppt/tags/tag3465.xml" ContentType="application/vnd.openxmlformats-officedocument.presentationml.tags+xml"/>
  <Override PartName="/ppt/tags/tag3466.xml" ContentType="application/vnd.openxmlformats-officedocument.presentationml.tags+xml"/>
  <Override PartName="/ppt/tags/tag3467.xml" ContentType="application/vnd.openxmlformats-officedocument.presentationml.tags+xml"/>
  <Override PartName="/ppt/tags/tag3468.xml" ContentType="application/vnd.openxmlformats-officedocument.presentationml.tags+xml"/>
  <Override PartName="/ppt/tags/tag3469.xml" ContentType="application/vnd.openxmlformats-officedocument.presentationml.tags+xml"/>
  <Override PartName="/ppt/tags/tag347.xml" ContentType="application/vnd.openxmlformats-officedocument.presentationml.tags+xml"/>
  <Override PartName="/ppt/tags/tag3470.xml" ContentType="application/vnd.openxmlformats-officedocument.presentationml.tags+xml"/>
  <Override PartName="/ppt/tags/tag3471.xml" ContentType="application/vnd.openxmlformats-officedocument.presentationml.tags+xml"/>
  <Override PartName="/ppt/tags/tag3472.xml" ContentType="application/vnd.openxmlformats-officedocument.presentationml.tags+xml"/>
  <Override PartName="/ppt/tags/tag3473.xml" ContentType="application/vnd.openxmlformats-officedocument.presentationml.tags+xml"/>
  <Override PartName="/ppt/tags/tag3474.xml" ContentType="application/vnd.openxmlformats-officedocument.presentationml.tags+xml"/>
  <Override PartName="/ppt/tags/tag3475.xml" ContentType="application/vnd.openxmlformats-officedocument.presentationml.tags+xml"/>
  <Override PartName="/ppt/tags/tag3476.xml" ContentType="application/vnd.openxmlformats-officedocument.presentationml.tags+xml"/>
  <Override PartName="/ppt/tags/tag3477.xml" ContentType="application/vnd.openxmlformats-officedocument.presentationml.tags+xml"/>
  <Override PartName="/ppt/tags/tag3478.xml" ContentType="application/vnd.openxmlformats-officedocument.presentationml.tags+xml"/>
  <Override PartName="/ppt/tags/tag3479.xml" ContentType="application/vnd.openxmlformats-officedocument.presentationml.tags+xml"/>
  <Override PartName="/ppt/tags/tag348.xml" ContentType="application/vnd.openxmlformats-officedocument.presentationml.tags+xml"/>
  <Override PartName="/ppt/tags/tag3480.xml" ContentType="application/vnd.openxmlformats-officedocument.presentationml.tags+xml"/>
  <Override PartName="/ppt/tags/tag3481.xml" ContentType="application/vnd.openxmlformats-officedocument.presentationml.tags+xml"/>
  <Override PartName="/ppt/tags/tag3482.xml" ContentType="application/vnd.openxmlformats-officedocument.presentationml.tags+xml"/>
  <Override PartName="/ppt/tags/tag3483.xml" ContentType="application/vnd.openxmlformats-officedocument.presentationml.tags+xml"/>
  <Override PartName="/ppt/tags/tag3484.xml" ContentType="application/vnd.openxmlformats-officedocument.presentationml.tags+xml"/>
  <Override PartName="/ppt/tags/tag3485.xml" ContentType="application/vnd.openxmlformats-officedocument.presentationml.tags+xml"/>
  <Override PartName="/ppt/tags/tag3486.xml" ContentType="application/vnd.openxmlformats-officedocument.presentationml.tags+xml"/>
  <Override PartName="/ppt/tags/tag3487.xml" ContentType="application/vnd.openxmlformats-officedocument.presentationml.tags+xml"/>
  <Override PartName="/ppt/tags/tag3488.xml" ContentType="application/vnd.openxmlformats-officedocument.presentationml.tags+xml"/>
  <Override PartName="/ppt/tags/tag3489.xml" ContentType="application/vnd.openxmlformats-officedocument.presentationml.tags+xml"/>
  <Override PartName="/ppt/tags/tag349.xml" ContentType="application/vnd.openxmlformats-officedocument.presentationml.tags+xml"/>
  <Override PartName="/ppt/tags/tag3490.xml" ContentType="application/vnd.openxmlformats-officedocument.presentationml.tags+xml"/>
  <Override PartName="/ppt/tags/tag3491.xml" ContentType="application/vnd.openxmlformats-officedocument.presentationml.tags+xml"/>
  <Override PartName="/ppt/tags/tag3492.xml" ContentType="application/vnd.openxmlformats-officedocument.presentationml.tags+xml"/>
  <Override PartName="/ppt/tags/tag3493.xml" ContentType="application/vnd.openxmlformats-officedocument.presentationml.tags+xml"/>
  <Override PartName="/ppt/tags/tag3494.xml" ContentType="application/vnd.openxmlformats-officedocument.presentationml.tags+xml"/>
  <Override PartName="/ppt/tags/tag3495.xml" ContentType="application/vnd.openxmlformats-officedocument.presentationml.tags+xml"/>
  <Override PartName="/ppt/tags/tag3496.xml" ContentType="application/vnd.openxmlformats-officedocument.presentationml.tags+xml"/>
  <Override PartName="/ppt/tags/tag3497.xml" ContentType="application/vnd.openxmlformats-officedocument.presentationml.tags+xml"/>
  <Override PartName="/ppt/tags/tag3498.xml" ContentType="application/vnd.openxmlformats-officedocument.presentationml.tags+xml"/>
  <Override PartName="/ppt/tags/tag3499.xml" ContentType="application/vnd.openxmlformats-officedocument.presentationml.tags+xml"/>
  <Override PartName="/ppt/tags/tag35.xml" ContentType="application/vnd.openxmlformats-officedocument.presentationml.tags+xml"/>
  <Override PartName="/ppt/tags/tag350.xml" ContentType="application/vnd.openxmlformats-officedocument.presentationml.tags+xml"/>
  <Override PartName="/ppt/tags/tag3500.xml" ContentType="application/vnd.openxmlformats-officedocument.presentationml.tags+xml"/>
  <Override PartName="/ppt/tags/tag3501.xml" ContentType="application/vnd.openxmlformats-officedocument.presentationml.tags+xml"/>
  <Override PartName="/ppt/tags/tag3502.xml" ContentType="application/vnd.openxmlformats-officedocument.presentationml.tags+xml"/>
  <Override PartName="/ppt/tags/tag3503.xml" ContentType="application/vnd.openxmlformats-officedocument.presentationml.tags+xml"/>
  <Override PartName="/ppt/tags/tag3504.xml" ContentType="application/vnd.openxmlformats-officedocument.presentationml.tags+xml"/>
  <Override PartName="/ppt/tags/tag3505.xml" ContentType="application/vnd.openxmlformats-officedocument.presentationml.tags+xml"/>
  <Override PartName="/ppt/tags/tag3506.xml" ContentType="application/vnd.openxmlformats-officedocument.presentationml.tags+xml"/>
  <Override PartName="/ppt/tags/tag3507.xml" ContentType="application/vnd.openxmlformats-officedocument.presentationml.tags+xml"/>
  <Override PartName="/ppt/tags/tag3508.xml" ContentType="application/vnd.openxmlformats-officedocument.presentationml.tags+xml"/>
  <Override PartName="/ppt/tags/tag3509.xml" ContentType="application/vnd.openxmlformats-officedocument.presentationml.tags+xml"/>
  <Override PartName="/ppt/tags/tag351.xml" ContentType="application/vnd.openxmlformats-officedocument.presentationml.tags+xml"/>
  <Override PartName="/ppt/tags/tag3510.xml" ContentType="application/vnd.openxmlformats-officedocument.presentationml.tags+xml"/>
  <Override PartName="/ppt/tags/tag3511.xml" ContentType="application/vnd.openxmlformats-officedocument.presentationml.tags+xml"/>
  <Override PartName="/ppt/tags/tag3512.xml" ContentType="application/vnd.openxmlformats-officedocument.presentationml.tags+xml"/>
  <Override PartName="/ppt/tags/tag3513.xml" ContentType="application/vnd.openxmlformats-officedocument.presentationml.tags+xml"/>
  <Override PartName="/ppt/tags/tag3514.xml" ContentType="application/vnd.openxmlformats-officedocument.presentationml.tags+xml"/>
  <Override PartName="/ppt/tags/tag3515.xml" ContentType="application/vnd.openxmlformats-officedocument.presentationml.tags+xml"/>
  <Override PartName="/ppt/tags/tag3516.xml" ContentType="application/vnd.openxmlformats-officedocument.presentationml.tags+xml"/>
  <Override PartName="/ppt/tags/tag3517.xml" ContentType="application/vnd.openxmlformats-officedocument.presentationml.tags+xml"/>
  <Override PartName="/ppt/tags/tag3518.xml" ContentType="application/vnd.openxmlformats-officedocument.presentationml.tags+xml"/>
  <Override PartName="/ppt/tags/tag3519.xml" ContentType="application/vnd.openxmlformats-officedocument.presentationml.tags+xml"/>
  <Override PartName="/ppt/tags/tag352.xml" ContentType="application/vnd.openxmlformats-officedocument.presentationml.tags+xml"/>
  <Override PartName="/ppt/tags/tag3520.xml" ContentType="application/vnd.openxmlformats-officedocument.presentationml.tags+xml"/>
  <Override PartName="/ppt/tags/tag3521.xml" ContentType="application/vnd.openxmlformats-officedocument.presentationml.tags+xml"/>
  <Override PartName="/ppt/tags/tag3522.xml" ContentType="application/vnd.openxmlformats-officedocument.presentationml.tags+xml"/>
  <Override PartName="/ppt/tags/tag3523.xml" ContentType="application/vnd.openxmlformats-officedocument.presentationml.tags+xml"/>
  <Override PartName="/ppt/tags/tag3524.xml" ContentType="application/vnd.openxmlformats-officedocument.presentationml.tags+xml"/>
  <Override PartName="/ppt/tags/tag3525.xml" ContentType="application/vnd.openxmlformats-officedocument.presentationml.tags+xml"/>
  <Override PartName="/ppt/tags/tag3526.xml" ContentType="application/vnd.openxmlformats-officedocument.presentationml.tags+xml"/>
  <Override PartName="/ppt/tags/tag3527.xml" ContentType="application/vnd.openxmlformats-officedocument.presentationml.tags+xml"/>
  <Override PartName="/ppt/tags/tag3528.xml" ContentType="application/vnd.openxmlformats-officedocument.presentationml.tags+xml"/>
  <Override PartName="/ppt/tags/tag3529.xml" ContentType="application/vnd.openxmlformats-officedocument.presentationml.tags+xml"/>
  <Override PartName="/ppt/tags/tag353.xml" ContentType="application/vnd.openxmlformats-officedocument.presentationml.tags+xml"/>
  <Override PartName="/ppt/tags/tag3530.xml" ContentType="application/vnd.openxmlformats-officedocument.presentationml.tags+xml"/>
  <Override PartName="/ppt/tags/tag3531.xml" ContentType="application/vnd.openxmlformats-officedocument.presentationml.tags+xml"/>
  <Override PartName="/ppt/tags/tag3532.xml" ContentType="application/vnd.openxmlformats-officedocument.presentationml.tags+xml"/>
  <Override PartName="/ppt/tags/tag3533.xml" ContentType="application/vnd.openxmlformats-officedocument.presentationml.tags+xml"/>
  <Override PartName="/ppt/tags/tag3534.xml" ContentType="application/vnd.openxmlformats-officedocument.presentationml.tags+xml"/>
  <Override PartName="/ppt/tags/tag3535.xml" ContentType="application/vnd.openxmlformats-officedocument.presentationml.tags+xml"/>
  <Override PartName="/ppt/tags/tag3536.xml" ContentType="application/vnd.openxmlformats-officedocument.presentationml.tags+xml"/>
  <Override PartName="/ppt/tags/tag3537.xml" ContentType="application/vnd.openxmlformats-officedocument.presentationml.tags+xml"/>
  <Override PartName="/ppt/tags/tag3538.xml" ContentType="application/vnd.openxmlformats-officedocument.presentationml.tags+xml"/>
  <Override PartName="/ppt/tags/tag3539.xml" ContentType="application/vnd.openxmlformats-officedocument.presentationml.tags+xml"/>
  <Override PartName="/ppt/tags/tag354.xml" ContentType="application/vnd.openxmlformats-officedocument.presentationml.tags+xml"/>
  <Override PartName="/ppt/tags/tag3540.xml" ContentType="application/vnd.openxmlformats-officedocument.presentationml.tags+xml"/>
  <Override PartName="/ppt/tags/tag3541.xml" ContentType="application/vnd.openxmlformats-officedocument.presentationml.tags+xml"/>
  <Override PartName="/ppt/tags/tag3542.xml" ContentType="application/vnd.openxmlformats-officedocument.presentationml.tags+xml"/>
  <Override PartName="/ppt/tags/tag3543.xml" ContentType="application/vnd.openxmlformats-officedocument.presentationml.tags+xml"/>
  <Override PartName="/ppt/tags/tag3544.xml" ContentType="application/vnd.openxmlformats-officedocument.presentationml.tags+xml"/>
  <Override PartName="/ppt/tags/tag3545.xml" ContentType="application/vnd.openxmlformats-officedocument.presentationml.tags+xml"/>
  <Override PartName="/ppt/tags/tag3546.xml" ContentType="application/vnd.openxmlformats-officedocument.presentationml.tags+xml"/>
  <Override PartName="/ppt/tags/tag3547.xml" ContentType="application/vnd.openxmlformats-officedocument.presentationml.tags+xml"/>
  <Override PartName="/ppt/tags/tag3548.xml" ContentType="application/vnd.openxmlformats-officedocument.presentationml.tags+xml"/>
  <Override PartName="/ppt/tags/tag3549.xml" ContentType="application/vnd.openxmlformats-officedocument.presentationml.tags+xml"/>
  <Override PartName="/ppt/tags/tag355.xml" ContentType="application/vnd.openxmlformats-officedocument.presentationml.tags+xml"/>
  <Override PartName="/ppt/tags/tag3550.xml" ContentType="application/vnd.openxmlformats-officedocument.presentationml.tags+xml"/>
  <Override PartName="/ppt/tags/tag3551.xml" ContentType="application/vnd.openxmlformats-officedocument.presentationml.tags+xml"/>
  <Override PartName="/ppt/tags/tag3552.xml" ContentType="application/vnd.openxmlformats-officedocument.presentationml.tags+xml"/>
  <Override PartName="/ppt/tags/tag3553.xml" ContentType="application/vnd.openxmlformats-officedocument.presentationml.tags+xml"/>
  <Override PartName="/ppt/tags/tag3554.xml" ContentType="application/vnd.openxmlformats-officedocument.presentationml.tags+xml"/>
  <Override PartName="/ppt/tags/tag3555.xml" ContentType="application/vnd.openxmlformats-officedocument.presentationml.tags+xml"/>
  <Override PartName="/ppt/tags/tag3556.xml" ContentType="application/vnd.openxmlformats-officedocument.presentationml.tags+xml"/>
  <Override PartName="/ppt/tags/tag3557.xml" ContentType="application/vnd.openxmlformats-officedocument.presentationml.tags+xml"/>
  <Override PartName="/ppt/tags/tag3558.xml" ContentType="application/vnd.openxmlformats-officedocument.presentationml.tags+xml"/>
  <Override PartName="/ppt/tags/tag3559.xml" ContentType="application/vnd.openxmlformats-officedocument.presentationml.tags+xml"/>
  <Override PartName="/ppt/tags/tag356.xml" ContentType="application/vnd.openxmlformats-officedocument.presentationml.tags+xml"/>
  <Override PartName="/ppt/tags/tag3560.xml" ContentType="application/vnd.openxmlformats-officedocument.presentationml.tags+xml"/>
  <Override PartName="/ppt/tags/tag3561.xml" ContentType="application/vnd.openxmlformats-officedocument.presentationml.tags+xml"/>
  <Override PartName="/ppt/tags/tag3562.xml" ContentType="application/vnd.openxmlformats-officedocument.presentationml.tags+xml"/>
  <Override PartName="/ppt/tags/tag3563.xml" ContentType="application/vnd.openxmlformats-officedocument.presentationml.tags+xml"/>
  <Override PartName="/ppt/tags/tag3564.xml" ContentType="application/vnd.openxmlformats-officedocument.presentationml.tags+xml"/>
  <Override PartName="/ppt/tags/tag3565.xml" ContentType="application/vnd.openxmlformats-officedocument.presentationml.tags+xml"/>
  <Override PartName="/ppt/tags/tag3566.xml" ContentType="application/vnd.openxmlformats-officedocument.presentationml.tags+xml"/>
  <Override PartName="/ppt/tags/tag3567.xml" ContentType="application/vnd.openxmlformats-officedocument.presentationml.tags+xml"/>
  <Override PartName="/ppt/tags/tag3568.xml" ContentType="application/vnd.openxmlformats-officedocument.presentationml.tags+xml"/>
  <Override PartName="/ppt/tags/tag3569.xml" ContentType="application/vnd.openxmlformats-officedocument.presentationml.tags+xml"/>
  <Override PartName="/ppt/tags/tag357.xml" ContentType="application/vnd.openxmlformats-officedocument.presentationml.tags+xml"/>
  <Override PartName="/ppt/tags/tag3570.xml" ContentType="application/vnd.openxmlformats-officedocument.presentationml.tags+xml"/>
  <Override PartName="/ppt/tags/tag3571.xml" ContentType="application/vnd.openxmlformats-officedocument.presentationml.tags+xml"/>
  <Override PartName="/ppt/tags/tag3572.xml" ContentType="application/vnd.openxmlformats-officedocument.presentationml.tags+xml"/>
  <Override PartName="/ppt/tags/tag3573.xml" ContentType="application/vnd.openxmlformats-officedocument.presentationml.tags+xml"/>
  <Override PartName="/ppt/tags/tag3574.xml" ContentType="application/vnd.openxmlformats-officedocument.presentationml.tags+xml"/>
  <Override PartName="/ppt/tags/tag3575.xml" ContentType="application/vnd.openxmlformats-officedocument.presentationml.tags+xml"/>
  <Override PartName="/ppt/tags/tag3576.xml" ContentType="application/vnd.openxmlformats-officedocument.presentationml.tags+xml"/>
  <Override PartName="/ppt/tags/tag3577.xml" ContentType="application/vnd.openxmlformats-officedocument.presentationml.tags+xml"/>
  <Override PartName="/ppt/tags/tag3578.xml" ContentType="application/vnd.openxmlformats-officedocument.presentationml.tags+xml"/>
  <Override PartName="/ppt/tags/tag3579.xml" ContentType="application/vnd.openxmlformats-officedocument.presentationml.tags+xml"/>
  <Override PartName="/ppt/tags/tag358.xml" ContentType="application/vnd.openxmlformats-officedocument.presentationml.tags+xml"/>
  <Override PartName="/ppt/tags/tag3580.xml" ContentType="application/vnd.openxmlformats-officedocument.presentationml.tags+xml"/>
  <Override PartName="/ppt/tags/tag3581.xml" ContentType="application/vnd.openxmlformats-officedocument.presentationml.tags+xml"/>
  <Override PartName="/ppt/tags/tag3582.xml" ContentType="application/vnd.openxmlformats-officedocument.presentationml.tags+xml"/>
  <Override PartName="/ppt/tags/tag3583.xml" ContentType="application/vnd.openxmlformats-officedocument.presentationml.tags+xml"/>
  <Override PartName="/ppt/tags/tag3584.xml" ContentType="application/vnd.openxmlformats-officedocument.presentationml.tags+xml"/>
  <Override PartName="/ppt/tags/tag3585.xml" ContentType="application/vnd.openxmlformats-officedocument.presentationml.tags+xml"/>
  <Override PartName="/ppt/tags/tag3586.xml" ContentType="application/vnd.openxmlformats-officedocument.presentationml.tags+xml"/>
  <Override PartName="/ppt/tags/tag3587.xml" ContentType="application/vnd.openxmlformats-officedocument.presentationml.tags+xml"/>
  <Override PartName="/ppt/tags/tag3588.xml" ContentType="application/vnd.openxmlformats-officedocument.presentationml.tags+xml"/>
  <Override PartName="/ppt/tags/tag3589.xml" ContentType="application/vnd.openxmlformats-officedocument.presentationml.tags+xml"/>
  <Override PartName="/ppt/tags/tag359.xml" ContentType="application/vnd.openxmlformats-officedocument.presentationml.tags+xml"/>
  <Override PartName="/ppt/tags/tag3590.xml" ContentType="application/vnd.openxmlformats-officedocument.presentationml.tags+xml"/>
  <Override PartName="/ppt/tags/tag3591.xml" ContentType="application/vnd.openxmlformats-officedocument.presentationml.tags+xml"/>
  <Override PartName="/ppt/tags/tag3592.xml" ContentType="application/vnd.openxmlformats-officedocument.presentationml.tags+xml"/>
  <Override PartName="/ppt/tags/tag3593.xml" ContentType="application/vnd.openxmlformats-officedocument.presentationml.tags+xml"/>
  <Override PartName="/ppt/tags/tag3594.xml" ContentType="application/vnd.openxmlformats-officedocument.presentationml.tags+xml"/>
  <Override PartName="/ppt/tags/tag3595.xml" ContentType="application/vnd.openxmlformats-officedocument.presentationml.tags+xml"/>
  <Override PartName="/ppt/tags/tag3596.xml" ContentType="application/vnd.openxmlformats-officedocument.presentationml.tags+xml"/>
  <Override PartName="/ppt/tags/tag3597.xml" ContentType="application/vnd.openxmlformats-officedocument.presentationml.tags+xml"/>
  <Override PartName="/ppt/tags/tag3598.xml" ContentType="application/vnd.openxmlformats-officedocument.presentationml.tags+xml"/>
  <Override PartName="/ppt/tags/tag3599.xml" ContentType="application/vnd.openxmlformats-officedocument.presentationml.tags+xml"/>
  <Override PartName="/ppt/tags/tag36.xml" ContentType="application/vnd.openxmlformats-officedocument.presentationml.tags+xml"/>
  <Override PartName="/ppt/tags/tag360.xml" ContentType="application/vnd.openxmlformats-officedocument.presentationml.tags+xml"/>
  <Override PartName="/ppt/tags/tag3600.xml" ContentType="application/vnd.openxmlformats-officedocument.presentationml.tags+xml"/>
  <Override PartName="/ppt/tags/tag3601.xml" ContentType="application/vnd.openxmlformats-officedocument.presentationml.tags+xml"/>
  <Override PartName="/ppt/tags/tag3602.xml" ContentType="application/vnd.openxmlformats-officedocument.presentationml.tags+xml"/>
  <Override PartName="/ppt/tags/tag3603.xml" ContentType="application/vnd.openxmlformats-officedocument.presentationml.tags+xml"/>
  <Override PartName="/ppt/tags/tag3604.xml" ContentType="application/vnd.openxmlformats-officedocument.presentationml.tags+xml"/>
  <Override PartName="/ppt/tags/tag3605.xml" ContentType="application/vnd.openxmlformats-officedocument.presentationml.tags+xml"/>
  <Override PartName="/ppt/tags/tag3606.xml" ContentType="application/vnd.openxmlformats-officedocument.presentationml.tags+xml"/>
  <Override PartName="/ppt/tags/tag3607.xml" ContentType="application/vnd.openxmlformats-officedocument.presentationml.tags+xml"/>
  <Override PartName="/ppt/tags/tag3608.xml" ContentType="application/vnd.openxmlformats-officedocument.presentationml.tags+xml"/>
  <Override PartName="/ppt/tags/tag3609.xml" ContentType="application/vnd.openxmlformats-officedocument.presentationml.tags+xml"/>
  <Override PartName="/ppt/tags/tag361.xml" ContentType="application/vnd.openxmlformats-officedocument.presentationml.tags+xml"/>
  <Override PartName="/ppt/tags/tag3610.xml" ContentType="application/vnd.openxmlformats-officedocument.presentationml.tags+xml"/>
  <Override PartName="/ppt/tags/tag3611.xml" ContentType="application/vnd.openxmlformats-officedocument.presentationml.tags+xml"/>
  <Override PartName="/ppt/tags/tag3612.xml" ContentType="application/vnd.openxmlformats-officedocument.presentationml.tags+xml"/>
  <Override PartName="/ppt/tags/tag3613.xml" ContentType="application/vnd.openxmlformats-officedocument.presentationml.tags+xml"/>
  <Override PartName="/ppt/tags/tag3614.xml" ContentType="application/vnd.openxmlformats-officedocument.presentationml.tags+xml"/>
  <Override PartName="/ppt/tags/tag3615.xml" ContentType="application/vnd.openxmlformats-officedocument.presentationml.tags+xml"/>
  <Override PartName="/ppt/tags/tag3616.xml" ContentType="application/vnd.openxmlformats-officedocument.presentationml.tags+xml"/>
  <Override PartName="/ppt/tags/tag3617.xml" ContentType="application/vnd.openxmlformats-officedocument.presentationml.tags+xml"/>
  <Override PartName="/ppt/tags/tag3618.xml" ContentType="application/vnd.openxmlformats-officedocument.presentationml.tags+xml"/>
  <Override PartName="/ppt/tags/tag3619.xml" ContentType="application/vnd.openxmlformats-officedocument.presentationml.tags+xml"/>
  <Override PartName="/ppt/tags/tag362.xml" ContentType="application/vnd.openxmlformats-officedocument.presentationml.tags+xml"/>
  <Override PartName="/ppt/tags/tag3620.xml" ContentType="application/vnd.openxmlformats-officedocument.presentationml.tags+xml"/>
  <Override PartName="/ppt/tags/tag3621.xml" ContentType="application/vnd.openxmlformats-officedocument.presentationml.tags+xml"/>
  <Override PartName="/ppt/tags/tag3622.xml" ContentType="application/vnd.openxmlformats-officedocument.presentationml.tags+xml"/>
  <Override PartName="/ppt/tags/tag3623.xml" ContentType="application/vnd.openxmlformats-officedocument.presentationml.tags+xml"/>
  <Override PartName="/ppt/tags/tag3624.xml" ContentType="application/vnd.openxmlformats-officedocument.presentationml.tags+xml"/>
  <Override PartName="/ppt/tags/tag3625.xml" ContentType="application/vnd.openxmlformats-officedocument.presentationml.tags+xml"/>
  <Override PartName="/ppt/tags/tag3626.xml" ContentType="application/vnd.openxmlformats-officedocument.presentationml.tags+xml"/>
  <Override PartName="/ppt/tags/tag3627.xml" ContentType="application/vnd.openxmlformats-officedocument.presentationml.tags+xml"/>
  <Override PartName="/ppt/tags/tag3628.xml" ContentType="application/vnd.openxmlformats-officedocument.presentationml.tags+xml"/>
  <Override PartName="/ppt/tags/tag3629.xml" ContentType="application/vnd.openxmlformats-officedocument.presentationml.tags+xml"/>
  <Override PartName="/ppt/tags/tag363.xml" ContentType="application/vnd.openxmlformats-officedocument.presentationml.tags+xml"/>
  <Override PartName="/ppt/tags/tag3630.xml" ContentType="application/vnd.openxmlformats-officedocument.presentationml.tags+xml"/>
  <Override PartName="/ppt/tags/tag3631.xml" ContentType="application/vnd.openxmlformats-officedocument.presentationml.tags+xml"/>
  <Override PartName="/ppt/tags/tag3632.xml" ContentType="application/vnd.openxmlformats-officedocument.presentationml.tags+xml"/>
  <Override PartName="/ppt/tags/tag3633.xml" ContentType="application/vnd.openxmlformats-officedocument.presentationml.tags+xml"/>
  <Override PartName="/ppt/tags/tag3634.xml" ContentType="application/vnd.openxmlformats-officedocument.presentationml.tags+xml"/>
  <Override PartName="/ppt/tags/tag3635.xml" ContentType="application/vnd.openxmlformats-officedocument.presentationml.tags+xml"/>
  <Override PartName="/ppt/tags/tag3636.xml" ContentType="application/vnd.openxmlformats-officedocument.presentationml.tags+xml"/>
  <Override PartName="/ppt/tags/tag3637.xml" ContentType="application/vnd.openxmlformats-officedocument.presentationml.tags+xml"/>
  <Override PartName="/ppt/tags/tag3638.xml" ContentType="application/vnd.openxmlformats-officedocument.presentationml.tags+xml"/>
  <Override PartName="/ppt/tags/tag3639.xml" ContentType="application/vnd.openxmlformats-officedocument.presentationml.tags+xml"/>
  <Override PartName="/ppt/tags/tag364.xml" ContentType="application/vnd.openxmlformats-officedocument.presentationml.tags+xml"/>
  <Override PartName="/ppt/tags/tag3640.xml" ContentType="application/vnd.openxmlformats-officedocument.presentationml.tags+xml"/>
  <Override PartName="/ppt/tags/tag3641.xml" ContentType="application/vnd.openxmlformats-officedocument.presentationml.tags+xml"/>
  <Override PartName="/ppt/tags/tag3642.xml" ContentType="application/vnd.openxmlformats-officedocument.presentationml.tags+xml"/>
  <Override PartName="/ppt/tags/tag3643.xml" ContentType="application/vnd.openxmlformats-officedocument.presentationml.tags+xml"/>
  <Override PartName="/ppt/tags/tag3644.xml" ContentType="application/vnd.openxmlformats-officedocument.presentationml.tags+xml"/>
  <Override PartName="/ppt/tags/tag3645.xml" ContentType="application/vnd.openxmlformats-officedocument.presentationml.tags+xml"/>
  <Override PartName="/ppt/tags/tag3646.xml" ContentType="application/vnd.openxmlformats-officedocument.presentationml.tags+xml"/>
  <Override PartName="/ppt/tags/tag3647.xml" ContentType="application/vnd.openxmlformats-officedocument.presentationml.tags+xml"/>
  <Override PartName="/ppt/tags/tag3648.xml" ContentType="application/vnd.openxmlformats-officedocument.presentationml.tags+xml"/>
  <Override PartName="/ppt/tags/tag3649.xml" ContentType="application/vnd.openxmlformats-officedocument.presentationml.tags+xml"/>
  <Override PartName="/ppt/tags/tag365.xml" ContentType="application/vnd.openxmlformats-officedocument.presentationml.tags+xml"/>
  <Override PartName="/ppt/tags/tag3650.xml" ContentType="application/vnd.openxmlformats-officedocument.presentationml.tags+xml"/>
  <Override PartName="/ppt/tags/tag3651.xml" ContentType="application/vnd.openxmlformats-officedocument.presentationml.tags+xml"/>
  <Override PartName="/ppt/tags/tag3652.xml" ContentType="application/vnd.openxmlformats-officedocument.presentationml.tags+xml"/>
  <Override PartName="/ppt/tags/tag3653.xml" ContentType="application/vnd.openxmlformats-officedocument.presentationml.tags+xml"/>
  <Override PartName="/ppt/tags/tag3654.xml" ContentType="application/vnd.openxmlformats-officedocument.presentationml.tags+xml"/>
  <Override PartName="/ppt/tags/tag3655.xml" ContentType="application/vnd.openxmlformats-officedocument.presentationml.tags+xml"/>
  <Override PartName="/ppt/tags/tag3656.xml" ContentType="application/vnd.openxmlformats-officedocument.presentationml.tags+xml"/>
  <Override PartName="/ppt/tags/tag3657.xml" ContentType="application/vnd.openxmlformats-officedocument.presentationml.tags+xml"/>
  <Override PartName="/ppt/tags/tag3658.xml" ContentType="application/vnd.openxmlformats-officedocument.presentationml.tags+xml"/>
  <Override PartName="/ppt/tags/tag3659.xml" ContentType="application/vnd.openxmlformats-officedocument.presentationml.tags+xml"/>
  <Override PartName="/ppt/tags/tag366.xml" ContentType="application/vnd.openxmlformats-officedocument.presentationml.tags+xml"/>
  <Override PartName="/ppt/tags/tag3660.xml" ContentType="application/vnd.openxmlformats-officedocument.presentationml.tags+xml"/>
  <Override PartName="/ppt/tags/tag3661.xml" ContentType="application/vnd.openxmlformats-officedocument.presentationml.tags+xml"/>
  <Override PartName="/ppt/tags/tag3662.xml" ContentType="application/vnd.openxmlformats-officedocument.presentationml.tags+xml"/>
  <Override PartName="/ppt/tags/tag3663.xml" ContentType="application/vnd.openxmlformats-officedocument.presentationml.tags+xml"/>
  <Override PartName="/ppt/tags/tag3664.xml" ContentType="application/vnd.openxmlformats-officedocument.presentationml.tags+xml"/>
  <Override PartName="/ppt/tags/tag3665.xml" ContentType="application/vnd.openxmlformats-officedocument.presentationml.tags+xml"/>
  <Override PartName="/ppt/tags/tag3666.xml" ContentType="application/vnd.openxmlformats-officedocument.presentationml.tags+xml"/>
  <Override PartName="/ppt/tags/tag3667.xml" ContentType="application/vnd.openxmlformats-officedocument.presentationml.tags+xml"/>
  <Override PartName="/ppt/tags/tag3668.xml" ContentType="application/vnd.openxmlformats-officedocument.presentationml.tags+xml"/>
  <Override PartName="/ppt/tags/tag3669.xml" ContentType="application/vnd.openxmlformats-officedocument.presentationml.tags+xml"/>
  <Override PartName="/ppt/tags/tag367.xml" ContentType="application/vnd.openxmlformats-officedocument.presentationml.tags+xml"/>
  <Override PartName="/ppt/tags/tag3670.xml" ContentType="application/vnd.openxmlformats-officedocument.presentationml.tags+xml"/>
  <Override PartName="/ppt/tags/tag3671.xml" ContentType="application/vnd.openxmlformats-officedocument.presentationml.tags+xml"/>
  <Override PartName="/ppt/tags/tag3672.xml" ContentType="application/vnd.openxmlformats-officedocument.presentationml.tags+xml"/>
  <Override PartName="/ppt/tags/tag3673.xml" ContentType="application/vnd.openxmlformats-officedocument.presentationml.tags+xml"/>
  <Override PartName="/ppt/tags/tag3674.xml" ContentType="application/vnd.openxmlformats-officedocument.presentationml.tags+xml"/>
  <Override PartName="/ppt/tags/tag3675.xml" ContentType="application/vnd.openxmlformats-officedocument.presentationml.tags+xml"/>
  <Override PartName="/ppt/tags/tag3676.xml" ContentType="application/vnd.openxmlformats-officedocument.presentationml.tags+xml"/>
  <Override PartName="/ppt/tags/tag3677.xml" ContentType="application/vnd.openxmlformats-officedocument.presentationml.tags+xml"/>
  <Override PartName="/ppt/tags/tag3678.xml" ContentType="application/vnd.openxmlformats-officedocument.presentationml.tags+xml"/>
  <Override PartName="/ppt/tags/tag3679.xml" ContentType="application/vnd.openxmlformats-officedocument.presentationml.tags+xml"/>
  <Override PartName="/ppt/tags/tag368.xml" ContentType="application/vnd.openxmlformats-officedocument.presentationml.tags+xml"/>
  <Override PartName="/ppt/tags/tag3680.xml" ContentType="application/vnd.openxmlformats-officedocument.presentationml.tags+xml"/>
  <Override PartName="/ppt/tags/tag3681.xml" ContentType="application/vnd.openxmlformats-officedocument.presentationml.tags+xml"/>
  <Override PartName="/ppt/tags/tag3682.xml" ContentType="application/vnd.openxmlformats-officedocument.presentationml.tags+xml"/>
  <Override PartName="/ppt/tags/tag3683.xml" ContentType="application/vnd.openxmlformats-officedocument.presentationml.tags+xml"/>
  <Override PartName="/ppt/tags/tag3684.xml" ContentType="application/vnd.openxmlformats-officedocument.presentationml.tags+xml"/>
  <Override PartName="/ppt/tags/tag3685.xml" ContentType="application/vnd.openxmlformats-officedocument.presentationml.tags+xml"/>
  <Override PartName="/ppt/tags/tag3686.xml" ContentType="application/vnd.openxmlformats-officedocument.presentationml.tags+xml"/>
  <Override PartName="/ppt/tags/tag3687.xml" ContentType="application/vnd.openxmlformats-officedocument.presentationml.tags+xml"/>
  <Override PartName="/ppt/tags/tag3688.xml" ContentType="application/vnd.openxmlformats-officedocument.presentationml.tags+xml"/>
  <Override PartName="/ppt/tags/tag3689.xml" ContentType="application/vnd.openxmlformats-officedocument.presentationml.tags+xml"/>
  <Override PartName="/ppt/tags/tag369.xml" ContentType="application/vnd.openxmlformats-officedocument.presentationml.tags+xml"/>
  <Override PartName="/ppt/tags/tag3690.xml" ContentType="application/vnd.openxmlformats-officedocument.presentationml.tags+xml"/>
  <Override PartName="/ppt/tags/tag3691.xml" ContentType="application/vnd.openxmlformats-officedocument.presentationml.tags+xml"/>
  <Override PartName="/ppt/tags/tag3692.xml" ContentType="application/vnd.openxmlformats-officedocument.presentationml.tags+xml"/>
  <Override PartName="/ppt/tags/tag3693.xml" ContentType="application/vnd.openxmlformats-officedocument.presentationml.tags+xml"/>
  <Override PartName="/ppt/tags/tag3694.xml" ContentType="application/vnd.openxmlformats-officedocument.presentationml.tags+xml"/>
  <Override PartName="/ppt/tags/tag3695.xml" ContentType="application/vnd.openxmlformats-officedocument.presentationml.tags+xml"/>
  <Override PartName="/ppt/tags/tag3696.xml" ContentType="application/vnd.openxmlformats-officedocument.presentationml.tags+xml"/>
  <Override PartName="/ppt/tags/tag3697.xml" ContentType="application/vnd.openxmlformats-officedocument.presentationml.tags+xml"/>
  <Override PartName="/ppt/tags/tag3698.xml" ContentType="application/vnd.openxmlformats-officedocument.presentationml.tags+xml"/>
  <Override PartName="/ppt/tags/tag3699.xml" ContentType="application/vnd.openxmlformats-officedocument.presentationml.tags+xml"/>
  <Override PartName="/ppt/tags/tag37.xml" ContentType="application/vnd.openxmlformats-officedocument.presentationml.tags+xml"/>
  <Override PartName="/ppt/tags/tag370.xml" ContentType="application/vnd.openxmlformats-officedocument.presentationml.tags+xml"/>
  <Override PartName="/ppt/tags/tag3700.xml" ContentType="application/vnd.openxmlformats-officedocument.presentationml.tags+xml"/>
  <Override PartName="/ppt/tags/tag3701.xml" ContentType="application/vnd.openxmlformats-officedocument.presentationml.tags+xml"/>
  <Override PartName="/ppt/tags/tag3702.xml" ContentType="application/vnd.openxmlformats-officedocument.presentationml.tags+xml"/>
  <Override PartName="/ppt/tags/tag3703.xml" ContentType="application/vnd.openxmlformats-officedocument.presentationml.tags+xml"/>
  <Override PartName="/ppt/tags/tag3704.xml" ContentType="application/vnd.openxmlformats-officedocument.presentationml.tags+xml"/>
  <Override PartName="/ppt/tags/tag3705.xml" ContentType="application/vnd.openxmlformats-officedocument.presentationml.tags+xml"/>
  <Override PartName="/ppt/tags/tag3706.xml" ContentType="application/vnd.openxmlformats-officedocument.presentationml.tags+xml"/>
  <Override PartName="/ppt/tags/tag3707.xml" ContentType="application/vnd.openxmlformats-officedocument.presentationml.tags+xml"/>
  <Override PartName="/ppt/tags/tag3708.xml" ContentType="application/vnd.openxmlformats-officedocument.presentationml.tags+xml"/>
  <Override PartName="/ppt/tags/tag3709.xml" ContentType="application/vnd.openxmlformats-officedocument.presentationml.tags+xml"/>
  <Override PartName="/ppt/tags/tag371.xml" ContentType="application/vnd.openxmlformats-officedocument.presentationml.tags+xml"/>
  <Override PartName="/ppt/tags/tag3710.xml" ContentType="application/vnd.openxmlformats-officedocument.presentationml.tags+xml"/>
  <Override PartName="/ppt/tags/tag3711.xml" ContentType="application/vnd.openxmlformats-officedocument.presentationml.tags+xml"/>
  <Override PartName="/ppt/tags/tag3712.xml" ContentType="application/vnd.openxmlformats-officedocument.presentationml.tags+xml"/>
  <Override PartName="/ppt/tags/tag3713.xml" ContentType="application/vnd.openxmlformats-officedocument.presentationml.tags+xml"/>
  <Override PartName="/ppt/tags/tag3714.xml" ContentType="application/vnd.openxmlformats-officedocument.presentationml.tags+xml"/>
  <Override PartName="/ppt/tags/tag3715.xml" ContentType="application/vnd.openxmlformats-officedocument.presentationml.tags+xml"/>
  <Override PartName="/ppt/tags/tag3716.xml" ContentType="application/vnd.openxmlformats-officedocument.presentationml.tags+xml"/>
  <Override PartName="/ppt/tags/tag3717.xml" ContentType="application/vnd.openxmlformats-officedocument.presentationml.tags+xml"/>
  <Override PartName="/ppt/tags/tag3718.xml" ContentType="application/vnd.openxmlformats-officedocument.presentationml.tags+xml"/>
  <Override PartName="/ppt/tags/tag3719.xml" ContentType="application/vnd.openxmlformats-officedocument.presentationml.tags+xml"/>
  <Override PartName="/ppt/tags/tag372.xml" ContentType="application/vnd.openxmlformats-officedocument.presentationml.tags+xml"/>
  <Override PartName="/ppt/tags/tag3720.xml" ContentType="application/vnd.openxmlformats-officedocument.presentationml.tags+xml"/>
  <Override PartName="/ppt/tags/tag3721.xml" ContentType="application/vnd.openxmlformats-officedocument.presentationml.tags+xml"/>
  <Override PartName="/ppt/tags/tag3722.xml" ContentType="application/vnd.openxmlformats-officedocument.presentationml.tags+xml"/>
  <Override PartName="/ppt/tags/tag3723.xml" ContentType="application/vnd.openxmlformats-officedocument.presentationml.tags+xml"/>
  <Override PartName="/ppt/tags/tag3724.xml" ContentType="application/vnd.openxmlformats-officedocument.presentationml.tags+xml"/>
  <Override PartName="/ppt/tags/tag3725.xml" ContentType="application/vnd.openxmlformats-officedocument.presentationml.tags+xml"/>
  <Override PartName="/ppt/tags/tag3726.xml" ContentType="application/vnd.openxmlformats-officedocument.presentationml.tags+xml"/>
  <Override PartName="/ppt/tags/tag3727.xml" ContentType="application/vnd.openxmlformats-officedocument.presentationml.tags+xml"/>
  <Override PartName="/ppt/tags/tag3728.xml" ContentType="application/vnd.openxmlformats-officedocument.presentationml.tags+xml"/>
  <Override PartName="/ppt/tags/tag3729.xml" ContentType="application/vnd.openxmlformats-officedocument.presentationml.tags+xml"/>
  <Override PartName="/ppt/tags/tag373.xml" ContentType="application/vnd.openxmlformats-officedocument.presentationml.tags+xml"/>
  <Override PartName="/ppt/tags/tag3730.xml" ContentType="application/vnd.openxmlformats-officedocument.presentationml.tags+xml"/>
  <Override PartName="/ppt/tags/tag3731.xml" ContentType="application/vnd.openxmlformats-officedocument.presentationml.tags+xml"/>
  <Override PartName="/ppt/tags/tag3732.xml" ContentType="application/vnd.openxmlformats-officedocument.presentationml.tags+xml"/>
  <Override PartName="/ppt/tags/tag3733.xml" ContentType="application/vnd.openxmlformats-officedocument.presentationml.tags+xml"/>
  <Override PartName="/ppt/tags/tag3734.xml" ContentType="application/vnd.openxmlformats-officedocument.presentationml.tags+xml"/>
  <Override PartName="/ppt/tags/tag3735.xml" ContentType="application/vnd.openxmlformats-officedocument.presentationml.tags+xml"/>
  <Override PartName="/ppt/tags/tag3736.xml" ContentType="application/vnd.openxmlformats-officedocument.presentationml.tags+xml"/>
  <Override PartName="/ppt/tags/tag3737.xml" ContentType="application/vnd.openxmlformats-officedocument.presentationml.tags+xml"/>
  <Override PartName="/ppt/tags/tag3738.xml" ContentType="application/vnd.openxmlformats-officedocument.presentationml.tags+xml"/>
  <Override PartName="/ppt/tags/tag3739.xml" ContentType="application/vnd.openxmlformats-officedocument.presentationml.tags+xml"/>
  <Override PartName="/ppt/tags/tag374.xml" ContentType="application/vnd.openxmlformats-officedocument.presentationml.tags+xml"/>
  <Override PartName="/ppt/tags/tag3740.xml" ContentType="application/vnd.openxmlformats-officedocument.presentationml.tags+xml"/>
  <Override PartName="/ppt/tags/tag3741.xml" ContentType="application/vnd.openxmlformats-officedocument.presentationml.tags+xml"/>
  <Override PartName="/ppt/tags/tag3742.xml" ContentType="application/vnd.openxmlformats-officedocument.presentationml.tags+xml"/>
  <Override PartName="/ppt/tags/tag3743.xml" ContentType="application/vnd.openxmlformats-officedocument.presentationml.tags+xml"/>
  <Override PartName="/ppt/tags/tag3744.xml" ContentType="application/vnd.openxmlformats-officedocument.presentationml.tags+xml"/>
  <Override PartName="/ppt/tags/tag3745.xml" ContentType="application/vnd.openxmlformats-officedocument.presentationml.tags+xml"/>
  <Override PartName="/ppt/tags/tag3746.xml" ContentType="application/vnd.openxmlformats-officedocument.presentationml.tags+xml"/>
  <Override PartName="/ppt/tags/tag3747.xml" ContentType="application/vnd.openxmlformats-officedocument.presentationml.tags+xml"/>
  <Override PartName="/ppt/tags/tag3748.xml" ContentType="application/vnd.openxmlformats-officedocument.presentationml.tags+xml"/>
  <Override PartName="/ppt/tags/tag3749.xml" ContentType="application/vnd.openxmlformats-officedocument.presentationml.tags+xml"/>
  <Override PartName="/ppt/tags/tag375.xml" ContentType="application/vnd.openxmlformats-officedocument.presentationml.tags+xml"/>
  <Override PartName="/ppt/tags/tag3750.xml" ContentType="application/vnd.openxmlformats-officedocument.presentationml.tags+xml"/>
  <Override PartName="/ppt/tags/tag3751.xml" ContentType="application/vnd.openxmlformats-officedocument.presentationml.tags+xml"/>
  <Override PartName="/ppt/tags/tag3752.xml" ContentType="application/vnd.openxmlformats-officedocument.presentationml.tags+xml"/>
  <Override PartName="/ppt/tags/tag3753.xml" ContentType="application/vnd.openxmlformats-officedocument.presentationml.tags+xml"/>
  <Override PartName="/ppt/tags/tag3754.xml" ContentType="application/vnd.openxmlformats-officedocument.presentationml.tags+xml"/>
  <Override PartName="/ppt/tags/tag3755.xml" ContentType="application/vnd.openxmlformats-officedocument.presentationml.tags+xml"/>
  <Override PartName="/ppt/tags/tag3756.xml" ContentType="application/vnd.openxmlformats-officedocument.presentationml.tags+xml"/>
  <Override PartName="/ppt/tags/tag3757.xml" ContentType="application/vnd.openxmlformats-officedocument.presentationml.tags+xml"/>
  <Override PartName="/ppt/tags/tag3758.xml" ContentType="application/vnd.openxmlformats-officedocument.presentationml.tags+xml"/>
  <Override PartName="/ppt/tags/tag3759.xml" ContentType="application/vnd.openxmlformats-officedocument.presentationml.tags+xml"/>
  <Override PartName="/ppt/tags/tag376.xml" ContentType="application/vnd.openxmlformats-officedocument.presentationml.tags+xml"/>
  <Override PartName="/ppt/tags/tag3760.xml" ContentType="application/vnd.openxmlformats-officedocument.presentationml.tags+xml"/>
  <Override PartName="/ppt/tags/tag3761.xml" ContentType="application/vnd.openxmlformats-officedocument.presentationml.tags+xml"/>
  <Override PartName="/ppt/tags/tag3762.xml" ContentType="application/vnd.openxmlformats-officedocument.presentationml.tags+xml"/>
  <Override PartName="/ppt/tags/tag3763.xml" ContentType="application/vnd.openxmlformats-officedocument.presentationml.tags+xml"/>
  <Override PartName="/ppt/tags/tag3764.xml" ContentType="application/vnd.openxmlformats-officedocument.presentationml.tags+xml"/>
  <Override PartName="/ppt/tags/tag3765.xml" ContentType="application/vnd.openxmlformats-officedocument.presentationml.tags+xml"/>
  <Override PartName="/ppt/tags/tag3766.xml" ContentType="application/vnd.openxmlformats-officedocument.presentationml.tags+xml"/>
  <Override PartName="/ppt/tags/tag3767.xml" ContentType="application/vnd.openxmlformats-officedocument.presentationml.tags+xml"/>
  <Override PartName="/ppt/tags/tag3768.xml" ContentType="application/vnd.openxmlformats-officedocument.presentationml.tags+xml"/>
  <Override PartName="/ppt/tags/tag3769.xml" ContentType="application/vnd.openxmlformats-officedocument.presentationml.tags+xml"/>
  <Override PartName="/ppt/tags/tag377.xml" ContentType="application/vnd.openxmlformats-officedocument.presentationml.tags+xml"/>
  <Override PartName="/ppt/tags/tag3770.xml" ContentType="application/vnd.openxmlformats-officedocument.presentationml.tags+xml"/>
  <Override PartName="/ppt/tags/tag3771.xml" ContentType="application/vnd.openxmlformats-officedocument.presentationml.tags+xml"/>
  <Override PartName="/ppt/tags/tag3772.xml" ContentType="application/vnd.openxmlformats-officedocument.presentationml.tags+xml"/>
  <Override PartName="/ppt/tags/tag3773.xml" ContentType="application/vnd.openxmlformats-officedocument.presentationml.tags+xml"/>
  <Override PartName="/ppt/tags/tag3774.xml" ContentType="application/vnd.openxmlformats-officedocument.presentationml.tags+xml"/>
  <Override PartName="/ppt/tags/tag3775.xml" ContentType="application/vnd.openxmlformats-officedocument.presentationml.tags+xml"/>
  <Override PartName="/ppt/tags/tag3776.xml" ContentType="application/vnd.openxmlformats-officedocument.presentationml.tags+xml"/>
  <Override PartName="/ppt/tags/tag3777.xml" ContentType="application/vnd.openxmlformats-officedocument.presentationml.tags+xml"/>
  <Override PartName="/ppt/tags/tag3778.xml" ContentType="application/vnd.openxmlformats-officedocument.presentationml.tags+xml"/>
  <Override PartName="/ppt/tags/tag3779.xml" ContentType="application/vnd.openxmlformats-officedocument.presentationml.tags+xml"/>
  <Override PartName="/ppt/tags/tag378.xml" ContentType="application/vnd.openxmlformats-officedocument.presentationml.tags+xml"/>
  <Override PartName="/ppt/tags/tag3780.xml" ContentType="application/vnd.openxmlformats-officedocument.presentationml.tags+xml"/>
  <Override PartName="/ppt/tags/tag3781.xml" ContentType="application/vnd.openxmlformats-officedocument.presentationml.tags+xml"/>
  <Override PartName="/ppt/tags/tag3782.xml" ContentType="application/vnd.openxmlformats-officedocument.presentationml.tags+xml"/>
  <Override PartName="/ppt/tags/tag3783.xml" ContentType="application/vnd.openxmlformats-officedocument.presentationml.tags+xml"/>
  <Override PartName="/ppt/tags/tag3784.xml" ContentType="application/vnd.openxmlformats-officedocument.presentationml.tags+xml"/>
  <Override PartName="/ppt/tags/tag3785.xml" ContentType="application/vnd.openxmlformats-officedocument.presentationml.tags+xml"/>
  <Override PartName="/ppt/tags/tag3786.xml" ContentType="application/vnd.openxmlformats-officedocument.presentationml.tags+xml"/>
  <Override PartName="/ppt/tags/tag3787.xml" ContentType="application/vnd.openxmlformats-officedocument.presentationml.tags+xml"/>
  <Override PartName="/ppt/tags/tag3788.xml" ContentType="application/vnd.openxmlformats-officedocument.presentationml.tags+xml"/>
  <Override PartName="/ppt/tags/tag3789.xml" ContentType="application/vnd.openxmlformats-officedocument.presentationml.tags+xml"/>
  <Override PartName="/ppt/tags/tag379.xml" ContentType="application/vnd.openxmlformats-officedocument.presentationml.tags+xml"/>
  <Override PartName="/ppt/tags/tag3790.xml" ContentType="application/vnd.openxmlformats-officedocument.presentationml.tags+xml"/>
  <Override PartName="/ppt/tags/tag3791.xml" ContentType="application/vnd.openxmlformats-officedocument.presentationml.tags+xml"/>
  <Override PartName="/ppt/tags/tag3792.xml" ContentType="application/vnd.openxmlformats-officedocument.presentationml.tags+xml"/>
  <Override PartName="/ppt/tags/tag3793.xml" ContentType="application/vnd.openxmlformats-officedocument.presentationml.tags+xml"/>
  <Override PartName="/ppt/tags/tag3794.xml" ContentType="application/vnd.openxmlformats-officedocument.presentationml.tags+xml"/>
  <Override PartName="/ppt/tags/tag3795.xml" ContentType="application/vnd.openxmlformats-officedocument.presentationml.tags+xml"/>
  <Override PartName="/ppt/tags/tag3796.xml" ContentType="application/vnd.openxmlformats-officedocument.presentationml.tags+xml"/>
  <Override PartName="/ppt/tags/tag3797.xml" ContentType="application/vnd.openxmlformats-officedocument.presentationml.tags+xml"/>
  <Override PartName="/ppt/tags/tag3798.xml" ContentType="application/vnd.openxmlformats-officedocument.presentationml.tags+xml"/>
  <Override PartName="/ppt/tags/tag3799.xml" ContentType="application/vnd.openxmlformats-officedocument.presentationml.tags+xml"/>
  <Override PartName="/ppt/tags/tag38.xml" ContentType="application/vnd.openxmlformats-officedocument.presentationml.tags+xml"/>
  <Override PartName="/ppt/tags/tag380.xml" ContentType="application/vnd.openxmlformats-officedocument.presentationml.tags+xml"/>
  <Override PartName="/ppt/tags/tag3800.xml" ContentType="application/vnd.openxmlformats-officedocument.presentationml.tags+xml"/>
  <Override PartName="/ppt/tags/tag3801.xml" ContentType="application/vnd.openxmlformats-officedocument.presentationml.tags+xml"/>
  <Override PartName="/ppt/tags/tag3802.xml" ContentType="application/vnd.openxmlformats-officedocument.presentationml.tags+xml"/>
  <Override PartName="/ppt/tags/tag3803.xml" ContentType="application/vnd.openxmlformats-officedocument.presentationml.tags+xml"/>
  <Override PartName="/ppt/tags/tag3804.xml" ContentType="application/vnd.openxmlformats-officedocument.presentationml.tags+xml"/>
  <Override PartName="/ppt/tags/tag3805.xml" ContentType="application/vnd.openxmlformats-officedocument.presentationml.tags+xml"/>
  <Override PartName="/ppt/tags/tag3806.xml" ContentType="application/vnd.openxmlformats-officedocument.presentationml.tags+xml"/>
  <Override PartName="/ppt/tags/tag3807.xml" ContentType="application/vnd.openxmlformats-officedocument.presentationml.tags+xml"/>
  <Override PartName="/ppt/tags/tag3808.xml" ContentType="application/vnd.openxmlformats-officedocument.presentationml.tags+xml"/>
  <Override PartName="/ppt/tags/tag3809.xml" ContentType="application/vnd.openxmlformats-officedocument.presentationml.tags+xml"/>
  <Override PartName="/ppt/tags/tag381.xml" ContentType="application/vnd.openxmlformats-officedocument.presentationml.tags+xml"/>
  <Override PartName="/ppt/tags/tag3810.xml" ContentType="application/vnd.openxmlformats-officedocument.presentationml.tags+xml"/>
  <Override PartName="/ppt/tags/tag3811.xml" ContentType="application/vnd.openxmlformats-officedocument.presentationml.tags+xml"/>
  <Override PartName="/ppt/tags/tag3812.xml" ContentType="application/vnd.openxmlformats-officedocument.presentationml.tags+xml"/>
  <Override PartName="/ppt/tags/tag3813.xml" ContentType="application/vnd.openxmlformats-officedocument.presentationml.tags+xml"/>
  <Override PartName="/ppt/tags/tag3814.xml" ContentType="application/vnd.openxmlformats-officedocument.presentationml.tags+xml"/>
  <Override PartName="/ppt/tags/tag3815.xml" ContentType="application/vnd.openxmlformats-officedocument.presentationml.tags+xml"/>
  <Override PartName="/ppt/tags/tag3816.xml" ContentType="application/vnd.openxmlformats-officedocument.presentationml.tags+xml"/>
  <Override PartName="/ppt/tags/tag3817.xml" ContentType="application/vnd.openxmlformats-officedocument.presentationml.tags+xml"/>
  <Override PartName="/ppt/tags/tag3818.xml" ContentType="application/vnd.openxmlformats-officedocument.presentationml.tags+xml"/>
  <Override PartName="/ppt/tags/tag3819.xml" ContentType="application/vnd.openxmlformats-officedocument.presentationml.tags+xml"/>
  <Override PartName="/ppt/tags/tag382.xml" ContentType="application/vnd.openxmlformats-officedocument.presentationml.tags+xml"/>
  <Override PartName="/ppt/tags/tag3820.xml" ContentType="application/vnd.openxmlformats-officedocument.presentationml.tags+xml"/>
  <Override PartName="/ppt/tags/tag3821.xml" ContentType="application/vnd.openxmlformats-officedocument.presentationml.tags+xml"/>
  <Override PartName="/ppt/tags/tag3822.xml" ContentType="application/vnd.openxmlformats-officedocument.presentationml.tags+xml"/>
  <Override PartName="/ppt/tags/tag3823.xml" ContentType="application/vnd.openxmlformats-officedocument.presentationml.tags+xml"/>
  <Override PartName="/ppt/tags/tag3824.xml" ContentType="application/vnd.openxmlformats-officedocument.presentationml.tags+xml"/>
  <Override PartName="/ppt/tags/tag3825.xml" ContentType="application/vnd.openxmlformats-officedocument.presentationml.tags+xml"/>
  <Override PartName="/ppt/tags/tag3826.xml" ContentType="application/vnd.openxmlformats-officedocument.presentationml.tags+xml"/>
  <Override PartName="/ppt/tags/tag3827.xml" ContentType="application/vnd.openxmlformats-officedocument.presentationml.tags+xml"/>
  <Override PartName="/ppt/tags/tag3828.xml" ContentType="application/vnd.openxmlformats-officedocument.presentationml.tags+xml"/>
  <Override PartName="/ppt/tags/tag3829.xml" ContentType="application/vnd.openxmlformats-officedocument.presentationml.tags+xml"/>
  <Override PartName="/ppt/tags/tag383.xml" ContentType="application/vnd.openxmlformats-officedocument.presentationml.tags+xml"/>
  <Override PartName="/ppt/tags/tag3830.xml" ContentType="application/vnd.openxmlformats-officedocument.presentationml.tags+xml"/>
  <Override PartName="/ppt/tags/tag3831.xml" ContentType="application/vnd.openxmlformats-officedocument.presentationml.tags+xml"/>
  <Override PartName="/ppt/tags/tag3832.xml" ContentType="application/vnd.openxmlformats-officedocument.presentationml.tags+xml"/>
  <Override PartName="/ppt/tags/tag3833.xml" ContentType="application/vnd.openxmlformats-officedocument.presentationml.tags+xml"/>
  <Override PartName="/ppt/tags/tag3834.xml" ContentType="application/vnd.openxmlformats-officedocument.presentationml.tags+xml"/>
  <Override PartName="/ppt/tags/tag3835.xml" ContentType="application/vnd.openxmlformats-officedocument.presentationml.tags+xml"/>
  <Override PartName="/ppt/tags/tag3836.xml" ContentType="application/vnd.openxmlformats-officedocument.presentationml.tags+xml"/>
  <Override PartName="/ppt/tags/tag3837.xml" ContentType="application/vnd.openxmlformats-officedocument.presentationml.tags+xml"/>
  <Override PartName="/ppt/tags/tag3838.xml" ContentType="application/vnd.openxmlformats-officedocument.presentationml.tags+xml"/>
  <Override PartName="/ppt/tags/tag3839.xml" ContentType="application/vnd.openxmlformats-officedocument.presentationml.tags+xml"/>
  <Override PartName="/ppt/tags/tag384.xml" ContentType="application/vnd.openxmlformats-officedocument.presentationml.tags+xml"/>
  <Override PartName="/ppt/tags/tag3840.xml" ContentType="application/vnd.openxmlformats-officedocument.presentationml.tags+xml"/>
  <Override PartName="/ppt/tags/tag3841.xml" ContentType="application/vnd.openxmlformats-officedocument.presentationml.tags+xml"/>
  <Override PartName="/ppt/tags/tag3842.xml" ContentType="application/vnd.openxmlformats-officedocument.presentationml.tags+xml"/>
  <Override PartName="/ppt/tags/tag3843.xml" ContentType="application/vnd.openxmlformats-officedocument.presentationml.tags+xml"/>
  <Override PartName="/ppt/tags/tag3844.xml" ContentType="application/vnd.openxmlformats-officedocument.presentationml.tags+xml"/>
  <Override PartName="/ppt/tags/tag3845.xml" ContentType="application/vnd.openxmlformats-officedocument.presentationml.tags+xml"/>
  <Override PartName="/ppt/tags/tag3846.xml" ContentType="application/vnd.openxmlformats-officedocument.presentationml.tags+xml"/>
  <Override PartName="/ppt/tags/tag3847.xml" ContentType="application/vnd.openxmlformats-officedocument.presentationml.tags+xml"/>
  <Override PartName="/ppt/tags/tag3848.xml" ContentType="application/vnd.openxmlformats-officedocument.presentationml.tags+xml"/>
  <Override PartName="/ppt/tags/tag3849.xml" ContentType="application/vnd.openxmlformats-officedocument.presentationml.tags+xml"/>
  <Override PartName="/ppt/tags/tag385.xml" ContentType="application/vnd.openxmlformats-officedocument.presentationml.tags+xml"/>
  <Override PartName="/ppt/tags/tag3850.xml" ContentType="application/vnd.openxmlformats-officedocument.presentationml.tags+xml"/>
  <Override PartName="/ppt/tags/tag3851.xml" ContentType="application/vnd.openxmlformats-officedocument.presentationml.tags+xml"/>
  <Override PartName="/ppt/tags/tag3852.xml" ContentType="application/vnd.openxmlformats-officedocument.presentationml.tags+xml"/>
  <Override PartName="/ppt/tags/tag3853.xml" ContentType="application/vnd.openxmlformats-officedocument.presentationml.tags+xml"/>
  <Override PartName="/ppt/tags/tag3854.xml" ContentType="application/vnd.openxmlformats-officedocument.presentationml.tags+xml"/>
  <Override PartName="/ppt/tags/tag3855.xml" ContentType="application/vnd.openxmlformats-officedocument.presentationml.tags+xml"/>
  <Override PartName="/ppt/tags/tag3856.xml" ContentType="application/vnd.openxmlformats-officedocument.presentationml.tags+xml"/>
  <Override PartName="/ppt/tags/tag3857.xml" ContentType="application/vnd.openxmlformats-officedocument.presentationml.tags+xml"/>
  <Override PartName="/ppt/tags/tag3858.xml" ContentType="application/vnd.openxmlformats-officedocument.presentationml.tags+xml"/>
  <Override PartName="/ppt/tags/tag3859.xml" ContentType="application/vnd.openxmlformats-officedocument.presentationml.tags+xml"/>
  <Override PartName="/ppt/tags/tag386.xml" ContentType="application/vnd.openxmlformats-officedocument.presentationml.tags+xml"/>
  <Override PartName="/ppt/tags/tag3860.xml" ContentType="application/vnd.openxmlformats-officedocument.presentationml.tags+xml"/>
  <Override PartName="/ppt/tags/tag3861.xml" ContentType="application/vnd.openxmlformats-officedocument.presentationml.tags+xml"/>
  <Override PartName="/ppt/tags/tag3862.xml" ContentType="application/vnd.openxmlformats-officedocument.presentationml.tags+xml"/>
  <Override PartName="/ppt/tags/tag3863.xml" ContentType="application/vnd.openxmlformats-officedocument.presentationml.tags+xml"/>
  <Override PartName="/ppt/tags/tag3864.xml" ContentType="application/vnd.openxmlformats-officedocument.presentationml.tags+xml"/>
  <Override PartName="/ppt/tags/tag3865.xml" ContentType="application/vnd.openxmlformats-officedocument.presentationml.tags+xml"/>
  <Override PartName="/ppt/tags/tag3866.xml" ContentType="application/vnd.openxmlformats-officedocument.presentationml.tags+xml"/>
  <Override PartName="/ppt/tags/tag3867.xml" ContentType="application/vnd.openxmlformats-officedocument.presentationml.tags+xml"/>
  <Override PartName="/ppt/tags/tag3868.xml" ContentType="application/vnd.openxmlformats-officedocument.presentationml.tags+xml"/>
  <Override PartName="/ppt/tags/tag3869.xml" ContentType="application/vnd.openxmlformats-officedocument.presentationml.tags+xml"/>
  <Override PartName="/ppt/tags/tag387.xml" ContentType="application/vnd.openxmlformats-officedocument.presentationml.tags+xml"/>
  <Override PartName="/ppt/tags/tag3870.xml" ContentType="application/vnd.openxmlformats-officedocument.presentationml.tags+xml"/>
  <Override PartName="/ppt/tags/tag3871.xml" ContentType="application/vnd.openxmlformats-officedocument.presentationml.tags+xml"/>
  <Override PartName="/ppt/tags/tag3872.xml" ContentType="application/vnd.openxmlformats-officedocument.presentationml.tags+xml"/>
  <Override PartName="/ppt/tags/tag3873.xml" ContentType="application/vnd.openxmlformats-officedocument.presentationml.tags+xml"/>
  <Override PartName="/ppt/tags/tag3874.xml" ContentType="application/vnd.openxmlformats-officedocument.presentationml.tags+xml"/>
  <Override PartName="/ppt/tags/tag3875.xml" ContentType="application/vnd.openxmlformats-officedocument.presentationml.tags+xml"/>
  <Override PartName="/ppt/tags/tag3876.xml" ContentType="application/vnd.openxmlformats-officedocument.presentationml.tags+xml"/>
  <Override PartName="/ppt/tags/tag3877.xml" ContentType="application/vnd.openxmlformats-officedocument.presentationml.tags+xml"/>
  <Override PartName="/ppt/tags/tag3878.xml" ContentType="application/vnd.openxmlformats-officedocument.presentationml.tags+xml"/>
  <Override PartName="/ppt/tags/tag3879.xml" ContentType="application/vnd.openxmlformats-officedocument.presentationml.tags+xml"/>
  <Override PartName="/ppt/tags/tag388.xml" ContentType="application/vnd.openxmlformats-officedocument.presentationml.tags+xml"/>
  <Override PartName="/ppt/tags/tag3880.xml" ContentType="application/vnd.openxmlformats-officedocument.presentationml.tags+xml"/>
  <Override PartName="/ppt/tags/tag3881.xml" ContentType="application/vnd.openxmlformats-officedocument.presentationml.tags+xml"/>
  <Override PartName="/ppt/tags/tag3882.xml" ContentType="application/vnd.openxmlformats-officedocument.presentationml.tags+xml"/>
  <Override PartName="/ppt/tags/tag3883.xml" ContentType="application/vnd.openxmlformats-officedocument.presentationml.tags+xml"/>
  <Override PartName="/ppt/tags/tag3884.xml" ContentType="application/vnd.openxmlformats-officedocument.presentationml.tags+xml"/>
  <Override PartName="/ppt/tags/tag3885.xml" ContentType="application/vnd.openxmlformats-officedocument.presentationml.tags+xml"/>
  <Override PartName="/ppt/tags/tag3886.xml" ContentType="application/vnd.openxmlformats-officedocument.presentationml.tags+xml"/>
  <Override PartName="/ppt/tags/tag3887.xml" ContentType="application/vnd.openxmlformats-officedocument.presentationml.tags+xml"/>
  <Override PartName="/ppt/tags/tag3888.xml" ContentType="application/vnd.openxmlformats-officedocument.presentationml.tags+xml"/>
  <Override PartName="/ppt/tags/tag3889.xml" ContentType="application/vnd.openxmlformats-officedocument.presentationml.tags+xml"/>
  <Override PartName="/ppt/tags/tag389.xml" ContentType="application/vnd.openxmlformats-officedocument.presentationml.tags+xml"/>
  <Override PartName="/ppt/tags/tag3890.xml" ContentType="application/vnd.openxmlformats-officedocument.presentationml.tags+xml"/>
  <Override PartName="/ppt/tags/tag3891.xml" ContentType="application/vnd.openxmlformats-officedocument.presentationml.tags+xml"/>
  <Override PartName="/ppt/tags/tag3892.xml" ContentType="application/vnd.openxmlformats-officedocument.presentationml.tags+xml"/>
  <Override PartName="/ppt/tags/tag3893.xml" ContentType="application/vnd.openxmlformats-officedocument.presentationml.tags+xml"/>
  <Override PartName="/ppt/tags/tag3894.xml" ContentType="application/vnd.openxmlformats-officedocument.presentationml.tags+xml"/>
  <Override PartName="/ppt/tags/tag3895.xml" ContentType="application/vnd.openxmlformats-officedocument.presentationml.tags+xml"/>
  <Override PartName="/ppt/tags/tag3896.xml" ContentType="application/vnd.openxmlformats-officedocument.presentationml.tags+xml"/>
  <Override PartName="/ppt/tags/tag3897.xml" ContentType="application/vnd.openxmlformats-officedocument.presentationml.tags+xml"/>
  <Override PartName="/ppt/tags/tag3898.xml" ContentType="application/vnd.openxmlformats-officedocument.presentationml.tags+xml"/>
  <Override PartName="/ppt/tags/tag3899.xml" ContentType="application/vnd.openxmlformats-officedocument.presentationml.tags+xml"/>
  <Override PartName="/ppt/tags/tag39.xml" ContentType="application/vnd.openxmlformats-officedocument.presentationml.tags+xml"/>
  <Override PartName="/ppt/tags/tag390.xml" ContentType="application/vnd.openxmlformats-officedocument.presentationml.tags+xml"/>
  <Override PartName="/ppt/tags/tag3900.xml" ContentType="application/vnd.openxmlformats-officedocument.presentationml.tags+xml"/>
  <Override PartName="/ppt/tags/tag3901.xml" ContentType="application/vnd.openxmlformats-officedocument.presentationml.tags+xml"/>
  <Override PartName="/ppt/tags/tag3902.xml" ContentType="application/vnd.openxmlformats-officedocument.presentationml.tags+xml"/>
  <Override PartName="/ppt/tags/tag3903.xml" ContentType="application/vnd.openxmlformats-officedocument.presentationml.tags+xml"/>
  <Override PartName="/ppt/tags/tag3904.xml" ContentType="application/vnd.openxmlformats-officedocument.presentationml.tags+xml"/>
  <Override PartName="/ppt/tags/tag3905.xml" ContentType="application/vnd.openxmlformats-officedocument.presentationml.tags+xml"/>
  <Override PartName="/ppt/tags/tag3906.xml" ContentType="application/vnd.openxmlformats-officedocument.presentationml.tags+xml"/>
  <Override PartName="/ppt/tags/tag3907.xml" ContentType="application/vnd.openxmlformats-officedocument.presentationml.tags+xml"/>
  <Override PartName="/ppt/tags/tag3908.xml" ContentType="application/vnd.openxmlformats-officedocument.presentationml.tags+xml"/>
  <Override PartName="/ppt/tags/tag3909.xml" ContentType="application/vnd.openxmlformats-officedocument.presentationml.tags+xml"/>
  <Override PartName="/ppt/tags/tag391.xml" ContentType="application/vnd.openxmlformats-officedocument.presentationml.tags+xml"/>
  <Override PartName="/ppt/tags/tag3910.xml" ContentType="application/vnd.openxmlformats-officedocument.presentationml.tags+xml"/>
  <Override PartName="/ppt/tags/tag3911.xml" ContentType="application/vnd.openxmlformats-officedocument.presentationml.tags+xml"/>
  <Override PartName="/ppt/tags/tag3912.xml" ContentType="application/vnd.openxmlformats-officedocument.presentationml.tags+xml"/>
  <Override PartName="/ppt/tags/tag3913.xml" ContentType="application/vnd.openxmlformats-officedocument.presentationml.tags+xml"/>
  <Override PartName="/ppt/tags/tag3914.xml" ContentType="application/vnd.openxmlformats-officedocument.presentationml.tags+xml"/>
  <Override PartName="/ppt/tags/tag3915.xml" ContentType="application/vnd.openxmlformats-officedocument.presentationml.tags+xml"/>
  <Override PartName="/ppt/tags/tag3916.xml" ContentType="application/vnd.openxmlformats-officedocument.presentationml.tags+xml"/>
  <Override PartName="/ppt/tags/tag3917.xml" ContentType="application/vnd.openxmlformats-officedocument.presentationml.tags+xml"/>
  <Override PartName="/ppt/tags/tag3918.xml" ContentType="application/vnd.openxmlformats-officedocument.presentationml.tags+xml"/>
  <Override PartName="/ppt/tags/tag3919.xml" ContentType="application/vnd.openxmlformats-officedocument.presentationml.tags+xml"/>
  <Override PartName="/ppt/tags/tag392.xml" ContentType="application/vnd.openxmlformats-officedocument.presentationml.tags+xml"/>
  <Override PartName="/ppt/tags/tag3920.xml" ContentType="application/vnd.openxmlformats-officedocument.presentationml.tags+xml"/>
  <Override PartName="/ppt/tags/tag3921.xml" ContentType="application/vnd.openxmlformats-officedocument.presentationml.tags+xml"/>
  <Override PartName="/ppt/tags/tag3922.xml" ContentType="application/vnd.openxmlformats-officedocument.presentationml.tags+xml"/>
  <Override PartName="/ppt/tags/tag3923.xml" ContentType="application/vnd.openxmlformats-officedocument.presentationml.tags+xml"/>
  <Override PartName="/ppt/tags/tag3924.xml" ContentType="application/vnd.openxmlformats-officedocument.presentationml.tags+xml"/>
  <Override PartName="/ppt/tags/tag3925.xml" ContentType="application/vnd.openxmlformats-officedocument.presentationml.tags+xml"/>
  <Override PartName="/ppt/tags/tag3926.xml" ContentType="application/vnd.openxmlformats-officedocument.presentationml.tags+xml"/>
  <Override PartName="/ppt/tags/tag3927.xml" ContentType="application/vnd.openxmlformats-officedocument.presentationml.tags+xml"/>
  <Override PartName="/ppt/tags/tag3928.xml" ContentType="application/vnd.openxmlformats-officedocument.presentationml.tags+xml"/>
  <Override PartName="/ppt/tags/tag3929.xml" ContentType="application/vnd.openxmlformats-officedocument.presentationml.tags+xml"/>
  <Override PartName="/ppt/tags/tag393.xml" ContentType="application/vnd.openxmlformats-officedocument.presentationml.tags+xml"/>
  <Override PartName="/ppt/tags/tag3930.xml" ContentType="application/vnd.openxmlformats-officedocument.presentationml.tags+xml"/>
  <Override PartName="/ppt/tags/tag3931.xml" ContentType="application/vnd.openxmlformats-officedocument.presentationml.tags+xml"/>
  <Override PartName="/ppt/tags/tag3932.xml" ContentType="application/vnd.openxmlformats-officedocument.presentationml.tags+xml"/>
  <Override PartName="/ppt/tags/tag3933.xml" ContentType="application/vnd.openxmlformats-officedocument.presentationml.tags+xml"/>
  <Override PartName="/ppt/tags/tag3934.xml" ContentType="application/vnd.openxmlformats-officedocument.presentationml.tags+xml"/>
  <Override PartName="/ppt/tags/tag3935.xml" ContentType="application/vnd.openxmlformats-officedocument.presentationml.tags+xml"/>
  <Override PartName="/ppt/tags/tag3936.xml" ContentType="application/vnd.openxmlformats-officedocument.presentationml.tags+xml"/>
  <Override PartName="/ppt/tags/tag3937.xml" ContentType="application/vnd.openxmlformats-officedocument.presentationml.tags+xml"/>
  <Override PartName="/ppt/tags/tag3938.xml" ContentType="application/vnd.openxmlformats-officedocument.presentationml.tags+xml"/>
  <Override PartName="/ppt/tags/tag3939.xml" ContentType="application/vnd.openxmlformats-officedocument.presentationml.tags+xml"/>
  <Override PartName="/ppt/tags/tag394.xml" ContentType="application/vnd.openxmlformats-officedocument.presentationml.tags+xml"/>
  <Override PartName="/ppt/tags/tag3940.xml" ContentType="application/vnd.openxmlformats-officedocument.presentationml.tags+xml"/>
  <Override PartName="/ppt/tags/tag3941.xml" ContentType="application/vnd.openxmlformats-officedocument.presentationml.tags+xml"/>
  <Override PartName="/ppt/tags/tag3942.xml" ContentType="application/vnd.openxmlformats-officedocument.presentationml.tags+xml"/>
  <Override PartName="/ppt/tags/tag3943.xml" ContentType="application/vnd.openxmlformats-officedocument.presentationml.tags+xml"/>
  <Override PartName="/ppt/tags/tag3944.xml" ContentType="application/vnd.openxmlformats-officedocument.presentationml.tags+xml"/>
  <Override PartName="/ppt/tags/tag3945.xml" ContentType="application/vnd.openxmlformats-officedocument.presentationml.tags+xml"/>
  <Override PartName="/ppt/tags/tag3946.xml" ContentType="application/vnd.openxmlformats-officedocument.presentationml.tags+xml"/>
  <Override PartName="/ppt/tags/tag3947.xml" ContentType="application/vnd.openxmlformats-officedocument.presentationml.tags+xml"/>
  <Override PartName="/ppt/tags/tag3948.xml" ContentType="application/vnd.openxmlformats-officedocument.presentationml.tags+xml"/>
  <Override PartName="/ppt/tags/tag3949.xml" ContentType="application/vnd.openxmlformats-officedocument.presentationml.tags+xml"/>
  <Override PartName="/ppt/tags/tag395.xml" ContentType="application/vnd.openxmlformats-officedocument.presentationml.tags+xml"/>
  <Override PartName="/ppt/tags/tag3950.xml" ContentType="application/vnd.openxmlformats-officedocument.presentationml.tags+xml"/>
  <Override PartName="/ppt/tags/tag3951.xml" ContentType="application/vnd.openxmlformats-officedocument.presentationml.tags+xml"/>
  <Override PartName="/ppt/tags/tag3952.xml" ContentType="application/vnd.openxmlformats-officedocument.presentationml.tags+xml"/>
  <Override PartName="/ppt/tags/tag3953.xml" ContentType="application/vnd.openxmlformats-officedocument.presentationml.tags+xml"/>
  <Override PartName="/ppt/tags/tag3954.xml" ContentType="application/vnd.openxmlformats-officedocument.presentationml.tags+xml"/>
  <Override PartName="/ppt/tags/tag3955.xml" ContentType="application/vnd.openxmlformats-officedocument.presentationml.tags+xml"/>
  <Override PartName="/ppt/tags/tag3956.xml" ContentType="application/vnd.openxmlformats-officedocument.presentationml.tags+xml"/>
  <Override PartName="/ppt/tags/tag3957.xml" ContentType="application/vnd.openxmlformats-officedocument.presentationml.tags+xml"/>
  <Override PartName="/ppt/tags/tag3958.xml" ContentType="application/vnd.openxmlformats-officedocument.presentationml.tags+xml"/>
  <Override PartName="/ppt/tags/tag3959.xml" ContentType="application/vnd.openxmlformats-officedocument.presentationml.tags+xml"/>
  <Override PartName="/ppt/tags/tag396.xml" ContentType="application/vnd.openxmlformats-officedocument.presentationml.tags+xml"/>
  <Override PartName="/ppt/tags/tag3960.xml" ContentType="application/vnd.openxmlformats-officedocument.presentationml.tags+xml"/>
  <Override PartName="/ppt/tags/tag3961.xml" ContentType="application/vnd.openxmlformats-officedocument.presentationml.tags+xml"/>
  <Override PartName="/ppt/tags/tag3962.xml" ContentType="application/vnd.openxmlformats-officedocument.presentationml.tags+xml"/>
  <Override PartName="/ppt/tags/tag3963.xml" ContentType="application/vnd.openxmlformats-officedocument.presentationml.tags+xml"/>
  <Override PartName="/ppt/tags/tag3964.xml" ContentType="application/vnd.openxmlformats-officedocument.presentationml.tags+xml"/>
  <Override PartName="/ppt/tags/tag3965.xml" ContentType="application/vnd.openxmlformats-officedocument.presentationml.tags+xml"/>
  <Override PartName="/ppt/tags/tag3966.xml" ContentType="application/vnd.openxmlformats-officedocument.presentationml.tags+xml"/>
  <Override PartName="/ppt/tags/tag3967.xml" ContentType="application/vnd.openxmlformats-officedocument.presentationml.tags+xml"/>
  <Override PartName="/ppt/tags/tag3968.xml" ContentType="application/vnd.openxmlformats-officedocument.presentationml.tags+xml"/>
  <Override PartName="/ppt/tags/tag3969.xml" ContentType="application/vnd.openxmlformats-officedocument.presentationml.tags+xml"/>
  <Override PartName="/ppt/tags/tag397.xml" ContentType="application/vnd.openxmlformats-officedocument.presentationml.tags+xml"/>
  <Override PartName="/ppt/tags/tag3970.xml" ContentType="application/vnd.openxmlformats-officedocument.presentationml.tags+xml"/>
  <Override PartName="/ppt/tags/tag3971.xml" ContentType="application/vnd.openxmlformats-officedocument.presentationml.tags+xml"/>
  <Override PartName="/ppt/tags/tag3972.xml" ContentType="application/vnd.openxmlformats-officedocument.presentationml.tags+xml"/>
  <Override PartName="/ppt/tags/tag3973.xml" ContentType="application/vnd.openxmlformats-officedocument.presentationml.tags+xml"/>
  <Override PartName="/ppt/tags/tag3974.xml" ContentType="application/vnd.openxmlformats-officedocument.presentationml.tags+xml"/>
  <Override PartName="/ppt/tags/tag3975.xml" ContentType="application/vnd.openxmlformats-officedocument.presentationml.tags+xml"/>
  <Override PartName="/ppt/tags/tag3976.xml" ContentType="application/vnd.openxmlformats-officedocument.presentationml.tags+xml"/>
  <Override PartName="/ppt/tags/tag3977.xml" ContentType="application/vnd.openxmlformats-officedocument.presentationml.tags+xml"/>
  <Override PartName="/ppt/tags/tag3978.xml" ContentType="application/vnd.openxmlformats-officedocument.presentationml.tags+xml"/>
  <Override PartName="/ppt/tags/tag3979.xml" ContentType="application/vnd.openxmlformats-officedocument.presentationml.tags+xml"/>
  <Override PartName="/ppt/tags/tag398.xml" ContentType="application/vnd.openxmlformats-officedocument.presentationml.tags+xml"/>
  <Override PartName="/ppt/tags/tag3980.xml" ContentType="application/vnd.openxmlformats-officedocument.presentationml.tags+xml"/>
  <Override PartName="/ppt/tags/tag3981.xml" ContentType="application/vnd.openxmlformats-officedocument.presentationml.tags+xml"/>
  <Override PartName="/ppt/tags/tag3982.xml" ContentType="application/vnd.openxmlformats-officedocument.presentationml.tags+xml"/>
  <Override PartName="/ppt/tags/tag3983.xml" ContentType="application/vnd.openxmlformats-officedocument.presentationml.tags+xml"/>
  <Override PartName="/ppt/tags/tag3984.xml" ContentType="application/vnd.openxmlformats-officedocument.presentationml.tags+xml"/>
  <Override PartName="/ppt/tags/tag3985.xml" ContentType="application/vnd.openxmlformats-officedocument.presentationml.tags+xml"/>
  <Override PartName="/ppt/tags/tag3986.xml" ContentType="application/vnd.openxmlformats-officedocument.presentationml.tags+xml"/>
  <Override PartName="/ppt/tags/tag3987.xml" ContentType="application/vnd.openxmlformats-officedocument.presentationml.tags+xml"/>
  <Override PartName="/ppt/tags/tag3988.xml" ContentType="application/vnd.openxmlformats-officedocument.presentationml.tags+xml"/>
  <Override PartName="/ppt/tags/tag3989.xml" ContentType="application/vnd.openxmlformats-officedocument.presentationml.tags+xml"/>
  <Override PartName="/ppt/tags/tag399.xml" ContentType="application/vnd.openxmlformats-officedocument.presentationml.tags+xml"/>
  <Override PartName="/ppt/tags/tag3990.xml" ContentType="application/vnd.openxmlformats-officedocument.presentationml.tags+xml"/>
  <Override PartName="/ppt/tags/tag3991.xml" ContentType="application/vnd.openxmlformats-officedocument.presentationml.tags+xml"/>
  <Override PartName="/ppt/tags/tag3992.xml" ContentType="application/vnd.openxmlformats-officedocument.presentationml.tags+xml"/>
  <Override PartName="/ppt/tags/tag3993.xml" ContentType="application/vnd.openxmlformats-officedocument.presentationml.tags+xml"/>
  <Override PartName="/ppt/tags/tag3994.xml" ContentType="application/vnd.openxmlformats-officedocument.presentationml.tags+xml"/>
  <Override PartName="/ppt/tags/tag3995.xml" ContentType="application/vnd.openxmlformats-officedocument.presentationml.tags+xml"/>
  <Override PartName="/ppt/tags/tag3996.xml" ContentType="application/vnd.openxmlformats-officedocument.presentationml.tags+xml"/>
  <Override PartName="/ppt/tags/tag3997.xml" ContentType="application/vnd.openxmlformats-officedocument.presentationml.tags+xml"/>
  <Override PartName="/ppt/tags/tag3998.xml" ContentType="application/vnd.openxmlformats-officedocument.presentationml.tags+xml"/>
  <Override PartName="/ppt/tags/tag3999.xml" ContentType="application/vnd.openxmlformats-officedocument.presentationml.tags+xml"/>
  <Override PartName="/ppt/tags/tag4.xml" ContentType="application/vnd.openxmlformats-officedocument.presentationml.tags+xml"/>
  <Override PartName="/ppt/tags/tag40.xml" ContentType="application/vnd.openxmlformats-officedocument.presentationml.tags+xml"/>
  <Override PartName="/ppt/tags/tag400.xml" ContentType="application/vnd.openxmlformats-officedocument.presentationml.tags+xml"/>
  <Override PartName="/ppt/tags/tag4000.xml" ContentType="application/vnd.openxmlformats-officedocument.presentationml.tags+xml"/>
  <Override PartName="/ppt/tags/tag4001.xml" ContentType="application/vnd.openxmlformats-officedocument.presentationml.tags+xml"/>
  <Override PartName="/ppt/tags/tag4002.xml" ContentType="application/vnd.openxmlformats-officedocument.presentationml.tags+xml"/>
  <Override PartName="/ppt/tags/tag4003.xml" ContentType="application/vnd.openxmlformats-officedocument.presentationml.tags+xml"/>
  <Override PartName="/ppt/tags/tag4004.xml" ContentType="application/vnd.openxmlformats-officedocument.presentationml.tags+xml"/>
  <Override PartName="/ppt/tags/tag4005.xml" ContentType="application/vnd.openxmlformats-officedocument.presentationml.tags+xml"/>
  <Override PartName="/ppt/tags/tag4006.xml" ContentType="application/vnd.openxmlformats-officedocument.presentationml.tags+xml"/>
  <Override PartName="/ppt/tags/tag4007.xml" ContentType="application/vnd.openxmlformats-officedocument.presentationml.tags+xml"/>
  <Override PartName="/ppt/tags/tag4008.xml" ContentType="application/vnd.openxmlformats-officedocument.presentationml.tags+xml"/>
  <Override PartName="/ppt/tags/tag4009.xml" ContentType="application/vnd.openxmlformats-officedocument.presentationml.tags+xml"/>
  <Override PartName="/ppt/tags/tag401.xml" ContentType="application/vnd.openxmlformats-officedocument.presentationml.tags+xml"/>
  <Override PartName="/ppt/tags/tag4010.xml" ContentType="application/vnd.openxmlformats-officedocument.presentationml.tags+xml"/>
  <Override PartName="/ppt/tags/tag4011.xml" ContentType="application/vnd.openxmlformats-officedocument.presentationml.tags+xml"/>
  <Override PartName="/ppt/tags/tag4012.xml" ContentType="application/vnd.openxmlformats-officedocument.presentationml.tags+xml"/>
  <Override PartName="/ppt/tags/tag4013.xml" ContentType="application/vnd.openxmlformats-officedocument.presentationml.tags+xml"/>
  <Override PartName="/ppt/tags/tag4014.xml" ContentType="application/vnd.openxmlformats-officedocument.presentationml.tags+xml"/>
  <Override PartName="/ppt/tags/tag4015.xml" ContentType="application/vnd.openxmlformats-officedocument.presentationml.tags+xml"/>
  <Override PartName="/ppt/tags/tag4016.xml" ContentType="application/vnd.openxmlformats-officedocument.presentationml.tags+xml"/>
  <Override PartName="/ppt/tags/tag4017.xml" ContentType="application/vnd.openxmlformats-officedocument.presentationml.tags+xml"/>
  <Override PartName="/ppt/tags/tag4018.xml" ContentType="application/vnd.openxmlformats-officedocument.presentationml.tags+xml"/>
  <Override PartName="/ppt/tags/tag4019.xml" ContentType="application/vnd.openxmlformats-officedocument.presentationml.tags+xml"/>
  <Override PartName="/ppt/tags/tag402.xml" ContentType="application/vnd.openxmlformats-officedocument.presentationml.tags+xml"/>
  <Override PartName="/ppt/tags/tag4020.xml" ContentType="application/vnd.openxmlformats-officedocument.presentationml.tags+xml"/>
  <Override PartName="/ppt/tags/tag4021.xml" ContentType="application/vnd.openxmlformats-officedocument.presentationml.tags+xml"/>
  <Override PartName="/ppt/tags/tag4022.xml" ContentType="application/vnd.openxmlformats-officedocument.presentationml.tags+xml"/>
  <Override PartName="/ppt/tags/tag4023.xml" ContentType="application/vnd.openxmlformats-officedocument.presentationml.tags+xml"/>
  <Override PartName="/ppt/tags/tag4024.xml" ContentType="application/vnd.openxmlformats-officedocument.presentationml.tags+xml"/>
  <Override PartName="/ppt/tags/tag4025.xml" ContentType="application/vnd.openxmlformats-officedocument.presentationml.tags+xml"/>
  <Override PartName="/ppt/tags/tag4026.xml" ContentType="application/vnd.openxmlformats-officedocument.presentationml.tags+xml"/>
  <Override PartName="/ppt/tags/tag4027.xml" ContentType="application/vnd.openxmlformats-officedocument.presentationml.tags+xml"/>
  <Override PartName="/ppt/tags/tag4028.xml" ContentType="application/vnd.openxmlformats-officedocument.presentationml.tags+xml"/>
  <Override PartName="/ppt/tags/tag4029.xml" ContentType="application/vnd.openxmlformats-officedocument.presentationml.tags+xml"/>
  <Override PartName="/ppt/tags/tag403.xml" ContentType="application/vnd.openxmlformats-officedocument.presentationml.tags+xml"/>
  <Override PartName="/ppt/tags/tag4030.xml" ContentType="application/vnd.openxmlformats-officedocument.presentationml.tags+xml"/>
  <Override PartName="/ppt/tags/tag4031.xml" ContentType="application/vnd.openxmlformats-officedocument.presentationml.tags+xml"/>
  <Override PartName="/ppt/tags/tag4032.xml" ContentType="application/vnd.openxmlformats-officedocument.presentationml.tags+xml"/>
  <Override PartName="/ppt/tags/tag4033.xml" ContentType="application/vnd.openxmlformats-officedocument.presentationml.tags+xml"/>
  <Override PartName="/ppt/tags/tag4034.xml" ContentType="application/vnd.openxmlformats-officedocument.presentationml.tags+xml"/>
  <Override PartName="/ppt/tags/tag4035.xml" ContentType="application/vnd.openxmlformats-officedocument.presentationml.tags+xml"/>
  <Override PartName="/ppt/tags/tag4036.xml" ContentType="application/vnd.openxmlformats-officedocument.presentationml.tags+xml"/>
  <Override PartName="/ppt/tags/tag4037.xml" ContentType="application/vnd.openxmlformats-officedocument.presentationml.tags+xml"/>
  <Override PartName="/ppt/tags/tag4038.xml" ContentType="application/vnd.openxmlformats-officedocument.presentationml.tags+xml"/>
  <Override PartName="/ppt/tags/tag4039.xml" ContentType="application/vnd.openxmlformats-officedocument.presentationml.tags+xml"/>
  <Override PartName="/ppt/tags/tag404.xml" ContentType="application/vnd.openxmlformats-officedocument.presentationml.tags+xml"/>
  <Override PartName="/ppt/tags/tag4040.xml" ContentType="application/vnd.openxmlformats-officedocument.presentationml.tags+xml"/>
  <Override PartName="/ppt/tags/tag4041.xml" ContentType="application/vnd.openxmlformats-officedocument.presentationml.tags+xml"/>
  <Override PartName="/ppt/tags/tag4042.xml" ContentType="application/vnd.openxmlformats-officedocument.presentationml.tags+xml"/>
  <Override PartName="/ppt/tags/tag4043.xml" ContentType="application/vnd.openxmlformats-officedocument.presentationml.tags+xml"/>
  <Override PartName="/ppt/tags/tag4044.xml" ContentType="application/vnd.openxmlformats-officedocument.presentationml.tags+xml"/>
  <Override PartName="/ppt/tags/tag4045.xml" ContentType="application/vnd.openxmlformats-officedocument.presentationml.tags+xml"/>
  <Override PartName="/ppt/tags/tag4046.xml" ContentType="application/vnd.openxmlformats-officedocument.presentationml.tags+xml"/>
  <Override PartName="/ppt/tags/tag4047.xml" ContentType="application/vnd.openxmlformats-officedocument.presentationml.tags+xml"/>
  <Override PartName="/ppt/tags/tag4048.xml" ContentType="application/vnd.openxmlformats-officedocument.presentationml.tags+xml"/>
  <Override PartName="/ppt/tags/tag4049.xml" ContentType="application/vnd.openxmlformats-officedocument.presentationml.tags+xml"/>
  <Override PartName="/ppt/tags/tag405.xml" ContentType="application/vnd.openxmlformats-officedocument.presentationml.tags+xml"/>
  <Override PartName="/ppt/tags/tag4050.xml" ContentType="application/vnd.openxmlformats-officedocument.presentationml.tags+xml"/>
  <Override PartName="/ppt/tags/tag4051.xml" ContentType="application/vnd.openxmlformats-officedocument.presentationml.tags+xml"/>
  <Override PartName="/ppt/tags/tag4052.xml" ContentType="application/vnd.openxmlformats-officedocument.presentationml.tags+xml"/>
  <Override PartName="/ppt/tags/tag4053.xml" ContentType="application/vnd.openxmlformats-officedocument.presentationml.tags+xml"/>
  <Override PartName="/ppt/tags/tag4054.xml" ContentType="application/vnd.openxmlformats-officedocument.presentationml.tags+xml"/>
  <Override PartName="/ppt/tags/tag4055.xml" ContentType="application/vnd.openxmlformats-officedocument.presentationml.tags+xml"/>
  <Override PartName="/ppt/tags/tag4056.xml" ContentType="application/vnd.openxmlformats-officedocument.presentationml.tags+xml"/>
  <Override PartName="/ppt/tags/tag4057.xml" ContentType="application/vnd.openxmlformats-officedocument.presentationml.tags+xml"/>
  <Override PartName="/ppt/tags/tag4058.xml" ContentType="application/vnd.openxmlformats-officedocument.presentationml.tags+xml"/>
  <Override PartName="/ppt/tags/tag4059.xml" ContentType="application/vnd.openxmlformats-officedocument.presentationml.tags+xml"/>
  <Override PartName="/ppt/tags/tag406.xml" ContentType="application/vnd.openxmlformats-officedocument.presentationml.tags+xml"/>
  <Override PartName="/ppt/tags/tag4060.xml" ContentType="application/vnd.openxmlformats-officedocument.presentationml.tags+xml"/>
  <Override PartName="/ppt/tags/tag4061.xml" ContentType="application/vnd.openxmlformats-officedocument.presentationml.tags+xml"/>
  <Override PartName="/ppt/tags/tag4062.xml" ContentType="application/vnd.openxmlformats-officedocument.presentationml.tags+xml"/>
  <Override PartName="/ppt/tags/tag4063.xml" ContentType="application/vnd.openxmlformats-officedocument.presentationml.tags+xml"/>
  <Override PartName="/ppt/tags/tag4064.xml" ContentType="application/vnd.openxmlformats-officedocument.presentationml.tags+xml"/>
  <Override PartName="/ppt/tags/tag4065.xml" ContentType="application/vnd.openxmlformats-officedocument.presentationml.tags+xml"/>
  <Override PartName="/ppt/tags/tag4066.xml" ContentType="application/vnd.openxmlformats-officedocument.presentationml.tags+xml"/>
  <Override PartName="/ppt/tags/tag4067.xml" ContentType="application/vnd.openxmlformats-officedocument.presentationml.tags+xml"/>
  <Override PartName="/ppt/tags/tag4068.xml" ContentType="application/vnd.openxmlformats-officedocument.presentationml.tags+xml"/>
  <Override PartName="/ppt/tags/tag4069.xml" ContentType="application/vnd.openxmlformats-officedocument.presentationml.tags+xml"/>
  <Override PartName="/ppt/tags/tag407.xml" ContentType="application/vnd.openxmlformats-officedocument.presentationml.tags+xml"/>
  <Override PartName="/ppt/tags/tag4070.xml" ContentType="application/vnd.openxmlformats-officedocument.presentationml.tags+xml"/>
  <Override PartName="/ppt/tags/tag4071.xml" ContentType="application/vnd.openxmlformats-officedocument.presentationml.tags+xml"/>
  <Override PartName="/ppt/tags/tag4072.xml" ContentType="application/vnd.openxmlformats-officedocument.presentationml.tags+xml"/>
  <Override PartName="/ppt/tags/tag4073.xml" ContentType="application/vnd.openxmlformats-officedocument.presentationml.tags+xml"/>
  <Override PartName="/ppt/tags/tag4074.xml" ContentType="application/vnd.openxmlformats-officedocument.presentationml.tags+xml"/>
  <Override PartName="/ppt/tags/tag4075.xml" ContentType="application/vnd.openxmlformats-officedocument.presentationml.tags+xml"/>
  <Override PartName="/ppt/tags/tag4076.xml" ContentType="application/vnd.openxmlformats-officedocument.presentationml.tags+xml"/>
  <Override PartName="/ppt/tags/tag4077.xml" ContentType="application/vnd.openxmlformats-officedocument.presentationml.tags+xml"/>
  <Override PartName="/ppt/tags/tag4078.xml" ContentType="application/vnd.openxmlformats-officedocument.presentationml.tags+xml"/>
  <Override PartName="/ppt/tags/tag4079.xml" ContentType="application/vnd.openxmlformats-officedocument.presentationml.tags+xml"/>
  <Override PartName="/ppt/tags/tag408.xml" ContentType="application/vnd.openxmlformats-officedocument.presentationml.tags+xml"/>
  <Override PartName="/ppt/tags/tag4080.xml" ContentType="application/vnd.openxmlformats-officedocument.presentationml.tags+xml"/>
  <Override PartName="/ppt/tags/tag4081.xml" ContentType="application/vnd.openxmlformats-officedocument.presentationml.tags+xml"/>
  <Override PartName="/ppt/tags/tag4082.xml" ContentType="application/vnd.openxmlformats-officedocument.presentationml.tags+xml"/>
  <Override PartName="/ppt/tags/tag4083.xml" ContentType="application/vnd.openxmlformats-officedocument.presentationml.tags+xml"/>
  <Override PartName="/ppt/tags/tag4084.xml" ContentType="application/vnd.openxmlformats-officedocument.presentationml.tags+xml"/>
  <Override PartName="/ppt/tags/tag4085.xml" ContentType="application/vnd.openxmlformats-officedocument.presentationml.tags+xml"/>
  <Override PartName="/ppt/tags/tag4086.xml" ContentType="application/vnd.openxmlformats-officedocument.presentationml.tags+xml"/>
  <Override PartName="/ppt/tags/tag4087.xml" ContentType="application/vnd.openxmlformats-officedocument.presentationml.tags+xml"/>
  <Override PartName="/ppt/tags/tag4088.xml" ContentType="application/vnd.openxmlformats-officedocument.presentationml.tags+xml"/>
  <Override PartName="/ppt/tags/tag4089.xml" ContentType="application/vnd.openxmlformats-officedocument.presentationml.tags+xml"/>
  <Override PartName="/ppt/tags/tag409.xml" ContentType="application/vnd.openxmlformats-officedocument.presentationml.tags+xml"/>
  <Override PartName="/ppt/tags/tag4090.xml" ContentType="application/vnd.openxmlformats-officedocument.presentationml.tags+xml"/>
  <Override PartName="/ppt/tags/tag4091.xml" ContentType="application/vnd.openxmlformats-officedocument.presentationml.tags+xml"/>
  <Override PartName="/ppt/tags/tag4092.xml" ContentType="application/vnd.openxmlformats-officedocument.presentationml.tags+xml"/>
  <Override PartName="/ppt/tags/tag4093.xml" ContentType="application/vnd.openxmlformats-officedocument.presentationml.tags+xml"/>
  <Override PartName="/ppt/tags/tag4094.xml" ContentType="application/vnd.openxmlformats-officedocument.presentationml.tags+xml"/>
  <Override PartName="/ppt/tags/tag4095.xml" ContentType="application/vnd.openxmlformats-officedocument.presentationml.tags+xml"/>
  <Override PartName="/ppt/tags/tag4096.xml" ContentType="application/vnd.openxmlformats-officedocument.presentationml.tags+xml"/>
  <Override PartName="/ppt/tags/tag4097.xml" ContentType="application/vnd.openxmlformats-officedocument.presentationml.tags+xml"/>
  <Override PartName="/ppt/tags/tag4098.xml" ContentType="application/vnd.openxmlformats-officedocument.presentationml.tags+xml"/>
  <Override PartName="/ppt/tags/tag4099.xml" ContentType="application/vnd.openxmlformats-officedocument.presentationml.tags+xml"/>
  <Override PartName="/ppt/tags/tag41.xml" ContentType="application/vnd.openxmlformats-officedocument.presentationml.tags+xml"/>
  <Override PartName="/ppt/tags/tag410.xml" ContentType="application/vnd.openxmlformats-officedocument.presentationml.tags+xml"/>
  <Override PartName="/ppt/tags/tag4100.xml" ContentType="application/vnd.openxmlformats-officedocument.presentationml.tags+xml"/>
  <Override PartName="/ppt/tags/tag4101.xml" ContentType="application/vnd.openxmlformats-officedocument.presentationml.tags+xml"/>
  <Override PartName="/ppt/tags/tag4102.xml" ContentType="application/vnd.openxmlformats-officedocument.presentationml.tags+xml"/>
  <Override PartName="/ppt/tags/tag4103.xml" ContentType="application/vnd.openxmlformats-officedocument.presentationml.tags+xml"/>
  <Override PartName="/ppt/tags/tag4104.xml" ContentType="application/vnd.openxmlformats-officedocument.presentationml.tags+xml"/>
  <Override PartName="/ppt/tags/tag4105.xml" ContentType="application/vnd.openxmlformats-officedocument.presentationml.tags+xml"/>
  <Override PartName="/ppt/tags/tag4106.xml" ContentType="application/vnd.openxmlformats-officedocument.presentationml.tags+xml"/>
  <Override PartName="/ppt/tags/tag4107.xml" ContentType="application/vnd.openxmlformats-officedocument.presentationml.tags+xml"/>
  <Override PartName="/ppt/tags/tag4108.xml" ContentType="application/vnd.openxmlformats-officedocument.presentationml.tags+xml"/>
  <Override PartName="/ppt/tags/tag4109.xml" ContentType="application/vnd.openxmlformats-officedocument.presentationml.tags+xml"/>
  <Override PartName="/ppt/tags/tag411.xml" ContentType="application/vnd.openxmlformats-officedocument.presentationml.tags+xml"/>
  <Override PartName="/ppt/tags/tag4110.xml" ContentType="application/vnd.openxmlformats-officedocument.presentationml.tags+xml"/>
  <Override PartName="/ppt/tags/tag4111.xml" ContentType="application/vnd.openxmlformats-officedocument.presentationml.tags+xml"/>
  <Override PartName="/ppt/tags/tag4112.xml" ContentType="application/vnd.openxmlformats-officedocument.presentationml.tags+xml"/>
  <Override PartName="/ppt/tags/tag4113.xml" ContentType="application/vnd.openxmlformats-officedocument.presentationml.tags+xml"/>
  <Override PartName="/ppt/tags/tag4114.xml" ContentType="application/vnd.openxmlformats-officedocument.presentationml.tags+xml"/>
  <Override PartName="/ppt/tags/tag4115.xml" ContentType="application/vnd.openxmlformats-officedocument.presentationml.tags+xml"/>
  <Override PartName="/ppt/tags/tag4116.xml" ContentType="application/vnd.openxmlformats-officedocument.presentationml.tags+xml"/>
  <Override PartName="/ppt/tags/tag4117.xml" ContentType="application/vnd.openxmlformats-officedocument.presentationml.tags+xml"/>
  <Override PartName="/ppt/tags/tag4118.xml" ContentType="application/vnd.openxmlformats-officedocument.presentationml.tags+xml"/>
  <Override PartName="/ppt/tags/tag4119.xml" ContentType="application/vnd.openxmlformats-officedocument.presentationml.tags+xml"/>
  <Override PartName="/ppt/tags/tag412.xml" ContentType="application/vnd.openxmlformats-officedocument.presentationml.tags+xml"/>
  <Override PartName="/ppt/tags/tag4120.xml" ContentType="application/vnd.openxmlformats-officedocument.presentationml.tags+xml"/>
  <Override PartName="/ppt/tags/tag4121.xml" ContentType="application/vnd.openxmlformats-officedocument.presentationml.tags+xml"/>
  <Override PartName="/ppt/tags/tag4122.xml" ContentType="application/vnd.openxmlformats-officedocument.presentationml.tags+xml"/>
  <Override PartName="/ppt/tags/tag4123.xml" ContentType="application/vnd.openxmlformats-officedocument.presentationml.tags+xml"/>
  <Override PartName="/ppt/tags/tag4124.xml" ContentType="application/vnd.openxmlformats-officedocument.presentationml.tags+xml"/>
  <Override PartName="/ppt/tags/tag4125.xml" ContentType="application/vnd.openxmlformats-officedocument.presentationml.tags+xml"/>
  <Override PartName="/ppt/tags/tag4126.xml" ContentType="application/vnd.openxmlformats-officedocument.presentationml.tags+xml"/>
  <Override PartName="/ppt/tags/tag4127.xml" ContentType="application/vnd.openxmlformats-officedocument.presentationml.tags+xml"/>
  <Override PartName="/ppt/tags/tag4128.xml" ContentType="application/vnd.openxmlformats-officedocument.presentationml.tags+xml"/>
  <Override PartName="/ppt/tags/tag4129.xml" ContentType="application/vnd.openxmlformats-officedocument.presentationml.tags+xml"/>
  <Override PartName="/ppt/tags/tag413.xml" ContentType="application/vnd.openxmlformats-officedocument.presentationml.tags+xml"/>
  <Override PartName="/ppt/tags/tag4130.xml" ContentType="application/vnd.openxmlformats-officedocument.presentationml.tags+xml"/>
  <Override PartName="/ppt/tags/tag4131.xml" ContentType="application/vnd.openxmlformats-officedocument.presentationml.tags+xml"/>
  <Override PartName="/ppt/tags/tag4132.xml" ContentType="application/vnd.openxmlformats-officedocument.presentationml.tags+xml"/>
  <Override PartName="/ppt/tags/tag4133.xml" ContentType="application/vnd.openxmlformats-officedocument.presentationml.tags+xml"/>
  <Override PartName="/ppt/tags/tag4134.xml" ContentType="application/vnd.openxmlformats-officedocument.presentationml.tags+xml"/>
  <Override PartName="/ppt/tags/tag4135.xml" ContentType="application/vnd.openxmlformats-officedocument.presentationml.tags+xml"/>
  <Override PartName="/ppt/tags/tag4136.xml" ContentType="application/vnd.openxmlformats-officedocument.presentationml.tags+xml"/>
  <Override PartName="/ppt/tags/tag4137.xml" ContentType="application/vnd.openxmlformats-officedocument.presentationml.tags+xml"/>
  <Override PartName="/ppt/tags/tag4138.xml" ContentType="application/vnd.openxmlformats-officedocument.presentationml.tags+xml"/>
  <Override PartName="/ppt/tags/tag4139.xml" ContentType="application/vnd.openxmlformats-officedocument.presentationml.tags+xml"/>
  <Override PartName="/ppt/tags/tag414.xml" ContentType="application/vnd.openxmlformats-officedocument.presentationml.tags+xml"/>
  <Override PartName="/ppt/tags/tag4140.xml" ContentType="application/vnd.openxmlformats-officedocument.presentationml.tags+xml"/>
  <Override PartName="/ppt/tags/tag4141.xml" ContentType="application/vnd.openxmlformats-officedocument.presentationml.tags+xml"/>
  <Override PartName="/ppt/tags/tag4142.xml" ContentType="application/vnd.openxmlformats-officedocument.presentationml.tags+xml"/>
  <Override PartName="/ppt/tags/tag4143.xml" ContentType="application/vnd.openxmlformats-officedocument.presentationml.tags+xml"/>
  <Override PartName="/ppt/tags/tag4144.xml" ContentType="application/vnd.openxmlformats-officedocument.presentationml.tags+xml"/>
  <Override PartName="/ppt/tags/tag4145.xml" ContentType="application/vnd.openxmlformats-officedocument.presentationml.tags+xml"/>
  <Override PartName="/ppt/tags/tag4146.xml" ContentType="application/vnd.openxmlformats-officedocument.presentationml.tags+xml"/>
  <Override PartName="/ppt/tags/tag4147.xml" ContentType="application/vnd.openxmlformats-officedocument.presentationml.tags+xml"/>
  <Override PartName="/ppt/tags/tag4148.xml" ContentType="application/vnd.openxmlformats-officedocument.presentationml.tags+xml"/>
  <Override PartName="/ppt/tags/tag4149.xml" ContentType="application/vnd.openxmlformats-officedocument.presentationml.tags+xml"/>
  <Override PartName="/ppt/tags/tag415.xml" ContentType="application/vnd.openxmlformats-officedocument.presentationml.tags+xml"/>
  <Override PartName="/ppt/tags/tag4150.xml" ContentType="application/vnd.openxmlformats-officedocument.presentationml.tags+xml"/>
  <Override PartName="/ppt/tags/tag4151.xml" ContentType="application/vnd.openxmlformats-officedocument.presentationml.tags+xml"/>
  <Override PartName="/ppt/tags/tag4152.xml" ContentType="application/vnd.openxmlformats-officedocument.presentationml.tags+xml"/>
  <Override PartName="/ppt/tags/tag4153.xml" ContentType="application/vnd.openxmlformats-officedocument.presentationml.tags+xml"/>
  <Override PartName="/ppt/tags/tag4154.xml" ContentType="application/vnd.openxmlformats-officedocument.presentationml.tags+xml"/>
  <Override PartName="/ppt/tags/tag4155.xml" ContentType="application/vnd.openxmlformats-officedocument.presentationml.tags+xml"/>
  <Override PartName="/ppt/tags/tag4156.xml" ContentType="application/vnd.openxmlformats-officedocument.presentationml.tags+xml"/>
  <Override PartName="/ppt/tags/tag4157.xml" ContentType="application/vnd.openxmlformats-officedocument.presentationml.tags+xml"/>
  <Override PartName="/ppt/tags/tag4158.xml" ContentType="application/vnd.openxmlformats-officedocument.presentationml.tags+xml"/>
  <Override PartName="/ppt/tags/tag4159.xml" ContentType="application/vnd.openxmlformats-officedocument.presentationml.tags+xml"/>
  <Override PartName="/ppt/tags/tag416.xml" ContentType="application/vnd.openxmlformats-officedocument.presentationml.tags+xml"/>
  <Override PartName="/ppt/tags/tag4160.xml" ContentType="application/vnd.openxmlformats-officedocument.presentationml.tags+xml"/>
  <Override PartName="/ppt/tags/tag4161.xml" ContentType="application/vnd.openxmlformats-officedocument.presentationml.tags+xml"/>
  <Override PartName="/ppt/tags/tag4162.xml" ContentType="application/vnd.openxmlformats-officedocument.presentationml.tags+xml"/>
  <Override PartName="/ppt/tags/tag4163.xml" ContentType="application/vnd.openxmlformats-officedocument.presentationml.tags+xml"/>
  <Override PartName="/ppt/tags/tag4164.xml" ContentType="application/vnd.openxmlformats-officedocument.presentationml.tags+xml"/>
  <Override PartName="/ppt/tags/tag4165.xml" ContentType="application/vnd.openxmlformats-officedocument.presentationml.tags+xml"/>
  <Override PartName="/ppt/tags/tag4166.xml" ContentType="application/vnd.openxmlformats-officedocument.presentationml.tags+xml"/>
  <Override PartName="/ppt/tags/tag4167.xml" ContentType="application/vnd.openxmlformats-officedocument.presentationml.tags+xml"/>
  <Override PartName="/ppt/tags/tag4168.xml" ContentType="application/vnd.openxmlformats-officedocument.presentationml.tags+xml"/>
  <Override PartName="/ppt/tags/tag4169.xml" ContentType="application/vnd.openxmlformats-officedocument.presentationml.tags+xml"/>
  <Override PartName="/ppt/tags/tag417.xml" ContentType="application/vnd.openxmlformats-officedocument.presentationml.tags+xml"/>
  <Override PartName="/ppt/tags/tag4170.xml" ContentType="application/vnd.openxmlformats-officedocument.presentationml.tags+xml"/>
  <Override PartName="/ppt/tags/tag4171.xml" ContentType="application/vnd.openxmlformats-officedocument.presentationml.tags+xml"/>
  <Override PartName="/ppt/tags/tag4172.xml" ContentType="application/vnd.openxmlformats-officedocument.presentationml.tags+xml"/>
  <Override PartName="/ppt/tags/tag4173.xml" ContentType="application/vnd.openxmlformats-officedocument.presentationml.tags+xml"/>
  <Override PartName="/ppt/tags/tag4174.xml" ContentType="application/vnd.openxmlformats-officedocument.presentationml.tags+xml"/>
  <Override PartName="/ppt/tags/tag4175.xml" ContentType="application/vnd.openxmlformats-officedocument.presentationml.tags+xml"/>
  <Override PartName="/ppt/tags/tag4176.xml" ContentType="application/vnd.openxmlformats-officedocument.presentationml.tags+xml"/>
  <Override PartName="/ppt/tags/tag4177.xml" ContentType="application/vnd.openxmlformats-officedocument.presentationml.tags+xml"/>
  <Override PartName="/ppt/tags/tag4178.xml" ContentType="application/vnd.openxmlformats-officedocument.presentationml.tags+xml"/>
  <Override PartName="/ppt/tags/tag4179.xml" ContentType="application/vnd.openxmlformats-officedocument.presentationml.tags+xml"/>
  <Override PartName="/ppt/tags/tag418.xml" ContentType="application/vnd.openxmlformats-officedocument.presentationml.tags+xml"/>
  <Override PartName="/ppt/tags/tag4180.xml" ContentType="application/vnd.openxmlformats-officedocument.presentationml.tags+xml"/>
  <Override PartName="/ppt/tags/tag4181.xml" ContentType="application/vnd.openxmlformats-officedocument.presentationml.tags+xml"/>
  <Override PartName="/ppt/tags/tag4182.xml" ContentType="application/vnd.openxmlformats-officedocument.presentationml.tags+xml"/>
  <Override PartName="/ppt/tags/tag4183.xml" ContentType="application/vnd.openxmlformats-officedocument.presentationml.tags+xml"/>
  <Override PartName="/ppt/tags/tag4184.xml" ContentType="application/vnd.openxmlformats-officedocument.presentationml.tags+xml"/>
  <Override PartName="/ppt/tags/tag4185.xml" ContentType="application/vnd.openxmlformats-officedocument.presentationml.tags+xml"/>
  <Override PartName="/ppt/tags/tag4186.xml" ContentType="application/vnd.openxmlformats-officedocument.presentationml.tags+xml"/>
  <Override PartName="/ppt/tags/tag4187.xml" ContentType="application/vnd.openxmlformats-officedocument.presentationml.tags+xml"/>
  <Override PartName="/ppt/tags/tag4188.xml" ContentType="application/vnd.openxmlformats-officedocument.presentationml.tags+xml"/>
  <Override PartName="/ppt/tags/tag4189.xml" ContentType="application/vnd.openxmlformats-officedocument.presentationml.tags+xml"/>
  <Override PartName="/ppt/tags/tag419.xml" ContentType="application/vnd.openxmlformats-officedocument.presentationml.tags+xml"/>
  <Override PartName="/ppt/tags/tag4190.xml" ContentType="application/vnd.openxmlformats-officedocument.presentationml.tags+xml"/>
  <Override PartName="/ppt/tags/tag4191.xml" ContentType="application/vnd.openxmlformats-officedocument.presentationml.tags+xml"/>
  <Override PartName="/ppt/tags/tag4192.xml" ContentType="application/vnd.openxmlformats-officedocument.presentationml.tags+xml"/>
  <Override PartName="/ppt/tags/tag4193.xml" ContentType="application/vnd.openxmlformats-officedocument.presentationml.tags+xml"/>
  <Override PartName="/ppt/tags/tag4194.xml" ContentType="application/vnd.openxmlformats-officedocument.presentationml.tags+xml"/>
  <Override PartName="/ppt/tags/tag4195.xml" ContentType="application/vnd.openxmlformats-officedocument.presentationml.tags+xml"/>
  <Override PartName="/ppt/tags/tag4196.xml" ContentType="application/vnd.openxmlformats-officedocument.presentationml.tags+xml"/>
  <Override PartName="/ppt/tags/tag4197.xml" ContentType="application/vnd.openxmlformats-officedocument.presentationml.tags+xml"/>
  <Override PartName="/ppt/tags/tag4198.xml" ContentType="application/vnd.openxmlformats-officedocument.presentationml.tags+xml"/>
  <Override PartName="/ppt/tags/tag4199.xml" ContentType="application/vnd.openxmlformats-officedocument.presentationml.tags+xml"/>
  <Override PartName="/ppt/tags/tag42.xml" ContentType="application/vnd.openxmlformats-officedocument.presentationml.tags+xml"/>
  <Override PartName="/ppt/tags/tag420.xml" ContentType="application/vnd.openxmlformats-officedocument.presentationml.tags+xml"/>
  <Override PartName="/ppt/tags/tag4200.xml" ContentType="application/vnd.openxmlformats-officedocument.presentationml.tags+xml"/>
  <Override PartName="/ppt/tags/tag4201.xml" ContentType="application/vnd.openxmlformats-officedocument.presentationml.tags+xml"/>
  <Override PartName="/ppt/tags/tag4202.xml" ContentType="application/vnd.openxmlformats-officedocument.presentationml.tags+xml"/>
  <Override PartName="/ppt/tags/tag4203.xml" ContentType="application/vnd.openxmlformats-officedocument.presentationml.tags+xml"/>
  <Override PartName="/ppt/tags/tag4204.xml" ContentType="application/vnd.openxmlformats-officedocument.presentationml.tags+xml"/>
  <Override PartName="/ppt/tags/tag4205.xml" ContentType="application/vnd.openxmlformats-officedocument.presentationml.tags+xml"/>
  <Override PartName="/ppt/tags/tag4206.xml" ContentType="application/vnd.openxmlformats-officedocument.presentationml.tags+xml"/>
  <Override PartName="/ppt/tags/tag4207.xml" ContentType="application/vnd.openxmlformats-officedocument.presentationml.tags+xml"/>
  <Override PartName="/ppt/tags/tag4208.xml" ContentType="application/vnd.openxmlformats-officedocument.presentationml.tags+xml"/>
  <Override PartName="/ppt/tags/tag4209.xml" ContentType="application/vnd.openxmlformats-officedocument.presentationml.tags+xml"/>
  <Override PartName="/ppt/tags/tag421.xml" ContentType="application/vnd.openxmlformats-officedocument.presentationml.tags+xml"/>
  <Override PartName="/ppt/tags/tag4210.xml" ContentType="application/vnd.openxmlformats-officedocument.presentationml.tags+xml"/>
  <Override PartName="/ppt/tags/tag4211.xml" ContentType="application/vnd.openxmlformats-officedocument.presentationml.tags+xml"/>
  <Override PartName="/ppt/tags/tag4212.xml" ContentType="application/vnd.openxmlformats-officedocument.presentationml.tags+xml"/>
  <Override PartName="/ppt/tags/tag4213.xml" ContentType="application/vnd.openxmlformats-officedocument.presentationml.tags+xml"/>
  <Override PartName="/ppt/tags/tag4214.xml" ContentType="application/vnd.openxmlformats-officedocument.presentationml.tags+xml"/>
  <Override PartName="/ppt/tags/tag4215.xml" ContentType="application/vnd.openxmlformats-officedocument.presentationml.tags+xml"/>
  <Override PartName="/ppt/tags/tag4216.xml" ContentType="application/vnd.openxmlformats-officedocument.presentationml.tags+xml"/>
  <Override PartName="/ppt/tags/tag4217.xml" ContentType="application/vnd.openxmlformats-officedocument.presentationml.tags+xml"/>
  <Override PartName="/ppt/tags/tag4218.xml" ContentType="application/vnd.openxmlformats-officedocument.presentationml.tags+xml"/>
  <Override PartName="/ppt/tags/tag4219.xml" ContentType="application/vnd.openxmlformats-officedocument.presentationml.tags+xml"/>
  <Override PartName="/ppt/tags/tag422.xml" ContentType="application/vnd.openxmlformats-officedocument.presentationml.tags+xml"/>
  <Override PartName="/ppt/tags/tag4220.xml" ContentType="application/vnd.openxmlformats-officedocument.presentationml.tags+xml"/>
  <Override PartName="/ppt/tags/tag4221.xml" ContentType="application/vnd.openxmlformats-officedocument.presentationml.tags+xml"/>
  <Override PartName="/ppt/tags/tag4222.xml" ContentType="application/vnd.openxmlformats-officedocument.presentationml.tags+xml"/>
  <Override PartName="/ppt/tags/tag4223.xml" ContentType="application/vnd.openxmlformats-officedocument.presentationml.tags+xml"/>
  <Override PartName="/ppt/tags/tag4224.xml" ContentType="application/vnd.openxmlformats-officedocument.presentationml.tags+xml"/>
  <Override PartName="/ppt/tags/tag4225.xml" ContentType="application/vnd.openxmlformats-officedocument.presentationml.tags+xml"/>
  <Override PartName="/ppt/tags/tag4226.xml" ContentType="application/vnd.openxmlformats-officedocument.presentationml.tags+xml"/>
  <Override PartName="/ppt/tags/tag4227.xml" ContentType="application/vnd.openxmlformats-officedocument.presentationml.tags+xml"/>
  <Override PartName="/ppt/tags/tag4228.xml" ContentType="application/vnd.openxmlformats-officedocument.presentationml.tags+xml"/>
  <Override PartName="/ppt/tags/tag4229.xml" ContentType="application/vnd.openxmlformats-officedocument.presentationml.tags+xml"/>
  <Override PartName="/ppt/tags/tag423.xml" ContentType="application/vnd.openxmlformats-officedocument.presentationml.tags+xml"/>
  <Override PartName="/ppt/tags/tag4230.xml" ContentType="application/vnd.openxmlformats-officedocument.presentationml.tags+xml"/>
  <Override PartName="/ppt/tags/tag4231.xml" ContentType="application/vnd.openxmlformats-officedocument.presentationml.tags+xml"/>
  <Override PartName="/ppt/tags/tag4232.xml" ContentType="application/vnd.openxmlformats-officedocument.presentationml.tags+xml"/>
  <Override PartName="/ppt/tags/tag4233.xml" ContentType="application/vnd.openxmlformats-officedocument.presentationml.tags+xml"/>
  <Override PartName="/ppt/tags/tag4234.xml" ContentType="application/vnd.openxmlformats-officedocument.presentationml.tags+xml"/>
  <Override PartName="/ppt/tags/tag4235.xml" ContentType="application/vnd.openxmlformats-officedocument.presentationml.tags+xml"/>
  <Override PartName="/ppt/tags/tag4236.xml" ContentType="application/vnd.openxmlformats-officedocument.presentationml.tags+xml"/>
  <Override PartName="/ppt/tags/tag4237.xml" ContentType="application/vnd.openxmlformats-officedocument.presentationml.tags+xml"/>
  <Override PartName="/ppt/tags/tag4238.xml" ContentType="application/vnd.openxmlformats-officedocument.presentationml.tags+xml"/>
  <Override PartName="/ppt/tags/tag4239.xml" ContentType="application/vnd.openxmlformats-officedocument.presentationml.tags+xml"/>
  <Override PartName="/ppt/tags/tag424.xml" ContentType="application/vnd.openxmlformats-officedocument.presentationml.tags+xml"/>
  <Override PartName="/ppt/tags/tag4240.xml" ContentType="application/vnd.openxmlformats-officedocument.presentationml.tags+xml"/>
  <Override PartName="/ppt/tags/tag4241.xml" ContentType="application/vnd.openxmlformats-officedocument.presentationml.tags+xml"/>
  <Override PartName="/ppt/tags/tag4242.xml" ContentType="application/vnd.openxmlformats-officedocument.presentationml.tags+xml"/>
  <Override PartName="/ppt/tags/tag4243.xml" ContentType="application/vnd.openxmlformats-officedocument.presentationml.tags+xml"/>
  <Override PartName="/ppt/tags/tag4244.xml" ContentType="application/vnd.openxmlformats-officedocument.presentationml.tags+xml"/>
  <Override PartName="/ppt/tags/tag4245.xml" ContentType="application/vnd.openxmlformats-officedocument.presentationml.tags+xml"/>
  <Override PartName="/ppt/tags/tag4246.xml" ContentType="application/vnd.openxmlformats-officedocument.presentationml.tags+xml"/>
  <Override PartName="/ppt/tags/tag4247.xml" ContentType="application/vnd.openxmlformats-officedocument.presentationml.tags+xml"/>
  <Override PartName="/ppt/tags/tag4248.xml" ContentType="application/vnd.openxmlformats-officedocument.presentationml.tags+xml"/>
  <Override PartName="/ppt/tags/tag4249.xml" ContentType="application/vnd.openxmlformats-officedocument.presentationml.tags+xml"/>
  <Override PartName="/ppt/tags/tag425.xml" ContentType="application/vnd.openxmlformats-officedocument.presentationml.tags+xml"/>
  <Override PartName="/ppt/tags/tag4250.xml" ContentType="application/vnd.openxmlformats-officedocument.presentationml.tags+xml"/>
  <Override PartName="/ppt/tags/tag4251.xml" ContentType="application/vnd.openxmlformats-officedocument.presentationml.tags+xml"/>
  <Override PartName="/ppt/tags/tag4252.xml" ContentType="application/vnd.openxmlformats-officedocument.presentationml.tags+xml"/>
  <Override PartName="/ppt/tags/tag4253.xml" ContentType="application/vnd.openxmlformats-officedocument.presentationml.tags+xml"/>
  <Override PartName="/ppt/tags/tag4254.xml" ContentType="application/vnd.openxmlformats-officedocument.presentationml.tags+xml"/>
  <Override PartName="/ppt/tags/tag4255.xml" ContentType="application/vnd.openxmlformats-officedocument.presentationml.tags+xml"/>
  <Override PartName="/ppt/tags/tag4256.xml" ContentType="application/vnd.openxmlformats-officedocument.presentationml.tags+xml"/>
  <Override PartName="/ppt/tags/tag4257.xml" ContentType="application/vnd.openxmlformats-officedocument.presentationml.tags+xml"/>
  <Override PartName="/ppt/tags/tag4258.xml" ContentType="application/vnd.openxmlformats-officedocument.presentationml.tags+xml"/>
  <Override PartName="/ppt/tags/tag4259.xml" ContentType="application/vnd.openxmlformats-officedocument.presentationml.tags+xml"/>
  <Override PartName="/ppt/tags/tag426.xml" ContentType="application/vnd.openxmlformats-officedocument.presentationml.tags+xml"/>
  <Override PartName="/ppt/tags/tag4260.xml" ContentType="application/vnd.openxmlformats-officedocument.presentationml.tags+xml"/>
  <Override PartName="/ppt/tags/tag4261.xml" ContentType="application/vnd.openxmlformats-officedocument.presentationml.tags+xml"/>
  <Override PartName="/ppt/tags/tag4262.xml" ContentType="application/vnd.openxmlformats-officedocument.presentationml.tags+xml"/>
  <Override PartName="/ppt/tags/tag4263.xml" ContentType="application/vnd.openxmlformats-officedocument.presentationml.tags+xml"/>
  <Override PartName="/ppt/tags/tag4264.xml" ContentType="application/vnd.openxmlformats-officedocument.presentationml.tags+xml"/>
  <Override PartName="/ppt/tags/tag4265.xml" ContentType="application/vnd.openxmlformats-officedocument.presentationml.tags+xml"/>
  <Override PartName="/ppt/tags/tag4266.xml" ContentType="application/vnd.openxmlformats-officedocument.presentationml.tags+xml"/>
  <Override PartName="/ppt/tags/tag4267.xml" ContentType="application/vnd.openxmlformats-officedocument.presentationml.tags+xml"/>
  <Override PartName="/ppt/tags/tag4268.xml" ContentType="application/vnd.openxmlformats-officedocument.presentationml.tags+xml"/>
  <Override PartName="/ppt/tags/tag4269.xml" ContentType="application/vnd.openxmlformats-officedocument.presentationml.tags+xml"/>
  <Override PartName="/ppt/tags/tag427.xml" ContentType="application/vnd.openxmlformats-officedocument.presentationml.tags+xml"/>
  <Override PartName="/ppt/tags/tag4270.xml" ContentType="application/vnd.openxmlformats-officedocument.presentationml.tags+xml"/>
  <Override PartName="/ppt/tags/tag4271.xml" ContentType="application/vnd.openxmlformats-officedocument.presentationml.tags+xml"/>
  <Override PartName="/ppt/tags/tag4272.xml" ContentType="application/vnd.openxmlformats-officedocument.presentationml.tags+xml"/>
  <Override PartName="/ppt/tags/tag4273.xml" ContentType="application/vnd.openxmlformats-officedocument.presentationml.tags+xml"/>
  <Override PartName="/ppt/tags/tag4274.xml" ContentType="application/vnd.openxmlformats-officedocument.presentationml.tags+xml"/>
  <Override PartName="/ppt/tags/tag4275.xml" ContentType="application/vnd.openxmlformats-officedocument.presentationml.tags+xml"/>
  <Override PartName="/ppt/tags/tag4276.xml" ContentType="application/vnd.openxmlformats-officedocument.presentationml.tags+xml"/>
  <Override PartName="/ppt/tags/tag4277.xml" ContentType="application/vnd.openxmlformats-officedocument.presentationml.tags+xml"/>
  <Override PartName="/ppt/tags/tag4278.xml" ContentType="application/vnd.openxmlformats-officedocument.presentationml.tags+xml"/>
  <Override PartName="/ppt/tags/tag4279.xml" ContentType="application/vnd.openxmlformats-officedocument.presentationml.tags+xml"/>
  <Override PartName="/ppt/tags/tag428.xml" ContentType="application/vnd.openxmlformats-officedocument.presentationml.tags+xml"/>
  <Override PartName="/ppt/tags/tag4280.xml" ContentType="application/vnd.openxmlformats-officedocument.presentationml.tags+xml"/>
  <Override PartName="/ppt/tags/tag4281.xml" ContentType="application/vnd.openxmlformats-officedocument.presentationml.tags+xml"/>
  <Override PartName="/ppt/tags/tag4282.xml" ContentType="application/vnd.openxmlformats-officedocument.presentationml.tags+xml"/>
  <Override PartName="/ppt/tags/tag4283.xml" ContentType="application/vnd.openxmlformats-officedocument.presentationml.tags+xml"/>
  <Override PartName="/ppt/tags/tag4284.xml" ContentType="application/vnd.openxmlformats-officedocument.presentationml.tags+xml"/>
  <Override PartName="/ppt/tags/tag4285.xml" ContentType="application/vnd.openxmlformats-officedocument.presentationml.tags+xml"/>
  <Override PartName="/ppt/tags/tag4286.xml" ContentType="application/vnd.openxmlformats-officedocument.presentationml.tags+xml"/>
  <Override PartName="/ppt/tags/tag4287.xml" ContentType="application/vnd.openxmlformats-officedocument.presentationml.tags+xml"/>
  <Override PartName="/ppt/tags/tag4288.xml" ContentType="application/vnd.openxmlformats-officedocument.presentationml.tags+xml"/>
  <Override PartName="/ppt/tags/tag4289.xml" ContentType="application/vnd.openxmlformats-officedocument.presentationml.tags+xml"/>
  <Override PartName="/ppt/tags/tag429.xml" ContentType="application/vnd.openxmlformats-officedocument.presentationml.tags+xml"/>
  <Override PartName="/ppt/tags/tag4290.xml" ContentType="application/vnd.openxmlformats-officedocument.presentationml.tags+xml"/>
  <Override PartName="/ppt/tags/tag4291.xml" ContentType="application/vnd.openxmlformats-officedocument.presentationml.tags+xml"/>
  <Override PartName="/ppt/tags/tag4292.xml" ContentType="application/vnd.openxmlformats-officedocument.presentationml.tags+xml"/>
  <Override PartName="/ppt/tags/tag4293.xml" ContentType="application/vnd.openxmlformats-officedocument.presentationml.tags+xml"/>
  <Override PartName="/ppt/tags/tag4294.xml" ContentType="application/vnd.openxmlformats-officedocument.presentationml.tags+xml"/>
  <Override PartName="/ppt/tags/tag4295.xml" ContentType="application/vnd.openxmlformats-officedocument.presentationml.tags+xml"/>
  <Override PartName="/ppt/tags/tag4296.xml" ContentType="application/vnd.openxmlformats-officedocument.presentationml.tags+xml"/>
  <Override PartName="/ppt/tags/tag4297.xml" ContentType="application/vnd.openxmlformats-officedocument.presentationml.tags+xml"/>
  <Override PartName="/ppt/tags/tag4298.xml" ContentType="application/vnd.openxmlformats-officedocument.presentationml.tags+xml"/>
  <Override PartName="/ppt/tags/tag4299.xml" ContentType="application/vnd.openxmlformats-officedocument.presentationml.tags+xml"/>
  <Override PartName="/ppt/tags/tag43.xml" ContentType="application/vnd.openxmlformats-officedocument.presentationml.tags+xml"/>
  <Override PartName="/ppt/tags/tag430.xml" ContentType="application/vnd.openxmlformats-officedocument.presentationml.tags+xml"/>
  <Override PartName="/ppt/tags/tag4300.xml" ContentType="application/vnd.openxmlformats-officedocument.presentationml.tags+xml"/>
  <Override PartName="/ppt/tags/tag4301.xml" ContentType="application/vnd.openxmlformats-officedocument.presentationml.tags+xml"/>
  <Override PartName="/ppt/tags/tag4302.xml" ContentType="application/vnd.openxmlformats-officedocument.presentationml.tags+xml"/>
  <Override PartName="/ppt/tags/tag4303.xml" ContentType="application/vnd.openxmlformats-officedocument.presentationml.tags+xml"/>
  <Override PartName="/ppt/tags/tag4304.xml" ContentType="application/vnd.openxmlformats-officedocument.presentationml.tags+xml"/>
  <Override PartName="/ppt/tags/tag4305.xml" ContentType="application/vnd.openxmlformats-officedocument.presentationml.tags+xml"/>
  <Override PartName="/ppt/tags/tag4306.xml" ContentType="application/vnd.openxmlformats-officedocument.presentationml.tags+xml"/>
  <Override PartName="/ppt/tags/tag4307.xml" ContentType="application/vnd.openxmlformats-officedocument.presentationml.tags+xml"/>
  <Override PartName="/ppt/tags/tag4308.xml" ContentType="application/vnd.openxmlformats-officedocument.presentationml.tags+xml"/>
  <Override PartName="/ppt/tags/tag4309.xml" ContentType="application/vnd.openxmlformats-officedocument.presentationml.tags+xml"/>
  <Override PartName="/ppt/tags/tag431.xml" ContentType="application/vnd.openxmlformats-officedocument.presentationml.tags+xml"/>
  <Override PartName="/ppt/tags/tag4310.xml" ContentType="application/vnd.openxmlformats-officedocument.presentationml.tags+xml"/>
  <Override PartName="/ppt/tags/tag4311.xml" ContentType="application/vnd.openxmlformats-officedocument.presentationml.tags+xml"/>
  <Override PartName="/ppt/tags/tag4312.xml" ContentType="application/vnd.openxmlformats-officedocument.presentationml.tags+xml"/>
  <Override PartName="/ppt/tags/tag4313.xml" ContentType="application/vnd.openxmlformats-officedocument.presentationml.tags+xml"/>
  <Override PartName="/ppt/tags/tag4314.xml" ContentType="application/vnd.openxmlformats-officedocument.presentationml.tags+xml"/>
  <Override PartName="/ppt/tags/tag4315.xml" ContentType="application/vnd.openxmlformats-officedocument.presentationml.tags+xml"/>
  <Override PartName="/ppt/tags/tag4316.xml" ContentType="application/vnd.openxmlformats-officedocument.presentationml.tags+xml"/>
  <Override PartName="/ppt/tags/tag4317.xml" ContentType="application/vnd.openxmlformats-officedocument.presentationml.tags+xml"/>
  <Override PartName="/ppt/tags/tag4318.xml" ContentType="application/vnd.openxmlformats-officedocument.presentationml.tags+xml"/>
  <Override PartName="/ppt/tags/tag4319.xml" ContentType="application/vnd.openxmlformats-officedocument.presentationml.tags+xml"/>
  <Override PartName="/ppt/tags/tag432.xml" ContentType="application/vnd.openxmlformats-officedocument.presentationml.tags+xml"/>
  <Override PartName="/ppt/tags/tag4320.xml" ContentType="application/vnd.openxmlformats-officedocument.presentationml.tags+xml"/>
  <Override PartName="/ppt/tags/tag4321.xml" ContentType="application/vnd.openxmlformats-officedocument.presentationml.tags+xml"/>
  <Override PartName="/ppt/tags/tag4322.xml" ContentType="application/vnd.openxmlformats-officedocument.presentationml.tags+xml"/>
  <Override PartName="/ppt/tags/tag4323.xml" ContentType="application/vnd.openxmlformats-officedocument.presentationml.tags+xml"/>
  <Override PartName="/ppt/tags/tag4324.xml" ContentType="application/vnd.openxmlformats-officedocument.presentationml.tags+xml"/>
  <Override PartName="/ppt/tags/tag4325.xml" ContentType="application/vnd.openxmlformats-officedocument.presentationml.tags+xml"/>
  <Override PartName="/ppt/tags/tag4326.xml" ContentType="application/vnd.openxmlformats-officedocument.presentationml.tags+xml"/>
  <Override PartName="/ppt/tags/tag4327.xml" ContentType="application/vnd.openxmlformats-officedocument.presentationml.tags+xml"/>
  <Override PartName="/ppt/tags/tag4328.xml" ContentType="application/vnd.openxmlformats-officedocument.presentationml.tags+xml"/>
  <Override PartName="/ppt/tags/tag4329.xml" ContentType="application/vnd.openxmlformats-officedocument.presentationml.tags+xml"/>
  <Override PartName="/ppt/tags/tag433.xml" ContentType="application/vnd.openxmlformats-officedocument.presentationml.tags+xml"/>
  <Override PartName="/ppt/tags/tag4330.xml" ContentType="application/vnd.openxmlformats-officedocument.presentationml.tags+xml"/>
  <Override PartName="/ppt/tags/tag4331.xml" ContentType="application/vnd.openxmlformats-officedocument.presentationml.tags+xml"/>
  <Override PartName="/ppt/tags/tag4332.xml" ContentType="application/vnd.openxmlformats-officedocument.presentationml.tags+xml"/>
  <Override PartName="/ppt/tags/tag4333.xml" ContentType="application/vnd.openxmlformats-officedocument.presentationml.tags+xml"/>
  <Override PartName="/ppt/tags/tag4334.xml" ContentType="application/vnd.openxmlformats-officedocument.presentationml.tags+xml"/>
  <Override PartName="/ppt/tags/tag4335.xml" ContentType="application/vnd.openxmlformats-officedocument.presentationml.tags+xml"/>
  <Override PartName="/ppt/tags/tag4336.xml" ContentType="application/vnd.openxmlformats-officedocument.presentationml.tags+xml"/>
  <Override PartName="/ppt/tags/tag4337.xml" ContentType="application/vnd.openxmlformats-officedocument.presentationml.tags+xml"/>
  <Override PartName="/ppt/tags/tag4338.xml" ContentType="application/vnd.openxmlformats-officedocument.presentationml.tags+xml"/>
  <Override PartName="/ppt/tags/tag4339.xml" ContentType="application/vnd.openxmlformats-officedocument.presentationml.tags+xml"/>
  <Override PartName="/ppt/tags/tag434.xml" ContentType="application/vnd.openxmlformats-officedocument.presentationml.tags+xml"/>
  <Override PartName="/ppt/tags/tag4340.xml" ContentType="application/vnd.openxmlformats-officedocument.presentationml.tags+xml"/>
  <Override PartName="/ppt/tags/tag4341.xml" ContentType="application/vnd.openxmlformats-officedocument.presentationml.tags+xml"/>
  <Override PartName="/ppt/tags/tag4342.xml" ContentType="application/vnd.openxmlformats-officedocument.presentationml.tags+xml"/>
  <Override PartName="/ppt/tags/tag4343.xml" ContentType="application/vnd.openxmlformats-officedocument.presentationml.tags+xml"/>
  <Override PartName="/ppt/tags/tag4344.xml" ContentType="application/vnd.openxmlformats-officedocument.presentationml.tags+xml"/>
  <Override PartName="/ppt/tags/tag4345.xml" ContentType="application/vnd.openxmlformats-officedocument.presentationml.tags+xml"/>
  <Override PartName="/ppt/tags/tag4346.xml" ContentType="application/vnd.openxmlformats-officedocument.presentationml.tags+xml"/>
  <Override PartName="/ppt/tags/tag4347.xml" ContentType="application/vnd.openxmlformats-officedocument.presentationml.tags+xml"/>
  <Override PartName="/ppt/tags/tag4348.xml" ContentType="application/vnd.openxmlformats-officedocument.presentationml.tags+xml"/>
  <Override PartName="/ppt/tags/tag4349.xml" ContentType="application/vnd.openxmlformats-officedocument.presentationml.tags+xml"/>
  <Override PartName="/ppt/tags/tag435.xml" ContentType="application/vnd.openxmlformats-officedocument.presentationml.tags+xml"/>
  <Override PartName="/ppt/tags/tag4350.xml" ContentType="application/vnd.openxmlformats-officedocument.presentationml.tags+xml"/>
  <Override PartName="/ppt/tags/tag4351.xml" ContentType="application/vnd.openxmlformats-officedocument.presentationml.tags+xml"/>
  <Override PartName="/ppt/tags/tag4352.xml" ContentType="application/vnd.openxmlformats-officedocument.presentationml.tags+xml"/>
  <Override PartName="/ppt/tags/tag4353.xml" ContentType="application/vnd.openxmlformats-officedocument.presentationml.tags+xml"/>
  <Override PartName="/ppt/tags/tag4354.xml" ContentType="application/vnd.openxmlformats-officedocument.presentationml.tags+xml"/>
  <Override PartName="/ppt/tags/tag4355.xml" ContentType="application/vnd.openxmlformats-officedocument.presentationml.tags+xml"/>
  <Override PartName="/ppt/tags/tag4356.xml" ContentType="application/vnd.openxmlformats-officedocument.presentationml.tags+xml"/>
  <Override PartName="/ppt/tags/tag4357.xml" ContentType="application/vnd.openxmlformats-officedocument.presentationml.tags+xml"/>
  <Override PartName="/ppt/tags/tag4358.xml" ContentType="application/vnd.openxmlformats-officedocument.presentationml.tags+xml"/>
  <Override PartName="/ppt/tags/tag4359.xml" ContentType="application/vnd.openxmlformats-officedocument.presentationml.tags+xml"/>
  <Override PartName="/ppt/tags/tag436.xml" ContentType="application/vnd.openxmlformats-officedocument.presentationml.tags+xml"/>
  <Override PartName="/ppt/tags/tag4360.xml" ContentType="application/vnd.openxmlformats-officedocument.presentationml.tags+xml"/>
  <Override PartName="/ppt/tags/tag4361.xml" ContentType="application/vnd.openxmlformats-officedocument.presentationml.tags+xml"/>
  <Override PartName="/ppt/tags/tag4362.xml" ContentType="application/vnd.openxmlformats-officedocument.presentationml.tags+xml"/>
  <Override PartName="/ppt/tags/tag4363.xml" ContentType="application/vnd.openxmlformats-officedocument.presentationml.tags+xml"/>
  <Override PartName="/ppt/tags/tag4364.xml" ContentType="application/vnd.openxmlformats-officedocument.presentationml.tags+xml"/>
  <Override PartName="/ppt/tags/tag4365.xml" ContentType="application/vnd.openxmlformats-officedocument.presentationml.tags+xml"/>
  <Override PartName="/ppt/tags/tag4366.xml" ContentType="application/vnd.openxmlformats-officedocument.presentationml.tags+xml"/>
  <Override PartName="/ppt/tags/tag4367.xml" ContentType="application/vnd.openxmlformats-officedocument.presentationml.tags+xml"/>
  <Override PartName="/ppt/tags/tag4368.xml" ContentType="application/vnd.openxmlformats-officedocument.presentationml.tags+xml"/>
  <Override PartName="/ppt/tags/tag4369.xml" ContentType="application/vnd.openxmlformats-officedocument.presentationml.tags+xml"/>
  <Override PartName="/ppt/tags/tag437.xml" ContentType="application/vnd.openxmlformats-officedocument.presentationml.tags+xml"/>
  <Override PartName="/ppt/tags/tag4370.xml" ContentType="application/vnd.openxmlformats-officedocument.presentationml.tags+xml"/>
  <Override PartName="/ppt/tags/tag4371.xml" ContentType="application/vnd.openxmlformats-officedocument.presentationml.tags+xml"/>
  <Override PartName="/ppt/tags/tag4372.xml" ContentType="application/vnd.openxmlformats-officedocument.presentationml.tags+xml"/>
  <Override PartName="/ppt/tags/tag4373.xml" ContentType="application/vnd.openxmlformats-officedocument.presentationml.tags+xml"/>
  <Override PartName="/ppt/tags/tag4374.xml" ContentType="application/vnd.openxmlformats-officedocument.presentationml.tags+xml"/>
  <Override PartName="/ppt/tags/tag4375.xml" ContentType="application/vnd.openxmlformats-officedocument.presentationml.tags+xml"/>
  <Override PartName="/ppt/tags/tag4376.xml" ContentType="application/vnd.openxmlformats-officedocument.presentationml.tags+xml"/>
  <Override PartName="/ppt/tags/tag4377.xml" ContentType="application/vnd.openxmlformats-officedocument.presentationml.tags+xml"/>
  <Override PartName="/ppt/tags/tag4378.xml" ContentType="application/vnd.openxmlformats-officedocument.presentationml.tags+xml"/>
  <Override PartName="/ppt/tags/tag4379.xml" ContentType="application/vnd.openxmlformats-officedocument.presentationml.tags+xml"/>
  <Override PartName="/ppt/tags/tag438.xml" ContentType="application/vnd.openxmlformats-officedocument.presentationml.tags+xml"/>
  <Override PartName="/ppt/tags/tag4380.xml" ContentType="application/vnd.openxmlformats-officedocument.presentationml.tags+xml"/>
  <Override PartName="/ppt/tags/tag4381.xml" ContentType="application/vnd.openxmlformats-officedocument.presentationml.tags+xml"/>
  <Override PartName="/ppt/tags/tag4382.xml" ContentType="application/vnd.openxmlformats-officedocument.presentationml.tags+xml"/>
  <Override PartName="/ppt/tags/tag4383.xml" ContentType="application/vnd.openxmlformats-officedocument.presentationml.tags+xml"/>
  <Override PartName="/ppt/tags/tag4384.xml" ContentType="application/vnd.openxmlformats-officedocument.presentationml.tags+xml"/>
  <Override PartName="/ppt/tags/tag4385.xml" ContentType="application/vnd.openxmlformats-officedocument.presentationml.tags+xml"/>
  <Override PartName="/ppt/tags/tag4386.xml" ContentType="application/vnd.openxmlformats-officedocument.presentationml.tags+xml"/>
  <Override PartName="/ppt/tags/tag4387.xml" ContentType="application/vnd.openxmlformats-officedocument.presentationml.tags+xml"/>
  <Override PartName="/ppt/tags/tag4388.xml" ContentType="application/vnd.openxmlformats-officedocument.presentationml.tags+xml"/>
  <Override PartName="/ppt/tags/tag4389.xml" ContentType="application/vnd.openxmlformats-officedocument.presentationml.tags+xml"/>
  <Override PartName="/ppt/tags/tag439.xml" ContentType="application/vnd.openxmlformats-officedocument.presentationml.tags+xml"/>
  <Override PartName="/ppt/tags/tag4390.xml" ContentType="application/vnd.openxmlformats-officedocument.presentationml.tags+xml"/>
  <Override PartName="/ppt/tags/tag4391.xml" ContentType="application/vnd.openxmlformats-officedocument.presentationml.tags+xml"/>
  <Override PartName="/ppt/tags/tag4392.xml" ContentType="application/vnd.openxmlformats-officedocument.presentationml.tags+xml"/>
  <Override PartName="/ppt/tags/tag4393.xml" ContentType="application/vnd.openxmlformats-officedocument.presentationml.tags+xml"/>
  <Override PartName="/ppt/tags/tag4394.xml" ContentType="application/vnd.openxmlformats-officedocument.presentationml.tags+xml"/>
  <Override PartName="/ppt/tags/tag4395.xml" ContentType="application/vnd.openxmlformats-officedocument.presentationml.tags+xml"/>
  <Override PartName="/ppt/tags/tag4396.xml" ContentType="application/vnd.openxmlformats-officedocument.presentationml.tags+xml"/>
  <Override PartName="/ppt/tags/tag4397.xml" ContentType="application/vnd.openxmlformats-officedocument.presentationml.tags+xml"/>
  <Override PartName="/ppt/tags/tag4398.xml" ContentType="application/vnd.openxmlformats-officedocument.presentationml.tags+xml"/>
  <Override PartName="/ppt/tags/tag4399.xml" ContentType="application/vnd.openxmlformats-officedocument.presentationml.tags+xml"/>
  <Override PartName="/ppt/tags/tag44.xml" ContentType="application/vnd.openxmlformats-officedocument.presentationml.tags+xml"/>
  <Override PartName="/ppt/tags/tag440.xml" ContentType="application/vnd.openxmlformats-officedocument.presentationml.tags+xml"/>
  <Override PartName="/ppt/tags/tag4400.xml" ContentType="application/vnd.openxmlformats-officedocument.presentationml.tags+xml"/>
  <Override PartName="/ppt/tags/tag4401.xml" ContentType="application/vnd.openxmlformats-officedocument.presentationml.tags+xml"/>
  <Override PartName="/ppt/tags/tag4402.xml" ContentType="application/vnd.openxmlformats-officedocument.presentationml.tags+xml"/>
  <Override PartName="/ppt/tags/tag4403.xml" ContentType="application/vnd.openxmlformats-officedocument.presentationml.tags+xml"/>
  <Override PartName="/ppt/tags/tag4404.xml" ContentType="application/vnd.openxmlformats-officedocument.presentationml.tags+xml"/>
  <Override PartName="/ppt/tags/tag4405.xml" ContentType="application/vnd.openxmlformats-officedocument.presentationml.tags+xml"/>
  <Override PartName="/ppt/tags/tag4406.xml" ContentType="application/vnd.openxmlformats-officedocument.presentationml.tags+xml"/>
  <Override PartName="/ppt/tags/tag4407.xml" ContentType="application/vnd.openxmlformats-officedocument.presentationml.tags+xml"/>
  <Override PartName="/ppt/tags/tag4408.xml" ContentType="application/vnd.openxmlformats-officedocument.presentationml.tags+xml"/>
  <Override PartName="/ppt/tags/tag4409.xml" ContentType="application/vnd.openxmlformats-officedocument.presentationml.tags+xml"/>
  <Override PartName="/ppt/tags/tag441.xml" ContentType="application/vnd.openxmlformats-officedocument.presentationml.tags+xml"/>
  <Override PartName="/ppt/tags/tag4410.xml" ContentType="application/vnd.openxmlformats-officedocument.presentationml.tags+xml"/>
  <Override PartName="/ppt/tags/tag4411.xml" ContentType="application/vnd.openxmlformats-officedocument.presentationml.tags+xml"/>
  <Override PartName="/ppt/tags/tag4412.xml" ContentType="application/vnd.openxmlformats-officedocument.presentationml.tags+xml"/>
  <Override PartName="/ppt/tags/tag4413.xml" ContentType="application/vnd.openxmlformats-officedocument.presentationml.tags+xml"/>
  <Override PartName="/ppt/tags/tag4414.xml" ContentType="application/vnd.openxmlformats-officedocument.presentationml.tags+xml"/>
  <Override PartName="/ppt/tags/tag4415.xml" ContentType="application/vnd.openxmlformats-officedocument.presentationml.tags+xml"/>
  <Override PartName="/ppt/tags/tag4416.xml" ContentType="application/vnd.openxmlformats-officedocument.presentationml.tags+xml"/>
  <Override PartName="/ppt/tags/tag4417.xml" ContentType="application/vnd.openxmlformats-officedocument.presentationml.tags+xml"/>
  <Override PartName="/ppt/tags/tag4418.xml" ContentType="application/vnd.openxmlformats-officedocument.presentationml.tags+xml"/>
  <Override PartName="/ppt/tags/tag4419.xml" ContentType="application/vnd.openxmlformats-officedocument.presentationml.tags+xml"/>
  <Override PartName="/ppt/tags/tag442.xml" ContentType="application/vnd.openxmlformats-officedocument.presentationml.tags+xml"/>
  <Override PartName="/ppt/tags/tag4420.xml" ContentType="application/vnd.openxmlformats-officedocument.presentationml.tags+xml"/>
  <Override PartName="/ppt/tags/tag4421.xml" ContentType="application/vnd.openxmlformats-officedocument.presentationml.tags+xml"/>
  <Override PartName="/ppt/tags/tag4422.xml" ContentType="application/vnd.openxmlformats-officedocument.presentationml.tags+xml"/>
  <Override PartName="/ppt/tags/tag4423.xml" ContentType="application/vnd.openxmlformats-officedocument.presentationml.tags+xml"/>
  <Override PartName="/ppt/tags/tag4424.xml" ContentType="application/vnd.openxmlformats-officedocument.presentationml.tags+xml"/>
  <Override PartName="/ppt/tags/tag4425.xml" ContentType="application/vnd.openxmlformats-officedocument.presentationml.tags+xml"/>
  <Override PartName="/ppt/tags/tag4426.xml" ContentType="application/vnd.openxmlformats-officedocument.presentationml.tags+xml"/>
  <Override PartName="/ppt/tags/tag4427.xml" ContentType="application/vnd.openxmlformats-officedocument.presentationml.tags+xml"/>
  <Override PartName="/ppt/tags/tag4428.xml" ContentType="application/vnd.openxmlformats-officedocument.presentationml.tags+xml"/>
  <Override PartName="/ppt/tags/tag4429.xml" ContentType="application/vnd.openxmlformats-officedocument.presentationml.tags+xml"/>
  <Override PartName="/ppt/tags/tag443.xml" ContentType="application/vnd.openxmlformats-officedocument.presentationml.tags+xml"/>
  <Override PartName="/ppt/tags/tag4430.xml" ContentType="application/vnd.openxmlformats-officedocument.presentationml.tags+xml"/>
  <Override PartName="/ppt/tags/tag4431.xml" ContentType="application/vnd.openxmlformats-officedocument.presentationml.tags+xml"/>
  <Override PartName="/ppt/tags/tag4432.xml" ContentType="application/vnd.openxmlformats-officedocument.presentationml.tags+xml"/>
  <Override PartName="/ppt/tags/tag4433.xml" ContentType="application/vnd.openxmlformats-officedocument.presentationml.tags+xml"/>
  <Override PartName="/ppt/tags/tag4434.xml" ContentType="application/vnd.openxmlformats-officedocument.presentationml.tags+xml"/>
  <Override PartName="/ppt/tags/tag4435.xml" ContentType="application/vnd.openxmlformats-officedocument.presentationml.tags+xml"/>
  <Override PartName="/ppt/tags/tag4436.xml" ContentType="application/vnd.openxmlformats-officedocument.presentationml.tags+xml"/>
  <Override PartName="/ppt/tags/tag4437.xml" ContentType="application/vnd.openxmlformats-officedocument.presentationml.tags+xml"/>
  <Override PartName="/ppt/tags/tag4438.xml" ContentType="application/vnd.openxmlformats-officedocument.presentationml.tags+xml"/>
  <Override PartName="/ppt/tags/tag4439.xml" ContentType="application/vnd.openxmlformats-officedocument.presentationml.tags+xml"/>
  <Override PartName="/ppt/tags/tag444.xml" ContentType="application/vnd.openxmlformats-officedocument.presentationml.tags+xml"/>
  <Override PartName="/ppt/tags/tag4440.xml" ContentType="application/vnd.openxmlformats-officedocument.presentationml.tags+xml"/>
  <Override PartName="/ppt/tags/tag4441.xml" ContentType="application/vnd.openxmlformats-officedocument.presentationml.tags+xml"/>
  <Override PartName="/ppt/tags/tag4442.xml" ContentType="application/vnd.openxmlformats-officedocument.presentationml.tags+xml"/>
  <Override PartName="/ppt/tags/tag4443.xml" ContentType="application/vnd.openxmlformats-officedocument.presentationml.tags+xml"/>
  <Override PartName="/ppt/tags/tag4444.xml" ContentType="application/vnd.openxmlformats-officedocument.presentationml.tags+xml"/>
  <Override PartName="/ppt/tags/tag4445.xml" ContentType="application/vnd.openxmlformats-officedocument.presentationml.tags+xml"/>
  <Override PartName="/ppt/tags/tag4446.xml" ContentType="application/vnd.openxmlformats-officedocument.presentationml.tags+xml"/>
  <Override PartName="/ppt/tags/tag4447.xml" ContentType="application/vnd.openxmlformats-officedocument.presentationml.tags+xml"/>
  <Override PartName="/ppt/tags/tag4448.xml" ContentType="application/vnd.openxmlformats-officedocument.presentationml.tags+xml"/>
  <Override PartName="/ppt/tags/tag4449.xml" ContentType="application/vnd.openxmlformats-officedocument.presentationml.tags+xml"/>
  <Override PartName="/ppt/tags/tag445.xml" ContentType="application/vnd.openxmlformats-officedocument.presentationml.tags+xml"/>
  <Override PartName="/ppt/tags/tag4450.xml" ContentType="application/vnd.openxmlformats-officedocument.presentationml.tags+xml"/>
  <Override PartName="/ppt/tags/tag4451.xml" ContentType="application/vnd.openxmlformats-officedocument.presentationml.tags+xml"/>
  <Override PartName="/ppt/tags/tag4452.xml" ContentType="application/vnd.openxmlformats-officedocument.presentationml.tags+xml"/>
  <Override PartName="/ppt/tags/tag4453.xml" ContentType="application/vnd.openxmlformats-officedocument.presentationml.tags+xml"/>
  <Override PartName="/ppt/tags/tag4454.xml" ContentType="application/vnd.openxmlformats-officedocument.presentationml.tags+xml"/>
  <Override PartName="/ppt/tags/tag4455.xml" ContentType="application/vnd.openxmlformats-officedocument.presentationml.tags+xml"/>
  <Override PartName="/ppt/tags/tag4456.xml" ContentType="application/vnd.openxmlformats-officedocument.presentationml.tags+xml"/>
  <Override PartName="/ppt/tags/tag4457.xml" ContentType="application/vnd.openxmlformats-officedocument.presentationml.tags+xml"/>
  <Override PartName="/ppt/tags/tag4458.xml" ContentType="application/vnd.openxmlformats-officedocument.presentationml.tags+xml"/>
  <Override PartName="/ppt/tags/tag4459.xml" ContentType="application/vnd.openxmlformats-officedocument.presentationml.tags+xml"/>
  <Override PartName="/ppt/tags/tag446.xml" ContentType="application/vnd.openxmlformats-officedocument.presentationml.tags+xml"/>
  <Override PartName="/ppt/tags/tag4460.xml" ContentType="application/vnd.openxmlformats-officedocument.presentationml.tags+xml"/>
  <Override PartName="/ppt/tags/tag4461.xml" ContentType="application/vnd.openxmlformats-officedocument.presentationml.tags+xml"/>
  <Override PartName="/ppt/tags/tag4462.xml" ContentType="application/vnd.openxmlformats-officedocument.presentationml.tags+xml"/>
  <Override PartName="/ppt/tags/tag4463.xml" ContentType="application/vnd.openxmlformats-officedocument.presentationml.tags+xml"/>
  <Override PartName="/ppt/tags/tag4464.xml" ContentType="application/vnd.openxmlformats-officedocument.presentationml.tags+xml"/>
  <Override PartName="/ppt/tags/tag4465.xml" ContentType="application/vnd.openxmlformats-officedocument.presentationml.tags+xml"/>
  <Override PartName="/ppt/tags/tag4466.xml" ContentType="application/vnd.openxmlformats-officedocument.presentationml.tags+xml"/>
  <Override PartName="/ppt/tags/tag4467.xml" ContentType="application/vnd.openxmlformats-officedocument.presentationml.tags+xml"/>
  <Override PartName="/ppt/tags/tag4468.xml" ContentType="application/vnd.openxmlformats-officedocument.presentationml.tags+xml"/>
  <Override PartName="/ppt/tags/tag4469.xml" ContentType="application/vnd.openxmlformats-officedocument.presentationml.tags+xml"/>
  <Override PartName="/ppt/tags/tag447.xml" ContentType="application/vnd.openxmlformats-officedocument.presentationml.tags+xml"/>
  <Override PartName="/ppt/tags/tag4470.xml" ContentType="application/vnd.openxmlformats-officedocument.presentationml.tags+xml"/>
  <Override PartName="/ppt/tags/tag4471.xml" ContentType="application/vnd.openxmlformats-officedocument.presentationml.tags+xml"/>
  <Override PartName="/ppt/tags/tag4472.xml" ContentType="application/vnd.openxmlformats-officedocument.presentationml.tags+xml"/>
  <Override PartName="/ppt/tags/tag4473.xml" ContentType="application/vnd.openxmlformats-officedocument.presentationml.tags+xml"/>
  <Override PartName="/ppt/tags/tag4474.xml" ContentType="application/vnd.openxmlformats-officedocument.presentationml.tags+xml"/>
  <Override PartName="/ppt/tags/tag4475.xml" ContentType="application/vnd.openxmlformats-officedocument.presentationml.tags+xml"/>
  <Override PartName="/ppt/tags/tag4476.xml" ContentType="application/vnd.openxmlformats-officedocument.presentationml.tags+xml"/>
  <Override PartName="/ppt/tags/tag4477.xml" ContentType="application/vnd.openxmlformats-officedocument.presentationml.tags+xml"/>
  <Override PartName="/ppt/tags/tag4478.xml" ContentType="application/vnd.openxmlformats-officedocument.presentationml.tags+xml"/>
  <Override PartName="/ppt/tags/tag4479.xml" ContentType="application/vnd.openxmlformats-officedocument.presentationml.tags+xml"/>
  <Override PartName="/ppt/tags/tag448.xml" ContentType="application/vnd.openxmlformats-officedocument.presentationml.tags+xml"/>
  <Override PartName="/ppt/tags/tag4480.xml" ContentType="application/vnd.openxmlformats-officedocument.presentationml.tags+xml"/>
  <Override PartName="/ppt/tags/tag4481.xml" ContentType="application/vnd.openxmlformats-officedocument.presentationml.tags+xml"/>
  <Override PartName="/ppt/tags/tag4482.xml" ContentType="application/vnd.openxmlformats-officedocument.presentationml.tags+xml"/>
  <Override PartName="/ppt/tags/tag4483.xml" ContentType="application/vnd.openxmlformats-officedocument.presentationml.tags+xml"/>
  <Override PartName="/ppt/tags/tag4484.xml" ContentType="application/vnd.openxmlformats-officedocument.presentationml.tags+xml"/>
  <Override PartName="/ppt/tags/tag4485.xml" ContentType="application/vnd.openxmlformats-officedocument.presentationml.tags+xml"/>
  <Override PartName="/ppt/tags/tag4486.xml" ContentType="application/vnd.openxmlformats-officedocument.presentationml.tags+xml"/>
  <Override PartName="/ppt/tags/tag4487.xml" ContentType="application/vnd.openxmlformats-officedocument.presentationml.tags+xml"/>
  <Override PartName="/ppt/tags/tag4488.xml" ContentType="application/vnd.openxmlformats-officedocument.presentationml.tags+xml"/>
  <Override PartName="/ppt/tags/tag4489.xml" ContentType="application/vnd.openxmlformats-officedocument.presentationml.tags+xml"/>
  <Override PartName="/ppt/tags/tag449.xml" ContentType="application/vnd.openxmlformats-officedocument.presentationml.tags+xml"/>
  <Override PartName="/ppt/tags/tag4490.xml" ContentType="application/vnd.openxmlformats-officedocument.presentationml.tags+xml"/>
  <Override PartName="/ppt/tags/tag4491.xml" ContentType="application/vnd.openxmlformats-officedocument.presentationml.tags+xml"/>
  <Override PartName="/ppt/tags/tag4492.xml" ContentType="application/vnd.openxmlformats-officedocument.presentationml.tags+xml"/>
  <Override PartName="/ppt/tags/tag4493.xml" ContentType="application/vnd.openxmlformats-officedocument.presentationml.tags+xml"/>
  <Override PartName="/ppt/tags/tag4494.xml" ContentType="application/vnd.openxmlformats-officedocument.presentationml.tags+xml"/>
  <Override PartName="/ppt/tags/tag4495.xml" ContentType="application/vnd.openxmlformats-officedocument.presentationml.tags+xml"/>
  <Override PartName="/ppt/tags/tag4496.xml" ContentType="application/vnd.openxmlformats-officedocument.presentationml.tags+xml"/>
  <Override PartName="/ppt/tags/tag4497.xml" ContentType="application/vnd.openxmlformats-officedocument.presentationml.tags+xml"/>
  <Override PartName="/ppt/tags/tag4498.xml" ContentType="application/vnd.openxmlformats-officedocument.presentationml.tags+xml"/>
  <Override PartName="/ppt/tags/tag4499.xml" ContentType="application/vnd.openxmlformats-officedocument.presentationml.tags+xml"/>
  <Override PartName="/ppt/tags/tag45.xml" ContentType="application/vnd.openxmlformats-officedocument.presentationml.tags+xml"/>
  <Override PartName="/ppt/tags/tag450.xml" ContentType="application/vnd.openxmlformats-officedocument.presentationml.tags+xml"/>
  <Override PartName="/ppt/tags/tag4500.xml" ContentType="application/vnd.openxmlformats-officedocument.presentationml.tags+xml"/>
  <Override PartName="/ppt/tags/tag4501.xml" ContentType="application/vnd.openxmlformats-officedocument.presentationml.tags+xml"/>
  <Override PartName="/ppt/tags/tag4502.xml" ContentType="application/vnd.openxmlformats-officedocument.presentationml.tags+xml"/>
  <Override PartName="/ppt/tags/tag4503.xml" ContentType="application/vnd.openxmlformats-officedocument.presentationml.tags+xml"/>
  <Override PartName="/ppt/tags/tag4504.xml" ContentType="application/vnd.openxmlformats-officedocument.presentationml.tags+xml"/>
  <Override PartName="/ppt/tags/tag4505.xml" ContentType="application/vnd.openxmlformats-officedocument.presentationml.tags+xml"/>
  <Override PartName="/ppt/tags/tag4506.xml" ContentType="application/vnd.openxmlformats-officedocument.presentationml.tags+xml"/>
  <Override PartName="/ppt/tags/tag4507.xml" ContentType="application/vnd.openxmlformats-officedocument.presentationml.tags+xml"/>
  <Override PartName="/ppt/tags/tag4508.xml" ContentType="application/vnd.openxmlformats-officedocument.presentationml.tags+xml"/>
  <Override PartName="/ppt/tags/tag4509.xml" ContentType="application/vnd.openxmlformats-officedocument.presentationml.tags+xml"/>
  <Override PartName="/ppt/tags/tag451.xml" ContentType="application/vnd.openxmlformats-officedocument.presentationml.tags+xml"/>
  <Override PartName="/ppt/tags/tag4510.xml" ContentType="application/vnd.openxmlformats-officedocument.presentationml.tags+xml"/>
  <Override PartName="/ppt/tags/tag4511.xml" ContentType="application/vnd.openxmlformats-officedocument.presentationml.tags+xml"/>
  <Override PartName="/ppt/tags/tag4512.xml" ContentType="application/vnd.openxmlformats-officedocument.presentationml.tags+xml"/>
  <Override PartName="/ppt/tags/tag4513.xml" ContentType="application/vnd.openxmlformats-officedocument.presentationml.tags+xml"/>
  <Override PartName="/ppt/tags/tag4514.xml" ContentType="application/vnd.openxmlformats-officedocument.presentationml.tags+xml"/>
  <Override PartName="/ppt/tags/tag4515.xml" ContentType="application/vnd.openxmlformats-officedocument.presentationml.tags+xml"/>
  <Override PartName="/ppt/tags/tag4516.xml" ContentType="application/vnd.openxmlformats-officedocument.presentationml.tags+xml"/>
  <Override PartName="/ppt/tags/tag4517.xml" ContentType="application/vnd.openxmlformats-officedocument.presentationml.tags+xml"/>
  <Override PartName="/ppt/tags/tag4518.xml" ContentType="application/vnd.openxmlformats-officedocument.presentationml.tags+xml"/>
  <Override PartName="/ppt/tags/tag4519.xml" ContentType="application/vnd.openxmlformats-officedocument.presentationml.tags+xml"/>
  <Override PartName="/ppt/tags/tag452.xml" ContentType="application/vnd.openxmlformats-officedocument.presentationml.tags+xml"/>
  <Override PartName="/ppt/tags/tag4520.xml" ContentType="application/vnd.openxmlformats-officedocument.presentationml.tags+xml"/>
  <Override PartName="/ppt/tags/tag4521.xml" ContentType="application/vnd.openxmlformats-officedocument.presentationml.tags+xml"/>
  <Override PartName="/ppt/tags/tag4522.xml" ContentType="application/vnd.openxmlformats-officedocument.presentationml.tags+xml"/>
  <Override PartName="/ppt/tags/tag4523.xml" ContentType="application/vnd.openxmlformats-officedocument.presentationml.tags+xml"/>
  <Override PartName="/ppt/tags/tag4524.xml" ContentType="application/vnd.openxmlformats-officedocument.presentationml.tags+xml"/>
  <Override PartName="/ppt/tags/tag4525.xml" ContentType="application/vnd.openxmlformats-officedocument.presentationml.tags+xml"/>
  <Override PartName="/ppt/tags/tag4526.xml" ContentType="application/vnd.openxmlformats-officedocument.presentationml.tags+xml"/>
  <Override PartName="/ppt/tags/tag4527.xml" ContentType="application/vnd.openxmlformats-officedocument.presentationml.tags+xml"/>
  <Override PartName="/ppt/tags/tag4528.xml" ContentType="application/vnd.openxmlformats-officedocument.presentationml.tags+xml"/>
  <Override PartName="/ppt/tags/tag4529.xml" ContentType="application/vnd.openxmlformats-officedocument.presentationml.tags+xml"/>
  <Override PartName="/ppt/tags/tag453.xml" ContentType="application/vnd.openxmlformats-officedocument.presentationml.tags+xml"/>
  <Override PartName="/ppt/tags/tag4530.xml" ContentType="application/vnd.openxmlformats-officedocument.presentationml.tags+xml"/>
  <Override PartName="/ppt/tags/tag4531.xml" ContentType="application/vnd.openxmlformats-officedocument.presentationml.tags+xml"/>
  <Override PartName="/ppt/tags/tag4532.xml" ContentType="application/vnd.openxmlformats-officedocument.presentationml.tags+xml"/>
  <Override PartName="/ppt/tags/tag4533.xml" ContentType="application/vnd.openxmlformats-officedocument.presentationml.tags+xml"/>
  <Override PartName="/ppt/tags/tag4534.xml" ContentType="application/vnd.openxmlformats-officedocument.presentationml.tags+xml"/>
  <Override PartName="/ppt/tags/tag4535.xml" ContentType="application/vnd.openxmlformats-officedocument.presentationml.tags+xml"/>
  <Override PartName="/ppt/tags/tag4536.xml" ContentType="application/vnd.openxmlformats-officedocument.presentationml.tags+xml"/>
  <Override PartName="/ppt/tags/tag4537.xml" ContentType="application/vnd.openxmlformats-officedocument.presentationml.tags+xml"/>
  <Override PartName="/ppt/tags/tag4538.xml" ContentType="application/vnd.openxmlformats-officedocument.presentationml.tags+xml"/>
  <Override PartName="/ppt/tags/tag4539.xml" ContentType="application/vnd.openxmlformats-officedocument.presentationml.tags+xml"/>
  <Override PartName="/ppt/tags/tag454.xml" ContentType="application/vnd.openxmlformats-officedocument.presentationml.tags+xml"/>
  <Override PartName="/ppt/tags/tag4540.xml" ContentType="application/vnd.openxmlformats-officedocument.presentationml.tags+xml"/>
  <Override PartName="/ppt/tags/tag4541.xml" ContentType="application/vnd.openxmlformats-officedocument.presentationml.tags+xml"/>
  <Override PartName="/ppt/tags/tag4542.xml" ContentType="application/vnd.openxmlformats-officedocument.presentationml.tags+xml"/>
  <Override PartName="/ppt/tags/tag4543.xml" ContentType="application/vnd.openxmlformats-officedocument.presentationml.tags+xml"/>
  <Override PartName="/ppt/tags/tag4544.xml" ContentType="application/vnd.openxmlformats-officedocument.presentationml.tags+xml"/>
  <Override PartName="/ppt/tags/tag4545.xml" ContentType="application/vnd.openxmlformats-officedocument.presentationml.tags+xml"/>
  <Override PartName="/ppt/tags/tag4546.xml" ContentType="application/vnd.openxmlformats-officedocument.presentationml.tags+xml"/>
  <Override PartName="/ppt/tags/tag4547.xml" ContentType="application/vnd.openxmlformats-officedocument.presentationml.tags+xml"/>
  <Override PartName="/ppt/tags/tag4548.xml" ContentType="application/vnd.openxmlformats-officedocument.presentationml.tags+xml"/>
  <Override PartName="/ppt/tags/tag4549.xml" ContentType="application/vnd.openxmlformats-officedocument.presentationml.tags+xml"/>
  <Override PartName="/ppt/tags/tag455.xml" ContentType="application/vnd.openxmlformats-officedocument.presentationml.tags+xml"/>
  <Override PartName="/ppt/tags/tag4550.xml" ContentType="application/vnd.openxmlformats-officedocument.presentationml.tags+xml"/>
  <Override PartName="/ppt/tags/tag4551.xml" ContentType="application/vnd.openxmlformats-officedocument.presentationml.tags+xml"/>
  <Override PartName="/ppt/tags/tag4552.xml" ContentType="application/vnd.openxmlformats-officedocument.presentationml.tags+xml"/>
  <Override PartName="/ppt/tags/tag4553.xml" ContentType="application/vnd.openxmlformats-officedocument.presentationml.tags+xml"/>
  <Override PartName="/ppt/tags/tag4554.xml" ContentType="application/vnd.openxmlformats-officedocument.presentationml.tags+xml"/>
  <Override PartName="/ppt/tags/tag4555.xml" ContentType="application/vnd.openxmlformats-officedocument.presentationml.tags+xml"/>
  <Override PartName="/ppt/tags/tag4556.xml" ContentType="application/vnd.openxmlformats-officedocument.presentationml.tags+xml"/>
  <Override PartName="/ppt/tags/tag4557.xml" ContentType="application/vnd.openxmlformats-officedocument.presentationml.tags+xml"/>
  <Override PartName="/ppt/tags/tag4558.xml" ContentType="application/vnd.openxmlformats-officedocument.presentationml.tags+xml"/>
  <Override PartName="/ppt/tags/tag4559.xml" ContentType="application/vnd.openxmlformats-officedocument.presentationml.tags+xml"/>
  <Override PartName="/ppt/tags/tag456.xml" ContentType="application/vnd.openxmlformats-officedocument.presentationml.tags+xml"/>
  <Override PartName="/ppt/tags/tag4560.xml" ContentType="application/vnd.openxmlformats-officedocument.presentationml.tags+xml"/>
  <Override PartName="/ppt/tags/tag4561.xml" ContentType="application/vnd.openxmlformats-officedocument.presentationml.tags+xml"/>
  <Override PartName="/ppt/tags/tag4562.xml" ContentType="application/vnd.openxmlformats-officedocument.presentationml.tags+xml"/>
  <Override PartName="/ppt/tags/tag4563.xml" ContentType="application/vnd.openxmlformats-officedocument.presentationml.tags+xml"/>
  <Override PartName="/ppt/tags/tag4564.xml" ContentType="application/vnd.openxmlformats-officedocument.presentationml.tags+xml"/>
  <Override PartName="/ppt/tags/tag4565.xml" ContentType="application/vnd.openxmlformats-officedocument.presentationml.tags+xml"/>
  <Override PartName="/ppt/tags/tag4566.xml" ContentType="application/vnd.openxmlformats-officedocument.presentationml.tags+xml"/>
  <Override PartName="/ppt/tags/tag4567.xml" ContentType="application/vnd.openxmlformats-officedocument.presentationml.tags+xml"/>
  <Override PartName="/ppt/tags/tag4568.xml" ContentType="application/vnd.openxmlformats-officedocument.presentationml.tags+xml"/>
  <Override PartName="/ppt/tags/tag4569.xml" ContentType="application/vnd.openxmlformats-officedocument.presentationml.tags+xml"/>
  <Override PartName="/ppt/tags/tag457.xml" ContentType="application/vnd.openxmlformats-officedocument.presentationml.tags+xml"/>
  <Override PartName="/ppt/tags/tag4570.xml" ContentType="application/vnd.openxmlformats-officedocument.presentationml.tags+xml"/>
  <Override PartName="/ppt/tags/tag4571.xml" ContentType="application/vnd.openxmlformats-officedocument.presentationml.tags+xml"/>
  <Override PartName="/ppt/tags/tag4572.xml" ContentType="application/vnd.openxmlformats-officedocument.presentationml.tags+xml"/>
  <Override PartName="/ppt/tags/tag4573.xml" ContentType="application/vnd.openxmlformats-officedocument.presentationml.tags+xml"/>
  <Override PartName="/ppt/tags/tag4574.xml" ContentType="application/vnd.openxmlformats-officedocument.presentationml.tags+xml"/>
  <Override PartName="/ppt/tags/tag4575.xml" ContentType="application/vnd.openxmlformats-officedocument.presentationml.tags+xml"/>
  <Override PartName="/ppt/tags/tag4576.xml" ContentType="application/vnd.openxmlformats-officedocument.presentationml.tags+xml"/>
  <Override PartName="/ppt/tags/tag4577.xml" ContentType="application/vnd.openxmlformats-officedocument.presentationml.tags+xml"/>
  <Override PartName="/ppt/tags/tag4578.xml" ContentType="application/vnd.openxmlformats-officedocument.presentationml.tags+xml"/>
  <Override PartName="/ppt/tags/tag4579.xml" ContentType="application/vnd.openxmlformats-officedocument.presentationml.tags+xml"/>
  <Override PartName="/ppt/tags/tag458.xml" ContentType="application/vnd.openxmlformats-officedocument.presentationml.tags+xml"/>
  <Override PartName="/ppt/tags/tag4580.xml" ContentType="application/vnd.openxmlformats-officedocument.presentationml.tags+xml"/>
  <Override PartName="/ppt/tags/tag4581.xml" ContentType="application/vnd.openxmlformats-officedocument.presentationml.tags+xml"/>
  <Override PartName="/ppt/tags/tag4582.xml" ContentType="application/vnd.openxmlformats-officedocument.presentationml.tags+xml"/>
  <Override PartName="/ppt/tags/tag4583.xml" ContentType="application/vnd.openxmlformats-officedocument.presentationml.tags+xml"/>
  <Override PartName="/ppt/tags/tag4584.xml" ContentType="application/vnd.openxmlformats-officedocument.presentationml.tags+xml"/>
  <Override PartName="/ppt/tags/tag4585.xml" ContentType="application/vnd.openxmlformats-officedocument.presentationml.tags+xml"/>
  <Override PartName="/ppt/tags/tag4586.xml" ContentType="application/vnd.openxmlformats-officedocument.presentationml.tags+xml"/>
  <Override PartName="/ppt/tags/tag4587.xml" ContentType="application/vnd.openxmlformats-officedocument.presentationml.tags+xml"/>
  <Override PartName="/ppt/tags/tag4588.xml" ContentType="application/vnd.openxmlformats-officedocument.presentationml.tags+xml"/>
  <Override PartName="/ppt/tags/tag4589.xml" ContentType="application/vnd.openxmlformats-officedocument.presentationml.tags+xml"/>
  <Override PartName="/ppt/tags/tag459.xml" ContentType="application/vnd.openxmlformats-officedocument.presentationml.tags+xml"/>
  <Override PartName="/ppt/tags/tag4590.xml" ContentType="application/vnd.openxmlformats-officedocument.presentationml.tags+xml"/>
  <Override PartName="/ppt/tags/tag4591.xml" ContentType="application/vnd.openxmlformats-officedocument.presentationml.tags+xml"/>
  <Override PartName="/ppt/tags/tag4592.xml" ContentType="application/vnd.openxmlformats-officedocument.presentationml.tags+xml"/>
  <Override PartName="/ppt/tags/tag4593.xml" ContentType="application/vnd.openxmlformats-officedocument.presentationml.tags+xml"/>
  <Override PartName="/ppt/tags/tag4594.xml" ContentType="application/vnd.openxmlformats-officedocument.presentationml.tags+xml"/>
  <Override PartName="/ppt/tags/tag4595.xml" ContentType="application/vnd.openxmlformats-officedocument.presentationml.tags+xml"/>
  <Override PartName="/ppt/tags/tag4596.xml" ContentType="application/vnd.openxmlformats-officedocument.presentationml.tags+xml"/>
  <Override PartName="/ppt/tags/tag4597.xml" ContentType="application/vnd.openxmlformats-officedocument.presentationml.tags+xml"/>
  <Override PartName="/ppt/tags/tag4598.xml" ContentType="application/vnd.openxmlformats-officedocument.presentationml.tags+xml"/>
  <Override PartName="/ppt/tags/tag4599.xml" ContentType="application/vnd.openxmlformats-officedocument.presentationml.tags+xml"/>
  <Override PartName="/ppt/tags/tag46.xml" ContentType="application/vnd.openxmlformats-officedocument.presentationml.tags+xml"/>
  <Override PartName="/ppt/tags/tag460.xml" ContentType="application/vnd.openxmlformats-officedocument.presentationml.tags+xml"/>
  <Override PartName="/ppt/tags/tag4600.xml" ContentType="application/vnd.openxmlformats-officedocument.presentationml.tags+xml"/>
  <Override PartName="/ppt/tags/tag4601.xml" ContentType="application/vnd.openxmlformats-officedocument.presentationml.tags+xml"/>
  <Override PartName="/ppt/tags/tag4602.xml" ContentType="application/vnd.openxmlformats-officedocument.presentationml.tags+xml"/>
  <Override PartName="/ppt/tags/tag4603.xml" ContentType="application/vnd.openxmlformats-officedocument.presentationml.tags+xml"/>
  <Override PartName="/ppt/tags/tag4604.xml" ContentType="application/vnd.openxmlformats-officedocument.presentationml.tags+xml"/>
  <Override PartName="/ppt/tags/tag4605.xml" ContentType="application/vnd.openxmlformats-officedocument.presentationml.tags+xml"/>
  <Override PartName="/ppt/tags/tag4606.xml" ContentType="application/vnd.openxmlformats-officedocument.presentationml.tags+xml"/>
  <Override PartName="/ppt/tags/tag4607.xml" ContentType="application/vnd.openxmlformats-officedocument.presentationml.tags+xml"/>
  <Override PartName="/ppt/tags/tag4608.xml" ContentType="application/vnd.openxmlformats-officedocument.presentationml.tags+xml"/>
  <Override PartName="/ppt/tags/tag4609.xml" ContentType="application/vnd.openxmlformats-officedocument.presentationml.tags+xml"/>
  <Override PartName="/ppt/tags/tag461.xml" ContentType="application/vnd.openxmlformats-officedocument.presentationml.tags+xml"/>
  <Override PartName="/ppt/tags/tag4610.xml" ContentType="application/vnd.openxmlformats-officedocument.presentationml.tags+xml"/>
  <Override PartName="/ppt/tags/tag4611.xml" ContentType="application/vnd.openxmlformats-officedocument.presentationml.tags+xml"/>
  <Override PartName="/ppt/tags/tag4612.xml" ContentType="application/vnd.openxmlformats-officedocument.presentationml.tags+xml"/>
  <Override PartName="/ppt/tags/tag4613.xml" ContentType="application/vnd.openxmlformats-officedocument.presentationml.tags+xml"/>
  <Override PartName="/ppt/tags/tag4614.xml" ContentType="application/vnd.openxmlformats-officedocument.presentationml.tags+xml"/>
  <Override PartName="/ppt/tags/tag4615.xml" ContentType="application/vnd.openxmlformats-officedocument.presentationml.tags+xml"/>
  <Override PartName="/ppt/tags/tag4616.xml" ContentType="application/vnd.openxmlformats-officedocument.presentationml.tags+xml"/>
  <Override PartName="/ppt/tags/tag4617.xml" ContentType="application/vnd.openxmlformats-officedocument.presentationml.tags+xml"/>
  <Override PartName="/ppt/tags/tag4618.xml" ContentType="application/vnd.openxmlformats-officedocument.presentationml.tags+xml"/>
  <Override PartName="/ppt/tags/tag4619.xml" ContentType="application/vnd.openxmlformats-officedocument.presentationml.tags+xml"/>
  <Override PartName="/ppt/tags/tag462.xml" ContentType="application/vnd.openxmlformats-officedocument.presentationml.tags+xml"/>
  <Override PartName="/ppt/tags/tag4620.xml" ContentType="application/vnd.openxmlformats-officedocument.presentationml.tags+xml"/>
  <Override PartName="/ppt/tags/tag4621.xml" ContentType="application/vnd.openxmlformats-officedocument.presentationml.tags+xml"/>
  <Override PartName="/ppt/tags/tag4622.xml" ContentType="application/vnd.openxmlformats-officedocument.presentationml.tags+xml"/>
  <Override PartName="/ppt/tags/tag4623.xml" ContentType="application/vnd.openxmlformats-officedocument.presentationml.tags+xml"/>
  <Override PartName="/ppt/tags/tag4624.xml" ContentType="application/vnd.openxmlformats-officedocument.presentationml.tags+xml"/>
  <Override PartName="/ppt/tags/tag4625.xml" ContentType="application/vnd.openxmlformats-officedocument.presentationml.tags+xml"/>
  <Override PartName="/ppt/tags/tag4626.xml" ContentType="application/vnd.openxmlformats-officedocument.presentationml.tags+xml"/>
  <Override PartName="/ppt/tags/tag4627.xml" ContentType="application/vnd.openxmlformats-officedocument.presentationml.tags+xml"/>
  <Override PartName="/ppt/tags/tag4628.xml" ContentType="application/vnd.openxmlformats-officedocument.presentationml.tags+xml"/>
  <Override PartName="/ppt/tags/tag4629.xml" ContentType="application/vnd.openxmlformats-officedocument.presentationml.tags+xml"/>
  <Override PartName="/ppt/tags/tag463.xml" ContentType="application/vnd.openxmlformats-officedocument.presentationml.tags+xml"/>
  <Override PartName="/ppt/tags/tag4630.xml" ContentType="application/vnd.openxmlformats-officedocument.presentationml.tags+xml"/>
  <Override PartName="/ppt/tags/tag4631.xml" ContentType="application/vnd.openxmlformats-officedocument.presentationml.tags+xml"/>
  <Override PartName="/ppt/tags/tag4632.xml" ContentType="application/vnd.openxmlformats-officedocument.presentationml.tags+xml"/>
  <Override PartName="/ppt/tags/tag4633.xml" ContentType="application/vnd.openxmlformats-officedocument.presentationml.tags+xml"/>
  <Override PartName="/ppt/tags/tag4634.xml" ContentType="application/vnd.openxmlformats-officedocument.presentationml.tags+xml"/>
  <Override PartName="/ppt/tags/tag4635.xml" ContentType="application/vnd.openxmlformats-officedocument.presentationml.tags+xml"/>
  <Override PartName="/ppt/tags/tag4636.xml" ContentType="application/vnd.openxmlformats-officedocument.presentationml.tags+xml"/>
  <Override PartName="/ppt/tags/tag4637.xml" ContentType="application/vnd.openxmlformats-officedocument.presentationml.tags+xml"/>
  <Override PartName="/ppt/tags/tag4638.xml" ContentType="application/vnd.openxmlformats-officedocument.presentationml.tags+xml"/>
  <Override PartName="/ppt/tags/tag4639.xml" ContentType="application/vnd.openxmlformats-officedocument.presentationml.tags+xml"/>
  <Override PartName="/ppt/tags/tag464.xml" ContentType="application/vnd.openxmlformats-officedocument.presentationml.tags+xml"/>
  <Override PartName="/ppt/tags/tag4640.xml" ContentType="application/vnd.openxmlformats-officedocument.presentationml.tags+xml"/>
  <Override PartName="/ppt/tags/tag4641.xml" ContentType="application/vnd.openxmlformats-officedocument.presentationml.tags+xml"/>
  <Override PartName="/ppt/tags/tag4642.xml" ContentType="application/vnd.openxmlformats-officedocument.presentationml.tags+xml"/>
  <Override PartName="/ppt/tags/tag4643.xml" ContentType="application/vnd.openxmlformats-officedocument.presentationml.tags+xml"/>
  <Override PartName="/ppt/tags/tag4644.xml" ContentType="application/vnd.openxmlformats-officedocument.presentationml.tags+xml"/>
  <Override PartName="/ppt/tags/tag4645.xml" ContentType="application/vnd.openxmlformats-officedocument.presentationml.tags+xml"/>
  <Override PartName="/ppt/tags/tag4646.xml" ContentType="application/vnd.openxmlformats-officedocument.presentationml.tags+xml"/>
  <Override PartName="/ppt/tags/tag4647.xml" ContentType="application/vnd.openxmlformats-officedocument.presentationml.tags+xml"/>
  <Override PartName="/ppt/tags/tag4648.xml" ContentType="application/vnd.openxmlformats-officedocument.presentationml.tags+xml"/>
  <Override PartName="/ppt/tags/tag4649.xml" ContentType="application/vnd.openxmlformats-officedocument.presentationml.tags+xml"/>
  <Override PartName="/ppt/tags/tag465.xml" ContentType="application/vnd.openxmlformats-officedocument.presentationml.tags+xml"/>
  <Override PartName="/ppt/tags/tag4650.xml" ContentType="application/vnd.openxmlformats-officedocument.presentationml.tags+xml"/>
  <Override PartName="/ppt/tags/tag4651.xml" ContentType="application/vnd.openxmlformats-officedocument.presentationml.tags+xml"/>
  <Override PartName="/ppt/tags/tag4652.xml" ContentType="application/vnd.openxmlformats-officedocument.presentationml.tags+xml"/>
  <Override PartName="/ppt/tags/tag4653.xml" ContentType="application/vnd.openxmlformats-officedocument.presentationml.tags+xml"/>
  <Override PartName="/ppt/tags/tag4654.xml" ContentType="application/vnd.openxmlformats-officedocument.presentationml.tags+xml"/>
  <Override PartName="/ppt/tags/tag4655.xml" ContentType="application/vnd.openxmlformats-officedocument.presentationml.tags+xml"/>
  <Override PartName="/ppt/tags/tag4656.xml" ContentType="application/vnd.openxmlformats-officedocument.presentationml.tags+xml"/>
  <Override PartName="/ppt/tags/tag4657.xml" ContentType="application/vnd.openxmlformats-officedocument.presentationml.tags+xml"/>
  <Override PartName="/ppt/tags/tag4658.xml" ContentType="application/vnd.openxmlformats-officedocument.presentationml.tags+xml"/>
  <Override PartName="/ppt/tags/tag4659.xml" ContentType="application/vnd.openxmlformats-officedocument.presentationml.tags+xml"/>
  <Override PartName="/ppt/tags/tag466.xml" ContentType="application/vnd.openxmlformats-officedocument.presentationml.tags+xml"/>
  <Override PartName="/ppt/tags/tag4660.xml" ContentType="application/vnd.openxmlformats-officedocument.presentationml.tags+xml"/>
  <Override PartName="/ppt/tags/tag4661.xml" ContentType="application/vnd.openxmlformats-officedocument.presentationml.tags+xml"/>
  <Override PartName="/ppt/tags/tag4662.xml" ContentType="application/vnd.openxmlformats-officedocument.presentationml.tags+xml"/>
  <Override PartName="/ppt/tags/tag4663.xml" ContentType="application/vnd.openxmlformats-officedocument.presentationml.tags+xml"/>
  <Override PartName="/ppt/tags/tag4664.xml" ContentType="application/vnd.openxmlformats-officedocument.presentationml.tags+xml"/>
  <Override PartName="/ppt/tags/tag4665.xml" ContentType="application/vnd.openxmlformats-officedocument.presentationml.tags+xml"/>
  <Override PartName="/ppt/tags/tag4666.xml" ContentType="application/vnd.openxmlformats-officedocument.presentationml.tags+xml"/>
  <Override PartName="/ppt/tags/tag4667.xml" ContentType="application/vnd.openxmlformats-officedocument.presentationml.tags+xml"/>
  <Override PartName="/ppt/tags/tag4668.xml" ContentType="application/vnd.openxmlformats-officedocument.presentationml.tags+xml"/>
  <Override PartName="/ppt/tags/tag4669.xml" ContentType="application/vnd.openxmlformats-officedocument.presentationml.tags+xml"/>
  <Override PartName="/ppt/tags/tag467.xml" ContentType="application/vnd.openxmlformats-officedocument.presentationml.tags+xml"/>
  <Override PartName="/ppt/tags/tag4670.xml" ContentType="application/vnd.openxmlformats-officedocument.presentationml.tags+xml"/>
  <Override PartName="/ppt/tags/tag4671.xml" ContentType="application/vnd.openxmlformats-officedocument.presentationml.tags+xml"/>
  <Override PartName="/ppt/tags/tag4672.xml" ContentType="application/vnd.openxmlformats-officedocument.presentationml.tags+xml"/>
  <Override PartName="/ppt/tags/tag4673.xml" ContentType="application/vnd.openxmlformats-officedocument.presentationml.tags+xml"/>
  <Override PartName="/ppt/tags/tag4674.xml" ContentType="application/vnd.openxmlformats-officedocument.presentationml.tags+xml"/>
  <Override PartName="/ppt/tags/tag4675.xml" ContentType="application/vnd.openxmlformats-officedocument.presentationml.tags+xml"/>
  <Override PartName="/ppt/tags/tag4676.xml" ContentType="application/vnd.openxmlformats-officedocument.presentationml.tags+xml"/>
  <Override PartName="/ppt/tags/tag4677.xml" ContentType="application/vnd.openxmlformats-officedocument.presentationml.tags+xml"/>
  <Override PartName="/ppt/tags/tag4678.xml" ContentType="application/vnd.openxmlformats-officedocument.presentationml.tags+xml"/>
  <Override PartName="/ppt/tags/tag4679.xml" ContentType="application/vnd.openxmlformats-officedocument.presentationml.tags+xml"/>
  <Override PartName="/ppt/tags/tag468.xml" ContentType="application/vnd.openxmlformats-officedocument.presentationml.tags+xml"/>
  <Override PartName="/ppt/tags/tag4680.xml" ContentType="application/vnd.openxmlformats-officedocument.presentationml.tags+xml"/>
  <Override PartName="/ppt/tags/tag4681.xml" ContentType="application/vnd.openxmlformats-officedocument.presentationml.tags+xml"/>
  <Override PartName="/ppt/tags/tag4682.xml" ContentType="application/vnd.openxmlformats-officedocument.presentationml.tags+xml"/>
  <Override PartName="/ppt/tags/tag4683.xml" ContentType="application/vnd.openxmlformats-officedocument.presentationml.tags+xml"/>
  <Override PartName="/ppt/tags/tag4684.xml" ContentType="application/vnd.openxmlformats-officedocument.presentationml.tags+xml"/>
  <Override PartName="/ppt/tags/tag4685.xml" ContentType="application/vnd.openxmlformats-officedocument.presentationml.tags+xml"/>
  <Override PartName="/ppt/tags/tag4686.xml" ContentType="application/vnd.openxmlformats-officedocument.presentationml.tags+xml"/>
  <Override PartName="/ppt/tags/tag4687.xml" ContentType="application/vnd.openxmlformats-officedocument.presentationml.tags+xml"/>
  <Override PartName="/ppt/tags/tag4688.xml" ContentType="application/vnd.openxmlformats-officedocument.presentationml.tags+xml"/>
  <Override PartName="/ppt/tags/tag4689.xml" ContentType="application/vnd.openxmlformats-officedocument.presentationml.tags+xml"/>
  <Override PartName="/ppt/tags/tag469.xml" ContentType="application/vnd.openxmlformats-officedocument.presentationml.tags+xml"/>
  <Override PartName="/ppt/tags/tag4690.xml" ContentType="application/vnd.openxmlformats-officedocument.presentationml.tags+xml"/>
  <Override PartName="/ppt/tags/tag4691.xml" ContentType="application/vnd.openxmlformats-officedocument.presentationml.tags+xml"/>
  <Override PartName="/ppt/tags/tag4692.xml" ContentType="application/vnd.openxmlformats-officedocument.presentationml.tags+xml"/>
  <Override PartName="/ppt/tags/tag4693.xml" ContentType="application/vnd.openxmlformats-officedocument.presentationml.tags+xml"/>
  <Override PartName="/ppt/tags/tag4694.xml" ContentType="application/vnd.openxmlformats-officedocument.presentationml.tags+xml"/>
  <Override PartName="/ppt/tags/tag4695.xml" ContentType="application/vnd.openxmlformats-officedocument.presentationml.tags+xml"/>
  <Override PartName="/ppt/tags/tag4696.xml" ContentType="application/vnd.openxmlformats-officedocument.presentationml.tags+xml"/>
  <Override PartName="/ppt/tags/tag4697.xml" ContentType="application/vnd.openxmlformats-officedocument.presentationml.tags+xml"/>
  <Override PartName="/ppt/tags/tag4698.xml" ContentType="application/vnd.openxmlformats-officedocument.presentationml.tags+xml"/>
  <Override PartName="/ppt/tags/tag4699.xml" ContentType="application/vnd.openxmlformats-officedocument.presentationml.tags+xml"/>
  <Override PartName="/ppt/tags/tag47.xml" ContentType="application/vnd.openxmlformats-officedocument.presentationml.tags+xml"/>
  <Override PartName="/ppt/tags/tag470.xml" ContentType="application/vnd.openxmlformats-officedocument.presentationml.tags+xml"/>
  <Override PartName="/ppt/tags/tag4700.xml" ContentType="application/vnd.openxmlformats-officedocument.presentationml.tags+xml"/>
  <Override PartName="/ppt/tags/tag4701.xml" ContentType="application/vnd.openxmlformats-officedocument.presentationml.tags+xml"/>
  <Override PartName="/ppt/tags/tag4702.xml" ContentType="application/vnd.openxmlformats-officedocument.presentationml.tags+xml"/>
  <Override PartName="/ppt/tags/tag4703.xml" ContentType="application/vnd.openxmlformats-officedocument.presentationml.tags+xml"/>
  <Override PartName="/ppt/tags/tag4704.xml" ContentType="application/vnd.openxmlformats-officedocument.presentationml.tags+xml"/>
  <Override PartName="/ppt/tags/tag4705.xml" ContentType="application/vnd.openxmlformats-officedocument.presentationml.tags+xml"/>
  <Override PartName="/ppt/tags/tag4706.xml" ContentType="application/vnd.openxmlformats-officedocument.presentationml.tags+xml"/>
  <Override PartName="/ppt/tags/tag4707.xml" ContentType="application/vnd.openxmlformats-officedocument.presentationml.tags+xml"/>
  <Override PartName="/ppt/tags/tag4708.xml" ContentType="application/vnd.openxmlformats-officedocument.presentationml.tags+xml"/>
  <Override PartName="/ppt/tags/tag4709.xml" ContentType="application/vnd.openxmlformats-officedocument.presentationml.tags+xml"/>
  <Override PartName="/ppt/tags/tag471.xml" ContentType="application/vnd.openxmlformats-officedocument.presentationml.tags+xml"/>
  <Override PartName="/ppt/tags/tag4710.xml" ContentType="application/vnd.openxmlformats-officedocument.presentationml.tags+xml"/>
  <Override PartName="/ppt/tags/tag4711.xml" ContentType="application/vnd.openxmlformats-officedocument.presentationml.tags+xml"/>
  <Override PartName="/ppt/tags/tag4712.xml" ContentType="application/vnd.openxmlformats-officedocument.presentationml.tags+xml"/>
  <Override PartName="/ppt/tags/tag4713.xml" ContentType="application/vnd.openxmlformats-officedocument.presentationml.tags+xml"/>
  <Override PartName="/ppt/tags/tag4714.xml" ContentType="application/vnd.openxmlformats-officedocument.presentationml.tags+xml"/>
  <Override PartName="/ppt/tags/tag4715.xml" ContentType="application/vnd.openxmlformats-officedocument.presentationml.tags+xml"/>
  <Override PartName="/ppt/tags/tag4716.xml" ContentType="application/vnd.openxmlformats-officedocument.presentationml.tags+xml"/>
  <Override PartName="/ppt/tags/tag4717.xml" ContentType="application/vnd.openxmlformats-officedocument.presentationml.tags+xml"/>
  <Override PartName="/ppt/tags/tag4718.xml" ContentType="application/vnd.openxmlformats-officedocument.presentationml.tags+xml"/>
  <Override PartName="/ppt/tags/tag4719.xml" ContentType="application/vnd.openxmlformats-officedocument.presentationml.tags+xml"/>
  <Override PartName="/ppt/tags/tag472.xml" ContentType="application/vnd.openxmlformats-officedocument.presentationml.tags+xml"/>
  <Override PartName="/ppt/tags/tag4720.xml" ContentType="application/vnd.openxmlformats-officedocument.presentationml.tags+xml"/>
  <Override PartName="/ppt/tags/tag4721.xml" ContentType="application/vnd.openxmlformats-officedocument.presentationml.tags+xml"/>
  <Override PartName="/ppt/tags/tag4722.xml" ContentType="application/vnd.openxmlformats-officedocument.presentationml.tags+xml"/>
  <Override PartName="/ppt/tags/tag4723.xml" ContentType="application/vnd.openxmlformats-officedocument.presentationml.tags+xml"/>
  <Override PartName="/ppt/tags/tag4724.xml" ContentType="application/vnd.openxmlformats-officedocument.presentationml.tags+xml"/>
  <Override PartName="/ppt/tags/tag4725.xml" ContentType="application/vnd.openxmlformats-officedocument.presentationml.tags+xml"/>
  <Override PartName="/ppt/tags/tag4726.xml" ContentType="application/vnd.openxmlformats-officedocument.presentationml.tags+xml"/>
  <Override PartName="/ppt/tags/tag4727.xml" ContentType="application/vnd.openxmlformats-officedocument.presentationml.tags+xml"/>
  <Override PartName="/ppt/tags/tag4728.xml" ContentType="application/vnd.openxmlformats-officedocument.presentationml.tags+xml"/>
  <Override PartName="/ppt/tags/tag4729.xml" ContentType="application/vnd.openxmlformats-officedocument.presentationml.tags+xml"/>
  <Override PartName="/ppt/tags/tag473.xml" ContentType="application/vnd.openxmlformats-officedocument.presentationml.tags+xml"/>
  <Override PartName="/ppt/tags/tag4730.xml" ContentType="application/vnd.openxmlformats-officedocument.presentationml.tags+xml"/>
  <Override PartName="/ppt/tags/tag4731.xml" ContentType="application/vnd.openxmlformats-officedocument.presentationml.tags+xml"/>
  <Override PartName="/ppt/tags/tag4732.xml" ContentType="application/vnd.openxmlformats-officedocument.presentationml.tags+xml"/>
  <Override PartName="/ppt/tags/tag4733.xml" ContentType="application/vnd.openxmlformats-officedocument.presentationml.tags+xml"/>
  <Override PartName="/ppt/tags/tag4734.xml" ContentType="application/vnd.openxmlformats-officedocument.presentationml.tags+xml"/>
  <Override PartName="/ppt/tags/tag4735.xml" ContentType="application/vnd.openxmlformats-officedocument.presentationml.tags+xml"/>
  <Override PartName="/ppt/tags/tag4736.xml" ContentType="application/vnd.openxmlformats-officedocument.presentationml.tags+xml"/>
  <Override PartName="/ppt/tags/tag4737.xml" ContentType="application/vnd.openxmlformats-officedocument.presentationml.tags+xml"/>
  <Override PartName="/ppt/tags/tag4738.xml" ContentType="application/vnd.openxmlformats-officedocument.presentationml.tags+xml"/>
  <Override PartName="/ppt/tags/tag4739.xml" ContentType="application/vnd.openxmlformats-officedocument.presentationml.tags+xml"/>
  <Override PartName="/ppt/tags/tag474.xml" ContentType="application/vnd.openxmlformats-officedocument.presentationml.tags+xml"/>
  <Override PartName="/ppt/tags/tag4740.xml" ContentType="application/vnd.openxmlformats-officedocument.presentationml.tags+xml"/>
  <Override PartName="/ppt/tags/tag4741.xml" ContentType="application/vnd.openxmlformats-officedocument.presentationml.tags+xml"/>
  <Override PartName="/ppt/tags/tag4742.xml" ContentType="application/vnd.openxmlformats-officedocument.presentationml.tags+xml"/>
  <Override PartName="/ppt/tags/tag4743.xml" ContentType="application/vnd.openxmlformats-officedocument.presentationml.tags+xml"/>
  <Override PartName="/ppt/tags/tag4744.xml" ContentType="application/vnd.openxmlformats-officedocument.presentationml.tags+xml"/>
  <Override PartName="/ppt/tags/tag4745.xml" ContentType="application/vnd.openxmlformats-officedocument.presentationml.tags+xml"/>
  <Override PartName="/ppt/tags/tag4746.xml" ContentType="application/vnd.openxmlformats-officedocument.presentationml.tags+xml"/>
  <Override PartName="/ppt/tags/tag4747.xml" ContentType="application/vnd.openxmlformats-officedocument.presentationml.tags+xml"/>
  <Override PartName="/ppt/tags/tag4748.xml" ContentType="application/vnd.openxmlformats-officedocument.presentationml.tags+xml"/>
  <Override PartName="/ppt/tags/tag4749.xml" ContentType="application/vnd.openxmlformats-officedocument.presentationml.tags+xml"/>
  <Override PartName="/ppt/tags/tag475.xml" ContentType="application/vnd.openxmlformats-officedocument.presentationml.tags+xml"/>
  <Override PartName="/ppt/tags/tag4750.xml" ContentType="application/vnd.openxmlformats-officedocument.presentationml.tags+xml"/>
  <Override PartName="/ppt/tags/tag4751.xml" ContentType="application/vnd.openxmlformats-officedocument.presentationml.tags+xml"/>
  <Override PartName="/ppt/tags/tag4752.xml" ContentType="application/vnd.openxmlformats-officedocument.presentationml.tags+xml"/>
  <Override PartName="/ppt/tags/tag4753.xml" ContentType="application/vnd.openxmlformats-officedocument.presentationml.tags+xml"/>
  <Override PartName="/ppt/tags/tag4754.xml" ContentType="application/vnd.openxmlformats-officedocument.presentationml.tags+xml"/>
  <Override PartName="/ppt/tags/tag4755.xml" ContentType="application/vnd.openxmlformats-officedocument.presentationml.tags+xml"/>
  <Override PartName="/ppt/tags/tag4756.xml" ContentType="application/vnd.openxmlformats-officedocument.presentationml.tags+xml"/>
  <Override PartName="/ppt/tags/tag4757.xml" ContentType="application/vnd.openxmlformats-officedocument.presentationml.tags+xml"/>
  <Override PartName="/ppt/tags/tag4758.xml" ContentType="application/vnd.openxmlformats-officedocument.presentationml.tags+xml"/>
  <Override PartName="/ppt/tags/tag4759.xml" ContentType="application/vnd.openxmlformats-officedocument.presentationml.tags+xml"/>
  <Override PartName="/ppt/tags/tag476.xml" ContentType="application/vnd.openxmlformats-officedocument.presentationml.tags+xml"/>
  <Override PartName="/ppt/tags/tag4760.xml" ContentType="application/vnd.openxmlformats-officedocument.presentationml.tags+xml"/>
  <Override PartName="/ppt/tags/tag4761.xml" ContentType="application/vnd.openxmlformats-officedocument.presentationml.tags+xml"/>
  <Override PartName="/ppt/tags/tag4762.xml" ContentType="application/vnd.openxmlformats-officedocument.presentationml.tags+xml"/>
  <Override PartName="/ppt/tags/tag4763.xml" ContentType="application/vnd.openxmlformats-officedocument.presentationml.tags+xml"/>
  <Override PartName="/ppt/tags/tag4764.xml" ContentType="application/vnd.openxmlformats-officedocument.presentationml.tags+xml"/>
  <Override PartName="/ppt/tags/tag4765.xml" ContentType="application/vnd.openxmlformats-officedocument.presentationml.tags+xml"/>
  <Override PartName="/ppt/tags/tag4766.xml" ContentType="application/vnd.openxmlformats-officedocument.presentationml.tags+xml"/>
  <Override PartName="/ppt/tags/tag4767.xml" ContentType="application/vnd.openxmlformats-officedocument.presentationml.tags+xml"/>
  <Override PartName="/ppt/tags/tag4768.xml" ContentType="application/vnd.openxmlformats-officedocument.presentationml.tags+xml"/>
  <Override PartName="/ppt/tags/tag4769.xml" ContentType="application/vnd.openxmlformats-officedocument.presentationml.tags+xml"/>
  <Override PartName="/ppt/tags/tag477.xml" ContentType="application/vnd.openxmlformats-officedocument.presentationml.tags+xml"/>
  <Override PartName="/ppt/tags/tag4770.xml" ContentType="application/vnd.openxmlformats-officedocument.presentationml.tags+xml"/>
  <Override PartName="/ppt/tags/tag4771.xml" ContentType="application/vnd.openxmlformats-officedocument.presentationml.tags+xml"/>
  <Override PartName="/ppt/tags/tag4772.xml" ContentType="application/vnd.openxmlformats-officedocument.presentationml.tags+xml"/>
  <Override PartName="/ppt/tags/tag4773.xml" ContentType="application/vnd.openxmlformats-officedocument.presentationml.tags+xml"/>
  <Override PartName="/ppt/tags/tag4774.xml" ContentType="application/vnd.openxmlformats-officedocument.presentationml.tags+xml"/>
  <Override PartName="/ppt/tags/tag4775.xml" ContentType="application/vnd.openxmlformats-officedocument.presentationml.tags+xml"/>
  <Override PartName="/ppt/tags/tag4776.xml" ContentType="application/vnd.openxmlformats-officedocument.presentationml.tags+xml"/>
  <Override PartName="/ppt/tags/tag4777.xml" ContentType="application/vnd.openxmlformats-officedocument.presentationml.tags+xml"/>
  <Override PartName="/ppt/tags/tag4778.xml" ContentType="application/vnd.openxmlformats-officedocument.presentationml.tags+xml"/>
  <Override PartName="/ppt/tags/tag4779.xml" ContentType="application/vnd.openxmlformats-officedocument.presentationml.tags+xml"/>
  <Override PartName="/ppt/tags/tag478.xml" ContentType="application/vnd.openxmlformats-officedocument.presentationml.tags+xml"/>
  <Override PartName="/ppt/tags/tag4780.xml" ContentType="application/vnd.openxmlformats-officedocument.presentationml.tags+xml"/>
  <Override PartName="/ppt/tags/tag4781.xml" ContentType="application/vnd.openxmlformats-officedocument.presentationml.tags+xml"/>
  <Override PartName="/ppt/tags/tag4782.xml" ContentType="application/vnd.openxmlformats-officedocument.presentationml.tags+xml"/>
  <Override PartName="/ppt/tags/tag4783.xml" ContentType="application/vnd.openxmlformats-officedocument.presentationml.tags+xml"/>
  <Override PartName="/ppt/tags/tag4784.xml" ContentType="application/vnd.openxmlformats-officedocument.presentationml.tags+xml"/>
  <Override PartName="/ppt/tags/tag4785.xml" ContentType="application/vnd.openxmlformats-officedocument.presentationml.tags+xml"/>
  <Override PartName="/ppt/tags/tag4786.xml" ContentType="application/vnd.openxmlformats-officedocument.presentationml.tags+xml"/>
  <Override PartName="/ppt/tags/tag4787.xml" ContentType="application/vnd.openxmlformats-officedocument.presentationml.tags+xml"/>
  <Override PartName="/ppt/tags/tag4788.xml" ContentType="application/vnd.openxmlformats-officedocument.presentationml.tags+xml"/>
  <Override PartName="/ppt/tags/tag4789.xml" ContentType="application/vnd.openxmlformats-officedocument.presentationml.tags+xml"/>
  <Override PartName="/ppt/tags/tag479.xml" ContentType="application/vnd.openxmlformats-officedocument.presentationml.tags+xml"/>
  <Override PartName="/ppt/tags/tag4790.xml" ContentType="application/vnd.openxmlformats-officedocument.presentationml.tags+xml"/>
  <Override PartName="/ppt/tags/tag4791.xml" ContentType="application/vnd.openxmlformats-officedocument.presentationml.tags+xml"/>
  <Override PartName="/ppt/tags/tag4792.xml" ContentType="application/vnd.openxmlformats-officedocument.presentationml.tags+xml"/>
  <Override PartName="/ppt/tags/tag4793.xml" ContentType="application/vnd.openxmlformats-officedocument.presentationml.tags+xml"/>
  <Override PartName="/ppt/tags/tag4794.xml" ContentType="application/vnd.openxmlformats-officedocument.presentationml.tags+xml"/>
  <Override PartName="/ppt/tags/tag4795.xml" ContentType="application/vnd.openxmlformats-officedocument.presentationml.tags+xml"/>
  <Override PartName="/ppt/tags/tag4796.xml" ContentType="application/vnd.openxmlformats-officedocument.presentationml.tags+xml"/>
  <Override PartName="/ppt/tags/tag4797.xml" ContentType="application/vnd.openxmlformats-officedocument.presentationml.tags+xml"/>
  <Override PartName="/ppt/tags/tag4798.xml" ContentType="application/vnd.openxmlformats-officedocument.presentationml.tags+xml"/>
  <Override PartName="/ppt/tags/tag4799.xml" ContentType="application/vnd.openxmlformats-officedocument.presentationml.tags+xml"/>
  <Override PartName="/ppt/tags/tag48.xml" ContentType="application/vnd.openxmlformats-officedocument.presentationml.tags+xml"/>
  <Override PartName="/ppt/tags/tag480.xml" ContentType="application/vnd.openxmlformats-officedocument.presentationml.tags+xml"/>
  <Override PartName="/ppt/tags/tag4800.xml" ContentType="application/vnd.openxmlformats-officedocument.presentationml.tags+xml"/>
  <Override PartName="/ppt/tags/tag4801.xml" ContentType="application/vnd.openxmlformats-officedocument.presentationml.tags+xml"/>
  <Override PartName="/ppt/tags/tag4802.xml" ContentType="application/vnd.openxmlformats-officedocument.presentationml.tags+xml"/>
  <Override PartName="/ppt/tags/tag4803.xml" ContentType="application/vnd.openxmlformats-officedocument.presentationml.tags+xml"/>
  <Override PartName="/ppt/tags/tag4804.xml" ContentType="application/vnd.openxmlformats-officedocument.presentationml.tags+xml"/>
  <Override PartName="/ppt/tags/tag4805.xml" ContentType="application/vnd.openxmlformats-officedocument.presentationml.tags+xml"/>
  <Override PartName="/ppt/tags/tag4806.xml" ContentType="application/vnd.openxmlformats-officedocument.presentationml.tags+xml"/>
  <Override PartName="/ppt/tags/tag4807.xml" ContentType="application/vnd.openxmlformats-officedocument.presentationml.tags+xml"/>
  <Override PartName="/ppt/tags/tag4808.xml" ContentType="application/vnd.openxmlformats-officedocument.presentationml.tags+xml"/>
  <Override PartName="/ppt/tags/tag4809.xml" ContentType="application/vnd.openxmlformats-officedocument.presentationml.tags+xml"/>
  <Override PartName="/ppt/tags/tag481.xml" ContentType="application/vnd.openxmlformats-officedocument.presentationml.tags+xml"/>
  <Override PartName="/ppt/tags/tag4810.xml" ContentType="application/vnd.openxmlformats-officedocument.presentationml.tags+xml"/>
  <Override PartName="/ppt/tags/tag4811.xml" ContentType="application/vnd.openxmlformats-officedocument.presentationml.tags+xml"/>
  <Override PartName="/ppt/tags/tag4812.xml" ContentType="application/vnd.openxmlformats-officedocument.presentationml.tags+xml"/>
  <Override PartName="/ppt/tags/tag4813.xml" ContentType="application/vnd.openxmlformats-officedocument.presentationml.tags+xml"/>
  <Override PartName="/ppt/tags/tag4814.xml" ContentType="application/vnd.openxmlformats-officedocument.presentationml.tags+xml"/>
  <Override PartName="/ppt/tags/tag4815.xml" ContentType="application/vnd.openxmlformats-officedocument.presentationml.tags+xml"/>
  <Override PartName="/ppt/tags/tag4816.xml" ContentType="application/vnd.openxmlformats-officedocument.presentationml.tags+xml"/>
  <Override PartName="/ppt/tags/tag4817.xml" ContentType="application/vnd.openxmlformats-officedocument.presentationml.tags+xml"/>
  <Override PartName="/ppt/tags/tag4818.xml" ContentType="application/vnd.openxmlformats-officedocument.presentationml.tags+xml"/>
  <Override PartName="/ppt/tags/tag4819.xml" ContentType="application/vnd.openxmlformats-officedocument.presentationml.tags+xml"/>
  <Override PartName="/ppt/tags/tag482.xml" ContentType="application/vnd.openxmlformats-officedocument.presentationml.tags+xml"/>
  <Override PartName="/ppt/tags/tag4820.xml" ContentType="application/vnd.openxmlformats-officedocument.presentationml.tags+xml"/>
  <Override PartName="/ppt/tags/tag4821.xml" ContentType="application/vnd.openxmlformats-officedocument.presentationml.tags+xml"/>
  <Override PartName="/ppt/tags/tag4822.xml" ContentType="application/vnd.openxmlformats-officedocument.presentationml.tags+xml"/>
  <Override PartName="/ppt/tags/tag4823.xml" ContentType="application/vnd.openxmlformats-officedocument.presentationml.tags+xml"/>
  <Override PartName="/ppt/tags/tag4824.xml" ContentType="application/vnd.openxmlformats-officedocument.presentationml.tags+xml"/>
  <Override PartName="/ppt/tags/tag4825.xml" ContentType="application/vnd.openxmlformats-officedocument.presentationml.tags+xml"/>
  <Override PartName="/ppt/tags/tag4826.xml" ContentType="application/vnd.openxmlformats-officedocument.presentationml.tags+xml"/>
  <Override PartName="/ppt/tags/tag4827.xml" ContentType="application/vnd.openxmlformats-officedocument.presentationml.tags+xml"/>
  <Override PartName="/ppt/tags/tag4828.xml" ContentType="application/vnd.openxmlformats-officedocument.presentationml.tags+xml"/>
  <Override PartName="/ppt/tags/tag4829.xml" ContentType="application/vnd.openxmlformats-officedocument.presentationml.tags+xml"/>
  <Override PartName="/ppt/tags/tag483.xml" ContentType="application/vnd.openxmlformats-officedocument.presentationml.tags+xml"/>
  <Override PartName="/ppt/tags/tag4830.xml" ContentType="application/vnd.openxmlformats-officedocument.presentationml.tags+xml"/>
  <Override PartName="/ppt/tags/tag4831.xml" ContentType="application/vnd.openxmlformats-officedocument.presentationml.tags+xml"/>
  <Override PartName="/ppt/tags/tag4832.xml" ContentType="application/vnd.openxmlformats-officedocument.presentationml.tags+xml"/>
  <Override PartName="/ppt/tags/tag4833.xml" ContentType="application/vnd.openxmlformats-officedocument.presentationml.tags+xml"/>
  <Override PartName="/ppt/tags/tag4834.xml" ContentType="application/vnd.openxmlformats-officedocument.presentationml.tags+xml"/>
  <Override PartName="/ppt/tags/tag4835.xml" ContentType="application/vnd.openxmlformats-officedocument.presentationml.tags+xml"/>
  <Override PartName="/ppt/tags/tag4836.xml" ContentType="application/vnd.openxmlformats-officedocument.presentationml.tags+xml"/>
  <Override PartName="/ppt/tags/tag4837.xml" ContentType="application/vnd.openxmlformats-officedocument.presentationml.tags+xml"/>
  <Override PartName="/ppt/tags/tag4838.xml" ContentType="application/vnd.openxmlformats-officedocument.presentationml.tags+xml"/>
  <Override PartName="/ppt/tags/tag4839.xml" ContentType="application/vnd.openxmlformats-officedocument.presentationml.tags+xml"/>
  <Override PartName="/ppt/tags/tag484.xml" ContentType="application/vnd.openxmlformats-officedocument.presentationml.tags+xml"/>
  <Override PartName="/ppt/tags/tag4840.xml" ContentType="application/vnd.openxmlformats-officedocument.presentationml.tags+xml"/>
  <Override PartName="/ppt/tags/tag4841.xml" ContentType="application/vnd.openxmlformats-officedocument.presentationml.tags+xml"/>
  <Override PartName="/ppt/tags/tag4842.xml" ContentType="application/vnd.openxmlformats-officedocument.presentationml.tags+xml"/>
  <Override PartName="/ppt/tags/tag4843.xml" ContentType="application/vnd.openxmlformats-officedocument.presentationml.tags+xml"/>
  <Override PartName="/ppt/tags/tag4844.xml" ContentType="application/vnd.openxmlformats-officedocument.presentationml.tags+xml"/>
  <Override PartName="/ppt/tags/tag4845.xml" ContentType="application/vnd.openxmlformats-officedocument.presentationml.tags+xml"/>
  <Override PartName="/ppt/tags/tag4846.xml" ContentType="application/vnd.openxmlformats-officedocument.presentationml.tags+xml"/>
  <Override PartName="/ppt/tags/tag4847.xml" ContentType="application/vnd.openxmlformats-officedocument.presentationml.tags+xml"/>
  <Override PartName="/ppt/tags/tag4848.xml" ContentType="application/vnd.openxmlformats-officedocument.presentationml.tags+xml"/>
  <Override PartName="/ppt/tags/tag4849.xml" ContentType="application/vnd.openxmlformats-officedocument.presentationml.tags+xml"/>
  <Override PartName="/ppt/tags/tag485.xml" ContentType="application/vnd.openxmlformats-officedocument.presentationml.tags+xml"/>
  <Override PartName="/ppt/tags/tag4850.xml" ContentType="application/vnd.openxmlformats-officedocument.presentationml.tags+xml"/>
  <Override PartName="/ppt/tags/tag4851.xml" ContentType="application/vnd.openxmlformats-officedocument.presentationml.tags+xml"/>
  <Override PartName="/ppt/tags/tag4852.xml" ContentType="application/vnd.openxmlformats-officedocument.presentationml.tags+xml"/>
  <Override PartName="/ppt/tags/tag4853.xml" ContentType="application/vnd.openxmlformats-officedocument.presentationml.tags+xml"/>
  <Override PartName="/ppt/tags/tag4854.xml" ContentType="application/vnd.openxmlformats-officedocument.presentationml.tags+xml"/>
  <Override PartName="/ppt/tags/tag4855.xml" ContentType="application/vnd.openxmlformats-officedocument.presentationml.tags+xml"/>
  <Override PartName="/ppt/tags/tag4856.xml" ContentType="application/vnd.openxmlformats-officedocument.presentationml.tags+xml"/>
  <Override PartName="/ppt/tags/tag4857.xml" ContentType="application/vnd.openxmlformats-officedocument.presentationml.tags+xml"/>
  <Override PartName="/ppt/tags/tag4858.xml" ContentType="application/vnd.openxmlformats-officedocument.presentationml.tags+xml"/>
  <Override PartName="/ppt/tags/tag4859.xml" ContentType="application/vnd.openxmlformats-officedocument.presentationml.tags+xml"/>
  <Override PartName="/ppt/tags/tag486.xml" ContentType="application/vnd.openxmlformats-officedocument.presentationml.tags+xml"/>
  <Override PartName="/ppt/tags/tag4860.xml" ContentType="application/vnd.openxmlformats-officedocument.presentationml.tags+xml"/>
  <Override PartName="/ppt/tags/tag4861.xml" ContentType="application/vnd.openxmlformats-officedocument.presentationml.tags+xml"/>
  <Override PartName="/ppt/tags/tag4862.xml" ContentType="application/vnd.openxmlformats-officedocument.presentationml.tags+xml"/>
  <Override PartName="/ppt/tags/tag4863.xml" ContentType="application/vnd.openxmlformats-officedocument.presentationml.tags+xml"/>
  <Override PartName="/ppt/tags/tag4864.xml" ContentType="application/vnd.openxmlformats-officedocument.presentationml.tags+xml"/>
  <Override PartName="/ppt/tags/tag4865.xml" ContentType="application/vnd.openxmlformats-officedocument.presentationml.tags+xml"/>
  <Override PartName="/ppt/tags/tag4866.xml" ContentType="application/vnd.openxmlformats-officedocument.presentationml.tags+xml"/>
  <Override PartName="/ppt/tags/tag4867.xml" ContentType="application/vnd.openxmlformats-officedocument.presentationml.tags+xml"/>
  <Override PartName="/ppt/tags/tag4868.xml" ContentType="application/vnd.openxmlformats-officedocument.presentationml.tags+xml"/>
  <Override PartName="/ppt/tags/tag4869.xml" ContentType="application/vnd.openxmlformats-officedocument.presentationml.tags+xml"/>
  <Override PartName="/ppt/tags/tag487.xml" ContentType="application/vnd.openxmlformats-officedocument.presentationml.tags+xml"/>
  <Override PartName="/ppt/tags/tag4870.xml" ContentType="application/vnd.openxmlformats-officedocument.presentationml.tags+xml"/>
  <Override PartName="/ppt/tags/tag4871.xml" ContentType="application/vnd.openxmlformats-officedocument.presentationml.tags+xml"/>
  <Override PartName="/ppt/tags/tag4872.xml" ContentType="application/vnd.openxmlformats-officedocument.presentationml.tags+xml"/>
  <Override PartName="/ppt/tags/tag4873.xml" ContentType="application/vnd.openxmlformats-officedocument.presentationml.tags+xml"/>
  <Override PartName="/ppt/tags/tag4874.xml" ContentType="application/vnd.openxmlformats-officedocument.presentationml.tags+xml"/>
  <Override PartName="/ppt/tags/tag4875.xml" ContentType="application/vnd.openxmlformats-officedocument.presentationml.tags+xml"/>
  <Override PartName="/ppt/tags/tag4876.xml" ContentType="application/vnd.openxmlformats-officedocument.presentationml.tags+xml"/>
  <Override PartName="/ppt/tags/tag4877.xml" ContentType="application/vnd.openxmlformats-officedocument.presentationml.tags+xml"/>
  <Override PartName="/ppt/tags/tag4878.xml" ContentType="application/vnd.openxmlformats-officedocument.presentationml.tags+xml"/>
  <Override PartName="/ppt/tags/tag4879.xml" ContentType="application/vnd.openxmlformats-officedocument.presentationml.tags+xml"/>
  <Override PartName="/ppt/tags/tag488.xml" ContentType="application/vnd.openxmlformats-officedocument.presentationml.tags+xml"/>
  <Override PartName="/ppt/tags/tag4880.xml" ContentType="application/vnd.openxmlformats-officedocument.presentationml.tags+xml"/>
  <Override PartName="/ppt/tags/tag4881.xml" ContentType="application/vnd.openxmlformats-officedocument.presentationml.tags+xml"/>
  <Override PartName="/ppt/tags/tag4882.xml" ContentType="application/vnd.openxmlformats-officedocument.presentationml.tags+xml"/>
  <Override PartName="/ppt/tags/tag4883.xml" ContentType="application/vnd.openxmlformats-officedocument.presentationml.tags+xml"/>
  <Override PartName="/ppt/tags/tag4884.xml" ContentType="application/vnd.openxmlformats-officedocument.presentationml.tags+xml"/>
  <Override PartName="/ppt/tags/tag4885.xml" ContentType="application/vnd.openxmlformats-officedocument.presentationml.tags+xml"/>
  <Override PartName="/ppt/tags/tag4886.xml" ContentType="application/vnd.openxmlformats-officedocument.presentationml.tags+xml"/>
  <Override PartName="/ppt/tags/tag4887.xml" ContentType="application/vnd.openxmlformats-officedocument.presentationml.tags+xml"/>
  <Override PartName="/ppt/tags/tag4888.xml" ContentType="application/vnd.openxmlformats-officedocument.presentationml.tags+xml"/>
  <Override PartName="/ppt/tags/tag4889.xml" ContentType="application/vnd.openxmlformats-officedocument.presentationml.tags+xml"/>
  <Override PartName="/ppt/tags/tag489.xml" ContentType="application/vnd.openxmlformats-officedocument.presentationml.tags+xml"/>
  <Override PartName="/ppt/tags/tag4890.xml" ContentType="application/vnd.openxmlformats-officedocument.presentationml.tags+xml"/>
  <Override PartName="/ppt/tags/tag4891.xml" ContentType="application/vnd.openxmlformats-officedocument.presentationml.tags+xml"/>
  <Override PartName="/ppt/tags/tag4892.xml" ContentType="application/vnd.openxmlformats-officedocument.presentationml.tags+xml"/>
  <Override PartName="/ppt/tags/tag4893.xml" ContentType="application/vnd.openxmlformats-officedocument.presentationml.tags+xml"/>
  <Override PartName="/ppt/tags/tag4894.xml" ContentType="application/vnd.openxmlformats-officedocument.presentationml.tags+xml"/>
  <Override PartName="/ppt/tags/tag4895.xml" ContentType="application/vnd.openxmlformats-officedocument.presentationml.tags+xml"/>
  <Override PartName="/ppt/tags/tag4896.xml" ContentType="application/vnd.openxmlformats-officedocument.presentationml.tags+xml"/>
  <Override PartName="/ppt/tags/tag4897.xml" ContentType="application/vnd.openxmlformats-officedocument.presentationml.tags+xml"/>
  <Override PartName="/ppt/tags/tag4898.xml" ContentType="application/vnd.openxmlformats-officedocument.presentationml.tags+xml"/>
  <Override PartName="/ppt/tags/tag4899.xml" ContentType="application/vnd.openxmlformats-officedocument.presentationml.tags+xml"/>
  <Override PartName="/ppt/tags/tag49.xml" ContentType="application/vnd.openxmlformats-officedocument.presentationml.tags+xml"/>
  <Override PartName="/ppt/tags/tag490.xml" ContentType="application/vnd.openxmlformats-officedocument.presentationml.tags+xml"/>
  <Override PartName="/ppt/tags/tag4900.xml" ContentType="application/vnd.openxmlformats-officedocument.presentationml.tags+xml"/>
  <Override PartName="/ppt/tags/tag4901.xml" ContentType="application/vnd.openxmlformats-officedocument.presentationml.tags+xml"/>
  <Override PartName="/ppt/tags/tag4902.xml" ContentType="application/vnd.openxmlformats-officedocument.presentationml.tags+xml"/>
  <Override PartName="/ppt/tags/tag4903.xml" ContentType="application/vnd.openxmlformats-officedocument.presentationml.tags+xml"/>
  <Override PartName="/ppt/tags/tag4904.xml" ContentType="application/vnd.openxmlformats-officedocument.presentationml.tags+xml"/>
  <Override PartName="/ppt/tags/tag4905.xml" ContentType="application/vnd.openxmlformats-officedocument.presentationml.tags+xml"/>
  <Override PartName="/ppt/tags/tag4906.xml" ContentType="application/vnd.openxmlformats-officedocument.presentationml.tags+xml"/>
  <Override PartName="/ppt/tags/tag4907.xml" ContentType="application/vnd.openxmlformats-officedocument.presentationml.tags+xml"/>
  <Override PartName="/ppt/tags/tag4908.xml" ContentType="application/vnd.openxmlformats-officedocument.presentationml.tags+xml"/>
  <Override PartName="/ppt/tags/tag4909.xml" ContentType="application/vnd.openxmlformats-officedocument.presentationml.tags+xml"/>
  <Override PartName="/ppt/tags/tag491.xml" ContentType="application/vnd.openxmlformats-officedocument.presentationml.tags+xml"/>
  <Override PartName="/ppt/tags/tag4910.xml" ContentType="application/vnd.openxmlformats-officedocument.presentationml.tags+xml"/>
  <Override PartName="/ppt/tags/tag4911.xml" ContentType="application/vnd.openxmlformats-officedocument.presentationml.tags+xml"/>
  <Override PartName="/ppt/tags/tag4912.xml" ContentType="application/vnd.openxmlformats-officedocument.presentationml.tags+xml"/>
  <Override PartName="/ppt/tags/tag4913.xml" ContentType="application/vnd.openxmlformats-officedocument.presentationml.tags+xml"/>
  <Override PartName="/ppt/tags/tag4914.xml" ContentType="application/vnd.openxmlformats-officedocument.presentationml.tags+xml"/>
  <Override PartName="/ppt/tags/tag4915.xml" ContentType="application/vnd.openxmlformats-officedocument.presentationml.tags+xml"/>
  <Override PartName="/ppt/tags/tag4916.xml" ContentType="application/vnd.openxmlformats-officedocument.presentationml.tags+xml"/>
  <Override PartName="/ppt/tags/tag4917.xml" ContentType="application/vnd.openxmlformats-officedocument.presentationml.tags+xml"/>
  <Override PartName="/ppt/tags/tag4918.xml" ContentType="application/vnd.openxmlformats-officedocument.presentationml.tags+xml"/>
  <Override PartName="/ppt/tags/tag4919.xml" ContentType="application/vnd.openxmlformats-officedocument.presentationml.tags+xml"/>
  <Override PartName="/ppt/tags/tag492.xml" ContentType="application/vnd.openxmlformats-officedocument.presentationml.tags+xml"/>
  <Override PartName="/ppt/tags/tag4920.xml" ContentType="application/vnd.openxmlformats-officedocument.presentationml.tags+xml"/>
  <Override PartName="/ppt/tags/tag4921.xml" ContentType="application/vnd.openxmlformats-officedocument.presentationml.tags+xml"/>
  <Override PartName="/ppt/tags/tag4922.xml" ContentType="application/vnd.openxmlformats-officedocument.presentationml.tags+xml"/>
  <Override PartName="/ppt/tags/tag4923.xml" ContentType="application/vnd.openxmlformats-officedocument.presentationml.tags+xml"/>
  <Override PartName="/ppt/tags/tag4924.xml" ContentType="application/vnd.openxmlformats-officedocument.presentationml.tags+xml"/>
  <Override PartName="/ppt/tags/tag4925.xml" ContentType="application/vnd.openxmlformats-officedocument.presentationml.tags+xml"/>
  <Override PartName="/ppt/tags/tag4926.xml" ContentType="application/vnd.openxmlformats-officedocument.presentationml.tags+xml"/>
  <Override PartName="/ppt/tags/tag4927.xml" ContentType="application/vnd.openxmlformats-officedocument.presentationml.tags+xml"/>
  <Override PartName="/ppt/tags/tag4928.xml" ContentType="application/vnd.openxmlformats-officedocument.presentationml.tags+xml"/>
  <Override PartName="/ppt/tags/tag4929.xml" ContentType="application/vnd.openxmlformats-officedocument.presentationml.tags+xml"/>
  <Override PartName="/ppt/tags/tag493.xml" ContentType="application/vnd.openxmlformats-officedocument.presentationml.tags+xml"/>
  <Override PartName="/ppt/tags/tag4930.xml" ContentType="application/vnd.openxmlformats-officedocument.presentationml.tags+xml"/>
  <Override PartName="/ppt/tags/tag4931.xml" ContentType="application/vnd.openxmlformats-officedocument.presentationml.tags+xml"/>
  <Override PartName="/ppt/tags/tag4932.xml" ContentType="application/vnd.openxmlformats-officedocument.presentationml.tags+xml"/>
  <Override PartName="/ppt/tags/tag4933.xml" ContentType="application/vnd.openxmlformats-officedocument.presentationml.tags+xml"/>
  <Override PartName="/ppt/tags/tag4934.xml" ContentType="application/vnd.openxmlformats-officedocument.presentationml.tags+xml"/>
  <Override PartName="/ppt/tags/tag4935.xml" ContentType="application/vnd.openxmlformats-officedocument.presentationml.tags+xml"/>
  <Override PartName="/ppt/tags/tag4936.xml" ContentType="application/vnd.openxmlformats-officedocument.presentationml.tags+xml"/>
  <Override PartName="/ppt/tags/tag4937.xml" ContentType="application/vnd.openxmlformats-officedocument.presentationml.tags+xml"/>
  <Override PartName="/ppt/tags/tag4938.xml" ContentType="application/vnd.openxmlformats-officedocument.presentationml.tags+xml"/>
  <Override PartName="/ppt/tags/tag4939.xml" ContentType="application/vnd.openxmlformats-officedocument.presentationml.tags+xml"/>
  <Override PartName="/ppt/tags/tag494.xml" ContentType="application/vnd.openxmlformats-officedocument.presentationml.tags+xml"/>
  <Override PartName="/ppt/tags/tag4940.xml" ContentType="application/vnd.openxmlformats-officedocument.presentationml.tags+xml"/>
  <Override PartName="/ppt/tags/tag4941.xml" ContentType="application/vnd.openxmlformats-officedocument.presentationml.tags+xml"/>
  <Override PartName="/ppt/tags/tag4942.xml" ContentType="application/vnd.openxmlformats-officedocument.presentationml.tags+xml"/>
  <Override PartName="/ppt/tags/tag4943.xml" ContentType="application/vnd.openxmlformats-officedocument.presentationml.tags+xml"/>
  <Override PartName="/ppt/tags/tag4944.xml" ContentType="application/vnd.openxmlformats-officedocument.presentationml.tags+xml"/>
  <Override PartName="/ppt/tags/tag4945.xml" ContentType="application/vnd.openxmlformats-officedocument.presentationml.tags+xml"/>
  <Override PartName="/ppt/tags/tag4946.xml" ContentType="application/vnd.openxmlformats-officedocument.presentationml.tags+xml"/>
  <Override PartName="/ppt/tags/tag4947.xml" ContentType="application/vnd.openxmlformats-officedocument.presentationml.tags+xml"/>
  <Override PartName="/ppt/tags/tag4948.xml" ContentType="application/vnd.openxmlformats-officedocument.presentationml.tags+xml"/>
  <Override PartName="/ppt/tags/tag4949.xml" ContentType="application/vnd.openxmlformats-officedocument.presentationml.tags+xml"/>
  <Override PartName="/ppt/tags/tag495.xml" ContentType="application/vnd.openxmlformats-officedocument.presentationml.tags+xml"/>
  <Override PartName="/ppt/tags/tag4950.xml" ContentType="application/vnd.openxmlformats-officedocument.presentationml.tags+xml"/>
  <Override PartName="/ppt/tags/tag4951.xml" ContentType="application/vnd.openxmlformats-officedocument.presentationml.tags+xml"/>
  <Override PartName="/ppt/tags/tag4952.xml" ContentType="application/vnd.openxmlformats-officedocument.presentationml.tags+xml"/>
  <Override PartName="/ppt/tags/tag4953.xml" ContentType="application/vnd.openxmlformats-officedocument.presentationml.tags+xml"/>
  <Override PartName="/ppt/tags/tag4954.xml" ContentType="application/vnd.openxmlformats-officedocument.presentationml.tags+xml"/>
  <Override PartName="/ppt/tags/tag4955.xml" ContentType="application/vnd.openxmlformats-officedocument.presentationml.tags+xml"/>
  <Override PartName="/ppt/tags/tag4956.xml" ContentType="application/vnd.openxmlformats-officedocument.presentationml.tags+xml"/>
  <Override PartName="/ppt/tags/tag4957.xml" ContentType="application/vnd.openxmlformats-officedocument.presentationml.tags+xml"/>
  <Override PartName="/ppt/tags/tag4958.xml" ContentType="application/vnd.openxmlformats-officedocument.presentationml.tags+xml"/>
  <Override PartName="/ppt/tags/tag4959.xml" ContentType="application/vnd.openxmlformats-officedocument.presentationml.tags+xml"/>
  <Override PartName="/ppt/tags/tag496.xml" ContentType="application/vnd.openxmlformats-officedocument.presentationml.tags+xml"/>
  <Override PartName="/ppt/tags/tag4960.xml" ContentType="application/vnd.openxmlformats-officedocument.presentationml.tags+xml"/>
  <Override PartName="/ppt/tags/tag4961.xml" ContentType="application/vnd.openxmlformats-officedocument.presentationml.tags+xml"/>
  <Override PartName="/ppt/tags/tag4962.xml" ContentType="application/vnd.openxmlformats-officedocument.presentationml.tags+xml"/>
  <Override PartName="/ppt/tags/tag4963.xml" ContentType="application/vnd.openxmlformats-officedocument.presentationml.tags+xml"/>
  <Override PartName="/ppt/tags/tag4964.xml" ContentType="application/vnd.openxmlformats-officedocument.presentationml.tags+xml"/>
  <Override PartName="/ppt/tags/tag4965.xml" ContentType="application/vnd.openxmlformats-officedocument.presentationml.tags+xml"/>
  <Override PartName="/ppt/tags/tag4966.xml" ContentType="application/vnd.openxmlformats-officedocument.presentationml.tags+xml"/>
  <Override PartName="/ppt/tags/tag4967.xml" ContentType="application/vnd.openxmlformats-officedocument.presentationml.tags+xml"/>
  <Override PartName="/ppt/tags/tag4968.xml" ContentType="application/vnd.openxmlformats-officedocument.presentationml.tags+xml"/>
  <Override PartName="/ppt/tags/tag4969.xml" ContentType="application/vnd.openxmlformats-officedocument.presentationml.tags+xml"/>
  <Override PartName="/ppt/tags/tag497.xml" ContentType="application/vnd.openxmlformats-officedocument.presentationml.tags+xml"/>
  <Override PartName="/ppt/tags/tag4970.xml" ContentType="application/vnd.openxmlformats-officedocument.presentationml.tags+xml"/>
  <Override PartName="/ppt/tags/tag4971.xml" ContentType="application/vnd.openxmlformats-officedocument.presentationml.tags+xml"/>
  <Override PartName="/ppt/tags/tag4972.xml" ContentType="application/vnd.openxmlformats-officedocument.presentationml.tags+xml"/>
  <Override PartName="/ppt/tags/tag4973.xml" ContentType="application/vnd.openxmlformats-officedocument.presentationml.tags+xml"/>
  <Override PartName="/ppt/tags/tag4974.xml" ContentType="application/vnd.openxmlformats-officedocument.presentationml.tags+xml"/>
  <Override PartName="/ppt/tags/tag4975.xml" ContentType="application/vnd.openxmlformats-officedocument.presentationml.tags+xml"/>
  <Override PartName="/ppt/tags/tag4976.xml" ContentType="application/vnd.openxmlformats-officedocument.presentationml.tags+xml"/>
  <Override PartName="/ppt/tags/tag4977.xml" ContentType="application/vnd.openxmlformats-officedocument.presentationml.tags+xml"/>
  <Override PartName="/ppt/tags/tag4978.xml" ContentType="application/vnd.openxmlformats-officedocument.presentationml.tags+xml"/>
  <Override PartName="/ppt/tags/tag4979.xml" ContentType="application/vnd.openxmlformats-officedocument.presentationml.tags+xml"/>
  <Override PartName="/ppt/tags/tag498.xml" ContentType="application/vnd.openxmlformats-officedocument.presentationml.tags+xml"/>
  <Override PartName="/ppt/tags/tag4980.xml" ContentType="application/vnd.openxmlformats-officedocument.presentationml.tags+xml"/>
  <Override PartName="/ppt/tags/tag4981.xml" ContentType="application/vnd.openxmlformats-officedocument.presentationml.tags+xml"/>
  <Override PartName="/ppt/tags/tag4982.xml" ContentType="application/vnd.openxmlformats-officedocument.presentationml.tags+xml"/>
  <Override PartName="/ppt/tags/tag4983.xml" ContentType="application/vnd.openxmlformats-officedocument.presentationml.tags+xml"/>
  <Override PartName="/ppt/tags/tag4984.xml" ContentType="application/vnd.openxmlformats-officedocument.presentationml.tags+xml"/>
  <Override PartName="/ppt/tags/tag4985.xml" ContentType="application/vnd.openxmlformats-officedocument.presentationml.tags+xml"/>
  <Override PartName="/ppt/tags/tag4986.xml" ContentType="application/vnd.openxmlformats-officedocument.presentationml.tags+xml"/>
  <Override PartName="/ppt/tags/tag4987.xml" ContentType="application/vnd.openxmlformats-officedocument.presentationml.tags+xml"/>
  <Override PartName="/ppt/tags/tag4988.xml" ContentType="application/vnd.openxmlformats-officedocument.presentationml.tags+xml"/>
  <Override PartName="/ppt/tags/tag4989.xml" ContentType="application/vnd.openxmlformats-officedocument.presentationml.tags+xml"/>
  <Override PartName="/ppt/tags/tag499.xml" ContentType="application/vnd.openxmlformats-officedocument.presentationml.tags+xml"/>
  <Override PartName="/ppt/tags/tag4990.xml" ContentType="application/vnd.openxmlformats-officedocument.presentationml.tags+xml"/>
  <Override PartName="/ppt/tags/tag4991.xml" ContentType="application/vnd.openxmlformats-officedocument.presentationml.tags+xml"/>
  <Override PartName="/ppt/tags/tag4992.xml" ContentType="application/vnd.openxmlformats-officedocument.presentationml.tags+xml"/>
  <Override PartName="/ppt/tags/tag4993.xml" ContentType="application/vnd.openxmlformats-officedocument.presentationml.tags+xml"/>
  <Override PartName="/ppt/tags/tag4994.xml" ContentType="application/vnd.openxmlformats-officedocument.presentationml.tags+xml"/>
  <Override PartName="/ppt/tags/tag4995.xml" ContentType="application/vnd.openxmlformats-officedocument.presentationml.tags+xml"/>
  <Override PartName="/ppt/tags/tag4996.xml" ContentType="application/vnd.openxmlformats-officedocument.presentationml.tags+xml"/>
  <Override PartName="/ppt/tags/tag4997.xml" ContentType="application/vnd.openxmlformats-officedocument.presentationml.tags+xml"/>
  <Override PartName="/ppt/tags/tag4998.xml" ContentType="application/vnd.openxmlformats-officedocument.presentationml.tags+xml"/>
  <Override PartName="/ppt/tags/tag4999.xml" ContentType="application/vnd.openxmlformats-officedocument.presentationml.tags+xml"/>
  <Override PartName="/ppt/tags/tag5.xml" ContentType="application/vnd.openxmlformats-officedocument.presentationml.tags+xml"/>
  <Override PartName="/ppt/tags/tag50.xml" ContentType="application/vnd.openxmlformats-officedocument.presentationml.tags+xml"/>
  <Override PartName="/ppt/tags/tag500.xml" ContentType="application/vnd.openxmlformats-officedocument.presentationml.tags+xml"/>
  <Override PartName="/ppt/tags/tag5000.xml" ContentType="application/vnd.openxmlformats-officedocument.presentationml.tags+xml"/>
  <Override PartName="/ppt/tags/tag5001.xml" ContentType="application/vnd.openxmlformats-officedocument.presentationml.tags+xml"/>
  <Override PartName="/ppt/tags/tag5002.xml" ContentType="application/vnd.openxmlformats-officedocument.presentationml.tags+xml"/>
  <Override PartName="/ppt/tags/tag5003.xml" ContentType="application/vnd.openxmlformats-officedocument.presentationml.tags+xml"/>
  <Override PartName="/ppt/tags/tag5004.xml" ContentType="application/vnd.openxmlformats-officedocument.presentationml.tags+xml"/>
  <Override PartName="/ppt/tags/tag5005.xml" ContentType="application/vnd.openxmlformats-officedocument.presentationml.tags+xml"/>
  <Override PartName="/ppt/tags/tag5006.xml" ContentType="application/vnd.openxmlformats-officedocument.presentationml.tags+xml"/>
  <Override PartName="/ppt/tags/tag5007.xml" ContentType="application/vnd.openxmlformats-officedocument.presentationml.tags+xml"/>
  <Override PartName="/ppt/tags/tag5008.xml" ContentType="application/vnd.openxmlformats-officedocument.presentationml.tags+xml"/>
  <Override PartName="/ppt/tags/tag5009.xml" ContentType="application/vnd.openxmlformats-officedocument.presentationml.tags+xml"/>
  <Override PartName="/ppt/tags/tag501.xml" ContentType="application/vnd.openxmlformats-officedocument.presentationml.tags+xml"/>
  <Override PartName="/ppt/tags/tag5010.xml" ContentType="application/vnd.openxmlformats-officedocument.presentationml.tags+xml"/>
  <Override PartName="/ppt/tags/tag5011.xml" ContentType="application/vnd.openxmlformats-officedocument.presentationml.tags+xml"/>
  <Override PartName="/ppt/tags/tag5012.xml" ContentType="application/vnd.openxmlformats-officedocument.presentationml.tags+xml"/>
  <Override PartName="/ppt/tags/tag5013.xml" ContentType="application/vnd.openxmlformats-officedocument.presentationml.tags+xml"/>
  <Override PartName="/ppt/tags/tag5014.xml" ContentType="application/vnd.openxmlformats-officedocument.presentationml.tags+xml"/>
  <Override PartName="/ppt/tags/tag5015.xml" ContentType="application/vnd.openxmlformats-officedocument.presentationml.tags+xml"/>
  <Override PartName="/ppt/tags/tag5016.xml" ContentType="application/vnd.openxmlformats-officedocument.presentationml.tags+xml"/>
  <Override PartName="/ppt/tags/tag5017.xml" ContentType="application/vnd.openxmlformats-officedocument.presentationml.tags+xml"/>
  <Override PartName="/ppt/tags/tag5018.xml" ContentType="application/vnd.openxmlformats-officedocument.presentationml.tags+xml"/>
  <Override PartName="/ppt/tags/tag5019.xml" ContentType="application/vnd.openxmlformats-officedocument.presentationml.tags+xml"/>
  <Override PartName="/ppt/tags/tag502.xml" ContentType="application/vnd.openxmlformats-officedocument.presentationml.tags+xml"/>
  <Override PartName="/ppt/tags/tag5020.xml" ContentType="application/vnd.openxmlformats-officedocument.presentationml.tags+xml"/>
  <Override PartName="/ppt/tags/tag5021.xml" ContentType="application/vnd.openxmlformats-officedocument.presentationml.tags+xml"/>
  <Override PartName="/ppt/tags/tag5022.xml" ContentType="application/vnd.openxmlformats-officedocument.presentationml.tags+xml"/>
  <Override PartName="/ppt/tags/tag5023.xml" ContentType="application/vnd.openxmlformats-officedocument.presentationml.tags+xml"/>
  <Override PartName="/ppt/tags/tag5024.xml" ContentType="application/vnd.openxmlformats-officedocument.presentationml.tags+xml"/>
  <Override PartName="/ppt/tags/tag5025.xml" ContentType="application/vnd.openxmlformats-officedocument.presentationml.tags+xml"/>
  <Override PartName="/ppt/tags/tag5026.xml" ContentType="application/vnd.openxmlformats-officedocument.presentationml.tags+xml"/>
  <Override PartName="/ppt/tags/tag5027.xml" ContentType="application/vnd.openxmlformats-officedocument.presentationml.tags+xml"/>
  <Override PartName="/ppt/tags/tag5028.xml" ContentType="application/vnd.openxmlformats-officedocument.presentationml.tags+xml"/>
  <Override PartName="/ppt/tags/tag5029.xml" ContentType="application/vnd.openxmlformats-officedocument.presentationml.tags+xml"/>
  <Override PartName="/ppt/tags/tag503.xml" ContentType="application/vnd.openxmlformats-officedocument.presentationml.tags+xml"/>
  <Override PartName="/ppt/tags/tag5030.xml" ContentType="application/vnd.openxmlformats-officedocument.presentationml.tags+xml"/>
  <Override PartName="/ppt/tags/tag5031.xml" ContentType="application/vnd.openxmlformats-officedocument.presentationml.tags+xml"/>
  <Override PartName="/ppt/tags/tag5032.xml" ContentType="application/vnd.openxmlformats-officedocument.presentationml.tags+xml"/>
  <Override PartName="/ppt/tags/tag5033.xml" ContentType="application/vnd.openxmlformats-officedocument.presentationml.tags+xml"/>
  <Override PartName="/ppt/tags/tag5034.xml" ContentType="application/vnd.openxmlformats-officedocument.presentationml.tags+xml"/>
  <Override PartName="/ppt/tags/tag5035.xml" ContentType="application/vnd.openxmlformats-officedocument.presentationml.tags+xml"/>
  <Override PartName="/ppt/tags/tag5036.xml" ContentType="application/vnd.openxmlformats-officedocument.presentationml.tags+xml"/>
  <Override PartName="/ppt/tags/tag5037.xml" ContentType="application/vnd.openxmlformats-officedocument.presentationml.tags+xml"/>
  <Override PartName="/ppt/tags/tag5038.xml" ContentType="application/vnd.openxmlformats-officedocument.presentationml.tags+xml"/>
  <Override PartName="/ppt/tags/tag5039.xml" ContentType="application/vnd.openxmlformats-officedocument.presentationml.tags+xml"/>
  <Override PartName="/ppt/tags/tag504.xml" ContentType="application/vnd.openxmlformats-officedocument.presentationml.tags+xml"/>
  <Override PartName="/ppt/tags/tag5040.xml" ContentType="application/vnd.openxmlformats-officedocument.presentationml.tags+xml"/>
  <Override PartName="/ppt/tags/tag5041.xml" ContentType="application/vnd.openxmlformats-officedocument.presentationml.tags+xml"/>
  <Override PartName="/ppt/tags/tag5042.xml" ContentType="application/vnd.openxmlformats-officedocument.presentationml.tags+xml"/>
  <Override PartName="/ppt/tags/tag5043.xml" ContentType="application/vnd.openxmlformats-officedocument.presentationml.tags+xml"/>
  <Override PartName="/ppt/tags/tag5044.xml" ContentType="application/vnd.openxmlformats-officedocument.presentationml.tags+xml"/>
  <Override PartName="/ppt/tags/tag5045.xml" ContentType="application/vnd.openxmlformats-officedocument.presentationml.tags+xml"/>
  <Override PartName="/ppt/tags/tag5046.xml" ContentType="application/vnd.openxmlformats-officedocument.presentationml.tags+xml"/>
  <Override PartName="/ppt/tags/tag5047.xml" ContentType="application/vnd.openxmlformats-officedocument.presentationml.tags+xml"/>
  <Override PartName="/ppt/tags/tag5048.xml" ContentType="application/vnd.openxmlformats-officedocument.presentationml.tags+xml"/>
  <Override PartName="/ppt/tags/tag5049.xml" ContentType="application/vnd.openxmlformats-officedocument.presentationml.tags+xml"/>
  <Override PartName="/ppt/tags/tag505.xml" ContentType="application/vnd.openxmlformats-officedocument.presentationml.tags+xml"/>
  <Override PartName="/ppt/tags/tag5050.xml" ContentType="application/vnd.openxmlformats-officedocument.presentationml.tags+xml"/>
  <Override PartName="/ppt/tags/tag5051.xml" ContentType="application/vnd.openxmlformats-officedocument.presentationml.tags+xml"/>
  <Override PartName="/ppt/tags/tag5052.xml" ContentType="application/vnd.openxmlformats-officedocument.presentationml.tags+xml"/>
  <Override PartName="/ppt/tags/tag5053.xml" ContentType="application/vnd.openxmlformats-officedocument.presentationml.tags+xml"/>
  <Override PartName="/ppt/tags/tag5054.xml" ContentType="application/vnd.openxmlformats-officedocument.presentationml.tags+xml"/>
  <Override PartName="/ppt/tags/tag5055.xml" ContentType="application/vnd.openxmlformats-officedocument.presentationml.tags+xml"/>
  <Override PartName="/ppt/tags/tag5056.xml" ContentType="application/vnd.openxmlformats-officedocument.presentationml.tags+xml"/>
  <Override PartName="/ppt/tags/tag5057.xml" ContentType="application/vnd.openxmlformats-officedocument.presentationml.tags+xml"/>
  <Override PartName="/ppt/tags/tag5058.xml" ContentType="application/vnd.openxmlformats-officedocument.presentationml.tags+xml"/>
  <Override PartName="/ppt/tags/tag5059.xml" ContentType="application/vnd.openxmlformats-officedocument.presentationml.tags+xml"/>
  <Override PartName="/ppt/tags/tag506.xml" ContentType="application/vnd.openxmlformats-officedocument.presentationml.tags+xml"/>
  <Override PartName="/ppt/tags/tag5060.xml" ContentType="application/vnd.openxmlformats-officedocument.presentationml.tags+xml"/>
  <Override PartName="/ppt/tags/tag5061.xml" ContentType="application/vnd.openxmlformats-officedocument.presentationml.tags+xml"/>
  <Override PartName="/ppt/tags/tag5062.xml" ContentType="application/vnd.openxmlformats-officedocument.presentationml.tags+xml"/>
  <Override PartName="/ppt/tags/tag5063.xml" ContentType="application/vnd.openxmlformats-officedocument.presentationml.tags+xml"/>
  <Override PartName="/ppt/tags/tag5064.xml" ContentType="application/vnd.openxmlformats-officedocument.presentationml.tags+xml"/>
  <Override PartName="/ppt/tags/tag5065.xml" ContentType="application/vnd.openxmlformats-officedocument.presentationml.tags+xml"/>
  <Override PartName="/ppt/tags/tag5066.xml" ContentType="application/vnd.openxmlformats-officedocument.presentationml.tags+xml"/>
  <Override PartName="/ppt/tags/tag5067.xml" ContentType="application/vnd.openxmlformats-officedocument.presentationml.tags+xml"/>
  <Override PartName="/ppt/tags/tag5068.xml" ContentType="application/vnd.openxmlformats-officedocument.presentationml.tags+xml"/>
  <Override PartName="/ppt/tags/tag5069.xml" ContentType="application/vnd.openxmlformats-officedocument.presentationml.tags+xml"/>
  <Override PartName="/ppt/tags/tag507.xml" ContentType="application/vnd.openxmlformats-officedocument.presentationml.tags+xml"/>
  <Override PartName="/ppt/tags/tag5070.xml" ContentType="application/vnd.openxmlformats-officedocument.presentationml.tags+xml"/>
  <Override PartName="/ppt/tags/tag5071.xml" ContentType="application/vnd.openxmlformats-officedocument.presentationml.tags+xml"/>
  <Override PartName="/ppt/tags/tag5072.xml" ContentType="application/vnd.openxmlformats-officedocument.presentationml.tags+xml"/>
  <Override PartName="/ppt/tags/tag5073.xml" ContentType="application/vnd.openxmlformats-officedocument.presentationml.tags+xml"/>
  <Override PartName="/ppt/tags/tag5074.xml" ContentType="application/vnd.openxmlformats-officedocument.presentationml.tags+xml"/>
  <Override PartName="/ppt/tags/tag5075.xml" ContentType="application/vnd.openxmlformats-officedocument.presentationml.tags+xml"/>
  <Override PartName="/ppt/tags/tag5076.xml" ContentType="application/vnd.openxmlformats-officedocument.presentationml.tags+xml"/>
  <Override PartName="/ppt/tags/tag5077.xml" ContentType="application/vnd.openxmlformats-officedocument.presentationml.tags+xml"/>
  <Override PartName="/ppt/tags/tag5078.xml" ContentType="application/vnd.openxmlformats-officedocument.presentationml.tags+xml"/>
  <Override PartName="/ppt/tags/tag5079.xml" ContentType="application/vnd.openxmlformats-officedocument.presentationml.tags+xml"/>
  <Override PartName="/ppt/tags/tag508.xml" ContentType="application/vnd.openxmlformats-officedocument.presentationml.tags+xml"/>
  <Override PartName="/ppt/tags/tag5080.xml" ContentType="application/vnd.openxmlformats-officedocument.presentationml.tags+xml"/>
  <Override PartName="/ppt/tags/tag5081.xml" ContentType="application/vnd.openxmlformats-officedocument.presentationml.tags+xml"/>
  <Override PartName="/ppt/tags/tag5082.xml" ContentType="application/vnd.openxmlformats-officedocument.presentationml.tags+xml"/>
  <Override PartName="/ppt/tags/tag5083.xml" ContentType="application/vnd.openxmlformats-officedocument.presentationml.tags+xml"/>
  <Override PartName="/ppt/tags/tag5084.xml" ContentType="application/vnd.openxmlformats-officedocument.presentationml.tags+xml"/>
  <Override PartName="/ppt/tags/tag5085.xml" ContentType="application/vnd.openxmlformats-officedocument.presentationml.tags+xml"/>
  <Override PartName="/ppt/tags/tag5086.xml" ContentType="application/vnd.openxmlformats-officedocument.presentationml.tags+xml"/>
  <Override PartName="/ppt/tags/tag5087.xml" ContentType="application/vnd.openxmlformats-officedocument.presentationml.tags+xml"/>
  <Override PartName="/ppt/tags/tag5088.xml" ContentType="application/vnd.openxmlformats-officedocument.presentationml.tags+xml"/>
  <Override PartName="/ppt/tags/tag5089.xml" ContentType="application/vnd.openxmlformats-officedocument.presentationml.tags+xml"/>
  <Override PartName="/ppt/tags/tag509.xml" ContentType="application/vnd.openxmlformats-officedocument.presentationml.tags+xml"/>
  <Override PartName="/ppt/tags/tag5090.xml" ContentType="application/vnd.openxmlformats-officedocument.presentationml.tags+xml"/>
  <Override PartName="/ppt/tags/tag5091.xml" ContentType="application/vnd.openxmlformats-officedocument.presentationml.tags+xml"/>
  <Override PartName="/ppt/tags/tag5092.xml" ContentType="application/vnd.openxmlformats-officedocument.presentationml.tags+xml"/>
  <Override PartName="/ppt/tags/tag5093.xml" ContentType="application/vnd.openxmlformats-officedocument.presentationml.tags+xml"/>
  <Override PartName="/ppt/tags/tag5094.xml" ContentType="application/vnd.openxmlformats-officedocument.presentationml.tags+xml"/>
  <Override PartName="/ppt/tags/tag5095.xml" ContentType="application/vnd.openxmlformats-officedocument.presentationml.tags+xml"/>
  <Override PartName="/ppt/tags/tag5096.xml" ContentType="application/vnd.openxmlformats-officedocument.presentationml.tags+xml"/>
  <Override PartName="/ppt/tags/tag5097.xml" ContentType="application/vnd.openxmlformats-officedocument.presentationml.tags+xml"/>
  <Override PartName="/ppt/tags/tag5098.xml" ContentType="application/vnd.openxmlformats-officedocument.presentationml.tags+xml"/>
  <Override PartName="/ppt/tags/tag5099.xml" ContentType="application/vnd.openxmlformats-officedocument.presentationml.tags+xml"/>
  <Override PartName="/ppt/tags/tag51.xml" ContentType="application/vnd.openxmlformats-officedocument.presentationml.tags+xml"/>
  <Override PartName="/ppt/tags/tag510.xml" ContentType="application/vnd.openxmlformats-officedocument.presentationml.tags+xml"/>
  <Override PartName="/ppt/tags/tag5100.xml" ContentType="application/vnd.openxmlformats-officedocument.presentationml.tags+xml"/>
  <Override PartName="/ppt/tags/tag5101.xml" ContentType="application/vnd.openxmlformats-officedocument.presentationml.tags+xml"/>
  <Override PartName="/ppt/tags/tag5102.xml" ContentType="application/vnd.openxmlformats-officedocument.presentationml.tags+xml"/>
  <Override PartName="/ppt/tags/tag5103.xml" ContentType="application/vnd.openxmlformats-officedocument.presentationml.tags+xml"/>
  <Override PartName="/ppt/tags/tag5104.xml" ContentType="application/vnd.openxmlformats-officedocument.presentationml.tags+xml"/>
  <Override PartName="/ppt/tags/tag5105.xml" ContentType="application/vnd.openxmlformats-officedocument.presentationml.tags+xml"/>
  <Override PartName="/ppt/tags/tag5106.xml" ContentType="application/vnd.openxmlformats-officedocument.presentationml.tags+xml"/>
  <Override PartName="/ppt/tags/tag5107.xml" ContentType="application/vnd.openxmlformats-officedocument.presentationml.tags+xml"/>
  <Override PartName="/ppt/tags/tag5108.xml" ContentType="application/vnd.openxmlformats-officedocument.presentationml.tags+xml"/>
  <Override PartName="/ppt/tags/tag5109.xml" ContentType="application/vnd.openxmlformats-officedocument.presentationml.tags+xml"/>
  <Override PartName="/ppt/tags/tag511.xml" ContentType="application/vnd.openxmlformats-officedocument.presentationml.tags+xml"/>
  <Override PartName="/ppt/tags/tag5110.xml" ContentType="application/vnd.openxmlformats-officedocument.presentationml.tags+xml"/>
  <Override PartName="/ppt/tags/tag5111.xml" ContentType="application/vnd.openxmlformats-officedocument.presentationml.tags+xml"/>
  <Override PartName="/ppt/tags/tag5112.xml" ContentType="application/vnd.openxmlformats-officedocument.presentationml.tags+xml"/>
  <Override PartName="/ppt/tags/tag5113.xml" ContentType="application/vnd.openxmlformats-officedocument.presentationml.tags+xml"/>
  <Override PartName="/ppt/tags/tag5114.xml" ContentType="application/vnd.openxmlformats-officedocument.presentationml.tags+xml"/>
  <Override PartName="/ppt/tags/tag5115.xml" ContentType="application/vnd.openxmlformats-officedocument.presentationml.tags+xml"/>
  <Override PartName="/ppt/tags/tag5116.xml" ContentType="application/vnd.openxmlformats-officedocument.presentationml.tags+xml"/>
  <Override PartName="/ppt/tags/tag5117.xml" ContentType="application/vnd.openxmlformats-officedocument.presentationml.tags+xml"/>
  <Override PartName="/ppt/tags/tag5118.xml" ContentType="application/vnd.openxmlformats-officedocument.presentationml.tags+xml"/>
  <Override PartName="/ppt/tags/tag5119.xml" ContentType="application/vnd.openxmlformats-officedocument.presentationml.tags+xml"/>
  <Override PartName="/ppt/tags/tag512.xml" ContentType="application/vnd.openxmlformats-officedocument.presentationml.tags+xml"/>
  <Override PartName="/ppt/tags/tag5120.xml" ContentType="application/vnd.openxmlformats-officedocument.presentationml.tags+xml"/>
  <Override PartName="/ppt/tags/tag5121.xml" ContentType="application/vnd.openxmlformats-officedocument.presentationml.tags+xml"/>
  <Override PartName="/ppt/tags/tag5122.xml" ContentType="application/vnd.openxmlformats-officedocument.presentationml.tags+xml"/>
  <Override PartName="/ppt/tags/tag5123.xml" ContentType="application/vnd.openxmlformats-officedocument.presentationml.tags+xml"/>
  <Override PartName="/ppt/tags/tag5124.xml" ContentType="application/vnd.openxmlformats-officedocument.presentationml.tags+xml"/>
  <Override PartName="/ppt/tags/tag5125.xml" ContentType="application/vnd.openxmlformats-officedocument.presentationml.tags+xml"/>
  <Override PartName="/ppt/tags/tag5126.xml" ContentType="application/vnd.openxmlformats-officedocument.presentationml.tags+xml"/>
  <Override PartName="/ppt/tags/tag5127.xml" ContentType="application/vnd.openxmlformats-officedocument.presentationml.tags+xml"/>
  <Override PartName="/ppt/tags/tag5128.xml" ContentType="application/vnd.openxmlformats-officedocument.presentationml.tags+xml"/>
  <Override PartName="/ppt/tags/tag5129.xml" ContentType="application/vnd.openxmlformats-officedocument.presentationml.tags+xml"/>
  <Override PartName="/ppt/tags/tag513.xml" ContentType="application/vnd.openxmlformats-officedocument.presentationml.tags+xml"/>
  <Override PartName="/ppt/tags/tag5130.xml" ContentType="application/vnd.openxmlformats-officedocument.presentationml.tags+xml"/>
  <Override PartName="/ppt/tags/tag5131.xml" ContentType="application/vnd.openxmlformats-officedocument.presentationml.tags+xml"/>
  <Override PartName="/ppt/tags/tag5132.xml" ContentType="application/vnd.openxmlformats-officedocument.presentationml.tags+xml"/>
  <Override PartName="/ppt/tags/tag5133.xml" ContentType="application/vnd.openxmlformats-officedocument.presentationml.tags+xml"/>
  <Override PartName="/ppt/tags/tag5134.xml" ContentType="application/vnd.openxmlformats-officedocument.presentationml.tags+xml"/>
  <Override PartName="/ppt/tags/tag5135.xml" ContentType="application/vnd.openxmlformats-officedocument.presentationml.tags+xml"/>
  <Override PartName="/ppt/tags/tag5136.xml" ContentType="application/vnd.openxmlformats-officedocument.presentationml.tags+xml"/>
  <Override PartName="/ppt/tags/tag5137.xml" ContentType="application/vnd.openxmlformats-officedocument.presentationml.tags+xml"/>
  <Override PartName="/ppt/tags/tag5138.xml" ContentType="application/vnd.openxmlformats-officedocument.presentationml.tags+xml"/>
  <Override PartName="/ppt/tags/tag5139.xml" ContentType="application/vnd.openxmlformats-officedocument.presentationml.tags+xml"/>
  <Override PartName="/ppt/tags/tag514.xml" ContentType="application/vnd.openxmlformats-officedocument.presentationml.tags+xml"/>
  <Override PartName="/ppt/tags/tag5140.xml" ContentType="application/vnd.openxmlformats-officedocument.presentationml.tags+xml"/>
  <Override PartName="/ppt/tags/tag5141.xml" ContentType="application/vnd.openxmlformats-officedocument.presentationml.tags+xml"/>
  <Override PartName="/ppt/tags/tag5142.xml" ContentType="application/vnd.openxmlformats-officedocument.presentationml.tags+xml"/>
  <Override PartName="/ppt/tags/tag5143.xml" ContentType="application/vnd.openxmlformats-officedocument.presentationml.tags+xml"/>
  <Override PartName="/ppt/tags/tag5144.xml" ContentType="application/vnd.openxmlformats-officedocument.presentationml.tags+xml"/>
  <Override PartName="/ppt/tags/tag5145.xml" ContentType="application/vnd.openxmlformats-officedocument.presentationml.tags+xml"/>
  <Override PartName="/ppt/tags/tag5146.xml" ContentType="application/vnd.openxmlformats-officedocument.presentationml.tags+xml"/>
  <Override PartName="/ppt/tags/tag5147.xml" ContentType="application/vnd.openxmlformats-officedocument.presentationml.tags+xml"/>
  <Override PartName="/ppt/tags/tag5148.xml" ContentType="application/vnd.openxmlformats-officedocument.presentationml.tags+xml"/>
  <Override PartName="/ppt/tags/tag5149.xml" ContentType="application/vnd.openxmlformats-officedocument.presentationml.tags+xml"/>
  <Override PartName="/ppt/tags/tag515.xml" ContentType="application/vnd.openxmlformats-officedocument.presentationml.tags+xml"/>
  <Override PartName="/ppt/tags/tag5150.xml" ContentType="application/vnd.openxmlformats-officedocument.presentationml.tags+xml"/>
  <Override PartName="/ppt/tags/tag5151.xml" ContentType="application/vnd.openxmlformats-officedocument.presentationml.tags+xml"/>
  <Override PartName="/ppt/tags/tag5152.xml" ContentType="application/vnd.openxmlformats-officedocument.presentationml.tags+xml"/>
  <Override PartName="/ppt/tags/tag5153.xml" ContentType="application/vnd.openxmlformats-officedocument.presentationml.tags+xml"/>
  <Override PartName="/ppt/tags/tag5154.xml" ContentType="application/vnd.openxmlformats-officedocument.presentationml.tags+xml"/>
  <Override PartName="/ppt/tags/tag5155.xml" ContentType="application/vnd.openxmlformats-officedocument.presentationml.tags+xml"/>
  <Override PartName="/ppt/tags/tag5156.xml" ContentType="application/vnd.openxmlformats-officedocument.presentationml.tags+xml"/>
  <Override PartName="/ppt/tags/tag5157.xml" ContentType="application/vnd.openxmlformats-officedocument.presentationml.tags+xml"/>
  <Override PartName="/ppt/tags/tag5158.xml" ContentType="application/vnd.openxmlformats-officedocument.presentationml.tags+xml"/>
  <Override PartName="/ppt/tags/tag5159.xml" ContentType="application/vnd.openxmlformats-officedocument.presentationml.tags+xml"/>
  <Override PartName="/ppt/tags/tag516.xml" ContentType="application/vnd.openxmlformats-officedocument.presentationml.tags+xml"/>
  <Override PartName="/ppt/tags/tag5160.xml" ContentType="application/vnd.openxmlformats-officedocument.presentationml.tags+xml"/>
  <Override PartName="/ppt/tags/tag5161.xml" ContentType="application/vnd.openxmlformats-officedocument.presentationml.tags+xml"/>
  <Override PartName="/ppt/tags/tag5162.xml" ContentType="application/vnd.openxmlformats-officedocument.presentationml.tags+xml"/>
  <Override PartName="/ppt/tags/tag5163.xml" ContentType="application/vnd.openxmlformats-officedocument.presentationml.tags+xml"/>
  <Override PartName="/ppt/tags/tag5164.xml" ContentType="application/vnd.openxmlformats-officedocument.presentationml.tags+xml"/>
  <Override PartName="/ppt/tags/tag5165.xml" ContentType="application/vnd.openxmlformats-officedocument.presentationml.tags+xml"/>
  <Override PartName="/ppt/tags/tag5166.xml" ContentType="application/vnd.openxmlformats-officedocument.presentationml.tags+xml"/>
  <Override PartName="/ppt/tags/tag5167.xml" ContentType="application/vnd.openxmlformats-officedocument.presentationml.tags+xml"/>
  <Override PartName="/ppt/tags/tag5168.xml" ContentType="application/vnd.openxmlformats-officedocument.presentationml.tags+xml"/>
  <Override PartName="/ppt/tags/tag5169.xml" ContentType="application/vnd.openxmlformats-officedocument.presentationml.tags+xml"/>
  <Override PartName="/ppt/tags/tag517.xml" ContentType="application/vnd.openxmlformats-officedocument.presentationml.tags+xml"/>
  <Override PartName="/ppt/tags/tag5170.xml" ContentType="application/vnd.openxmlformats-officedocument.presentationml.tags+xml"/>
  <Override PartName="/ppt/tags/tag5171.xml" ContentType="application/vnd.openxmlformats-officedocument.presentationml.tags+xml"/>
  <Override PartName="/ppt/tags/tag5172.xml" ContentType="application/vnd.openxmlformats-officedocument.presentationml.tags+xml"/>
  <Override PartName="/ppt/tags/tag5173.xml" ContentType="application/vnd.openxmlformats-officedocument.presentationml.tags+xml"/>
  <Override PartName="/ppt/tags/tag5174.xml" ContentType="application/vnd.openxmlformats-officedocument.presentationml.tags+xml"/>
  <Override PartName="/ppt/tags/tag5175.xml" ContentType="application/vnd.openxmlformats-officedocument.presentationml.tags+xml"/>
  <Override PartName="/ppt/tags/tag5176.xml" ContentType="application/vnd.openxmlformats-officedocument.presentationml.tags+xml"/>
  <Override PartName="/ppt/tags/tag5177.xml" ContentType="application/vnd.openxmlformats-officedocument.presentationml.tags+xml"/>
  <Override PartName="/ppt/tags/tag5178.xml" ContentType="application/vnd.openxmlformats-officedocument.presentationml.tags+xml"/>
  <Override PartName="/ppt/tags/tag5179.xml" ContentType="application/vnd.openxmlformats-officedocument.presentationml.tags+xml"/>
  <Override PartName="/ppt/tags/tag518.xml" ContentType="application/vnd.openxmlformats-officedocument.presentationml.tags+xml"/>
  <Override PartName="/ppt/tags/tag5180.xml" ContentType="application/vnd.openxmlformats-officedocument.presentationml.tags+xml"/>
  <Override PartName="/ppt/tags/tag5181.xml" ContentType="application/vnd.openxmlformats-officedocument.presentationml.tags+xml"/>
  <Override PartName="/ppt/tags/tag5182.xml" ContentType="application/vnd.openxmlformats-officedocument.presentationml.tags+xml"/>
  <Override PartName="/ppt/tags/tag5183.xml" ContentType="application/vnd.openxmlformats-officedocument.presentationml.tags+xml"/>
  <Override PartName="/ppt/tags/tag5184.xml" ContentType="application/vnd.openxmlformats-officedocument.presentationml.tags+xml"/>
  <Override PartName="/ppt/tags/tag5185.xml" ContentType="application/vnd.openxmlformats-officedocument.presentationml.tags+xml"/>
  <Override PartName="/ppt/tags/tag5186.xml" ContentType="application/vnd.openxmlformats-officedocument.presentationml.tags+xml"/>
  <Override PartName="/ppt/tags/tag5187.xml" ContentType="application/vnd.openxmlformats-officedocument.presentationml.tags+xml"/>
  <Override PartName="/ppt/tags/tag5188.xml" ContentType="application/vnd.openxmlformats-officedocument.presentationml.tags+xml"/>
  <Override PartName="/ppt/tags/tag5189.xml" ContentType="application/vnd.openxmlformats-officedocument.presentationml.tags+xml"/>
  <Override PartName="/ppt/tags/tag519.xml" ContentType="application/vnd.openxmlformats-officedocument.presentationml.tags+xml"/>
  <Override PartName="/ppt/tags/tag5190.xml" ContentType="application/vnd.openxmlformats-officedocument.presentationml.tags+xml"/>
  <Override PartName="/ppt/tags/tag5191.xml" ContentType="application/vnd.openxmlformats-officedocument.presentationml.tags+xml"/>
  <Override PartName="/ppt/tags/tag5192.xml" ContentType="application/vnd.openxmlformats-officedocument.presentationml.tags+xml"/>
  <Override PartName="/ppt/tags/tag5193.xml" ContentType="application/vnd.openxmlformats-officedocument.presentationml.tags+xml"/>
  <Override PartName="/ppt/tags/tag5194.xml" ContentType="application/vnd.openxmlformats-officedocument.presentationml.tags+xml"/>
  <Override PartName="/ppt/tags/tag5195.xml" ContentType="application/vnd.openxmlformats-officedocument.presentationml.tags+xml"/>
  <Override PartName="/ppt/tags/tag5196.xml" ContentType="application/vnd.openxmlformats-officedocument.presentationml.tags+xml"/>
  <Override PartName="/ppt/tags/tag5197.xml" ContentType="application/vnd.openxmlformats-officedocument.presentationml.tags+xml"/>
  <Override PartName="/ppt/tags/tag5198.xml" ContentType="application/vnd.openxmlformats-officedocument.presentationml.tags+xml"/>
  <Override PartName="/ppt/tags/tag5199.xml" ContentType="application/vnd.openxmlformats-officedocument.presentationml.tags+xml"/>
  <Override PartName="/ppt/tags/tag52.xml" ContentType="application/vnd.openxmlformats-officedocument.presentationml.tags+xml"/>
  <Override PartName="/ppt/tags/tag520.xml" ContentType="application/vnd.openxmlformats-officedocument.presentationml.tags+xml"/>
  <Override PartName="/ppt/tags/tag5200.xml" ContentType="application/vnd.openxmlformats-officedocument.presentationml.tags+xml"/>
  <Override PartName="/ppt/tags/tag5201.xml" ContentType="application/vnd.openxmlformats-officedocument.presentationml.tags+xml"/>
  <Override PartName="/ppt/tags/tag5202.xml" ContentType="application/vnd.openxmlformats-officedocument.presentationml.tags+xml"/>
  <Override PartName="/ppt/tags/tag5203.xml" ContentType="application/vnd.openxmlformats-officedocument.presentationml.tags+xml"/>
  <Override PartName="/ppt/tags/tag5204.xml" ContentType="application/vnd.openxmlformats-officedocument.presentationml.tags+xml"/>
  <Override PartName="/ppt/tags/tag5205.xml" ContentType="application/vnd.openxmlformats-officedocument.presentationml.tags+xml"/>
  <Override PartName="/ppt/tags/tag5206.xml" ContentType="application/vnd.openxmlformats-officedocument.presentationml.tags+xml"/>
  <Override PartName="/ppt/tags/tag5207.xml" ContentType="application/vnd.openxmlformats-officedocument.presentationml.tags+xml"/>
  <Override PartName="/ppt/tags/tag5208.xml" ContentType="application/vnd.openxmlformats-officedocument.presentationml.tags+xml"/>
  <Override PartName="/ppt/tags/tag5209.xml" ContentType="application/vnd.openxmlformats-officedocument.presentationml.tags+xml"/>
  <Override PartName="/ppt/tags/tag521.xml" ContentType="application/vnd.openxmlformats-officedocument.presentationml.tags+xml"/>
  <Override PartName="/ppt/tags/tag5210.xml" ContentType="application/vnd.openxmlformats-officedocument.presentationml.tags+xml"/>
  <Override PartName="/ppt/tags/tag5211.xml" ContentType="application/vnd.openxmlformats-officedocument.presentationml.tags+xml"/>
  <Override PartName="/ppt/tags/tag5212.xml" ContentType="application/vnd.openxmlformats-officedocument.presentationml.tags+xml"/>
  <Override PartName="/ppt/tags/tag5213.xml" ContentType="application/vnd.openxmlformats-officedocument.presentationml.tags+xml"/>
  <Override PartName="/ppt/tags/tag5214.xml" ContentType="application/vnd.openxmlformats-officedocument.presentationml.tags+xml"/>
  <Override PartName="/ppt/tags/tag5215.xml" ContentType="application/vnd.openxmlformats-officedocument.presentationml.tags+xml"/>
  <Override PartName="/ppt/tags/tag5216.xml" ContentType="application/vnd.openxmlformats-officedocument.presentationml.tags+xml"/>
  <Override PartName="/ppt/tags/tag5217.xml" ContentType="application/vnd.openxmlformats-officedocument.presentationml.tags+xml"/>
  <Override PartName="/ppt/tags/tag5218.xml" ContentType="application/vnd.openxmlformats-officedocument.presentationml.tags+xml"/>
  <Override PartName="/ppt/tags/tag5219.xml" ContentType="application/vnd.openxmlformats-officedocument.presentationml.tags+xml"/>
  <Override PartName="/ppt/tags/tag522.xml" ContentType="application/vnd.openxmlformats-officedocument.presentationml.tags+xml"/>
  <Override PartName="/ppt/tags/tag5220.xml" ContentType="application/vnd.openxmlformats-officedocument.presentationml.tags+xml"/>
  <Override PartName="/ppt/tags/tag5221.xml" ContentType="application/vnd.openxmlformats-officedocument.presentationml.tags+xml"/>
  <Override PartName="/ppt/tags/tag5222.xml" ContentType="application/vnd.openxmlformats-officedocument.presentationml.tags+xml"/>
  <Override PartName="/ppt/tags/tag5223.xml" ContentType="application/vnd.openxmlformats-officedocument.presentationml.tags+xml"/>
  <Override PartName="/ppt/tags/tag5224.xml" ContentType="application/vnd.openxmlformats-officedocument.presentationml.tags+xml"/>
  <Override PartName="/ppt/tags/tag5225.xml" ContentType="application/vnd.openxmlformats-officedocument.presentationml.tags+xml"/>
  <Override PartName="/ppt/tags/tag5226.xml" ContentType="application/vnd.openxmlformats-officedocument.presentationml.tags+xml"/>
  <Override PartName="/ppt/tags/tag5227.xml" ContentType="application/vnd.openxmlformats-officedocument.presentationml.tags+xml"/>
  <Override PartName="/ppt/tags/tag5228.xml" ContentType="application/vnd.openxmlformats-officedocument.presentationml.tags+xml"/>
  <Override PartName="/ppt/tags/tag5229.xml" ContentType="application/vnd.openxmlformats-officedocument.presentationml.tags+xml"/>
  <Override PartName="/ppt/tags/tag523.xml" ContentType="application/vnd.openxmlformats-officedocument.presentationml.tags+xml"/>
  <Override PartName="/ppt/tags/tag5230.xml" ContentType="application/vnd.openxmlformats-officedocument.presentationml.tags+xml"/>
  <Override PartName="/ppt/tags/tag5231.xml" ContentType="application/vnd.openxmlformats-officedocument.presentationml.tags+xml"/>
  <Override PartName="/ppt/tags/tag5232.xml" ContentType="application/vnd.openxmlformats-officedocument.presentationml.tags+xml"/>
  <Override PartName="/ppt/tags/tag5233.xml" ContentType="application/vnd.openxmlformats-officedocument.presentationml.tags+xml"/>
  <Override PartName="/ppt/tags/tag5234.xml" ContentType="application/vnd.openxmlformats-officedocument.presentationml.tags+xml"/>
  <Override PartName="/ppt/tags/tag5235.xml" ContentType="application/vnd.openxmlformats-officedocument.presentationml.tags+xml"/>
  <Override PartName="/ppt/tags/tag5236.xml" ContentType="application/vnd.openxmlformats-officedocument.presentationml.tags+xml"/>
  <Override PartName="/ppt/tags/tag5237.xml" ContentType="application/vnd.openxmlformats-officedocument.presentationml.tags+xml"/>
  <Override PartName="/ppt/tags/tag5238.xml" ContentType="application/vnd.openxmlformats-officedocument.presentationml.tags+xml"/>
  <Override PartName="/ppt/tags/tag5239.xml" ContentType="application/vnd.openxmlformats-officedocument.presentationml.tags+xml"/>
  <Override PartName="/ppt/tags/tag524.xml" ContentType="application/vnd.openxmlformats-officedocument.presentationml.tags+xml"/>
  <Override PartName="/ppt/tags/tag5240.xml" ContentType="application/vnd.openxmlformats-officedocument.presentationml.tags+xml"/>
  <Override PartName="/ppt/tags/tag5241.xml" ContentType="application/vnd.openxmlformats-officedocument.presentationml.tags+xml"/>
  <Override PartName="/ppt/tags/tag5242.xml" ContentType="application/vnd.openxmlformats-officedocument.presentationml.tags+xml"/>
  <Override PartName="/ppt/tags/tag5243.xml" ContentType="application/vnd.openxmlformats-officedocument.presentationml.tags+xml"/>
  <Override PartName="/ppt/tags/tag5244.xml" ContentType="application/vnd.openxmlformats-officedocument.presentationml.tags+xml"/>
  <Override PartName="/ppt/tags/tag5245.xml" ContentType="application/vnd.openxmlformats-officedocument.presentationml.tags+xml"/>
  <Override PartName="/ppt/tags/tag5246.xml" ContentType="application/vnd.openxmlformats-officedocument.presentationml.tags+xml"/>
  <Override PartName="/ppt/tags/tag5247.xml" ContentType="application/vnd.openxmlformats-officedocument.presentationml.tags+xml"/>
  <Override PartName="/ppt/tags/tag5248.xml" ContentType="application/vnd.openxmlformats-officedocument.presentationml.tags+xml"/>
  <Override PartName="/ppt/tags/tag5249.xml" ContentType="application/vnd.openxmlformats-officedocument.presentationml.tags+xml"/>
  <Override PartName="/ppt/tags/tag525.xml" ContentType="application/vnd.openxmlformats-officedocument.presentationml.tags+xml"/>
  <Override PartName="/ppt/tags/tag5250.xml" ContentType="application/vnd.openxmlformats-officedocument.presentationml.tags+xml"/>
  <Override PartName="/ppt/tags/tag5251.xml" ContentType="application/vnd.openxmlformats-officedocument.presentationml.tags+xml"/>
  <Override PartName="/ppt/tags/tag5252.xml" ContentType="application/vnd.openxmlformats-officedocument.presentationml.tags+xml"/>
  <Override PartName="/ppt/tags/tag5253.xml" ContentType="application/vnd.openxmlformats-officedocument.presentationml.tags+xml"/>
  <Override PartName="/ppt/tags/tag5254.xml" ContentType="application/vnd.openxmlformats-officedocument.presentationml.tags+xml"/>
  <Override PartName="/ppt/tags/tag5255.xml" ContentType="application/vnd.openxmlformats-officedocument.presentationml.tags+xml"/>
  <Override PartName="/ppt/tags/tag5256.xml" ContentType="application/vnd.openxmlformats-officedocument.presentationml.tags+xml"/>
  <Override PartName="/ppt/tags/tag5257.xml" ContentType="application/vnd.openxmlformats-officedocument.presentationml.tags+xml"/>
  <Override PartName="/ppt/tags/tag5258.xml" ContentType="application/vnd.openxmlformats-officedocument.presentationml.tags+xml"/>
  <Override PartName="/ppt/tags/tag5259.xml" ContentType="application/vnd.openxmlformats-officedocument.presentationml.tags+xml"/>
  <Override PartName="/ppt/tags/tag526.xml" ContentType="application/vnd.openxmlformats-officedocument.presentationml.tags+xml"/>
  <Override PartName="/ppt/tags/tag5260.xml" ContentType="application/vnd.openxmlformats-officedocument.presentationml.tags+xml"/>
  <Override PartName="/ppt/tags/tag5261.xml" ContentType="application/vnd.openxmlformats-officedocument.presentationml.tags+xml"/>
  <Override PartName="/ppt/tags/tag5262.xml" ContentType="application/vnd.openxmlformats-officedocument.presentationml.tags+xml"/>
  <Override PartName="/ppt/tags/tag5263.xml" ContentType="application/vnd.openxmlformats-officedocument.presentationml.tags+xml"/>
  <Override PartName="/ppt/tags/tag5264.xml" ContentType="application/vnd.openxmlformats-officedocument.presentationml.tags+xml"/>
  <Override PartName="/ppt/tags/tag5265.xml" ContentType="application/vnd.openxmlformats-officedocument.presentationml.tags+xml"/>
  <Override PartName="/ppt/tags/tag5266.xml" ContentType="application/vnd.openxmlformats-officedocument.presentationml.tags+xml"/>
  <Override PartName="/ppt/tags/tag5267.xml" ContentType="application/vnd.openxmlformats-officedocument.presentationml.tags+xml"/>
  <Override PartName="/ppt/tags/tag5268.xml" ContentType="application/vnd.openxmlformats-officedocument.presentationml.tags+xml"/>
  <Override PartName="/ppt/tags/tag5269.xml" ContentType="application/vnd.openxmlformats-officedocument.presentationml.tags+xml"/>
  <Override PartName="/ppt/tags/tag527.xml" ContentType="application/vnd.openxmlformats-officedocument.presentationml.tags+xml"/>
  <Override PartName="/ppt/tags/tag5270.xml" ContentType="application/vnd.openxmlformats-officedocument.presentationml.tags+xml"/>
  <Override PartName="/ppt/tags/tag5271.xml" ContentType="application/vnd.openxmlformats-officedocument.presentationml.tags+xml"/>
  <Override PartName="/ppt/tags/tag5272.xml" ContentType="application/vnd.openxmlformats-officedocument.presentationml.tags+xml"/>
  <Override PartName="/ppt/tags/tag5273.xml" ContentType="application/vnd.openxmlformats-officedocument.presentationml.tags+xml"/>
  <Override PartName="/ppt/tags/tag5274.xml" ContentType="application/vnd.openxmlformats-officedocument.presentationml.tags+xml"/>
  <Override PartName="/ppt/tags/tag5275.xml" ContentType="application/vnd.openxmlformats-officedocument.presentationml.tags+xml"/>
  <Override PartName="/ppt/tags/tag5276.xml" ContentType="application/vnd.openxmlformats-officedocument.presentationml.tags+xml"/>
  <Override PartName="/ppt/tags/tag5277.xml" ContentType="application/vnd.openxmlformats-officedocument.presentationml.tags+xml"/>
  <Override PartName="/ppt/tags/tag5278.xml" ContentType="application/vnd.openxmlformats-officedocument.presentationml.tags+xml"/>
  <Override PartName="/ppt/tags/tag5279.xml" ContentType="application/vnd.openxmlformats-officedocument.presentationml.tags+xml"/>
  <Override PartName="/ppt/tags/tag528.xml" ContentType="application/vnd.openxmlformats-officedocument.presentationml.tags+xml"/>
  <Override PartName="/ppt/tags/tag5280.xml" ContentType="application/vnd.openxmlformats-officedocument.presentationml.tags+xml"/>
  <Override PartName="/ppt/tags/tag5281.xml" ContentType="application/vnd.openxmlformats-officedocument.presentationml.tags+xml"/>
  <Override PartName="/ppt/tags/tag5282.xml" ContentType="application/vnd.openxmlformats-officedocument.presentationml.tags+xml"/>
  <Override PartName="/ppt/tags/tag5283.xml" ContentType="application/vnd.openxmlformats-officedocument.presentationml.tags+xml"/>
  <Override PartName="/ppt/tags/tag5284.xml" ContentType="application/vnd.openxmlformats-officedocument.presentationml.tags+xml"/>
  <Override PartName="/ppt/tags/tag5285.xml" ContentType="application/vnd.openxmlformats-officedocument.presentationml.tags+xml"/>
  <Override PartName="/ppt/tags/tag5286.xml" ContentType="application/vnd.openxmlformats-officedocument.presentationml.tags+xml"/>
  <Override PartName="/ppt/tags/tag5287.xml" ContentType="application/vnd.openxmlformats-officedocument.presentationml.tags+xml"/>
  <Override PartName="/ppt/tags/tag5288.xml" ContentType="application/vnd.openxmlformats-officedocument.presentationml.tags+xml"/>
  <Override PartName="/ppt/tags/tag5289.xml" ContentType="application/vnd.openxmlformats-officedocument.presentationml.tags+xml"/>
  <Override PartName="/ppt/tags/tag529.xml" ContentType="application/vnd.openxmlformats-officedocument.presentationml.tags+xml"/>
  <Override PartName="/ppt/tags/tag5290.xml" ContentType="application/vnd.openxmlformats-officedocument.presentationml.tags+xml"/>
  <Override PartName="/ppt/tags/tag5291.xml" ContentType="application/vnd.openxmlformats-officedocument.presentationml.tags+xml"/>
  <Override PartName="/ppt/tags/tag5292.xml" ContentType="application/vnd.openxmlformats-officedocument.presentationml.tags+xml"/>
  <Override PartName="/ppt/tags/tag5293.xml" ContentType="application/vnd.openxmlformats-officedocument.presentationml.tags+xml"/>
  <Override PartName="/ppt/tags/tag5294.xml" ContentType="application/vnd.openxmlformats-officedocument.presentationml.tags+xml"/>
  <Override PartName="/ppt/tags/tag5295.xml" ContentType="application/vnd.openxmlformats-officedocument.presentationml.tags+xml"/>
  <Override PartName="/ppt/tags/tag5296.xml" ContentType="application/vnd.openxmlformats-officedocument.presentationml.tags+xml"/>
  <Override PartName="/ppt/tags/tag5297.xml" ContentType="application/vnd.openxmlformats-officedocument.presentationml.tags+xml"/>
  <Override PartName="/ppt/tags/tag5298.xml" ContentType="application/vnd.openxmlformats-officedocument.presentationml.tags+xml"/>
  <Override PartName="/ppt/tags/tag5299.xml" ContentType="application/vnd.openxmlformats-officedocument.presentationml.tags+xml"/>
  <Override PartName="/ppt/tags/tag53.xml" ContentType="application/vnd.openxmlformats-officedocument.presentationml.tags+xml"/>
  <Override PartName="/ppt/tags/tag530.xml" ContentType="application/vnd.openxmlformats-officedocument.presentationml.tags+xml"/>
  <Override PartName="/ppt/tags/tag5300.xml" ContentType="application/vnd.openxmlformats-officedocument.presentationml.tags+xml"/>
  <Override PartName="/ppt/tags/tag5301.xml" ContentType="application/vnd.openxmlformats-officedocument.presentationml.tags+xml"/>
  <Override PartName="/ppt/tags/tag5302.xml" ContentType="application/vnd.openxmlformats-officedocument.presentationml.tags+xml"/>
  <Override PartName="/ppt/tags/tag5303.xml" ContentType="application/vnd.openxmlformats-officedocument.presentationml.tags+xml"/>
  <Override PartName="/ppt/tags/tag5304.xml" ContentType="application/vnd.openxmlformats-officedocument.presentationml.tags+xml"/>
  <Override PartName="/ppt/tags/tag5305.xml" ContentType="application/vnd.openxmlformats-officedocument.presentationml.tags+xml"/>
  <Override PartName="/ppt/tags/tag5306.xml" ContentType="application/vnd.openxmlformats-officedocument.presentationml.tags+xml"/>
  <Override PartName="/ppt/tags/tag5307.xml" ContentType="application/vnd.openxmlformats-officedocument.presentationml.tags+xml"/>
  <Override PartName="/ppt/tags/tag5308.xml" ContentType="application/vnd.openxmlformats-officedocument.presentationml.tags+xml"/>
  <Override PartName="/ppt/tags/tag5309.xml" ContentType="application/vnd.openxmlformats-officedocument.presentationml.tags+xml"/>
  <Override PartName="/ppt/tags/tag531.xml" ContentType="application/vnd.openxmlformats-officedocument.presentationml.tags+xml"/>
  <Override PartName="/ppt/tags/tag5310.xml" ContentType="application/vnd.openxmlformats-officedocument.presentationml.tags+xml"/>
  <Override PartName="/ppt/tags/tag5311.xml" ContentType="application/vnd.openxmlformats-officedocument.presentationml.tags+xml"/>
  <Override PartName="/ppt/tags/tag5312.xml" ContentType="application/vnd.openxmlformats-officedocument.presentationml.tags+xml"/>
  <Override PartName="/ppt/tags/tag5313.xml" ContentType="application/vnd.openxmlformats-officedocument.presentationml.tags+xml"/>
  <Override PartName="/ppt/tags/tag5314.xml" ContentType="application/vnd.openxmlformats-officedocument.presentationml.tags+xml"/>
  <Override PartName="/ppt/tags/tag5315.xml" ContentType="application/vnd.openxmlformats-officedocument.presentationml.tags+xml"/>
  <Override PartName="/ppt/tags/tag5316.xml" ContentType="application/vnd.openxmlformats-officedocument.presentationml.tags+xml"/>
  <Override PartName="/ppt/tags/tag5317.xml" ContentType="application/vnd.openxmlformats-officedocument.presentationml.tags+xml"/>
  <Override PartName="/ppt/tags/tag5318.xml" ContentType="application/vnd.openxmlformats-officedocument.presentationml.tags+xml"/>
  <Override PartName="/ppt/tags/tag5319.xml" ContentType="application/vnd.openxmlformats-officedocument.presentationml.tags+xml"/>
  <Override PartName="/ppt/tags/tag532.xml" ContentType="application/vnd.openxmlformats-officedocument.presentationml.tags+xml"/>
  <Override PartName="/ppt/tags/tag5320.xml" ContentType="application/vnd.openxmlformats-officedocument.presentationml.tags+xml"/>
  <Override PartName="/ppt/tags/tag5321.xml" ContentType="application/vnd.openxmlformats-officedocument.presentationml.tags+xml"/>
  <Override PartName="/ppt/tags/tag5322.xml" ContentType="application/vnd.openxmlformats-officedocument.presentationml.tags+xml"/>
  <Override PartName="/ppt/tags/tag5323.xml" ContentType="application/vnd.openxmlformats-officedocument.presentationml.tags+xml"/>
  <Override PartName="/ppt/tags/tag5324.xml" ContentType="application/vnd.openxmlformats-officedocument.presentationml.tags+xml"/>
  <Override PartName="/ppt/tags/tag5325.xml" ContentType="application/vnd.openxmlformats-officedocument.presentationml.tags+xml"/>
  <Override PartName="/ppt/tags/tag5326.xml" ContentType="application/vnd.openxmlformats-officedocument.presentationml.tags+xml"/>
  <Override PartName="/ppt/tags/tag5327.xml" ContentType="application/vnd.openxmlformats-officedocument.presentationml.tags+xml"/>
  <Override PartName="/ppt/tags/tag5328.xml" ContentType="application/vnd.openxmlformats-officedocument.presentationml.tags+xml"/>
  <Override PartName="/ppt/tags/tag5329.xml" ContentType="application/vnd.openxmlformats-officedocument.presentationml.tags+xml"/>
  <Override PartName="/ppt/tags/tag533.xml" ContentType="application/vnd.openxmlformats-officedocument.presentationml.tags+xml"/>
  <Override PartName="/ppt/tags/tag5330.xml" ContentType="application/vnd.openxmlformats-officedocument.presentationml.tags+xml"/>
  <Override PartName="/ppt/tags/tag5331.xml" ContentType="application/vnd.openxmlformats-officedocument.presentationml.tags+xml"/>
  <Override PartName="/ppt/tags/tag5332.xml" ContentType="application/vnd.openxmlformats-officedocument.presentationml.tags+xml"/>
  <Override PartName="/ppt/tags/tag5333.xml" ContentType="application/vnd.openxmlformats-officedocument.presentationml.tags+xml"/>
  <Override PartName="/ppt/tags/tag5334.xml" ContentType="application/vnd.openxmlformats-officedocument.presentationml.tags+xml"/>
  <Override PartName="/ppt/tags/tag5335.xml" ContentType="application/vnd.openxmlformats-officedocument.presentationml.tags+xml"/>
  <Override PartName="/ppt/tags/tag5336.xml" ContentType="application/vnd.openxmlformats-officedocument.presentationml.tags+xml"/>
  <Override PartName="/ppt/tags/tag5337.xml" ContentType="application/vnd.openxmlformats-officedocument.presentationml.tags+xml"/>
  <Override PartName="/ppt/tags/tag5338.xml" ContentType="application/vnd.openxmlformats-officedocument.presentationml.tags+xml"/>
  <Override PartName="/ppt/tags/tag5339.xml" ContentType="application/vnd.openxmlformats-officedocument.presentationml.tags+xml"/>
  <Override PartName="/ppt/tags/tag534.xml" ContentType="application/vnd.openxmlformats-officedocument.presentationml.tags+xml"/>
  <Override PartName="/ppt/tags/tag5340.xml" ContentType="application/vnd.openxmlformats-officedocument.presentationml.tags+xml"/>
  <Override PartName="/ppt/tags/tag5341.xml" ContentType="application/vnd.openxmlformats-officedocument.presentationml.tags+xml"/>
  <Override PartName="/ppt/tags/tag5342.xml" ContentType="application/vnd.openxmlformats-officedocument.presentationml.tags+xml"/>
  <Override PartName="/ppt/tags/tag5343.xml" ContentType="application/vnd.openxmlformats-officedocument.presentationml.tags+xml"/>
  <Override PartName="/ppt/tags/tag5344.xml" ContentType="application/vnd.openxmlformats-officedocument.presentationml.tags+xml"/>
  <Override PartName="/ppt/tags/tag5345.xml" ContentType="application/vnd.openxmlformats-officedocument.presentationml.tags+xml"/>
  <Override PartName="/ppt/tags/tag5346.xml" ContentType="application/vnd.openxmlformats-officedocument.presentationml.tags+xml"/>
  <Override PartName="/ppt/tags/tag5347.xml" ContentType="application/vnd.openxmlformats-officedocument.presentationml.tags+xml"/>
  <Override PartName="/ppt/tags/tag5348.xml" ContentType="application/vnd.openxmlformats-officedocument.presentationml.tags+xml"/>
  <Override PartName="/ppt/tags/tag5349.xml" ContentType="application/vnd.openxmlformats-officedocument.presentationml.tags+xml"/>
  <Override PartName="/ppt/tags/tag535.xml" ContentType="application/vnd.openxmlformats-officedocument.presentationml.tags+xml"/>
  <Override PartName="/ppt/tags/tag5350.xml" ContentType="application/vnd.openxmlformats-officedocument.presentationml.tags+xml"/>
  <Override PartName="/ppt/tags/tag5351.xml" ContentType="application/vnd.openxmlformats-officedocument.presentationml.tags+xml"/>
  <Override PartName="/ppt/tags/tag5352.xml" ContentType="application/vnd.openxmlformats-officedocument.presentationml.tags+xml"/>
  <Override PartName="/ppt/tags/tag5353.xml" ContentType="application/vnd.openxmlformats-officedocument.presentationml.tags+xml"/>
  <Override PartName="/ppt/tags/tag5354.xml" ContentType="application/vnd.openxmlformats-officedocument.presentationml.tags+xml"/>
  <Override PartName="/ppt/tags/tag5355.xml" ContentType="application/vnd.openxmlformats-officedocument.presentationml.tags+xml"/>
  <Override PartName="/ppt/tags/tag5356.xml" ContentType="application/vnd.openxmlformats-officedocument.presentationml.tags+xml"/>
  <Override PartName="/ppt/tags/tag5357.xml" ContentType="application/vnd.openxmlformats-officedocument.presentationml.tags+xml"/>
  <Override PartName="/ppt/tags/tag5358.xml" ContentType="application/vnd.openxmlformats-officedocument.presentationml.tags+xml"/>
  <Override PartName="/ppt/tags/tag5359.xml" ContentType="application/vnd.openxmlformats-officedocument.presentationml.tags+xml"/>
  <Override PartName="/ppt/tags/tag536.xml" ContentType="application/vnd.openxmlformats-officedocument.presentationml.tags+xml"/>
  <Override PartName="/ppt/tags/tag5360.xml" ContentType="application/vnd.openxmlformats-officedocument.presentationml.tags+xml"/>
  <Override PartName="/ppt/tags/tag5361.xml" ContentType="application/vnd.openxmlformats-officedocument.presentationml.tags+xml"/>
  <Override PartName="/ppt/tags/tag5362.xml" ContentType="application/vnd.openxmlformats-officedocument.presentationml.tags+xml"/>
  <Override PartName="/ppt/tags/tag5363.xml" ContentType="application/vnd.openxmlformats-officedocument.presentationml.tags+xml"/>
  <Override PartName="/ppt/tags/tag5364.xml" ContentType="application/vnd.openxmlformats-officedocument.presentationml.tags+xml"/>
  <Override PartName="/ppt/tags/tag5365.xml" ContentType="application/vnd.openxmlformats-officedocument.presentationml.tags+xml"/>
  <Override PartName="/ppt/tags/tag5366.xml" ContentType="application/vnd.openxmlformats-officedocument.presentationml.tags+xml"/>
  <Override PartName="/ppt/tags/tag5367.xml" ContentType="application/vnd.openxmlformats-officedocument.presentationml.tags+xml"/>
  <Override PartName="/ppt/tags/tag5368.xml" ContentType="application/vnd.openxmlformats-officedocument.presentationml.tags+xml"/>
  <Override PartName="/ppt/tags/tag5369.xml" ContentType="application/vnd.openxmlformats-officedocument.presentationml.tags+xml"/>
  <Override PartName="/ppt/tags/tag537.xml" ContentType="application/vnd.openxmlformats-officedocument.presentationml.tags+xml"/>
  <Override PartName="/ppt/tags/tag5370.xml" ContentType="application/vnd.openxmlformats-officedocument.presentationml.tags+xml"/>
  <Override PartName="/ppt/tags/tag5371.xml" ContentType="application/vnd.openxmlformats-officedocument.presentationml.tags+xml"/>
  <Override PartName="/ppt/tags/tag5372.xml" ContentType="application/vnd.openxmlformats-officedocument.presentationml.tags+xml"/>
  <Override PartName="/ppt/tags/tag5373.xml" ContentType="application/vnd.openxmlformats-officedocument.presentationml.tags+xml"/>
  <Override PartName="/ppt/tags/tag5374.xml" ContentType="application/vnd.openxmlformats-officedocument.presentationml.tags+xml"/>
  <Override PartName="/ppt/tags/tag5375.xml" ContentType="application/vnd.openxmlformats-officedocument.presentationml.tags+xml"/>
  <Override PartName="/ppt/tags/tag5376.xml" ContentType="application/vnd.openxmlformats-officedocument.presentationml.tags+xml"/>
  <Override PartName="/ppt/tags/tag5377.xml" ContentType="application/vnd.openxmlformats-officedocument.presentationml.tags+xml"/>
  <Override PartName="/ppt/tags/tag5378.xml" ContentType="application/vnd.openxmlformats-officedocument.presentationml.tags+xml"/>
  <Override PartName="/ppt/tags/tag5379.xml" ContentType="application/vnd.openxmlformats-officedocument.presentationml.tags+xml"/>
  <Override PartName="/ppt/tags/tag538.xml" ContentType="application/vnd.openxmlformats-officedocument.presentationml.tags+xml"/>
  <Override PartName="/ppt/tags/tag5380.xml" ContentType="application/vnd.openxmlformats-officedocument.presentationml.tags+xml"/>
  <Override PartName="/ppt/tags/tag5381.xml" ContentType="application/vnd.openxmlformats-officedocument.presentationml.tags+xml"/>
  <Override PartName="/ppt/tags/tag5382.xml" ContentType="application/vnd.openxmlformats-officedocument.presentationml.tags+xml"/>
  <Override PartName="/ppt/tags/tag5383.xml" ContentType="application/vnd.openxmlformats-officedocument.presentationml.tags+xml"/>
  <Override PartName="/ppt/tags/tag5384.xml" ContentType="application/vnd.openxmlformats-officedocument.presentationml.tags+xml"/>
  <Override PartName="/ppt/tags/tag5385.xml" ContentType="application/vnd.openxmlformats-officedocument.presentationml.tags+xml"/>
  <Override PartName="/ppt/tags/tag5386.xml" ContentType="application/vnd.openxmlformats-officedocument.presentationml.tags+xml"/>
  <Override PartName="/ppt/tags/tag5387.xml" ContentType="application/vnd.openxmlformats-officedocument.presentationml.tags+xml"/>
  <Override PartName="/ppt/tags/tag5388.xml" ContentType="application/vnd.openxmlformats-officedocument.presentationml.tags+xml"/>
  <Override PartName="/ppt/tags/tag5389.xml" ContentType="application/vnd.openxmlformats-officedocument.presentationml.tags+xml"/>
  <Override PartName="/ppt/tags/tag539.xml" ContentType="application/vnd.openxmlformats-officedocument.presentationml.tags+xml"/>
  <Override PartName="/ppt/tags/tag5390.xml" ContentType="application/vnd.openxmlformats-officedocument.presentationml.tags+xml"/>
  <Override PartName="/ppt/tags/tag5391.xml" ContentType="application/vnd.openxmlformats-officedocument.presentationml.tags+xml"/>
  <Override PartName="/ppt/tags/tag5392.xml" ContentType="application/vnd.openxmlformats-officedocument.presentationml.tags+xml"/>
  <Override PartName="/ppt/tags/tag5393.xml" ContentType="application/vnd.openxmlformats-officedocument.presentationml.tags+xml"/>
  <Override PartName="/ppt/tags/tag5394.xml" ContentType="application/vnd.openxmlformats-officedocument.presentationml.tags+xml"/>
  <Override PartName="/ppt/tags/tag5395.xml" ContentType="application/vnd.openxmlformats-officedocument.presentationml.tags+xml"/>
  <Override PartName="/ppt/tags/tag5396.xml" ContentType="application/vnd.openxmlformats-officedocument.presentationml.tags+xml"/>
  <Override PartName="/ppt/tags/tag5397.xml" ContentType="application/vnd.openxmlformats-officedocument.presentationml.tags+xml"/>
  <Override PartName="/ppt/tags/tag5398.xml" ContentType="application/vnd.openxmlformats-officedocument.presentationml.tags+xml"/>
  <Override PartName="/ppt/tags/tag5399.xml" ContentType="application/vnd.openxmlformats-officedocument.presentationml.tags+xml"/>
  <Override PartName="/ppt/tags/tag54.xml" ContentType="application/vnd.openxmlformats-officedocument.presentationml.tags+xml"/>
  <Override PartName="/ppt/tags/tag540.xml" ContentType="application/vnd.openxmlformats-officedocument.presentationml.tags+xml"/>
  <Override PartName="/ppt/tags/tag5400.xml" ContentType="application/vnd.openxmlformats-officedocument.presentationml.tags+xml"/>
  <Override PartName="/ppt/tags/tag5401.xml" ContentType="application/vnd.openxmlformats-officedocument.presentationml.tags+xml"/>
  <Override PartName="/ppt/tags/tag5402.xml" ContentType="application/vnd.openxmlformats-officedocument.presentationml.tags+xml"/>
  <Override PartName="/ppt/tags/tag5403.xml" ContentType="application/vnd.openxmlformats-officedocument.presentationml.tags+xml"/>
  <Override PartName="/ppt/tags/tag5404.xml" ContentType="application/vnd.openxmlformats-officedocument.presentationml.tags+xml"/>
  <Override PartName="/ppt/tags/tag5405.xml" ContentType="application/vnd.openxmlformats-officedocument.presentationml.tags+xml"/>
  <Override PartName="/ppt/tags/tag5406.xml" ContentType="application/vnd.openxmlformats-officedocument.presentationml.tags+xml"/>
  <Override PartName="/ppt/tags/tag5407.xml" ContentType="application/vnd.openxmlformats-officedocument.presentationml.tags+xml"/>
  <Override PartName="/ppt/tags/tag5408.xml" ContentType="application/vnd.openxmlformats-officedocument.presentationml.tags+xml"/>
  <Override PartName="/ppt/tags/tag5409.xml" ContentType="application/vnd.openxmlformats-officedocument.presentationml.tags+xml"/>
  <Override PartName="/ppt/tags/tag541.xml" ContentType="application/vnd.openxmlformats-officedocument.presentationml.tags+xml"/>
  <Override PartName="/ppt/tags/tag5410.xml" ContentType="application/vnd.openxmlformats-officedocument.presentationml.tags+xml"/>
  <Override PartName="/ppt/tags/tag5411.xml" ContentType="application/vnd.openxmlformats-officedocument.presentationml.tags+xml"/>
  <Override PartName="/ppt/tags/tag5412.xml" ContentType="application/vnd.openxmlformats-officedocument.presentationml.tags+xml"/>
  <Override PartName="/ppt/tags/tag5413.xml" ContentType="application/vnd.openxmlformats-officedocument.presentationml.tags+xml"/>
  <Override PartName="/ppt/tags/tag5414.xml" ContentType="application/vnd.openxmlformats-officedocument.presentationml.tags+xml"/>
  <Override PartName="/ppt/tags/tag5415.xml" ContentType="application/vnd.openxmlformats-officedocument.presentationml.tags+xml"/>
  <Override PartName="/ppt/tags/tag5416.xml" ContentType="application/vnd.openxmlformats-officedocument.presentationml.tags+xml"/>
  <Override PartName="/ppt/tags/tag5417.xml" ContentType="application/vnd.openxmlformats-officedocument.presentationml.tags+xml"/>
  <Override PartName="/ppt/tags/tag5418.xml" ContentType="application/vnd.openxmlformats-officedocument.presentationml.tags+xml"/>
  <Override PartName="/ppt/tags/tag5419.xml" ContentType="application/vnd.openxmlformats-officedocument.presentationml.tags+xml"/>
  <Override PartName="/ppt/tags/tag542.xml" ContentType="application/vnd.openxmlformats-officedocument.presentationml.tags+xml"/>
  <Override PartName="/ppt/tags/tag5420.xml" ContentType="application/vnd.openxmlformats-officedocument.presentationml.tags+xml"/>
  <Override PartName="/ppt/tags/tag5421.xml" ContentType="application/vnd.openxmlformats-officedocument.presentationml.tags+xml"/>
  <Override PartName="/ppt/tags/tag5422.xml" ContentType="application/vnd.openxmlformats-officedocument.presentationml.tags+xml"/>
  <Override PartName="/ppt/tags/tag5423.xml" ContentType="application/vnd.openxmlformats-officedocument.presentationml.tags+xml"/>
  <Override PartName="/ppt/tags/tag5424.xml" ContentType="application/vnd.openxmlformats-officedocument.presentationml.tags+xml"/>
  <Override PartName="/ppt/tags/tag5425.xml" ContentType="application/vnd.openxmlformats-officedocument.presentationml.tags+xml"/>
  <Override PartName="/ppt/tags/tag5426.xml" ContentType="application/vnd.openxmlformats-officedocument.presentationml.tags+xml"/>
  <Override PartName="/ppt/tags/tag5427.xml" ContentType="application/vnd.openxmlformats-officedocument.presentationml.tags+xml"/>
  <Override PartName="/ppt/tags/tag5428.xml" ContentType="application/vnd.openxmlformats-officedocument.presentationml.tags+xml"/>
  <Override PartName="/ppt/tags/tag5429.xml" ContentType="application/vnd.openxmlformats-officedocument.presentationml.tags+xml"/>
  <Override PartName="/ppt/tags/tag543.xml" ContentType="application/vnd.openxmlformats-officedocument.presentationml.tags+xml"/>
  <Override PartName="/ppt/tags/tag5430.xml" ContentType="application/vnd.openxmlformats-officedocument.presentationml.tags+xml"/>
  <Override PartName="/ppt/tags/tag5431.xml" ContentType="application/vnd.openxmlformats-officedocument.presentationml.tags+xml"/>
  <Override PartName="/ppt/tags/tag5432.xml" ContentType="application/vnd.openxmlformats-officedocument.presentationml.tags+xml"/>
  <Override PartName="/ppt/tags/tag5433.xml" ContentType="application/vnd.openxmlformats-officedocument.presentationml.tags+xml"/>
  <Override PartName="/ppt/tags/tag5434.xml" ContentType="application/vnd.openxmlformats-officedocument.presentationml.tags+xml"/>
  <Override PartName="/ppt/tags/tag5435.xml" ContentType="application/vnd.openxmlformats-officedocument.presentationml.tags+xml"/>
  <Override PartName="/ppt/tags/tag5436.xml" ContentType="application/vnd.openxmlformats-officedocument.presentationml.tags+xml"/>
  <Override PartName="/ppt/tags/tag5437.xml" ContentType="application/vnd.openxmlformats-officedocument.presentationml.tags+xml"/>
  <Override PartName="/ppt/tags/tag5438.xml" ContentType="application/vnd.openxmlformats-officedocument.presentationml.tags+xml"/>
  <Override PartName="/ppt/tags/tag5439.xml" ContentType="application/vnd.openxmlformats-officedocument.presentationml.tags+xml"/>
  <Override PartName="/ppt/tags/tag544.xml" ContentType="application/vnd.openxmlformats-officedocument.presentationml.tags+xml"/>
  <Override PartName="/ppt/tags/tag5440.xml" ContentType="application/vnd.openxmlformats-officedocument.presentationml.tags+xml"/>
  <Override PartName="/ppt/tags/tag5441.xml" ContentType="application/vnd.openxmlformats-officedocument.presentationml.tags+xml"/>
  <Override PartName="/ppt/tags/tag5442.xml" ContentType="application/vnd.openxmlformats-officedocument.presentationml.tags+xml"/>
  <Override PartName="/ppt/tags/tag5443.xml" ContentType="application/vnd.openxmlformats-officedocument.presentationml.tags+xml"/>
  <Override PartName="/ppt/tags/tag5444.xml" ContentType="application/vnd.openxmlformats-officedocument.presentationml.tags+xml"/>
  <Override PartName="/ppt/tags/tag5445.xml" ContentType="application/vnd.openxmlformats-officedocument.presentationml.tags+xml"/>
  <Override PartName="/ppt/tags/tag5446.xml" ContentType="application/vnd.openxmlformats-officedocument.presentationml.tags+xml"/>
  <Override PartName="/ppt/tags/tag5447.xml" ContentType="application/vnd.openxmlformats-officedocument.presentationml.tags+xml"/>
  <Override PartName="/ppt/tags/tag5448.xml" ContentType="application/vnd.openxmlformats-officedocument.presentationml.tags+xml"/>
  <Override PartName="/ppt/tags/tag5449.xml" ContentType="application/vnd.openxmlformats-officedocument.presentationml.tags+xml"/>
  <Override PartName="/ppt/tags/tag545.xml" ContentType="application/vnd.openxmlformats-officedocument.presentationml.tags+xml"/>
  <Override PartName="/ppt/tags/tag5450.xml" ContentType="application/vnd.openxmlformats-officedocument.presentationml.tags+xml"/>
  <Override PartName="/ppt/tags/tag5451.xml" ContentType="application/vnd.openxmlformats-officedocument.presentationml.tags+xml"/>
  <Override PartName="/ppt/tags/tag5452.xml" ContentType="application/vnd.openxmlformats-officedocument.presentationml.tags+xml"/>
  <Override PartName="/ppt/tags/tag5453.xml" ContentType="application/vnd.openxmlformats-officedocument.presentationml.tags+xml"/>
  <Override PartName="/ppt/tags/tag5454.xml" ContentType="application/vnd.openxmlformats-officedocument.presentationml.tags+xml"/>
  <Override PartName="/ppt/tags/tag5455.xml" ContentType="application/vnd.openxmlformats-officedocument.presentationml.tags+xml"/>
  <Override PartName="/ppt/tags/tag5456.xml" ContentType="application/vnd.openxmlformats-officedocument.presentationml.tags+xml"/>
  <Override PartName="/ppt/tags/tag5457.xml" ContentType="application/vnd.openxmlformats-officedocument.presentationml.tags+xml"/>
  <Override PartName="/ppt/tags/tag5458.xml" ContentType="application/vnd.openxmlformats-officedocument.presentationml.tags+xml"/>
  <Override PartName="/ppt/tags/tag5459.xml" ContentType="application/vnd.openxmlformats-officedocument.presentationml.tags+xml"/>
  <Override PartName="/ppt/tags/tag546.xml" ContentType="application/vnd.openxmlformats-officedocument.presentationml.tags+xml"/>
  <Override PartName="/ppt/tags/tag5460.xml" ContentType="application/vnd.openxmlformats-officedocument.presentationml.tags+xml"/>
  <Override PartName="/ppt/tags/tag5461.xml" ContentType="application/vnd.openxmlformats-officedocument.presentationml.tags+xml"/>
  <Override PartName="/ppt/tags/tag5462.xml" ContentType="application/vnd.openxmlformats-officedocument.presentationml.tags+xml"/>
  <Override PartName="/ppt/tags/tag5463.xml" ContentType="application/vnd.openxmlformats-officedocument.presentationml.tags+xml"/>
  <Override PartName="/ppt/tags/tag5464.xml" ContentType="application/vnd.openxmlformats-officedocument.presentationml.tags+xml"/>
  <Override PartName="/ppt/tags/tag5465.xml" ContentType="application/vnd.openxmlformats-officedocument.presentationml.tags+xml"/>
  <Override PartName="/ppt/tags/tag5466.xml" ContentType="application/vnd.openxmlformats-officedocument.presentationml.tags+xml"/>
  <Override PartName="/ppt/tags/tag5467.xml" ContentType="application/vnd.openxmlformats-officedocument.presentationml.tags+xml"/>
  <Override PartName="/ppt/tags/tag5468.xml" ContentType="application/vnd.openxmlformats-officedocument.presentationml.tags+xml"/>
  <Override PartName="/ppt/tags/tag5469.xml" ContentType="application/vnd.openxmlformats-officedocument.presentationml.tags+xml"/>
  <Override PartName="/ppt/tags/tag547.xml" ContentType="application/vnd.openxmlformats-officedocument.presentationml.tags+xml"/>
  <Override PartName="/ppt/tags/tag5470.xml" ContentType="application/vnd.openxmlformats-officedocument.presentationml.tags+xml"/>
  <Override PartName="/ppt/tags/tag5471.xml" ContentType="application/vnd.openxmlformats-officedocument.presentationml.tags+xml"/>
  <Override PartName="/ppt/tags/tag5472.xml" ContentType="application/vnd.openxmlformats-officedocument.presentationml.tags+xml"/>
  <Override PartName="/ppt/tags/tag5473.xml" ContentType="application/vnd.openxmlformats-officedocument.presentationml.tags+xml"/>
  <Override PartName="/ppt/tags/tag5474.xml" ContentType="application/vnd.openxmlformats-officedocument.presentationml.tags+xml"/>
  <Override PartName="/ppt/tags/tag5475.xml" ContentType="application/vnd.openxmlformats-officedocument.presentationml.tags+xml"/>
  <Override PartName="/ppt/tags/tag5476.xml" ContentType="application/vnd.openxmlformats-officedocument.presentationml.tags+xml"/>
  <Override PartName="/ppt/tags/tag5477.xml" ContentType="application/vnd.openxmlformats-officedocument.presentationml.tags+xml"/>
  <Override PartName="/ppt/tags/tag5478.xml" ContentType="application/vnd.openxmlformats-officedocument.presentationml.tags+xml"/>
  <Override PartName="/ppt/tags/tag5479.xml" ContentType="application/vnd.openxmlformats-officedocument.presentationml.tags+xml"/>
  <Override PartName="/ppt/tags/tag548.xml" ContentType="application/vnd.openxmlformats-officedocument.presentationml.tags+xml"/>
  <Override PartName="/ppt/tags/tag5480.xml" ContentType="application/vnd.openxmlformats-officedocument.presentationml.tags+xml"/>
  <Override PartName="/ppt/tags/tag5481.xml" ContentType="application/vnd.openxmlformats-officedocument.presentationml.tags+xml"/>
  <Override PartName="/ppt/tags/tag5482.xml" ContentType="application/vnd.openxmlformats-officedocument.presentationml.tags+xml"/>
  <Override PartName="/ppt/tags/tag5483.xml" ContentType="application/vnd.openxmlformats-officedocument.presentationml.tags+xml"/>
  <Override PartName="/ppt/tags/tag5484.xml" ContentType="application/vnd.openxmlformats-officedocument.presentationml.tags+xml"/>
  <Override PartName="/ppt/tags/tag5485.xml" ContentType="application/vnd.openxmlformats-officedocument.presentationml.tags+xml"/>
  <Override PartName="/ppt/tags/tag5486.xml" ContentType="application/vnd.openxmlformats-officedocument.presentationml.tags+xml"/>
  <Override PartName="/ppt/tags/tag5487.xml" ContentType="application/vnd.openxmlformats-officedocument.presentationml.tags+xml"/>
  <Override PartName="/ppt/tags/tag5488.xml" ContentType="application/vnd.openxmlformats-officedocument.presentationml.tags+xml"/>
  <Override PartName="/ppt/tags/tag5489.xml" ContentType="application/vnd.openxmlformats-officedocument.presentationml.tags+xml"/>
  <Override PartName="/ppt/tags/tag549.xml" ContentType="application/vnd.openxmlformats-officedocument.presentationml.tags+xml"/>
  <Override PartName="/ppt/tags/tag5490.xml" ContentType="application/vnd.openxmlformats-officedocument.presentationml.tags+xml"/>
  <Override PartName="/ppt/tags/tag5491.xml" ContentType="application/vnd.openxmlformats-officedocument.presentationml.tags+xml"/>
  <Override PartName="/ppt/tags/tag5492.xml" ContentType="application/vnd.openxmlformats-officedocument.presentationml.tags+xml"/>
  <Override PartName="/ppt/tags/tag5493.xml" ContentType="application/vnd.openxmlformats-officedocument.presentationml.tags+xml"/>
  <Override PartName="/ppt/tags/tag5494.xml" ContentType="application/vnd.openxmlformats-officedocument.presentationml.tags+xml"/>
  <Override PartName="/ppt/tags/tag5495.xml" ContentType="application/vnd.openxmlformats-officedocument.presentationml.tags+xml"/>
  <Override PartName="/ppt/tags/tag5496.xml" ContentType="application/vnd.openxmlformats-officedocument.presentationml.tags+xml"/>
  <Override PartName="/ppt/tags/tag5497.xml" ContentType="application/vnd.openxmlformats-officedocument.presentationml.tags+xml"/>
  <Override PartName="/ppt/tags/tag5498.xml" ContentType="application/vnd.openxmlformats-officedocument.presentationml.tags+xml"/>
  <Override PartName="/ppt/tags/tag5499.xml" ContentType="application/vnd.openxmlformats-officedocument.presentationml.tags+xml"/>
  <Override PartName="/ppt/tags/tag55.xml" ContentType="application/vnd.openxmlformats-officedocument.presentationml.tags+xml"/>
  <Override PartName="/ppt/tags/tag550.xml" ContentType="application/vnd.openxmlformats-officedocument.presentationml.tags+xml"/>
  <Override PartName="/ppt/tags/tag5500.xml" ContentType="application/vnd.openxmlformats-officedocument.presentationml.tags+xml"/>
  <Override PartName="/ppt/tags/tag5501.xml" ContentType="application/vnd.openxmlformats-officedocument.presentationml.tags+xml"/>
  <Override PartName="/ppt/tags/tag5502.xml" ContentType="application/vnd.openxmlformats-officedocument.presentationml.tags+xml"/>
  <Override PartName="/ppt/tags/tag5503.xml" ContentType="application/vnd.openxmlformats-officedocument.presentationml.tags+xml"/>
  <Override PartName="/ppt/tags/tag5504.xml" ContentType="application/vnd.openxmlformats-officedocument.presentationml.tags+xml"/>
  <Override PartName="/ppt/tags/tag5505.xml" ContentType="application/vnd.openxmlformats-officedocument.presentationml.tags+xml"/>
  <Override PartName="/ppt/tags/tag5506.xml" ContentType="application/vnd.openxmlformats-officedocument.presentationml.tags+xml"/>
  <Override PartName="/ppt/tags/tag5507.xml" ContentType="application/vnd.openxmlformats-officedocument.presentationml.tags+xml"/>
  <Override PartName="/ppt/tags/tag5508.xml" ContentType="application/vnd.openxmlformats-officedocument.presentationml.tags+xml"/>
  <Override PartName="/ppt/tags/tag5509.xml" ContentType="application/vnd.openxmlformats-officedocument.presentationml.tags+xml"/>
  <Override PartName="/ppt/tags/tag551.xml" ContentType="application/vnd.openxmlformats-officedocument.presentationml.tags+xml"/>
  <Override PartName="/ppt/tags/tag5510.xml" ContentType="application/vnd.openxmlformats-officedocument.presentationml.tags+xml"/>
  <Override PartName="/ppt/tags/tag5511.xml" ContentType="application/vnd.openxmlformats-officedocument.presentationml.tags+xml"/>
  <Override PartName="/ppt/tags/tag5512.xml" ContentType="application/vnd.openxmlformats-officedocument.presentationml.tags+xml"/>
  <Override PartName="/ppt/tags/tag5513.xml" ContentType="application/vnd.openxmlformats-officedocument.presentationml.tags+xml"/>
  <Override PartName="/ppt/tags/tag5514.xml" ContentType="application/vnd.openxmlformats-officedocument.presentationml.tags+xml"/>
  <Override PartName="/ppt/tags/tag5515.xml" ContentType="application/vnd.openxmlformats-officedocument.presentationml.tags+xml"/>
  <Override PartName="/ppt/tags/tag5516.xml" ContentType="application/vnd.openxmlformats-officedocument.presentationml.tags+xml"/>
  <Override PartName="/ppt/tags/tag5517.xml" ContentType="application/vnd.openxmlformats-officedocument.presentationml.tags+xml"/>
  <Override PartName="/ppt/tags/tag5518.xml" ContentType="application/vnd.openxmlformats-officedocument.presentationml.tags+xml"/>
  <Override PartName="/ppt/tags/tag5519.xml" ContentType="application/vnd.openxmlformats-officedocument.presentationml.tags+xml"/>
  <Override PartName="/ppt/tags/tag552.xml" ContentType="application/vnd.openxmlformats-officedocument.presentationml.tags+xml"/>
  <Override PartName="/ppt/tags/tag5520.xml" ContentType="application/vnd.openxmlformats-officedocument.presentationml.tags+xml"/>
  <Override PartName="/ppt/tags/tag5521.xml" ContentType="application/vnd.openxmlformats-officedocument.presentationml.tags+xml"/>
  <Override PartName="/ppt/tags/tag5522.xml" ContentType="application/vnd.openxmlformats-officedocument.presentationml.tags+xml"/>
  <Override PartName="/ppt/tags/tag5523.xml" ContentType="application/vnd.openxmlformats-officedocument.presentationml.tags+xml"/>
  <Override PartName="/ppt/tags/tag5524.xml" ContentType="application/vnd.openxmlformats-officedocument.presentationml.tags+xml"/>
  <Override PartName="/ppt/tags/tag5525.xml" ContentType="application/vnd.openxmlformats-officedocument.presentationml.tags+xml"/>
  <Override PartName="/ppt/tags/tag5526.xml" ContentType="application/vnd.openxmlformats-officedocument.presentationml.tags+xml"/>
  <Override PartName="/ppt/tags/tag5527.xml" ContentType="application/vnd.openxmlformats-officedocument.presentationml.tags+xml"/>
  <Override PartName="/ppt/tags/tag5528.xml" ContentType="application/vnd.openxmlformats-officedocument.presentationml.tags+xml"/>
  <Override PartName="/ppt/tags/tag5529.xml" ContentType="application/vnd.openxmlformats-officedocument.presentationml.tags+xml"/>
  <Override PartName="/ppt/tags/tag553.xml" ContentType="application/vnd.openxmlformats-officedocument.presentationml.tags+xml"/>
  <Override PartName="/ppt/tags/tag5530.xml" ContentType="application/vnd.openxmlformats-officedocument.presentationml.tags+xml"/>
  <Override PartName="/ppt/tags/tag5531.xml" ContentType="application/vnd.openxmlformats-officedocument.presentationml.tags+xml"/>
  <Override PartName="/ppt/tags/tag5532.xml" ContentType="application/vnd.openxmlformats-officedocument.presentationml.tags+xml"/>
  <Override PartName="/ppt/tags/tag5533.xml" ContentType="application/vnd.openxmlformats-officedocument.presentationml.tags+xml"/>
  <Override PartName="/ppt/tags/tag5534.xml" ContentType="application/vnd.openxmlformats-officedocument.presentationml.tags+xml"/>
  <Override PartName="/ppt/tags/tag5535.xml" ContentType="application/vnd.openxmlformats-officedocument.presentationml.tags+xml"/>
  <Override PartName="/ppt/tags/tag5536.xml" ContentType="application/vnd.openxmlformats-officedocument.presentationml.tags+xml"/>
  <Override PartName="/ppt/tags/tag5537.xml" ContentType="application/vnd.openxmlformats-officedocument.presentationml.tags+xml"/>
  <Override PartName="/ppt/tags/tag5538.xml" ContentType="application/vnd.openxmlformats-officedocument.presentationml.tags+xml"/>
  <Override PartName="/ppt/tags/tag5539.xml" ContentType="application/vnd.openxmlformats-officedocument.presentationml.tags+xml"/>
  <Override PartName="/ppt/tags/tag554.xml" ContentType="application/vnd.openxmlformats-officedocument.presentationml.tags+xml"/>
  <Override PartName="/ppt/tags/tag5540.xml" ContentType="application/vnd.openxmlformats-officedocument.presentationml.tags+xml"/>
  <Override PartName="/ppt/tags/tag5541.xml" ContentType="application/vnd.openxmlformats-officedocument.presentationml.tags+xml"/>
  <Override PartName="/ppt/tags/tag5542.xml" ContentType="application/vnd.openxmlformats-officedocument.presentationml.tags+xml"/>
  <Override PartName="/ppt/tags/tag5543.xml" ContentType="application/vnd.openxmlformats-officedocument.presentationml.tags+xml"/>
  <Override PartName="/ppt/tags/tag5544.xml" ContentType="application/vnd.openxmlformats-officedocument.presentationml.tags+xml"/>
  <Override PartName="/ppt/tags/tag5545.xml" ContentType="application/vnd.openxmlformats-officedocument.presentationml.tags+xml"/>
  <Override PartName="/ppt/tags/tag5546.xml" ContentType="application/vnd.openxmlformats-officedocument.presentationml.tags+xml"/>
  <Override PartName="/ppt/tags/tag5547.xml" ContentType="application/vnd.openxmlformats-officedocument.presentationml.tags+xml"/>
  <Override PartName="/ppt/tags/tag5548.xml" ContentType="application/vnd.openxmlformats-officedocument.presentationml.tags+xml"/>
  <Override PartName="/ppt/tags/tag5549.xml" ContentType="application/vnd.openxmlformats-officedocument.presentationml.tags+xml"/>
  <Override PartName="/ppt/tags/tag555.xml" ContentType="application/vnd.openxmlformats-officedocument.presentationml.tags+xml"/>
  <Override PartName="/ppt/tags/tag5550.xml" ContentType="application/vnd.openxmlformats-officedocument.presentationml.tags+xml"/>
  <Override PartName="/ppt/tags/tag5551.xml" ContentType="application/vnd.openxmlformats-officedocument.presentationml.tags+xml"/>
  <Override PartName="/ppt/tags/tag5552.xml" ContentType="application/vnd.openxmlformats-officedocument.presentationml.tags+xml"/>
  <Override PartName="/ppt/tags/tag5553.xml" ContentType="application/vnd.openxmlformats-officedocument.presentationml.tags+xml"/>
  <Override PartName="/ppt/tags/tag5554.xml" ContentType="application/vnd.openxmlformats-officedocument.presentationml.tags+xml"/>
  <Override PartName="/ppt/tags/tag5555.xml" ContentType="application/vnd.openxmlformats-officedocument.presentationml.tags+xml"/>
  <Override PartName="/ppt/tags/tag5556.xml" ContentType="application/vnd.openxmlformats-officedocument.presentationml.tags+xml"/>
  <Override PartName="/ppt/tags/tag5557.xml" ContentType="application/vnd.openxmlformats-officedocument.presentationml.tags+xml"/>
  <Override PartName="/ppt/tags/tag5558.xml" ContentType="application/vnd.openxmlformats-officedocument.presentationml.tags+xml"/>
  <Override PartName="/ppt/tags/tag5559.xml" ContentType="application/vnd.openxmlformats-officedocument.presentationml.tags+xml"/>
  <Override PartName="/ppt/tags/tag556.xml" ContentType="application/vnd.openxmlformats-officedocument.presentationml.tags+xml"/>
  <Override PartName="/ppt/tags/tag5560.xml" ContentType="application/vnd.openxmlformats-officedocument.presentationml.tags+xml"/>
  <Override PartName="/ppt/tags/tag5561.xml" ContentType="application/vnd.openxmlformats-officedocument.presentationml.tags+xml"/>
  <Override PartName="/ppt/tags/tag5562.xml" ContentType="application/vnd.openxmlformats-officedocument.presentationml.tags+xml"/>
  <Override PartName="/ppt/tags/tag5563.xml" ContentType="application/vnd.openxmlformats-officedocument.presentationml.tags+xml"/>
  <Override PartName="/ppt/tags/tag5564.xml" ContentType="application/vnd.openxmlformats-officedocument.presentationml.tags+xml"/>
  <Override PartName="/ppt/tags/tag5565.xml" ContentType="application/vnd.openxmlformats-officedocument.presentationml.tags+xml"/>
  <Override PartName="/ppt/tags/tag5566.xml" ContentType="application/vnd.openxmlformats-officedocument.presentationml.tags+xml"/>
  <Override PartName="/ppt/tags/tag5567.xml" ContentType="application/vnd.openxmlformats-officedocument.presentationml.tags+xml"/>
  <Override PartName="/ppt/tags/tag5568.xml" ContentType="application/vnd.openxmlformats-officedocument.presentationml.tags+xml"/>
  <Override PartName="/ppt/tags/tag5569.xml" ContentType="application/vnd.openxmlformats-officedocument.presentationml.tags+xml"/>
  <Override PartName="/ppt/tags/tag557.xml" ContentType="application/vnd.openxmlformats-officedocument.presentationml.tags+xml"/>
  <Override PartName="/ppt/tags/tag5570.xml" ContentType="application/vnd.openxmlformats-officedocument.presentationml.tags+xml"/>
  <Override PartName="/ppt/tags/tag5571.xml" ContentType="application/vnd.openxmlformats-officedocument.presentationml.tags+xml"/>
  <Override PartName="/ppt/tags/tag5572.xml" ContentType="application/vnd.openxmlformats-officedocument.presentationml.tags+xml"/>
  <Override PartName="/ppt/tags/tag5573.xml" ContentType="application/vnd.openxmlformats-officedocument.presentationml.tags+xml"/>
  <Override PartName="/ppt/tags/tag5574.xml" ContentType="application/vnd.openxmlformats-officedocument.presentationml.tags+xml"/>
  <Override PartName="/ppt/tags/tag5575.xml" ContentType="application/vnd.openxmlformats-officedocument.presentationml.tags+xml"/>
  <Override PartName="/ppt/tags/tag5576.xml" ContentType="application/vnd.openxmlformats-officedocument.presentationml.tags+xml"/>
  <Override PartName="/ppt/tags/tag5577.xml" ContentType="application/vnd.openxmlformats-officedocument.presentationml.tags+xml"/>
  <Override PartName="/ppt/tags/tag5578.xml" ContentType="application/vnd.openxmlformats-officedocument.presentationml.tags+xml"/>
  <Override PartName="/ppt/tags/tag5579.xml" ContentType="application/vnd.openxmlformats-officedocument.presentationml.tags+xml"/>
  <Override PartName="/ppt/tags/tag558.xml" ContentType="application/vnd.openxmlformats-officedocument.presentationml.tags+xml"/>
  <Override PartName="/ppt/tags/tag5580.xml" ContentType="application/vnd.openxmlformats-officedocument.presentationml.tags+xml"/>
  <Override PartName="/ppt/tags/tag5581.xml" ContentType="application/vnd.openxmlformats-officedocument.presentationml.tags+xml"/>
  <Override PartName="/ppt/tags/tag5582.xml" ContentType="application/vnd.openxmlformats-officedocument.presentationml.tags+xml"/>
  <Override PartName="/ppt/tags/tag5583.xml" ContentType="application/vnd.openxmlformats-officedocument.presentationml.tags+xml"/>
  <Override PartName="/ppt/tags/tag5584.xml" ContentType="application/vnd.openxmlformats-officedocument.presentationml.tags+xml"/>
  <Override PartName="/ppt/tags/tag5585.xml" ContentType="application/vnd.openxmlformats-officedocument.presentationml.tags+xml"/>
  <Override PartName="/ppt/tags/tag5586.xml" ContentType="application/vnd.openxmlformats-officedocument.presentationml.tags+xml"/>
  <Override PartName="/ppt/tags/tag5587.xml" ContentType="application/vnd.openxmlformats-officedocument.presentationml.tags+xml"/>
  <Override PartName="/ppt/tags/tag5588.xml" ContentType="application/vnd.openxmlformats-officedocument.presentationml.tags+xml"/>
  <Override PartName="/ppt/tags/tag5589.xml" ContentType="application/vnd.openxmlformats-officedocument.presentationml.tags+xml"/>
  <Override PartName="/ppt/tags/tag559.xml" ContentType="application/vnd.openxmlformats-officedocument.presentationml.tags+xml"/>
  <Override PartName="/ppt/tags/tag5590.xml" ContentType="application/vnd.openxmlformats-officedocument.presentationml.tags+xml"/>
  <Override PartName="/ppt/tags/tag5591.xml" ContentType="application/vnd.openxmlformats-officedocument.presentationml.tags+xml"/>
  <Override PartName="/ppt/tags/tag5592.xml" ContentType="application/vnd.openxmlformats-officedocument.presentationml.tags+xml"/>
  <Override PartName="/ppt/tags/tag5593.xml" ContentType="application/vnd.openxmlformats-officedocument.presentationml.tags+xml"/>
  <Override PartName="/ppt/tags/tag5594.xml" ContentType="application/vnd.openxmlformats-officedocument.presentationml.tags+xml"/>
  <Override PartName="/ppt/tags/tag5595.xml" ContentType="application/vnd.openxmlformats-officedocument.presentationml.tags+xml"/>
  <Override PartName="/ppt/tags/tag5596.xml" ContentType="application/vnd.openxmlformats-officedocument.presentationml.tags+xml"/>
  <Override PartName="/ppt/tags/tag5597.xml" ContentType="application/vnd.openxmlformats-officedocument.presentationml.tags+xml"/>
  <Override PartName="/ppt/tags/tag5598.xml" ContentType="application/vnd.openxmlformats-officedocument.presentationml.tags+xml"/>
  <Override PartName="/ppt/tags/tag5599.xml" ContentType="application/vnd.openxmlformats-officedocument.presentationml.tags+xml"/>
  <Override PartName="/ppt/tags/tag56.xml" ContentType="application/vnd.openxmlformats-officedocument.presentationml.tags+xml"/>
  <Override PartName="/ppt/tags/tag560.xml" ContentType="application/vnd.openxmlformats-officedocument.presentationml.tags+xml"/>
  <Override PartName="/ppt/tags/tag5600.xml" ContentType="application/vnd.openxmlformats-officedocument.presentationml.tags+xml"/>
  <Override PartName="/ppt/tags/tag5601.xml" ContentType="application/vnd.openxmlformats-officedocument.presentationml.tags+xml"/>
  <Override PartName="/ppt/tags/tag5602.xml" ContentType="application/vnd.openxmlformats-officedocument.presentationml.tags+xml"/>
  <Override PartName="/ppt/tags/tag5603.xml" ContentType="application/vnd.openxmlformats-officedocument.presentationml.tags+xml"/>
  <Override PartName="/ppt/tags/tag5604.xml" ContentType="application/vnd.openxmlformats-officedocument.presentationml.tags+xml"/>
  <Override PartName="/ppt/tags/tag5605.xml" ContentType="application/vnd.openxmlformats-officedocument.presentationml.tags+xml"/>
  <Override PartName="/ppt/tags/tag5606.xml" ContentType="application/vnd.openxmlformats-officedocument.presentationml.tags+xml"/>
  <Override PartName="/ppt/tags/tag5607.xml" ContentType="application/vnd.openxmlformats-officedocument.presentationml.tags+xml"/>
  <Override PartName="/ppt/tags/tag5608.xml" ContentType="application/vnd.openxmlformats-officedocument.presentationml.tags+xml"/>
  <Override PartName="/ppt/tags/tag5609.xml" ContentType="application/vnd.openxmlformats-officedocument.presentationml.tags+xml"/>
  <Override PartName="/ppt/tags/tag561.xml" ContentType="application/vnd.openxmlformats-officedocument.presentationml.tags+xml"/>
  <Override PartName="/ppt/tags/tag5610.xml" ContentType="application/vnd.openxmlformats-officedocument.presentationml.tags+xml"/>
  <Override PartName="/ppt/tags/tag5611.xml" ContentType="application/vnd.openxmlformats-officedocument.presentationml.tags+xml"/>
  <Override PartName="/ppt/tags/tag5612.xml" ContentType="application/vnd.openxmlformats-officedocument.presentationml.tags+xml"/>
  <Override PartName="/ppt/tags/tag5613.xml" ContentType="application/vnd.openxmlformats-officedocument.presentationml.tags+xml"/>
  <Override PartName="/ppt/tags/tag5614.xml" ContentType="application/vnd.openxmlformats-officedocument.presentationml.tags+xml"/>
  <Override PartName="/ppt/tags/tag5615.xml" ContentType="application/vnd.openxmlformats-officedocument.presentationml.tags+xml"/>
  <Override PartName="/ppt/tags/tag5616.xml" ContentType="application/vnd.openxmlformats-officedocument.presentationml.tags+xml"/>
  <Override PartName="/ppt/tags/tag5617.xml" ContentType="application/vnd.openxmlformats-officedocument.presentationml.tags+xml"/>
  <Override PartName="/ppt/tags/tag5618.xml" ContentType="application/vnd.openxmlformats-officedocument.presentationml.tags+xml"/>
  <Override PartName="/ppt/tags/tag5619.xml" ContentType="application/vnd.openxmlformats-officedocument.presentationml.tags+xml"/>
  <Override PartName="/ppt/tags/tag562.xml" ContentType="application/vnd.openxmlformats-officedocument.presentationml.tags+xml"/>
  <Override PartName="/ppt/tags/tag5620.xml" ContentType="application/vnd.openxmlformats-officedocument.presentationml.tags+xml"/>
  <Override PartName="/ppt/tags/tag5621.xml" ContentType="application/vnd.openxmlformats-officedocument.presentationml.tags+xml"/>
  <Override PartName="/ppt/tags/tag5622.xml" ContentType="application/vnd.openxmlformats-officedocument.presentationml.tags+xml"/>
  <Override PartName="/ppt/tags/tag5623.xml" ContentType="application/vnd.openxmlformats-officedocument.presentationml.tags+xml"/>
  <Override PartName="/ppt/tags/tag5624.xml" ContentType="application/vnd.openxmlformats-officedocument.presentationml.tags+xml"/>
  <Override PartName="/ppt/tags/tag5625.xml" ContentType="application/vnd.openxmlformats-officedocument.presentationml.tags+xml"/>
  <Override PartName="/ppt/tags/tag5626.xml" ContentType="application/vnd.openxmlformats-officedocument.presentationml.tags+xml"/>
  <Override PartName="/ppt/tags/tag5627.xml" ContentType="application/vnd.openxmlformats-officedocument.presentationml.tags+xml"/>
  <Override PartName="/ppt/tags/tag5628.xml" ContentType="application/vnd.openxmlformats-officedocument.presentationml.tags+xml"/>
  <Override PartName="/ppt/tags/tag5629.xml" ContentType="application/vnd.openxmlformats-officedocument.presentationml.tags+xml"/>
  <Override PartName="/ppt/tags/tag563.xml" ContentType="application/vnd.openxmlformats-officedocument.presentationml.tags+xml"/>
  <Override PartName="/ppt/tags/tag5630.xml" ContentType="application/vnd.openxmlformats-officedocument.presentationml.tags+xml"/>
  <Override PartName="/ppt/tags/tag5631.xml" ContentType="application/vnd.openxmlformats-officedocument.presentationml.tags+xml"/>
  <Override PartName="/ppt/tags/tag5632.xml" ContentType="application/vnd.openxmlformats-officedocument.presentationml.tags+xml"/>
  <Override PartName="/ppt/tags/tag5633.xml" ContentType="application/vnd.openxmlformats-officedocument.presentationml.tags+xml"/>
  <Override PartName="/ppt/tags/tag5634.xml" ContentType="application/vnd.openxmlformats-officedocument.presentationml.tags+xml"/>
  <Override PartName="/ppt/tags/tag5635.xml" ContentType="application/vnd.openxmlformats-officedocument.presentationml.tags+xml"/>
  <Override PartName="/ppt/tags/tag5636.xml" ContentType="application/vnd.openxmlformats-officedocument.presentationml.tags+xml"/>
  <Override PartName="/ppt/tags/tag5637.xml" ContentType="application/vnd.openxmlformats-officedocument.presentationml.tags+xml"/>
  <Override PartName="/ppt/tags/tag5638.xml" ContentType="application/vnd.openxmlformats-officedocument.presentationml.tags+xml"/>
  <Override PartName="/ppt/tags/tag5639.xml" ContentType="application/vnd.openxmlformats-officedocument.presentationml.tags+xml"/>
  <Override PartName="/ppt/tags/tag564.xml" ContentType="application/vnd.openxmlformats-officedocument.presentationml.tags+xml"/>
  <Override PartName="/ppt/tags/tag5640.xml" ContentType="application/vnd.openxmlformats-officedocument.presentationml.tags+xml"/>
  <Override PartName="/ppt/tags/tag5641.xml" ContentType="application/vnd.openxmlformats-officedocument.presentationml.tags+xml"/>
  <Override PartName="/ppt/tags/tag5642.xml" ContentType="application/vnd.openxmlformats-officedocument.presentationml.tags+xml"/>
  <Override PartName="/ppt/tags/tag5643.xml" ContentType="application/vnd.openxmlformats-officedocument.presentationml.tags+xml"/>
  <Override PartName="/ppt/tags/tag5644.xml" ContentType="application/vnd.openxmlformats-officedocument.presentationml.tags+xml"/>
  <Override PartName="/ppt/tags/tag5645.xml" ContentType="application/vnd.openxmlformats-officedocument.presentationml.tags+xml"/>
  <Override PartName="/ppt/tags/tag5646.xml" ContentType="application/vnd.openxmlformats-officedocument.presentationml.tags+xml"/>
  <Override PartName="/ppt/tags/tag5647.xml" ContentType="application/vnd.openxmlformats-officedocument.presentationml.tags+xml"/>
  <Override PartName="/ppt/tags/tag5648.xml" ContentType="application/vnd.openxmlformats-officedocument.presentationml.tags+xml"/>
  <Override PartName="/ppt/tags/tag5649.xml" ContentType="application/vnd.openxmlformats-officedocument.presentationml.tags+xml"/>
  <Override PartName="/ppt/tags/tag565.xml" ContentType="application/vnd.openxmlformats-officedocument.presentationml.tags+xml"/>
  <Override PartName="/ppt/tags/tag5650.xml" ContentType="application/vnd.openxmlformats-officedocument.presentationml.tags+xml"/>
  <Override PartName="/ppt/tags/tag5651.xml" ContentType="application/vnd.openxmlformats-officedocument.presentationml.tags+xml"/>
  <Override PartName="/ppt/tags/tag5652.xml" ContentType="application/vnd.openxmlformats-officedocument.presentationml.tags+xml"/>
  <Override PartName="/ppt/tags/tag5653.xml" ContentType="application/vnd.openxmlformats-officedocument.presentationml.tags+xml"/>
  <Override PartName="/ppt/tags/tag5654.xml" ContentType="application/vnd.openxmlformats-officedocument.presentationml.tags+xml"/>
  <Override PartName="/ppt/tags/tag5655.xml" ContentType="application/vnd.openxmlformats-officedocument.presentationml.tags+xml"/>
  <Override PartName="/ppt/tags/tag5656.xml" ContentType="application/vnd.openxmlformats-officedocument.presentationml.tags+xml"/>
  <Override PartName="/ppt/tags/tag5657.xml" ContentType="application/vnd.openxmlformats-officedocument.presentationml.tags+xml"/>
  <Override PartName="/ppt/tags/tag5658.xml" ContentType="application/vnd.openxmlformats-officedocument.presentationml.tags+xml"/>
  <Override PartName="/ppt/tags/tag5659.xml" ContentType="application/vnd.openxmlformats-officedocument.presentationml.tags+xml"/>
  <Override PartName="/ppt/tags/tag566.xml" ContentType="application/vnd.openxmlformats-officedocument.presentationml.tags+xml"/>
  <Override PartName="/ppt/tags/tag5660.xml" ContentType="application/vnd.openxmlformats-officedocument.presentationml.tags+xml"/>
  <Override PartName="/ppt/tags/tag5661.xml" ContentType="application/vnd.openxmlformats-officedocument.presentationml.tags+xml"/>
  <Override PartName="/ppt/tags/tag5662.xml" ContentType="application/vnd.openxmlformats-officedocument.presentationml.tags+xml"/>
  <Override PartName="/ppt/tags/tag5663.xml" ContentType="application/vnd.openxmlformats-officedocument.presentationml.tags+xml"/>
  <Override PartName="/ppt/tags/tag5664.xml" ContentType="application/vnd.openxmlformats-officedocument.presentationml.tags+xml"/>
  <Override PartName="/ppt/tags/tag5665.xml" ContentType="application/vnd.openxmlformats-officedocument.presentationml.tags+xml"/>
  <Override PartName="/ppt/tags/tag5666.xml" ContentType="application/vnd.openxmlformats-officedocument.presentationml.tags+xml"/>
  <Override PartName="/ppt/tags/tag5667.xml" ContentType="application/vnd.openxmlformats-officedocument.presentationml.tags+xml"/>
  <Override PartName="/ppt/tags/tag5668.xml" ContentType="application/vnd.openxmlformats-officedocument.presentationml.tags+xml"/>
  <Override PartName="/ppt/tags/tag5669.xml" ContentType="application/vnd.openxmlformats-officedocument.presentationml.tags+xml"/>
  <Override PartName="/ppt/tags/tag567.xml" ContentType="application/vnd.openxmlformats-officedocument.presentationml.tags+xml"/>
  <Override PartName="/ppt/tags/tag5670.xml" ContentType="application/vnd.openxmlformats-officedocument.presentationml.tags+xml"/>
  <Override PartName="/ppt/tags/tag5671.xml" ContentType="application/vnd.openxmlformats-officedocument.presentationml.tags+xml"/>
  <Override PartName="/ppt/tags/tag5672.xml" ContentType="application/vnd.openxmlformats-officedocument.presentationml.tags+xml"/>
  <Override PartName="/ppt/tags/tag5673.xml" ContentType="application/vnd.openxmlformats-officedocument.presentationml.tags+xml"/>
  <Override PartName="/ppt/tags/tag5674.xml" ContentType="application/vnd.openxmlformats-officedocument.presentationml.tags+xml"/>
  <Override PartName="/ppt/tags/tag5675.xml" ContentType="application/vnd.openxmlformats-officedocument.presentationml.tags+xml"/>
  <Override PartName="/ppt/tags/tag5676.xml" ContentType="application/vnd.openxmlformats-officedocument.presentationml.tags+xml"/>
  <Override PartName="/ppt/tags/tag5677.xml" ContentType="application/vnd.openxmlformats-officedocument.presentationml.tags+xml"/>
  <Override PartName="/ppt/tags/tag5678.xml" ContentType="application/vnd.openxmlformats-officedocument.presentationml.tags+xml"/>
  <Override PartName="/ppt/tags/tag5679.xml" ContentType="application/vnd.openxmlformats-officedocument.presentationml.tags+xml"/>
  <Override PartName="/ppt/tags/tag568.xml" ContentType="application/vnd.openxmlformats-officedocument.presentationml.tags+xml"/>
  <Override PartName="/ppt/tags/tag5680.xml" ContentType="application/vnd.openxmlformats-officedocument.presentationml.tags+xml"/>
  <Override PartName="/ppt/tags/tag5681.xml" ContentType="application/vnd.openxmlformats-officedocument.presentationml.tags+xml"/>
  <Override PartName="/ppt/tags/tag5682.xml" ContentType="application/vnd.openxmlformats-officedocument.presentationml.tags+xml"/>
  <Override PartName="/ppt/tags/tag5683.xml" ContentType="application/vnd.openxmlformats-officedocument.presentationml.tags+xml"/>
  <Override PartName="/ppt/tags/tag5684.xml" ContentType="application/vnd.openxmlformats-officedocument.presentationml.tags+xml"/>
  <Override PartName="/ppt/tags/tag5685.xml" ContentType="application/vnd.openxmlformats-officedocument.presentationml.tags+xml"/>
  <Override PartName="/ppt/tags/tag5686.xml" ContentType="application/vnd.openxmlformats-officedocument.presentationml.tags+xml"/>
  <Override PartName="/ppt/tags/tag5687.xml" ContentType="application/vnd.openxmlformats-officedocument.presentationml.tags+xml"/>
  <Override PartName="/ppt/tags/tag5688.xml" ContentType="application/vnd.openxmlformats-officedocument.presentationml.tags+xml"/>
  <Override PartName="/ppt/tags/tag5689.xml" ContentType="application/vnd.openxmlformats-officedocument.presentationml.tags+xml"/>
  <Override PartName="/ppt/tags/tag569.xml" ContentType="application/vnd.openxmlformats-officedocument.presentationml.tags+xml"/>
  <Override PartName="/ppt/tags/tag5690.xml" ContentType="application/vnd.openxmlformats-officedocument.presentationml.tags+xml"/>
  <Override PartName="/ppt/tags/tag5691.xml" ContentType="application/vnd.openxmlformats-officedocument.presentationml.tags+xml"/>
  <Override PartName="/ppt/tags/tag5692.xml" ContentType="application/vnd.openxmlformats-officedocument.presentationml.tags+xml"/>
  <Override PartName="/ppt/tags/tag5693.xml" ContentType="application/vnd.openxmlformats-officedocument.presentationml.tags+xml"/>
  <Override PartName="/ppt/tags/tag5694.xml" ContentType="application/vnd.openxmlformats-officedocument.presentationml.tags+xml"/>
  <Override PartName="/ppt/tags/tag5695.xml" ContentType="application/vnd.openxmlformats-officedocument.presentationml.tags+xml"/>
  <Override PartName="/ppt/tags/tag5696.xml" ContentType="application/vnd.openxmlformats-officedocument.presentationml.tags+xml"/>
  <Override PartName="/ppt/tags/tag5697.xml" ContentType="application/vnd.openxmlformats-officedocument.presentationml.tags+xml"/>
  <Override PartName="/ppt/tags/tag5698.xml" ContentType="application/vnd.openxmlformats-officedocument.presentationml.tags+xml"/>
  <Override PartName="/ppt/tags/tag5699.xml" ContentType="application/vnd.openxmlformats-officedocument.presentationml.tags+xml"/>
  <Override PartName="/ppt/tags/tag57.xml" ContentType="application/vnd.openxmlformats-officedocument.presentationml.tags+xml"/>
  <Override PartName="/ppt/tags/tag570.xml" ContentType="application/vnd.openxmlformats-officedocument.presentationml.tags+xml"/>
  <Override PartName="/ppt/tags/tag5700.xml" ContentType="application/vnd.openxmlformats-officedocument.presentationml.tags+xml"/>
  <Override PartName="/ppt/tags/tag5701.xml" ContentType="application/vnd.openxmlformats-officedocument.presentationml.tags+xml"/>
  <Override PartName="/ppt/tags/tag5702.xml" ContentType="application/vnd.openxmlformats-officedocument.presentationml.tags+xml"/>
  <Override PartName="/ppt/tags/tag5703.xml" ContentType="application/vnd.openxmlformats-officedocument.presentationml.tags+xml"/>
  <Override PartName="/ppt/tags/tag5704.xml" ContentType="application/vnd.openxmlformats-officedocument.presentationml.tags+xml"/>
  <Override PartName="/ppt/tags/tag5705.xml" ContentType="application/vnd.openxmlformats-officedocument.presentationml.tags+xml"/>
  <Override PartName="/ppt/tags/tag5706.xml" ContentType="application/vnd.openxmlformats-officedocument.presentationml.tags+xml"/>
  <Override PartName="/ppt/tags/tag5707.xml" ContentType="application/vnd.openxmlformats-officedocument.presentationml.tags+xml"/>
  <Override PartName="/ppt/tags/tag5708.xml" ContentType="application/vnd.openxmlformats-officedocument.presentationml.tags+xml"/>
  <Override PartName="/ppt/tags/tag5709.xml" ContentType="application/vnd.openxmlformats-officedocument.presentationml.tags+xml"/>
  <Override PartName="/ppt/tags/tag571.xml" ContentType="application/vnd.openxmlformats-officedocument.presentationml.tags+xml"/>
  <Override PartName="/ppt/tags/tag5710.xml" ContentType="application/vnd.openxmlformats-officedocument.presentationml.tags+xml"/>
  <Override PartName="/ppt/tags/tag5711.xml" ContentType="application/vnd.openxmlformats-officedocument.presentationml.tags+xml"/>
  <Override PartName="/ppt/tags/tag5712.xml" ContentType="application/vnd.openxmlformats-officedocument.presentationml.tags+xml"/>
  <Override PartName="/ppt/tags/tag5713.xml" ContentType="application/vnd.openxmlformats-officedocument.presentationml.tags+xml"/>
  <Override PartName="/ppt/tags/tag5714.xml" ContentType="application/vnd.openxmlformats-officedocument.presentationml.tags+xml"/>
  <Override PartName="/ppt/tags/tag5715.xml" ContentType="application/vnd.openxmlformats-officedocument.presentationml.tags+xml"/>
  <Override PartName="/ppt/tags/tag5716.xml" ContentType="application/vnd.openxmlformats-officedocument.presentationml.tags+xml"/>
  <Override PartName="/ppt/tags/tag5717.xml" ContentType="application/vnd.openxmlformats-officedocument.presentationml.tags+xml"/>
  <Override PartName="/ppt/tags/tag5718.xml" ContentType="application/vnd.openxmlformats-officedocument.presentationml.tags+xml"/>
  <Override PartName="/ppt/tags/tag5719.xml" ContentType="application/vnd.openxmlformats-officedocument.presentationml.tags+xml"/>
  <Override PartName="/ppt/tags/tag572.xml" ContentType="application/vnd.openxmlformats-officedocument.presentationml.tags+xml"/>
  <Override PartName="/ppt/tags/tag5720.xml" ContentType="application/vnd.openxmlformats-officedocument.presentationml.tags+xml"/>
  <Override PartName="/ppt/tags/tag5721.xml" ContentType="application/vnd.openxmlformats-officedocument.presentationml.tags+xml"/>
  <Override PartName="/ppt/tags/tag5722.xml" ContentType="application/vnd.openxmlformats-officedocument.presentationml.tags+xml"/>
  <Override PartName="/ppt/tags/tag5723.xml" ContentType="application/vnd.openxmlformats-officedocument.presentationml.tags+xml"/>
  <Override PartName="/ppt/tags/tag5724.xml" ContentType="application/vnd.openxmlformats-officedocument.presentationml.tags+xml"/>
  <Override PartName="/ppt/tags/tag5725.xml" ContentType="application/vnd.openxmlformats-officedocument.presentationml.tags+xml"/>
  <Override PartName="/ppt/tags/tag5726.xml" ContentType="application/vnd.openxmlformats-officedocument.presentationml.tags+xml"/>
  <Override PartName="/ppt/tags/tag5727.xml" ContentType="application/vnd.openxmlformats-officedocument.presentationml.tags+xml"/>
  <Override PartName="/ppt/tags/tag5728.xml" ContentType="application/vnd.openxmlformats-officedocument.presentationml.tags+xml"/>
  <Override PartName="/ppt/tags/tag5729.xml" ContentType="application/vnd.openxmlformats-officedocument.presentationml.tags+xml"/>
  <Override PartName="/ppt/tags/tag573.xml" ContentType="application/vnd.openxmlformats-officedocument.presentationml.tags+xml"/>
  <Override PartName="/ppt/tags/tag5730.xml" ContentType="application/vnd.openxmlformats-officedocument.presentationml.tags+xml"/>
  <Override PartName="/ppt/tags/tag5731.xml" ContentType="application/vnd.openxmlformats-officedocument.presentationml.tags+xml"/>
  <Override PartName="/ppt/tags/tag5732.xml" ContentType="application/vnd.openxmlformats-officedocument.presentationml.tags+xml"/>
  <Override PartName="/ppt/tags/tag5733.xml" ContentType="application/vnd.openxmlformats-officedocument.presentationml.tags+xml"/>
  <Override PartName="/ppt/tags/tag5734.xml" ContentType="application/vnd.openxmlformats-officedocument.presentationml.tags+xml"/>
  <Override PartName="/ppt/tags/tag5735.xml" ContentType="application/vnd.openxmlformats-officedocument.presentationml.tags+xml"/>
  <Override PartName="/ppt/tags/tag5736.xml" ContentType="application/vnd.openxmlformats-officedocument.presentationml.tags+xml"/>
  <Override PartName="/ppt/tags/tag5737.xml" ContentType="application/vnd.openxmlformats-officedocument.presentationml.tags+xml"/>
  <Override PartName="/ppt/tags/tag5738.xml" ContentType="application/vnd.openxmlformats-officedocument.presentationml.tags+xml"/>
  <Override PartName="/ppt/tags/tag5739.xml" ContentType="application/vnd.openxmlformats-officedocument.presentationml.tags+xml"/>
  <Override PartName="/ppt/tags/tag574.xml" ContentType="application/vnd.openxmlformats-officedocument.presentationml.tags+xml"/>
  <Override PartName="/ppt/tags/tag5740.xml" ContentType="application/vnd.openxmlformats-officedocument.presentationml.tags+xml"/>
  <Override PartName="/ppt/tags/tag5741.xml" ContentType="application/vnd.openxmlformats-officedocument.presentationml.tags+xml"/>
  <Override PartName="/ppt/tags/tag5742.xml" ContentType="application/vnd.openxmlformats-officedocument.presentationml.tags+xml"/>
  <Override PartName="/ppt/tags/tag5743.xml" ContentType="application/vnd.openxmlformats-officedocument.presentationml.tags+xml"/>
  <Override PartName="/ppt/tags/tag5744.xml" ContentType="application/vnd.openxmlformats-officedocument.presentationml.tags+xml"/>
  <Override PartName="/ppt/tags/tag5745.xml" ContentType="application/vnd.openxmlformats-officedocument.presentationml.tags+xml"/>
  <Override PartName="/ppt/tags/tag5746.xml" ContentType="application/vnd.openxmlformats-officedocument.presentationml.tags+xml"/>
  <Override PartName="/ppt/tags/tag5747.xml" ContentType="application/vnd.openxmlformats-officedocument.presentationml.tags+xml"/>
  <Override PartName="/ppt/tags/tag5748.xml" ContentType="application/vnd.openxmlformats-officedocument.presentationml.tags+xml"/>
  <Override PartName="/ppt/tags/tag5749.xml" ContentType="application/vnd.openxmlformats-officedocument.presentationml.tags+xml"/>
  <Override PartName="/ppt/tags/tag575.xml" ContentType="application/vnd.openxmlformats-officedocument.presentationml.tags+xml"/>
  <Override PartName="/ppt/tags/tag5750.xml" ContentType="application/vnd.openxmlformats-officedocument.presentationml.tags+xml"/>
  <Override PartName="/ppt/tags/tag5751.xml" ContentType="application/vnd.openxmlformats-officedocument.presentationml.tags+xml"/>
  <Override PartName="/ppt/tags/tag5752.xml" ContentType="application/vnd.openxmlformats-officedocument.presentationml.tags+xml"/>
  <Override PartName="/ppt/tags/tag5753.xml" ContentType="application/vnd.openxmlformats-officedocument.presentationml.tags+xml"/>
  <Override PartName="/ppt/tags/tag5754.xml" ContentType="application/vnd.openxmlformats-officedocument.presentationml.tags+xml"/>
  <Override PartName="/ppt/tags/tag5755.xml" ContentType="application/vnd.openxmlformats-officedocument.presentationml.tags+xml"/>
  <Override PartName="/ppt/tags/tag5756.xml" ContentType="application/vnd.openxmlformats-officedocument.presentationml.tags+xml"/>
  <Override PartName="/ppt/tags/tag5757.xml" ContentType="application/vnd.openxmlformats-officedocument.presentationml.tags+xml"/>
  <Override PartName="/ppt/tags/tag5758.xml" ContentType="application/vnd.openxmlformats-officedocument.presentationml.tags+xml"/>
  <Override PartName="/ppt/tags/tag5759.xml" ContentType="application/vnd.openxmlformats-officedocument.presentationml.tags+xml"/>
  <Override PartName="/ppt/tags/tag576.xml" ContentType="application/vnd.openxmlformats-officedocument.presentationml.tags+xml"/>
  <Override PartName="/ppt/tags/tag5760.xml" ContentType="application/vnd.openxmlformats-officedocument.presentationml.tags+xml"/>
  <Override PartName="/ppt/tags/tag5761.xml" ContentType="application/vnd.openxmlformats-officedocument.presentationml.tags+xml"/>
  <Override PartName="/ppt/tags/tag5762.xml" ContentType="application/vnd.openxmlformats-officedocument.presentationml.tags+xml"/>
  <Override PartName="/ppt/tags/tag5763.xml" ContentType="application/vnd.openxmlformats-officedocument.presentationml.tags+xml"/>
  <Override PartName="/ppt/tags/tag5764.xml" ContentType="application/vnd.openxmlformats-officedocument.presentationml.tags+xml"/>
  <Override PartName="/ppt/tags/tag5765.xml" ContentType="application/vnd.openxmlformats-officedocument.presentationml.tags+xml"/>
  <Override PartName="/ppt/tags/tag5766.xml" ContentType="application/vnd.openxmlformats-officedocument.presentationml.tags+xml"/>
  <Override PartName="/ppt/tags/tag5767.xml" ContentType="application/vnd.openxmlformats-officedocument.presentationml.tags+xml"/>
  <Override PartName="/ppt/tags/tag5768.xml" ContentType="application/vnd.openxmlformats-officedocument.presentationml.tags+xml"/>
  <Override PartName="/ppt/tags/tag5769.xml" ContentType="application/vnd.openxmlformats-officedocument.presentationml.tags+xml"/>
  <Override PartName="/ppt/tags/tag577.xml" ContentType="application/vnd.openxmlformats-officedocument.presentationml.tags+xml"/>
  <Override PartName="/ppt/tags/tag5770.xml" ContentType="application/vnd.openxmlformats-officedocument.presentationml.tags+xml"/>
  <Override PartName="/ppt/tags/tag5771.xml" ContentType="application/vnd.openxmlformats-officedocument.presentationml.tags+xml"/>
  <Override PartName="/ppt/tags/tag5772.xml" ContentType="application/vnd.openxmlformats-officedocument.presentationml.tags+xml"/>
  <Override PartName="/ppt/tags/tag5773.xml" ContentType="application/vnd.openxmlformats-officedocument.presentationml.tags+xml"/>
  <Override PartName="/ppt/tags/tag5774.xml" ContentType="application/vnd.openxmlformats-officedocument.presentationml.tags+xml"/>
  <Override PartName="/ppt/tags/tag5775.xml" ContentType="application/vnd.openxmlformats-officedocument.presentationml.tags+xml"/>
  <Override PartName="/ppt/tags/tag5776.xml" ContentType="application/vnd.openxmlformats-officedocument.presentationml.tags+xml"/>
  <Override PartName="/ppt/tags/tag5777.xml" ContentType="application/vnd.openxmlformats-officedocument.presentationml.tags+xml"/>
  <Override PartName="/ppt/tags/tag5778.xml" ContentType="application/vnd.openxmlformats-officedocument.presentationml.tags+xml"/>
  <Override PartName="/ppt/tags/tag5779.xml" ContentType="application/vnd.openxmlformats-officedocument.presentationml.tags+xml"/>
  <Override PartName="/ppt/tags/tag578.xml" ContentType="application/vnd.openxmlformats-officedocument.presentationml.tags+xml"/>
  <Override PartName="/ppt/tags/tag5780.xml" ContentType="application/vnd.openxmlformats-officedocument.presentationml.tags+xml"/>
  <Override PartName="/ppt/tags/tag5781.xml" ContentType="application/vnd.openxmlformats-officedocument.presentationml.tags+xml"/>
  <Override PartName="/ppt/tags/tag5782.xml" ContentType="application/vnd.openxmlformats-officedocument.presentationml.tags+xml"/>
  <Override PartName="/ppt/tags/tag5783.xml" ContentType="application/vnd.openxmlformats-officedocument.presentationml.tags+xml"/>
  <Override PartName="/ppt/tags/tag5784.xml" ContentType="application/vnd.openxmlformats-officedocument.presentationml.tags+xml"/>
  <Override PartName="/ppt/tags/tag5785.xml" ContentType="application/vnd.openxmlformats-officedocument.presentationml.tags+xml"/>
  <Override PartName="/ppt/tags/tag5786.xml" ContentType="application/vnd.openxmlformats-officedocument.presentationml.tags+xml"/>
  <Override PartName="/ppt/tags/tag5787.xml" ContentType="application/vnd.openxmlformats-officedocument.presentationml.tags+xml"/>
  <Override PartName="/ppt/tags/tag5788.xml" ContentType="application/vnd.openxmlformats-officedocument.presentationml.tags+xml"/>
  <Override PartName="/ppt/tags/tag5789.xml" ContentType="application/vnd.openxmlformats-officedocument.presentationml.tags+xml"/>
  <Override PartName="/ppt/tags/tag579.xml" ContentType="application/vnd.openxmlformats-officedocument.presentationml.tags+xml"/>
  <Override PartName="/ppt/tags/tag5790.xml" ContentType="application/vnd.openxmlformats-officedocument.presentationml.tags+xml"/>
  <Override PartName="/ppt/tags/tag5791.xml" ContentType="application/vnd.openxmlformats-officedocument.presentationml.tags+xml"/>
  <Override PartName="/ppt/tags/tag5792.xml" ContentType="application/vnd.openxmlformats-officedocument.presentationml.tags+xml"/>
  <Override PartName="/ppt/tags/tag5793.xml" ContentType="application/vnd.openxmlformats-officedocument.presentationml.tags+xml"/>
  <Override PartName="/ppt/tags/tag5794.xml" ContentType="application/vnd.openxmlformats-officedocument.presentationml.tags+xml"/>
  <Override PartName="/ppt/tags/tag5795.xml" ContentType="application/vnd.openxmlformats-officedocument.presentationml.tags+xml"/>
  <Override PartName="/ppt/tags/tag5796.xml" ContentType="application/vnd.openxmlformats-officedocument.presentationml.tags+xml"/>
  <Override PartName="/ppt/tags/tag5797.xml" ContentType="application/vnd.openxmlformats-officedocument.presentationml.tags+xml"/>
  <Override PartName="/ppt/tags/tag5798.xml" ContentType="application/vnd.openxmlformats-officedocument.presentationml.tags+xml"/>
  <Override PartName="/ppt/tags/tag5799.xml" ContentType="application/vnd.openxmlformats-officedocument.presentationml.tags+xml"/>
  <Override PartName="/ppt/tags/tag58.xml" ContentType="application/vnd.openxmlformats-officedocument.presentationml.tags+xml"/>
  <Override PartName="/ppt/tags/tag580.xml" ContentType="application/vnd.openxmlformats-officedocument.presentationml.tags+xml"/>
  <Override PartName="/ppt/tags/tag5800.xml" ContentType="application/vnd.openxmlformats-officedocument.presentationml.tags+xml"/>
  <Override PartName="/ppt/tags/tag5801.xml" ContentType="application/vnd.openxmlformats-officedocument.presentationml.tags+xml"/>
  <Override PartName="/ppt/tags/tag5802.xml" ContentType="application/vnd.openxmlformats-officedocument.presentationml.tags+xml"/>
  <Override PartName="/ppt/tags/tag5803.xml" ContentType="application/vnd.openxmlformats-officedocument.presentationml.tags+xml"/>
  <Override PartName="/ppt/tags/tag5804.xml" ContentType="application/vnd.openxmlformats-officedocument.presentationml.tags+xml"/>
  <Override PartName="/ppt/tags/tag5805.xml" ContentType="application/vnd.openxmlformats-officedocument.presentationml.tags+xml"/>
  <Override PartName="/ppt/tags/tag5806.xml" ContentType="application/vnd.openxmlformats-officedocument.presentationml.tags+xml"/>
  <Override PartName="/ppt/tags/tag5807.xml" ContentType="application/vnd.openxmlformats-officedocument.presentationml.tags+xml"/>
  <Override PartName="/ppt/tags/tag5808.xml" ContentType="application/vnd.openxmlformats-officedocument.presentationml.tags+xml"/>
  <Override PartName="/ppt/tags/tag5809.xml" ContentType="application/vnd.openxmlformats-officedocument.presentationml.tags+xml"/>
  <Override PartName="/ppt/tags/tag581.xml" ContentType="application/vnd.openxmlformats-officedocument.presentationml.tags+xml"/>
  <Override PartName="/ppt/tags/tag5810.xml" ContentType="application/vnd.openxmlformats-officedocument.presentationml.tags+xml"/>
  <Override PartName="/ppt/tags/tag5811.xml" ContentType="application/vnd.openxmlformats-officedocument.presentationml.tags+xml"/>
  <Override PartName="/ppt/tags/tag5812.xml" ContentType="application/vnd.openxmlformats-officedocument.presentationml.tags+xml"/>
  <Override PartName="/ppt/tags/tag5813.xml" ContentType="application/vnd.openxmlformats-officedocument.presentationml.tags+xml"/>
  <Override PartName="/ppt/tags/tag5814.xml" ContentType="application/vnd.openxmlformats-officedocument.presentationml.tags+xml"/>
  <Override PartName="/ppt/tags/tag5815.xml" ContentType="application/vnd.openxmlformats-officedocument.presentationml.tags+xml"/>
  <Override PartName="/ppt/tags/tag5816.xml" ContentType="application/vnd.openxmlformats-officedocument.presentationml.tags+xml"/>
  <Override PartName="/ppt/tags/tag5817.xml" ContentType="application/vnd.openxmlformats-officedocument.presentationml.tags+xml"/>
  <Override PartName="/ppt/tags/tag5818.xml" ContentType="application/vnd.openxmlformats-officedocument.presentationml.tags+xml"/>
  <Override PartName="/ppt/tags/tag5819.xml" ContentType="application/vnd.openxmlformats-officedocument.presentationml.tags+xml"/>
  <Override PartName="/ppt/tags/tag582.xml" ContentType="application/vnd.openxmlformats-officedocument.presentationml.tags+xml"/>
  <Override PartName="/ppt/tags/tag5820.xml" ContentType="application/vnd.openxmlformats-officedocument.presentationml.tags+xml"/>
  <Override PartName="/ppt/tags/tag5821.xml" ContentType="application/vnd.openxmlformats-officedocument.presentationml.tags+xml"/>
  <Override PartName="/ppt/tags/tag5822.xml" ContentType="application/vnd.openxmlformats-officedocument.presentationml.tags+xml"/>
  <Override PartName="/ppt/tags/tag5823.xml" ContentType="application/vnd.openxmlformats-officedocument.presentationml.tags+xml"/>
  <Override PartName="/ppt/tags/tag5824.xml" ContentType="application/vnd.openxmlformats-officedocument.presentationml.tags+xml"/>
  <Override PartName="/ppt/tags/tag5825.xml" ContentType="application/vnd.openxmlformats-officedocument.presentationml.tags+xml"/>
  <Override PartName="/ppt/tags/tag5826.xml" ContentType="application/vnd.openxmlformats-officedocument.presentationml.tags+xml"/>
  <Override PartName="/ppt/tags/tag5827.xml" ContentType="application/vnd.openxmlformats-officedocument.presentationml.tags+xml"/>
  <Override PartName="/ppt/tags/tag5828.xml" ContentType="application/vnd.openxmlformats-officedocument.presentationml.tags+xml"/>
  <Override PartName="/ppt/tags/tag5829.xml" ContentType="application/vnd.openxmlformats-officedocument.presentationml.tags+xml"/>
  <Override PartName="/ppt/tags/tag583.xml" ContentType="application/vnd.openxmlformats-officedocument.presentationml.tags+xml"/>
  <Override PartName="/ppt/tags/tag5830.xml" ContentType="application/vnd.openxmlformats-officedocument.presentationml.tags+xml"/>
  <Override PartName="/ppt/tags/tag5831.xml" ContentType="application/vnd.openxmlformats-officedocument.presentationml.tags+xml"/>
  <Override PartName="/ppt/tags/tag5832.xml" ContentType="application/vnd.openxmlformats-officedocument.presentationml.tags+xml"/>
  <Override PartName="/ppt/tags/tag5833.xml" ContentType="application/vnd.openxmlformats-officedocument.presentationml.tags+xml"/>
  <Override PartName="/ppt/tags/tag5834.xml" ContentType="application/vnd.openxmlformats-officedocument.presentationml.tags+xml"/>
  <Override PartName="/ppt/tags/tag5835.xml" ContentType="application/vnd.openxmlformats-officedocument.presentationml.tags+xml"/>
  <Override PartName="/ppt/tags/tag5836.xml" ContentType="application/vnd.openxmlformats-officedocument.presentationml.tags+xml"/>
  <Override PartName="/ppt/tags/tag5837.xml" ContentType="application/vnd.openxmlformats-officedocument.presentationml.tags+xml"/>
  <Override PartName="/ppt/tags/tag5838.xml" ContentType="application/vnd.openxmlformats-officedocument.presentationml.tags+xml"/>
  <Override PartName="/ppt/tags/tag5839.xml" ContentType="application/vnd.openxmlformats-officedocument.presentationml.tags+xml"/>
  <Override PartName="/ppt/tags/tag584.xml" ContentType="application/vnd.openxmlformats-officedocument.presentationml.tags+xml"/>
  <Override PartName="/ppt/tags/tag5840.xml" ContentType="application/vnd.openxmlformats-officedocument.presentationml.tags+xml"/>
  <Override PartName="/ppt/tags/tag5841.xml" ContentType="application/vnd.openxmlformats-officedocument.presentationml.tags+xml"/>
  <Override PartName="/ppt/tags/tag5842.xml" ContentType="application/vnd.openxmlformats-officedocument.presentationml.tags+xml"/>
  <Override PartName="/ppt/tags/tag5843.xml" ContentType="application/vnd.openxmlformats-officedocument.presentationml.tags+xml"/>
  <Override PartName="/ppt/tags/tag5844.xml" ContentType="application/vnd.openxmlformats-officedocument.presentationml.tags+xml"/>
  <Override PartName="/ppt/tags/tag5845.xml" ContentType="application/vnd.openxmlformats-officedocument.presentationml.tags+xml"/>
  <Override PartName="/ppt/tags/tag5846.xml" ContentType="application/vnd.openxmlformats-officedocument.presentationml.tags+xml"/>
  <Override PartName="/ppt/tags/tag5847.xml" ContentType="application/vnd.openxmlformats-officedocument.presentationml.tags+xml"/>
  <Override PartName="/ppt/tags/tag5848.xml" ContentType="application/vnd.openxmlformats-officedocument.presentationml.tags+xml"/>
  <Override PartName="/ppt/tags/tag5849.xml" ContentType="application/vnd.openxmlformats-officedocument.presentationml.tags+xml"/>
  <Override PartName="/ppt/tags/tag585.xml" ContentType="application/vnd.openxmlformats-officedocument.presentationml.tags+xml"/>
  <Override PartName="/ppt/tags/tag5850.xml" ContentType="application/vnd.openxmlformats-officedocument.presentationml.tags+xml"/>
  <Override PartName="/ppt/tags/tag5851.xml" ContentType="application/vnd.openxmlformats-officedocument.presentationml.tags+xml"/>
  <Override PartName="/ppt/tags/tag5852.xml" ContentType="application/vnd.openxmlformats-officedocument.presentationml.tags+xml"/>
  <Override PartName="/ppt/tags/tag5853.xml" ContentType="application/vnd.openxmlformats-officedocument.presentationml.tags+xml"/>
  <Override PartName="/ppt/tags/tag5854.xml" ContentType="application/vnd.openxmlformats-officedocument.presentationml.tags+xml"/>
  <Override PartName="/ppt/tags/tag5855.xml" ContentType="application/vnd.openxmlformats-officedocument.presentationml.tags+xml"/>
  <Override PartName="/ppt/tags/tag5856.xml" ContentType="application/vnd.openxmlformats-officedocument.presentationml.tags+xml"/>
  <Override PartName="/ppt/tags/tag5857.xml" ContentType="application/vnd.openxmlformats-officedocument.presentationml.tags+xml"/>
  <Override PartName="/ppt/tags/tag5858.xml" ContentType="application/vnd.openxmlformats-officedocument.presentationml.tags+xml"/>
  <Override PartName="/ppt/tags/tag5859.xml" ContentType="application/vnd.openxmlformats-officedocument.presentationml.tags+xml"/>
  <Override PartName="/ppt/tags/tag586.xml" ContentType="application/vnd.openxmlformats-officedocument.presentationml.tags+xml"/>
  <Override PartName="/ppt/tags/tag5860.xml" ContentType="application/vnd.openxmlformats-officedocument.presentationml.tags+xml"/>
  <Override PartName="/ppt/tags/tag5861.xml" ContentType="application/vnd.openxmlformats-officedocument.presentationml.tags+xml"/>
  <Override PartName="/ppt/tags/tag5862.xml" ContentType="application/vnd.openxmlformats-officedocument.presentationml.tags+xml"/>
  <Override PartName="/ppt/tags/tag5863.xml" ContentType="application/vnd.openxmlformats-officedocument.presentationml.tags+xml"/>
  <Override PartName="/ppt/tags/tag5864.xml" ContentType="application/vnd.openxmlformats-officedocument.presentationml.tags+xml"/>
  <Override PartName="/ppt/tags/tag5865.xml" ContentType="application/vnd.openxmlformats-officedocument.presentationml.tags+xml"/>
  <Override PartName="/ppt/tags/tag5866.xml" ContentType="application/vnd.openxmlformats-officedocument.presentationml.tags+xml"/>
  <Override PartName="/ppt/tags/tag5867.xml" ContentType="application/vnd.openxmlformats-officedocument.presentationml.tags+xml"/>
  <Override PartName="/ppt/tags/tag5868.xml" ContentType="application/vnd.openxmlformats-officedocument.presentationml.tags+xml"/>
  <Override PartName="/ppt/tags/tag5869.xml" ContentType="application/vnd.openxmlformats-officedocument.presentationml.tags+xml"/>
  <Override PartName="/ppt/tags/tag587.xml" ContentType="application/vnd.openxmlformats-officedocument.presentationml.tags+xml"/>
  <Override PartName="/ppt/tags/tag5870.xml" ContentType="application/vnd.openxmlformats-officedocument.presentationml.tags+xml"/>
  <Override PartName="/ppt/tags/tag5871.xml" ContentType="application/vnd.openxmlformats-officedocument.presentationml.tags+xml"/>
  <Override PartName="/ppt/tags/tag5872.xml" ContentType="application/vnd.openxmlformats-officedocument.presentationml.tags+xml"/>
  <Override PartName="/ppt/tags/tag5873.xml" ContentType="application/vnd.openxmlformats-officedocument.presentationml.tags+xml"/>
  <Override PartName="/ppt/tags/tag5874.xml" ContentType="application/vnd.openxmlformats-officedocument.presentationml.tags+xml"/>
  <Override PartName="/ppt/tags/tag5875.xml" ContentType="application/vnd.openxmlformats-officedocument.presentationml.tags+xml"/>
  <Override PartName="/ppt/tags/tag5876.xml" ContentType="application/vnd.openxmlformats-officedocument.presentationml.tags+xml"/>
  <Override PartName="/ppt/tags/tag5877.xml" ContentType="application/vnd.openxmlformats-officedocument.presentationml.tags+xml"/>
  <Override PartName="/ppt/tags/tag5878.xml" ContentType="application/vnd.openxmlformats-officedocument.presentationml.tags+xml"/>
  <Override PartName="/ppt/tags/tag5879.xml" ContentType="application/vnd.openxmlformats-officedocument.presentationml.tags+xml"/>
  <Override PartName="/ppt/tags/tag588.xml" ContentType="application/vnd.openxmlformats-officedocument.presentationml.tags+xml"/>
  <Override PartName="/ppt/tags/tag5880.xml" ContentType="application/vnd.openxmlformats-officedocument.presentationml.tags+xml"/>
  <Override PartName="/ppt/tags/tag5881.xml" ContentType="application/vnd.openxmlformats-officedocument.presentationml.tags+xml"/>
  <Override PartName="/ppt/tags/tag5882.xml" ContentType="application/vnd.openxmlformats-officedocument.presentationml.tags+xml"/>
  <Override PartName="/ppt/tags/tag5883.xml" ContentType="application/vnd.openxmlformats-officedocument.presentationml.tags+xml"/>
  <Override PartName="/ppt/tags/tag5884.xml" ContentType="application/vnd.openxmlformats-officedocument.presentationml.tags+xml"/>
  <Override PartName="/ppt/tags/tag5885.xml" ContentType="application/vnd.openxmlformats-officedocument.presentationml.tags+xml"/>
  <Override PartName="/ppt/tags/tag5886.xml" ContentType="application/vnd.openxmlformats-officedocument.presentationml.tags+xml"/>
  <Override PartName="/ppt/tags/tag5887.xml" ContentType="application/vnd.openxmlformats-officedocument.presentationml.tags+xml"/>
  <Override PartName="/ppt/tags/tag5888.xml" ContentType="application/vnd.openxmlformats-officedocument.presentationml.tags+xml"/>
  <Override PartName="/ppt/tags/tag5889.xml" ContentType="application/vnd.openxmlformats-officedocument.presentationml.tags+xml"/>
  <Override PartName="/ppt/tags/tag589.xml" ContentType="application/vnd.openxmlformats-officedocument.presentationml.tags+xml"/>
  <Override PartName="/ppt/tags/tag5890.xml" ContentType="application/vnd.openxmlformats-officedocument.presentationml.tags+xml"/>
  <Override PartName="/ppt/tags/tag5891.xml" ContentType="application/vnd.openxmlformats-officedocument.presentationml.tags+xml"/>
  <Override PartName="/ppt/tags/tag5892.xml" ContentType="application/vnd.openxmlformats-officedocument.presentationml.tags+xml"/>
  <Override PartName="/ppt/tags/tag5893.xml" ContentType="application/vnd.openxmlformats-officedocument.presentationml.tags+xml"/>
  <Override PartName="/ppt/tags/tag5894.xml" ContentType="application/vnd.openxmlformats-officedocument.presentationml.tags+xml"/>
  <Override PartName="/ppt/tags/tag5895.xml" ContentType="application/vnd.openxmlformats-officedocument.presentationml.tags+xml"/>
  <Override PartName="/ppt/tags/tag5896.xml" ContentType="application/vnd.openxmlformats-officedocument.presentationml.tags+xml"/>
  <Override PartName="/ppt/tags/tag5897.xml" ContentType="application/vnd.openxmlformats-officedocument.presentationml.tags+xml"/>
  <Override PartName="/ppt/tags/tag5898.xml" ContentType="application/vnd.openxmlformats-officedocument.presentationml.tags+xml"/>
  <Override PartName="/ppt/tags/tag5899.xml" ContentType="application/vnd.openxmlformats-officedocument.presentationml.tags+xml"/>
  <Override PartName="/ppt/tags/tag59.xml" ContentType="application/vnd.openxmlformats-officedocument.presentationml.tags+xml"/>
  <Override PartName="/ppt/tags/tag590.xml" ContentType="application/vnd.openxmlformats-officedocument.presentationml.tags+xml"/>
  <Override PartName="/ppt/tags/tag5900.xml" ContentType="application/vnd.openxmlformats-officedocument.presentationml.tags+xml"/>
  <Override PartName="/ppt/tags/tag5901.xml" ContentType="application/vnd.openxmlformats-officedocument.presentationml.tags+xml"/>
  <Override PartName="/ppt/tags/tag5902.xml" ContentType="application/vnd.openxmlformats-officedocument.presentationml.tags+xml"/>
  <Override PartName="/ppt/tags/tag5903.xml" ContentType="application/vnd.openxmlformats-officedocument.presentationml.tags+xml"/>
  <Override PartName="/ppt/tags/tag5904.xml" ContentType="application/vnd.openxmlformats-officedocument.presentationml.tags+xml"/>
  <Override PartName="/ppt/tags/tag5905.xml" ContentType="application/vnd.openxmlformats-officedocument.presentationml.tags+xml"/>
  <Override PartName="/ppt/tags/tag5906.xml" ContentType="application/vnd.openxmlformats-officedocument.presentationml.tags+xml"/>
  <Override PartName="/ppt/tags/tag5907.xml" ContentType="application/vnd.openxmlformats-officedocument.presentationml.tags+xml"/>
  <Override PartName="/ppt/tags/tag5908.xml" ContentType="application/vnd.openxmlformats-officedocument.presentationml.tags+xml"/>
  <Override PartName="/ppt/tags/tag5909.xml" ContentType="application/vnd.openxmlformats-officedocument.presentationml.tags+xml"/>
  <Override PartName="/ppt/tags/tag591.xml" ContentType="application/vnd.openxmlformats-officedocument.presentationml.tags+xml"/>
  <Override PartName="/ppt/tags/tag5910.xml" ContentType="application/vnd.openxmlformats-officedocument.presentationml.tags+xml"/>
  <Override PartName="/ppt/tags/tag5911.xml" ContentType="application/vnd.openxmlformats-officedocument.presentationml.tags+xml"/>
  <Override PartName="/ppt/tags/tag5912.xml" ContentType="application/vnd.openxmlformats-officedocument.presentationml.tags+xml"/>
  <Override PartName="/ppt/tags/tag5913.xml" ContentType="application/vnd.openxmlformats-officedocument.presentationml.tags+xml"/>
  <Override PartName="/ppt/tags/tag5914.xml" ContentType="application/vnd.openxmlformats-officedocument.presentationml.tags+xml"/>
  <Override PartName="/ppt/tags/tag5915.xml" ContentType="application/vnd.openxmlformats-officedocument.presentationml.tags+xml"/>
  <Override PartName="/ppt/tags/tag5916.xml" ContentType="application/vnd.openxmlformats-officedocument.presentationml.tags+xml"/>
  <Override PartName="/ppt/tags/tag5917.xml" ContentType="application/vnd.openxmlformats-officedocument.presentationml.tags+xml"/>
  <Override PartName="/ppt/tags/tag5918.xml" ContentType="application/vnd.openxmlformats-officedocument.presentationml.tags+xml"/>
  <Override PartName="/ppt/tags/tag5919.xml" ContentType="application/vnd.openxmlformats-officedocument.presentationml.tags+xml"/>
  <Override PartName="/ppt/tags/tag592.xml" ContentType="application/vnd.openxmlformats-officedocument.presentationml.tags+xml"/>
  <Override PartName="/ppt/tags/tag5920.xml" ContentType="application/vnd.openxmlformats-officedocument.presentationml.tags+xml"/>
  <Override PartName="/ppt/tags/tag5921.xml" ContentType="application/vnd.openxmlformats-officedocument.presentationml.tags+xml"/>
  <Override PartName="/ppt/tags/tag5922.xml" ContentType="application/vnd.openxmlformats-officedocument.presentationml.tags+xml"/>
  <Override PartName="/ppt/tags/tag5923.xml" ContentType="application/vnd.openxmlformats-officedocument.presentationml.tags+xml"/>
  <Override PartName="/ppt/tags/tag5924.xml" ContentType="application/vnd.openxmlformats-officedocument.presentationml.tags+xml"/>
  <Override PartName="/ppt/tags/tag5925.xml" ContentType="application/vnd.openxmlformats-officedocument.presentationml.tags+xml"/>
  <Override PartName="/ppt/tags/tag5926.xml" ContentType="application/vnd.openxmlformats-officedocument.presentationml.tags+xml"/>
  <Override PartName="/ppt/tags/tag5927.xml" ContentType="application/vnd.openxmlformats-officedocument.presentationml.tags+xml"/>
  <Override PartName="/ppt/tags/tag5928.xml" ContentType="application/vnd.openxmlformats-officedocument.presentationml.tags+xml"/>
  <Override PartName="/ppt/tags/tag5929.xml" ContentType="application/vnd.openxmlformats-officedocument.presentationml.tags+xml"/>
  <Override PartName="/ppt/tags/tag593.xml" ContentType="application/vnd.openxmlformats-officedocument.presentationml.tags+xml"/>
  <Override PartName="/ppt/tags/tag5930.xml" ContentType="application/vnd.openxmlformats-officedocument.presentationml.tags+xml"/>
  <Override PartName="/ppt/tags/tag5931.xml" ContentType="application/vnd.openxmlformats-officedocument.presentationml.tags+xml"/>
  <Override PartName="/ppt/tags/tag5932.xml" ContentType="application/vnd.openxmlformats-officedocument.presentationml.tags+xml"/>
  <Override PartName="/ppt/tags/tag5933.xml" ContentType="application/vnd.openxmlformats-officedocument.presentationml.tags+xml"/>
  <Override PartName="/ppt/tags/tag5934.xml" ContentType="application/vnd.openxmlformats-officedocument.presentationml.tags+xml"/>
  <Override PartName="/ppt/tags/tag5935.xml" ContentType="application/vnd.openxmlformats-officedocument.presentationml.tags+xml"/>
  <Override PartName="/ppt/tags/tag5936.xml" ContentType="application/vnd.openxmlformats-officedocument.presentationml.tags+xml"/>
  <Override PartName="/ppt/tags/tag5937.xml" ContentType="application/vnd.openxmlformats-officedocument.presentationml.tags+xml"/>
  <Override PartName="/ppt/tags/tag5938.xml" ContentType="application/vnd.openxmlformats-officedocument.presentationml.tags+xml"/>
  <Override PartName="/ppt/tags/tag5939.xml" ContentType="application/vnd.openxmlformats-officedocument.presentationml.tags+xml"/>
  <Override PartName="/ppt/tags/tag594.xml" ContentType="application/vnd.openxmlformats-officedocument.presentationml.tags+xml"/>
  <Override PartName="/ppt/tags/tag5940.xml" ContentType="application/vnd.openxmlformats-officedocument.presentationml.tags+xml"/>
  <Override PartName="/ppt/tags/tag5941.xml" ContentType="application/vnd.openxmlformats-officedocument.presentationml.tags+xml"/>
  <Override PartName="/ppt/tags/tag5942.xml" ContentType="application/vnd.openxmlformats-officedocument.presentationml.tags+xml"/>
  <Override PartName="/ppt/tags/tag5943.xml" ContentType="application/vnd.openxmlformats-officedocument.presentationml.tags+xml"/>
  <Override PartName="/ppt/tags/tag5944.xml" ContentType="application/vnd.openxmlformats-officedocument.presentationml.tags+xml"/>
  <Override PartName="/ppt/tags/tag5945.xml" ContentType="application/vnd.openxmlformats-officedocument.presentationml.tags+xml"/>
  <Override PartName="/ppt/tags/tag5946.xml" ContentType="application/vnd.openxmlformats-officedocument.presentationml.tags+xml"/>
  <Override PartName="/ppt/tags/tag5947.xml" ContentType="application/vnd.openxmlformats-officedocument.presentationml.tags+xml"/>
  <Override PartName="/ppt/tags/tag5948.xml" ContentType="application/vnd.openxmlformats-officedocument.presentationml.tags+xml"/>
  <Override PartName="/ppt/tags/tag5949.xml" ContentType="application/vnd.openxmlformats-officedocument.presentationml.tags+xml"/>
  <Override PartName="/ppt/tags/tag595.xml" ContentType="application/vnd.openxmlformats-officedocument.presentationml.tags+xml"/>
  <Override PartName="/ppt/tags/tag5950.xml" ContentType="application/vnd.openxmlformats-officedocument.presentationml.tags+xml"/>
  <Override PartName="/ppt/tags/tag5951.xml" ContentType="application/vnd.openxmlformats-officedocument.presentationml.tags+xml"/>
  <Override PartName="/ppt/tags/tag5952.xml" ContentType="application/vnd.openxmlformats-officedocument.presentationml.tags+xml"/>
  <Override PartName="/ppt/tags/tag5953.xml" ContentType="application/vnd.openxmlformats-officedocument.presentationml.tags+xml"/>
  <Override PartName="/ppt/tags/tag5954.xml" ContentType="application/vnd.openxmlformats-officedocument.presentationml.tags+xml"/>
  <Override PartName="/ppt/tags/tag5955.xml" ContentType="application/vnd.openxmlformats-officedocument.presentationml.tags+xml"/>
  <Override PartName="/ppt/tags/tag5956.xml" ContentType="application/vnd.openxmlformats-officedocument.presentationml.tags+xml"/>
  <Override PartName="/ppt/tags/tag5957.xml" ContentType="application/vnd.openxmlformats-officedocument.presentationml.tags+xml"/>
  <Override PartName="/ppt/tags/tag5958.xml" ContentType="application/vnd.openxmlformats-officedocument.presentationml.tags+xml"/>
  <Override PartName="/ppt/tags/tag5959.xml" ContentType="application/vnd.openxmlformats-officedocument.presentationml.tags+xml"/>
  <Override PartName="/ppt/tags/tag596.xml" ContentType="application/vnd.openxmlformats-officedocument.presentationml.tags+xml"/>
  <Override PartName="/ppt/tags/tag5960.xml" ContentType="application/vnd.openxmlformats-officedocument.presentationml.tags+xml"/>
  <Override PartName="/ppt/tags/tag5961.xml" ContentType="application/vnd.openxmlformats-officedocument.presentationml.tags+xml"/>
  <Override PartName="/ppt/tags/tag5962.xml" ContentType="application/vnd.openxmlformats-officedocument.presentationml.tags+xml"/>
  <Override PartName="/ppt/tags/tag5963.xml" ContentType="application/vnd.openxmlformats-officedocument.presentationml.tags+xml"/>
  <Override PartName="/ppt/tags/tag5964.xml" ContentType="application/vnd.openxmlformats-officedocument.presentationml.tags+xml"/>
  <Override PartName="/ppt/tags/tag5965.xml" ContentType="application/vnd.openxmlformats-officedocument.presentationml.tags+xml"/>
  <Override PartName="/ppt/tags/tag5966.xml" ContentType="application/vnd.openxmlformats-officedocument.presentationml.tags+xml"/>
  <Override PartName="/ppt/tags/tag5967.xml" ContentType="application/vnd.openxmlformats-officedocument.presentationml.tags+xml"/>
  <Override PartName="/ppt/tags/tag5968.xml" ContentType="application/vnd.openxmlformats-officedocument.presentationml.tags+xml"/>
  <Override PartName="/ppt/tags/tag5969.xml" ContentType="application/vnd.openxmlformats-officedocument.presentationml.tags+xml"/>
  <Override PartName="/ppt/tags/tag597.xml" ContentType="application/vnd.openxmlformats-officedocument.presentationml.tags+xml"/>
  <Override PartName="/ppt/tags/tag5970.xml" ContentType="application/vnd.openxmlformats-officedocument.presentationml.tags+xml"/>
  <Override PartName="/ppt/tags/tag5971.xml" ContentType="application/vnd.openxmlformats-officedocument.presentationml.tags+xml"/>
  <Override PartName="/ppt/tags/tag5972.xml" ContentType="application/vnd.openxmlformats-officedocument.presentationml.tags+xml"/>
  <Override PartName="/ppt/tags/tag5973.xml" ContentType="application/vnd.openxmlformats-officedocument.presentationml.tags+xml"/>
  <Override PartName="/ppt/tags/tag5974.xml" ContentType="application/vnd.openxmlformats-officedocument.presentationml.tags+xml"/>
  <Override PartName="/ppt/tags/tag5975.xml" ContentType="application/vnd.openxmlformats-officedocument.presentationml.tags+xml"/>
  <Override PartName="/ppt/tags/tag5976.xml" ContentType="application/vnd.openxmlformats-officedocument.presentationml.tags+xml"/>
  <Override PartName="/ppt/tags/tag5977.xml" ContentType="application/vnd.openxmlformats-officedocument.presentationml.tags+xml"/>
  <Override PartName="/ppt/tags/tag5978.xml" ContentType="application/vnd.openxmlformats-officedocument.presentationml.tags+xml"/>
  <Override PartName="/ppt/tags/tag5979.xml" ContentType="application/vnd.openxmlformats-officedocument.presentationml.tags+xml"/>
  <Override PartName="/ppt/tags/tag598.xml" ContentType="application/vnd.openxmlformats-officedocument.presentationml.tags+xml"/>
  <Override PartName="/ppt/tags/tag5980.xml" ContentType="application/vnd.openxmlformats-officedocument.presentationml.tags+xml"/>
  <Override PartName="/ppt/tags/tag5981.xml" ContentType="application/vnd.openxmlformats-officedocument.presentationml.tags+xml"/>
  <Override PartName="/ppt/tags/tag5982.xml" ContentType="application/vnd.openxmlformats-officedocument.presentationml.tags+xml"/>
  <Override PartName="/ppt/tags/tag5983.xml" ContentType="application/vnd.openxmlformats-officedocument.presentationml.tags+xml"/>
  <Override PartName="/ppt/tags/tag5984.xml" ContentType="application/vnd.openxmlformats-officedocument.presentationml.tags+xml"/>
  <Override PartName="/ppt/tags/tag5985.xml" ContentType="application/vnd.openxmlformats-officedocument.presentationml.tags+xml"/>
  <Override PartName="/ppt/tags/tag5986.xml" ContentType="application/vnd.openxmlformats-officedocument.presentationml.tags+xml"/>
  <Override PartName="/ppt/tags/tag5987.xml" ContentType="application/vnd.openxmlformats-officedocument.presentationml.tags+xml"/>
  <Override PartName="/ppt/tags/tag5988.xml" ContentType="application/vnd.openxmlformats-officedocument.presentationml.tags+xml"/>
  <Override PartName="/ppt/tags/tag5989.xml" ContentType="application/vnd.openxmlformats-officedocument.presentationml.tags+xml"/>
  <Override PartName="/ppt/tags/tag599.xml" ContentType="application/vnd.openxmlformats-officedocument.presentationml.tags+xml"/>
  <Override PartName="/ppt/tags/tag5990.xml" ContentType="application/vnd.openxmlformats-officedocument.presentationml.tags+xml"/>
  <Override PartName="/ppt/tags/tag5991.xml" ContentType="application/vnd.openxmlformats-officedocument.presentationml.tags+xml"/>
  <Override PartName="/ppt/tags/tag5992.xml" ContentType="application/vnd.openxmlformats-officedocument.presentationml.tags+xml"/>
  <Override PartName="/ppt/tags/tag5993.xml" ContentType="application/vnd.openxmlformats-officedocument.presentationml.tags+xml"/>
  <Override PartName="/ppt/tags/tag5994.xml" ContentType="application/vnd.openxmlformats-officedocument.presentationml.tags+xml"/>
  <Override PartName="/ppt/tags/tag5995.xml" ContentType="application/vnd.openxmlformats-officedocument.presentationml.tags+xml"/>
  <Override PartName="/ppt/tags/tag5996.xml" ContentType="application/vnd.openxmlformats-officedocument.presentationml.tags+xml"/>
  <Override PartName="/ppt/tags/tag5997.xml" ContentType="application/vnd.openxmlformats-officedocument.presentationml.tags+xml"/>
  <Override PartName="/ppt/tags/tag5998.xml" ContentType="application/vnd.openxmlformats-officedocument.presentationml.tags+xml"/>
  <Override PartName="/ppt/tags/tag5999.xml" ContentType="application/vnd.openxmlformats-officedocument.presentationml.tags+xml"/>
  <Override PartName="/ppt/tags/tag6.xml" ContentType="application/vnd.openxmlformats-officedocument.presentationml.tags+xml"/>
  <Override PartName="/ppt/tags/tag60.xml" ContentType="application/vnd.openxmlformats-officedocument.presentationml.tags+xml"/>
  <Override PartName="/ppt/tags/tag600.xml" ContentType="application/vnd.openxmlformats-officedocument.presentationml.tags+xml"/>
  <Override PartName="/ppt/tags/tag6000.xml" ContentType="application/vnd.openxmlformats-officedocument.presentationml.tags+xml"/>
  <Override PartName="/ppt/tags/tag6001.xml" ContentType="application/vnd.openxmlformats-officedocument.presentationml.tags+xml"/>
  <Override PartName="/ppt/tags/tag6002.xml" ContentType="application/vnd.openxmlformats-officedocument.presentationml.tags+xml"/>
  <Override PartName="/ppt/tags/tag6003.xml" ContentType="application/vnd.openxmlformats-officedocument.presentationml.tags+xml"/>
  <Override PartName="/ppt/tags/tag6004.xml" ContentType="application/vnd.openxmlformats-officedocument.presentationml.tags+xml"/>
  <Override PartName="/ppt/tags/tag6005.xml" ContentType="application/vnd.openxmlformats-officedocument.presentationml.tags+xml"/>
  <Override PartName="/ppt/tags/tag6006.xml" ContentType="application/vnd.openxmlformats-officedocument.presentationml.tags+xml"/>
  <Override PartName="/ppt/tags/tag6007.xml" ContentType="application/vnd.openxmlformats-officedocument.presentationml.tags+xml"/>
  <Override PartName="/ppt/tags/tag6008.xml" ContentType="application/vnd.openxmlformats-officedocument.presentationml.tags+xml"/>
  <Override PartName="/ppt/tags/tag6009.xml" ContentType="application/vnd.openxmlformats-officedocument.presentationml.tags+xml"/>
  <Override PartName="/ppt/tags/tag601.xml" ContentType="application/vnd.openxmlformats-officedocument.presentationml.tags+xml"/>
  <Override PartName="/ppt/tags/tag6010.xml" ContentType="application/vnd.openxmlformats-officedocument.presentationml.tags+xml"/>
  <Override PartName="/ppt/tags/tag6011.xml" ContentType="application/vnd.openxmlformats-officedocument.presentationml.tags+xml"/>
  <Override PartName="/ppt/tags/tag6012.xml" ContentType="application/vnd.openxmlformats-officedocument.presentationml.tags+xml"/>
  <Override PartName="/ppt/tags/tag6013.xml" ContentType="application/vnd.openxmlformats-officedocument.presentationml.tags+xml"/>
  <Override PartName="/ppt/tags/tag6014.xml" ContentType="application/vnd.openxmlformats-officedocument.presentationml.tags+xml"/>
  <Override PartName="/ppt/tags/tag6015.xml" ContentType="application/vnd.openxmlformats-officedocument.presentationml.tags+xml"/>
  <Override PartName="/ppt/tags/tag6016.xml" ContentType="application/vnd.openxmlformats-officedocument.presentationml.tags+xml"/>
  <Override PartName="/ppt/tags/tag6017.xml" ContentType="application/vnd.openxmlformats-officedocument.presentationml.tags+xml"/>
  <Override PartName="/ppt/tags/tag6018.xml" ContentType="application/vnd.openxmlformats-officedocument.presentationml.tags+xml"/>
  <Override PartName="/ppt/tags/tag6019.xml" ContentType="application/vnd.openxmlformats-officedocument.presentationml.tags+xml"/>
  <Override PartName="/ppt/tags/tag602.xml" ContentType="application/vnd.openxmlformats-officedocument.presentationml.tags+xml"/>
  <Override PartName="/ppt/tags/tag6020.xml" ContentType="application/vnd.openxmlformats-officedocument.presentationml.tags+xml"/>
  <Override PartName="/ppt/tags/tag6021.xml" ContentType="application/vnd.openxmlformats-officedocument.presentationml.tags+xml"/>
  <Override PartName="/ppt/tags/tag6022.xml" ContentType="application/vnd.openxmlformats-officedocument.presentationml.tags+xml"/>
  <Override PartName="/ppt/tags/tag6023.xml" ContentType="application/vnd.openxmlformats-officedocument.presentationml.tags+xml"/>
  <Override PartName="/ppt/tags/tag6024.xml" ContentType="application/vnd.openxmlformats-officedocument.presentationml.tags+xml"/>
  <Override PartName="/ppt/tags/tag6025.xml" ContentType="application/vnd.openxmlformats-officedocument.presentationml.tags+xml"/>
  <Override PartName="/ppt/tags/tag6026.xml" ContentType="application/vnd.openxmlformats-officedocument.presentationml.tags+xml"/>
  <Override PartName="/ppt/tags/tag6027.xml" ContentType="application/vnd.openxmlformats-officedocument.presentationml.tags+xml"/>
  <Override PartName="/ppt/tags/tag6028.xml" ContentType="application/vnd.openxmlformats-officedocument.presentationml.tags+xml"/>
  <Override PartName="/ppt/tags/tag6029.xml" ContentType="application/vnd.openxmlformats-officedocument.presentationml.tags+xml"/>
  <Override PartName="/ppt/tags/tag603.xml" ContentType="application/vnd.openxmlformats-officedocument.presentationml.tags+xml"/>
  <Override PartName="/ppt/tags/tag6030.xml" ContentType="application/vnd.openxmlformats-officedocument.presentationml.tags+xml"/>
  <Override PartName="/ppt/tags/tag6031.xml" ContentType="application/vnd.openxmlformats-officedocument.presentationml.tags+xml"/>
  <Override PartName="/ppt/tags/tag6032.xml" ContentType="application/vnd.openxmlformats-officedocument.presentationml.tags+xml"/>
  <Override PartName="/ppt/tags/tag6033.xml" ContentType="application/vnd.openxmlformats-officedocument.presentationml.tags+xml"/>
  <Override PartName="/ppt/tags/tag6034.xml" ContentType="application/vnd.openxmlformats-officedocument.presentationml.tags+xml"/>
  <Override PartName="/ppt/tags/tag6035.xml" ContentType="application/vnd.openxmlformats-officedocument.presentationml.tags+xml"/>
  <Override PartName="/ppt/tags/tag6036.xml" ContentType="application/vnd.openxmlformats-officedocument.presentationml.tags+xml"/>
  <Override PartName="/ppt/tags/tag6037.xml" ContentType="application/vnd.openxmlformats-officedocument.presentationml.tags+xml"/>
  <Override PartName="/ppt/tags/tag6038.xml" ContentType="application/vnd.openxmlformats-officedocument.presentationml.tags+xml"/>
  <Override PartName="/ppt/tags/tag6039.xml" ContentType="application/vnd.openxmlformats-officedocument.presentationml.tags+xml"/>
  <Override PartName="/ppt/tags/tag604.xml" ContentType="application/vnd.openxmlformats-officedocument.presentationml.tags+xml"/>
  <Override PartName="/ppt/tags/tag6040.xml" ContentType="application/vnd.openxmlformats-officedocument.presentationml.tags+xml"/>
  <Override PartName="/ppt/tags/tag6041.xml" ContentType="application/vnd.openxmlformats-officedocument.presentationml.tags+xml"/>
  <Override PartName="/ppt/tags/tag6042.xml" ContentType="application/vnd.openxmlformats-officedocument.presentationml.tags+xml"/>
  <Override PartName="/ppt/tags/tag6043.xml" ContentType="application/vnd.openxmlformats-officedocument.presentationml.tags+xml"/>
  <Override PartName="/ppt/tags/tag6044.xml" ContentType="application/vnd.openxmlformats-officedocument.presentationml.tags+xml"/>
  <Override PartName="/ppt/tags/tag6045.xml" ContentType="application/vnd.openxmlformats-officedocument.presentationml.tags+xml"/>
  <Override PartName="/ppt/tags/tag6046.xml" ContentType="application/vnd.openxmlformats-officedocument.presentationml.tags+xml"/>
  <Override PartName="/ppt/tags/tag6047.xml" ContentType="application/vnd.openxmlformats-officedocument.presentationml.tags+xml"/>
  <Override PartName="/ppt/tags/tag6048.xml" ContentType="application/vnd.openxmlformats-officedocument.presentationml.tags+xml"/>
  <Override PartName="/ppt/tags/tag6049.xml" ContentType="application/vnd.openxmlformats-officedocument.presentationml.tags+xml"/>
  <Override PartName="/ppt/tags/tag605.xml" ContentType="application/vnd.openxmlformats-officedocument.presentationml.tags+xml"/>
  <Override PartName="/ppt/tags/tag6050.xml" ContentType="application/vnd.openxmlformats-officedocument.presentationml.tags+xml"/>
  <Override PartName="/ppt/tags/tag6051.xml" ContentType="application/vnd.openxmlformats-officedocument.presentationml.tags+xml"/>
  <Override PartName="/ppt/tags/tag6052.xml" ContentType="application/vnd.openxmlformats-officedocument.presentationml.tags+xml"/>
  <Override PartName="/ppt/tags/tag6053.xml" ContentType="application/vnd.openxmlformats-officedocument.presentationml.tags+xml"/>
  <Override PartName="/ppt/tags/tag6054.xml" ContentType="application/vnd.openxmlformats-officedocument.presentationml.tags+xml"/>
  <Override PartName="/ppt/tags/tag6055.xml" ContentType="application/vnd.openxmlformats-officedocument.presentationml.tags+xml"/>
  <Override PartName="/ppt/tags/tag6056.xml" ContentType="application/vnd.openxmlformats-officedocument.presentationml.tags+xml"/>
  <Override PartName="/ppt/tags/tag6057.xml" ContentType="application/vnd.openxmlformats-officedocument.presentationml.tags+xml"/>
  <Override PartName="/ppt/tags/tag6058.xml" ContentType="application/vnd.openxmlformats-officedocument.presentationml.tags+xml"/>
  <Override PartName="/ppt/tags/tag6059.xml" ContentType="application/vnd.openxmlformats-officedocument.presentationml.tags+xml"/>
  <Override PartName="/ppt/tags/tag606.xml" ContentType="application/vnd.openxmlformats-officedocument.presentationml.tags+xml"/>
  <Override PartName="/ppt/tags/tag6060.xml" ContentType="application/vnd.openxmlformats-officedocument.presentationml.tags+xml"/>
  <Override PartName="/ppt/tags/tag6061.xml" ContentType="application/vnd.openxmlformats-officedocument.presentationml.tags+xml"/>
  <Override PartName="/ppt/tags/tag6062.xml" ContentType="application/vnd.openxmlformats-officedocument.presentationml.tags+xml"/>
  <Override PartName="/ppt/tags/tag6063.xml" ContentType="application/vnd.openxmlformats-officedocument.presentationml.tags+xml"/>
  <Override PartName="/ppt/tags/tag6064.xml" ContentType="application/vnd.openxmlformats-officedocument.presentationml.tags+xml"/>
  <Override PartName="/ppt/tags/tag6065.xml" ContentType="application/vnd.openxmlformats-officedocument.presentationml.tags+xml"/>
  <Override PartName="/ppt/tags/tag6066.xml" ContentType="application/vnd.openxmlformats-officedocument.presentationml.tags+xml"/>
  <Override PartName="/ppt/tags/tag6067.xml" ContentType="application/vnd.openxmlformats-officedocument.presentationml.tags+xml"/>
  <Override PartName="/ppt/tags/tag6068.xml" ContentType="application/vnd.openxmlformats-officedocument.presentationml.tags+xml"/>
  <Override PartName="/ppt/tags/tag6069.xml" ContentType="application/vnd.openxmlformats-officedocument.presentationml.tags+xml"/>
  <Override PartName="/ppt/tags/tag607.xml" ContentType="application/vnd.openxmlformats-officedocument.presentationml.tags+xml"/>
  <Override PartName="/ppt/tags/tag6070.xml" ContentType="application/vnd.openxmlformats-officedocument.presentationml.tags+xml"/>
  <Override PartName="/ppt/tags/tag6071.xml" ContentType="application/vnd.openxmlformats-officedocument.presentationml.tags+xml"/>
  <Override PartName="/ppt/tags/tag6072.xml" ContentType="application/vnd.openxmlformats-officedocument.presentationml.tags+xml"/>
  <Override PartName="/ppt/tags/tag6073.xml" ContentType="application/vnd.openxmlformats-officedocument.presentationml.tags+xml"/>
  <Override PartName="/ppt/tags/tag6074.xml" ContentType="application/vnd.openxmlformats-officedocument.presentationml.tags+xml"/>
  <Override PartName="/ppt/tags/tag6075.xml" ContentType="application/vnd.openxmlformats-officedocument.presentationml.tags+xml"/>
  <Override PartName="/ppt/tags/tag6076.xml" ContentType="application/vnd.openxmlformats-officedocument.presentationml.tags+xml"/>
  <Override PartName="/ppt/tags/tag6077.xml" ContentType="application/vnd.openxmlformats-officedocument.presentationml.tags+xml"/>
  <Override PartName="/ppt/tags/tag6078.xml" ContentType="application/vnd.openxmlformats-officedocument.presentationml.tags+xml"/>
  <Override PartName="/ppt/tags/tag6079.xml" ContentType="application/vnd.openxmlformats-officedocument.presentationml.tags+xml"/>
  <Override PartName="/ppt/tags/tag608.xml" ContentType="application/vnd.openxmlformats-officedocument.presentationml.tags+xml"/>
  <Override PartName="/ppt/tags/tag6080.xml" ContentType="application/vnd.openxmlformats-officedocument.presentationml.tags+xml"/>
  <Override PartName="/ppt/tags/tag6081.xml" ContentType="application/vnd.openxmlformats-officedocument.presentationml.tags+xml"/>
  <Override PartName="/ppt/tags/tag6082.xml" ContentType="application/vnd.openxmlformats-officedocument.presentationml.tags+xml"/>
  <Override PartName="/ppt/tags/tag6083.xml" ContentType="application/vnd.openxmlformats-officedocument.presentationml.tags+xml"/>
  <Override PartName="/ppt/tags/tag6084.xml" ContentType="application/vnd.openxmlformats-officedocument.presentationml.tags+xml"/>
  <Override PartName="/ppt/tags/tag6085.xml" ContentType="application/vnd.openxmlformats-officedocument.presentationml.tags+xml"/>
  <Override PartName="/ppt/tags/tag6086.xml" ContentType="application/vnd.openxmlformats-officedocument.presentationml.tags+xml"/>
  <Override PartName="/ppt/tags/tag6087.xml" ContentType="application/vnd.openxmlformats-officedocument.presentationml.tags+xml"/>
  <Override PartName="/ppt/tags/tag6088.xml" ContentType="application/vnd.openxmlformats-officedocument.presentationml.tags+xml"/>
  <Override PartName="/ppt/tags/tag6089.xml" ContentType="application/vnd.openxmlformats-officedocument.presentationml.tags+xml"/>
  <Override PartName="/ppt/tags/tag609.xml" ContentType="application/vnd.openxmlformats-officedocument.presentationml.tags+xml"/>
  <Override PartName="/ppt/tags/tag6090.xml" ContentType="application/vnd.openxmlformats-officedocument.presentationml.tags+xml"/>
  <Override PartName="/ppt/tags/tag6091.xml" ContentType="application/vnd.openxmlformats-officedocument.presentationml.tags+xml"/>
  <Override PartName="/ppt/tags/tag6092.xml" ContentType="application/vnd.openxmlformats-officedocument.presentationml.tags+xml"/>
  <Override PartName="/ppt/tags/tag6093.xml" ContentType="application/vnd.openxmlformats-officedocument.presentationml.tags+xml"/>
  <Override PartName="/ppt/tags/tag6094.xml" ContentType="application/vnd.openxmlformats-officedocument.presentationml.tags+xml"/>
  <Override PartName="/ppt/tags/tag6095.xml" ContentType="application/vnd.openxmlformats-officedocument.presentationml.tags+xml"/>
  <Override PartName="/ppt/tags/tag6096.xml" ContentType="application/vnd.openxmlformats-officedocument.presentationml.tags+xml"/>
  <Override PartName="/ppt/tags/tag6097.xml" ContentType="application/vnd.openxmlformats-officedocument.presentationml.tags+xml"/>
  <Override PartName="/ppt/tags/tag6098.xml" ContentType="application/vnd.openxmlformats-officedocument.presentationml.tags+xml"/>
  <Override PartName="/ppt/tags/tag6099.xml" ContentType="application/vnd.openxmlformats-officedocument.presentationml.tags+xml"/>
  <Override PartName="/ppt/tags/tag61.xml" ContentType="application/vnd.openxmlformats-officedocument.presentationml.tags+xml"/>
  <Override PartName="/ppt/tags/tag610.xml" ContentType="application/vnd.openxmlformats-officedocument.presentationml.tags+xml"/>
  <Override PartName="/ppt/tags/tag6100.xml" ContentType="application/vnd.openxmlformats-officedocument.presentationml.tags+xml"/>
  <Override PartName="/ppt/tags/tag6101.xml" ContentType="application/vnd.openxmlformats-officedocument.presentationml.tags+xml"/>
  <Override PartName="/ppt/tags/tag6102.xml" ContentType="application/vnd.openxmlformats-officedocument.presentationml.tags+xml"/>
  <Override PartName="/ppt/tags/tag6103.xml" ContentType="application/vnd.openxmlformats-officedocument.presentationml.tags+xml"/>
  <Override PartName="/ppt/tags/tag6104.xml" ContentType="application/vnd.openxmlformats-officedocument.presentationml.tags+xml"/>
  <Override PartName="/ppt/tags/tag6105.xml" ContentType="application/vnd.openxmlformats-officedocument.presentationml.tags+xml"/>
  <Override PartName="/ppt/tags/tag6106.xml" ContentType="application/vnd.openxmlformats-officedocument.presentationml.tags+xml"/>
  <Override PartName="/ppt/tags/tag6107.xml" ContentType="application/vnd.openxmlformats-officedocument.presentationml.tags+xml"/>
  <Override PartName="/ppt/tags/tag6108.xml" ContentType="application/vnd.openxmlformats-officedocument.presentationml.tags+xml"/>
  <Override PartName="/ppt/tags/tag6109.xml" ContentType="application/vnd.openxmlformats-officedocument.presentationml.tags+xml"/>
  <Override PartName="/ppt/tags/tag611.xml" ContentType="application/vnd.openxmlformats-officedocument.presentationml.tags+xml"/>
  <Override PartName="/ppt/tags/tag6110.xml" ContentType="application/vnd.openxmlformats-officedocument.presentationml.tags+xml"/>
  <Override PartName="/ppt/tags/tag6111.xml" ContentType="application/vnd.openxmlformats-officedocument.presentationml.tags+xml"/>
  <Override PartName="/ppt/tags/tag6112.xml" ContentType="application/vnd.openxmlformats-officedocument.presentationml.tags+xml"/>
  <Override PartName="/ppt/tags/tag6113.xml" ContentType="application/vnd.openxmlformats-officedocument.presentationml.tags+xml"/>
  <Override PartName="/ppt/tags/tag6114.xml" ContentType="application/vnd.openxmlformats-officedocument.presentationml.tags+xml"/>
  <Override PartName="/ppt/tags/tag6115.xml" ContentType="application/vnd.openxmlformats-officedocument.presentationml.tags+xml"/>
  <Override PartName="/ppt/tags/tag6116.xml" ContentType="application/vnd.openxmlformats-officedocument.presentationml.tags+xml"/>
  <Override PartName="/ppt/tags/tag6117.xml" ContentType="application/vnd.openxmlformats-officedocument.presentationml.tags+xml"/>
  <Override PartName="/ppt/tags/tag6118.xml" ContentType="application/vnd.openxmlformats-officedocument.presentationml.tags+xml"/>
  <Override PartName="/ppt/tags/tag6119.xml" ContentType="application/vnd.openxmlformats-officedocument.presentationml.tags+xml"/>
  <Override PartName="/ppt/tags/tag612.xml" ContentType="application/vnd.openxmlformats-officedocument.presentationml.tags+xml"/>
  <Override PartName="/ppt/tags/tag6120.xml" ContentType="application/vnd.openxmlformats-officedocument.presentationml.tags+xml"/>
  <Override PartName="/ppt/tags/tag6121.xml" ContentType="application/vnd.openxmlformats-officedocument.presentationml.tags+xml"/>
  <Override PartName="/ppt/tags/tag6122.xml" ContentType="application/vnd.openxmlformats-officedocument.presentationml.tags+xml"/>
  <Override PartName="/ppt/tags/tag6123.xml" ContentType="application/vnd.openxmlformats-officedocument.presentationml.tags+xml"/>
  <Override PartName="/ppt/tags/tag6124.xml" ContentType="application/vnd.openxmlformats-officedocument.presentationml.tags+xml"/>
  <Override PartName="/ppt/tags/tag6125.xml" ContentType="application/vnd.openxmlformats-officedocument.presentationml.tags+xml"/>
  <Override PartName="/ppt/tags/tag6126.xml" ContentType="application/vnd.openxmlformats-officedocument.presentationml.tags+xml"/>
  <Override PartName="/ppt/tags/tag6127.xml" ContentType="application/vnd.openxmlformats-officedocument.presentationml.tags+xml"/>
  <Override PartName="/ppt/tags/tag6128.xml" ContentType="application/vnd.openxmlformats-officedocument.presentationml.tags+xml"/>
  <Override PartName="/ppt/tags/tag6129.xml" ContentType="application/vnd.openxmlformats-officedocument.presentationml.tags+xml"/>
  <Override PartName="/ppt/tags/tag613.xml" ContentType="application/vnd.openxmlformats-officedocument.presentationml.tags+xml"/>
  <Override PartName="/ppt/tags/tag6130.xml" ContentType="application/vnd.openxmlformats-officedocument.presentationml.tags+xml"/>
  <Override PartName="/ppt/tags/tag6131.xml" ContentType="application/vnd.openxmlformats-officedocument.presentationml.tags+xml"/>
  <Override PartName="/ppt/tags/tag6132.xml" ContentType="application/vnd.openxmlformats-officedocument.presentationml.tags+xml"/>
  <Override PartName="/ppt/tags/tag6133.xml" ContentType="application/vnd.openxmlformats-officedocument.presentationml.tags+xml"/>
  <Override PartName="/ppt/tags/tag6134.xml" ContentType="application/vnd.openxmlformats-officedocument.presentationml.tags+xml"/>
  <Override PartName="/ppt/tags/tag6135.xml" ContentType="application/vnd.openxmlformats-officedocument.presentationml.tags+xml"/>
  <Override PartName="/ppt/tags/tag6136.xml" ContentType="application/vnd.openxmlformats-officedocument.presentationml.tags+xml"/>
  <Override PartName="/ppt/tags/tag6137.xml" ContentType="application/vnd.openxmlformats-officedocument.presentationml.tags+xml"/>
  <Override PartName="/ppt/tags/tag6138.xml" ContentType="application/vnd.openxmlformats-officedocument.presentationml.tags+xml"/>
  <Override PartName="/ppt/tags/tag6139.xml" ContentType="application/vnd.openxmlformats-officedocument.presentationml.tags+xml"/>
  <Override PartName="/ppt/tags/tag614.xml" ContentType="application/vnd.openxmlformats-officedocument.presentationml.tags+xml"/>
  <Override PartName="/ppt/tags/tag6140.xml" ContentType="application/vnd.openxmlformats-officedocument.presentationml.tags+xml"/>
  <Override PartName="/ppt/tags/tag6141.xml" ContentType="application/vnd.openxmlformats-officedocument.presentationml.tags+xml"/>
  <Override PartName="/ppt/tags/tag6142.xml" ContentType="application/vnd.openxmlformats-officedocument.presentationml.tags+xml"/>
  <Override PartName="/ppt/tags/tag6143.xml" ContentType="application/vnd.openxmlformats-officedocument.presentationml.tags+xml"/>
  <Override PartName="/ppt/tags/tag6144.xml" ContentType="application/vnd.openxmlformats-officedocument.presentationml.tags+xml"/>
  <Override PartName="/ppt/tags/tag6145.xml" ContentType="application/vnd.openxmlformats-officedocument.presentationml.tags+xml"/>
  <Override PartName="/ppt/tags/tag6146.xml" ContentType="application/vnd.openxmlformats-officedocument.presentationml.tags+xml"/>
  <Override PartName="/ppt/tags/tag6147.xml" ContentType="application/vnd.openxmlformats-officedocument.presentationml.tags+xml"/>
  <Override PartName="/ppt/tags/tag6148.xml" ContentType="application/vnd.openxmlformats-officedocument.presentationml.tags+xml"/>
  <Override PartName="/ppt/tags/tag6149.xml" ContentType="application/vnd.openxmlformats-officedocument.presentationml.tags+xml"/>
  <Override PartName="/ppt/tags/tag615.xml" ContentType="application/vnd.openxmlformats-officedocument.presentationml.tags+xml"/>
  <Override PartName="/ppt/tags/tag6150.xml" ContentType="application/vnd.openxmlformats-officedocument.presentationml.tags+xml"/>
  <Override PartName="/ppt/tags/tag6151.xml" ContentType="application/vnd.openxmlformats-officedocument.presentationml.tags+xml"/>
  <Override PartName="/ppt/tags/tag6152.xml" ContentType="application/vnd.openxmlformats-officedocument.presentationml.tags+xml"/>
  <Override PartName="/ppt/tags/tag6153.xml" ContentType="application/vnd.openxmlformats-officedocument.presentationml.tags+xml"/>
  <Override PartName="/ppt/tags/tag6154.xml" ContentType="application/vnd.openxmlformats-officedocument.presentationml.tags+xml"/>
  <Override PartName="/ppt/tags/tag6155.xml" ContentType="application/vnd.openxmlformats-officedocument.presentationml.tags+xml"/>
  <Override PartName="/ppt/tags/tag6156.xml" ContentType="application/vnd.openxmlformats-officedocument.presentationml.tags+xml"/>
  <Override PartName="/ppt/tags/tag6157.xml" ContentType="application/vnd.openxmlformats-officedocument.presentationml.tags+xml"/>
  <Override PartName="/ppt/tags/tag6158.xml" ContentType="application/vnd.openxmlformats-officedocument.presentationml.tags+xml"/>
  <Override PartName="/ppt/tags/tag6159.xml" ContentType="application/vnd.openxmlformats-officedocument.presentationml.tags+xml"/>
  <Override PartName="/ppt/tags/tag616.xml" ContentType="application/vnd.openxmlformats-officedocument.presentationml.tags+xml"/>
  <Override PartName="/ppt/tags/tag6160.xml" ContentType="application/vnd.openxmlformats-officedocument.presentationml.tags+xml"/>
  <Override PartName="/ppt/tags/tag6161.xml" ContentType="application/vnd.openxmlformats-officedocument.presentationml.tags+xml"/>
  <Override PartName="/ppt/tags/tag6162.xml" ContentType="application/vnd.openxmlformats-officedocument.presentationml.tags+xml"/>
  <Override PartName="/ppt/tags/tag6163.xml" ContentType="application/vnd.openxmlformats-officedocument.presentationml.tags+xml"/>
  <Override PartName="/ppt/tags/tag6164.xml" ContentType="application/vnd.openxmlformats-officedocument.presentationml.tags+xml"/>
  <Override PartName="/ppt/tags/tag6165.xml" ContentType="application/vnd.openxmlformats-officedocument.presentationml.tags+xml"/>
  <Override PartName="/ppt/tags/tag6166.xml" ContentType="application/vnd.openxmlformats-officedocument.presentationml.tags+xml"/>
  <Override PartName="/ppt/tags/tag6167.xml" ContentType="application/vnd.openxmlformats-officedocument.presentationml.tags+xml"/>
  <Override PartName="/ppt/tags/tag6168.xml" ContentType="application/vnd.openxmlformats-officedocument.presentationml.tags+xml"/>
  <Override PartName="/ppt/tags/tag6169.xml" ContentType="application/vnd.openxmlformats-officedocument.presentationml.tags+xml"/>
  <Override PartName="/ppt/tags/tag617.xml" ContentType="application/vnd.openxmlformats-officedocument.presentationml.tags+xml"/>
  <Override PartName="/ppt/tags/tag6170.xml" ContentType="application/vnd.openxmlformats-officedocument.presentationml.tags+xml"/>
  <Override PartName="/ppt/tags/tag6171.xml" ContentType="application/vnd.openxmlformats-officedocument.presentationml.tags+xml"/>
  <Override PartName="/ppt/tags/tag6172.xml" ContentType="application/vnd.openxmlformats-officedocument.presentationml.tags+xml"/>
  <Override PartName="/ppt/tags/tag6173.xml" ContentType="application/vnd.openxmlformats-officedocument.presentationml.tags+xml"/>
  <Override PartName="/ppt/tags/tag6174.xml" ContentType="application/vnd.openxmlformats-officedocument.presentationml.tags+xml"/>
  <Override PartName="/ppt/tags/tag6175.xml" ContentType="application/vnd.openxmlformats-officedocument.presentationml.tags+xml"/>
  <Override PartName="/ppt/tags/tag6176.xml" ContentType="application/vnd.openxmlformats-officedocument.presentationml.tags+xml"/>
  <Override PartName="/ppt/tags/tag6177.xml" ContentType="application/vnd.openxmlformats-officedocument.presentationml.tags+xml"/>
  <Override PartName="/ppt/tags/tag6178.xml" ContentType="application/vnd.openxmlformats-officedocument.presentationml.tags+xml"/>
  <Override PartName="/ppt/tags/tag6179.xml" ContentType="application/vnd.openxmlformats-officedocument.presentationml.tags+xml"/>
  <Override PartName="/ppt/tags/tag618.xml" ContentType="application/vnd.openxmlformats-officedocument.presentationml.tags+xml"/>
  <Override PartName="/ppt/tags/tag6180.xml" ContentType="application/vnd.openxmlformats-officedocument.presentationml.tags+xml"/>
  <Override PartName="/ppt/tags/tag6181.xml" ContentType="application/vnd.openxmlformats-officedocument.presentationml.tags+xml"/>
  <Override PartName="/ppt/tags/tag6182.xml" ContentType="application/vnd.openxmlformats-officedocument.presentationml.tags+xml"/>
  <Override PartName="/ppt/tags/tag6183.xml" ContentType="application/vnd.openxmlformats-officedocument.presentationml.tags+xml"/>
  <Override PartName="/ppt/tags/tag6184.xml" ContentType="application/vnd.openxmlformats-officedocument.presentationml.tags+xml"/>
  <Override PartName="/ppt/tags/tag6185.xml" ContentType="application/vnd.openxmlformats-officedocument.presentationml.tags+xml"/>
  <Override PartName="/ppt/tags/tag6186.xml" ContentType="application/vnd.openxmlformats-officedocument.presentationml.tags+xml"/>
  <Override PartName="/ppt/tags/tag6187.xml" ContentType="application/vnd.openxmlformats-officedocument.presentationml.tags+xml"/>
  <Override PartName="/ppt/tags/tag6188.xml" ContentType="application/vnd.openxmlformats-officedocument.presentationml.tags+xml"/>
  <Override PartName="/ppt/tags/tag6189.xml" ContentType="application/vnd.openxmlformats-officedocument.presentationml.tags+xml"/>
  <Override PartName="/ppt/tags/tag619.xml" ContentType="application/vnd.openxmlformats-officedocument.presentationml.tags+xml"/>
  <Override PartName="/ppt/tags/tag6190.xml" ContentType="application/vnd.openxmlformats-officedocument.presentationml.tags+xml"/>
  <Override PartName="/ppt/tags/tag6191.xml" ContentType="application/vnd.openxmlformats-officedocument.presentationml.tags+xml"/>
  <Override PartName="/ppt/tags/tag6192.xml" ContentType="application/vnd.openxmlformats-officedocument.presentationml.tags+xml"/>
  <Override PartName="/ppt/tags/tag6193.xml" ContentType="application/vnd.openxmlformats-officedocument.presentationml.tags+xml"/>
  <Override PartName="/ppt/tags/tag6194.xml" ContentType="application/vnd.openxmlformats-officedocument.presentationml.tags+xml"/>
  <Override PartName="/ppt/tags/tag6195.xml" ContentType="application/vnd.openxmlformats-officedocument.presentationml.tags+xml"/>
  <Override PartName="/ppt/tags/tag6196.xml" ContentType="application/vnd.openxmlformats-officedocument.presentationml.tags+xml"/>
  <Override PartName="/ppt/tags/tag6197.xml" ContentType="application/vnd.openxmlformats-officedocument.presentationml.tags+xml"/>
  <Override PartName="/ppt/tags/tag6198.xml" ContentType="application/vnd.openxmlformats-officedocument.presentationml.tags+xml"/>
  <Override PartName="/ppt/tags/tag6199.xml" ContentType="application/vnd.openxmlformats-officedocument.presentationml.tags+xml"/>
  <Override PartName="/ppt/tags/tag62.xml" ContentType="application/vnd.openxmlformats-officedocument.presentationml.tags+xml"/>
  <Override PartName="/ppt/tags/tag620.xml" ContentType="application/vnd.openxmlformats-officedocument.presentationml.tags+xml"/>
  <Override PartName="/ppt/tags/tag6200.xml" ContentType="application/vnd.openxmlformats-officedocument.presentationml.tags+xml"/>
  <Override PartName="/ppt/tags/tag6201.xml" ContentType="application/vnd.openxmlformats-officedocument.presentationml.tags+xml"/>
  <Override PartName="/ppt/tags/tag6202.xml" ContentType="application/vnd.openxmlformats-officedocument.presentationml.tags+xml"/>
  <Override PartName="/ppt/tags/tag6203.xml" ContentType="application/vnd.openxmlformats-officedocument.presentationml.tags+xml"/>
  <Override PartName="/ppt/tags/tag6204.xml" ContentType="application/vnd.openxmlformats-officedocument.presentationml.tags+xml"/>
  <Override PartName="/ppt/tags/tag6205.xml" ContentType="application/vnd.openxmlformats-officedocument.presentationml.tags+xml"/>
  <Override PartName="/ppt/tags/tag6206.xml" ContentType="application/vnd.openxmlformats-officedocument.presentationml.tags+xml"/>
  <Override PartName="/ppt/tags/tag6207.xml" ContentType="application/vnd.openxmlformats-officedocument.presentationml.tags+xml"/>
  <Override PartName="/ppt/tags/tag6208.xml" ContentType="application/vnd.openxmlformats-officedocument.presentationml.tags+xml"/>
  <Override PartName="/ppt/tags/tag6209.xml" ContentType="application/vnd.openxmlformats-officedocument.presentationml.tags+xml"/>
  <Override PartName="/ppt/tags/tag621.xml" ContentType="application/vnd.openxmlformats-officedocument.presentationml.tags+xml"/>
  <Override PartName="/ppt/tags/tag6210.xml" ContentType="application/vnd.openxmlformats-officedocument.presentationml.tags+xml"/>
  <Override PartName="/ppt/tags/tag6211.xml" ContentType="application/vnd.openxmlformats-officedocument.presentationml.tags+xml"/>
  <Override PartName="/ppt/tags/tag6212.xml" ContentType="application/vnd.openxmlformats-officedocument.presentationml.tags+xml"/>
  <Override PartName="/ppt/tags/tag6213.xml" ContentType="application/vnd.openxmlformats-officedocument.presentationml.tags+xml"/>
  <Override PartName="/ppt/tags/tag6214.xml" ContentType="application/vnd.openxmlformats-officedocument.presentationml.tags+xml"/>
  <Override PartName="/ppt/tags/tag6215.xml" ContentType="application/vnd.openxmlformats-officedocument.presentationml.tags+xml"/>
  <Override PartName="/ppt/tags/tag6216.xml" ContentType="application/vnd.openxmlformats-officedocument.presentationml.tags+xml"/>
  <Override PartName="/ppt/tags/tag6217.xml" ContentType="application/vnd.openxmlformats-officedocument.presentationml.tags+xml"/>
  <Override PartName="/ppt/tags/tag6218.xml" ContentType="application/vnd.openxmlformats-officedocument.presentationml.tags+xml"/>
  <Override PartName="/ppt/tags/tag6219.xml" ContentType="application/vnd.openxmlformats-officedocument.presentationml.tags+xml"/>
  <Override PartName="/ppt/tags/tag622.xml" ContentType="application/vnd.openxmlformats-officedocument.presentationml.tags+xml"/>
  <Override PartName="/ppt/tags/tag6220.xml" ContentType="application/vnd.openxmlformats-officedocument.presentationml.tags+xml"/>
  <Override PartName="/ppt/tags/tag6221.xml" ContentType="application/vnd.openxmlformats-officedocument.presentationml.tags+xml"/>
  <Override PartName="/ppt/tags/tag6222.xml" ContentType="application/vnd.openxmlformats-officedocument.presentationml.tags+xml"/>
  <Override PartName="/ppt/tags/tag6223.xml" ContentType="application/vnd.openxmlformats-officedocument.presentationml.tags+xml"/>
  <Override PartName="/ppt/tags/tag6224.xml" ContentType="application/vnd.openxmlformats-officedocument.presentationml.tags+xml"/>
  <Override PartName="/ppt/tags/tag6225.xml" ContentType="application/vnd.openxmlformats-officedocument.presentationml.tags+xml"/>
  <Override PartName="/ppt/tags/tag6226.xml" ContentType="application/vnd.openxmlformats-officedocument.presentationml.tags+xml"/>
  <Override PartName="/ppt/tags/tag6227.xml" ContentType="application/vnd.openxmlformats-officedocument.presentationml.tags+xml"/>
  <Override PartName="/ppt/tags/tag6228.xml" ContentType="application/vnd.openxmlformats-officedocument.presentationml.tags+xml"/>
  <Override PartName="/ppt/tags/tag6229.xml" ContentType="application/vnd.openxmlformats-officedocument.presentationml.tags+xml"/>
  <Override PartName="/ppt/tags/tag623.xml" ContentType="application/vnd.openxmlformats-officedocument.presentationml.tags+xml"/>
  <Override PartName="/ppt/tags/tag6230.xml" ContentType="application/vnd.openxmlformats-officedocument.presentationml.tags+xml"/>
  <Override PartName="/ppt/tags/tag6231.xml" ContentType="application/vnd.openxmlformats-officedocument.presentationml.tags+xml"/>
  <Override PartName="/ppt/tags/tag6232.xml" ContentType="application/vnd.openxmlformats-officedocument.presentationml.tags+xml"/>
  <Override PartName="/ppt/tags/tag6233.xml" ContentType="application/vnd.openxmlformats-officedocument.presentationml.tags+xml"/>
  <Override PartName="/ppt/tags/tag6234.xml" ContentType="application/vnd.openxmlformats-officedocument.presentationml.tags+xml"/>
  <Override PartName="/ppt/tags/tag6235.xml" ContentType="application/vnd.openxmlformats-officedocument.presentationml.tags+xml"/>
  <Override PartName="/ppt/tags/tag6236.xml" ContentType="application/vnd.openxmlformats-officedocument.presentationml.tags+xml"/>
  <Override PartName="/ppt/tags/tag6237.xml" ContentType="application/vnd.openxmlformats-officedocument.presentationml.tags+xml"/>
  <Override PartName="/ppt/tags/tag6238.xml" ContentType="application/vnd.openxmlformats-officedocument.presentationml.tags+xml"/>
  <Override PartName="/ppt/tags/tag6239.xml" ContentType="application/vnd.openxmlformats-officedocument.presentationml.tags+xml"/>
  <Override PartName="/ppt/tags/tag624.xml" ContentType="application/vnd.openxmlformats-officedocument.presentationml.tags+xml"/>
  <Override PartName="/ppt/tags/tag6240.xml" ContentType="application/vnd.openxmlformats-officedocument.presentationml.tags+xml"/>
  <Override PartName="/ppt/tags/tag6241.xml" ContentType="application/vnd.openxmlformats-officedocument.presentationml.tags+xml"/>
  <Override PartName="/ppt/tags/tag6242.xml" ContentType="application/vnd.openxmlformats-officedocument.presentationml.tags+xml"/>
  <Override PartName="/ppt/tags/tag6243.xml" ContentType="application/vnd.openxmlformats-officedocument.presentationml.tags+xml"/>
  <Override PartName="/ppt/tags/tag6244.xml" ContentType="application/vnd.openxmlformats-officedocument.presentationml.tags+xml"/>
  <Override PartName="/ppt/tags/tag6245.xml" ContentType="application/vnd.openxmlformats-officedocument.presentationml.tags+xml"/>
  <Override PartName="/ppt/tags/tag6246.xml" ContentType="application/vnd.openxmlformats-officedocument.presentationml.tags+xml"/>
  <Override PartName="/ppt/tags/tag6247.xml" ContentType="application/vnd.openxmlformats-officedocument.presentationml.tags+xml"/>
  <Override PartName="/ppt/tags/tag6248.xml" ContentType="application/vnd.openxmlformats-officedocument.presentationml.tags+xml"/>
  <Override PartName="/ppt/tags/tag6249.xml" ContentType="application/vnd.openxmlformats-officedocument.presentationml.tags+xml"/>
  <Override PartName="/ppt/tags/tag625.xml" ContentType="application/vnd.openxmlformats-officedocument.presentationml.tags+xml"/>
  <Override PartName="/ppt/tags/tag6250.xml" ContentType="application/vnd.openxmlformats-officedocument.presentationml.tags+xml"/>
  <Override PartName="/ppt/tags/tag6251.xml" ContentType="application/vnd.openxmlformats-officedocument.presentationml.tags+xml"/>
  <Override PartName="/ppt/tags/tag6252.xml" ContentType="application/vnd.openxmlformats-officedocument.presentationml.tags+xml"/>
  <Override PartName="/ppt/tags/tag6253.xml" ContentType="application/vnd.openxmlformats-officedocument.presentationml.tags+xml"/>
  <Override PartName="/ppt/tags/tag6254.xml" ContentType="application/vnd.openxmlformats-officedocument.presentationml.tags+xml"/>
  <Override PartName="/ppt/tags/tag6255.xml" ContentType="application/vnd.openxmlformats-officedocument.presentationml.tags+xml"/>
  <Override PartName="/ppt/tags/tag6256.xml" ContentType="application/vnd.openxmlformats-officedocument.presentationml.tags+xml"/>
  <Override PartName="/ppt/tags/tag6257.xml" ContentType="application/vnd.openxmlformats-officedocument.presentationml.tags+xml"/>
  <Override PartName="/ppt/tags/tag6258.xml" ContentType="application/vnd.openxmlformats-officedocument.presentationml.tags+xml"/>
  <Override PartName="/ppt/tags/tag6259.xml" ContentType="application/vnd.openxmlformats-officedocument.presentationml.tags+xml"/>
  <Override PartName="/ppt/tags/tag626.xml" ContentType="application/vnd.openxmlformats-officedocument.presentationml.tags+xml"/>
  <Override PartName="/ppt/tags/tag6260.xml" ContentType="application/vnd.openxmlformats-officedocument.presentationml.tags+xml"/>
  <Override PartName="/ppt/tags/tag6261.xml" ContentType="application/vnd.openxmlformats-officedocument.presentationml.tags+xml"/>
  <Override PartName="/ppt/tags/tag6262.xml" ContentType="application/vnd.openxmlformats-officedocument.presentationml.tags+xml"/>
  <Override PartName="/ppt/tags/tag6263.xml" ContentType="application/vnd.openxmlformats-officedocument.presentationml.tags+xml"/>
  <Override PartName="/ppt/tags/tag6264.xml" ContentType="application/vnd.openxmlformats-officedocument.presentationml.tags+xml"/>
  <Override PartName="/ppt/tags/tag6265.xml" ContentType="application/vnd.openxmlformats-officedocument.presentationml.tags+xml"/>
  <Override PartName="/ppt/tags/tag6266.xml" ContentType="application/vnd.openxmlformats-officedocument.presentationml.tags+xml"/>
  <Override PartName="/ppt/tags/tag6267.xml" ContentType="application/vnd.openxmlformats-officedocument.presentationml.tags+xml"/>
  <Override PartName="/ppt/tags/tag6268.xml" ContentType="application/vnd.openxmlformats-officedocument.presentationml.tags+xml"/>
  <Override PartName="/ppt/tags/tag6269.xml" ContentType="application/vnd.openxmlformats-officedocument.presentationml.tags+xml"/>
  <Override PartName="/ppt/tags/tag627.xml" ContentType="application/vnd.openxmlformats-officedocument.presentationml.tags+xml"/>
  <Override PartName="/ppt/tags/tag6270.xml" ContentType="application/vnd.openxmlformats-officedocument.presentationml.tags+xml"/>
  <Override PartName="/ppt/tags/tag6271.xml" ContentType="application/vnd.openxmlformats-officedocument.presentationml.tags+xml"/>
  <Override PartName="/ppt/tags/tag6272.xml" ContentType="application/vnd.openxmlformats-officedocument.presentationml.tags+xml"/>
  <Override PartName="/ppt/tags/tag6273.xml" ContentType="application/vnd.openxmlformats-officedocument.presentationml.tags+xml"/>
  <Override PartName="/ppt/tags/tag6274.xml" ContentType="application/vnd.openxmlformats-officedocument.presentationml.tags+xml"/>
  <Override PartName="/ppt/tags/tag6275.xml" ContentType="application/vnd.openxmlformats-officedocument.presentationml.tags+xml"/>
  <Override PartName="/ppt/tags/tag6276.xml" ContentType="application/vnd.openxmlformats-officedocument.presentationml.tags+xml"/>
  <Override PartName="/ppt/tags/tag6277.xml" ContentType="application/vnd.openxmlformats-officedocument.presentationml.tags+xml"/>
  <Override PartName="/ppt/tags/tag6278.xml" ContentType="application/vnd.openxmlformats-officedocument.presentationml.tags+xml"/>
  <Override PartName="/ppt/tags/tag6279.xml" ContentType="application/vnd.openxmlformats-officedocument.presentationml.tags+xml"/>
  <Override PartName="/ppt/tags/tag628.xml" ContentType="application/vnd.openxmlformats-officedocument.presentationml.tags+xml"/>
  <Override PartName="/ppt/tags/tag6280.xml" ContentType="application/vnd.openxmlformats-officedocument.presentationml.tags+xml"/>
  <Override PartName="/ppt/tags/tag6281.xml" ContentType="application/vnd.openxmlformats-officedocument.presentationml.tags+xml"/>
  <Override PartName="/ppt/tags/tag6282.xml" ContentType="application/vnd.openxmlformats-officedocument.presentationml.tags+xml"/>
  <Override PartName="/ppt/tags/tag6283.xml" ContentType="application/vnd.openxmlformats-officedocument.presentationml.tags+xml"/>
  <Override PartName="/ppt/tags/tag6284.xml" ContentType="application/vnd.openxmlformats-officedocument.presentationml.tags+xml"/>
  <Override PartName="/ppt/tags/tag6285.xml" ContentType="application/vnd.openxmlformats-officedocument.presentationml.tags+xml"/>
  <Override PartName="/ppt/tags/tag6286.xml" ContentType="application/vnd.openxmlformats-officedocument.presentationml.tags+xml"/>
  <Override PartName="/ppt/tags/tag6287.xml" ContentType="application/vnd.openxmlformats-officedocument.presentationml.tags+xml"/>
  <Override PartName="/ppt/tags/tag6288.xml" ContentType="application/vnd.openxmlformats-officedocument.presentationml.tags+xml"/>
  <Override PartName="/ppt/tags/tag6289.xml" ContentType="application/vnd.openxmlformats-officedocument.presentationml.tags+xml"/>
  <Override PartName="/ppt/tags/tag629.xml" ContentType="application/vnd.openxmlformats-officedocument.presentationml.tags+xml"/>
  <Override PartName="/ppt/tags/tag6290.xml" ContentType="application/vnd.openxmlformats-officedocument.presentationml.tags+xml"/>
  <Override PartName="/ppt/tags/tag6291.xml" ContentType="application/vnd.openxmlformats-officedocument.presentationml.tags+xml"/>
  <Override PartName="/ppt/tags/tag6292.xml" ContentType="application/vnd.openxmlformats-officedocument.presentationml.tags+xml"/>
  <Override PartName="/ppt/tags/tag6293.xml" ContentType="application/vnd.openxmlformats-officedocument.presentationml.tags+xml"/>
  <Override PartName="/ppt/tags/tag6294.xml" ContentType="application/vnd.openxmlformats-officedocument.presentationml.tags+xml"/>
  <Override PartName="/ppt/tags/tag6295.xml" ContentType="application/vnd.openxmlformats-officedocument.presentationml.tags+xml"/>
  <Override PartName="/ppt/tags/tag6296.xml" ContentType="application/vnd.openxmlformats-officedocument.presentationml.tags+xml"/>
  <Override PartName="/ppt/tags/tag6297.xml" ContentType="application/vnd.openxmlformats-officedocument.presentationml.tags+xml"/>
  <Override PartName="/ppt/tags/tag6298.xml" ContentType="application/vnd.openxmlformats-officedocument.presentationml.tags+xml"/>
  <Override PartName="/ppt/tags/tag6299.xml" ContentType="application/vnd.openxmlformats-officedocument.presentationml.tags+xml"/>
  <Override PartName="/ppt/tags/tag63.xml" ContentType="application/vnd.openxmlformats-officedocument.presentationml.tags+xml"/>
  <Override PartName="/ppt/tags/tag630.xml" ContentType="application/vnd.openxmlformats-officedocument.presentationml.tags+xml"/>
  <Override PartName="/ppt/tags/tag6300.xml" ContentType="application/vnd.openxmlformats-officedocument.presentationml.tags+xml"/>
  <Override PartName="/ppt/tags/tag6301.xml" ContentType="application/vnd.openxmlformats-officedocument.presentationml.tags+xml"/>
  <Override PartName="/ppt/tags/tag6302.xml" ContentType="application/vnd.openxmlformats-officedocument.presentationml.tags+xml"/>
  <Override PartName="/ppt/tags/tag6303.xml" ContentType="application/vnd.openxmlformats-officedocument.presentationml.tags+xml"/>
  <Override PartName="/ppt/tags/tag6304.xml" ContentType="application/vnd.openxmlformats-officedocument.presentationml.tags+xml"/>
  <Override PartName="/ppt/tags/tag6305.xml" ContentType="application/vnd.openxmlformats-officedocument.presentationml.tags+xml"/>
  <Override PartName="/ppt/tags/tag6306.xml" ContentType="application/vnd.openxmlformats-officedocument.presentationml.tags+xml"/>
  <Override PartName="/ppt/tags/tag6307.xml" ContentType="application/vnd.openxmlformats-officedocument.presentationml.tags+xml"/>
  <Override PartName="/ppt/tags/tag6308.xml" ContentType="application/vnd.openxmlformats-officedocument.presentationml.tags+xml"/>
  <Override PartName="/ppt/tags/tag6309.xml" ContentType="application/vnd.openxmlformats-officedocument.presentationml.tags+xml"/>
  <Override PartName="/ppt/tags/tag631.xml" ContentType="application/vnd.openxmlformats-officedocument.presentationml.tags+xml"/>
  <Override PartName="/ppt/tags/tag6310.xml" ContentType="application/vnd.openxmlformats-officedocument.presentationml.tags+xml"/>
  <Override PartName="/ppt/tags/tag6311.xml" ContentType="application/vnd.openxmlformats-officedocument.presentationml.tags+xml"/>
  <Override PartName="/ppt/tags/tag6312.xml" ContentType="application/vnd.openxmlformats-officedocument.presentationml.tags+xml"/>
  <Override PartName="/ppt/tags/tag6313.xml" ContentType="application/vnd.openxmlformats-officedocument.presentationml.tags+xml"/>
  <Override PartName="/ppt/tags/tag6314.xml" ContentType="application/vnd.openxmlformats-officedocument.presentationml.tags+xml"/>
  <Override PartName="/ppt/tags/tag6315.xml" ContentType="application/vnd.openxmlformats-officedocument.presentationml.tags+xml"/>
  <Override PartName="/ppt/tags/tag6316.xml" ContentType="application/vnd.openxmlformats-officedocument.presentationml.tags+xml"/>
  <Override PartName="/ppt/tags/tag6317.xml" ContentType="application/vnd.openxmlformats-officedocument.presentationml.tags+xml"/>
  <Override PartName="/ppt/tags/tag6318.xml" ContentType="application/vnd.openxmlformats-officedocument.presentationml.tags+xml"/>
  <Override PartName="/ppt/tags/tag6319.xml" ContentType="application/vnd.openxmlformats-officedocument.presentationml.tags+xml"/>
  <Override PartName="/ppt/tags/tag632.xml" ContentType="application/vnd.openxmlformats-officedocument.presentationml.tags+xml"/>
  <Override PartName="/ppt/tags/tag6320.xml" ContentType="application/vnd.openxmlformats-officedocument.presentationml.tags+xml"/>
  <Override PartName="/ppt/tags/tag6321.xml" ContentType="application/vnd.openxmlformats-officedocument.presentationml.tags+xml"/>
  <Override PartName="/ppt/tags/tag6322.xml" ContentType="application/vnd.openxmlformats-officedocument.presentationml.tags+xml"/>
  <Override PartName="/ppt/tags/tag6323.xml" ContentType="application/vnd.openxmlformats-officedocument.presentationml.tags+xml"/>
  <Override PartName="/ppt/tags/tag6324.xml" ContentType="application/vnd.openxmlformats-officedocument.presentationml.tags+xml"/>
  <Override PartName="/ppt/tags/tag6325.xml" ContentType="application/vnd.openxmlformats-officedocument.presentationml.tags+xml"/>
  <Override PartName="/ppt/tags/tag6326.xml" ContentType="application/vnd.openxmlformats-officedocument.presentationml.tags+xml"/>
  <Override PartName="/ppt/tags/tag6327.xml" ContentType="application/vnd.openxmlformats-officedocument.presentationml.tags+xml"/>
  <Override PartName="/ppt/tags/tag6328.xml" ContentType="application/vnd.openxmlformats-officedocument.presentationml.tags+xml"/>
  <Override PartName="/ppt/tags/tag6329.xml" ContentType="application/vnd.openxmlformats-officedocument.presentationml.tags+xml"/>
  <Override PartName="/ppt/tags/tag633.xml" ContentType="application/vnd.openxmlformats-officedocument.presentationml.tags+xml"/>
  <Override PartName="/ppt/tags/tag6330.xml" ContentType="application/vnd.openxmlformats-officedocument.presentationml.tags+xml"/>
  <Override PartName="/ppt/tags/tag6331.xml" ContentType="application/vnd.openxmlformats-officedocument.presentationml.tags+xml"/>
  <Override PartName="/ppt/tags/tag6332.xml" ContentType="application/vnd.openxmlformats-officedocument.presentationml.tags+xml"/>
  <Override PartName="/ppt/tags/tag6333.xml" ContentType="application/vnd.openxmlformats-officedocument.presentationml.tags+xml"/>
  <Override PartName="/ppt/tags/tag6334.xml" ContentType="application/vnd.openxmlformats-officedocument.presentationml.tags+xml"/>
  <Override PartName="/ppt/tags/tag6335.xml" ContentType="application/vnd.openxmlformats-officedocument.presentationml.tags+xml"/>
  <Override PartName="/ppt/tags/tag6336.xml" ContentType="application/vnd.openxmlformats-officedocument.presentationml.tags+xml"/>
  <Override PartName="/ppt/tags/tag6337.xml" ContentType="application/vnd.openxmlformats-officedocument.presentationml.tags+xml"/>
  <Override PartName="/ppt/tags/tag6338.xml" ContentType="application/vnd.openxmlformats-officedocument.presentationml.tags+xml"/>
  <Override PartName="/ppt/tags/tag6339.xml" ContentType="application/vnd.openxmlformats-officedocument.presentationml.tags+xml"/>
  <Override PartName="/ppt/tags/tag634.xml" ContentType="application/vnd.openxmlformats-officedocument.presentationml.tags+xml"/>
  <Override PartName="/ppt/tags/tag6340.xml" ContentType="application/vnd.openxmlformats-officedocument.presentationml.tags+xml"/>
  <Override PartName="/ppt/tags/tag6341.xml" ContentType="application/vnd.openxmlformats-officedocument.presentationml.tags+xml"/>
  <Override PartName="/ppt/tags/tag6342.xml" ContentType="application/vnd.openxmlformats-officedocument.presentationml.tags+xml"/>
  <Override PartName="/ppt/tags/tag6343.xml" ContentType="application/vnd.openxmlformats-officedocument.presentationml.tags+xml"/>
  <Override PartName="/ppt/tags/tag6344.xml" ContentType="application/vnd.openxmlformats-officedocument.presentationml.tags+xml"/>
  <Override PartName="/ppt/tags/tag6345.xml" ContentType="application/vnd.openxmlformats-officedocument.presentationml.tags+xml"/>
  <Override PartName="/ppt/tags/tag6346.xml" ContentType="application/vnd.openxmlformats-officedocument.presentationml.tags+xml"/>
  <Override PartName="/ppt/tags/tag6347.xml" ContentType="application/vnd.openxmlformats-officedocument.presentationml.tags+xml"/>
  <Override PartName="/ppt/tags/tag6348.xml" ContentType="application/vnd.openxmlformats-officedocument.presentationml.tags+xml"/>
  <Override PartName="/ppt/tags/tag6349.xml" ContentType="application/vnd.openxmlformats-officedocument.presentationml.tags+xml"/>
  <Override PartName="/ppt/tags/tag635.xml" ContentType="application/vnd.openxmlformats-officedocument.presentationml.tags+xml"/>
  <Override PartName="/ppt/tags/tag6350.xml" ContentType="application/vnd.openxmlformats-officedocument.presentationml.tags+xml"/>
  <Override PartName="/ppt/tags/tag6351.xml" ContentType="application/vnd.openxmlformats-officedocument.presentationml.tags+xml"/>
  <Override PartName="/ppt/tags/tag6352.xml" ContentType="application/vnd.openxmlformats-officedocument.presentationml.tags+xml"/>
  <Override PartName="/ppt/tags/tag6353.xml" ContentType="application/vnd.openxmlformats-officedocument.presentationml.tags+xml"/>
  <Override PartName="/ppt/tags/tag6354.xml" ContentType="application/vnd.openxmlformats-officedocument.presentationml.tags+xml"/>
  <Override PartName="/ppt/tags/tag6355.xml" ContentType="application/vnd.openxmlformats-officedocument.presentationml.tags+xml"/>
  <Override PartName="/ppt/tags/tag6356.xml" ContentType="application/vnd.openxmlformats-officedocument.presentationml.tags+xml"/>
  <Override PartName="/ppt/tags/tag6357.xml" ContentType="application/vnd.openxmlformats-officedocument.presentationml.tags+xml"/>
  <Override PartName="/ppt/tags/tag6358.xml" ContentType="application/vnd.openxmlformats-officedocument.presentationml.tags+xml"/>
  <Override PartName="/ppt/tags/tag6359.xml" ContentType="application/vnd.openxmlformats-officedocument.presentationml.tags+xml"/>
  <Override PartName="/ppt/tags/tag636.xml" ContentType="application/vnd.openxmlformats-officedocument.presentationml.tags+xml"/>
  <Override PartName="/ppt/tags/tag6360.xml" ContentType="application/vnd.openxmlformats-officedocument.presentationml.tags+xml"/>
  <Override PartName="/ppt/tags/tag6361.xml" ContentType="application/vnd.openxmlformats-officedocument.presentationml.tags+xml"/>
  <Override PartName="/ppt/tags/tag6362.xml" ContentType="application/vnd.openxmlformats-officedocument.presentationml.tags+xml"/>
  <Override PartName="/ppt/tags/tag6363.xml" ContentType="application/vnd.openxmlformats-officedocument.presentationml.tags+xml"/>
  <Override PartName="/ppt/tags/tag6364.xml" ContentType="application/vnd.openxmlformats-officedocument.presentationml.tags+xml"/>
  <Override PartName="/ppt/tags/tag6365.xml" ContentType="application/vnd.openxmlformats-officedocument.presentationml.tags+xml"/>
  <Override PartName="/ppt/tags/tag6366.xml" ContentType="application/vnd.openxmlformats-officedocument.presentationml.tags+xml"/>
  <Override PartName="/ppt/tags/tag6367.xml" ContentType="application/vnd.openxmlformats-officedocument.presentationml.tags+xml"/>
  <Override PartName="/ppt/tags/tag6368.xml" ContentType="application/vnd.openxmlformats-officedocument.presentationml.tags+xml"/>
  <Override PartName="/ppt/tags/tag6369.xml" ContentType="application/vnd.openxmlformats-officedocument.presentationml.tags+xml"/>
  <Override PartName="/ppt/tags/tag637.xml" ContentType="application/vnd.openxmlformats-officedocument.presentationml.tags+xml"/>
  <Override PartName="/ppt/tags/tag6370.xml" ContentType="application/vnd.openxmlformats-officedocument.presentationml.tags+xml"/>
  <Override PartName="/ppt/tags/tag6371.xml" ContentType="application/vnd.openxmlformats-officedocument.presentationml.tags+xml"/>
  <Override PartName="/ppt/tags/tag6372.xml" ContentType="application/vnd.openxmlformats-officedocument.presentationml.tags+xml"/>
  <Override PartName="/ppt/tags/tag6373.xml" ContentType="application/vnd.openxmlformats-officedocument.presentationml.tags+xml"/>
  <Override PartName="/ppt/tags/tag6374.xml" ContentType="application/vnd.openxmlformats-officedocument.presentationml.tags+xml"/>
  <Override PartName="/ppt/tags/tag6375.xml" ContentType="application/vnd.openxmlformats-officedocument.presentationml.tags+xml"/>
  <Override PartName="/ppt/tags/tag6376.xml" ContentType="application/vnd.openxmlformats-officedocument.presentationml.tags+xml"/>
  <Override PartName="/ppt/tags/tag6377.xml" ContentType="application/vnd.openxmlformats-officedocument.presentationml.tags+xml"/>
  <Override PartName="/ppt/tags/tag6378.xml" ContentType="application/vnd.openxmlformats-officedocument.presentationml.tags+xml"/>
  <Override PartName="/ppt/tags/tag6379.xml" ContentType="application/vnd.openxmlformats-officedocument.presentationml.tags+xml"/>
  <Override PartName="/ppt/tags/tag638.xml" ContentType="application/vnd.openxmlformats-officedocument.presentationml.tags+xml"/>
  <Override PartName="/ppt/tags/tag6380.xml" ContentType="application/vnd.openxmlformats-officedocument.presentationml.tags+xml"/>
  <Override PartName="/ppt/tags/tag6381.xml" ContentType="application/vnd.openxmlformats-officedocument.presentationml.tags+xml"/>
  <Override PartName="/ppt/tags/tag6382.xml" ContentType="application/vnd.openxmlformats-officedocument.presentationml.tags+xml"/>
  <Override PartName="/ppt/tags/tag6383.xml" ContentType="application/vnd.openxmlformats-officedocument.presentationml.tags+xml"/>
  <Override PartName="/ppt/tags/tag6384.xml" ContentType="application/vnd.openxmlformats-officedocument.presentationml.tags+xml"/>
  <Override PartName="/ppt/tags/tag6385.xml" ContentType="application/vnd.openxmlformats-officedocument.presentationml.tags+xml"/>
  <Override PartName="/ppt/tags/tag6386.xml" ContentType="application/vnd.openxmlformats-officedocument.presentationml.tags+xml"/>
  <Override PartName="/ppt/tags/tag6387.xml" ContentType="application/vnd.openxmlformats-officedocument.presentationml.tags+xml"/>
  <Override PartName="/ppt/tags/tag6388.xml" ContentType="application/vnd.openxmlformats-officedocument.presentationml.tags+xml"/>
  <Override PartName="/ppt/tags/tag6389.xml" ContentType="application/vnd.openxmlformats-officedocument.presentationml.tags+xml"/>
  <Override PartName="/ppt/tags/tag639.xml" ContentType="application/vnd.openxmlformats-officedocument.presentationml.tags+xml"/>
  <Override PartName="/ppt/tags/tag6390.xml" ContentType="application/vnd.openxmlformats-officedocument.presentationml.tags+xml"/>
  <Override PartName="/ppt/tags/tag6391.xml" ContentType="application/vnd.openxmlformats-officedocument.presentationml.tags+xml"/>
  <Override PartName="/ppt/tags/tag6392.xml" ContentType="application/vnd.openxmlformats-officedocument.presentationml.tags+xml"/>
  <Override PartName="/ppt/tags/tag6393.xml" ContentType="application/vnd.openxmlformats-officedocument.presentationml.tags+xml"/>
  <Override PartName="/ppt/tags/tag6394.xml" ContentType="application/vnd.openxmlformats-officedocument.presentationml.tags+xml"/>
  <Override PartName="/ppt/tags/tag6395.xml" ContentType="application/vnd.openxmlformats-officedocument.presentationml.tags+xml"/>
  <Override PartName="/ppt/tags/tag6396.xml" ContentType="application/vnd.openxmlformats-officedocument.presentationml.tags+xml"/>
  <Override PartName="/ppt/tags/tag6397.xml" ContentType="application/vnd.openxmlformats-officedocument.presentationml.tags+xml"/>
  <Override PartName="/ppt/tags/tag6398.xml" ContentType="application/vnd.openxmlformats-officedocument.presentationml.tags+xml"/>
  <Override PartName="/ppt/tags/tag6399.xml" ContentType="application/vnd.openxmlformats-officedocument.presentationml.tags+xml"/>
  <Override PartName="/ppt/tags/tag64.xml" ContentType="application/vnd.openxmlformats-officedocument.presentationml.tags+xml"/>
  <Override PartName="/ppt/tags/tag640.xml" ContentType="application/vnd.openxmlformats-officedocument.presentationml.tags+xml"/>
  <Override PartName="/ppt/tags/tag6400.xml" ContentType="application/vnd.openxmlformats-officedocument.presentationml.tags+xml"/>
  <Override PartName="/ppt/tags/tag6401.xml" ContentType="application/vnd.openxmlformats-officedocument.presentationml.tags+xml"/>
  <Override PartName="/ppt/tags/tag6402.xml" ContentType="application/vnd.openxmlformats-officedocument.presentationml.tags+xml"/>
  <Override PartName="/ppt/tags/tag6403.xml" ContentType="application/vnd.openxmlformats-officedocument.presentationml.tags+xml"/>
  <Override PartName="/ppt/tags/tag6404.xml" ContentType="application/vnd.openxmlformats-officedocument.presentationml.tags+xml"/>
  <Override PartName="/ppt/tags/tag6405.xml" ContentType="application/vnd.openxmlformats-officedocument.presentationml.tags+xml"/>
  <Override PartName="/ppt/tags/tag6406.xml" ContentType="application/vnd.openxmlformats-officedocument.presentationml.tags+xml"/>
  <Override PartName="/ppt/tags/tag6407.xml" ContentType="application/vnd.openxmlformats-officedocument.presentationml.tags+xml"/>
  <Override PartName="/ppt/tags/tag6408.xml" ContentType="application/vnd.openxmlformats-officedocument.presentationml.tags+xml"/>
  <Override PartName="/ppt/tags/tag6409.xml" ContentType="application/vnd.openxmlformats-officedocument.presentationml.tags+xml"/>
  <Override PartName="/ppt/tags/tag641.xml" ContentType="application/vnd.openxmlformats-officedocument.presentationml.tags+xml"/>
  <Override PartName="/ppt/tags/tag6410.xml" ContentType="application/vnd.openxmlformats-officedocument.presentationml.tags+xml"/>
  <Override PartName="/ppt/tags/tag6411.xml" ContentType="application/vnd.openxmlformats-officedocument.presentationml.tags+xml"/>
  <Override PartName="/ppt/tags/tag6412.xml" ContentType="application/vnd.openxmlformats-officedocument.presentationml.tags+xml"/>
  <Override PartName="/ppt/tags/tag6413.xml" ContentType="application/vnd.openxmlformats-officedocument.presentationml.tags+xml"/>
  <Override PartName="/ppt/tags/tag6414.xml" ContentType="application/vnd.openxmlformats-officedocument.presentationml.tags+xml"/>
  <Override PartName="/ppt/tags/tag6415.xml" ContentType="application/vnd.openxmlformats-officedocument.presentationml.tags+xml"/>
  <Override PartName="/ppt/tags/tag6416.xml" ContentType="application/vnd.openxmlformats-officedocument.presentationml.tags+xml"/>
  <Override PartName="/ppt/tags/tag6417.xml" ContentType="application/vnd.openxmlformats-officedocument.presentationml.tags+xml"/>
  <Override PartName="/ppt/tags/tag6418.xml" ContentType="application/vnd.openxmlformats-officedocument.presentationml.tags+xml"/>
  <Override PartName="/ppt/tags/tag6419.xml" ContentType="application/vnd.openxmlformats-officedocument.presentationml.tags+xml"/>
  <Override PartName="/ppt/tags/tag642.xml" ContentType="application/vnd.openxmlformats-officedocument.presentationml.tags+xml"/>
  <Override PartName="/ppt/tags/tag6420.xml" ContentType="application/vnd.openxmlformats-officedocument.presentationml.tags+xml"/>
  <Override PartName="/ppt/tags/tag6421.xml" ContentType="application/vnd.openxmlformats-officedocument.presentationml.tags+xml"/>
  <Override PartName="/ppt/tags/tag6422.xml" ContentType="application/vnd.openxmlformats-officedocument.presentationml.tags+xml"/>
  <Override PartName="/ppt/tags/tag6423.xml" ContentType="application/vnd.openxmlformats-officedocument.presentationml.tags+xml"/>
  <Override PartName="/ppt/tags/tag6424.xml" ContentType="application/vnd.openxmlformats-officedocument.presentationml.tags+xml"/>
  <Override PartName="/ppt/tags/tag6425.xml" ContentType="application/vnd.openxmlformats-officedocument.presentationml.tags+xml"/>
  <Override PartName="/ppt/tags/tag6426.xml" ContentType="application/vnd.openxmlformats-officedocument.presentationml.tags+xml"/>
  <Override PartName="/ppt/tags/tag6427.xml" ContentType="application/vnd.openxmlformats-officedocument.presentationml.tags+xml"/>
  <Override PartName="/ppt/tags/tag6428.xml" ContentType="application/vnd.openxmlformats-officedocument.presentationml.tags+xml"/>
  <Override PartName="/ppt/tags/tag6429.xml" ContentType="application/vnd.openxmlformats-officedocument.presentationml.tags+xml"/>
  <Override PartName="/ppt/tags/tag643.xml" ContentType="application/vnd.openxmlformats-officedocument.presentationml.tags+xml"/>
  <Override PartName="/ppt/tags/tag6430.xml" ContentType="application/vnd.openxmlformats-officedocument.presentationml.tags+xml"/>
  <Override PartName="/ppt/tags/tag6431.xml" ContentType="application/vnd.openxmlformats-officedocument.presentationml.tags+xml"/>
  <Override PartName="/ppt/tags/tag6432.xml" ContentType="application/vnd.openxmlformats-officedocument.presentationml.tags+xml"/>
  <Override PartName="/ppt/tags/tag6433.xml" ContentType="application/vnd.openxmlformats-officedocument.presentationml.tags+xml"/>
  <Override PartName="/ppt/tags/tag6434.xml" ContentType="application/vnd.openxmlformats-officedocument.presentationml.tags+xml"/>
  <Override PartName="/ppt/tags/tag6435.xml" ContentType="application/vnd.openxmlformats-officedocument.presentationml.tags+xml"/>
  <Override PartName="/ppt/tags/tag6436.xml" ContentType="application/vnd.openxmlformats-officedocument.presentationml.tags+xml"/>
  <Override PartName="/ppt/tags/tag6437.xml" ContentType="application/vnd.openxmlformats-officedocument.presentationml.tags+xml"/>
  <Override PartName="/ppt/tags/tag6438.xml" ContentType="application/vnd.openxmlformats-officedocument.presentationml.tags+xml"/>
  <Override PartName="/ppt/tags/tag6439.xml" ContentType="application/vnd.openxmlformats-officedocument.presentationml.tags+xml"/>
  <Override PartName="/ppt/tags/tag644.xml" ContentType="application/vnd.openxmlformats-officedocument.presentationml.tags+xml"/>
  <Override PartName="/ppt/tags/tag6440.xml" ContentType="application/vnd.openxmlformats-officedocument.presentationml.tags+xml"/>
  <Override PartName="/ppt/tags/tag6441.xml" ContentType="application/vnd.openxmlformats-officedocument.presentationml.tags+xml"/>
  <Override PartName="/ppt/tags/tag6442.xml" ContentType="application/vnd.openxmlformats-officedocument.presentationml.tags+xml"/>
  <Override PartName="/ppt/tags/tag6443.xml" ContentType="application/vnd.openxmlformats-officedocument.presentationml.tags+xml"/>
  <Override PartName="/ppt/tags/tag6444.xml" ContentType="application/vnd.openxmlformats-officedocument.presentationml.tags+xml"/>
  <Override PartName="/ppt/tags/tag6445.xml" ContentType="application/vnd.openxmlformats-officedocument.presentationml.tags+xml"/>
  <Override PartName="/ppt/tags/tag6446.xml" ContentType="application/vnd.openxmlformats-officedocument.presentationml.tags+xml"/>
  <Override PartName="/ppt/tags/tag6447.xml" ContentType="application/vnd.openxmlformats-officedocument.presentationml.tags+xml"/>
  <Override PartName="/ppt/tags/tag6448.xml" ContentType="application/vnd.openxmlformats-officedocument.presentationml.tags+xml"/>
  <Override PartName="/ppt/tags/tag6449.xml" ContentType="application/vnd.openxmlformats-officedocument.presentationml.tags+xml"/>
  <Override PartName="/ppt/tags/tag645.xml" ContentType="application/vnd.openxmlformats-officedocument.presentationml.tags+xml"/>
  <Override PartName="/ppt/tags/tag6450.xml" ContentType="application/vnd.openxmlformats-officedocument.presentationml.tags+xml"/>
  <Override PartName="/ppt/tags/tag6451.xml" ContentType="application/vnd.openxmlformats-officedocument.presentationml.tags+xml"/>
  <Override PartName="/ppt/tags/tag6452.xml" ContentType="application/vnd.openxmlformats-officedocument.presentationml.tags+xml"/>
  <Override PartName="/ppt/tags/tag6453.xml" ContentType="application/vnd.openxmlformats-officedocument.presentationml.tags+xml"/>
  <Override PartName="/ppt/tags/tag6454.xml" ContentType="application/vnd.openxmlformats-officedocument.presentationml.tags+xml"/>
  <Override PartName="/ppt/tags/tag6455.xml" ContentType="application/vnd.openxmlformats-officedocument.presentationml.tags+xml"/>
  <Override PartName="/ppt/tags/tag6456.xml" ContentType="application/vnd.openxmlformats-officedocument.presentationml.tags+xml"/>
  <Override PartName="/ppt/tags/tag6457.xml" ContentType="application/vnd.openxmlformats-officedocument.presentationml.tags+xml"/>
  <Override PartName="/ppt/tags/tag6458.xml" ContentType="application/vnd.openxmlformats-officedocument.presentationml.tags+xml"/>
  <Override PartName="/ppt/tags/tag6459.xml" ContentType="application/vnd.openxmlformats-officedocument.presentationml.tags+xml"/>
  <Override PartName="/ppt/tags/tag646.xml" ContentType="application/vnd.openxmlformats-officedocument.presentationml.tags+xml"/>
  <Override PartName="/ppt/tags/tag6460.xml" ContentType="application/vnd.openxmlformats-officedocument.presentationml.tags+xml"/>
  <Override PartName="/ppt/tags/tag6461.xml" ContentType="application/vnd.openxmlformats-officedocument.presentationml.tags+xml"/>
  <Override PartName="/ppt/tags/tag6462.xml" ContentType="application/vnd.openxmlformats-officedocument.presentationml.tags+xml"/>
  <Override PartName="/ppt/tags/tag6463.xml" ContentType="application/vnd.openxmlformats-officedocument.presentationml.tags+xml"/>
  <Override PartName="/ppt/tags/tag6464.xml" ContentType="application/vnd.openxmlformats-officedocument.presentationml.tags+xml"/>
  <Override PartName="/ppt/tags/tag6465.xml" ContentType="application/vnd.openxmlformats-officedocument.presentationml.tags+xml"/>
  <Override PartName="/ppt/tags/tag6466.xml" ContentType="application/vnd.openxmlformats-officedocument.presentationml.tags+xml"/>
  <Override PartName="/ppt/tags/tag6467.xml" ContentType="application/vnd.openxmlformats-officedocument.presentationml.tags+xml"/>
  <Override PartName="/ppt/tags/tag6468.xml" ContentType="application/vnd.openxmlformats-officedocument.presentationml.tags+xml"/>
  <Override PartName="/ppt/tags/tag6469.xml" ContentType="application/vnd.openxmlformats-officedocument.presentationml.tags+xml"/>
  <Override PartName="/ppt/tags/tag647.xml" ContentType="application/vnd.openxmlformats-officedocument.presentationml.tags+xml"/>
  <Override PartName="/ppt/tags/tag6470.xml" ContentType="application/vnd.openxmlformats-officedocument.presentationml.tags+xml"/>
  <Override PartName="/ppt/tags/tag6471.xml" ContentType="application/vnd.openxmlformats-officedocument.presentationml.tags+xml"/>
  <Override PartName="/ppt/tags/tag6472.xml" ContentType="application/vnd.openxmlformats-officedocument.presentationml.tags+xml"/>
  <Override PartName="/ppt/tags/tag6473.xml" ContentType="application/vnd.openxmlformats-officedocument.presentationml.tags+xml"/>
  <Override PartName="/ppt/tags/tag6474.xml" ContentType="application/vnd.openxmlformats-officedocument.presentationml.tags+xml"/>
  <Override PartName="/ppt/tags/tag6475.xml" ContentType="application/vnd.openxmlformats-officedocument.presentationml.tags+xml"/>
  <Override PartName="/ppt/tags/tag6476.xml" ContentType="application/vnd.openxmlformats-officedocument.presentationml.tags+xml"/>
  <Override PartName="/ppt/tags/tag6477.xml" ContentType="application/vnd.openxmlformats-officedocument.presentationml.tags+xml"/>
  <Override PartName="/ppt/tags/tag6478.xml" ContentType="application/vnd.openxmlformats-officedocument.presentationml.tags+xml"/>
  <Override PartName="/ppt/tags/tag6479.xml" ContentType="application/vnd.openxmlformats-officedocument.presentationml.tags+xml"/>
  <Override PartName="/ppt/tags/tag648.xml" ContentType="application/vnd.openxmlformats-officedocument.presentationml.tags+xml"/>
  <Override PartName="/ppt/tags/tag6480.xml" ContentType="application/vnd.openxmlformats-officedocument.presentationml.tags+xml"/>
  <Override PartName="/ppt/tags/tag6481.xml" ContentType="application/vnd.openxmlformats-officedocument.presentationml.tags+xml"/>
  <Override PartName="/ppt/tags/tag6482.xml" ContentType="application/vnd.openxmlformats-officedocument.presentationml.tags+xml"/>
  <Override PartName="/ppt/tags/tag6483.xml" ContentType="application/vnd.openxmlformats-officedocument.presentationml.tags+xml"/>
  <Override PartName="/ppt/tags/tag6484.xml" ContentType="application/vnd.openxmlformats-officedocument.presentationml.tags+xml"/>
  <Override PartName="/ppt/tags/tag6485.xml" ContentType="application/vnd.openxmlformats-officedocument.presentationml.tags+xml"/>
  <Override PartName="/ppt/tags/tag6486.xml" ContentType="application/vnd.openxmlformats-officedocument.presentationml.tags+xml"/>
  <Override PartName="/ppt/tags/tag6487.xml" ContentType="application/vnd.openxmlformats-officedocument.presentationml.tags+xml"/>
  <Override PartName="/ppt/tags/tag6488.xml" ContentType="application/vnd.openxmlformats-officedocument.presentationml.tags+xml"/>
  <Override PartName="/ppt/tags/tag6489.xml" ContentType="application/vnd.openxmlformats-officedocument.presentationml.tags+xml"/>
  <Override PartName="/ppt/tags/tag649.xml" ContentType="application/vnd.openxmlformats-officedocument.presentationml.tags+xml"/>
  <Override PartName="/ppt/tags/tag6490.xml" ContentType="application/vnd.openxmlformats-officedocument.presentationml.tags+xml"/>
  <Override PartName="/ppt/tags/tag6491.xml" ContentType="application/vnd.openxmlformats-officedocument.presentationml.tags+xml"/>
  <Override PartName="/ppt/tags/tag6492.xml" ContentType="application/vnd.openxmlformats-officedocument.presentationml.tags+xml"/>
  <Override PartName="/ppt/tags/tag6493.xml" ContentType="application/vnd.openxmlformats-officedocument.presentationml.tags+xml"/>
  <Override PartName="/ppt/tags/tag6494.xml" ContentType="application/vnd.openxmlformats-officedocument.presentationml.tags+xml"/>
  <Override PartName="/ppt/tags/tag6495.xml" ContentType="application/vnd.openxmlformats-officedocument.presentationml.tags+xml"/>
  <Override PartName="/ppt/tags/tag6496.xml" ContentType="application/vnd.openxmlformats-officedocument.presentationml.tags+xml"/>
  <Override PartName="/ppt/tags/tag6497.xml" ContentType="application/vnd.openxmlformats-officedocument.presentationml.tags+xml"/>
  <Override PartName="/ppt/tags/tag6498.xml" ContentType="application/vnd.openxmlformats-officedocument.presentationml.tags+xml"/>
  <Override PartName="/ppt/tags/tag6499.xml" ContentType="application/vnd.openxmlformats-officedocument.presentationml.tags+xml"/>
  <Override PartName="/ppt/tags/tag65.xml" ContentType="application/vnd.openxmlformats-officedocument.presentationml.tags+xml"/>
  <Override PartName="/ppt/tags/tag650.xml" ContentType="application/vnd.openxmlformats-officedocument.presentationml.tags+xml"/>
  <Override PartName="/ppt/tags/tag6500.xml" ContentType="application/vnd.openxmlformats-officedocument.presentationml.tags+xml"/>
  <Override PartName="/ppt/tags/tag6501.xml" ContentType="application/vnd.openxmlformats-officedocument.presentationml.tags+xml"/>
  <Override PartName="/ppt/tags/tag6502.xml" ContentType="application/vnd.openxmlformats-officedocument.presentationml.tags+xml"/>
  <Override PartName="/ppt/tags/tag6503.xml" ContentType="application/vnd.openxmlformats-officedocument.presentationml.tags+xml"/>
  <Override PartName="/ppt/tags/tag6504.xml" ContentType="application/vnd.openxmlformats-officedocument.presentationml.tags+xml"/>
  <Override PartName="/ppt/tags/tag6505.xml" ContentType="application/vnd.openxmlformats-officedocument.presentationml.tags+xml"/>
  <Override PartName="/ppt/tags/tag6506.xml" ContentType="application/vnd.openxmlformats-officedocument.presentationml.tags+xml"/>
  <Override PartName="/ppt/tags/tag6507.xml" ContentType="application/vnd.openxmlformats-officedocument.presentationml.tags+xml"/>
  <Override PartName="/ppt/tags/tag6508.xml" ContentType="application/vnd.openxmlformats-officedocument.presentationml.tags+xml"/>
  <Override PartName="/ppt/tags/tag6509.xml" ContentType="application/vnd.openxmlformats-officedocument.presentationml.tags+xml"/>
  <Override PartName="/ppt/tags/tag651.xml" ContentType="application/vnd.openxmlformats-officedocument.presentationml.tags+xml"/>
  <Override PartName="/ppt/tags/tag6510.xml" ContentType="application/vnd.openxmlformats-officedocument.presentationml.tags+xml"/>
  <Override PartName="/ppt/tags/tag6511.xml" ContentType="application/vnd.openxmlformats-officedocument.presentationml.tags+xml"/>
  <Override PartName="/ppt/tags/tag6512.xml" ContentType="application/vnd.openxmlformats-officedocument.presentationml.tags+xml"/>
  <Override PartName="/ppt/tags/tag6513.xml" ContentType="application/vnd.openxmlformats-officedocument.presentationml.tags+xml"/>
  <Override PartName="/ppt/tags/tag6514.xml" ContentType="application/vnd.openxmlformats-officedocument.presentationml.tags+xml"/>
  <Override PartName="/ppt/tags/tag6515.xml" ContentType="application/vnd.openxmlformats-officedocument.presentationml.tags+xml"/>
  <Override PartName="/ppt/tags/tag6516.xml" ContentType="application/vnd.openxmlformats-officedocument.presentationml.tags+xml"/>
  <Override PartName="/ppt/tags/tag6517.xml" ContentType="application/vnd.openxmlformats-officedocument.presentationml.tags+xml"/>
  <Override PartName="/ppt/tags/tag6518.xml" ContentType="application/vnd.openxmlformats-officedocument.presentationml.tags+xml"/>
  <Override PartName="/ppt/tags/tag6519.xml" ContentType="application/vnd.openxmlformats-officedocument.presentationml.tags+xml"/>
  <Override PartName="/ppt/tags/tag652.xml" ContentType="application/vnd.openxmlformats-officedocument.presentationml.tags+xml"/>
  <Override PartName="/ppt/tags/tag6520.xml" ContentType="application/vnd.openxmlformats-officedocument.presentationml.tags+xml"/>
  <Override PartName="/ppt/tags/tag6521.xml" ContentType="application/vnd.openxmlformats-officedocument.presentationml.tags+xml"/>
  <Override PartName="/ppt/tags/tag6522.xml" ContentType="application/vnd.openxmlformats-officedocument.presentationml.tags+xml"/>
  <Override PartName="/ppt/tags/tag6523.xml" ContentType="application/vnd.openxmlformats-officedocument.presentationml.tags+xml"/>
  <Override PartName="/ppt/tags/tag6524.xml" ContentType="application/vnd.openxmlformats-officedocument.presentationml.tags+xml"/>
  <Override PartName="/ppt/tags/tag6525.xml" ContentType="application/vnd.openxmlformats-officedocument.presentationml.tags+xml"/>
  <Override PartName="/ppt/tags/tag6526.xml" ContentType="application/vnd.openxmlformats-officedocument.presentationml.tags+xml"/>
  <Override PartName="/ppt/tags/tag6527.xml" ContentType="application/vnd.openxmlformats-officedocument.presentationml.tags+xml"/>
  <Override PartName="/ppt/tags/tag6528.xml" ContentType="application/vnd.openxmlformats-officedocument.presentationml.tags+xml"/>
  <Override PartName="/ppt/tags/tag6529.xml" ContentType="application/vnd.openxmlformats-officedocument.presentationml.tags+xml"/>
  <Override PartName="/ppt/tags/tag653.xml" ContentType="application/vnd.openxmlformats-officedocument.presentationml.tags+xml"/>
  <Override PartName="/ppt/tags/tag6530.xml" ContentType="application/vnd.openxmlformats-officedocument.presentationml.tags+xml"/>
  <Override PartName="/ppt/tags/tag6531.xml" ContentType="application/vnd.openxmlformats-officedocument.presentationml.tags+xml"/>
  <Override PartName="/ppt/tags/tag6532.xml" ContentType="application/vnd.openxmlformats-officedocument.presentationml.tags+xml"/>
  <Override PartName="/ppt/tags/tag6533.xml" ContentType="application/vnd.openxmlformats-officedocument.presentationml.tags+xml"/>
  <Override PartName="/ppt/tags/tag6534.xml" ContentType="application/vnd.openxmlformats-officedocument.presentationml.tags+xml"/>
  <Override PartName="/ppt/tags/tag6535.xml" ContentType="application/vnd.openxmlformats-officedocument.presentationml.tags+xml"/>
  <Override PartName="/ppt/tags/tag6536.xml" ContentType="application/vnd.openxmlformats-officedocument.presentationml.tags+xml"/>
  <Override PartName="/ppt/tags/tag6537.xml" ContentType="application/vnd.openxmlformats-officedocument.presentationml.tags+xml"/>
  <Override PartName="/ppt/tags/tag6538.xml" ContentType="application/vnd.openxmlformats-officedocument.presentationml.tags+xml"/>
  <Override PartName="/ppt/tags/tag6539.xml" ContentType="application/vnd.openxmlformats-officedocument.presentationml.tags+xml"/>
  <Override PartName="/ppt/tags/tag654.xml" ContentType="application/vnd.openxmlformats-officedocument.presentationml.tags+xml"/>
  <Override PartName="/ppt/tags/tag6540.xml" ContentType="application/vnd.openxmlformats-officedocument.presentationml.tags+xml"/>
  <Override PartName="/ppt/tags/tag6541.xml" ContentType="application/vnd.openxmlformats-officedocument.presentationml.tags+xml"/>
  <Override PartName="/ppt/tags/tag6542.xml" ContentType="application/vnd.openxmlformats-officedocument.presentationml.tags+xml"/>
  <Override PartName="/ppt/tags/tag6543.xml" ContentType="application/vnd.openxmlformats-officedocument.presentationml.tags+xml"/>
  <Override PartName="/ppt/tags/tag6544.xml" ContentType="application/vnd.openxmlformats-officedocument.presentationml.tags+xml"/>
  <Override PartName="/ppt/tags/tag6545.xml" ContentType="application/vnd.openxmlformats-officedocument.presentationml.tags+xml"/>
  <Override PartName="/ppt/tags/tag6546.xml" ContentType="application/vnd.openxmlformats-officedocument.presentationml.tags+xml"/>
  <Override PartName="/ppt/tags/tag6547.xml" ContentType="application/vnd.openxmlformats-officedocument.presentationml.tags+xml"/>
  <Override PartName="/ppt/tags/tag6548.xml" ContentType="application/vnd.openxmlformats-officedocument.presentationml.tags+xml"/>
  <Override PartName="/ppt/tags/tag6549.xml" ContentType="application/vnd.openxmlformats-officedocument.presentationml.tags+xml"/>
  <Override PartName="/ppt/tags/tag655.xml" ContentType="application/vnd.openxmlformats-officedocument.presentationml.tags+xml"/>
  <Override PartName="/ppt/tags/tag6550.xml" ContentType="application/vnd.openxmlformats-officedocument.presentationml.tags+xml"/>
  <Override PartName="/ppt/tags/tag6551.xml" ContentType="application/vnd.openxmlformats-officedocument.presentationml.tags+xml"/>
  <Override PartName="/ppt/tags/tag6552.xml" ContentType="application/vnd.openxmlformats-officedocument.presentationml.tags+xml"/>
  <Override PartName="/ppt/tags/tag6553.xml" ContentType="application/vnd.openxmlformats-officedocument.presentationml.tags+xml"/>
  <Override PartName="/ppt/tags/tag6554.xml" ContentType="application/vnd.openxmlformats-officedocument.presentationml.tags+xml"/>
  <Override PartName="/ppt/tags/tag6555.xml" ContentType="application/vnd.openxmlformats-officedocument.presentationml.tags+xml"/>
  <Override PartName="/ppt/tags/tag6556.xml" ContentType="application/vnd.openxmlformats-officedocument.presentationml.tags+xml"/>
  <Override PartName="/ppt/tags/tag6557.xml" ContentType="application/vnd.openxmlformats-officedocument.presentationml.tags+xml"/>
  <Override PartName="/ppt/tags/tag6558.xml" ContentType="application/vnd.openxmlformats-officedocument.presentationml.tags+xml"/>
  <Override PartName="/ppt/tags/tag6559.xml" ContentType="application/vnd.openxmlformats-officedocument.presentationml.tags+xml"/>
  <Override PartName="/ppt/tags/tag656.xml" ContentType="application/vnd.openxmlformats-officedocument.presentationml.tags+xml"/>
  <Override PartName="/ppt/tags/tag6560.xml" ContentType="application/vnd.openxmlformats-officedocument.presentationml.tags+xml"/>
  <Override PartName="/ppt/tags/tag6561.xml" ContentType="application/vnd.openxmlformats-officedocument.presentationml.tags+xml"/>
  <Override PartName="/ppt/tags/tag6562.xml" ContentType="application/vnd.openxmlformats-officedocument.presentationml.tags+xml"/>
  <Override PartName="/ppt/tags/tag6563.xml" ContentType="application/vnd.openxmlformats-officedocument.presentationml.tags+xml"/>
  <Override PartName="/ppt/tags/tag6564.xml" ContentType="application/vnd.openxmlformats-officedocument.presentationml.tags+xml"/>
  <Override PartName="/ppt/tags/tag6565.xml" ContentType="application/vnd.openxmlformats-officedocument.presentationml.tags+xml"/>
  <Override PartName="/ppt/tags/tag6566.xml" ContentType="application/vnd.openxmlformats-officedocument.presentationml.tags+xml"/>
  <Override PartName="/ppt/tags/tag6567.xml" ContentType="application/vnd.openxmlformats-officedocument.presentationml.tags+xml"/>
  <Override PartName="/ppt/tags/tag6568.xml" ContentType="application/vnd.openxmlformats-officedocument.presentationml.tags+xml"/>
  <Override PartName="/ppt/tags/tag6569.xml" ContentType="application/vnd.openxmlformats-officedocument.presentationml.tags+xml"/>
  <Override PartName="/ppt/tags/tag657.xml" ContentType="application/vnd.openxmlformats-officedocument.presentationml.tags+xml"/>
  <Override PartName="/ppt/tags/tag6570.xml" ContentType="application/vnd.openxmlformats-officedocument.presentationml.tags+xml"/>
  <Override PartName="/ppt/tags/tag6571.xml" ContentType="application/vnd.openxmlformats-officedocument.presentationml.tags+xml"/>
  <Override PartName="/ppt/tags/tag6572.xml" ContentType="application/vnd.openxmlformats-officedocument.presentationml.tags+xml"/>
  <Override PartName="/ppt/tags/tag6573.xml" ContentType="application/vnd.openxmlformats-officedocument.presentationml.tags+xml"/>
  <Override PartName="/ppt/tags/tag6574.xml" ContentType="application/vnd.openxmlformats-officedocument.presentationml.tags+xml"/>
  <Override PartName="/ppt/tags/tag6575.xml" ContentType="application/vnd.openxmlformats-officedocument.presentationml.tags+xml"/>
  <Override PartName="/ppt/tags/tag6576.xml" ContentType="application/vnd.openxmlformats-officedocument.presentationml.tags+xml"/>
  <Override PartName="/ppt/tags/tag6577.xml" ContentType="application/vnd.openxmlformats-officedocument.presentationml.tags+xml"/>
  <Override PartName="/ppt/tags/tag6578.xml" ContentType="application/vnd.openxmlformats-officedocument.presentationml.tags+xml"/>
  <Override PartName="/ppt/tags/tag6579.xml" ContentType="application/vnd.openxmlformats-officedocument.presentationml.tags+xml"/>
  <Override PartName="/ppt/tags/tag658.xml" ContentType="application/vnd.openxmlformats-officedocument.presentationml.tags+xml"/>
  <Override PartName="/ppt/tags/tag6580.xml" ContentType="application/vnd.openxmlformats-officedocument.presentationml.tags+xml"/>
  <Override PartName="/ppt/tags/tag6581.xml" ContentType="application/vnd.openxmlformats-officedocument.presentationml.tags+xml"/>
  <Override PartName="/ppt/tags/tag6582.xml" ContentType="application/vnd.openxmlformats-officedocument.presentationml.tags+xml"/>
  <Override PartName="/ppt/tags/tag6583.xml" ContentType="application/vnd.openxmlformats-officedocument.presentationml.tags+xml"/>
  <Override PartName="/ppt/tags/tag6584.xml" ContentType="application/vnd.openxmlformats-officedocument.presentationml.tags+xml"/>
  <Override PartName="/ppt/tags/tag6585.xml" ContentType="application/vnd.openxmlformats-officedocument.presentationml.tags+xml"/>
  <Override PartName="/ppt/tags/tag6586.xml" ContentType="application/vnd.openxmlformats-officedocument.presentationml.tags+xml"/>
  <Override PartName="/ppt/tags/tag6587.xml" ContentType="application/vnd.openxmlformats-officedocument.presentationml.tags+xml"/>
  <Override PartName="/ppt/tags/tag6588.xml" ContentType="application/vnd.openxmlformats-officedocument.presentationml.tags+xml"/>
  <Override PartName="/ppt/tags/tag6589.xml" ContentType="application/vnd.openxmlformats-officedocument.presentationml.tags+xml"/>
  <Override PartName="/ppt/tags/tag659.xml" ContentType="application/vnd.openxmlformats-officedocument.presentationml.tags+xml"/>
  <Override PartName="/ppt/tags/tag6590.xml" ContentType="application/vnd.openxmlformats-officedocument.presentationml.tags+xml"/>
  <Override PartName="/ppt/tags/tag6591.xml" ContentType="application/vnd.openxmlformats-officedocument.presentationml.tags+xml"/>
  <Override PartName="/ppt/tags/tag6592.xml" ContentType="application/vnd.openxmlformats-officedocument.presentationml.tags+xml"/>
  <Override PartName="/ppt/tags/tag6593.xml" ContentType="application/vnd.openxmlformats-officedocument.presentationml.tags+xml"/>
  <Override PartName="/ppt/tags/tag6594.xml" ContentType="application/vnd.openxmlformats-officedocument.presentationml.tags+xml"/>
  <Override PartName="/ppt/tags/tag6595.xml" ContentType="application/vnd.openxmlformats-officedocument.presentationml.tags+xml"/>
  <Override PartName="/ppt/tags/tag6596.xml" ContentType="application/vnd.openxmlformats-officedocument.presentationml.tags+xml"/>
  <Override PartName="/ppt/tags/tag6597.xml" ContentType="application/vnd.openxmlformats-officedocument.presentationml.tags+xml"/>
  <Override PartName="/ppt/tags/tag6598.xml" ContentType="application/vnd.openxmlformats-officedocument.presentationml.tags+xml"/>
  <Override PartName="/ppt/tags/tag6599.xml" ContentType="application/vnd.openxmlformats-officedocument.presentationml.tags+xml"/>
  <Override PartName="/ppt/tags/tag66.xml" ContentType="application/vnd.openxmlformats-officedocument.presentationml.tags+xml"/>
  <Override PartName="/ppt/tags/tag660.xml" ContentType="application/vnd.openxmlformats-officedocument.presentationml.tags+xml"/>
  <Override PartName="/ppt/tags/tag6600.xml" ContentType="application/vnd.openxmlformats-officedocument.presentationml.tags+xml"/>
  <Override PartName="/ppt/tags/tag6601.xml" ContentType="application/vnd.openxmlformats-officedocument.presentationml.tags+xml"/>
  <Override PartName="/ppt/tags/tag6602.xml" ContentType="application/vnd.openxmlformats-officedocument.presentationml.tags+xml"/>
  <Override PartName="/ppt/tags/tag6603.xml" ContentType="application/vnd.openxmlformats-officedocument.presentationml.tags+xml"/>
  <Override PartName="/ppt/tags/tag6604.xml" ContentType="application/vnd.openxmlformats-officedocument.presentationml.tags+xml"/>
  <Override PartName="/ppt/tags/tag6605.xml" ContentType="application/vnd.openxmlformats-officedocument.presentationml.tags+xml"/>
  <Override PartName="/ppt/tags/tag6606.xml" ContentType="application/vnd.openxmlformats-officedocument.presentationml.tags+xml"/>
  <Override PartName="/ppt/tags/tag6607.xml" ContentType="application/vnd.openxmlformats-officedocument.presentationml.tags+xml"/>
  <Override PartName="/ppt/tags/tag6608.xml" ContentType="application/vnd.openxmlformats-officedocument.presentationml.tags+xml"/>
  <Override PartName="/ppt/tags/tag6609.xml" ContentType="application/vnd.openxmlformats-officedocument.presentationml.tags+xml"/>
  <Override PartName="/ppt/tags/tag661.xml" ContentType="application/vnd.openxmlformats-officedocument.presentationml.tags+xml"/>
  <Override PartName="/ppt/tags/tag6610.xml" ContentType="application/vnd.openxmlformats-officedocument.presentationml.tags+xml"/>
  <Override PartName="/ppt/tags/tag6611.xml" ContentType="application/vnd.openxmlformats-officedocument.presentationml.tags+xml"/>
  <Override PartName="/ppt/tags/tag6612.xml" ContentType="application/vnd.openxmlformats-officedocument.presentationml.tags+xml"/>
  <Override PartName="/ppt/tags/tag6613.xml" ContentType="application/vnd.openxmlformats-officedocument.presentationml.tags+xml"/>
  <Override PartName="/ppt/tags/tag6614.xml" ContentType="application/vnd.openxmlformats-officedocument.presentationml.tags+xml"/>
  <Override PartName="/ppt/tags/tag6615.xml" ContentType="application/vnd.openxmlformats-officedocument.presentationml.tags+xml"/>
  <Override PartName="/ppt/tags/tag6616.xml" ContentType="application/vnd.openxmlformats-officedocument.presentationml.tags+xml"/>
  <Override PartName="/ppt/tags/tag6617.xml" ContentType="application/vnd.openxmlformats-officedocument.presentationml.tags+xml"/>
  <Override PartName="/ppt/tags/tag6618.xml" ContentType="application/vnd.openxmlformats-officedocument.presentationml.tags+xml"/>
  <Override PartName="/ppt/tags/tag6619.xml" ContentType="application/vnd.openxmlformats-officedocument.presentationml.tags+xml"/>
  <Override PartName="/ppt/tags/tag662.xml" ContentType="application/vnd.openxmlformats-officedocument.presentationml.tags+xml"/>
  <Override PartName="/ppt/tags/tag6620.xml" ContentType="application/vnd.openxmlformats-officedocument.presentationml.tags+xml"/>
  <Override PartName="/ppt/tags/tag6621.xml" ContentType="application/vnd.openxmlformats-officedocument.presentationml.tags+xml"/>
  <Override PartName="/ppt/tags/tag6622.xml" ContentType="application/vnd.openxmlformats-officedocument.presentationml.tags+xml"/>
  <Override PartName="/ppt/tags/tag6623.xml" ContentType="application/vnd.openxmlformats-officedocument.presentationml.tags+xml"/>
  <Override PartName="/ppt/tags/tag6624.xml" ContentType="application/vnd.openxmlformats-officedocument.presentationml.tags+xml"/>
  <Override PartName="/ppt/tags/tag6625.xml" ContentType="application/vnd.openxmlformats-officedocument.presentationml.tags+xml"/>
  <Override PartName="/ppt/tags/tag6626.xml" ContentType="application/vnd.openxmlformats-officedocument.presentationml.tags+xml"/>
  <Override PartName="/ppt/tags/tag6627.xml" ContentType="application/vnd.openxmlformats-officedocument.presentationml.tags+xml"/>
  <Override PartName="/ppt/tags/tag6628.xml" ContentType="application/vnd.openxmlformats-officedocument.presentationml.tags+xml"/>
  <Override PartName="/ppt/tags/tag6629.xml" ContentType="application/vnd.openxmlformats-officedocument.presentationml.tags+xml"/>
  <Override PartName="/ppt/tags/tag663.xml" ContentType="application/vnd.openxmlformats-officedocument.presentationml.tags+xml"/>
  <Override PartName="/ppt/tags/tag6630.xml" ContentType="application/vnd.openxmlformats-officedocument.presentationml.tags+xml"/>
  <Override PartName="/ppt/tags/tag6631.xml" ContentType="application/vnd.openxmlformats-officedocument.presentationml.tags+xml"/>
  <Override PartName="/ppt/tags/tag6632.xml" ContentType="application/vnd.openxmlformats-officedocument.presentationml.tags+xml"/>
  <Override PartName="/ppt/tags/tag6633.xml" ContentType="application/vnd.openxmlformats-officedocument.presentationml.tags+xml"/>
  <Override PartName="/ppt/tags/tag6634.xml" ContentType="application/vnd.openxmlformats-officedocument.presentationml.tags+xml"/>
  <Override PartName="/ppt/tags/tag6635.xml" ContentType="application/vnd.openxmlformats-officedocument.presentationml.tags+xml"/>
  <Override PartName="/ppt/tags/tag6636.xml" ContentType="application/vnd.openxmlformats-officedocument.presentationml.tags+xml"/>
  <Override PartName="/ppt/tags/tag6637.xml" ContentType="application/vnd.openxmlformats-officedocument.presentationml.tags+xml"/>
  <Override PartName="/ppt/tags/tag6638.xml" ContentType="application/vnd.openxmlformats-officedocument.presentationml.tags+xml"/>
  <Override PartName="/ppt/tags/tag6639.xml" ContentType="application/vnd.openxmlformats-officedocument.presentationml.tags+xml"/>
  <Override PartName="/ppt/tags/tag664.xml" ContentType="application/vnd.openxmlformats-officedocument.presentationml.tags+xml"/>
  <Override PartName="/ppt/tags/tag6640.xml" ContentType="application/vnd.openxmlformats-officedocument.presentationml.tags+xml"/>
  <Override PartName="/ppt/tags/tag6641.xml" ContentType="application/vnd.openxmlformats-officedocument.presentationml.tags+xml"/>
  <Override PartName="/ppt/tags/tag6642.xml" ContentType="application/vnd.openxmlformats-officedocument.presentationml.tags+xml"/>
  <Override PartName="/ppt/tags/tag6643.xml" ContentType="application/vnd.openxmlformats-officedocument.presentationml.tags+xml"/>
  <Override PartName="/ppt/tags/tag6644.xml" ContentType="application/vnd.openxmlformats-officedocument.presentationml.tags+xml"/>
  <Override PartName="/ppt/tags/tag6645.xml" ContentType="application/vnd.openxmlformats-officedocument.presentationml.tags+xml"/>
  <Override PartName="/ppt/tags/tag6646.xml" ContentType="application/vnd.openxmlformats-officedocument.presentationml.tags+xml"/>
  <Override PartName="/ppt/tags/tag6647.xml" ContentType="application/vnd.openxmlformats-officedocument.presentationml.tags+xml"/>
  <Override PartName="/ppt/tags/tag6648.xml" ContentType="application/vnd.openxmlformats-officedocument.presentationml.tags+xml"/>
  <Override PartName="/ppt/tags/tag6649.xml" ContentType="application/vnd.openxmlformats-officedocument.presentationml.tags+xml"/>
  <Override PartName="/ppt/tags/tag665.xml" ContentType="application/vnd.openxmlformats-officedocument.presentationml.tags+xml"/>
  <Override PartName="/ppt/tags/tag6650.xml" ContentType="application/vnd.openxmlformats-officedocument.presentationml.tags+xml"/>
  <Override PartName="/ppt/tags/tag6651.xml" ContentType="application/vnd.openxmlformats-officedocument.presentationml.tags+xml"/>
  <Override PartName="/ppt/tags/tag6652.xml" ContentType="application/vnd.openxmlformats-officedocument.presentationml.tags+xml"/>
  <Override PartName="/ppt/tags/tag6653.xml" ContentType="application/vnd.openxmlformats-officedocument.presentationml.tags+xml"/>
  <Override PartName="/ppt/tags/tag6654.xml" ContentType="application/vnd.openxmlformats-officedocument.presentationml.tags+xml"/>
  <Override PartName="/ppt/tags/tag6655.xml" ContentType="application/vnd.openxmlformats-officedocument.presentationml.tags+xml"/>
  <Override PartName="/ppt/tags/tag6656.xml" ContentType="application/vnd.openxmlformats-officedocument.presentationml.tags+xml"/>
  <Override PartName="/ppt/tags/tag6657.xml" ContentType="application/vnd.openxmlformats-officedocument.presentationml.tags+xml"/>
  <Override PartName="/ppt/tags/tag6658.xml" ContentType="application/vnd.openxmlformats-officedocument.presentationml.tags+xml"/>
  <Override PartName="/ppt/tags/tag6659.xml" ContentType="application/vnd.openxmlformats-officedocument.presentationml.tags+xml"/>
  <Override PartName="/ppt/tags/tag666.xml" ContentType="application/vnd.openxmlformats-officedocument.presentationml.tags+xml"/>
  <Override PartName="/ppt/tags/tag6660.xml" ContentType="application/vnd.openxmlformats-officedocument.presentationml.tags+xml"/>
  <Override PartName="/ppt/tags/tag6661.xml" ContentType="application/vnd.openxmlformats-officedocument.presentationml.tags+xml"/>
  <Override PartName="/ppt/tags/tag6662.xml" ContentType="application/vnd.openxmlformats-officedocument.presentationml.tags+xml"/>
  <Override PartName="/ppt/tags/tag6663.xml" ContentType="application/vnd.openxmlformats-officedocument.presentationml.tags+xml"/>
  <Override PartName="/ppt/tags/tag6664.xml" ContentType="application/vnd.openxmlformats-officedocument.presentationml.tags+xml"/>
  <Override PartName="/ppt/tags/tag6665.xml" ContentType="application/vnd.openxmlformats-officedocument.presentationml.tags+xml"/>
  <Override PartName="/ppt/tags/tag6666.xml" ContentType="application/vnd.openxmlformats-officedocument.presentationml.tags+xml"/>
  <Override PartName="/ppt/tags/tag6667.xml" ContentType="application/vnd.openxmlformats-officedocument.presentationml.tags+xml"/>
  <Override PartName="/ppt/tags/tag6668.xml" ContentType="application/vnd.openxmlformats-officedocument.presentationml.tags+xml"/>
  <Override PartName="/ppt/tags/tag6669.xml" ContentType="application/vnd.openxmlformats-officedocument.presentationml.tags+xml"/>
  <Override PartName="/ppt/tags/tag667.xml" ContentType="application/vnd.openxmlformats-officedocument.presentationml.tags+xml"/>
  <Override PartName="/ppt/tags/tag6670.xml" ContentType="application/vnd.openxmlformats-officedocument.presentationml.tags+xml"/>
  <Override PartName="/ppt/tags/tag6671.xml" ContentType="application/vnd.openxmlformats-officedocument.presentationml.tags+xml"/>
  <Override PartName="/ppt/tags/tag6672.xml" ContentType="application/vnd.openxmlformats-officedocument.presentationml.tags+xml"/>
  <Override PartName="/ppt/tags/tag6673.xml" ContentType="application/vnd.openxmlformats-officedocument.presentationml.tags+xml"/>
  <Override PartName="/ppt/tags/tag6674.xml" ContentType="application/vnd.openxmlformats-officedocument.presentationml.tags+xml"/>
  <Override PartName="/ppt/tags/tag6675.xml" ContentType="application/vnd.openxmlformats-officedocument.presentationml.tags+xml"/>
  <Override PartName="/ppt/tags/tag6676.xml" ContentType="application/vnd.openxmlformats-officedocument.presentationml.tags+xml"/>
  <Override PartName="/ppt/tags/tag6677.xml" ContentType="application/vnd.openxmlformats-officedocument.presentationml.tags+xml"/>
  <Override PartName="/ppt/tags/tag6678.xml" ContentType="application/vnd.openxmlformats-officedocument.presentationml.tags+xml"/>
  <Override PartName="/ppt/tags/tag6679.xml" ContentType="application/vnd.openxmlformats-officedocument.presentationml.tags+xml"/>
  <Override PartName="/ppt/tags/tag668.xml" ContentType="application/vnd.openxmlformats-officedocument.presentationml.tags+xml"/>
  <Override PartName="/ppt/tags/tag6680.xml" ContentType="application/vnd.openxmlformats-officedocument.presentationml.tags+xml"/>
  <Override PartName="/ppt/tags/tag6681.xml" ContentType="application/vnd.openxmlformats-officedocument.presentationml.tags+xml"/>
  <Override PartName="/ppt/tags/tag6682.xml" ContentType="application/vnd.openxmlformats-officedocument.presentationml.tags+xml"/>
  <Override PartName="/ppt/tags/tag6683.xml" ContentType="application/vnd.openxmlformats-officedocument.presentationml.tags+xml"/>
  <Override PartName="/ppt/tags/tag6684.xml" ContentType="application/vnd.openxmlformats-officedocument.presentationml.tags+xml"/>
  <Override PartName="/ppt/tags/tag6685.xml" ContentType="application/vnd.openxmlformats-officedocument.presentationml.tags+xml"/>
  <Override PartName="/ppt/tags/tag6686.xml" ContentType="application/vnd.openxmlformats-officedocument.presentationml.tags+xml"/>
  <Override PartName="/ppt/tags/tag6687.xml" ContentType="application/vnd.openxmlformats-officedocument.presentationml.tags+xml"/>
  <Override PartName="/ppt/tags/tag6688.xml" ContentType="application/vnd.openxmlformats-officedocument.presentationml.tags+xml"/>
  <Override PartName="/ppt/tags/tag6689.xml" ContentType="application/vnd.openxmlformats-officedocument.presentationml.tags+xml"/>
  <Override PartName="/ppt/tags/tag669.xml" ContentType="application/vnd.openxmlformats-officedocument.presentationml.tags+xml"/>
  <Override PartName="/ppt/tags/tag6690.xml" ContentType="application/vnd.openxmlformats-officedocument.presentationml.tags+xml"/>
  <Override PartName="/ppt/tags/tag6691.xml" ContentType="application/vnd.openxmlformats-officedocument.presentationml.tags+xml"/>
  <Override PartName="/ppt/tags/tag6692.xml" ContentType="application/vnd.openxmlformats-officedocument.presentationml.tags+xml"/>
  <Override PartName="/ppt/tags/tag6693.xml" ContentType="application/vnd.openxmlformats-officedocument.presentationml.tags+xml"/>
  <Override PartName="/ppt/tags/tag6694.xml" ContentType="application/vnd.openxmlformats-officedocument.presentationml.tags+xml"/>
  <Override PartName="/ppt/tags/tag6695.xml" ContentType="application/vnd.openxmlformats-officedocument.presentationml.tags+xml"/>
  <Override PartName="/ppt/tags/tag6696.xml" ContentType="application/vnd.openxmlformats-officedocument.presentationml.tags+xml"/>
  <Override PartName="/ppt/tags/tag6697.xml" ContentType="application/vnd.openxmlformats-officedocument.presentationml.tags+xml"/>
  <Override PartName="/ppt/tags/tag6698.xml" ContentType="application/vnd.openxmlformats-officedocument.presentationml.tags+xml"/>
  <Override PartName="/ppt/tags/tag6699.xml" ContentType="application/vnd.openxmlformats-officedocument.presentationml.tags+xml"/>
  <Override PartName="/ppt/tags/tag67.xml" ContentType="application/vnd.openxmlformats-officedocument.presentationml.tags+xml"/>
  <Override PartName="/ppt/tags/tag670.xml" ContentType="application/vnd.openxmlformats-officedocument.presentationml.tags+xml"/>
  <Override PartName="/ppt/tags/tag6700.xml" ContentType="application/vnd.openxmlformats-officedocument.presentationml.tags+xml"/>
  <Override PartName="/ppt/tags/tag6701.xml" ContentType="application/vnd.openxmlformats-officedocument.presentationml.tags+xml"/>
  <Override PartName="/ppt/tags/tag6702.xml" ContentType="application/vnd.openxmlformats-officedocument.presentationml.tags+xml"/>
  <Override PartName="/ppt/tags/tag6703.xml" ContentType="application/vnd.openxmlformats-officedocument.presentationml.tags+xml"/>
  <Override PartName="/ppt/tags/tag6704.xml" ContentType="application/vnd.openxmlformats-officedocument.presentationml.tags+xml"/>
  <Override PartName="/ppt/tags/tag6705.xml" ContentType="application/vnd.openxmlformats-officedocument.presentationml.tags+xml"/>
  <Override PartName="/ppt/tags/tag6706.xml" ContentType="application/vnd.openxmlformats-officedocument.presentationml.tags+xml"/>
  <Override PartName="/ppt/tags/tag6707.xml" ContentType="application/vnd.openxmlformats-officedocument.presentationml.tags+xml"/>
  <Override PartName="/ppt/tags/tag6708.xml" ContentType="application/vnd.openxmlformats-officedocument.presentationml.tags+xml"/>
  <Override PartName="/ppt/tags/tag6709.xml" ContentType="application/vnd.openxmlformats-officedocument.presentationml.tags+xml"/>
  <Override PartName="/ppt/tags/tag671.xml" ContentType="application/vnd.openxmlformats-officedocument.presentationml.tags+xml"/>
  <Override PartName="/ppt/tags/tag6710.xml" ContentType="application/vnd.openxmlformats-officedocument.presentationml.tags+xml"/>
  <Override PartName="/ppt/tags/tag6711.xml" ContentType="application/vnd.openxmlformats-officedocument.presentationml.tags+xml"/>
  <Override PartName="/ppt/tags/tag6712.xml" ContentType="application/vnd.openxmlformats-officedocument.presentationml.tags+xml"/>
  <Override PartName="/ppt/tags/tag6713.xml" ContentType="application/vnd.openxmlformats-officedocument.presentationml.tags+xml"/>
  <Override PartName="/ppt/tags/tag6714.xml" ContentType="application/vnd.openxmlformats-officedocument.presentationml.tags+xml"/>
  <Override PartName="/ppt/tags/tag6715.xml" ContentType="application/vnd.openxmlformats-officedocument.presentationml.tags+xml"/>
  <Override PartName="/ppt/tags/tag6716.xml" ContentType="application/vnd.openxmlformats-officedocument.presentationml.tags+xml"/>
  <Override PartName="/ppt/tags/tag6717.xml" ContentType="application/vnd.openxmlformats-officedocument.presentationml.tags+xml"/>
  <Override PartName="/ppt/tags/tag6718.xml" ContentType="application/vnd.openxmlformats-officedocument.presentationml.tags+xml"/>
  <Override PartName="/ppt/tags/tag6719.xml" ContentType="application/vnd.openxmlformats-officedocument.presentationml.tags+xml"/>
  <Override PartName="/ppt/tags/tag672.xml" ContentType="application/vnd.openxmlformats-officedocument.presentationml.tags+xml"/>
  <Override PartName="/ppt/tags/tag6720.xml" ContentType="application/vnd.openxmlformats-officedocument.presentationml.tags+xml"/>
  <Override PartName="/ppt/tags/tag6721.xml" ContentType="application/vnd.openxmlformats-officedocument.presentationml.tags+xml"/>
  <Override PartName="/ppt/tags/tag6722.xml" ContentType="application/vnd.openxmlformats-officedocument.presentationml.tags+xml"/>
  <Override PartName="/ppt/tags/tag6723.xml" ContentType="application/vnd.openxmlformats-officedocument.presentationml.tags+xml"/>
  <Override PartName="/ppt/tags/tag6724.xml" ContentType="application/vnd.openxmlformats-officedocument.presentationml.tags+xml"/>
  <Override PartName="/ppt/tags/tag6725.xml" ContentType="application/vnd.openxmlformats-officedocument.presentationml.tags+xml"/>
  <Override PartName="/ppt/tags/tag6726.xml" ContentType="application/vnd.openxmlformats-officedocument.presentationml.tags+xml"/>
  <Override PartName="/ppt/tags/tag6727.xml" ContentType="application/vnd.openxmlformats-officedocument.presentationml.tags+xml"/>
  <Override PartName="/ppt/tags/tag6728.xml" ContentType="application/vnd.openxmlformats-officedocument.presentationml.tags+xml"/>
  <Override PartName="/ppt/tags/tag6729.xml" ContentType="application/vnd.openxmlformats-officedocument.presentationml.tags+xml"/>
  <Override PartName="/ppt/tags/tag673.xml" ContentType="application/vnd.openxmlformats-officedocument.presentationml.tags+xml"/>
  <Override PartName="/ppt/tags/tag6730.xml" ContentType="application/vnd.openxmlformats-officedocument.presentationml.tags+xml"/>
  <Override PartName="/ppt/tags/tag6731.xml" ContentType="application/vnd.openxmlformats-officedocument.presentationml.tags+xml"/>
  <Override PartName="/ppt/tags/tag6732.xml" ContentType="application/vnd.openxmlformats-officedocument.presentationml.tags+xml"/>
  <Override PartName="/ppt/tags/tag6733.xml" ContentType="application/vnd.openxmlformats-officedocument.presentationml.tags+xml"/>
  <Override PartName="/ppt/tags/tag6734.xml" ContentType="application/vnd.openxmlformats-officedocument.presentationml.tags+xml"/>
  <Override PartName="/ppt/tags/tag6735.xml" ContentType="application/vnd.openxmlformats-officedocument.presentationml.tags+xml"/>
  <Override PartName="/ppt/tags/tag6736.xml" ContentType="application/vnd.openxmlformats-officedocument.presentationml.tags+xml"/>
  <Override PartName="/ppt/tags/tag6737.xml" ContentType="application/vnd.openxmlformats-officedocument.presentationml.tags+xml"/>
  <Override PartName="/ppt/tags/tag6738.xml" ContentType="application/vnd.openxmlformats-officedocument.presentationml.tags+xml"/>
  <Override PartName="/ppt/tags/tag6739.xml" ContentType="application/vnd.openxmlformats-officedocument.presentationml.tags+xml"/>
  <Override PartName="/ppt/tags/tag674.xml" ContentType="application/vnd.openxmlformats-officedocument.presentationml.tags+xml"/>
  <Override PartName="/ppt/tags/tag6740.xml" ContentType="application/vnd.openxmlformats-officedocument.presentationml.tags+xml"/>
  <Override PartName="/ppt/tags/tag6741.xml" ContentType="application/vnd.openxmlformats-officedocument.presentationml.tags+xml"/>
  <Override PartName="/ppt/tags/tag6742.xml" ContentType="application/vnd.openxmlformats-officedocument.presentationml.tags+xml"/>
  <Override PartName="/ppt/tags/tag6743.xml" ContentType="application/vnd.openxmlformats-officedocument.presentationml.tags+xml"/>
  <Override PartName="/ppt/tags/tag6744.xml" ContentType="application/vnd.openxmlformats-officedocument.presentationml.tags+xml"/>
  <Override PartName="/ppt/tags/tag6745.xml" ContentType="application/vnd.openxmlformats-officedocument.presentationml.tags+xml"/>
  <Override PartName="/ppt/tags/tag6746.xml" ContentType="application/vnd.openxmlformats-officedocument.presentationml.tags+xml"/>
  <Override PartName="/ppt/tags/tag6747.xml" ContentType="application/vnd.openxmlformats-officedocument.presentationml.tags+xml"/>
  <Override PartName="/ppt/tags/tag6748.xml" ContentType="application/vnd.openxmlformats-officedocument.presentationml.tags+xml"/>
  <Override PartName="/ppt/tags/tag6749.xml" ContentType="application/vnd.openxmlformats-officedocument.presentationml.tags+xml"/>
  <Override PartName="/ppt/tags/tag675.xml" ContentType="application/vnd.openxmlformats-officedocument.presentationml.tags+xml"/>
  <Override PartName="/ppt/tags/tag6750.xml" ContentType="application/vnd.openxmlformats-officedocument.presentationml.tags+xml"/>
  <Override PartName="/ppt/tags/tag6751.xml" ContentType="application/vnd.openxmlformats-officedocument.presentationml.tags+xml"/>
  <Override PartName="/ppt/tags/tag6752.xml" ContentType="application/vnd.openxmlformats-officedocument.presentationml.tags+xml"/>
  <Override PartName="/ppt/tags/tag6753.xml" ContentType="application/vnd.openxmlformats-officedocument.presentationml.tags+xml"/>
  <Override PartName="/ppt/tags/tag6754.xml" ContentType="application/vnd.openxmlformats-officedocument.presentationml.tags+xml"/>
  <Override PartName="/ppt/tags/tag6755.xml" ContentType="application/vnd.openxmlformats-officedocument.presentationml.tags+xml"/>
  <Override PartName="/ppt/tags/tag6756.xml" ContentType="application/vnd.openxmlformats-officedocument.presentationml.tags+xml"/>
  <Override PartName="/ppt/tags/tag6757.xml" ContentType="application/vnd.openxmlformats-officedocument.presentationml.tags+xml"/>
  <Override PartName="/ppt/tags/tag6758.xml" ContentType="application/vnd.openxmlformats-officedocument.presentationml.tags+xml"/>
  <Override PartName="/ppt/tags/tag6759.xml" ContentType="application/vnd.openxmlformats-officedocument.presentationml.tags+xml"/>
  <Override PartName="/ppt/tags/tag676.xml" ContentType="application/vnd.openxmlformats-officedocument.presentationml.tags+xml"/>
  <Override PartName="/ppt/tags/tag6760.xml" ContentType="application/vnd.openxmlformats-officedocument.presentationml.tags+xml"/>
  <Override PartName="/ppt/tags/tag6761.xml" ContentType="application/vnd.openxmlformats-officedocument.presentationml.tags+xml"/>
  <Override PartName="/ppt/tags/tag6762.xml" ContentType="application/vnd.openxmlformats-officedocument.presentationml.tags+xml"/>
  <Override PartName="/ppt/tags/tag6763.xml" ContentType="application/vnd.openxmlformats-officedocument.presentationml.tags+xml"/>
  <Override PartName="/ppt/tags/tag6764.xml" ContentType="application/vnd.openxmlformats-officedocument.presentationml.tags+xml"/>
  <Override PartName="/ppt/tags/tag6765.xml" ContentType="application/vnd.openxmlformats-officedocument.presentationml.tags+xml"/>
  <Override PartName="/ppt/tags/tag6766.xml" ContentType="application/vnd.openxmlformats-officedocument.presentationml.tags+xml"/>
  <Override PartName="/ppt/tags/tag6767.xml" ContentType="application/vnd.openxmlformats-officedocument.presentationml.tags+xml"/>
  <Override PartName="/ppt/tags/tag6768.xml" ContentType="application/vnd.openxmlformats-officedocument.presentationml.tags+xml"/>
  <Override PartName="/ppt/tags/tag6769.xml" ContentType="application/vnd.openxmlformats-officedocument.presentationml.tags+xml"/>
  <Override PartName="/ppt/tags/tag677.xml" ContentType="application/vnd.openxmlformats-officedocument.presentationml.tags+xml"/>
  <Override PartName="/ppt/tags/tag6770.xml" ContentType="application/vnd.openxmlformats-officedocument.presentationml.tags+xml"/>
  <Override PartName="/ppt/tags/tag6771.xml" ContentType="application/vnd.openxmlformats-officedocument.presentationml.tags+xml"/>
  <Override PartName="/ppt/tags/tag6772.xml" ContentType="application/vnd.openxmlformats-officedocument.presentationml.tags+xml"/>
  <Override PartName="/ppt/tags/tag6773.xml" ContentType="application/vnd.openxmlformats-officedocument.presentationml.tags+xml"/>
  <Override PartName="/ppt/tags/tag6774.xml" ContentType="application/vnd.openxmlformats-officedocument.presentationml.tags+xml"/>
  <Override PartName="/ppt/tags/tag6775.xml" ContentType="application/vnd.openxmlformats-officedocument.presentationml.tags+xml"/>
  <Override PartName="/ppt/tags/tag6776.xml" ContentType="application/vnd.openxmlformats-officedocument.presentationml.tags+xml"/>
  <Override PartName="/ppt/tags/tag6777.xml" ContentType="application/vnd.openxmlformats-officedocument.presentationml.tags+xml"/>
  <Override PartName="/ppt/tags/tag6778.xml" ContentType="application/vnd.openxmlformats-officedocument.presentationml.tags+xml"/>
  <Override PartName="/ppt/tags/tag6779.xml" ContentType="application/vnd.openxmlformats-officedocument.presentationml.tags+xml"/>
  <Override PartName="/ppt/tags/tag678.xml" ContentType="application/vnd.openxmlformats-officedocument.presentationml.tags+xml"/>
  <Override PartName="/ppt/tags/tag6780.xml" ContentType="application/vnd.openxmlformats-officedocument.presentationml.tags+xml"/>
  <Override PartName="/ppt/tags/tag6781.xml" ContentType="application/vnd.openxmlformats-officedocument.presentationml.tags+xml"/>
  <Override PartName="/ppt/tags/tag6782.xml" ContentType="application/vnd.openxmlformats-officedocument.presentationml.tags+xml"/>
  <Override PartName="/ppt/tags/tag6783.xml" ContentType="application/vnd.openxmlformats-officedocument.presentationml.tags+xml"/>
  <Override PartName="/ppt/tags/tag6784.xml" ContentType="application/vnd.openxmlformats-officedocument.presentationml.tags+xml"/>
  <Override PartName="/ppt/tags/tag6785.xml" ContentType="application/vnd.openxmlformats-officedocument.presentationml.tags+xml"/>
  <Override PartName="/ppt/tags/tag6786.xml" ContentType="application/vnd.openxmlformats-officedocument.presentationml.tags+xml"/>
  <Override PartName="/ppt/tags/tag6787.xml" ContentType="application/vnd.openxmlformats-officedocument.presentationml.tags+xml"/>
  <Override PartName="/ppt/tags/tag6788.xml" ContentType="application/vnd.openxmlformats-officedocument.presentationml.tags+xml"/>
  <Override PartName="/ppt/tags/tag6789.xml" ContentType="application/vnd.openxmlformats-officedocument.presentationml.tags+xml"/>
  <Override PartName="/ppt/tags/tag679.xml" ContentType="application/vnd.openxmlformats-officedocument.presentationml.tags+xml"/>
  <Override PartName="/ppt/tags/tag6790.xml" ContentType="application/vnd.openxmlformats-officedocument.presentationml.tags+xml"/>
  <Override PartName="/ppt/tags/tag6791.xml" ContentType="application/vnd.openxmlformats-officedocument.presentationml.tags+xml"/>
  <Override PartName="/ppt/tags/tag6792.xml" ContentType="application/vnd.openxmlformats-officedocument.presentationml.tags+xml"/>
  <Override PartName="/ppt/tags/tag6793.xml" ContentType="application/vnd.openxmlformats-officedocument.presentationml.tags+xml"/>
  <Override PartName="/ppt/tags/tag6794.xml" ContentType="application/vnd.openxmlformats-officedocument.presentationml.tags+xml"/>
  <Override PartName="/ppt/tags/tag6795.xml" ContentType="application/vnd.openxmlformats-officedocument.presentationml.tags+xml"/>
  <Override PartName="/ppt/tags/tag6796.xml" ContentType="application/vnd.openxmlformats-officedocument.presentationml.tags+xml"/>
  <Override PartName="/ppt/tags/tag6797.xml" ContentType="application/vnd.openxmlformats-officedocument.presentationml.tags+xml"/>
  <Override PartName="/ppt/tags/tag6798.xml" ContentType="application/vnd.openxmlformats-officedocument.presentationml.tags+xml"/>
  <Override PartName="/ppt/tags/tag6799.xml" ContentType="application/vnd.openxmlformats-officedocument.presentationml.tags+xml"/>
  <Override PartName="/ppt/tags/tag68.xml" ContentType="application/vnd.openxmlformats-officedocument.presentationml.tags+xml"/>
  <Override PartName="/ppt/tags/tag680.xml" ContentType="application/vnd.openxmlformats-officedocument.presentationml.tags+xml"/>
  <Override PartName="/ppt/tags/tag6800.xml" ContentType="application/vnd.openxmlformats-officedocument.presentationml.tags+xml"/>
  <Override PartName="/ppt/tags/tag6801.xml" ContentType="application/vnd.openxmlformats-officedocument.presentationml.tags+xml"/>
  <Override PartName="/ppt/tags/tag6802.xml" ContentType="application/vnd.openxmlformats-officedocument.presentationml.tags+xml"/>
  <Override PartName="/ppt/tags/tag6803.xml" ContentType="application/vnd.openxmlformats-officedocument.presentationml.tags+xml"/>
  <Override PartName="/ppt/tags/tag6804.xml" ContentType="application/vnd.openxmlformats-officedocument.presentationml.tags+xml"/>
  <Override PartName="/ppt/tags/tag6805.xml" ContentType="application/vnd.openxmlformats-officedocument.presentationml.tags+xml"/>
  <Override PartName="/ppt/tags/tag6806.xml" ContentType="application/vnd.openxmlformats-officedocument.presentationml.tags+xml"/>
  <Override PartName="/ppt/tags/tag6807.xml" ContentType="application/vnd.openxmlformats-officedocument.presentationml.tags+xml"/>
  <Override PartName="/ppt/tags/tag6808.xml" ContentType="application/vnd.openxmlformats-officedocument.presentationml.tags+xml"/>
  <Override PartName="/ppt/tags/tag6809.xml" ContentType="application/vnd.openxmlformats-officedocument.presentationml.tags+xml"/>
  <Override PartName="/ppt/tags/tag681.xml" ContentType="application/vnd.openxmlformats-officedocument.presentationml.tags+xml"/>
  <Override PartName="/ppt/tags/tag6810.xml" ContentType="application/vnd.openxmlformats-officedocument.presentationml.tags+xml"/>
  <Override PartName="/ppt/tags/tag6811.xml" ContentType="application/vnd.openxmlformats-officedocument.presentationml.tags+xml"/>
  <Override PartName="/ppt/tags/tag6812.xml" ContentType="application/vnd.openxmlformats-officedocument.presentationml.tags+xml"/>
  <Override PartName="/ppt/tags/tag6813.xml" ContentType="application/vnd.openxmlformats-officedocument.presentationml.tags+xml"/>
  <Override PartName="/ppt/tags/tag6814.xml" ContentType="application/vnd.openxmlformats-officedocument.presentationml.tags+xml"/>
  <Override PartName="/ppt/tags/tag6815.xml" ContentType="application/vnd.openxmlformats-officedocument.presentationml.tags+xml"/>
  <Override PartName="/ppt/tags/tag6816.xml" ContentType="application/vnd.openxmlformats-officedocument.presentationml.tags+xml"/>
  <Override PartName="/ppt/tags/tag6817.xml" ContentType="application/vnd.openxmlformats-officedocument.presentationml.tags+xml"/>
  <Override PartName="/ppt/tags/tag6818.xml" ContentType="application/vnd.openxmlformats-officedocument.presentationml.tags+xml"/>
  <Override PartName="/ppt/tags/tag6819.xml" ContentType="application/vnd.openxmlformats-officedocument.presentationml.tags+xml"/>
  <Override PartName="/ppt/tags/tag682.xml" ContentType="application/vnd.openxmlformats-officedocument.presentationml.tags+xml"/>
  <Override PartName="/ppt/tags/tag6820.xml" ContentType="application/vnd.openxmlformats-officedocument.presentationml.tags+xml"/>
  <Override PartName="/ppt/tags/tag6821.xml" ContentType="application/vnd.openxmlformats-officedocument.presentationml.tags+xml"/>
  <Override PartName="/ppt/tags/tag6822.xml" ContentType="application/vnd.openxmlformats-officedocument.presentationml.tags+xml"/>
  <Override PartName="/ppt/tags/tag6823.xml" ContentType="application/vnd.openxmlformats-officedocument.presentationml.tags+xml"/>
  <Override PartName="/ppt/tags/tag6824.xml" ContentType="application/vnd.openxmlformats-officedocument.presentationml.tags+xml"/>
  <Override PartName="/ppt/tags/tag6825.xml" ContentType="application/vnd.openxmlformats-officedocument.presentationml.tags+xml"/>
  <Override PartName="/ppt/tags/tag6826.xml" ContentType="application/vnd.openxmlformats-officedocument.presentationml.tags+xml"/>
  <Override PartName="/ppt/tags/tag6827.xml" ContentType="application/vnd.openxmlformats-officedocument.presentationml.tags+xml"/>
  <Override PartName="/ppt/tags/tag6828.xml" ContentType="application/vnd.openxmlformats-officedocument.presentationml.tags+xml"/>
  <Override PartName="/ppt/tags/tag6829.xml" ContentType="application/vnd.openxmlformats-officedocument.presentationml.tags+xml"/>
  <Override PartName="/ppt/tags/tag683.xml" ContentType="application/vnd.openxmlformats-officedocument.presentationml.tags+xml"/>
  <Override PartName="/ppt/tags/tag6830.xml" ContentType="application/vnd.openxmlformats-officedocument.presentationml.tags+xml"/>
  <Override PartName="/ppt/tags/tag6831.xml" ContentType="application/vnd.openxmlformats-officedocument.presentationml.tags+xml"/>
  <Override PartName="/ppt/tags/tag6832.xml" ContentType="application/vnd.openxmlformats-officedocument.presentationml.tags+xml"/>
  <Override PartName="/ppt/tags/tag6833.xml" ContentType="application/vnd.openxmlformats-officedocument.presentationml.tags+xml"/>
  <Override PartName="/ppt/tags/tag6834.xml" ContentType="application/vnd.openxmlformats-officedocument.presentationml.tags+xml"/>
  <Override PartName="/ppt/tags/tag6835.xml" ContentType="application/vnd.openxmlformats-officedocument.presentationml.tags+xml"/>
  <Override PartName="/ppt/tags/tag6836.xml" ContentType="application/vnd.openxmlformats-officedocument.presentationml.tags+xml"/>
  <Override PartName="/ppt/tags/tag6837.xml" ContentType="application/vnd.openxmlformats-officedocument.presentationml.tags+xml"/>
  <Override PartName="/ppt/tags/tag6838.xml" ContentType="application/vnd.openxmlformats-officedocument.presentationml.tags+xml"/>
  <Override PartName="/ppt/tags/tag6839.xml" ContentType="application/vnd.openxmlformats-officedocument.presentationml.tags+xml"/>
  <Override PartName="/ppt/tags/tag684.xml" ContentType="application/vnd.openxmlformats-officedocument.presentationml.tags+xml"/>
  <Override PartName="/ppt/tags/tag6840.xml" ContentType="application/vnd.openxmlformats-officedocument.presentationml.tags+xml"/>
  <Override PartName="/ppt/tags/tag6841.xml" ContentType="application/vnd.openxmlformats-officedocument.presentationml.tags+xml"/>
  <Override PartName="/ppt/tags/tag6842.xml" ContentType="application/vnd.openxmlformats-officedocument.presentationml.tags+xml"/>
  <Override PartName="/ppt/tags/tag6843.xml" ContentType="application/vnd.openxmlformats-officedocument.presentationml.tags+xml"/>
  <Override PartName="/ppt/tags/tag6844.xml" ContentType="application/vnd.openxmlformats-officedocument.presentationml.tags+xml"/>
  <Override PartName="/ppt/tags/tag6845.xml" ContentType="application/vnd.openxmlformats-officedocument.presentationml.tags+xml"/>
  <Override PartName="/ppt/tags/tag6846.xml" ContentType="application/vnd.openxmlformats-officedocument.presentationml.tags+xml"/>
  <Override PartName="/ppt/tags/tag6847.xml" ContentType="application/vnd.openxmlformats-officedocument.presentationml.tags+xml"/>
  <Override PartName="/ppt/tags/tag6848.xml" ContentType="application/vnd.openxmlformats-officedocument.presentationml.tags+xml"/>
  <Override PartName="/ppt/tags/tag6849.xml" ContentType="application/vnd.openxmlformats-officedocument.presentationml.tags+xml"/>
  <Override PartName="/ppt/tags/tag685.xml" ContentType="application/vnd.openxmlformats-officedocument.presentationml.tags+xml"/>
  <Override PartName="/ppt/tags/tag6850.xml" ContentType="application/vnd.openxmlformats-officedocument.presentationml.tags+xml"/>
  <Override PartName="/ppt/tags/tag6851.xml" ContentType="application/vnd.openxmlformats-officedocument.presentationml.tags+xml"/>
  <Override PartName="/ppt/tags/tag6852.xml" ContentType="application/vnd.openxmlformats-officedocument.presentationml.tags+xml"/>
  <Override PartName="/ppt/tags/tag6853.xml" ContentType="application/vnd.openxmlformats-officedocument.presentationml.tags+xml"/>
  <Override PartName="/ppt/tags/tag6854.xml" ContentType="application/vnd.openxmlformats-officedocument.presentationml.tags+xml"/>
  <Override PartName="/ppt/tags/tag6855.xml" ContentType="application/vnd.openxmlformats-officedocument.presentationml.tags+xml"/>
  <Override PartName="/ppt/tags/tag6856.xml" ContentType="application/vnd.openxmlformats-officedocument.presentationml.tags+xml"/>
  <Override PartName="/ppt/tags/tag6857.xml" ContentType="application/vnd.openxmlformats-officedocument.presentationml.tags+xml"/>
  <Override PartName="/ppt/tags/tag6858.xml" ContentType="application/vnd.openxmlformats-officedocument.presentationml.tags+xml"/>
  <Override PartName="/ppt/tags/tag6859.xml" ContentType="application/vnd.openxmlformats-officedocument.presentationml.tags+xml"/>
  <Override PartName="/ppt/tags/tag686.xml" ContentType="application/vnd.openxmlformats-officedocument.presentationml.tags+xml"/>
  <Override PartName="/ppt/tags/tag6860.xml" ContentType="application/vnd.openxmlformats-officedocument.presentationml.tags+xml"/>
  <Override PartName="/ppt/tags/tag6861.xml" ContentType="application/vnd.openxmlformats-officedocument.presentationml.tags+xml"/>
  <Override PartName="/ppt/tags/tag6862.xml" ContentType="application/vnd.openxmlformats-officedocument.presentationml.tags+xml"/>
  <Override PartName="/ppt/tags/tag6863.xml" ContentType="application/vnd.openxmlformats-officedocument.presentationml.tags+xml"/>
  <Override PartName="/ppt/tags/tag6864.xml" ContentType="application/vnd.openxmlformats-officedocument.presentationml.tags+xml"/>
  <Override PartName="/ppt/tags/tag6865.xml" ContentType="application/vnd.openxmlformats-officedocument.presentationml.tags+xml"/>
  <Override PartName="/ppt/tags/tag6866.xml" ContentType="application/vnd.openxmlformats-officedocument.presentationml.tags+xml"/>
  <Override PartName="/ppt/tags/tag6867.xml" ContentType="application/vnd.openxmlformats-officedocument.presentationml.tags+xml"/>
  <Override PartName="/ppt/tags/tag6868.xml" ContentType="application/vnd.openxmlformats-officedocument.presentationml.tags+xml"/>
  <Override PartName="/ppt/tags/tag6869.xml" ContentType="application/vnd.openxmlformats-officedocument.presentationml.tags+xml"/>
  <Override PartName="/ppt/tags/tag687.xml" ContentType="application/vnd.openxmlformats-officedocument.presentationml.tags+xml"/>
  <Override PartName="/ppt/tags/tag6870.xml" ContentType="application/vnd.openxmlformats-officedocument.presentationml.tags+xml"/>
  <Override PartName="/ppt/tags/tag6871.xml" ContentType="application/vnd.openxmlformats-officedocument.presentationml.tags+xml"/>
  <Override PartName="/ppt/tags/tag6872.xml" ContentType="application/vnd.openxmlformats-officedocument.presentationml.tags+xml"/>
  <Override PartName="/ppt/tags/tag6873.xml" ContentType="application/vnd.openxmlformats-officedocument.presentationml.tags+xml"/>
  <Override PartName="/ppt/tags/tag6874.xml" ContentType="application/vnd.openxmlformats-officedocument.presentationml.tags+xml"/>
  <Override PartName="/ppt/tags/tag6875.xml" ContentType="application/vnd.openxmlformats-officedocument.presentationml.tags+xml"/>
  <Override PartName="/ppt/tags/tag6876.xml" ContentType="application/vnd.openxmlformats-officedocument.presentationml.tags+xml"/>
  <Override PartName="/ppt/tags/tag6877.xml" ContentType="application/vnd.openxmlformats-officedocument.presentationml.tags+xml"/>
  <Override PartName="/ppt/tags/tag6878.xml" ContentType="application/vnd.openxmlformats-officedocument.presentationml.tags+xml"/>
  <Override PartName="/ppt/tags/tag6879.xml" ContentType="application/vnd.openxmlformats-officedocument.presentationml.tags+xml"/>
  <Override PartName="/ppt/tags/tag688.xml" ContentType="application/vnd.openxmlformats-officedocument.presentationml.tags+xml"/>
  <Override PartName="/ppt/tags/tag6880.xml" ContentType="application/vnd.openxmlformats-officedocument.presentationml.tags+xml"/>
  <Override PartName="/ppt/tags/tag6881.xml" ContentType="application/vnd.openxmlformats-officedocument.presentationml.tags+xml"/>
  <Override PartName="/ppt/tags/tag6882.xml" ContentType="application/vnd.openxmlformats-officedocument.presentationml.tags+xml"/>
  <Override PartName="/ppt/tags/tag6883.xml" ContentType="application/vnd.openxmlformats-officedocument.presentationml.tags+xml"/>
  <Override PartName="/ppt/tags/tag6884.xml" ContentType="application/vnd.openxmlformats-officedocument.presentationml.tags+xml"/>
  <Override PartName="/ppt/tags/tag6885.xml" ContentType="application/vnd.openxmlformats-officedocument.presentationml.tags+xml"/>
  <Override PartName="/ppt/tags/tag6886.xml" ContentType="application/vnd.openxmlformats-officedocument.presentationml.tags+xml"/>
  <Override PartName="/ppt/tags/tag6887.xml" ContentType="application/vnd.openxmlformats-officedocument.presentationml.tags+xml"/>
  <Override PartName="/ppt/tags/tag6888.xml" ContentType="application/vnd.openxmlformats-officedocument.presentationml.tags+xml"/>
  <Override PartName="/ppt/tags/tag6889.xml" ContentType="application/vnd.openxmlformats-officedocument.presentationml.tags+xml"/>
  <Override PartName="/ppt/tags/tag689.xml" ContentType="application/vnd.openxmlformats-officedocument.presentationml.tags+xml"/>
  <Override PartName="/ppt/tags/tag6890.xml" ContentType="application/vnd.openxmlformats-officedocument.presentationml.tags+xml"/>
  <Override PartName="/ppt/tags/tag6891.xml" ContentType="application/vnd.openxmlformats-officedocument.presentationml.tags+xml"/>
  <Override PartName="/ppt/tags/tag6892.xml" ContentType="application/vnd.openxmlformats-officedocument.presentationml.tags+xml"/>
  <Override PartName="/ppt/tags/tag6893.xml" ContentType="application/vnd.openxmlformats-officedocument.presentationml.tags+xml"/>
  <Override PartName="/ppt/tags/tag6894.xml" ContentType="application/vnd.openxmlformats-officedocument.presentationml.tags+xml"/>
  <Override PartName="/ppt/tags/tag6895.xml" ContentType="application/vnd.openxmlformats-officedocument.presentationml.tags+xml"/>
  <Override PartName="/ppt/tags/tag6896.xml" ContentType="application/vnd.openxmlformats-officedocument.presentationml.tags+xml"/>
  <Override PartName="/ppt/tags/tag6897.xml" ContentType="application/vnd.openxmlformats-officedocument.presentationml.tags+xml"/>
  <Override PartName="/ppt/tags/tag6898.xml" ContentType="application/vnd.openxmlformats-officedocument.presentationml.tags+xml"/>
  <Override PartName="/ppt/tags/tag6899.xml" ContentType="application/vnd.openxmlformats-officedocument.presentationml.tags+xml"/>
  <Override PartName="/ppt/tags/tag69.xml" ContentType="application/vnd.openxmlformats-officedocument.presentationml.tags+xml"/>
  <Override PartName="/ppt/tags/tag690.xml" ContentType="application/vnd.openxmlformats-officedocument.presentationml.tags+xml"/>
  <Override PartName="/ppt/tags/tag6900.xml" ContentType="application/vnd.openxmlformats-officedocument.presentationml.tags+xml"/>
  <Override PartName="/ppt/tags/tag6901.xml" ContentType="application/vnd.openxmlformats-officedocument.presentationml.tags+xml"/>
  <Override PartName="/ppt/tags/tag6902.xml" ContentType="application/vnd.openxmlformats-officedocument.presentationml.tags+xml"/>
  <Override PartName="/ppt/tags/tag6903.xml" ContentType="application/vnd.openxmlformats-officedocument.presentationml.tags+xml"/>
  <Override PartName="/ppt/tags/tag6904.xml" ContentType="application/vnd.openxmlformats-officedocument.presentationml.tags+xml"/>
  <Override PartName="/ppt/tags/tag6905.xml" ContentType="application/vnd.openxmlformats-officedocument.presentationml.tags+xml"/>
  <Override PartName="/ppt/tags/tag6906.xml" ContentType="application/vnd.openxmlformats-officedocument.presentationml.tags+xml"/>
  <Override PartName="/ppt/tags/tag6907.xml" ContentType="application/vnd.openxmlformats-officedocument.presentationml.tags+xml"/>
  <Override PartName="/ppt/tags/tag6908.xml" ContentType="application/vnd.openxmlformats-officedocument.presentationml.tags+xml"/>
  <Override PartName="/ppt/tags/tag6909.xml" ContentType="application/vnd.openxmlformats-officedocument.presentationml.tags+xml"/>
  <Override PartName="/ppt/tags/tag691.xml" ContentType="application/vnd.openxmlformats-officedocument.presentationml.tags+xml"/>
  <Override PartName="/ppt/tags/tag6910.xml" ContentType="application/vnd.openxmlformats-officedocument.presentationml.tags+xml"/>
  <Override PartName="/ppt/tags/tag6911.xml" ContentType="application/vnd.openxmlformats-officedocument.presentationml.tags+xml"/>
  <Override PartName="/ppt/tags/tag6912.xml" ContentType="application/vnd.openxmlformats-officedocument.presentationml.tags+xml"/>
  <Override PartName="/ppt/tags/tag6913.xml" ContentType="application/vnd.openxmlformats-officedocument.presentationml.tags+xml"/>
  <Override PartName="/ppt/tags/tag6914.xml" ContentType="application/vnd.openxmlformats-officedocument.presentationml.tags+xml"/>
  <Override PartName="/ppt/tags/tag6915.xml" ContentType="application/vnd.openxmlformats-officedocument.presentationml.tags+xml"/>
  <Override PartName="/ppt/tags/tag6916.xml" ContentType="application/vnd.openxmlformats-officedocument.presentationml.tags+xml"/>
  <Override PartName="/ppt/tags/tag6917.xml" ContentType="application/vnd.openxmlformats-officedocument.presentationml.tags+xml"/>
  <Override PartName="/ppt/tags/tag6918.xml" ContentType="application/vnd.openxmlformats-officedocument.presentationml.tags+xml"/>
  <Override PartName="/ppt/tags/tag6919.xml" ContentType="application/vnd.openxmlformats-officedocument.presentationml.tags+xml"/>
  <Override PartName="/ppt/tags/tag692.xml" ContentType="application/vnd.openxmlformats-officedocument.presentationml.tags+xml"/>
  <Override PartName="/ppt/tags/tag6920.xml" ContentType="application/vnd.openxmlformats-officedocument.presentationml.tags+xml"/>
  <Override PartName="/ppt/tags/tag6921.xml" ContentType="application/vnd.openxmlformats-officedocument.presentationml.tags+xml"/>
  <Override PartName="/ppt/tags/tag6922.xml" ContentType="application/vnd.openxmlformats-officedocument.presentationml.tags+xml"/>
  <Override PartName="/ppt/tags/tag6923.xml" ContentType="application/vnd.openxmlformats-officedocument.presentationml.tags+xml"/>
  <Override PartName="/ppt/tags/tag6924.xml" ContentType="application/vnd.openxmlformats-officedocument.presentationml.tags+xml"/>
  <Override PartName="/ppt/tags/tag6925.xml" ContentType="application/vnd.openxmlformats-officedocument.presentationml.tags+xml"/>
  <Override PartName="/ppt/tags/tag6926.xml" ContentType="application/vnd.openxmlformats-officedocument.presentationml.tags+xml"/>
  <Override PartName="/ppt/tags/tag6927.xml" ContentType="application/vnd.openxmlformats-officedocument.presentationml.tags+xml"/>
  <Override PartName="/ppt/tags/tag6928.xml" ContentType="application/vnd.openxmlformats-officedocument.presentationml.tags+xml"/>
  <Override PartName="/ppt/tags/tag6929.xml" ContentType="application/vnd.openxmlformats-officedocument.presentationml.tags+xml"/>
  <Override PartName="/ppt/tags/tag693.xml" ContentType="application/vnd.openxmlformats-officedocument.presentationml.tags+xml"/>
  <Override PartName="/ppt/tags/tag6930.xml" ContentType="application/vnd.openxmlformats-officedocument.presentationml.tags+xml"/>
  <Override PartName="/ppt/tags/tag6931.xml" ContentType="application/vnd.openxmlformats-officedocument.presentationml.tags+xml"/>
  <Override PartName="/ppt/tags/tag6932.xml" ContentType="application/vnd.openxmlformats-officedocument.presentationml.tags+xml"/>
  <Override PartName="/ppt/tags/tag6933.xml" ContentType="application/vnd.openxmlformats-officedocument.presentationml.tags+xml"/>
  <Override PartName="/ppt/tags/tag6934.xml" ContentType="application/vnd.openxmlformats-officedocument.presentationml.tags+xml"/>
  <Override PartName="/ppt/tags/tag6935.xml" ContentType="application/vnd.openxmlformats-officedocument.presentationml.tags+xml"/>
  <Override PartName="/ppt/tags/tag6936.xml" ContentType="application/vnd.openxmlformats-officedocument.presentationml.tags+xml"/>
  <Override PartName="/ppt/tags/tag6937.xml" ContentType="application/vnd.openxmlformats-officedocument.presentationml.tags+xml"/>
  <Override PartName="/ppt/tags/tag6938.xml" ContentType="application/vnd.openxmlformats-officedocument.presentationml.tags+xml"/>
  <Override PartName="/ppt/tags/tag6939.xml" ContentType="application/vnd.openxmlformats-officedocument.presentationml.tags+xml"/>
  <Override PartName="/ppt/tags/tag694.xml" ContentType="application/vnd.openxmlformats-officedocument.presentationml.tags+xml"/>
  <Override PartName="/ppt/tags/tag6940.xml" ContentType="application/vnd.openxmlformats-officedocument.presentationml.tags+xml"/>
  <Override PartName="/ppt/tags/tag6941.xml" ContentType="application/vnd.openxmlformats-officedocument.presentationml.tags+xml"/>
  <Override PartName="/ppt/tags/tag6942.xml" ContentType="application/vnd.openxmlformats-officedocument.presentationml.tags+xml"/>
  <Override PartName="/ppt/tags/tag6943.xml" ContentType="application/vnd.openxmlformats-officedocument.presentationml.tags+xml"/>
  <Override PartName="/ppt/tags/tag6944.xml" ContentType="application/vnd.openxmlformats-officedocument.presentationml.tags+xml"/>
  <Override PartName="/ppt/tags/tag6945.xml" ContentType="application/vnd.openxmlformats-officedocument.presentationml.tags+xml"/>
  <Override PartName="/ppt/tags/tag6946.xml" ContentType="application/vnd.openxmlformats-officedocument.presentationml.tags+xml"/>
  <Override PartName="/ppt/tags/tag6947.xml" ContentType="application/vnd.openxmlformats-officedocument.presentationml.tags+xml"/>
  <Override PartName="/ppt/tags/tag6948.xml" ContentType="application/vnd.openxmlformats-officedocument.presentationml.tags+xml"/>
  <Override PartName="/ppt/tags/tag6949.xml" ContentType="application/vnd.openxmlformats-officedocument.presentationml.tags+xml"/>
  <Override PartName="/ppt/tags/tag695.xml" ContentType="application/vnd.openxmlformats-officedocument.presentationml.tags+xml"/>
  <Override PartName="/ppt/tags/tag6950.xml" ContentType="application/vnd.openxmlformats-officedocument.presentationml.tags+xml"/>
  <Override PartName="/ppt/tags/tag6951.xml" ContentType="application/vnd.openxmlformats-officedocument.presentationml.tags+xml"/>
  <Override PartName="/ppt/tags/tag6952.xml" ContentType="application/vnd.openxmlformats-officedocument.presentationml.tags+xml"/>
  <Override PartName="/ppt/tags/tag6953.xml" ContentType="application/vnd.openxmlformats-officedocument.presentationml.tags+xml"/>
  <Override PartName="/ppt/tags/tag6954.xml" ContentType="application/vnd.openxmlformats-officedocument.presentationml.tags+xml"/>
  <Override PartName="/ppt/tags/tag6955.xml" ContentType="application/vnd.openxmlformats-officedocument.presentationml.tags+xml"/>
  <Override PartName="/ppt/tags/tag6956.xml" ContentType="application/vnd.openxmlformats-officedocument.presentationml.tags+xml"/>
  <Override PartName="/ppt/tags/tag6957.xml" ContentType="application/vnd.openxmlformats-officedocument.presentationml.tags+xml"/>
  <Override PartName="/ppt/tags/tag6958.xml" ContentType="application/vnd.openxmlformats-officedocument.presentationml.tags+xml"/>
  <Override PartName="/ppt/tags/tag6959.xml" ContentType="application/vnd.openxmlformats-officedocument.presentationml.tags+xml"/>
  <Override PartName="/ppt/tags/tag696.xml" ContentType="application/vnd.openxmlformats-officedocument.presentationml.tags+xml"/>
  <Override PartName="/ppt/tags/tag6960.xml" ContentType="application/vnd.openxmlformats-officedocument.presentationml.tags+xml"/>
  <Override PartName="/ppt/tags/tag6961.xml" ContentType="application/vnd.openxmlformats-officedocument.presentationml.tags+xml"/>
  <Override PartName="/ppt/tags/tag6962.xml" ContentType="application/vnd.openxmlformats-officedocument.presentationml.tags+xml"/>
  <Override PartName="/ppt/tags/tag6963.xml" ContentType="application/vnd.openxmlformats-officedocument.presentationml.tags+xml"/>
  <Override PartName="/ppt/tags/tag6964.xml" ContentType="application/vnd.openxmlformats-officedocument.presentationml.tags+xml"/>
  <Override PartName="/ppt/tags/tag6965.xml" ContentType="application/vnd.openxmlformats-officedocument.presentationml.tags+xml"/>
  <Override PartName="/ppt/tags/tag6966.xml" ContentType="application/vnd.openxmlformats-officedocument.presentationml.tags+xml"/>
  <Override PartName="/ppt/tags/tag6967.xml" ContentType="application/vnd.openxmlformats-officedocument.presentationml.tags+xml"/>
  <Override PartName="/ppt/tags/tag6968.xml" ContentType="application/vnd.openxmlformats-officedocument.presentationml.tags+xml"/>
  <Override PartName="/ppt/tags/tag6969.xml" ContentType="application/vnd.openxmlformats-officedocument.presentationml.tags+xml"/>
  <Override PartName="/ppt/tags/tag697.xml" ContentType="application/vnd.openxmlformats-officedocument.presentationml.tags+xml"/>
  <Override PartName="/ppt/tags/tag6970.xml" ContentType="application/vnd.openxmlformats-officedocument.presentationml.tags+xml"/>
  <Override PartName="/ppt/tags/tag6971.xml" ContentType="application/vnd.openxmlformats-officedocument.presentationml.tags+xml"/>
  <Override PartName="/ppt/tags/tag6972.xml" ContentType="application/vnd.openxmlformats-officedocument.presentationml.tags+xml"/>
  <Override PartName="/ppt/tags/tag6973.xml" ContentType="application/vnd.openxmlformats-officedocument.presentationml.tags+xml"/>
  <Override PartName="/ppt/tags/tag6974.xml" ContentType="application/vnd.openxmlformats-officedocument.presentationml.tags+xml"/>
  <Override PartName="/ppt/tags/tag6975.xml" ContentType="application/vnd.openxmlformats-officedocument.presentationml.tags+xml"/>
  <Override PartName="/ppt/tags/tag6976.xml" ContentType="application/vnd.openxmlformats-officedocument.presentationml.tags+xml"/>
  <Override PartName="/ppt/tags/tag6977.xml" ContentType="application/vnd.openxmlformats-officedocument.presentationml.tags+xml"/>
  <Override PartName="/ppt/tags/tag6978.xml" ContentType="application/vnd.openxmlformats-officedocument.presentationml.tags+xml"/>
  <Override PartName="/ppt/tags/tag6979.xml" ContentType="application/vnd.openxmlformats-officedocument.presentationml.tags+xml"/>
  <Override PartName="/ppt/tags/tag698.xml" ContentType="application/vnd.openxmlformats-officedocument.presentationml.tags+xml"/>
  <Override PartName="/ppt/tags/tag6980.xml" ContentType="application/vnd.openxmlformats-officedocument.presentationml.tags+xml"/>
  <Override PartName="/ppt/tags/tag6981.xml" ContentType="application/vnd.openxmlformats-officedocument.presentationml.tags+xml"/>
  <Override PartName="/ppt/tags/tag6982.xml" ContentType="application/vnd.openxmlformats-officedocument.presentationml.tags+xml"/>
  <Override PartName="/ppt/tags/tag6983.xml" ContentType="application/vnd.openxmlformats-officedocument.presentationml.tags+xml"/>
  <Override PartName="/ppt/tags/tag6984.xml" ContentType="application/vnd.openxmlformats-officedocument.presentationml.tags+xml"/>
  <Override PartName="/ppt/tags/tag6985.xml" ContentType="application/vnd.openxmlformats-officedocument.presentationml.tags+xml"/>
  <Override PartName="/ppt/tags/tag6986.xml" ContentType="application/vnd.openxmlformats-officedocument.presentationml.tags+xml"/>
  <Override PartName="/ppt/tags/tag6987.xml" ContentType="application/vnd.openxmlformats-officedocument.presentationml.tags+xml"/>
  <Override PartName="/ppt/tags/tag6988.xml" ContentType="application/vnd.openxmlformats-officedocument.presentationml.tags+xml"/>
  <Override PartName="/ppt/tags/tag6989.xml" ContentType="application/vnd.openxmlformats-officedocument.presentationml.tags+xml"/>
  <Override PartName="/ppt/tags/tag699.xml" ContentType="application/vnd.openxmlformats-officedocument.presentationml.tags+xml"/>
  <Override PartName="/ppt/tags/tag6990.xml" ContentType="application/vnd.openxmlformats-officedocument.presentationml.tags+xml"/>
  <Override PartName="/ppt/tags/tag6991.xml" ContentType="application/vnd.openxmlformats-officedocument.presentationml.tags+xml"/>
  <Override PartName="/ppt/tags/tag6992.xml" ContentType="application/vnd.openxmlformats-officedocument.presentationml.tags+xml"/>
  <Override PartName="/ppt/tags/tag6993.xml" ContentType="application/vnd.openxmlformats-officedocument.presentationml.tags+xml"/>
  <Override PartName="/ppt/tags/tag6994.xml" ContentType="application/vnd.openxmlformats-officedocument.presentationml.tags+xml"/>
  <Override PartName="/ppt/tags/tag6995.xml" ContentType="application/vnd.openxmlformats-officedocument.presentationml.tags+xml"/>
  <Override PartName="/ppt/tags/tag6996.xml" ContentType="application/vnd.openxmlformats-officedocument.presentationml.tags+xml"/>
  <Override PartName="/ppt/tags/tag6997.xml" ContentType="application/vnd.openxmlformats-officedocument.presentationml.tags+xml"/>
  <Override PartName="/ppt/tags/tag6998.xml" ContentType="application/vnd.openxmlformats-officedocument.presentationml.tags+xml"/>
  <Override PartName="/ppt/tags/tag6999.xml" ContentType="application/vnd.openxmlformats-officedocument.presentationml.tags+xml"/>
  <Override PartName="/ppt/tags/tag7.xml" ContentType="application/vnd.openxmlformats-officedocument.presentationml.tags+xml"/>
  <Override PartName="/ppt/tags/tag70.xml" ContentType="application/vnd.openxmlformats-officedocument.presentationml.tags+xml"/>
  <Override PartName="/ppt/tags/tag700.xml" ContentType="application/vnd.openxmlformats-officedocument.presentationml.tags+xml"/>
  <Override PartName="/ppt/tags/tag7000.xml" ContentType="application/vnd.openxmlformats-officedocument.presentationml.tags+xml"/>
  <Override PartName="/ppt/tags/tag7001.xml" ContentType="application/vnd.openxmlformats-officedocument.presentationml.tags+xml"/>
  <Override PartName="/ppt/tags/tag7002.xml" ContentType="application/vnd.openxmlformats-officedocument.presentationml.tags+xml"/>
  <Override PartName="/ppt/tags/tag7003.xml" ContentType="application/vnd.openxmlformats-officedocument.presentationml.tags+xml"/>
  <Override PartName="/ppt/tags/tag7004.xml" ContentType="application/vnd.openxmlformats-officedocument.presentationml.tags+xml"/>
  <Override PartName="/ppt/tags/tag7005.xml" ContentType="application/vnd.openxmlformats-officedocument.presentationml.tags+xml"/>
  <Override PartName="/ppt/tags/tag7006.xml" ContentType="application/vnd.openxmlformats-officedocument.presentationml.tags+xml"/>
  <Override PartName="/ppt/tags/tag7007.xml" ContentType="application/vnd.openxmlformats-officedocument.presentationml.tags+xml"/>
  <Override PartName="/ppt/tags/tag7008.xml" ContentType="application/vnd.openxmlformats-officedocument.presentationml.tags+xml"/>
  <Override PartName="/ppt/tags/tag7009.xml" ContentType="application/vnd.openxmlformats-officedocument.presentationml.tags+xml"/>
  <Override PartName="/ppt/tags/tag701.xml" ContentType="application/vnd.openxmlformats-officedocument.presentationml.tags+xml"/>
  <Override PartName="/ppt/tags/tag7010.xml" ContentType="application/vnd.openxmlformats-officedocument.presentationml.tags+xml"/>
  <Override PartName="/ppt/tags/tag7011.xml" ContentType="application/vnd.openxmlformats-officedocument.presentationml.tags+xml"/>
  <Override PartName="/ppt/tags/tag7012.xml" ContentType="application/vnd.openxmlformats-officedocument.presentationml.tags+xml"/>
  <Override PartName="/ppt/tags/tag7013.xml" ContentType="application/vnd.openxmlformats-officedocument.presentationml.tags+xml"/>
  <Override PartName="/ppt/tags/tag7014.xml" ContentType="application/vnd.openxmlformats-officedocument.presentationml.tags+xml"/>
  <Override PartName="/ppt/tags/tag7015.xml" ContentType="application/vnd.openxmlformats-officedocument.presentationml.tags+xml"/>
  <Override PartName="/ppt/tags/tag7016.xml" ContentType="application/vnd.openxmlformats-officedocument.presentationml.tags+xml"/>
  <Override PartName="/ppt/tags/tag7017.xml" ContentType="application/vnd.openxmlformats-officedocument.presentationml.tags+xml"/>
  <Override PartName="/ppt/tags/tag7018.xml" ContentType="application/vnd.openxmlformats-officedocument.presentationml.tags+xml"/>
  <Override PartName="/ppt/tags/tag7019.xml" ContentType="application/vnd.openxmlformats-officedocument.presentationml.tags+xml"/>
  <Override PartName="/ppt/tags/tag702.xml" ContentType="application/vnd.openxmlformats-officedocument.presentationml.tags+xml"/>
  <Override PartName="/ppt/tags/tag7020.xml" ContentType="application/vnd.openxmlformats-officedocument.presentationml.tags+xml"/>
  <Override PartName="/ppt/tags/tag7021.xml" ContentType="application/vnd.openxmlformats-officedocument.presentationml.tags+xml"/>
  <Override PartName="/ppt/tags/tag7022.xml" ContentType="application/vnd.openxmlformats-officedocument.presentationml.tags+xml"/>
  <Override PartName="/ppt/tags/tag7023.xml" ContentType="application/vnd.openxmlformats-officedocument.presentationml.tags+xml"/>
  <Override PartName="/ppt/tags/tag7024.xml" ContentType="application/vnd.openxmlformats-officedocument.presentationml.tags+xml"/>
  <Override PartName="/ppt/tags/tag7025.xml" ContentType="application/vnd.openxmlformats-officedocument.presentationml.tags+xml"/>
  <Override PartName="/ppt/tags/tag7026.xml" ContentType="application/vnd.openxmlformats-officedocument.presentationml.tags+xml"/>
  <Override PartName="/ppt/tags/tag7027.xml" ContentType="application/vnd.openxmlformats-officedocument.presentationml.tags+xml"/>
  <Override PartName="/ppt/tags/tag7028.xml" ContentType="application/vnd.openxmlformats-officedocument.presentationml.tags+xml"/>
  <Override PartName="/ppt/tags/tag7029.xml" ContentType="application/vnd.openxmlformats-officedocument.presentationml.tags+xml"/>
  <Override PartName="/ppt/tags/tag703.xml" ContentType="application/vnd.openxmlformats-officedocument.presentationml.tags+xml"/>
  <Override PartName="/ppt/tags/tag7030.xml" ContentType="application/vnd.openxmlformats-officedocument.presentationml.tags+xml"/>
  <Override PartName="/ppt/tags/tag7031.xml" ContentType="application/vnd.openxmlformats-officedocument.presentationml.tags+xml"/>
  <Override PartName="/ppt/tags/tag7032.xml" ContentType="application/vnd.openxmlformats-officedocument.presentationml.tags+xml"/>
  <Override PartName="/ppt/tags/tag7033.xml" ContentType="application/vnd.openxmlformats-officedocument.presentationml.tags+xml"/>
  <Override PartName="/ppt/tags/tag7034.xml" ContentType="application/vnd.openxmlformats-officedocument.presentationml.tags+xml"/>
  <Override PartName="/ppt/tags/tag7035.xml" ContentType="application/vnd.openxmlformats-officedocument.presentationml.tags+xml"/>
  <Override PartName="/ppt/tags/tag7036.xml" ContentType="application/vnd.openxmlformats-officedocument.presentationml.tags+xml"/>
  <Override PartName="/ppt/tags/tag7037.xml" ContentType="application/vnd.openxmlformats-officedocument.presentationml.tags+xml"/>
  <Override PartName="/ppt/tags/tag7038.xml" ContentType="application/vnd.openxmlformats-officedocument.presentationml.tags+xml"/>
  <Override PartName="/ppt/tags/tag7039.xml" ContentType="application/vnd.openxmlformats-officedocument.presentationml.tags+xml"/>
  <Override PartName="/ppt/tags/tag704.xml" ContentType="application/vnd.openxmlformats-officedocument.presentationml.tags+xml"/>
  <Override PartName="/ppt/tags/tag7040.xml" ContentType="application/vnd.openxmlformats-officedocument.presentationml.tags+xml"/>
  <Override PartName="/ppt/tags/tag7041.xml" ContentType="application/vnd.openxmlformats-officedocument.presentationml.tags+xml"/>
  <Override PartName="/ppt/tags/tag7042.xml" ContentType="application/vnd.openxmlformats-officedocument.presentationml.tags+xml"/>
  <Override PartName="/ppt/tags/tag7043.xml" ContentType="application/vnd.openxmlformats-officedocument.presentationml.tags+xml"/>
  <Override PartName="/ppt/tags/tag7044.xml" ContentType="application/vnd.openxmlformats-officedocument.presentationml.tags+xml"/>
  <Override PartName="/ppt/tags/tag7045.xml" ContentType="application/vnd.openxmlformats-officedocument.presentationml.tags+xml"/>
  <Override PartName="/ppt/tags/tag7046.xml" ContentType="application/vnd.openxmlformats-officedocument.presentationml.tags+xml"/>
  <Override PartName="/ppt/tags/tag7047.xml" ContentType="application/vnd.openxmlformats-officedocument.presentationml.tags+xml"/>
  <Override PartName="/ppt/tags/tag7048.xml" ContentType="application/vnd.openxmlformats-officedocument.presentationml.tags+xml"/>
  <Override PartName="/ppt/tags/tag7049.xml" ContentType="application/vnd.openxmlformats-officedocument.presentationml.tags+xml"/>
  <Override PartName="/ppt/tags/tag705.xml" ContentType="application/vnd.openxmlformats-officedocument.presentationml.tags+xml"/>
  <Override PartName="/ppt/tags/tag7050.xml" ContentType="application/vnd.openxmlformats-officedocument.presentationml.tags+xml"/>
  <Override PartName="/ppt/tags/tag7051.xml" ContentType="application/vnd.openxmlformats-officedocument.presentationml.tags+xml"/>
  <Override PartName="/ppt/tags/tag7052.xml" ContentType="application/vnd.openxmlformats-officedocument.presentationml.tags+xml"/>
  <Override PartName="/ppt/tags/tag7053.xml" ContentType="application/vnd.openxmlformats-officedocument.presentationml.tags+xml"/>
  <Override PartName="/ppt/tags/tag7054.xml" ContentType="application/vnd.openxmlformats-officedocument.presentationml.tags+xml"/>
  <Override PartName="/ppt/tags/tag7055.xml" ContentType="application/vnd.openxmlformats-officedocument.presentationml.tags+xml"/>
  <Override PartName="/ppt/tags/tag7056.xml" ContentType="application/vnd.openxmlformats-officedocument.presentationml.tags+xml"/>
  <Override PartName="/ppt/tags/tag7057.xml" ContentType="application/vnd.openxmlformats-officedocument.presentationml.tags+xml"/>
  <Override PartName="/ppt/tags/tag7058.xml" ContentType="application/vnd.openxmlformats-officedocument.presentationml.tags+xml"/>
  <Override PartName="/ppt/tags/tag7059.xml" ContentType="application/vnd.openxmlformats-officedocument.presentationml.tags+xml"/>
  <Override PartName="/ppt/tags/tag706.xml" ContentType="application/vnd.openxmlformats-officedocument.presentationml.tags+xml"/>
  <Override PartName="/ppt/tags/tag7060.xml" ContentType="application/vnd.openxmlformats-officedocument.presentationml.tags+xml"/>
  <Override PartName="/ppt/tags/tag7061.xml" ContentType="application/vnd.openxmlformats-officedocument.presentationml.tags+xml"/>
  <Override PartName="/ppt/tags/tag7062.xml" ContentType="application/vnd.openxmlformats-officedocument.presentationml.tags+xml"/>
  <Override PartName="/ppt/tags/tag7063.xml" ContentType="application/vnd.openxmlformats-officedocument.presentationml.tags+xml"/>
  <Override PartName="/ppt/tags/tag7064.xml" ContentType="application/vnd.openxmlformats-officedocument.presentationml.tags+xml"/>
  <Override PartName="/ppt/tags/tag7065.xml" ContentType="application/vnd.openxmlformats-officedocument.presentationml.tags+xml"/>
  <Override PartName="/ppt/tags/tag7066.xml" ContentType="application/vnd.openxmlformats-officedocument.presentationml.tags+xml"/>
  <Override PartName="/ppt/tags/tag7067.xml" ContentType="application/vnd.openxmlformats-officedocument.presentationml.tags+xml"/>
  <Override PartName="/ppt/tags/tag7068.xml" ContentType="application/vnd.openxmlformats-officedocument.presentationml.tags+xml"/>
  <Override PartName="/ppt/tags/tag7069.xml" ContentType="application/vnd.openxmlformats-officedocument.presentationml.tags+xml"/>
  <Override PartName="/ppt/tags/tag707.xml" ContentType="application/vnd.openxmlformats-officedocument.presentationml.tags+xml"/>
  <Override PartName="/ppt/tags/tag7070.xml" ContentType="application/vnd.openxmlformats-officedocument.presentationml.tags+xml"/>
  <Override PartName="/ppt/tags/tag7071.xml" ContentType="application/vnd.openxmlformats-officedocument.presentationml.tags+xml"/>
  <Override PartName="/ppt/tags/tag7072.xml" ContentType="application/vnd.openxmlformats-officedocument.presentationml.tags+xml"/>
  <Override PartName="/ppt/tags/tag7073.xml" ContentType="application/vnd.openxmlformats-officedocument.presentationml.tags+xml"/>
  <Override PartName="/ppt/tags/tag7074.xml" ContentType="application/vnd.openxmlformats-officedocument.presentationml.tags+xml"/>
  <Override PartName="/ppt/tags/tag7075.xml" ContentType="application/vnd.openxmlformats-officedocument.presentationml.tags+xml"/>
  <Override PartName="/ppt/tags/tag7076.xml" ContentType="application/vnd.openxmlformats-officedocument.presentationml.tags+xml"/>
  <Override PartName="/ppt/tags/tag7077.xml" ContentType="application/vnd.openxmlformats-officedocument.presentationml.tags+xml"/>
  <Override PartName="/ppt/tags/tag7078.xml" ContentType="application/vnd.openxmlformats-officedocument.presentationml.tags+xml"/>
  <Override PartName="/ppt/tags/tag7079.xml" ContentType="application/vnd.openxmlformats-officedocument.presentationml.tags+xml"/>
  <Override PartName="/ppt/tags/tag708.xml" ContentType="application/vnd.openxmlformats-officedocument.presentationml.tags+xml"/>
  <Override PartName="/ppt/tags/tag7080.xml" ContentType="application/vnd.openxmlformats-officedocument.presentationml.tags+xml"/>
  <Override PartName="/ppt/tags/tag7081.xml" ContentType="application/vnd.openxmlformats-officedocument.presentationml.tags+xml"/>
  <Override PartName="/ppt/tags/tag7082.xml" ContentType="application/vnd.openxmlformats-officedocument.presentationml.tags+xml"/>
  <Override PartName="/ppt/tags/tag7083.xml" ContentType="application/vnd.openxmlformats-officedocument.presentationml.tags+xml"/>
  <Override PartName="/ppt/tags/tag7084.xml" ContentType="application/vnd.openxmlformats-officedocument.presentationml.tags+xml"/>
  <Override PartName="/ppt/tags/tag7085.xml" ContentType="application/vnd.openxmlformats-officedocument.presentationml.tags+xml"/>
  <Override PartName="/ppt/tags/tag7086.xml" ContentType="application/vnd.openxmlformats-officedocument.presentationml.tags+xml"/>
  <Override PartName="/ppt/tags/tag7087.xml" ContentType="application/vnd.openxmlformats-officedocument.presentationml.tags+xml"/>
  <Override PartName="/ppt/tags/tag7088.xml" ContentType="application/vnd.openxmlformats-officedocument.presentationml.tags+xml"/>
  <Override PartName="/ppt/tags/tag7089.xml" ContentType="application/vnd.openxmlformats-officedocument.presentationml.tags+xml"/>
  <Override PartName="/ppt/tags/tag709.xml" ContentType="application/vnd.openxmlformats-officedocument.presentationml.tags+xml"/>
  <Override PartName="/ppt/tags/tag7090.xml" ContentType="application/vnd.openxmlformats-officedocument.presentationml.tags+xml"/>
  <Override PartName="/ppt/tags/tag7091.xml" ContentType="application/vnd.openxmlformats-officedocument.presentationml.tags+xml"/>
  <Override PartName="/ppt/tags/tag7092.xml" ContentType="application/vnd.openxmlformats-officedocument.presentationml.tags+xml"/>
  <Override PartName="/ppt/tags/tag7093.xml" ContentType="application/vnd.openxmlformats-officedocument.presentationml.tags+xml"/>
  <Override PartName="/ppt/tags/tag7094.xml" ContentType="application/vnd.openxmlformats-officedocument.presentationml.tags+xml"/>
  <Override PartName="/ppt/tags/tag7095.xml" ContentType="application/vnd.openxmlformats-officedocument.presentationml.tags+xml"/>
  <Override PartName="/ppt/tags/tag7096.xml" ContentType="application/vnd.openxmlformats-officedocument.presentationml.tags+xml"/>
  <Override PartName="/ppt/tags/tag7097.xml" ContentType="application/vnd.openxmlformats-officedocument.presentationml.tags+xml"/>
  <Override PartName="/ppt/tags/tag7098.xml" ContentType="application/vnd.openxmlformats-officedocument.presentationml.tags+xml"/>
  <Override PartName="/ppt/tags/tag7099.xml" ContentType="application/vnd.openxmlformats-officedocument.presentationml.tags+xml"/>
  <Override PartName="/ppt/tags/tag71.xml" ContentType="application/vnd.openxmlformats-officedocument.presentationml.tags+xml"/>
  <Override PartName="/ppt/tags/tag710.xml" ContentType="application/vnd.openxmlformats-officedocument.presentationml.tags+xml"/>
  <Override PartName="/ppt/tags/tag7100.xml" ContentType="application/vnd.openxmlformats-officedocument.presentationml.tags+xml"/>
  <Override PartName="/ppt/tags/tag7101.xml" ContentType="application/vnd.openxmlformats-officedocument.presentationml.tags+xml"/>
  <Override PartName="/ppt/tags/tag7102.xml" ContentType="application/vnd.openxmlformats-officedocument.presentationml.tags+xml"/>
  <Override PartName="/ppt/tags/tag7103.xml" ContentType="application/vnd.openxmlformats-officedocument.presentationml.tags+xml"/>
  <Override PartName="/ppt/tags/tag7104.xml" ContentType="application/vnd.openxmlformats-officedocument.presentationml.tags+xml"/>
  <Override PartName="/ppt/tags/tag7105.xml" ContentType="application/vnd.openxmlformats-officedocument.presentationml.tags+xml"/>
  <Override PartName="/ppt/tags/tag7106.xml" ContentType="application/vnd.openxmlformats-officedocument.presentationml.tags+xml"/>
  <Override PartName="/ppt/tags/tag7107.xml" ContentType="application/vnd.openxmlformats-officedocument.presentationml.tags+xml"/>
  <Override PartName="/ppt/tags/tag7108.xml" ContentType="application/vnd.openxmlformats-officedocument.presentationml.tags+xml"/>
  <Override PartName="/ppt/tags/tag7109.xml" ContentType="application/vnd.openxmlformats-officedocument.presentationml.tags+xml"/>
  <Override PartName="/ppt/tags/tag711.xml" ContentType="application/vnd.openxmlformats-officedocument.presentationml.tags+xml"/>
  <Override PartName="/ppt/tags/tag7110.xml" ContentType="application/vnd.openxmlformats-officedocument.presentationml.tags+xml"/>
  <Override PartName="/ppt/tags/tag7111.xml" ContentType="application/vnd.openxmlformats-officedocument.presentationml.tags+xml"/>
  <Override PartName="/ppt/tags/tag7112.xml" ContentType="application/vnd.openxmlformats-officedocument.presentationml.tags+xml"/>
  <Override PartName="/ppt/tags/tag7113.xml" ContentType="application/vnd.openxmlformats-officedocument.presentationml.tags+xml"/>
  <Override PartName="/ppt/tags/tag7114.xml" ContentType="application/vnd.openxmlformats-officedocument.presentationml.tags+xml"/>
  <Override PartName="/ppt/tags/tag7115.xml" ContentType="application/vnd.openxmlformats-officedocument.presentationml.tags+xml"/>
  <Override PartName="/ppt/tags/tag7116.xml" ContentType="application/vnd.openxmlformats-officedocument.presentationml.tags+xml"/>
  <Override PartName="/ppt/tags/tag7117.xml" ContentType="application/vnd.openxmlformats-officedocument.presentationml.tags+xml"/>
  <Override PartName="/ppt/tags/tag7118.xml" ContentType="application/vnd.openxmlformats-officedocument.presentationml.tags+xml"/>
  <Override PartName="/ppt/tags/tag7119.xml" ContentType="application/vnd.openxmlformats-officedocument.presentationml.tags+xml"/>
  <Override PartName="/ppt/tags/tag712.xml" ContentType="application/vnd.openxmlformats-officedocument.presentationml.tags+xml"/>
  <Override PartName="/ppt/tags/tag7120.xml" ContentType="application/vnd.openxmlformats-officedocument.presentationml.tags+xml"/>
  <Override PartName="/ppt/tags/tag7121.xml" ContentType="application/vnd.openxmlformats-officedocument.presentationml.tags+xml"/>
  <Override PartName="/ppt/tags/tag7122.xml" ContentType="application/vnd.openxmlformats-officedocument.presentationml.tags+xml"/>
  <Override PartName="/ppt/tags/tag7123.xml" ContentType="application/vnd.openxmlformats-officedocument.presentationml.tags+xml"/>
  <Override PartName="/ppt/tags/tag7124.xml" ContentType="application/vnd.openxmlformats-officedocument.presentationml.tags+xml"/>
  <Override PartName="/ppt/tags/tag7125.xml" ContentType="application/vnd.openxmlformats-officedocument.presentationml.tags+xml"/>
  <Override PartName="/ppt/tags/tag7126.xml" ContentType="application/vnd.openxmlformats-officedocument.presentationml.tags+xml"/>
  <Override PartName="/ppt/tags/tag7127.xml" ContentType="application/vnd.openxmlformats-officedocument.presentationml.tags+xml"/>
  <Override PartName="/ppt/tags/tag7128.xml" ContentType="application/vnd.openxmlformats-officedocument.presentationml.tags+xml"/>
  <Override PartName="/ppt/tags/tag7129.xml" ContentType="application/vnd.openxmlformats-officedocument.presentationml.tags+xml"/>
  <Override PartName="/ppt/tags/tag713.xml" ContentType="application/vnd.openxmlformats-officedocument.presentationml.tags+xml"/>
  <Override PartName="/ppt/tags/tag7130.xml" ContentType="application/vnd.openxmlformats-officedocument.presentationml.tags+xml"/>
  <Override PartName="/ppt/tags/tag7131.xml" ContentType="application/vnd.openxmlformats-officedocument.presentationml.tags+xml"/>
  <Override PartName="/ppt/tags/tag7132.xml" ContentType="application/vnd.openxmlformats-officedocument.presentationml.tags+xml"/>
  <Override PartName="/ppt/tags/tag7133.xml" ContentType="application/vnd.openxmlformats-officedocument.presentationml.tags+xml"/>
  <Override PartName="/ppt/tags/tag7134.xml" ContentType="application/vnd.openxmlformats-officedocument.presentationml.tags+xml"/>
  <Override PartName="/ppt/tags/tag7135.xml" ContentType="application/vnd.openxmlformats-officedocument.presentationml.tags+xml"/>
  <Override PartName="/ppt/tags/tag7136.xml" ContentType="application/vnd.openxmlformats-officedocument.presentationml.tags+xml"/>
  <Override PartName="/ppt/tags/tag7137.xml" ContentType="application/vnd.openxmlformats-officedocument.presentationml.tags+xml"/>
  <Override PartName="/ppt/tags/tag7138.xml" ContentType="application/vnd.openxmlformats-officedocument.presentationml.tags+xml"/>
  <Override PartName="/ppt/tags/tag7139.xml" ContentType="application/vnd.openxmlformats-officedocument.presentationml.tags+xml"/>
  <Override PartName="/ppt/tags/tag714.xml" ContentType="application/vnd.openxmlformats-officedocument.presentationml.tags+xml"/>
  <Override PartName="/ppt/tags/tag7140.xml" ContentType="application/vnd.openxmlformats-officedocument.presentationml.tags+xml"/>
  <Override PartName="/ppt/tags/tag7141.xml" ContentType="application/vnd.openxmlformats-officedocument.presentationml.tags+xml"/>
  <Override PartName="/ppt/tags/tag7142.xml" ContentType="application/vnd.openxmlformats-officedocument.presentationml.tags+xml"/>
  <Override PartName="/ppt/tags/tag7143.xml" ContentType="application/vnd.openxmlformats-officedocument.presentationml.tags+xml"/>
  <Override PartName="/ppt/tags/tag7144.xml" ContentType="application/vnd.openxmlformats-officedocument.presentationml.tags+xml"/>
  <Override PartName="/ppt/tags/tag7145.xml" ContentType="application/vnd.openxmlformats-officedocument.presentationml.tags+xml"/>
  <Override PartName="/ppt/tags/tag7146.xml" ContentType="application/vnd.openxmlformats-officedocument.presentationml.tags+xml"/>
  <Override PartName="/ppt/tags/tag7147.xml" ContentType="application/vnd.openxmlformats-officedocument.presentationml.tags+xml"/>
  <Override PartName="/ppt/tags/tag7148.xml" ContentType="application/vnd.openxmlformats-officedocument.presentationml.tags+xml"/>
  <Override PartName="/ppt/tags/tag7149.xml" ContentType="application/vnd.openxmlformats-officedocument.presentationml.tags+xml"/>
  <Override PartName="/ppt/tags/tag715.xml" ContentType="application/vnd.openxmlformats-officedocument.presentationml.tags+xml"/>
  <Override PartName="/ppt/tags/tag7150.xml" ContentType="application/vnd.openxmlformats-officedocument.presentationml.tags+xml"/>
  <Override PartName="/ppt/tags/tag7151.xml" ContentType="application/vnd.openxmlformats-officedocument.presentationml.tags+xml"/>
  <Override PartName="/ppt/tags/tag7152.xml" ContentType="application/vnd.openxmlformats-officedocument.presentationml.tags+xml"/>
  <Override PartName="/ppt/tags/tag7153.xml" ContentType="application/vnd.openxmlformats-officedocument.presentationml.tags+xml"/>
  <Override PartName="/ppt/tags/tag7154.xml" ContentType="application/vnd.openxmlformats-officedocument.presentationml.tags+xml"/>
  <Override PartName="/ppt/tags/tag7155.xml" ContentType="application/vnd.openxmlformats-officedocument.presentationml.tags+xml"/>
  <Override PartName="/ppt/tags/tag7156.xml" ContentType="application/vnd.openxmlformats-officedocument.presentationml.tags+xml"/>
  <Override PartName="/ppt/tags/tag7157.xml" ContentType="application/vnd.openxmlformats-officedocument.presentationml.tags+xml"/>
  <Override PartName="/ppt/tags/tag7158.xml" ContentType="application/vnd.openxmlformats-officedocument.presentationml.tags+xml"/>
  <Override PartName="/ppt/tags/tag7159.xml" ContentType="application/vnd.openxmlformats-officedocument.presentationml.tags+xml"/>
  <Override PartName="/ppt/tags/tag716.xml" ContentType="application/vnd.openxmlformats-officedocument.presentationml.tags+xml"/>
  <Override PartName="/ppt/tags/tag7160.xml" ContentType="application/vnd.openxmlformats-officedocument.presentationml.tags+xml"/>
  <Override PartName="/ppt/tags/tag7161.xml" ContentType="application/vnd.openxmlformats-officedocument.presentationml.tags+xml"/>
  <Override PartName="/ppt/tags/tag7162.xml" ContentType="application/vnd.openxmlformats-officedocument.presentationml.tags+xml"/>
  <Override PartName="/ppt/tags/tag7163.xml" ContentType="application/vnd.openxmlformats-officedocument.presentationml.tags+xml"/>
  <Override PartName="/ppt/tags/tag7164.xml" ContentType="application/vnd.openxmlformats-officedocument.presentationml.tags+xml"/>
  <Override PartName="/ppt/tags/tag7165.xml" ContentType="application/vnd.openxmlformats-officedocument.presentationml.tags+xml"/>
  <Override PartName="/ppt/tags/tag7166.xml" ContentType="application/vnd.openxmlformats-officedocument.presentationml.tags+xml"/>
  <Override PartName="/ppt/tags/tag7167.xml" ContentType="application/vnd.openxmlformats-officedocument.presentationml.tags+xml"/>
  <Override PartName="/ppt/tags/tag7168.xml" ContentType="application/vnd.openxmlformats-officedocument.presentationml.tags+xml"/>
  <Override PartName="/ppt/tags/tag7169.xml" ContentType="application/vnd.openxmlformats-officedocument.presentationml.tags+xml"/>
  <Override PartName="/ppt/tags/tag717.xml" ContentType="application/vnd.openxmlformats-officedocument.presentationml.tags+xml"/>
  <Override PartName="/ppt/tags/tag7170.xml" ContentType="application/vnd.openxmlformats-officedocument.presentationml.tags+xml"/>
  <Override PartName="/ppt/tags/tag7171.xml" ContentType="application/vnd.openxmlformats-officedocument.presentationml.tags+xml"/>
  <Override PartName="/ppt/tags/tag7172.xml" ContentType="application/vnd.openxmlformats-officedocument.presentationml.tags+xml"/>
  <Override PartName="/ppt/tags/tag7173.xml" ContentType="application/vnd.openxmlformats-officedocument.presentationml.tags+xml"/>
  <Override PartName="/ppt/tags/tag7174.xml" ContentType="application/vnd.openxmlformats-officedocument.presentationml.tags+xml"/>
  <Override PartName="/ppt/tags/tag7175.xml" ContentType="application/vnd.openxmlformats-officedocument.presentationml.tags+xml"/>
  <Override PartName="/ppt/tags/tag7176.xml" ContentType="application/vnd.openxmlformats-officedocument.presentationml.tags+xml"/>
  <Override PartName="/ppt/tags/tag7177.xml" ContentType="application/vnd.openxmlformats-officedocument.presentationml.tags+xml"/>
  <Override PartName="/ppt/tags/tag7178.xml" ContentType="application/vnd.openxmlformats-officedocument.presentationml.tags+xml"/>
  <Override PartName="/ppt/tags/tag7179.xml" ContentType="application/vnd.openxmlformats-officedocument.presentationml.tags+xml"/>
  <Override PartName="/ppt/tags/tag718.xml" ContentType="application/vnd.openxmlformats-officedocument.presentationml.tags+xml"/>
  <Override PartName="/ppt/tags/tag7180.xml" ContentType="application/vnd.openxmlformats-officedocument.presentationml.tags+xml"/>
  <Override PartName="/ppt/tags/tag7181.xml" ContentType="application/vnd.openxmlformats-officedocument.presentationml.tags+xml"/>
  <Override PartName="/ppt/tags/tag7182.xml" ContentType="application/vnd.openxmlformats-officedocument.presentationml.tags+xml"/>
  <Override PartName="/ppt/tags/tag7183.xml" ContentType="application/vnd.openxmlformats-officedocument.presentationml.tags+xml"/>
  <Override PartName="/ppt/tags/tag7184.xml" ContentType="application/vnd.openxmlformats-officedocument.presentationml.tags+xml"/>
  <Override PartName="/ppt/tags/tag7185.xml" ContentType="application/vnd.openxmlformats-officedocument.presentationml.tags+xml"/>
  <Override PartName="/ppt/tags/tag7186.xml" ContentType="application/vnd.openxmlformats-officedocument.presentationml.tags+xml"/>
  <Override PartName="/ppt/tags/tag7187.xml" ContentType="application/vnd.openxmlformats-officedocument.presentationml.tags+xml"/>
  <Override PartName="/ppt/tags/tag7188.xml" ContentType="application/vnd.openxmlformats-officedocument.presentationml.tags+xml"/>
  <Override PartName="/ppt/tags/tag7189.xml" ContentType="application/vnd.openxmlformats-officedocument.presentationml.tags+xml"/>
  <Override PartName="/ppt/tags/tag719.xml" ContentType="application/vnd.openxmlformats-officedocument.presentationml.tags+xml"/>
  <Override PartName="/ppt/tags/tag7190.xml" ContentType="application/vnd.openxmlformats-officedocument.presentationml.tags+xml"/>
  <Override PartName="/ppt/tags/tag7191.xml" ContentType="application/vnd.openxmlformats-officedocument.presentationml.tags+xml"/>
  <Override PartName="/ppt/tags/tag7192.xml" ContentType="application/vnd.openxmlformats-officedocument.presentationml.tags+xml"/>
  <Override PartName="/ppt/tags/tag7193.xml" ContentType="application/vnd.openxmlformats-officedocument.presentationml.tags+xml"/>
  <Override PartName="/ppt/tags/tag7194.xml" ContentType="application/vnd.openxmlformats-officedocument.presentationml.tags+xml"/>
  <Override PartName="/ppt/tags/tag7195.xml" ContentType="application/vnd.openxmlformats-officedocument.presentationml.tags+xml"/>
  <Override PartName="/ppt/tags/tag7196.xml" ContentType="application/vnd.openxmlformats-officedocument.presentationml.tags+xml"/>
  <Override PartName="/ppt/tags/tag7197.xml" ContentType="application/vnd.openxmlformats-officedocument.presentationml.tags+xml"/>
  <Override PartName="/ppt/tags/tag7198.xml" ContentType="application/vnd.openxmlformats-officedocument.presentationml.tags+xml"/>
  <Override PartName="/ppt/tags/tag7199.xml" ContentType="application/vnd.openxmlformats-officedocument.presentationml.tags+xml"/>
  <Override PartName="/ppt/tags/tag72.xml" ContentType="application/vnd.openxmlformats-officedocument.presentationml.tags+xml"/>
  <Override PartName="/ppt/tags/tag720.xml" ContentType="application/vnd.openxmlformats-officedocument.presentationml.tags+xml"/>
  <Override PartName="/ppt/tags/tag7200.xml" ContentType="application/vnd.openxmlformats-officedocument.presentationml.tags+xml"/>
  <Override PartName="/ppt/tags/tag7201.xml" ContentType="application/vnd.openxmlformats-officedocument.presentationml.tags+xml"/>
  <Override PartName="/ppt/tags/tag7202.xml" ContentType="application/vnd.openxmlformats-officedocument.presentationml.tags+xml"/>
  <Override PartName="/ppt/tags/tag7203.xml" ContentType="application/vnd.openxmlformats-officedocument.presentationml.tags+xml"/>
  <Override PartName="/ppt/tags/tag7204.xml" ContentType="application/vnd.openxmlformats-officedocument.presentationml.tags+xml"/>
  <Override PartName="/ppt/tags/tag7205.xml" ContentType="application/vnd.openxmlformats-officedocument.presentationml.tags+xml"/>
  <Override PartName="/ppt/tags/tag7206.xml" ContentType="application/vnd.openxmlformats-officedocument.presentationml.tags+xml"/>
  <Override PartName="/ppt/tags/tag7207.xml" ContentType="application/vnd.openxmlformats-officedocument.presentationml.tags+xml"/>
  <Override PartName="/ppt/tags/tag7208.xml" ContentType="application/vnd.openxmlformats-officedocument.presentationml.tags+xml"/>
  <Override PartName="/ppt/tags/tag7209.xml" ContentType="application/vnd.openxmlformats-officedocument.presentationml.tags+xml"/>
  <Override PartName="/ppt/tags/tag721.xml" ContentType="application/vnd.openxmlformats-officedocument.presentationml.tags+xml"/>
  <Override PartName="/ppt/tags/tag7210.xml" ContentType="application/vnd.openxmlformats-officedocument.presentationml.tags+xml"/>
  <Override PartName="/ppt/tags/tag7211.xml" ContentType="application/vnd.openxmlformats-officedocument.presentationml.tags+xml"/>
  <Override PartName="/ppt/tags/tag7212.xml" ContentType="application/vnd.openxmlformats-officedocument.presentationml.tags+xml"/>
  <Override PartName="/ppt/tags/tag7213.xml" ContentType="application/vnd.openxmlformats-officedocument.presentationml.tags+xml"/>
  <Override PartName="/ppt/tags/tag7214.xml" ContentType="application/vnd.openxmlformats-officedocument.presentationml.tags+xml"/>
  <Override PartName="/ppt/tags/tag7215.xml" ContentType="application/vnd.openxmlformats-officedocument.presentationml.tags+xml"/>
  <Override PartName="/ppt/tags/tag7216.xml" ContentType="application/vnd.openxmlformats-officedocument.presentationml.tags+xml"/>
  <Override PartName="/ppt/tags/tag7217.xml" ContentType="application/vnd.openxmlformats-officedocument.presentationml.tags+xml"/>
  <Override PartName="/ppt/tags/tag7218.xml" ContentType="application/vnd.openxmlformats-officedocument.presentationml.tags+xml"/>
  <Override PartName="/ppt/tags/tag7219.xml" ContentType="application/vnd.openxmlformats-officedocument.presentationml.tags+xml"/>
  <Override PartName="/ppt/tags/tag722.xml" ContentType="application/vnd.openxmlformats-officedocument.presentationml.tags+xml"/>
  <Override PartName="/ppt/tags/tag7220.xml" ContentType="application/vnd.openxmlformats-officedocument.presentationml.tags+xml"/>
  <Override PartName="/ppt/tags/tag7221.xml" ContentType="application/vnd.openxmlformats-officedocument.presentationml.tags+xml"/>
  <Override PartName="/ppt/tags/tag7222.xml" ContentType="application/vnd.openxmlformats-officedocument.presentationml.tags+xml"/>
  <Override PartName="/ppt/tags/tag7223.xml" ContentType="application/vnd.openxmlformats-officedocument.presentationml.tags+xml"/>
  <Override PartName="/ppt/tags/tag7224.xml" ContentType="application/vnd.openxmlformats-officedocument.presentationml.tags+xml"/>
  <Override PartName="/ppt/tags/tag7225.xml" ContentType="application/vnd.openxmlformats-officedocument.presentationml.tags+xml"/>
  <Override PartName="/ppt/tags/tag7226.xml" ContentType="application/vnd.openxmlformats-officedocument.presentationml.tags+xml"/>
  <Override PartName="/ppt/tags/tag7227.xml" ContentType="application/vnd.openxmlformats-officedocument.presentationml.tags+xml"/>
  <Override PartName="/ppt/tags/tag7228.xml" ContentType="application/vnd.openxmlformats-officedocument.presentationml.tags+xml"/>
  <Override PartName="/ppt/tags/tag7229.xml" ContentType="application/vnd.openxmlformats-officedocument.presentationml.tags+xml"/>
  <Override PartName="/ppt/tags/tag723.xml" ContentType="application/vnd.openxmlformats-officedocument.presentationml.tags+xml"/>
  <Override PartName="/ppt/tags/tag7230.xml" ContentType="application/vnd.openxmlformats-officedocument.presentationml.tags+xml"/>
  <Override PartName="/ppt/tags/tag7231.xml" ContentType="application/vnd.openxmlformats-officedocument.presentationml.tags+xml"/>
  <Override PartName="/ppt/tags/tag7232.xml" ContentType="application/vnd.openxmlformats-officedocument.presentationml.tags+xml"/>
  <Override PartName="/ppt/tags/tag7233.xml" ContentType="application/vnd.openxmlformats-officedocument.presentationml.tags+xml"/>
  <Override PartName="/ppt/tags/tag7234.xml" ContentType="application/vnd.openxmlformats-officedocument.presentationml.tags+xml"/>
  <Override PartName="/ppt/tags/tag7235.xml" ContentType="application/vnd.openxmlformats-officedocument.presentationml.tags+xml"/>
  <Override PartName="/ppt/tags/tag7236.xml" ContentType="application/vnd.openxmlformats-officedocument.presentationml.tags+xml"/>
  <Override PartName="/ppt/tags/tag7237.xml" ContentType="application/vnd.openxmlformats-officedocument.presentationml.tags+xml"/>
  <Override PartName="/ppt/tags/tag7238.xml" ContentType="application/vnd.openxmlformats-officedocument.presentationml.tags+xml"/>
  <Override PartName="/ppt/tags/tag7239.xml" ContentType="application/vnd.openxmlformats-officedocument.presentationml.tags+xml"/>
  <Override PartName="/ppt/tags/tag724.xml" ContentType="application/vnd.openxmlformats-officedocument.presentationml.tags+xml"/>
  <Override PartName="/ppt/tags/tag7240.xml" ContentType="application/vnd.openxmlformats-officedocument.presentationml.tags+xml"/>
  <Override PartName="/ppt/tags/tag7241.xml" ContentType="application/vnd.openxmlformats-officedocument.presentationml.tags+xml"/>
  <Override PartName="/ppt/tags/tag7242.xml" ContentType="application/vnd.openxmlformats-officedocument.presentationml.tags+xml"/>
  <Override PartName="/ppt/tags/tag7243.xml" ContentType="application/vnd.openxmlformats-officedocument.presentationml.tags+xml"/>
  <Override PartName="/ppt/tags/tag7244.xml" ContentType="application/vnd.openxmlformats-officedocument.presentationml.tags+xml"/>
  <Override PartName="/ppt/tags/tag7245.xml" ContentType="application/vnd.openxmlformats-officedocument.presentationml.tags+xml"/>
  <Override PartName="/ppt/tags/tag7246.xml" ContentType="application/vnd.openxmlformats-officedocument.presentationml.tags+xml"/>
  <Override PartName="/ppt/tags/tag7247.xml" ContentType="application/vnd.openxmlformats-officedocument.presentationml.tags+xml"/>
  <Override PartName="/ppt/tags/tag7248.xml" ContentType="application/vnd.openxmlformats-officedocument.presentationml.tags+xml"/>
  <Override PartName="/ppt/tags/tag7249.xml" ContentType="application/vnd.openxmlformats-officedocument.presentationml.tags+xml"/>
  <Override PartName="/ppt/tags/tag725.xml" ContentType="application/vnd.openxmlformats-officedocument.presentationml.tags+xml"/>
  <Override PartName="/ppt/tags/tag7250.xml" ContentType="application/vnd.openxmlformats-officedocument.presentationml.tags+xml"/>
  <Override PartName="/ppt/tags/tag7251.xml" ContentType="application/vnd.openxmlformats-officedocument.presentationml.tags+xml"/>
  <Override PartName="/ppt/tags/tag7252.xml" ContentType="application/vnd.openxmlformats-officedocument.presentationml.tags+xml"/>
  <Override PartName="/ppt/tags/tag7253.xml" ContentType="application/vnd.openxmlformats-officedocument.presentationml.tags+xml"/>
  <Override PartName="/ppt/tags/tag7254.xml" ContentType="application/vnd.openxmlformats-officedocument.presentationml.tags+xml"/>
  <Override PartName="/ppt/tags/tag7255.xml" ContentType="application/vnd.openxmlformats-officedocument.presentationml.tags+xml"/>
  <Override PartName="/ppt/tags/tag7256.xml" ContentType="application/vnd.openxmlformats-officedocument.presentationml.tags+xml"/>
  <Override PartName="/ppt/tags/tag7257.xml" ContentType="application/vnd.openxmlformats-officedocument.presentationml.tags+xml"/>
  <Override PartName="/ppt/tags/tag7258.xml" ContentType="application/vnd.openxmlformats-officedocument.presentationml.tags+xml"/>
  <Override PartName="/ppt/tags/tag7259.xml" ContentType="application/vnd.openxmlformats-officedocument.presentationml.tags+xml"/>
  <Override PartName="/ppt/tags/tag726.xml" ContentType="application/vnd.openxmlformats-officedocument.presentationml.tags+xml"/>
  <Override PartName="/ppt/tags/tag7260.xml" ContentType="application/vnd.openxmlformats-officedocument.presentationml.tags+xml"/>
  <Override PartName="/ppt/tags/tag7261.xml" ContentType="application/vnd.openxmlformats-officedocument.presentationml.tags+xml"/>
  <Override PartName="/ppt/tags/tag7262.xml" ContentType="application/vnd.openxmlformats-officedocument.presentationml.tags+xml"/>
  <Override PartName="/ppt/tags/tag7263.xml" ContentType="application/vnd.openxmlformats-officedocument.presentationml.tags+xml"/>
  <Override PartName="/ppt/tags/tag7264.xml" ContentType="application/vnd.openxmlformats-officedocument.presentationml.tags+xml"/>
  <Override PartName="/ppt/tags/tag7265.xml" ContentType="application/vnd.openxmlformats-officedocument.presentationml.tags+xml"/>
  <Override PartName="/ppt/tags/tag7266.xml" ContentType="application/vnd.openxmlformats-officedocument.presentationml.tags+xml"/>
  <Override PartName="/ppt/tags/tag7267.xml" ContentType="application/vnd.openxmlformats-officedocument.presentationml.tags+xml"/>
  <Override PartName="/ppt/tags/tag7268.xml" ContentType="application/vnd.openxmlformats-officedocument.presentationml.tags+xml"/>
  <Override PartName="/ppt/tags/tag7269.xml" ContentType="application/vnd.openxmlformats-officedocument.presentationml.tags+xml"/>
  <Override PartName="/ppt/tags/tag727.xml" ContentType="application/vnd.openxmlformats-officedocument.presentationml.tags+xml"/>
  <Override PartName="/ppt/tags/tag7270.xml" ContentType="application/vnd.openxmlformats-officedocument.presentationml.tags+xml"/>
  <Override PartName="/ppt/tags/tag7271.xml" ContentType="application/vnd.openxmlformats-officedocument.presentationml.tags+xml"/>
  <Override PartName="/ppt/tags/tag7272.xml" ContentType="application/vnd.openxmlformats-officedocument.presentationml.tags+xml"/>
  <Override PartName="/ppt/tags/tag7273.xml" ContentType="application/vnd.openxmlformats-officedocument.presentationml.tags+xml"/>
  <Override PartName="/ppt/tags/tag7274.xml" ContentType="application/vnd.openxmlformats-officedocument.presentationml.tags+xml"/>
  <Override PartName="/ppt/tags/tag7275.xml" ContentType="application/vnd.openxmlformats-officedocument.presentationml.tags+xml"/>
  <Override PartName="/ppt/tags/tag7276.xml" ContentType="application/vnd.openxmlformats-officedocument.presentationml.tags+xml"/>
  <Override PartName="/ppt/tags/tag7277.xml" ContentType="application/vnd.openxmlformats-officedocument.presentationml.tags+xml"/>
  <Override PartName="/ppt/tags/tag7278.xml" ContentType="application/vnd.openxmlformats-officedocument.presentationml.tags+xml"/>
  <Override PartName="/ppt/tags/tag7279.xml" ContentType="application/vnd.openxmlformats-officedocument.presentationml.tags+xml"/>
  <Override PartName="/ppt/tags/tag728.xml" ContentType="application/vnd.openxmlformats-officedocument.presentationml.tags+xml"/>
  <Override PartName="/ppt/tags/tag7280.xml" ContentType="application/vnd.openxmlformats-officedocument.presentationml.tags+xml"/>
  <Override PartName="/ppt/tags/tag7281.xml" ContentType="application/vnd.openxmlformats-officedocument.presentationml.tags+xml"/>
  <Override PartName="/ppt/tags/tag7282.xml" ContentType="application/vnd.openxmlformats-officedocument.presentationml.tags+xml"/>
  <Override PartName="/ppt/tags/tag7283.xml" ContentType="application/vnd.openxmlformats-officedocument.presentationml.tags+xml"/>
  <Override PartName="/ppt/tags/tag7284.xml" ContentType="application/vnd.openxmlformats-officedocument.presentationml.tags+xml"/>
  <Override PartName="/ppt/tags/tag7285.xml" ContentType="application/vnd.openxmlformats-officedocument.presentationml.tags+xml"/>
  <Override PartName="/ppt/tags/tag7286.xml" ContentType="application/vnd.openxmlformats-officedocument.presentationml.tags+xml"/>
  <Override PartName="/ppt/tags/tag7287.xml" ContentType="application/vnd.openxmlformats-officedocument.presentationml.tags+xml"/>
  <Override PartName="/ppt/tags/tag7288.xml" ContentType="application/vnd.openxmlformats-officedocument.presentationml.tags+xml"/>
  <Override PartName="/ppt/tags/tag7289.xml" ContentType="application/vnd.openxmlformats-officedocument.presentationml.tags+xml"/>
  <Override PartName="/ppt/tags/tag729.xml" ContentType="application/vnd.openxmlformats-officedocument.presentationml.tags+xml"/>
  <Override PartName="/ppt/tags/tag7290.xml" ContentType="application/vnd.openxmlformats-officedocument.presentationml.tags+xml"/>
  <Override PartName="/ppt/tags/tag7291.xml" ContentType="application/vnd.openxmlformats-officedocument.presentationml.tags+xml"/>
  <Override PartName="/ppt/tags/tag7292.xml" ContentType="application/vnd.openxmlformats-officedocument.presentationml.tags+xml"/>
  <Override PartName="/ppt/tags/tag7293.xml" ContentType="application/vnd.openxmlformats-officedocument.presentationml.tags+xml"/>
  <Override PartName="/ppt/tags/tag7294.xml" ContentType="application/vnd.openxmlformats-officedocument.presentationml.tags+xml"/>
  <Override PartName="/ppt/tags/tag7295.xml" ContentType="application/vnd.openxmlformats-officedocument.presentationml.tags+xml"/>
  <Override PartName="/ppt/tags/tag7296.xml" ContentType="application/vnd.openxmlformats-officedocument.presentationml.tags+xml"/>
  <Override PartName="/ppt/tags/tag7297.xml" ContentType="application/vnd.openxmlformats-officedocument.presentationml.tags+xml"/>
  <Override PartName="/ppt/tags/tag7298.xml" ContentType="application/vnd.openxmlformats-officedocument.presentationml.tags+xml"/>
  <Override PartName="/ppt/tags/tag7299.xml" ContentType="application/vnd.openxmlformats-officedocument.presentationml.tags+xml"/>
  <Override PartName="/ppt/tags/tag73.xml" ContentType="application/vnd.openxmlformats-officedocument.presentationml.tags+xml"/>
  <Override PartName="/ppt/tags/tag730.xml" ContentType="application/vnd.openxmlformats-officedocument.presentationml.tags+xml"/>
  <Override PartName="/ppt/tags/tag7300.xml" ContentType="application/vnd.openxmlformats-officedocument.presentationml.tags+xml"/>
  <Override PartName="/ppt/tags/tag7301.xml" ContentType="application/vnd.openxmlformats-officedocument.presentationml.tags+xml"/>
  <Override PartName="/ppt/tags/tag7302.xml" ContentType="application/vnd.openxmlformats-officedocument.presentationml.tags+xml"/>
  <Override PartName="/ppt/tags/tag7303.xml" ContentType="application/vnd.openxmlformats-officedocument.presentationml.tags+xml"/>
  <Override PartName="/ppt/tags/tag7304.xml" ContentType="application/vnd.openxmlformats-officedocument.presentationml.tags+xml"/>
  <Override PartName="/ppt/tags/tag7305.xml" ContentType="application/vnd.openxmlformats-officedocument.presentationml.tags+xml"/>
  <Override PartName="/ppt/tags/tag7306.xml" ContentType="application/vnd.openxmlformats-officedocument.presentationml.tags+xml"/>
  <Override PartName="/ppt/tags/tag7307.xml" ContentType="application/vnd.openxmlformats-officedocument.presentationml.tags+xml"/>
  <Override PartName="/ppt/tags/tag7308.xml" ContentType="application/vnd.openxmlformats-officedocument.presentationml.tags+xml"/>
  <Override PartName="/ppt/tags/tag7309.xml" ContentType="application/vnd.openxmlformats-officedocument.presentationml.tags+xml"/>
  <Override PartName="/ppt/tags/tag731.xml" ContentType="application/vnd.openxmlformats-officedocument.presentationml.tags+xml"/>
  <Override PartName="/ppt/tags/tag7310.xml" ContentType="application/vnd.openxmlformats-officedocument.presentationml.tags+xml"/>
  <Override PartName="/ppt/tags/tag7311.xml" ContentType="application/vnd.openxmlformats-officedocument.presentationml.tags+xml"/>
  <Override PartName="/ppt/tags/tag7312.xml" ContentType="application/vnd.openxmlformats-officedocument.presentationml.tags+xml"/>
  <Override PartName="/ppt/tags/tag7313.xml" ContentType="application/vnd.openxmlformats-officedocument.presentationml.tags+xml"/>
  <Override PartName="/ppt/tags/tag7314.xml" ContentType="application/vnd.openxmlformats-officedocument.presentationml.tags+xml"/>
  <Override PartName="/ppt/tags/tag7315.xml" ContentType="application/vnd.openxmlformats-officedocument.presentationml.tags+xml"/>
  <Override PartName="/ppt/tags/tag7316.xml" ContentType="application/vnd.openxmlformats-officedocument.presentationml.tags+xml"/>
  <Override PartName="/ppt/tags/tag7317.xml" ContentType="application/vnd.openxmlformats-officedocument.presentationml.tags+xml"/>
  <Override PartName="/ppt/tags/tag7318.xml" ContentType="application/vnd.openxmlformats-officedocument.presentationml.tags+xml"/>
  <Override PartName="/ppt/tags/tag7319.xml" ContentType="application/vnd.openxmlformats-officedocument.presentationml.tags+xml"/>
  <Override PartName="/ppt/tags/tag732.xml" ContentType="application/vnd.openxmlformats-officedocument.presentationml.tags+xml"/>
  <Override PartName="/ppt/tags/tag7320.xml" ContentType="application/vnd.openxmlformats-officedocument.presentationml.tags+xml"/>
  <Override PartName="/ppt/tags/tag7321.xml" ContentType="application/vnd.openxmlformats-officedocument.presentationml.tags+xml"/>
  <Override PartName="/ppt/tags/tag7322.xml" ContentType="application/vnd.openxmlformats-officedocument.presentationml.tags+xml"/>
  <Override PartName="/ppt/tags/tag7323.xml" ContentType="application/vnd.openxmlformats-officedocument.presentationml.tags+xml"/>
  <Override PartName="/ppt/tags/tag7324.xml" ContentType="application/vnd.openxmlformats-officedocument.presentationml.tags+xml"/>
  <Override PartName="/ppt/tags/tag7325.xml" ContentType="application/vnd.openxmlformats-officedocument.presentationml.tags+xml"/>
  <Override PartName="/ppt/tags/tag7326.xml" ContentType="application/vnd.openxmlformats-officedocument.presentationml.tags+xml"/>
  <Override PartName="/ppt/tags/tag7327.xml" ContentType="application/vnd.openxmlformats-officedocument.presentationml.tags+xml"/>
  <Override PartName="/ppt/tags/tag7328.xml" ContentType="application/vnd.openxmlformats-officedocument.presentationml.tags+xml"/>
  <Override PartName="/ppt/tags/tag7329.xml" ContentType="application/vnd.openxmlformats-officedocument.presentationml.tags+xml"/>
  <Override PartName="/ppt/tags/tag733.xml" ContentType="application/vnd.openxmlformats-officedocument.presentationml.tags+xml"/>
  <Override PartName="/ppt/tags/tag7330.xml" ContentType="application/vnd.openxmlformats-officedocument.presentationml.tags+xml"/>
  <Override PartName="/ppt/tags/tag7331.xml" ContentType="application/vnd.openxmlformats-officedocument.presentationml.tags+xml"/>
  <Override PartName="/ppt/tags/tag7332.xml" ContentType="application/vnd.openxmlformats-officedocument.presentationml.tags+xml"/>
  <Override PartName="/ppt/tags/tag7333.xml" ContentType="application/vnd.openxmlformats-officedocument.presentationml.tags+xml"/>
  <Override PartName="/ppt/tags/tag7334.xml" ContentType="application/vnd.openxmlformats-officedocument.presentationml.tags+xml"/>
  <Override PartName="/ppt/tags/tag7335.xml" ContentType="application/vnd.openxmlformats-officedocument.presentationml.tags+xml"/>
  <Override PartName="/ppt/tags/tag7336.xml" ContentType="application/vnd.openxmlformats-officedocument.presentationml.tags+xml"/>
  <Override PartName="/ppt/tags/tag7337.xml" ContentType="application/vnd.openxmlformats-officedocument.presentationml.tags+xml"/>
  <Override PartName="/ppt/tags/tag7338.xml" ContentType="application/vnd.openxmlformats-officedocument.presentationml.tags+xml"/>
  <Override PartName="/ppt/tags/tag7339.xml" ContentType="application/vnd.openxmlformats-officedocument.presentationml.tags+xml"/>
  <Override PartName="/ppt/tags/tag734.xml" ContentType="application/vnd.openxmlformats-officedocument.presentationml.tags+xml"/>
  <Override PartName="/ppt/tags/tag7340.xml" ContentType="application/vnd.openxmlformats-officedocument.presentationml.tags+xml"/>
  <Override PartName="/ppt/tags/tag7341.xml" ContentType="application/vnd.openxmlformats-officedocument.presentationml.tags+xml"/>
  <Override PartName="/ppt/tags/tag7342.xml" ContentType="application/vnd.openxmlformats-officedocument.presentationml.tags+xml"/>
  <Override PartName="/ppt/tags/tag7343.xml" ContentType="application/vnd.openxmlformats-officedocument.presentationml.tags+xml"/>
  <Override PartName="/ppt/tags/tag7344.xml" ContentType="application/vnd.openxmlformats-officedocument.presentationml.tags+xml"/>
  <Override PartName="/ppt/tags/tag7345.xml" ContentType="application/vnd.openxmlformats-officedocument.presentationml.tags+xml"/>
  <Override PartName="/ppt/tags/tag7346.xml" ContentType="application/vnd.openxmlformats-officedocument.presentationml.tags+xml"/>
  <Override PartName="/ppt/tags/tag7347.xml" ContentType="application/vnd.openxmlformats-officedocument.presentationml.tags+xml"/>
  <Override PartName="/ppt/tags/tag7348.xml" ContentType="application/vnd.openxmlformats-officedocument.presentationml.tags+xml"/>
  <Override PartName="/ppt/tags/tag7349.xml" ContentType="application/vnd.openxmlformats-officedocument.presentationml.tags+xml"/>
  <Override PartName="/ppt/tags/tag735.xml" ContentType="application/vnd.openxmlformats-officedocument.presentationml.tags+xml"/>
  <Override PartName="/ppt/tags/tag7350.xml" ContentType="application/vnd.openxmlformats-officedocument.presentationml.tags+xml"/>
  <Override PartName="/ppt/tags/tag7351.xml" ContentType="application/vnd.openxmlformats-officedocument.presentationml.tags+xml"/>
  <Override PartName="/ppt/tags/tag7352.xml" ContentType="application/vnd.openxmlformats-officedocument.presentationml.tags+xml"/>
  <Override PartName="/ppt/tags/tag7353.xml" ContentType="application/vnd.openxmlformats-officedocument.presentationml.tags+xml"/>
  <Override PartName="/ppt/tags/tag7354.xml" ContentType="application/vnd.openxmlformats-officedocument.presentationml.tags+xml"/>
  <Override PartName="/ppt/tags/tag7355.xml" ContentType="application/vnd.openxmlformats-officedocument.presentationml.tags+xml"/>
  <Override PartName="/ppt/tags/tag7356.xml" ContentType="application/vnd.openxmlformats-officedocument.presentationml.tags+xml"/>
  <Override PartName="/ppt/tags/tag7357.xml" ContentType="application/vnd.openxmlformats-officedocument.presentationml.tags+xml"/>
  <Override PartName="/ppt/tags/tag7358.xml" ContentType="application/vnd.openxmlformats-officedocument.presentationml.tags+xml"/>
  <Override PartName="/ppt/tags/tag7359.xml" ContentType="application/vnd.openxmlformats-officedocument.presentationml.tags+xml"/>
  <Override PartName="/ppt/tags/tag736.xml" ContentType="application/vnd.openxmlformats-officedocument.presentationml.tags+xml"/>
  <Override PartName="/ppt/tags/tag7360.xml" ContentType="application/vnd.openxmlformats-officedocument.presentationml.tags+xml"/>
  <Override PartName="/ppt/tags/tag7361.xml" ContentType="application/vnd.openxmlformats-officedocument.presentationml.tags+xml"/>
  <Override PartName="/ppt/tags/tag7362.xml" ContentType="application/vnd.openxmlformats-officedocument.presentationml.tags+xml"/>
  <Override PartName="/ppt/tags/tag7363.xml" ContentType="application/vnd.openxmlformats-officedocument.presentationml.tags+xml"/>
  <Override PartName="/ppt/tags/tag7364.xml" ContentType="application/vnd.openxmlformats-officedocument.presentationml.tags+xml"/>
  <Override PartName="/ppt/tags/tag7365.xml" ContentType="application/vnd.openxmlformats-officedocument.presentationml.tags+xml"/>
  <Override PartName="/ppt/tags/tag7366.xml" ContentType="application/vnd.openxmlformats-officedocument.presentationml.tags+xml"/>
  <Override PartName="/ppt/tags/tag7367.xml" ContentType="application/vnd.openxmlformats-officedocument.presentationml.tags+xml"/>
  <Override PartName="/ppt/tags/tag7368.xml" ContentType="application/vnd.openxmlformats-officedocument.presentationml.tags+xml"/>
  <Override PartName="/ppt/tags/tag7369.xml" ContentType="application/vnd.openxmlformats-officedocument.presentationml.tags+xml"/>
  <Override PartName="/ppt/tags/tag737.xml" ContentType="application/vnd.openxmlformats-officedocument.presentationml.tags+xml"/>
  <Override PartName="/ppt/tags/tag7370.xml" ContentType="application/vnd.openxmlformats-officedocument.presentationml.tags+xml"/>
  <Override PartName="/ppt/tags/tag7371.xml" ContentType="application/vnd.openxmlformats-officedocument.presentationml.tags+xml"/>
  <Override PartName="/ppt/tags/tag7372.xml" ContentType="application/vnd.openxmlformats-officedocument.presentationml.tags+xml"/>
  <Override PartName="/ppt/tags/tag7373.xml" ContentType="application/vnd.openxmlformats-officedocument.presentationml.tags+xml"/>
  <Override PartName="/ppt/tags/tag7374.xml" ContentType="application/vnd.openxmlformats-officedocument.presentationml.tags+xml"/>
  <Override PartName="/ppt/tags/tag7375.xml" ContentType="application/vnd.openxmlformats-officedocument.presentationml.tags+xml"/>
  <Override PartName="/ppt/tags/tag7376.xml" ContentType="application/vnd.openxmlformats-officedocument.presentationml.tags+xml"/>
  <Override PartName="/ppt/tags/tag7377.xml" ContentType="application/vnd.openxmlformats-officedocument.presentationml.tags+xml"/>
  <Override PartName="/ppt/tags/tag7378.xml" ContentType="application/vnd.openxmlformats-officedocument.presentationml.tags+xml"/>
  <Override PartName="/ppt/tags/tag7379.xml" ContentType="application/vnd.openxmlformats-officedocument.presentationml.tags+xml"/>
  <Override PartName="/ppt/tags/tag738.xml" ContentType="application/vnd.openxmlformats-officedocument.presentationml.tags+xml"/>
  <Override PartName="/ppt/tags/tag7380.xml" ContentType="application/vnd.openxmlformats-officedocument.presentationml.tags+xml"/>
  <Override PartName="/ppt/tags/tag7381.xml" ContentType="application/vnd.openxmlformats-officedocument.presentationml.tags+xml"/>
  <Override PartName="/ppt/tags/tag7382.xml" ContentType="application/vnd.openxmlformats-officedocument.presentationml.tags+xml"/>
  <Override PartName="/ppt/tags/tag7383.xml" ContentType="application/vnd.openxmlformats-officedocument.presentationml.tags+xml"/>
  <Override PartName="/ppt/tags/tag7384.xml" ContentType="application/vnd.openxmlformats-officedocument.presentationml.tags+xml"/>
  <Override PartName="/ppt/tags/tag7385.xml" ContentType="application/vnd.openxmlformats-officedocument.presentationml.tags+xml"/>
  <Override PartName="/ppt/tags/tag7386.xml" ContentType="application/vnd.openxmlformats-officedocument.presentationml.tags+xml"/>
  <Override PartName="/ppt/tags/tag7387.xml" ContentType="application/vnd.openxmlformats-officedocument.presentationml.tags+xml"/>
  <Override PartName="/ppt/tags/tag7388.xml" ContentType="application/vnd.openxmlformats-officedocument.presentationml.tags+xml"/>
  <Override PartName="/ppt/tags/tag7389.xml" ContentType="application/vnd.openxmlformats-officedocument.presentationml.tags+xml"/>
  <Override PartName="/ppt/tags/tag739.xml" ContentType="application/vnd.openxmlformats-officedocument.presentationml.tags+xml"/>
  <Override PartName="/ppt/tags/tag7390.xml" ContentType="application/vnd.openxmlformats-officedocument.presentationml.tags+xml"/>
  <Override PartName="/ppt/tags/tag7391.xml" ContentType="application/vnd.openxmlformats-officedocument.presentationml.tags+xml"/>
  <Override PartName="/ppt/tags/tag7392.xml" ContentType="application/vnd.openxmlformats-officedocument.presentationml.tags+xml"/>
  <Override PartName="/ppt/tags/tag7393.xml" ContentType="application/vnd.openxmlformats-officedocument.presentationml.tags+xml"/>
  <Override PartName="/ppt/tags/tag7394.xml" ContentType="application/vnd.openxmlformats-officedocument.presentationml.tags+xml"/>
  <Override PartName="/ppt/tags/tag7395.xml" ContentType="application/vnd.openxmlformats-officedocument.presentationml.tags+xml"/>
  <Override PartName="/ppt/tags/tag7396.xml" ContentType="application/vnd.openxmlformats-officedocument.presentationml.tags+xml"/>
  <Override PartName="/ppt/tags/tag7397.xml" ContentType="application/vnd.openxmlformats-officedocument.presentationml.tags+xml"/>
  <Override PartName="/ppt/tags/tag7398.xml" ContentType="application/vnd.openxmlformats-officedocument.presentationml.tags+xml"/>
  <Override PartName="/ppt/tags/tag7399.xml" ContentType="application/vnd.openxmlformats-officedocument.presentationml.tags+xml"/>
  <Override PartName="/ppt/tags/tag74.xml" ContentType="application/vnd.openxmlformats-officedocument.presentationml.tags+xml"/>
  <Override PartName="/ppt/tags/tag740.xml" ContentType="application/vnd.openxmlformats-officedocument.presentationml.tags+xml"/>
  <Override PartName="/ppt/tags/tag7400.xml" ContentType="application/vnd.openxmlformats-officedocument.presentationml.tags+xml"/>
  <Override PartName="/ppt/tags/tag7401.xml" ContentType="application/vnd.openxmlformats-officedocument.presentationml.tags+xml"/>
  <Override PartName="/ppt/tags/tag7402.xml" ContentType="application/vnd.openxmlformats-officedocument.presentationml.tags+xml"/>
  <Override PartName="/ppt/tags/tag7403.xml" ContentType="application/vnd.openxmlformats-officedocument.presentationml.tags+xml"/>
  <Override PartName="/ppt/tags/tag7404.xml" ContentType="application/vnd.openxmlformats-officedocument.presentationml.tags+xml"/>
  <Override PartName="/ppt/tags/tag7405.xml" ContentType="application/vnd.openxmlformats-officedocument.presentationml.tags+xml"/>
  <Override PartName="/ppt/tags/tag7406.xml" ContentType="application/vnd.openxmlformats-officedocument.presentationml.tags+xml"/>
  <Override PartName="/ppt/tags/tag7407.xml" ContentType="application/vnd.openxmlformats-officedocument.presentationml.tags+xml"/>
  <Override PartName="/ppt/tags/tag7408.xml" ContentType="application/vnd.openxmlformats-officedocument.presentationml.tags+xml"/>
  <Override PartName="/ppt/tags/tag7409.xml" ContentType="application/vnd.openxmlformats-officedocument.presentationml.tags+xml"/>
  <Override PartName="/ppt/tags/tag741.xml" ContentType="application/vnd.openxmlformats-officedocument.presentationml.tags+xml"/>
  <Override PartName="/ppt/tags/tag7410.xml" ContentType="application/vnd.openxmlformats-officedocument.presentationml.tags+xml"/>
  <Override PartName="/ppt/tags/tag7411.xml" ContentType="application/vnd.openxmlformats-officedocument.presentationml.tags+xml"/>
  <Override PartName="/ppt/tags/tag7412.xml" ContentType="application/vnd.openxmlformats-officedocument.presentationml.tags+xml"/>
  <Override PartName="/ppt/tags/tag7413.xml" ContentType="application/vnd.openxmlformats-officedocument.presentationml.tags+xml"/>
  <Override PartName="/ppt/tags/tag7414.xml" ContentType="application/vnd.openxmlformats-officedocument.presentationml.tags+xml"/>
  <Override PartName="/ppt/tags/tag7415.xml" ContentType="application/vnd.openxmlformats-officedocument.presentationml.tags+xml"/>
  <Override PartName="/ppt/tags/tag7416.xml" ContentType="application/vnd.openxmlformats-officedocument.presentationml.tags+xml"/>
  <Override PartName="/ppt/tags/tag7417.xml" ContentType="application/vnd.openxmlformats-officedocument.presentationml.tags+xml"/>
  <Override PartName="/ppt/tags/tag7418.xml" ContentType="application/vnd.openxmlformats-officedocument.presentationml.tags+xml"/>
  <Override PartName="/ppt/tags/tag7419.xml" ContentType="application/vnd.openxmlformats-officedocument.presentationml.tags+xml"/>
  <Override PartName="/ppt/tags/tag742.xml" ContentType="application/vnd.openxmlformats-officedocument.presentationml.tags+xml"/>
  <Override PartName="/ppt/tags/tag7420.xml" ContentType="application/vnd.openxmlformats-officedocument.presentationml.tags+xml"/>
  <Override PartName="/ppt/tags/tag7421.xml" ContentType="application/vnd.openxmlformats-officedocument.presentationml.tags+xml"/>
  <Override PartName="/ppt/tags/tag7422.xml" ContentType="application/vnd.openxmlformats-officedocument.presentationml.tags+xml"/>
  <Override PartName="/ppt/tags/tag7423.xml" ContentType="application/vnd.openxmlformats-officedocument.presentationml.tags+xml"/>
  <Override PartName="/ppt/tags/tag7424.xml" ContentType="application/vnd.openxmlformats-officedocument.presentationml.tags+xml"/>
  <Override PartName="/ppt/tags/tag7425.xml" ContentType="application/vnd.openxmlformats-officedocument.presentationml.tags+xml"/>
  <Override PartName="/ppt/tags/tag7426.xml" ContentType="application/vnd.openxmlformats-officedocument.presentationml.tags+xml"/>
  <Override PartName="/ppt/tags/tag7427.xml" ContentType="application/vnd.openxmlformats-officedocument.presentationml.tags+xml"/>
  <Override PartName="/ppt/tags/tag7428.xml" ContentType="application/vnd.openxmlformats-officedocument.presentationml.tags+xml"/>
  <Override PartName="/ppt/tags/tag7429.xml" ContentType="application/vnd.openxmlformats-officedocument.presentationml.tags+xml"/>
  <Override PartName="/ppt/tags/tag743.xml" ContentType="application/vnd.openxmlformats-officedocument.presentationml.tags+xml"/>
  <Override PartName="/ppt/tags/tag7430.xml" ContentType="application/vnd.openxmlformats-officedocument.presentationml.tags+xml"/>
  <Override PartName="/ppt/tags/tag7431.xml" ContentType="application/vnd.openxmlformats-officedocument.presentationml.tags+xml"/>
  <Override PartName="/ppt/tags/tag7432.xml" ContentType="application/vnd.openxmlformats-officedocument.presentationml.tags+xml"/>
  <Override PartName="/ppt/tags/tag7433.xml" ContentType="application/vnd.openxmlformats-officedocument.presentationml.tags+xml"/>
  <Override PartName="/ppt/tags/tag7434.xml" ContentType="application/vnd.openxmlformats-officedocument.presentationml.tags+xml"/>
  <Override PartName="/ppt/tags/tag7435.xml" ContentType="application/vnd.openxmlformats-officedocument.presentationml.tags+xml"/>
  <Override PartName="/ppt/tags/tag7436.xml" ContentType="application/vnd.openxmlformats-officedocument.presentationml.tags+xml"/>
  <Override PartName="/ppt/tags/tag7437.xml" ContentType="application/vnd.openxmlformats-officedocument.presentationml.tags+xml"/>
  <Override PartName="/ppt/tags/tag7438.xml" ContentType="application/vnd.openxmlformats-officedocument.presentationml.tags+xml"/>
  <Override PartName="/ppt/tags/tag7439.xml" ContentType="application/vnd.openxmlformats-officedocument.presentationml.tags+xml"/>
  <Override PartName="/ppt/tags/tag744.xml" ContentType="application/vnd.openxmlformats-officedocument.presentationml.tags+xml"/>
  <Override PartName="/ppt/tags/tag7440.xml" ContentType="application/vnd.openxmlformats-officedocument.presentationml.tags+xml"/>
  <Override PartName="/ppt/tags/tag7441.xml" ContentType="application/vnd.openxmlformats-officedocument.presentationml.tags+xml"/>
  <Override PartName="/ppt/tags/tag7442.xml" ContentType="application/vnd.openxmlformats-officedocument.presentationml.tags+xml"/>
  <Override PartName="/ppt/tags/tag7443.xml" ContentType="application/vnd.openxmlformats-officedocument.presentationml.tags+xml"/>
  <Override PartName="/ppt/tags/tag7444.xml" ContentType="application/vnd.openxmlformats-officedocument.presentationml.tags+xml"/>
  <Override PartName="/ppt/tags/tag7445.xml" ContentType="application/vnd.openxmlformats-officedocument.presentationml.tags+xml"/>
  <Override PartName="/ppt/tags/tag7446.xml" ContentType="application/vnd.openxmlformats-officedocument.presentationml.tags+xml"/>
  <Override PartName="/ppt/tags/tag7447.xml" ContentType="application/vnd.openxmlformats-officedocument.presentationml.tags+xml"/>
  <Override PartName="/ppt/tags/tag7448.xml" ContentType="application/vnd.openxmlformats-officedocument.presentationml.tags+xml"/>
  <Override PartName="/ppt/tags/tag7449.xml" ContentType="application/vnd.openxmlformats-officedocument.presentationml.tags+xml"/>
  <Override PartName="/ppt/tags/tag745.xml" ContentType="application/vnd.openxmlformats-officedocument.presentationml.tags+xml"/>
  <Override PartName="/ppt/tags/tag7450.xml" ContentType="application/vnd.openxmlformats-officedocument.presentationml.tags+xml"/>
  <Override PartName="/ppt/tags/tag7451.xml" ContentType="application/vnd.openxmlformats-officedocument.presentationml.tags+xml"/>
  <Override PartName="/ppt/tags/tag7452.xml" ContentType="application/vnd.openxmlformats-officedocument.presentationml.tags+xml"/>
  <Override PartName="/ppt/tags/tag7453.xml" ContentType="application/vnd.openxmlformats-officedocument.presentationml.tags+xml"/>
  <Override PartName="/ppt/tags/tag7454.xml" ContentType="application/vnd.openxmlformats-officedocument.presentationml.tags+xml"/>
  <Override PartName="/ppt/tags/tag7455.xml" ContentType="application/vnd.openxmlformats-officedocument.presentationml.tags+xml"/>
  <Override PartName="/ppt/tags/tag7456.xml" ContentType="application/vnd.openxmlformats-officedocument.presentationml.tags+xml"/>
  <Override PartName="/ppt/tags/tag7457.xml" ContentType="application/vnd.openxmlformats-officedocument.presentationml.tags+xml"/>
  <Override PartName="/ppt/tags/tag7458.xml" ContentType="application/vnd.openxmlformats-officedocument.presentationml.tags+xml"/>
  <Override PartName="/ppt/tags/tag7459.xml" ContentType="application/vnd.openxmlformats-officedocument.presentationml.tags+xml"/>
  <Override PartName="/ppt/tags/tag746.xml" ContentType="application/vnd.openxmlformats-officedocument.presentationml.tags+xml"/>
  <Override PartName="/ppt/tags/tag7460.xml" ContentType="application/vnd.openxmlformats-officedocument.presentationml.tags+xml"/>
  <Override PartName="/ppt/tags/tag7461.xml" ContentType="application/vnd.openxmlformats-officedocument.presentationml.tags+xml"/>
  <Override PartName="/ppt/tags/tag7462.xml" ContentType="application/vnd.openxmlformats-officedocument.presentationml.tags+xml"/>
  <Override PartName="/ppt/tags/tag7463.xml" ContentType="application/vnd.openxmlformats-officedocument.presentationml.tags+xml"/>
  <Override PartName="/ppt/tags/tag7464.xml" ContentType="application/vnd.openxmlformats-officedocument.presentationml.tags+xml"/>
  <Override PartName="/ppt/tags/tag7465.xml" ContentType="application/vnd.openxmlformats-officedocument.presentationml.tags+xml"/>
  <Override PartName="/ppt/tags/tag7466.xml" ContentType="application/vnd.openxmlformats-officedocument.presentationml.tags+xml"/>
  <Override PartName="/ppt/tags/tag7467.xml" ContentType="application/vnd.openxmlformats-officedocument.presentationml.tags+xml"/>
  <Override PartName="/ppt/tags/tag7468.xml" ContentType="application/vnd.openxmlformats-officedocument.presentationml.tags+xml"/>
  <Override PartName="/ppt/tags/tag7469.xml" ContentType="application/vnd.openxmlformats-officedocument.presentationml.tags+xml"/>
  <Override PartName="/ppt/tags/tag747.xml" ContentType="application/vnd.openxmlformats-officedocument.presentationml.tags+xml"/>
  <Override PartName="/ppt/tags/tag7470.xml" ContentType="application/vnd.openxmlformats-officedocument.presentationml.tags+xml"/>
  <Override PartName="/ppt/tags/tag7471.xml" ContentType="application/vnd.openxmlformats-officedocument.presentationml.tags+xml"/>
  <Override PartName="/ppt/tags/tag7472.xml" ContentType="application/vnd.openxmlformats-officedocument.presentationml.tags+xml"/>
  <Override PartName="/ppt/tags/tag7473.xml" ContentType="application/vnd.openxmlformats-officedocument.presentationml.tags+xml"/>
  <Override PartName="/ppt/tags/tag7474.xml" ContentType="application/vnd.openxmlformats-officedocument.presentationml.tags+xml"/>
  <Override PartName="/ppt/tags/tag7475.xml" ContentType="application/vnd.openxmlformats-officedocument.presentationml.tags+xml"/>
  <Override PartName="/ppt/tags/tag7476.xml" ContentType="application/vnd.openxmlformats-officedocument.presentationml.tags+xml"/>
  <Override PartName="/ppt/tags/tag7477.xml" ContentType="application/vnd.openxmlformats-officedocument.presentationml.tags+xml"/>
  <Override PartName="/ppt/tags/tag7478.xml" ContentType="application/vnd.openxmlformats-officedocument.presentationml.tags+xml"/>
  <Override PartName="/ppt/tags/tag7479.xml" ContentType="application/vnd.openxmlformats-officedocument.presentationml.tags+xml"/>
  <Override PartName="/ppt/tags/tag748.xml" ContentType="application/vnd.openxmlformats-officedocument.presentationml.tags+xml"/>
  <Override PartName="/ppt/tags/tag7480.xml" ContentType="application/vnd.openxmlformats-officedocument.presentationml.tags+xml"/>
  <Override PartName="/ppt/tags/tag7481.xml" ContentType="application/vnd.openxmlformats-officedocument.presentationml.tags+xml"/>
  <Override PartName="/ppt/tags/tag7482.xml" ContentType="application/vnd.openxmlformats-officedocument.presentationml.tags+xml"/>
  <Override PartName="/ppt/tags/tag7483.xml" ContentType="application/vnd.openxmlformats-officedocument.presentationml.tags+xml"/>
  <Override PartName="/ppt/tags/tag7484.xml" ContentType="application/vnd.openxmlformats-officedocument.presentationml.tags+xml"/>
  <Override PartName="/ppt/tags/tag7485.xml" ContentType="application/vnd.openxmlformats-officedocument.presentationml.tags+xml"/>
  <Override PartName="/ppt/tags/tag7486.xml" ContentType="application/vnd.openxmlformats-officedocument.presentationml.tags+xml"/>
  <Override PartName="/ppt/tags/tag7487.xml" ContentType="application/vnd.openxmlformats-officedocument.presentationml.tags+xml"/>
  <Override PartName="/ppt/tags/tag7488.xml" ContentType="application/vnd.openxmlformats-officedocument.presentationml.tags+xml"/>
  <Override PartName="/ppt/tags/tag7489.xml" ContentType="application/vnd.openxmlformats-officedocument.presentationml.tags+xml"/>
  <Override PartName="/ppt/tags/tag749.xml" ContentType="application/vnd.openxmlformats-officedocument.presentationml.tags+xml"/>
  <Override PartName="/ppt/tags/tag7490.xml" ContentType="application/vnd.openxmlformats-officedocument.presentationml.tags+xml"/>
  <Override PartName="/ppt/tags/tag7491.xml" ContentType="application/vnd.openxmlformats-officedocument.presentationml.tags+xml"/>
  <Override PartName="/ppt/tags/tag7492.xml" ContentType="application/vnd.openxmlformats-officedocument.presentationml.tags+xml"/>
  <Override PartName="/ppt/tags/tag7493.xml" ContentType="application/vnd.openxmlformats-officedocument.presentationml.tags+xml"/>
  <Override PartName="/ppt/tags/tag7494.xml" ContentType="application/vnd.openxmlformats-officedocument.presentationml.tags+xml"/>
  <Override PartName="/ppt/tags/tag7495.xml" ContentType="application/vnd.openxmlformats-officedocument.presentationml.tags+xml"/>
  <Override PartName="/ppt/tags/tag7496.xml" ContentType="application/vnd.openxmlformats-officedocument.presentationml.tags+xml"/>
  <Override PartName="/ppt/tags/tag7497.xml" ContentType="application/vnd.openxmlformats-officedocument.presentationml.tags+xml"/>
  <Override PartName="/ppt/tags/tag7498.xml" ContentType="application/vnd.openxmlformats-officedocument.presentationml.tags+xml"/>
  <Override PartName="/ppt/tags/tag7499.xml" ContentType="application/vnd.openxmlformats-officedocument.presentationml.tags+xml"/>
  <Override PartName="/ppt/tags/tag75.xml" ContentType="application/vnd.openxmlformats-officedocument.presentationml.tags+xml"/>
  <Override PartName="/ppt/tags/tag750.xml" ContentType="application/vnd.openxmlformats-officedocument.presentationml.tags+xml"/>
  <Override PartName="/ppt/tags/tag7500.xml" ContentType="application/vnd.openxmlformats-officedocument.presentationml.tags+xml"/>
  <Override PartName="/ppt/tags/tag7501.xml" ContentType="application/vnd.openxmlformats-officedocument.presentationml.tags+xml"/>
  <Override PartName="/ppt/tags/tag7502.xml" ContentType="application/vnd.openxmlformats-officedocument.presentationml.tags+xml"/>
  <Override PartName="/ppt/tags/tag7503.xml" ContentType="application/vnd.openxmlformats-officedocument.presentationml.tags+xml"/>
  <Override PartName="/ppt/tags/tag7504.xml" ContentType="application/vnd.openxmlformats-officedocument.presentationml.tags+xml"/>
  <Override PartName="/ppt/tags/tag7505.xml" ContentType="application/vnd.openxmlformats-officedocument.presentationml.tags+xml"/>
  <Override PartName="/ppt/tags/tag7506.xml" ContentType="application/vnd.openxmlformats-officedocument.presentationml.tags+xml"/>
  <Override PartName="/ppt/tags/tag7507.xml" ContentType="application/vnd.openxmlformats-officedocument.presentationml.tags+xml"/>
  <Override PartName="/ppt/tags/tag7508.xml" ContentType="application/vnd.openxmlformats-officedocument.presentationml.tags+xml"/>
  <Override PartName="/ppt/tags/tag7509.xml" ContentType="application/vnd.openxmlformats-officedocument.presentationml.tags+xml"/>
  <Override PartName="/ppt/tags/tag751.xml" ContentType="application/vnd.openxmlformats-officedocument.presentationml.tags+xml"/>
  <Override PartName="/ppt/tags/tag7510.xml" ContentType="application/vnd.openxmlformats-officedocument.presentationml.tags+xml"/>
  <Override PartName="/ppt/tags/tag7511.xml" ContentType="application/vnd.openxmlformats-officedocument.presentationml.tags+xml"/>
  <Override PartName="/ppt/tags/tag7512.xml" ContentType="application/vnd.openxmlformats-officedocument.presentationml.tags+xml"/>
  <Override PartName="/ppt/tags/tag7513.xml" ContentType="application/vnd.openxmlformats-officedocument.presentationml.tags+xml"/>
  <Override PartName="/ppt/tags/tag7514.xml" ContentType="application/vnd.openxmlformats-officedocument.presentationml.tags+xml"/>
  <Override PartName="/ppt/tags/tag7515.xml" ContentType="application/vnd.openxmlformats-officedocument.presentationml.tags+xml"/>
  <Override PartName="/ppt/tags/tag7516.xml" ContentType="application/vnd.openxmlformats-officedocument.presentationml.tags+xml"/>
  <Override PartName="/ppt/tags/tag7517.xml" ContentType="application/vnd.openxmlformats-officedocument.presentationml.tags+xml"/>
  <Override PartName="/ppt/tags/tag7518.xml" ContentType="application/vnd.openxmlformats-officedocument.presentationml.tags+xml"/>
  <Override PartName="/ppt/tags/tag7519.xml" ContentType="application/vnd.openxmlformats-officedocument.presentationml.tags+xml"/>
  <Override PartName="/ppt/tags/tag752.xml" ContentType="application/vnd.openxmlformats-officedocument.presentationml.tags+xml"/>
  <Override PartName="/ppt/tags/tag7520.xml" ContentType="application/vnd.openxmlformats-officedocument.presentationml.tags+xml"/>
  <Override PartName="/ppt/tags/tag7521.xml" ContentType="application/vnd.openxmlformats-officedocument.presentationml.tags+xml"/>
  <Override PartName="/ppt/tags/tag7522.xml" ContentType="application/vnd.openxmlformats-officedocument.presentationml.tags+xml"/>
  <Override PartName="/ppt/tags/tag7523.xml" ContentType="application/vnd.openxmlformats-officedocument.presentationml.tags+xml"/>
  <Override PartName="/ppt/tags/tag7524.xml" ContentType="application/vnd.openxmlformats-officedocument.presentationml.tags+xml"/>
  <Override PartName="/ppt/tags/tag7525.xml" ContentType="application/vnd.openxmlformats-officedocument.presentationml.tags+xml"/>
  <Override PartName="/ppt/tags/tag7526.xml" ContentType="application/vnd.openxmlformats-officedocument.presentationml.tags+xml"/>
  <Override PartName="/ppt/tags/tag7527.xml" ContentType="application/vnd.openxmlformats-officedocument.presentationml.tags+xml"/>
  <Override PartName="/ppt/tags/tag7528.xml" ContentType="application/vnd.openxmlformats-officedocument.presentationml.tags+xml"/>
  <Override PartName="/ppt/tags/tag7529.xml" ContentType="application/vnd.openxmlformats-officedocument.presentationml.tags+xml"/>
  <Override PartName="/ppt/tags/tag753.xml" ContentType="application/vnd.openxmlformats-officedocument.presentationml.tags+xml"/>
  <Override PartName="/ppt/tags/tag7530.xml" ContentType="application/vnd.openxmlformats-officedocument.presentationml.tags+xml"/>
  <Override PartName="/ppt/tags/tag7531.xml" ContentType="application/vnd.openxmlformats-officedocument.presentationml.tags+xml"/>
  <Override PartName="/ppt/tags/tag7532.xml" ContentType="application/vnd.openxmlformats-officedocument.presentationml.tags+xml"/>
  <Override PartName="/ppt/tags/tag7533.xml" ContentType="application/vnd.openxmlformats-officedocument.presentationml.tags+xml"/>
  <Override PartName="/ppt/tags/tag7534.xml" ContentType="application/vnd.openxmlformats-officedocument.presentationml.tags+xml"/>
  <Override PartName="/ppt/tags/tag7535.xml" ContentType="application/vnd.openxmlformats-officedocument.presentationml.tags+xml"/>
  <Override PartName="/ppt/tags/tag7536.xml" ContentType="application/vnd.openxmlformats-officedocument.presentationml.tags+xml"/>
  <Override PartName="/ppt/tags/tag7537.xml" ContentType="application/vnd.openxmlformats-officedocument.presentationml.tags+xml"/>
  <Override PartName="/ppt/tags/tag7538.xml" ContentType="application/vnd.openxmlformats-officedocument.presentationml.tags+xml"/>
  <Override PartName="/ppt/tags/tag7539.xml" ContentType="application/vnd.openxmlformats-officedocument.presentationml.tags+xml"/>
  <Override PartName="/ppt/tags/tag754.xml" ContentType="application/vnd.openxmlformats-officedocument.presentationml.tags+xml"/>
  <Override PartName="/ppt/tags/tag7540.xml" ContentType="application/vnd.openxmlformats-officedocument.presentationml.tags+xml"/>
  <Override PartName="/ppt/tags/tag7541.xml" ContentType="application/vnd.openxmlformats-officedocument.presentationml.tags+xml"/>
  <Override PartName="/ppt/tags/tag7542.xml" ContentType="application/vnd.openxmlformats-officedocument.presentationml.tags+xml"/>
  <Override PartName="/ppt/tags/tag7543.xml" ContentType="application/vnd.openxmlformats-officedocument.presentationml.tags+xml"/>
  <Override PartName="/ppt/tags/tag7544.xml" ContentType="application/vnd.openxmlformats-officedocument.presentationml.tags+xml"/>
  <Override PartName="/ppt/tags/tag7545.xml" ContentType="application/vnd.openxmlformats-officedocument.presentationml.tags+xml"/>
  <Override PartName="/ppt/tags/tag7546.xml" ContentType="application/vnd.openxmlformats-officedocument.presentationml.tags+xml"/>
  <Override PartName="/ppt/tags/tag7547.xml" ContentType="application/vnd.openxmlformats-officedocument.presentationml.tags+xml"/>
  <Override PartName="/ppt/tags/tag7548.xml" ContentType="application/vnd.openxmlformats-officedocument.presentationml.tags+xml"/>
  <Override PartName="/ppt/tags/tag7549.xml" ContentType="application/vnd.openxmlformats-officedocument.presentationml.tags+xml"/>
  <Override PartName="/ppt/tags/tag755.xml" ContentType="application/vnd.openxmlformats-officedocument.presentationml.tags+xml"/>
  <Override PartName="/ppt/tags/tag7550.xml" ContentType="application/vnd.openxmlformats-officedocument.presentationml.tags+xml"/>
  <Override PartName="/ppt/tags/tag7551.xml" ContentType="application/vnd.openxmlformats-officedocument.presentationml.tags+xml"/>
  <Override PartName="/ppt/tags/tag7552.xml" ContentType="application/vnd.openxmlformats-officedocument.presentationml.tags+xml"/>
  <Override PartName="/ppt/tags/tag7553.xml" ContentType="application/vnd.openxmlformats-officedocument.presentationml.tags+xml"/>
  <Override PartName="/ppt/tags/tag7554.xml" ContentType="application/vnd.openxmlformats-officedocument.presentationml.tags+xml"/>
  <Override PartName="/ppt/tags/tag7555.xml" ContentType="application/vnd.openxmlformats-officedocument.presentationml.tags+xml"/>
  <Override PartName="/ppt/tags/tag7556.xml" ContentType="application/vnd.openxmlformats-officedocument.presentationml.tags+xml"/>
  <Override PartName="/ppt/tags/tag7557.xml" ContentType="application/vnd.openxmlformats-officedocument.presentationml.tags+xml"/>
  <Override PartName="/ppt/tags/tag7558.xml" ContentType="application/vnd.openxmlformats-officedocument.presentationml.tags+xml"/>
  <Override PartName="/ppt/tags/tag7559.xml" ContentType="application/vnd.openxmlformats-officedocument.presentationml.tags+xml"/>
  <Override PartName="/ppt/tags/tag756.xml" ContentType="application/vnd.openxmlformats-officedocument.presentationml.tags+xml"/>
  <Override PartName="/ppt/tags/tag7560.xml" ContentType="application/vnd.openxmlformats-officedocument.presentationml.tags+xml"/>
  <Override PartName="/ppt/tags/tag7561.xml" ContentType="application/vnd.openxmlformats-officedocument.presentationml.tags+xml"/>
  <Override PartName="/ppt/tags/tag7562.xml" ContentType="application/vnd.openxmlformats-officedocument.presentationml.tags+xml"/>
  <Override PartName="/ppt/tags/tag7563.xml" ContentType="application/vnd.openxmlformats-officedocument.presentationml.tags+xml"/>
  <Override PartName="/ppt/tags/tag7564.xml" ContentType="application/vnd.openxmlformats-officedocument.presentationml.tags+xml"/>
  <Override PartName="/ppt/tags/tag7565.xml" ContentType="application/vnd.openxmlformats-officedocument.presentationml.tags+xml"/>
  <Override PartName="/ppt/tags/tag7566.xml" ContentType="application/vnd.openxmlformats-officedocument.presentationml.tags+xml"/>
  <Override PartName="/ppt/tags/tag7567.xml" ContentType="application/vnd.openxmlformats-officedocument.presentationml.tags+xml"/>
  <Override PartName="/ppt/tags/tag7568.xml" ContentType="application/vnd.openxmlformats-officedocument.presentationml.tags+xml"/>
  <Override PartName="/ppt/tags/tag7569.xml" ContentType="application/vnd.openxmlformats-officedocument.presentationml.tags+xml"/>
  <Override PartName="/ppt/tags/tag757.xml" ContentType="application/vnd.openxmlformats-officedocument.presentationml.tags+xml"/>
  <Override PartName="/ppt/tags/tag7570.xml" ContentType="application/vnd.openxmlformats-officedocument.presentationml.tags+xml"/>
  <Override PartName="/ppt/tags/tag7571.xml" ContentType="application/vnd.openxmlformats-officedocument.presentationml.tags+xml"/>
  <Override PartName="/ppt/tags/tag7572.xml" ContentType="application/vnd.openxmlformats-officedocument.presentationml.tags+xml"/>
  <Override PartName="/ppt/tags/tag7573.xml" ContentType="application/vnd.openxmlformats-officedocument.presentationml.tags+xml"/>
  <Override PartName="/ppt/tags/tag7574.xml" ContentType="application/vnd.openxmlformats-officedocument.presentationml.tags+xml"/>
  <Override PartName="/ppt/tags/tag7575.xml" ContentType="application/vnd.openxmlformats-officedocument.presentationml.tags+xml"/>
  <Override PartName="/ppt/tags/tag7576.xml" ContentType="application/vnd.openxmlformats-officedocument.presentationml.tags+xml"/>
  <Override PartName="/ppt/tags/tag7577.xml" ContentType="application/vnd.openxmlformats-officedocument.presentationml.tags+xml"/>
  <Override PartName="/ppt/tags/tag7578.xml" ContentType="application/vnd.openxmlformats-officedocument.presentationml.tags+xml"/>
  <Override PartName="/ppt/tags/tag7579.xml" ContentType="application/vnd.openxmlformats-officedocument.presentationml.tags+xml"/>
  <Override PartName="/ppt/tags/tag758.xml" ContentType="application/vnd.openxmlformats-officedocument.presentationml.tags+xml"/>
  <Override PartName="/ppt/tags/tag7580.xml" ContentType="application/vnd.openxmlformats-officedocument.presentationml.tags+xml"/>
  <Override PartName="/ppt/tags/tag7581.xml" ContentType="application/vnd.openxmlformats-officedocument.presentationml.tags+xml"/>
  <Override PartName="/ppt/tags/tag7582.xml" ContentType="application/vnd.openxmlformats-officedocument.presentationml.tags+xml"/>
  <Override PartName="/ppt/tags/tag7583.xml" ContentType="application/vnd.openxmlformats-officedocument.presentationml.tags+xml"/>
  <Override PartName="/ppt/tags/tag7584.xml" ContentType="application/vnd.openxmlformats-officedocument.presentationml.tags+xml"/>
  <Override PartName="/ppt/tags/tag7585.xml" ContentType="application/vnd.openxmlformats-officedocument.presentationml.tags+xml"/>
  <Override PartName="/ppt/tags/tag7586.xml" ContentType="application/vnd.openxmlformats-officedocument.presentationml.tags+xml"/>
  <Override PartName="/ppt/tags/tag7587.xml" ContentType="application/vnd.openxmlformats-officedocument.presentationml.tags+xml"/>
  <Override PartName="/ppt/tags/tag7588.xml" ContentType="application/vnd.openxmlformats-officedocument.presentationml.tags+xml"/>
  <Override PartName="/ppt/tags/tag7589.xml" ContentType="application/vnd.openxmlformats-officedocument.presentationml.tags+xml"/>
  <Override PartName="/ppt/tags/tag759.xml" ContentType="application/vnd.openxmlformats-officedocument.presentationml.tags+xml"/>
  <Override PartName="/ppt/tags/tag7590.xml" ContentType="application/vnd.openxmlformats-officedocument.presentationml.tags+xml"/>
  <Override PartName="/ppt/tags/tag7591.xml" ContentType="application/vnd.openxmlformats-officedocument.presentationml.tags+xml"/>
  <Override PartName="/ppt/tags/tag7592.xml" ContentType="application/vnd.openxmlformats-officedocument.presentationml.tags+xml"/>
  <Override PartName="/ppt/tags/tag7593.xml" ContentType="application/vnd.openxmlformats-officedocument.presentationml.tags+xml"/>
  <Override PartName="/ppt/tags/tag7594.xml" ContentType="application/vnd.openxmlformats-officedocument.presentationml.tags+xml"/>
  <Override PartName="/ppt/tags/tag7595.xml" ContentType="application/vnd.openxmlformats-officedocument.presentationml.tags+xml"/>
  <Override PartName="/ppt/tags/tag7596.xml" ContentType="application/vnd.openxmlformats-officedocument.presentationml.tags+xml"/>
  <Override PartName="/ppt/tags/tag7597.xml" ContentType="application/vnd.openxmlformats-officedocument.presentationml.tags+xml"/>
  <Override PartName="/ppt/tags/tag7598.xml" ContentType="application/vnd.openxmlformats-officedocument.presentationml.tags+xml"/>
  <Override PartName="/ppt/tags/tag7599.xml" ContentType="application/vnd.openxmlformats-officedocument.presentationml.tags+xml"/>
  <Override PartName="/ppt/tags/tag76.xml" ContentType="application/vnd.openxmlformats-officedocument.presentationml.tags+xml"/>
  <Override PartName="/ppt/tags/tag760.xml" ContentType="application/vnd.openxmlformats-officedocument.presentationml.tags+xml"/>
  <Override PartName="/ppt/tags/tag7600.xml" ContentType="application/vnd.openxmlformats-officedocument.presentationml.tags+xml"/>
  <Override PartName="/ppt/tags/tag7601.xml" ContentType="application/vnd.openxmlformats-officedocument.presentationml.tags+xml"/>
  <Override PartName="/ppt/tags/tag7602.xml" ContentType="application/vnd.openxmlformats-officedocument.presentationml.tags+xml"/>
  <Override PartName="/ppt/tags/tag7603.xml" ContentType="application/vnd.openxmlformats-officedocument.presentationml.tags+xml"/>
  <Override PartName="/ppt/tags/tag7604.xml" ContentType="application/vnd.openxmlformats-officedocument.presentationml.tags+xml"/>
  <Override PartName="/ppt/tags/tag7605.xml" ContentType="application/vnd.openxmlformats-officedocument.presentationml.tags+xml"/>
  <Override PartName="/ppt/tags/tag7606.xml" ContentType="application/vnd.openxmlformats-officedocument.presentationml.tags+xml"/>
  <Override PartName="/ppt/tags/tag7607.xml" ContentType="application/vnd.openxmlformats-officedocument.presentationml.tags+xml"/>
  <Override PartName="/ppt/tags/tag7608.xml" ContentType="application/vnd.openxmlformats-officedocument.presentationml.tags+xml"/>
  <Override PartName="/ppt/tags/tag7609.xml" ContentType="application/vnd.openxmlformats-officedocument.presentationml.tags+xml"/>
  <Override PartName="/ppt/tags/tag761.xml" ContentType="application/vnd.openxmlformats-officedocument.presentationml.tags+xml"/>
  <Override PartName="/ppt/tags/tag7610.xml" ContentType="application/vnd.openxmlformats-officedocument.presentationml.tags+xml"/>
  <Override PartName="/ppt/tags/tag7611.xml" ContentType="application/vnd.openxmlformats-officedocument.presentationml.tags+xml"/>
  <Override PartName="/ppt/tags/tag7612.xml" ContentType="application/vnd.openxmlformats-officedocument.presentationml.tags+xml"/>
  <Override PartName="/ppt/tags/tag7613.xml" ContentType="application/vnd.openxmlformats-officedocument.presentationml.tags+xml"/>
  <Override PartName="/ppt/tags/tag7614.xml" ContentType="application/vnd.openxmlformats-officedocument.presentationml.tags+xml"/>
  <Override PartName="/ppt/tags/tag7615.xml" ContentType="application/vnd.openxmlformats-officedocument.presentationml.tags+xml"/>
  <Override PartName="/ppt/tags/tag7616.xml" ContentType="application/vnd.openxmlformats-officedocument.presentationml.tags+xml"/>
  <Override PartName="/ppt/tags/tag7617.xml" ContentType="application/vnd.openxmlformats-officedocument.presentationml.tags+xml"/>
  <Override PartName="/ppt/tags/tag7618.xml" ContentType="application/vnd.openxmlformats-officedocument.presentationml.tags+xml"/>
  <Override PartName="/ppt/tags/tag7619.xml" ContentType="application/vnd.openxmlformats-officedocument.presentationml.tags+xml"/>
  <Override PartName="/ppt/tags/tag762.xml" ContentType="application/vnd.openxmlformats-officedocument.presentationml.tags+xml"/>
  <Override PartName="/ppt/tags/tag7620.xml" ContentType="application/vnd.openxmlformats-officedocument.presentationml.tags+xml"/>
  <Override PartName="/ppt/tags/tag7621.xml" ContentType="application/vnd.openxmlformats-officedocument.presentationml.tags+xml"/>
  <Override PartName="/ppt/tags/tag7622.xml" ContentType="application/vnd.openxmlformats-officedocument.presentationml.tags+xml"/>
  <Override PartName="/ppt/tags/tag7623.xml" ContentType="application/vnd.openxmlformats-officedocument.presentationml.tags+xml"/>
  <Override PartName="/ppt/tags/tag7624.xml" ContentType="application/vnd.openxmlformats-officedocument.presentationml.tags+xml"/>
  <Override PartName="/ppt/tags/tag7625.xml" ContentType="application/vnd.openxmlformats-officedocument.presentationml.tags+xml"/>
  <Override PartName="/ppt/tags/tag7626.xml" ContentType="application/vnd.openxmlformats-officedocument.presentationml.tags+xml"/>
  <Override PartName="/ppt/tags/tag7627.xml" ContentType="application/vnd.openxmlformats-officedocument.presentationml.tags+xml"/>
  <Override PartName="/ppt/tags/tag7628.xml" ContentType="application/vnd.openxmlformats-officedocument.presentationml.tags+xml"/>
  <Override PartName="/ppt/tags/tag7629.xml" ContentType="application/vnd.openxmlformats-officedocument.presentationml.tags+xml"/>
  <Override PartName="/ppt/tags/tag763.xml" ContentType="application/vnd.openxmlformats-officedocument.presentationml.tags+xml"/>
  <Override PartName="/ppt/tags/tag7630.xml" ContentType="application/vnd.openxmlformats-officedocument.presentationml.tags+xml"/>
  <Override PartName="/ppt/tags/tag7631.xml" ContentType="application/vnd.openxmlformats-officedocument.presentationml.tags+xml"/>
  <Override PartName="/ppt/tags/tag7632.xml" ContentType="application/vnd.openxmlformats-officedocument.presentationml.tags+xml"/>
  <Override PartName="/ppt/tags/tag7633.xml" ContentType="application/vnd.openxmlformats-officedocument.presentationml.tags+xml"/>
  <Override PartName="/ppt/tags/tag7634.xml" ContentType="application/vnd.openxmlformats-officedocument.presentationml.tags+xml"/>
  <Override PartName="/ppt/tags/tag7635.xml" ContentType="application/vnd.openxmlformats-officedocument.presentationml.tags+xml"/>
  <Override PartName="/ppt/tags/tag7636.xml" ContentType="application/vnd.openxmlformats-officedocument.presentationml.tags+xml"/>
  <Override PartName="/ppt/tags/tag7637.xml" ContentType="application/vnd.openxmlformats-officedocument.presentationml.tags+xml"/>
  <Override PartName="/ppt/tags/tag7638.xml" ContentType="application/vnd.openxmlformats-officedocument.presentationml.tags+xml"/>
  <Override PartName="/ppt/tags/tag7639.xml" ContentType="application/vnd.openxmlformats-officedocument.presentationml.tags+xml"/>
  <Override PartName="/ppt/tags/tag764.xml" ContentType="application/vnd.openxmlformats-officedocument.presentationml.tags+xml"/>
  <Override PartName="/ppt/tags/tag7640.xml" ContentType="application/vnd.openxmlformats-officedocument.presentationml.tags+xml"/>
  <Override PartName="/ppt/tags/tag7641.xml" ContentType="application/vnd.openxmlformats-officedocument.presentationml.tags+xml"/>
  <Override PartName="/ppt/tags/tag7642.xml" ContentType="application/vnd.openxmlformats-officedocument.presentationml.tags+xml"/>
  <Override PartName="/ppt/tags/tag7643.xml" ContentType="application/vnd.openxmlformats-officedocument.presentationml.tags+xml"/>
  <Override PartName="/ppt/tags/tag7644.xml" ContentType="application/vnd.openxmlformats-officedocument.presentationml.tags+xml"/>
  <Override PartName="/ppt/tags/tag7645.xml" ContentType="application/vnd.openxmlformats-officedocument.presentationml.tags+xml"/>
  <Override PartName="/ppt/tags/tag7646.xml" ContentType="application/vnd.openxmlformats-officedocument.presentationml.tags+xml"/>
  <Override PartName="/ppt/tags/tag7647.xml" ContentType="application/vnd.openxmlformats-officedocument.presentationml.tags+xml"/>
  <Override PartName="/ppt/tags/tag7648.xml" ContentType="application/vnd.openxmlformats-officedocument.presentationml.tags+xml"/>
  <Override PartName="/ppt/tags/tag7649.xml" ContentType="application/vnd.openxmlformats-officedocument.presentationml.tags+xml"/>
  <Override PartName="/ppt/tags/tag765.xml" ContentType="application/vnd.openxmlformats-officedocument.presentationml.tags+xml"/>
  <Override PartName="/ppt/tags/tag7650.xml" ContentType="application/vnd.openxmlformats-officedocument.presentationml.tags+xml"/>
  <Override PartName="/ppt/tags/tag7651.xml" ContentType="application/vnd.openxmlformats-officedocument.presentationml.tags+xml"/>
  <Override PartName="/ppt/tags/tag7652.xml" ContentType="application/vnd.openxmlformats-officedocument.presentationml.tags+xml"/>
  <Override PartName="/ppt/tags/tag7653.xml" ContentType="application/vnd.openxmlformats-officedocument.presentationml.tags+xml"/>
  <Override PartName="/ppt/tags/tag7654.xml" ContentType="application/vnd.openxmlformats-officedocument.presentationml.tags+xml"/>
  <Override PartName="/ppt/tags/tag7655.xml" ContentType="application/vnd.openxmlformats-officedocument.presentationml.tags+xml"/>
  <Override PartName="/ppt/tags/tag7656.xml" ContentType="application/vnd.openxmlformats-officedocument.presentationml.tags+xml"/>
  <Override PartName="/ppt/tags/tag7657.xml" ContentType="application/vnd.openxmlformats-officedocument.presentationml.tags+xml"/>
  <Override PartName="/ppt/tags/tag7658.xml" ContentType="application/vnd.openxmlformats-officedocument.presentationml.tags+xml"/>
  <Override PartName="/ppt/tags/tag7659.xml" ContentType="application/vnd.openxmlformats-officedocument.presentationml.tags+xml"/>
  <Override PartName="/ppt/tags/tag766.xml" ContentType="application/vnd.openxmlformats-officedocument.presentationml.tags+xml"/>
  <Override PartName="/ppt/tags/tag7660.xml" ContentType="application/vnd.openxmlformats-officedocument.presentationml.tags+xml"/>
  <Override PartName="/ppt/tags/tag7661.xml" ContentType="application/vnd.openxmlformats-officedocument.presentationml.tags+xml"/>
  <Override PartName="/ppt/tags/tag7662.xml" ContentType="application/vnd.openxmlformats-officedocument.presentationml.tags+xml"/>
  <Override PartName="/ppt/tags/tag7663.xml" ContentType="application/vnd.openxmlformats-officedocument.presentationml.tags+xml"/>
  <Override PartName="/ppt/tags/tag7664.xml" ContentType="application/vnd.openxmlformats-officedocument.presentationml.tags+xml"/>
  <Override PartName="/ppt/tags/tag7665.xml" ContentType="application/vnd.openxmlformats-officedocument.presentationml.tags+xml"/>
  <Override PartName="/ppt/tags/tag7666.xml" ContentType="application/vnd.openxmlformats-officedocument.presentationml.tags+xml"/>
  <Override PartName="/ppt/tags/tag7667.xml" ContentType="application/vnd.openxmlformats-officedocument.presentationml.tags+xml"/>
  <Override PartName="/ppt/tags/tag7668.xml" ContentType="application/vnd.openxmlformats-officedocument.presentationml.tags+xml"/>
  <Override PartName="/ppt/tags/tag7669.xml" ContentType="application/vnd.openxmlformats-officedocument.presentationml.tags+xml"/>
  <Override PartName="/ppt/tags/tag767.xml" ContentType="application/vnd.openxmlformats-officedocument.presentationml.tags+xml"/>
  <Override PartName="/ppt/tags/tag7670.xml" ContentType="application/vnd.openxmlformats-officedocument.presentationml.tags+xml"/>
  <Override PartName="/ppt/tags/tag7671.xml" ContentType="application/vnd.openxmlformats-officedocument.presentationml.tags+xml"/>
  <Override PartName="/ppt/tags/tag7672.xml" ContentType="application/vnd.openxmlformats-officedocument.presentationml.tags+xml"/>
  <Override PartName="/ppt/tags/tag7673.xml" ContentType="application/vnd.openxmlformats-officedocument.presentationml.tags+xml"/>
  <Override PartName="/ppt/tags/tag7674.xml" ContentType="application/vnd.openxmlformats-officedocument.presentationml.tags+xml"/>
  <Override PartName="/ppt/tags/tag7675.xml" ContentType="application/vnd.openxmlformats-officedocument.presentationml.tags+xml"/>
  <Override PartName="/ppt/tags/tag7676.xml" ContentType="application/vnd.openxmlformats-officedocument.presentationml.tags+xml"/>
  <Override PartName="/ppt/tags/tag7677.xml" ContentType="application/vnd.openxmlformats-officedocument.presentationml.tags+xml"/>
  <Override PartName="/ppt/tags/tag7678.xml" ContentType="application/vnd.openxmlformats-officedocument.presentationml.tags+xml"/>
  <Override PartName="/ppt/tags/tag7679.xml" ContentType="application/vnd.openxmlformats-officedocument.presentationml.tags+xml"/>
  <Override PartName="/ppt/tags/tag768.xml" ContentType="application/vnd.openxmlformats-officedocument.presentationml.tags+xml"/>
  <Override PartName="/ppt/tags/tag7680.xml" ContentType="application/vnd.openxmlformats-officedocument.presentationml.tags+xml"/>
  <Override PartName="/ppt/tags/tag7681.xml" ContentType="application/vnd.openxmlformats-officedocument.presentationml.tags+xml"/>
  <Override PartName="/ppt/tags/tag7682.xml" ContentType="application/vnd.openxmlformats-officedocument.presentationml.tags+xml"/>
  <Override PartName="/ppt/tags/tag7683.xml" ContentType="application/vnd.openxmlformats-officedocument.presentationml.tags+xml"/>
  <Override PartName="/ppt/tags/tag7684.xml" ContentType="application/vnd.openxmlformats-officedocument.presentationml.tags+xml"/>
  <Override PartName="/ppt/tags/tag7685.xml" ContentType="application/vnd.openxmlformats-officedocument.presentationml.tags+xml"/>
  <Override PartName="/ppt/tags/tag7686.xml" ContentType="application/vnd.openxmlformats-officedocument.presentationml.tags+xml"/>
  <Override PartName="/ppt/tags/tag7687.xml" ContentType="application/vnd.openxmlformats-officedocument.presentationml.tags+xml"/>
  <Override PartName="/ppt/tags/tag7688.xml" ContentType="application/vnd.openxmlformats-officedocument.presentationml.tags+xml"/>
  <Override PartName="/ppt/tags/tag7689.xml" ContentType="application/vnd.openxmlformats-officedocument.presentationml.tags+xml"/>
  <Override PartName="/ppt/tags/tag769.xml" ContentType="application/vnd.openxmlformats-officedocument.presentationml.tags+xml"/>
  <Override PartName="/ppt/tags/tag7690.xml" ContentType="application/vnd.openxmlformats-officedocument.presentationml.tags+xml"/>
  <Override PartName="/ppt/tags/tag7691.xml" ContentType="application/vnd.openxmlformats-officedocument.presentationml.tags+xml"/>
  <Override PartName="/ppt/tags/tag7692.xml" ContentType="application/vnd.openxmlformats-officedocument.presentationml.tags+xml"/>
  <Override PartName="/ppt/tags/tag7693.xml" ContentType="application/vnd.openxmlformats-officedocument.presentationml.tags+xml"/>
  <Override PartName="/ppt/tags/tag7694.xml" ContentType="application/vnd.openxmlformats-officedocument.presentationml.tags+xml"/>
  <Override PartName="/ppt/tags/tag7695.xml" ContentType="application/vnd.openxmlformats-officedocument.presentationml.tags+xml"/>
  <Override PartName="/ppt/tags/tag7696.xml" ContentType="application/vnd.openxmlformats-officedocument.presentationml.tags+xml"/>
  <Override PartName="/ppt/tags/tag7697.xml" ContentType="application/vnd.openxmlformats-officedocument.presentationml.tags+xml"/>
  <Override PartName="/ppt/tags/tag7698.xml" ContentType="application/vnd.openxmlformats-officedocument.presentationml.tags+xml"/>
  <Override PartName="/ppt/tags/tag7699.xml" ContentType="application/vnd.openxmlformats-officedocument.presentationml.tags+xml"/>
  <Override PartName="/ppt/tags/tag77.xml" ContentType="application/vnd.openxmlformats-officedocument.presentationml.tags+xml"/>
  <Override PartName="/ppt/tags/tag770.xml" ContentType="application/vnd.openxmlformats-officedocument.presentationml.tags+xml"/>
  <Override PartName="/ppt/tags/tag7700.xml" ContentType="application/vnd.openxmlformats-officedocument.presentationml.tags+xml"/>
  <Override PartName="/ppt/tags/tag7701.xml" ContentType="application/vnd.openxmlformats-officedocument.presentationml.tags+xml"/>
  <Override PartName="/ppt/tags/tag7702.xml" ContentType="application/vnd.openxmlformats-officedocument.presentationml.tags+xml"/>
  <Override PartName="/ppt/tags/tag7703.xml" ContentType="application/vnd.openxmlformats-officedocument.presentationml.tags+xml"/>
  <Override PartName="/ppt/tags/tag7704.xml" ContentType="application/vnd.openxmlformats-officedocument.presentationml.tags+xml"/>
  <Override PartName="/ppt/tags/tag7705.xml" ContentType="application/vnd.openxmlformats-officedocument.presentationml.tags+xml"/>
  <Override PartName="/ppt/tags/tag7706.xml" ContentType="application/vnd.openxmlformats-officedocument.presentationml.tags+xml"/>
  <Override PartName="/ppt/tags/tag7707.xml" ContentType="application/vnd.openxmlformats-officedocument.presentationml.tags+xml"/>
  <Override PartName="/ppt/tags/tag7708.xml" ContentType="application/vnd.openxmlformats-officedocument.presentationml.tags+xml"/>
  <Override PartName="/ppt/tags/tag7709.xml" ContentType="application/vnd.openxmlformats-officedocument.presentationml.tags+xml"/>
  <Override PartName="/ppt/tags/tag771.xml" ContentType="application/vnd.openxmlformats-officedocument.presentationml.tags+xml"/>
  <Override PartName="/ppt/tags/tag7710.xml" ContentType="application/vnd.openxmlformats-officedocument.presentationml.tags+xml"/>
  <Override PartName="/ppt/tags/tag7711.xml" ContentType="application/vnd.openxmlformats-officedocument.presentationml.tags+xml"/>
  <Override PartName="/ppt/tags/tag7712.xml" ContentType="application/vnd.openxmlformats-officedocument.presentationml.tags+xml"/>
  <Override PartName="/ppt/tags/tag7713.xml" ContentType="application/vnd.openxmlformats-officedocument.presentationml.tags+xml"/>
  <Override PartName="/ppt/tags/tag7714.xml" ContentType="application/vnd.openxmlformats-officedocument.presentationml.tags+xml"/>
  <Override PartName="/ppt/tags/tag7715.xml" ContentType="application/vnd.openxmlformats-officedocument.presentationml.tags+xml"/>
  <Override PartName="/ppt/tags/tag7716.xml" ContentType="application/vnd.openxmlformats-officedocument.presentationml.tags+xml"/>
  <Override PartName="/ppt/tags/tag7717.xml" ContentType="application/vnd.openxmlformats-officedocument.presentationml.tags+xml"/>
  <Override PartName="/ppt/tags/tag7718.xml" ContentType="application/vnd.openxmlformats-officedocument.presentationml.tags+xml"/>
  <Override PartName="/ppt/tags/tag7719.xml" ContentType="application/vnd.openxmlformats-officedocument.presentationml.tags+xml"/>
  <Override PartName="/ppt/tags/tag772.xml" ContentType="application/vnd.openxmlformats-officedocument.presentationml.tags+xml"/>
  <Override PartName="/ppt/tags/tag7720.xml" ContentType="application/vnd.openxmlformats-officedocument.presentationml.tags+xml"/>
  <Override PartName="/ppt/tags/tag7721.xml" ContentType="application/vnd.openxmlformats-officedocument.presentationml.tags+xml"/>
  <Override PartName="/ppt/tags/tag7722.xml" ContentType="application/vnd.openxmlformats-officedocument.presentationml.tags+xml"/>
  <Override PartName="/ppt/tags/tag7723.xml" ContentType="application/vnd.openxmlformats-officedocument.presentationml.tags+xml"/>
  <Override PartName="/ppt/tags/tag7724.xml" ContentType="application/vnd.openxmlformats-officedocument.presentationml.tags+xml"/>
  <Override PartName="/ppt/tags/tag7725.xml" ContentType="application/vnd.openxmlformats-officedocument.presentationml.tags+xml"/>
  <Override PartName="/ppt/tags/tag7726.xml" ContentType="application/vnd.openxmlformats-officedocument.presentationml.tags+xml"/>
  <Override PartName="/ppt/tags/tag7727.xml" ContentType="application/vnd.openxmlformats-officedocument.presentationml.tags+xml"/>
  <Override PartName="/ppt/tags/tag7728.xml" ContentType="application/vnd.openxmlformats-officedocument.presentationml.tags+xml"/>
  <Override PartName="/ppt/tags/tag7729.xml" ContentType="application/vnd.openxmlformats-officedocument.presentationml.tags+xml"/>
  <Override PartName="/ppt/tags/tag773.xml" ContentType="application/vnd.openxmlformats-officedocument.presentationml.tags+xml"/>
  <Override PartName="/ppt/tags/tag7730.xml" ContentType="application/vnd.openxmlformats-officedocument.presentationml.tags+xml"/>
  <Override PartName="/ppt/tags/tag7731.xml" ContentType="application/vnd.openxmlformats-officedocument.presentationml.tags+xml"/>
  <Override PartName="/ppt/tags/tag7732.xml" ContentType="application/vnd.openxmlformats-officedocument.presentationml.tags+xml"/>
  <Override PartName="/ppt/tags/tag7733.xml" ContentType="application/vnd.openxmlformats-officedocument.presentationml.tags+xml"/>
  <Override PartName="/ppt/tags/tag7734.xml" ContentType="application/vnd.openxmlformats-officedocument.presentationml.tags+xml"/>
  <Override PartName="/ppt/tags/tag7735.xml" ContentType="application/vnd.openxmlformats-officedocument.presentationml.tags+xml"/>
  <Override PartName="/ppt/tags/tag7736.xml" ContentType="application/vnd.openxmlformats-officedocument.presentationml.tags+xml"/>
  <Override PartName="/ppt/tags/tag7737.xml" ContentType="application/vnd.openxmlformats-officedocument.presentationml.tags+xml"/>
  <Override PartName="/ppt/tags/tag7738.xml" ContentType="application/vnd.openxmlformats-officedocument.presentationml.tags+xml"/>
  <Override PartName="/ppt/tags/tag7739.xml" ContentType="application/vnd.openxmlformats-officedocument.presentationml.tags+xml"/>
  <Override PartName="/ppt/tags/tag774.xml" ContentType="application/vnd.openxmlformats-officedocument.presentationml.tags+xml"/>
  <Override PartName="/ppt/tags/tag7740.xml" ContentType="application/vnd.openxmlformats-officedocument.presentationml.tags+xml"/>
  <Override PartName="/ppt/tags/tag7741.xml" ContentType="application/vnd.openxmlformats-officedocument.presentationml.tags+xml"/>
  <Override PartName="/ppt/tags/tag7742.xml" ContentType="application/vnd.openxmlformats-officedocument.presentationml.tags+xml"/>
  <Override PartName="/ppt/tags/tag7743.xml" ContentType="application/vnd.openxmlformats-officedocument.presentationml.tags+xml"/>
  <Override PartName="/ppt/tags/tag7744.xml" ContentType="application/vnd.openxmlformats-officedocument.presentationml.tags+xml"/>
  <Override PartName="/ppt/tags/tag7745.xml" ContentType="application/vnd.openxmlformats-officedocument.presentationml.tags+xml"/>
  <Override PartName="/ppt/tags/tag7746.xml" ContentType="application/vnd.openxmlformats-officedocument.presentationml.tags+xml"/>
  <Override PartName="/ppt/tags/tag7747.xml" ContentType="application/vnd.openxmlformats-officedocument.presentationml.tags+xml"/>
  <Override PartName="/ppt/tags/tag7748.xml" ContentType="application/vnd.openxmlformats-officedocument.presentationml.tags+xml"/>
  <Override PartName="/ppt/tags/tag7749.xml" ContentType="application/vnd.openxmlformats-officedocument.presentationml.tags+xml"/>
  <Override PartName="/ppt/tags/tag775.xml" ContentType="application/vnd.openxmlformats-officedocument.presentationml.tags+xml"/>
  <Override PartName="/ppt/tags/tag7750.xml" ContentType="application/vnd.openxmlformats-officedocument.presentationml.tags+xml"/>
  <Override PartName="/ppt/tags/tag7751.xml" ContentType="application/vnd.openxmlformats-officedocument.presentationml.tags+xml"/>
  <Override PartName="/ppt/tags/tag7752.xml" ContentType="application/vnd.openxmlformats-officedocument.presentationml.tags+xml"/>
  <Override PartName="/ppt/tags/tag7753.xml" ContentType="application/vnd.openxmlformats-officedocument.presentationml.tags+xml"/>
  <Override PartName="/ppt/tags/tag7754.xml" ContentType="application/vnd.openxmlformats-officedocument.presentationml.tags+xml"/>
  <Override PartName="/ppt/tags/tag7755.xml" ContentType="application/vnd.openxmlformats-officedocument.presentationml.tags+xml"/>
  <Override PartName="/ppt/tags/tag7756.xml" ContentType="application/vnd.openxmlformats-officedocument.presentationml.tags+xml"/>
  <Override PartName="/ppt/tags/tag7757.xml" ContentType="application/vnd.openxmlformats-officedocument.presentationml.tags+xml"/>
  <Override PartName="/ppt/tags/tag7758.xml" ContentType="application/vnd.openxmlformats-officedocument.presentationml.tags+xml"/>
  <Override PartName="/ppt/tags/tag7759.xml" ContentType="application/vnd.openxmlformats-officedocument.presentationml.tags+xml"/>
  <Override PartName="/ppt/tags/tag776.xml" ContentType="application/vnd.openxmlformats-officedocument.presentationml.tags+xml"/>
  <Override PartName="/ppt/tags/tag7760.xml" ContentType="application/vnd.openxmlformats-officedocument.presentationml.tags+xml"/>
  <Override PartName="/ppt/tags/tag7761.xml" ContentType="application/vnd.openxmlformats-officedocument.presentationml.tags+xml"/>
  <Override PartName="/ppt/tags/tag7762.xml" ContentType="application/vnd.openxmlformats-officedocument.presentationml.tags+xml"/>
  <Override PartName="/ppt/tags/tag7763.xml" ContentType="application/vnd.openxmlformats-officedocument.presentationml.tags+xml"/>
  <Override PartName="/ppt/tags/tag7764.xml" ContentType="application/vnd.openxmlformats-officedocument.presentationml.tags+xml"/>
  <Override PartName="/ppt/tags/tag7765.xml" ContentType="application/vnd.openxmlformats-officedocument.presentationml.tags+xml"/>
  <Override PartName="/ppt/tags/tag7766.xml" ContentType="application/vnd.openxmlformats-officedocument.presentationml.tags+xml"/>
  <Override PartName="/ppt/tags/tag7767.xml" ContentType="application/vnd.openxmlformats-officedocument.presentationml.tags+xml"/>
  <Override PartName="/ppt/tags/tag7768.xml" ContentType="application/vnd.openxmlformats-officedocument.presentationml.tags+xml"/>
  <Override PartName="/ppt/tags/tag7769.xml" ContentType="application/vnd.openxmlformats-officedocument.presentationml.tags+xml"/>
  <Override PartName="/ppt/tags/tag777.xml" ContentType="application/vnd.openxmlformats-officedocument.presentationml.tags+xml"/>
  <Override PartName="/ppt/tags/tag7770.xml" ContentType="application/vnd.openxmlformats-officedocument.presentationml.tags+xml"/>
  <Override PartName="/ppt/tags/tag7771.xml" ContentType="application/vnd.openxmlformats-officedocument.presentationml.tags+xml"/>
  <Override PartName="/ppt/tags/tag7772.xml" ContentType="application/vnd.openxmlformats-officedocument.presentationml.tags+xml"/>
  <Override PartName="/ppt/tags/tag7773.xml" ContentType="application/vnd.openxmlformats-officedocument.presentationml.tags+xml"/>
  <Override PartName="/ppt/tags/tag7774.xml" ContentType="application/vnd.openxmlformats-officedocument.presentationml.tags+xml"/>
  <Override PartName="/ppt/tags/tag7775.xml" ContentType="application/vnd.openxmlformats-officedocument.presentationml.tags+xml"/>
  <Override PartName="/ppt/tags/tag7776.xml" ContentType="application/vnd.openxmlformats-officedocument.presentationml.tags+xml"/>
  <Override PartName="/ppt/tags/tag7777.xml" ContentType="application/vnd.openxmlformats-officedocument.presentationml.tags+xml"/>
  <Override PartName="/ppt/tags/tag7778.xml" ContentType="application/vnd.openxmlformats-officedocument.presentationml.tags+xml"/>
  <Override PartName="/ppt/tags/tag7779.xml" ContentType="application/vnd.openxmlformats-officedocument.presentationml.tags+xml"/>
  <Override PartName="/ppt/tags/tag778.xml" ContentType="application/vnd.openxmlformats-officedocument.presentationml.tags+xml"/>
  <Override PartName="/ppt/tags/tag7780.xml" ContentType="application/vnd.openxmlformats-officedocument.presentationml.tags+xml"/>
  <Override PartName="/ppt/tags/tag7781.xml" ContentType="application/vnd.openxmlformats-officedocument.presentationml.tags+xml"/>
  <Override PartName="/ppt/tags/tag7782.xml" ContentType="application/vnd.openxmlformats-officedocument.presentationml.tags+xml"/>
  <Override PartName="/ppt/tags/tag7783.xml" ContentType="application/vnd.openxmlformats-officedocument.presentationml.tags+xml"/>
  <Override PartName="/ppt/tags/tag7784.xml" ContentType="application/vnd.openxmlformats-officedocument.presentationml.tags+xml"/>
  <Override PartName="/ppt/tags/tag7785.xml" ContentType="application/vnd.openxmlformats-officedocument.presentationml.tags+xml"/>
  <Override PartName="/ppt/tags/tag7786.xml" ContentType="application/vnd.openxmlformats-officedocument.presentationml.tags+xml"/>
  <Override PartName="/ppt/tags/tag7787.xml" ContentType="application/vnd.openxmlformats-officedocument.presentationml.tags+xml"/>
  <Override PartName="/ppt/tags/tag7788.xml" ContentType="application/vnd.openxmlformats-officedocument.presentationml.tags+xml"/>
  <Override PartName="/ppt/tags/tag7789.xml" ContentType="application/vnd.openxmlformats-officedocument.presentationml.tags+xml"/>
  <Override PartName="/ppt/tags/tag779.xml" ContentType="application/vnd.openxmlformats-officedocument.presentationml.tags+xml"/>
  <Override PartName="/ppt/tags/tag7790.xml" ContentType="application/vnd.openxmlformats-officedocument.presentationml.tags+xml"/>
  <Override PartName="/ppt/tags/tag7791.xml" ContentType="application/vnd.openxmlformats-officedocument.presentationml.tags+xml"/>
  <Override PartName="/ppt/tags/tag7792.xml" ContentType="application/vnd.openxmlformats-officedocument.presentationml.tags+xml"/>
  <Override PartName="/ppt/tags/tag7793.xml" ContentType="application/vnd.openxmlformats-officedocument.presentationml.tags+xml"/>
  <Override PartName="/ppt/tags/tag7794.xml" ContentType="application/vnd.openxmlformats-officedocument.presentationml.tags+xml"/>
  <Override PartName="/ppt/tags/tag7795.xml" ContentType="application/vnd.openxmlformats-officedocument.presentationml.tags+xml"/>
  <Override PartName="/ppt/tags/tag7796.xml" ContentType="application/vnd.openxmlformats-officedocument.presentationml.tags+xml"/>
  <Override PartName="/ppt/tags/tag7797.xml" ContentType="application/vnd.openxmlformats-officedocument.presentationml.tags+xml"/>
  <Override PartName="/ppt/tags/tag7798.xml" ContentType="application/vnd.openxmlformats-officedocument.presentationml.tags+xml"/>
  <Override PartName="/ppt/tags/tag7799.xml" ContentType="application/vnd.openxmlformats-officedocument.presentationml.tags+xml"/>
  <Override PartName="/ppt/tags/tag78.xml" ContentType="application/vnd.openxmlformats-officedocument.presentationml.tags+xml"/>
  <Override PartName="/ppt/tags/tag780.xml" ContentType="application/vnd.openxmlformats-officedocument.presentationml.tags+xml"/>
  <Override PartName="/ppt/tags/tag7800.xml" ContentType="application/vnd.openxmlformats-officedocument.presentationml.tags+xml"/>
  <Override PartName="/ppt/tags/tag7801.xml" ContentType="application/vnd.openxmlformats-officedocument.presentationml.tags+xml"/>
  <Override PartName="/ppt/tags/tag7802.xml" ContentType="application/vnd.openxmlformats-officedocument.presentationml.tags+xml"/>
  <Override PartName="/ppt/tags/tag7803.xml" ContentType="application/vnd.openxmlformats-officedocument.presentationml.tags+xml"/>
  <Override PartName="/ppt/tags/tag7804.xml" ContentType="application/vnd.openxmlformats-officedocument.presentationml.tags+xml"/>
  <Override PartName="/ppt/tags/tag7805.xml" ContentType="application/vnd.openxmlformats-officedocument.presentationml.tags+xml"/>
  <Override PartName="/ppt/tags/tag7806.xml" ContentType="application/vnd.openxmlformats-officedocument.presentationml.tags+xml"/>
  <Override PartName="/ppt/tags/tag7807.xml" ContentType="application/vnd.openxmlformats-officedocument.presentationml.tags+xml"/>
  <Override PartName="/ppt/tags/tag7808.xml" ContentType="application/vnd.openxmlformats-officedocument.presentationml.tags+xml"/>
  <Override PartName="/ppt/tags/tag7809.xml" ContentType="application/vnd.openxmlformats-officedocument.presentationml.tags+xml"/>
  <Override PartName="/ppt/tags/tag781.xml" ContentType="application/vnd.openxmlformats-officedocument.presentationml.tags+xml"/>
  <Override PartName="/ppt/tags/tag7810.xml" ContentType="application/vnd.openxmlformats-officedocument.presentationml.tags+xml"/>
  <Override PartName="/ppt/tags/tag7811.xml" ContentType="application/vnd.openxmlformats-officedocument.presentationml.tags+xml"/>
  <Override PartName="/ppt/tags/tag7812.xml" ContentType="application/vnd.openxmlformats-officedocument.presentationml.tags+xml"/>
  <Override PartName="/ppt/tags/tag7813.xml" ContentType="application/vnd.openxmlformats-officedocument.presentationml.tags+xml"/>
  <Override PartName="/ppt/tags/tag7814.xml" ContentType="application/vnd.openxmlformats-officedocument.presentationml.tags+xml"/>
  <Override PartName="/ppt/tags/tag7815.xml" ContentType="application/vnd.openxmlformats-officedocument.presentationml.tags+xml"/>
  <Override PartName="/ppt/tags/tag7816.xml" ContentType="application/vnd.openxmlformats-officedocument.presentationml.tags+xml"/>
  <Override PartName="/ppt/tags/tag7817.xml" ContentType="application/vnd.openxmlformats-officedocument.presentationml.tags+xml"/>
  <Override PartName="/ppt/tags/tag7818.xml" ContentType="application/vnd.openxmlformats-officedocument.presentationml.tags+xml"/>
  <Override PartName="/ppt/tags/tag7819.xml" ContentType="application/vnd.openxmlformats-officedocument.presentationml.tags+xml"/>
  <Override PartName="/ppt/tags/tag782.xml" ContentType="application/vnd.openxmlformats-officedocument.presentationml.tags+xml"/>
  <Override PartName="/ppt/tags/tag7820.xml" ContentType="application/vnd.openxmlformats-officedocument.presentationml.tags+xml"/>
  <Override PartName="/ppt/tags/tag7821.xml" ContentType="application/vnd.openxmlformats-officedocument.presentationml.tags+xml"/>
  <Override PartName="/ppt/tags/tag7822.xml" ContentType="application/vnd.openxmlformats-officedocument.presentationml.tags+xml"/>
  <Override PartName="/ppt/tags/tag7823.xml" ContentType="application/vnd.openxmlformats-officedocument.presentationml.tags+xml"/>
  <Override PartName="/ppt/tags/tag7824.xml" ContentType="application/vnd.openxmlformats-officedocument.presentationml.tags+xml"/>
  <Override PartName="/ppt/tags/tag7825.xml" ContentType="application/vnd.openxmlformats-officedocument.presentationml.tags+xml"/>
  <Override PartName="/ppt/tags/tag7826.xml" ContentType="application/vnd.openxmlformats-officedocument.presentationml.tags+xml"/>
  <Override PartName="/ppt/tags/tag7827.xml" ContentType="application/vnd.openxmlformats-officedocument.presentationml.tags+xml"/>
  <Override PartName="/ppt/tags/tag7828.xml" ContentType="application/vnd.openxmlformats-officedocument.presentationml.tags+xml"/>
  <Override PartName="/ppt/tags/tag7829.xml" ContentType="application/vnd.openxmlformats-officedocument.presentationml.tags+xml"/>
  <Override PartName="/ppt/tags/tag783.xml" ContentType="application/vnd.openxmlformats-officedocument.presentationml.tags+xml"/>
  <Override PartName="/ppt/tags/tag7830.xml" ContentType="application/vnd.openxmlformats-officedocument.presentationml.tags+xml"/>
  <Override PartName="/ppt/tags/tag7831.xml" ContentType="application/vnd.openxmlformats-officedocument.presentationml.tags+xml"/>
  <Override PartName="/ppt/tags/tag7832.xml" ContentType="application/vnd.openxmlformats-officedocument.presentationml.tags+xml"/>
  <Override PartName="/ppt/tags/tag7833.xml" ContentType="application/vnd.openxmlformats-officedocument.presentationml.tags+xml"/>
  <Override PartName="/ppt/tags/tag7834.xml" ContentType="application/vnd.openxmlformats-officedocument.presentationml.tags+xml"/>
  <Override PartName="/ppt/tags/tag7835.xml" ContentType="application/vnd.openxmlformats-officedocument.presentationml.tags+xml"/>
  <Override PartName="/ppt/tags/tag7836.xml" ContentType="application/vnd.openxmlformats-officedocument.presentationml.tags+xml"/>
  <Override PartName="/ppt/tags/tag7837.xml" ContentType="application/vnd.openxmlformats-officedocument.presentationml.tags+xml"/>
  <Override PartName="/ppt/tags/tag7838.xml" ContentType="application/vnd.openxmlformats-officedocument.presentationml.tags+xml"/>
  <Override PartName="/ppt/tags/tag7839.xml" ContentType="application/vnd.openxmlformats-officedocument.presentationml.tags+xml"/>
  <Override PartName="/ppt/tags/tag784.xml" ContentType="application/vnd.openxmlformats-officedocument.presentationml.tags+xml"/>
  <Override PartName="/ppt/tags/tag7840.xml" ContentType="application/vnd.openxmlformats-officedocument.presentationml.tags+xml"/>
  <Override PartName="/ppt/tags/tag7841.xml" ContentType="application/vnd.openxmlformats-officedocument.presentationml.tags+xml"/>
  <Override PartName="/ppt/tags/tag7842.xml" ContentType="application/vnd.openxmlformats-officedocument.presentationml.tags+xml"/>
  <Override PartName="/ppt/tags/tag7843.xml" ContentType="application/vnd.openxmlformats-officedocument.presentationml.tags+xml"/>
  <Override PartName="/ppt/tags/tag7844.xml" ContentType="application/vnd.openxmlformats-officedocument.presentationml.tags+xml"/>
  <Override PartName="/ppt/tags/tag7845.xml" ContentType="application/vnd.openxmlformats-officedocument.presentationml.tags+xml"/>
  <Override PartName="/ppt/tags/tag7846.xml" ContentType="application/vnd.openxmlformats-officedocument.presentationml.tags+xml"/>
  <Override PartName="/ppt/tags/tag7847.xml" ContentType="application/vnd.openxmlformats-officedocument.presentationml.tags+xml"/>
  <Override PartName="/ppt/tags/tag7848.xml" ContentType="application/vnd.openxmlformats-officedocument.presentationml.tags+xml"/>
  <Override PartName="/ppt/tags/tag7849.xml" ContentType="application/vnd.openxmlformats-officedocument.presentationml.tags+xml"/>
  <Override PartName="/ppt/tags/tag785.xml" ContentType="application/vnd.openxmlformats-officedocument.presentationml.tags+xml"/>
  <Override PartName="/ppt/tags/tag7850.xml" ContentType="application/vnd.openxmlformats-officedocument.presentationml.tags+xml"/>
  <Override PartName="/ppt/tags/tag7851.xml" ContentType="application/vnd.openxmlformats-officedocument.presentationml.tags+xml"/>
  <Override PartName="/ppt/tags/tag7852.xml" ContentType="application/vnd.openxmlformats-officedocument.presentationml.tags+xml"/>
  <Override PartName="/ppt/tags/tag7853.xml" ContentType="application/vnd.openxmlformats-officedocument.presentationml.tags+xml"/>
  <Override PartName="/ppt/tags/tag7854.xml" ContentType="application/vnd.openxmlformats-officedocument.presentationml.tags+xml"/>
  <Override PartName="/ppt/tags/tag7855.xml" ContentType="application/vnd.openxmlformats-officedocument.presentationml.tags+xml"/>
  <Override PartName="/ppt/tags/tag7856.xml" ContentType="application/vnd.openxmlformats-officedocument.presentationml.tags+xml"/>
  <Override PartName="/ppt/tags/tag7857.xml" ContentType="application/vnd.openxmlformats-officedocument.presentationml.tags+xml"/>
  <Override PartName="/ppt/tags/tag7858.xml" ContentType="application/vnd.openxmlformats-officedocument.presentationml.tags+xml"/>
  <Override PartName="/ppt/tags/tag7859.xml" ContentType="application/vnd.openxmlformats-officedocument.presentationml.tags+xml"/>
  <Override PartName="/ppt/tags/tag786.xml" ContentType="application/vnd.openxmlformats-officedocument.presentationml.tags+xml"/>
  <Override PartName="/ppt/tags/tag7860.xml" ContentType="application/vnd.openxmlformats-officedocument.presentationml.tags+xml"/>
  <Override PartName="/ppt/tags/tag7861.xml" ContentType="application/vnd.openxmlformats-officedocument.presentationml.tags+xml"/>
  <Override PartName="/ppt/tags/tag7862.xml" ContentType="application/vnd.openxmlformats-officedocument.presentationml.tags+xml"/>
  <Override PartName="/ppt/tags/tag7863.xml" ContentType="application/vnd.openxmlformats-officedocument.presentationml.tags+xml"/>
  <Override PartName="/ppt/tags/tag7864.xml" ContentType="application/vnd.openxmlformats-officedocument.presentationml.tags+xml"/>
  <Override PartName="/ppt/tags/tag7865.xml" ContentType="application/vnd.openxmlformats-officedocument.presentationml.tags+xml"/>
  <Override PartName="/ppt/tags/tag7866.xml" ContentType="application/vnd.openxmlformats-officedocument.presentationml.tags+xml"/>
  <Override PartName="/ppt/tags/tag7867.xml" ContentType="application/vnd.openxmlformats-officedocument.presentationml.tags+xml"/>
  <Override PartName="/ppt/tags/tag7868.xml" ContentType="application/vnd.openxmlformats-officedocument.presentationml.tags+xml"/>
  <Override PartName="/ppt/tags/tag7869.xml" ContentType="application/vnd.openxmlformats-officedocument.presentationml.tags+xml"/>
  <Override PartName="/ppt/tags/tag787.xml" ContentType="application/vnd.openxmlformats-officedocument.presentationml.tags+xml"/>
  <Override PartName="/ppt/tags/tag7870.xml" ContentType="application/vnd.openxmlformats-officedocument.presentationml.tags+xml"/>
  <Override PartName="/ppt/tags/tag7871.xml" ContentType="application/vnd.openxmlformats-officedocument.presentationml.tags+xml"/>
  <Override PartName="/ppt/tags/tag7872.xml" ContentType="application/vnd.openxmlformats-officedocument.presentationml.tags+xml"/>
  <Override PartName="/ppt/tags/tag7873.xml" ContentType="application/vnd.openxmlformats-officedocument.presentationml.tags+xml"/>
  <Override PartName="/ppt/tags/tag7874.xml" ContentType="application/vnd.openxmlformats-officedocument.presentationml.tags+xml"/>
  <Override PartName="/ppt/tags/tag7875.xml" ContentType="application/vnd.openxmlformats-officedocument.presentationml.tags+xml"/>
  <Override PartName="/ppt/tags/tag7876.xml" ContentType="application/vnd.openxmlformats-officedocument.presentationml.tags+xml"/>
  <Override PartName="/ppt/tags/tag7877.xml" ContentType="application/vnd.openxmlformats-officedocument.presentationml.tags+xml"/>
  <Override PartName="/ppt/tags/tag7878.xml" ContentType="application/vnd.openxmlformats-officedocument.presentationml.tags+xml"/>
  <Override PartName="/ppt/tags/tag7879.xml" ContentType="application/vnd.openxmlformats-officedocument.presentationml.tags+xml"/>
  <Override PartName="/ppt/tags/tag788.xml" ContentType="application/vnd.openxmlformats-officedocument.presentationml.tags+xml"/>
  <Override PartName="/ppt/tags/tag7880.xml" ContentType="application/vnd.openxmlformats-officedocument.presentationml.tags+xml"/>
  <Override PartName="/ppt/tags/tag7881.xml" ContentType="application/vnd.openxmlformats-officedocument.presentationml.tags+xml"/>
  <Override PartName="/ppt/tags/tag7882.xml" ContentType="application/vnd.openxmlformats-officedocument.presentationml.tags+xml"/>
  <Override PartName="/ppt/tags/tag7883.xml" ContentType="application/vnd.openxmlformats-officedocument.presentationml.tags+xml"/>
  <Override PartName="/ppt/tags/tag7884.xml" ContentType="application/vnd.openxmlformats-officedocument.presentationml.tags+xml"/>
  <Override PartName="/ppt/tags/tag7885.xml" ContentType="application/vnd.openxmlformats-officedocument.presentationml.tags+xml"/>
  <Override PartName="/ppt/tags/tag7886.xml" ContentType="application/vnd.openxmlformats-officedocument.presentationml.tags+xml"/>
  <Override PartName="/ppt/tags/tag7887.xml" ContentType="application/vnd.openxmlformats-officedocument.presentationml.tags+xml"/>
  <Override PartName="/ppt/tags/tag7888.xml" ContentType="application/vnd.openxmlformats-officedocument.presentationml.tags+xml"/>
  <Override PartName="/ppt/tags/tag7889.xml" ContentType="application/vnd.openxmlformats-officedocument.presentationml.tags+xml"/>
  <Override PartName="/ppt/tags/tag789.xml" ContentType="application/vnd.openxmlformats-officedocument.presentationml.tags+xml"/>
  <Override PartName="/ppt/tags/tag7890.xml" ContentType="application/vnd.openxmlformats-officedocument.presentationml.tags+xml"/>
  <Override PartName="/ppt/tags/tag7891.xml" ContentType="application/vnd.openxmlformats-officedocument.presentationml.tags+xml"/>
  <Override PartName="/ppt/tags/tag7892.xml" ContentType="application/vnd.openxmlformats-officedocument.presentationml.tags+xml"/>
  <Override PartName="/ppt/tags/tag7893.xml" ContentType="application/vnd.openxmlformats-officedocument.presentationml.tags+xml"/>
  <Override PartName="/ppt/tags/tag7894.xml" ContentType="application/vnd.openxmlformats-officedocument.presentationml.tags+xml"/>
  <Override PartName="/ppt/tags/tag7895.xml" ContentType="application/vnd.openxmlformats-officedocument.presentationml.tags+xml"/>
  <Override PartName="/ppt/tags/tag7896.xml" ContentType="application/vnd.openxmlformats-officedocument.presentationml.tags+xml"/>
  <Override PartName="/ppt/tags/tag7897.xml" ContentType="application/vnd.openxmlformats-officedocument.presentationml.tags+xml"/>
  <Override PartName="/ppt/tags/tag7898.xml" ContentType="application/vnd.openxmlformats-officedocument.presentationml.tags+xml"/>
  <Override PartName="/ppt/tags/tag7899.xml" ContentType="application/vnd.openxmlformats-officedocument.presentationml.tags+xml"/>
  <Override PartName="/ppt/tags/tag79.xml" ContentType="application/vnd.openxmlformats-officedocument.presentationml.tags+xml"/>
  <Override PartName="/ppt/tags/tag790.xml" ContentType="application/vnd.openxmlformats-officedocument.presentationml.tags+xml"/>
  <Override PartName="/ppt/tags/tag7900.xml" ContentType="application/vnd.openxmlformats-officedocument.presentationml.tags+xml"/>
  <Override PartName="/ppt/tags/tag7901.xml" ContentType="application/vnd.openxmlformats-officedocument.presentationml.tags+xml"/>
  <Override PartName="/ppt/tags/tag7902.xml" ContentType="application/vnd.openxmlformats-officedocument.presentationml.tags+xml"/>
  <Override PartName="/ppt/tags/tag7903.xml" ContentType="application/vnd.openxmlformats-officedocument.presentationml.tags+xml"/>
  <Override PartName="/ppt/tags/tag7904.xml" ContentType="application/vnd.openxmlformats-officedocument.presentationml.tags+xml"/>
  <Override PartName="/ppt/tags/tag7905.xml" ContentType="application/vnd.openxmlformats-officedocument.presentationml.tags+xml"/>
  <Override PartName="/ppt/tags/tag7906.xml" ContentType="application/vnd.openxmlformats-officedocument.presentationml.tags+xml"/>
  <Override PartName="/ppt/tags/tag7907.xml" ContentType="application/vnd.openxmlformats-officedocument.presentationml.tags+xml"/>
  <Override PartName="/ppt/tags/tag7908.xml" ContentType="application/vnd.openxmlformats-officedocument.presentationml.tags+xml"/>
  <Override PartName="/ppt/tags/tag7909.xml" ContentType="application/vnd.openxmlformats-officedocument.presentationml.tags+xml"/>
  <Override PartName="/ppt/tags/tag791.xml" ContentType="application/vnd.openxmlformats-officedocument.presentationml.tags+xml"/>
  <Override PartName="/ppt/tags/tag7910.xml" ContentType="application/vnd.openxmlformats-officedocument.presentationml.tags+xml"/>
  <Override PartName="/ppt/tags/tag7911.xml" ContentType="application/vnd.openxmlformats-officedocument.presentationml.tags+xml"/>
  <Override PartName="/ppt/tags/tag7912.xml" ContentType="application/vnd.openxmlformats-officedocument.presentationml.tags+xml"/>
  <Override PartName="/ppt/tags/tag7913.xml" ContentType="application/vnd.openxmlformats-officedocument.presentationml.tags+xml"/>
  <Override PartName="/ppt/tags/tag7914.xml" ContentType="application/vnd.openxmlformats-officedocument.presentationml.tags+xml"/>
  <Override PartName="/ppt/tags/tag7915.xml" ContentType="application/vnd.openxmlformats-officedocument.presentationml.tags+xml"/>
  <Override PartName="/ppt/tags/tag7916.xml" ContentType="application/vnd.openxmlformats-officedocument.presentationml.tags+xml"/>
  <Override PartName="/ppt/tags/tag7917.xml" ContentType="application/vnd.openxmlformats-officedocument.presentationml.tags+xml"/>
  <Override PartName="/ppt/tags/tag7918.xml" ContentType="application/vnd.openxmlformats-officedocument.presentationml.tags+xml"/>
  <Override PartName="/ppt/tags/tag7919.xml" ContentType="application/vnd.openxmlformats-officedocument.presentationml.tags+xml"/>
  <Override PartName="/ppt/tags/tag792.xml" ContentType="application/vnd.openxmlformats-officedocument.presentationml.tags+xml"/>
  <Override PartName="/ppt/tags/tag7920.xml" ContentType="application/vnd.openxmlformats-officedocument.presentationml.tags+xml"/>
  <Override PartName="/ppt/tags/tag7921.xml" ContentType="application/vnd.openxmlformats-officedocument.presentationml.tags+xml"/>
  <Override PartName="/ppt/tags/tag7922.xml" ContentType="application/vnd.openxmlformats-officedocument.presentationml.tags+xml"/>
  <Override PartName="/ppt/tags/tag7923.xml" ContentType="application/vnd.openxmlformats-officedocument.presentationml.tags+xml"/>
  <Override PartName="/ppt/tags/tag7924.xml" ContentType="application/vnd.openxmlformats-officedocument.presentationml.tags+xml"/>
  <Override PartName="/ppt/tags/tag7925.xml" ContentType="application/vnd.openxmlformats-officedocument.presentationml.tags+xml"/>
  <Override PartName="/ppt/tags/tag7926.xml" ContentType="application/vnd.openxmlformats-officedocument.presentationml.tags+xml"/>
  <Override PartName="/ppt/tags/tag7927.xml" ContentType="application/vnd.openxmlformats-officedocument.presentationml.tags+xml"/>
  <Override PartName="/ppt/tags/tag7928.xml" ContentType="application/vnd.openxmlformats-officedocument.presentationml.tags+xml"/>
  <Override PartName="/ppt/tags/tag7929.xml" ContentType="application/vnd.openxmlformats-officedocument.presentationml.tags+xml"/>
  <Override PartName="/ppt/tags/tag793.xml" ContentType="application/vnd.openxmlformats-officedocument.presentationml.tags+xml"/>
  <Override PartName="/ppt/tags/tag7930.xml" ContentType="application/vnd.openxmlformats-officedocument.presentationml.tags+xml"/>
  <Override PartName="/ppt/tags/tag7931.xml" ContentType="application/vnd.openxmlformats-officedocument.presentationml.tags+xml"/>
  <Override PartName="/ppt/tags/tag7932.xml" ContentType="application/vnd.openxmlformats-officedocument.presentationml.tags+xml"/>
  <Override PartName="/ppt/tags/tag7933.xml" ContentType="application/vnd.openxmlformats-officedocument.presentationml.tags+xml"/>
  <Override PartName="/ppt/tags/tag7934.xml" ContentType="application/vnd.openxmlformats-officedocument.presentationml.tags+xml"/>
  <Override PartName="/ppt/tags/tag7935.xml" ContentType="application/vnd.openxmlformats-officedocument.presentationml.tags+xml"/>
  <Override PartName="/ppt/tags/tag7936.xml" ContentType="application/vnd.openxmlformats-officedocument.presentationml.tags+xml"/>
  <Override PartName="/ppt/tags/tag7937.xml" ContentType="application/vnd.openxmlformats-officedocument.presentationml.tags+xml"/>
  <Override PartName="/ppt/tags/tag7938.xml" ContentType="application/vnd.openxmlformats-officedocument.presentationml.tags+xml"/>
  <Override PartName="/ppt/tags/tag7939.xml" ContentType="application/vnd.openxmlformats-officedocument.presentationml.tags+xml"/>
  <Override PartName="/ppt/tags/tag794.xml" ContentType="application/vnd.openxmlformats-officedocument.presentationml.tags+xml"/>
  <Override PartName="/ppt/tags/tag7940.xml" ContentType="application/vnd.openxmlformats-officedocument.presentationml.tags+xml"/>
  <Override PartName="/ppt/tags/tag7941.xml" ContentType="application/vnd.openxmlformats-officedocument.presentationml.tags+xml"/>
  <Override PartName="/ppt/tags/tag7942.xml" ContentType="application/vnd.openxmlformats-officedocument.presentationml.tags+xml"/>
  <Override PartName="/ppt/tags/tag7943.xml" ContentType="application/vnd.openxmlformats-officedocument.presentationml.tags+xml"/>
  <Override PartName="/ppt/tags/tag7944.xml" ContentType="application/vnd.openxmlformats-officedocument.presentationml.tags+xml"/>
  <Override PartName="/ppt/tags/tag7945.xml" ContentType="application/vnd.openxmlformats-officedocument.presentationml.tags+xml"/>
  <Override PartName="/ppt/tags/tag7946.xml" ContentType="application/vnd.openxmlformats-officedocument.presentationml.tags+xml"/>
  <Override PartName="/ppt/tags/tag7947.xml" ContentType="application/vnd.openxmlformats-officedocument.presentationml.tags+xml"/>
  <Override PartName="/ppt/tags/tag7948.xml" ContentType="application/vnd.openxmlformats-officedocument.presentationml.tags+xml"/>
  <Override PartName="/ppt/tags/tag7949.xml" ContentType="application/vnd.openxmlformats-officedocument.presentationml.tags+xml"/>
  <Override PartName="/ppt/tags/tag795.xml" ContentType="application/vnd.openxmlformats-officedocument.presentationml.tags+xml"/>
  <Override PartName="/ppt/tags/tag7950.xml" ContentType="application/vnd.openxmlformats-officedocument.presentationml.tags+xml"/>
  <Override PartName="/ppt/tags/tag7951.xml" ContentType="application/vnd.openxmlformats-officedocument.presentationml.tags+xml"/>
  <Override PartName="/ppt/tags/tag7952.xml" ContentType="application/vnd.openxmlformats-officedocument.presentationml.tags+xml"/>
  <Override PartName="/ppt/tags/tag7953.xml" ContentType="application/vnd.openxmlformats-officedocument.presentationml.tags+xml"/>
  <Override PartName="/ppt/tags/tag7954.xml" ContentType="application/vnd.openxmlformats-officedocument.presentationml.tags+xml"/>
  <Override PartName="/ppt/tags/tag7955.xml" ContentType="application/vnd.openxmlformats-officedocument.presentationml.tags+xml"/>
  <Override PartName="/ppt/tags/tag7956.xml" ContentType="application/vnd.openxmlformats-officedocument.presentationml.tags+xml"/>
  <Override PartName="/ppt/tags/tag7957.xml" ContentType="application/vnd.openxmlformats-officedocument.presentationml.tags+xml"/>
  <Override PartName="/ppt/tags/tag7958.xml" ContentType="application/vnd.openxmlformats-officedocument.presentationml.tags+xml"/>
  <Override PartName="/ppt/tags/tag7959.xml" ContentType="application/vnd.openxmlformats-officedocument.presentationml.tags+xml"/>
  <Override PartName="/ppt/tags/tag796.xml" ContentType="application/vnd.openxmlformats-officedocument.presentationml.tags+xml"/>
  <Override PartName="/ppt/tags/tag7960.xml" ContentType="application/vnd.openxmlformats-officedocument.presentationml.tags+xml"/>
  <Override PartName="/ppt/tags/tag7961.xml" ContentType="application/vnd.openxmlformats-officedocument.presentationml.tags+xml"/>
  <Override PartName="/ppt/tags/tag7962.xml" ContentType="application/vnd.openxmlformats-officedocument.presentationml.tags+xml"/>
  <Override PartName="/ppt/tags/tag7963.xml" ContentType="application/vnd.openxmlformats-officedocument.presentationml.tags+xml"/>
  <Override PartName="/ppt/tags/tag7964.xml" ContentType="application/vnd.openxmlformats-officedocument.presentationml.tags+xml"/>
  <Override PartName="/ppt/tags/tag7965.xml" ContentType="application/vnd.openxmlformats-officedocument.presentationml.tags+xml"/>
  <Override PartName="/ppt/tags/tag7966.xml" ContentType="application/vnd.openxmlformats-officedocument.presentationml.tags+xml"/>
  <Override PartName="/ppt/tags/tag7967.xml" ContentType="application/vnd.openxmlformats-officedocument.presentationml.tags+xml"/>
  <Override PartName="/ppt/tags/tag7968.xml" ContentType="application/vnd.openxmlformats-officedocument.presentationml.tags+xml"/>
  <Override PartName="/ppt/tags/tag7969.xml" ContentType="application/vnd.openxmlformats-officedocument.presentationml.tags+xml"/>
  <Override PartName="/ppt/tags/tag797.xml" ContentType="application/vnd.openxmlformats-officedocument.presentationml.tags+xml"/>
  <Override PartName="/ppt/tags/tag7970.xml" ContentType="application/vnd.openxmlformats-officedocument.presentationml.tags+xml"/>
  <Override PartName="/ppt/tags/tag7971.xml" ContentType="application/vnd.openxmlformats-officedocument.presentationml.tags+xml"/>
  <Override PartName="/ppt/tags/tag7972.xml" ContentType="application/vnd.openxmlformats-officedocument.presentationml.tags+xml"/>
  <Override PartName="/ppt/tags/tag7973.xml" ContentType="application/vnd.openxmlformats-officedocument.presentationml.tags+xml"/>
  <Override PartName="/ppt/tags/tag7974.xml" ContentType="application/vnd.openxmlformats-officedocument.presentationml.tags+xml"/>
  <Override PartName="/ppt/tags/tag7975.xml" ContentType="application/vnd.openxmlformats-officedocument.presentationml.tags+xml"/>
  <Override PartName="/ppt/tags/tag7976.xml" ContentType="application/vnd.openxmlformats-officedocument.presentationml.tags+xml"/>
  <Override PartName="/ppt/tags/tag7977.xml" ContentType="application/vnd.openxmlformats-officedocument.presentationml.tags+xml"/>
  <Override PartName="/ppt/tags/tag7978.xml" ContentType="application/vnd.openxmlformats-officedocument.presentationml.tags+xml"/>
  <Override PartName="/ppt/tags/tag7979.xml" ContentType="application/vnd.openxmlformats-officedocument.presentationml.tags+xml"/>
  <Override PartName="/ppt/tags/tag798.xml" ContentType="application/vnd.openxmlformats-officedocument.presentationml.tags+xml"/>
  <Override PartName="/ppt/tags/tag7980.xml" ContentType="application/vnd.openxmlformats-officedocument.presentationml.tags+xml"/>
  <Override PartName="/ppt/tags/tag7981.xml" ContentType="application/vnd.openxmlformats-officedocument.presentationml.tags+xml"/>
  <Override PartName="/ppt/tags/tag7982.xml" ContentType="application/vnd.openxmlformats-officedocument.presentationml.tags+xml"/>
  <Override PartName="/ppt/tags/tag7983.xml" ContentType="application/vnd.openxmlformats-officedocument.presentationml.tags+xml"/>
  <Override PartName="/ppt/tags/tag7984.xml" ContentType="application/vnd.openxmlformats-officedocument.presentationml.tags+xml"/>
  <Override PartName="/ppt/tags/tag7985.xml" ContentType="application/vnd.openxmlformats-officedocument.presentationml.tags+xml"/>
  <Override PartName="/ppt/tags/tag7986.xml" ContentType="application/vnd.openxmlformats-officedocument.presentationml.tags+xml"/>
  <Override PartName="/ppt/tags/tag7987.xml" ContentType="application/vnd.openxmlformats-officedocument.presentationml.tags+xml"/>
  <Override PartName="/ppt/tags/tag7988.xml" ContentType="application/vnd.openxmlformats-officedocument.presentationml.tags+xml"/>
  <Override PartName="/ppt/tags/tag7989.xml" ContentType="application/vnd.openxmlformats-officedocument.presentationml.tags+xml"/>
  <Override PartName="/ppt/tags/tag799.xml" ContentType="application/vnd.openxmlformats-officedocument.presentationml.tags+xml"/>
  <Override PartName="/ppt/tags/tag7990.xml" ContentType="application/vnd.openxmlformats-officedocument.presentationml.tags+xml"/>
  <Override PartName="/ppt/tags/tag7991.xml" ContentType="application/vnd.openxmlformats-officedocument.presentationml.tags+xml"/>
  <Override PartName="/ppt/tags/tag7992.xml" ContentType="application/vnd.openxmlformats-officedocument.presentationml.tags+xml"/>
  <Override PartName="/ppt/tags/tag7993.xml" ContentType="application/vnd.openxmlformats-officedocument.presentationml.tags+xml"/>
  <Override PartName="/ppt/tags/tag7994.xml" ContentType="application/vnd.openxmlformats-officedocument.presentationml.tags+xml"/>
  <Override PartName="/ppt/tags/tag7995.xml" ContentType="application/vnd.openxmlformats-officedocument.presentationml.tags+xml"/>
  <Override PartName="/ppt/tags/tag7996.xml" ContentType="application/vnd.openxmlformats-officedocument.presentationml.tags+xml"/>
  <Override PartName="/ppt/tags/tag7997.xml" ContentType="application/vnd.openxmlformats-officedocument.presentationml.tags+xml"/>
  <Override PartName="/ppt/tags/tag7998.xml" ContentType="application/vnd.openxmlformats-officedocument.presentationml.tags+xml"/>
  <Override PartName="/ppt/tags/tag7999.xml" ContentType="application/vnd.openxmlformats-officedocument.presentationml.tags+xml"/>
  <Override PartName="/ppt/tags/tag8.xml" ContentType="application/vnd.openxmlformats-officedocument.presentationml.tags+xml"/>
  <Override PartName="/ppt/tags/tag80.xml" ContentType="application/vnd.openxmlformats-officedocument.presentationml.tags+xml"/>
  <Override PartName="/ppt/tags/tag800.xml" ContentType="application/vnd.openxmlformats-officedocument.presentationml.tags+xml"/>
  <Override PartName="/ppt/tags/tag8000.xml" ContentType="application/vnd.openxmlformats-officedocument.presentationml.tags+xml"/>
  <Override PartName="/ppt/tags/tag8001.xml" ContentType="application/vnd.openxmlformats-officedocument.presentationml.tags+xml"/>
  <Override PartName="/ppt/tags/tag8002.xml" ContentType="application/vnd.openxmlformats-officedocument.presentationml.tags+xml"/>
  <Override PartName="/ppt/tags/tag8003.xml" ContentType="application/vnd.openxmlformats-officedocument.presentationml.tags+xml"/>
  <Override PartName="/ppt/tags/tag8004.xml" ContentType="application/vnd.openxmlformats-officedocument.presentationml.tags+xml"/>
  <Override PartName="/ppt/tags/tag8005.xml" ContentType="application/vnd.openxmlformats-officedocument.presentationml.tags+xml"/>
  <Override PartName="/ppt/tags/tag8006.xml" ContentType="application/vnd.openxmlformats-officedocument.presentationml.tags+xml"/>
  <Override PartName="/ppt/tags/tag8007.xml" ContentType="application/vnd.openxmlformats-officedocument.presentationml.tags+xml"/>
  <Override PartName="/ppt/tags/tag8008.xml" ContentType="application/vnd.openxmlformats-officedocument.presentationml.tags+xml"/>
  <Override PartName="/ppt/tags/tag8009.xml" ContentType="application/vnd.openxmlformats-officedocument.presentationml.tags+xml"/>
  <Override PartName="/ppt/tags/tag801.xml" ContentType="application/vnd.openxmlformats-officedocument.presentationml.tags+xml"/>
  <Override PartName="/ppt/tags/tag8010.xml" ContentType="application/vnd.openxmlformats-officedocument.presentationml.tags+xml"/>
  <Override PartName="/ppt/tags/tag8011.xml" ContentType="application/vnd.openxmlformats-officedocument.presentationml.tags+xml"/>
  <Override PartName="/ppt/tags/tag8012.xml" ContentType="application/vnd.openxmlformats-officedocument.presentationml.tags+xml"/>
  <Override PartName="/ppt/tags/tag8013.xml" ContentType="application/vnd.openxmlformats-officedocument.presentationml.tags+xml"/>
  <Override PartName="/ppt/tags/tag8014.xml" ContentType="application/vnd.openxmlformats-officedocument.presentationml.tags+xml"/>
  <Override PartName="/ppt/tags/tag8015.xml" ContentType="application/vnd.openxmlformats-officedocument.presentationml.tags+xml"/>
  <Override PartName="/ppt/tags/tag8016.xml" ContentType="application/vnd.openxmlformats-officedocument.presentationml.tags+xml"/>
  <Override PartName="/ppt/tags/tag8017.xml" ContentType="application/vnd.openxmlformats-officedocument.presentationml.tags+xml"/>
  <Override PartName="/ppt/tags/tag8018.xml" ContentType="application/vnd.openxmlformats-officedocument.presentationml.tags+xml"/>
  <Override PartName="/ppt/tags/tag8019.xml" ContentType="application/vnd.openxmlformats-officedocument.presentationml.tags+xml"/>
  <Override PartName="/ppt/tags/tag802.xml" ContentType="application/vnd.openxmlformats-officedocument.presentationml.tags+xml"/>
  <Override PartName="/ppt/tags/tag8020.xml" ContentType="application/vnd.openxmlformats-officedocument.presentationml.tags+xml"/>
  <Override PartName="/ppt/tags/tag8021.xml" ContentType="application/vnd.openxmlformats-officedocument.presentationml.tags+xml"/>
  <Override PartName="/ppt/tags/tag8022.xml" ContentType="application/vnd.openxmlformats-officedocument.presentationml.tags+xml"/>
  <Override PartName="/ppt/tags/tag8023.xml" ContentType="application/vnd.openxmlformats-officedocument.presentationml.tags+xml"/>
  <Override PartName="/ppt/tags/tag8024.xml" ContentType="application/vnd.openxmlformats-officedocument.presentationml.tags+xml"/>
  <Override PartName="/ppt/tags/tag8025.xml" ContentType="application/vnd.openxmlformats-officedocument.presentationml.tags+xml"/>
  <Override PartName="/ppt/tags/tag8026.xml" ContentType="application/vnd.openxmlformats-officedocument.presentationml.tags+xml"/>
  <Override PartName="/ppt/tags/tag8027.xml" ContentType="application/vnd.openxmlformats-officedocument.presentationml.tags+xml"/>
  <Override PartName="/ppt/tags/tag8028.xml" ContentType="application/vnd.openxmlformats-officedocument.presentationml.tags+xml"/>
  <Override PartName="/ppt/tags/tag8029.xml" ContentType="application/vnd.openxmlformats-officedocument.presentationml.tags+xml"/>
  <Override PartName="/ppt/tags/tag803.xml" ContentType="application/vnd.openxmlformats-officedocument.presentationml.tags+xml"/>
  <Override PartName="/ppt/tags/tag8030.xml" ContentType="application/vnd.openxmlformats-officedocument.presentationml.tags+xml"/>
  <Override PartName="/ppt/tags/tag8031.xml" ContentType="application/vnd.openxmlformats-officedocument.presentationml.tags+xml"/>
  <Override PartName="/ppt/tags/tag8032.xml" ContentType="application/vnd.openxmlformats-officedocument.presentationml.tags+xml"/>
  <Override PartName="/ppt/tags/tag8033.xml" ContentType="application/vnd.openxmlformats-officedocument.presentationml.tags+xml"/>
  <Override PartName="/ppt/tags/tag8034.xml" ContentType="application/vnd.openxmlformats-officedocument.presentationml.tags+xml"/>
  <Override PartName="/ppt/tags/tag8035.xml" ContentType="application/vnd.openxmlformats-officedocument.presentationml.tags+xml"/>
  <Override PartName="/ppt/tags/tag8036.xml" ContentType="application/vnd.openxmlformats-officedocument.presentationml.tags+xml"/>
  <Override PartName="/ppt/tags/tag8037.xml" ContentType="application/vnd.openxmlformats-officedocument.presentationml.tags+xml"/>
  <Override PartName="/ppt/tags/tag8038.xml" ContentType="application/vnd.openxmlformats-officedocument.presentationml.tags+xml"/>
  <Override PartName="/ppt/tags/tag8039.xml" ContentType="application/vnd.openxmlformats-officedocument.presentationml.tags+xml"/>
  <Override PartName="/ppt/tags/tag804.xml" ContentType="application/vnd.openxmlformats-officedocument.presentationml.tags+xml"/>
  <Override PartName="/ppt/tags/tag8040.xml" ContentType="application/vnd.openxmlformats-officedocument.presentationml.tags+xml"/>
  <Override PartName="/ppt/tags/tag8041.xml" ContentType="application/vnd.openxmlformats-officedocument.presentationml.tags+xml"/>
  <Override PartName="/ppt/tags/tag8042.xml" ContentType="application/vnd.openxmlformats-officedocument.presentationml.tags+xml"/>
  <Override PartName="/ppt/tags/tag8043.xml" ContentType="application/vnd.openxmlformats-officedocument.presentationml.tags+xml"/>
  <Override PartName="/ppt/tags/tag8044.xml" ContentType="application/vnd.openxmlformats-officedocument.presentationml.tags+xml"/>
  <Override PartName="/ppt/tags/tag8045.xml" ContentType="application/vnd.openxmlformats-officedocument.presentationml.tags+xml"/>
  <Override PartName="/ppt/tags/tag8046.xml" ContentType="application/vnd.openxmlformats-officedocument.presentationml.tags+xml"/>
  <Override PartName="/ppt/tags/tag8047.xml" ContentType="application/vnd.openxmlformats-officedocument.presentationml.tags+xml"/>
  <Override PartName="/ppt/tags/tag8048.xml" ContentType="application/vnd.openxmlformats-officedocument.presentationml.tags+xml"/>
  <Override PartName="/ppt/tags/tag8049.xml" ContentType="application/vnd.openxmlformats-officedocument.presentationml.tags+xml"/>
  <Override PartName="/ppt/tags/tag805.xml" ContentType="application/vnd.openxmlformats-officedocument.presentationml.tags+xml"/>
  <Override PartName="/ppt/tags/tag8050.xml" ContentType="application/vnd.openxmlformats-officedocument.presentationml.tags+xml"/>
  <Override PartName="/ppt/tags/tag8051.xml" ContentType="application/vnd.openxmlformats-officedocument.presentationml.tags+xml"/>
  <Override PartName="/ppt/tags/tag8052.xml" ContentType="application/vnd.openxmlformats-officedocument.presentationml.tags+xml"/>
  <Override PartName="/ppt/tags/tag8053.xml" ContentType="application/vnd.openxmlformats-officedocument.presentationml.tags+xml"/>
  <Override PartName="/ppt/tags/tag8054.xml" ContentType="application/vnd.openxmlformats-officedocument.presentationml.tags+xml"/>
  <Override PartName="/ppt/tags/tag8055.xml" ContentType="application/vnd.openxmlformats-officedocument.presentationml.tags+xml"/>
  <Override PartName="/ppt/tags/tag8056.xml" ContentType="application/vnd.openxmlformats-officedocument.presentationml.tags+xml"/>
  <Override PartName="/ppt/tags/tag8057.xml" ContentType="application/vnd.openxmlformats-officedocument.presentationml.tags+xml"/>
  <Override PartName="/ppt/tags/tag8058.xml" ContentType="application/vnd.openxmlformats-officedocument.presentationml.tags+xml"/>
  <Override PartName="/ppt/tags/tag8059.xml" ContentType="application/vnd.openxmlformats-officedocument.presentationml.tags+xml"/>
  <Override PartName="/ppt/tags/tag806.xml" ContentType="application/vnd.openxmlformats-officedocument.presentationml.tags+xml"/>
  <Override PartName="/ppt/tags/tag8060.xml" ContentType="application/vnd.openxmlformats-officedocument.presentationml.tags+xml"/>
  <Override PartName="/ppt/tags/tag8061.xml" ContentType="application/vnd.openxmlformats-officedocument.presentationml.tags+xml"/>
  <Override PartName="/ppt/tags/tag8062.xml" ContentType="application/vnd.openxmlformats-officedocument.presentationml.tags+xml"/>
  <Override PartName="/ppt/tags/tag8063.xml" ContentType="application/vnd.openxmlformats-officedocument.presentationml.tags+xml"/>
  <Override PartName="/ppt/tags/tag8064.xml" ContentType="application/vnd.openxmlformats-officedocument.presentationml.tags+xml"/>
  <Override PartName="/ppt/tags/tag8065.xml" ContentType="application/vnd.openxmlformats-officedocument.presentationml.tags+xml"/>
  <Override PartName="/ppt/tags/tag8066.xml" ContentType="application/vnd.openxmlformats-officedocument.presentationml.tags+xml"/>
  <Override PartName="/ppt/tags/tag8067.xml" ContentType="application/vnd.openxmlformats-officedocument.presentationml.tags+xml"/>
  <Override PartName="/ppt/tags/tag8068.xml" ContentType="application/vnd.openxmlformats-officedocument.presentationml.tags+xml"/>
  <Override PartName="/ppt/tags/tag8069.xml" ContentType="application/vnd.openxmlformats-officedocument.presentationml.tags+xml"/>
  <Override PartName="/ppt/tags/tag807.xml" ContentType="application/vnd.openxmlformats-officedocument.presentationml.tags+xml"/>
  <Override PartName="/ppt/tags/tag8070.xml" ContentType="application/vnd.openxmlformats-officedocument.presentationml.tags+xml"/>
  <Override PartName="/ppt/tags/tag8071.xml" ContentType="application/vnd.openxmlformats-officedocument.presentationml.tags+xml"/>
  <Override PartName="/ppt/tags/tag8072.xml" ContentType="application/vnd.openxmlformats-officedocument.presentationml.tags+xml"/>
  <Override PartName="/ppt/tags/tag8073.xml" ContentType="application/vnd.openxmlformats-officedocument.presentationml.tags+xml"/>
  <Override PartName="/ppt/tags/tag8074.xml" ContentType="application/vnd.openxmlformats-officedocument.presentationml.tags+xml"/>
  <Override PartName="/ppt/tags/tag8075.xml" ContentType="application/vnd.openxmlformats-officedocument.presentationml.tags+xml"/>
  <Override PartName="/ppt/tags/tag8076.xml" ContentType="application/vnd.openxmlformats-officedocument.presentationml.tags+xml"/>
  <Override PartName="/ppt/tags/tag8077.xml" ContentType="application/vnd.openxmlformats-officedocument.presentationml.tags+xml"/>
  <Override PartName="/ppt/tags/tag8078.xml" ContentType="application/vnd.openxmlformats-officedocument.presentationml.tags+xml"/>
  <Override PartName="/ppt/tags/tag8079.xml" ContentType="application/vnd.openxmlformats-officedocument.presentationml.tags+xml"/>
  <Override PartName="/ppt/tags/tag808.xml" ContentType="application/vnd.openxmlformats-officedocument.presentationml.tags+xml"/>
  <Override PartName="/ppt/tags/tag8080.xml" ContentType="application/vnd.openxmlformats-officedocument.presentationml.tags+xml"/>
  <Override PartName="/ppt/tags/tag8081.xml" ContentType="application/vnd.openxmlformats-officedocument.presentationml.tags+xml"/>
  <Override PartName="/ppt/tags/tag8082.xml" ContentType="application/vnd.openxmlformats-officedocument.presentationml.tags+xml"/>
  <Override PartName="/ppt/tags/tag8083.xml" ContentType="application/vnd.openxmlformats-officedocument.presentationml.tags+xml"/>
  <Override PartName="/ppt/tags/tag8084.xml" ContentType="application/vnd.openxmlformats-officedocument.presentationml.tags+xml"/>
  <Override PartName="/ppt/tags/tag8085.xml" ContentType="application/vnd.openxmlformats-officedocument.presentationml.tags+xml"/>
  <Override PartName="/ppt/tags/tag8086.xml" ContentType="application/vnd.openxmlformats-officedocument.presentationml.tags+xml"/>
  <Override PartName="/ppt/tags/tag8087.xml" ContentType="application/vnd.openxmlformats-officedocument.presentationml.tags+xml"/>
  <Override PartName="/ppt/tags/tag8088.xml" ContentType="application/vnd.openxmlformats-officedocument.presentationml.tags+xml"/>
  <Override PartName="/ppt/tags/tag8089.xml" ContentType="application/vnd.openxmlformats-officedocument.presentationml.tags+xml"/>
  <Override PartName="/ppt/tags/tag809.xml" ContentType="application/vnd.openxmlformats-officedocument.presentationml.tags+xml"/>
  <Override PartName="/ppt/tags/tag8090.xml" ContentType="application/vnd.openxmlformats-officedocument.presentationml.tags+xml"/>
  <Override PartName="/ppt/tags/tag8091.xml" ContentType="application/vnd.openxmlformats-officedocument.presentationml.tags+xml"/>
  <Override PartName="/ppt/tags/tag8092.xml" ContentType="application/vnd.openxmlformats-officedocument.presentationml.tags+xml"/>
  <Override PartName="/ppt/tags/tag8093.xml" ContentType="application/vnd.openxmlformats-officedocument.presentationml.tags+xml"/>
  <Override PartName="/ppt/tags/tag8094.xml" ContentType="application/vnd.openxmlformats-officedocument.presentationml.tags+xml"/>
  <Override PartName="/ppt/tags/tag8095.xml" ContentType="application/vnd.openxmlformats-officedocument.presentationml.tags+xml"/>
  <Override PartName="/ppt/tags/tag8096.xml" ContentType="application/vnd.openxmlformats-officedocument.presentationml.tags+xml"/>
  <Override PartName="/ppt/tags/tag8097.xml" ContentType="application/vnd.openxmlformats-officedocument.presentationml.tags+xml"/>
  <Override PartName="/ppt/tags/tag8098.xml" ContentType="application/vnd.openxmlformats-officedocument.presentationml.tags+xml"/>
  <Override PartName="/ppt/tags/tag8099.xml" ContentType="application/vnd.openxmlformats-officedocument.presentationml.tags+xml"/>
  <Override PartName="/ppt/tags/tag81.xml" ContentType="application/vnd.openxmlformats-officedocument.presentationml.tags+xml"/>
  <Override PartName="/ppt/tags/tag810.xml" ContentType="application/vnd.openxmlformats-officedocument.presentationml.tags+xml"/>
  <Override PartName="/ppt/tags/tag8100.xml" ContentType="application/vnd.openxmlformats-officedocument.presentationml.tags+xml"/>
  <Override PartName="/ppt/tags/tag8101.xml" ContentType="application/vnd.openxmlformats-officedocument.presentationml.tags+xml"/>
  <Override PartName="/ppt/tags/tag8102.xml" ContentType="application/vnd.openxmlformats-officedocument.presentationml.tags+xml"/>
  <Override PartName="/ppt/tags/tag8103.xml" ContentType="application/vnd.openxmlformats-officedocument.presentationml.tags+xml"/>
  <Override PartName="/ppt/tags/tag8104.xml" ContentType="application/vnd.openxmlformats-officedocument.presentationml.tags+xml"/>
  <Override PartName="/ppt/tags/tag8105.xml" ContentType="application/vnd.openxmlformats-officedocument.presentationml.tags+xml"/>
  <Override PartName="/ppt/tags/tag8106.xml" ContentType="application/vnd.openxmlformats-officedocument.presentationml.tags+xml"/>
  <Override PartName="/ppt/tags/tag8107.xml" ContentType="application/vnd.openxmlformats-officedocument.presentationml.tags+xml"/>
  <Override PartName="/ppt/tags/tag8108.xml" ContentType="application/vnd.openxmlformats-officedocument.presentationml.tags+xml"/>
  <Override PartName="/ppt/tags/tag8109.xml" ContentType="application/vnd.openxmlformats-officedocument.presentationml.tags+xml"/>
  <Override PartName="/ppt/tags/tag811.xml" ContentType="application/vnd.openxmlformats-officedocument.presentationml.tags+xml"/>
  <Override PartName="/ppt/tags/tag8110.xml" ContentType="application/vnd.openxmlformats-officedocument.presentationml.tags+xml"/>
  <Override PartName="/ppt/tags/tag8111.xml" ContentType="application/vnd.openxmlformats-officedocument.presentationml.tags+xml"/>
  <Override PartName="/ppt/tags/tag8112.xml" ContentType="application/vnd.openxmlformats-officedocument.presentationml.tags+xml"/>
  <Override PartName="/ppt/tags/tag8113.xml" ContentType="application/vnd.openxmlformats-officedocument.presentationml.tags+xml"/>
  <Override PartName="/ppt/tags/tag8114.xml" ContentType="application/vnd.openxmlformats-officedocument.presentationml.tags+xml"/>
  <Override PartName="/ppt/tags/tag8115.xml" ContentType="application/vnd.openxmlformats-officedocument.presentationml.tags+xml"/>
  <Override PartName="/ppt/tags/tag8116.xml" ContentType="application/vnd.openxmlformats-officedocument.presentationml.tags+xml"/>
  <Override PartName="/ppt/tags/tag8117.xml" ContentType="application/vnd.openxmlformats-officedocument.presentationml.tags+xml"/>
  <Override PartName="/ppt/tags/tag8118.xml" ContentType="application/vnd.openxmlformats-officedocument.presentationml.tags+xml"/>
  <Override PartName="/ppt/tags/tag8119.xml" ContentType="application/vnd.openxmlformats-officedocument.presentationml.tags+xml"/>
  <Override PartName="/ppt/tags/tag812.xml" ContentType="application/vnd.openxmlformats-officedocument.presentationml.tags+xml"/>
  <Override PartName="/ppt/tags/tag8120.xml" ContentType="application/vnd.openxmlformats-officedocument.presentationml.tags+xml"/>
  <Override PartName="/ppt/tags/tag8121.xml" ContentType="application/vnd.openxmlformats-officedocument.presentationml.tags+xml"/>
  <Override PartName="/ppt/tags/tag8122.xml" ContentType="application/vnd.openxmlformats-officedocument.presentationml.tags+xml"/>
  <Override PartName="/ppt/tags/tag8123.xml" ContentType="application/vnd.openxmlformats-officedocument.presentationml.tags+xml"/>
  <Override PartName="/ppt/tags/tag8124.xml" ContentType="application/vnd.openxmlformats-officedocument.presentationml.tags+xml"/>
  <Override PartName="/ppt/tags/tag8125.xml" ContentType="application/vnd.openxmlformats-officedocument.presentationml.tags+xml"/>
  <Override PartName="/ppt/tags/tag8126.xml" ContentType="application/vnd.openxmlformats-officedocument.presentationml.tags+xml"/>
  <Override PartName="/ppt/tags/tag8127.xml" ContentType="application/vnd.openxmlformats-officedocument.presentationml.tags+xml"/>
  <Override PartName="/ppt/tags/tag8128.xml" ContentType="application/vnd.openxmlformats-officedocument.presentationml.tags+xml"/>
  <Override PartName="/ppt/tags/tag8129.xml" ContentType="application/vnd.openxmlformats-officedocument.presentationml.tags+xml"/>
  <Override PartName="/ppt/tags/tag813.xml" ContentType="application/vnd.openxmlformats-officedocument.presentationml.tags+xml"/>
  <Override PartName="/ppt/tags/tag8130.xml" ContentType="application/vnd.openxmlformats-officedocument.presentationml.tags+xml"/>
  <Override PartName="/ppt/tags/tag8131.xml" ContentType="application/vnd.openxmlformats-officedocument.presentationml.tags+xml"/>
  <Override PartName="/ppt/tags/tag8132.xml" ContentType="application/vnd.openxmlformats-officedocument.presentationml.tags+xml"/>
  <Override PartName="/ppt/tags/tag8133.xml" ContentType="application/vnd.openxmlformats-officedocument.presentationml.tags+xml"/>
  <Override PartName="/ppt/tags/tag8134.xml" ContentType="application/vnd.openxmlformats-officedocument.presentationml.tags+xml"/>
  <Override PartName="/ppt/tags/tag8135.xml" ContentType="application/vnd.openxmlformats-officedocument.presentationml.tags+xml"/>
  <Override PartName="/ppt/tags/tag8136.xml" ContentType="application/vnd.openxmlformats-officedocument.presentationml.tags+xml"/>
  <Override PartName="/ppt/tags/tag8137.xml" ContentType="application/vnd.openxmlformats-officedocument.presentationml.tags+xml"/>
  <Override PartName="/ppt/tags/tag8138.xml" ContentType="application/vnd.openxmlformats-officedocument.presentationml.tags+xml"/>
  <Override PartName="/ppt/tags/tag8139.xml" ContentType="application/vnd.openxmlformats-officedocument.presentationml.tags+xml"/>
  <Override PartName="/ppt/tags/tag814.xml" ContentType="application/vnd.openxmlformats-officedocument.presentationml.tags+xml"/>
  <Override PartName="/ppt/tags/tag8140.xml" ContentType="application/vnd.openxmlformats-officedocument.presentationml.tags+xml"/>
  <Override PartName="/ppt/tags/tag8141.xml" ContentType="application/vnd.openxmlformats-officedocument.presentationml.tags+xml"/>
  <Override PartName="/ppt/tags/tag8142.xml" ContentType="application/vnd.openxmlformats-officedocument.presentationml.tags+xml"/>
  <Override PartName="/ppt/tags/tag8143.xml" ContentType="application/vnd.openxmlformats-officedocument.presentationml.tags+xml"/>
  <Override PartName="/ppt/tags/tag8144.xml" ContentType="application/vnd.openxmlformats-officedocument.presentationml.tags+xml"/>
  <Override PartName="/ppt/tags/tag8145.xml" ContentType="application/vnd.openxmlformats-officedocument.presentationml.tags+xml"/>
  <Override PartName="/ppt/tags/tag8146.xml" ContentType="application/vnd.openxmlformats-officedocument.presentationml.tags+xml"/>
  <Override PartName="/ppt/tags/tag8147.xml" ContentType="application/vnd.openxmlformats-officedocument.presentationml.tags+xml"/>
  <Override PartName="/ppt/tags/tag8148.xml" ContentType="application/vnd.openxmlformats-officedocument.presentationml.tags+xml"/>
  <Override PartName="/ppt/tags/tag8149.xml" ContentType="application/vnd.openxmlformats-officedocument.presentationml.tags+xml"/>
  <Override PartName="/ppt/tags/tag815.xml" ContentType="application/vnd.openxmlformats-officedocument.presentationml.tags+xml"/>
  <Override PartName="/ppt/tags/tag8150.xml" ContentType="application/vnd.openxmlformats-officedocument.presentationml.tags+xml"/>
  <Override PartName="/ppt/tags/tag8151.xml" ContentType="application/vnd.openxmlformats-officedocument.presentationml.tags+xml"/>
  <Override PartName="/ppt/tags/tag8152.xml" ContentType="application/vnd.openxmlformats-officedocument.presentationml.tags+xml"/>
  <Override PartName="/ppt/tags/tag8153.xml" ContentType="application/vnd.openxmlformats-officedocument.presentationml.tags+xml"/>
  <Override PartName="/ppt/tags/tag8154.xml" ContentType="application/vnd.openxmlformats-officedocument.presentationml.tags+xml"/>
  <Override PartName="/ppt/tags/tag8155.xml" ContentType="application/vnd.openxmlformats-officedocument.presentationml.tags+xml"/>
  <Override PartName="/ppt/tags/tag8156.xml" ContentType="application/vnd.openxmlformats-officedocument.presentationml.tags+xml"/>
  <Override PartName="/ppt/tags/tag8157.xml" ContentType="application/vnd.openxmlformats-officedocument.presentationml.tags+xml"/>
  <Override PartName="/ppt/tags/tag8158.xml" ContentType="application/vnd.openxmlformats-officedocument.presentationml.tags+xml"/>
  <Override PartName="/ppt/tags/tag8159.xml" ContentType="application/vnd.openxmlformats-officedocument.presentationml.tags+xml"/>
  <Override PartName="/ppt/tags/tag816.xml" ContentType="application/vnd.openxmlformats-officedocument.presentationml.tags+xml"/>
  <Override PartName="/ppt/tags/tag8160.xml" ContentType="application/vnd.openxmlformats-officedocument.presentationml.tags+xml"/>
  <Override PartName="/ppt/tags/tag8161.xml" ContentType="application/vnd.openxmlformats-officedocument.presentationml.tags+xml"/>
  <Override PartName="/ppt/tags/tag8162.xml" ContentType="application/vnd.openxmlformats-officedocument.presentationml.tags+xml"/>
  <Override PartName="/ppt/tags/tag8163.xml" ContentType="application/vnd.openxmlformats-officedocument.presentationml.tags+xml"/>
  <Override PartName="/ppt/tags/tag8164.xml" ContentType="application/vnd.openxmlformats-officedocument.presentationml.tags+xml"/>
  <Override PartName="/ppt/tags/tag8165.xml" ContentType="application/vnd.openxmlformats-officedocument.presentationml.tags+xml"/>
  <Override PartName="/ppt/tags/tag8166.xml" ContentType="application/vnd.openxmlformats-officedocument.presentationml.tags+xml"/>
  <Override PartName="/ppt/tags/tag8167.xml" ContentType="application/vnd.openxmlformats-officedocument.presentationml.tags+xml"/>
  <Override PartName="/ppt/tags/tag8168.xml" ContentType="application/vnd.openxmlformats-officedocument.presentationml.tags+xml"/>
  <Override PartName="/ppt/tags/tag8169.xml" ContentType="application/vnd.openxmlformats-officedocument.presentationml.tags+xml"/>
  <Override PartName="/ppt/tags/tag817.xml" ContentType="application/vnd.openxmlformats-officedocument.presentationml.tags+xml"/>
  <Override PartName="/ppt/tags/tag8170.xml" ContentType="application/vnd.openxmlformats-officedocument.presentationml.tags+xml"/>
  <Override PartName="/ppt/tags/tag8171.xml" ContentType="application/vnd.openxmlformats-officedocument.presentationml.tags+xml"/>
  <Override PartName="/ppt/tags/tag8172.xml" ContentType="application/vnd.openxmlformats-officedocument.presentationml.tags+xml"/>
  <Override PartName="/ppt/tags/tag8173.xml" ContentType="application/vnd.openxmlformats-officedocument.presentationml.tags+xml"/>
  <Override PartName="/ppt/tags/tag8174.xml" ContentType="application/vnd.openxmlformats-officedocument.presentationml.tags+xml"/>
  <Override PartName="/ppt/tags/tag8175.xml" ContentType="application/vnd.openxmlformats-officedocument.presentationml.tags+xml"/>
  <Override PartName="/ppt/tags/tag8176.xml" ContentType="application/vnd.openxmlformats-officedocument.presentationml.tags+xml"/>
  <Override PartName="/ppt/tags/tag8177.xml" ContentType="application/vnd.openxmlformats-officedocument.presentationml.tags+xml"/>
  <Override PartName="/ppt/tags/tag8178.xml" ContentType="application/vnd.openxmlformats-officedocument.presentationml.tags+xml"/>
  <Override PartName="/ppt/tags/tag8179.xml" ContentType="application/vnd.openxmlformats-officedocument.presentationml.tags+xml"/>
  <Override PartName="/ppt/tags/tag818.xml" ContentType="application/vnd.openxmlformats-officedocument.presentationml.tags+xml"/>
  <Override PartName="/ppt/tags/tag8180.xml" ContentType="application/vnd.openxmlformats-officedocument.presentationml.tags+xml"/>
  <Override PartName="/ppt/tags/tag8181.xml" ContentType="application/vnd.openxmlformats-officedocument.presentationml.tags+xml"/>
  <Override PartName="/ppt/tags/tag8182.xml" ContentType="application/vnd.openxmlformats-officedocument.presentationml.tags+xml"/>
  <Override PartName="/ppt/tags/tag8183.xml" ContentType="application/vnd.openxmlformats-officedocument.presentationml.tags+xml"/>
  <Override PartName="/ppt/tags/tag8184.xml" ContentType="application/vnd.openxmlformats-officedocument.presentationml.tags+xml"/>
  <Override PartName="/ppt/tags/tag8185.xml" ContentType="application/vnd.openxmlformats-officedocument.presentationml.tags+xml"/>
  <Override PartName="/ppt/tags/tag8186.xml" ContentType="application/vnd.openxmlformats-officedocument.presentationml.tags+xml"/>
  <Override PartName="/ppt/tags/tag8187.xml" ContentType="application/vnd.openxmlformats-officedocument.presentationml.tags+xml"/>
  <Override PartName="/ppt/tags/tag8188.xml" ContentType="application/vnd.openxmlformats-officedocument.presentationml.tags+xml"/>
  <Override PartName="/ppt/tags/tag8189.xml" ContentType="application/vnd.openxmlformats-officedocument.presentationml.tags+xml"/>
  <Override PartName="/ppt/tags/tag819.xml" ContentType="application/vnd.openxmlformats-officedocument.presentationml.tags+xml"/>
  <Override PartName="/ppt/tags/tag8190.xml" ContentType="application/vnd.openxmlformats-officedocument.presentationml.tags+xml"/>
  <Override PartName="/ppt/tags/tag8191.xml" ContentType="application/vnd.openxmlformats-officedocument.presentationml.tags+xml"/>
  <Override PartName="/ppt/tags/tag8192.xml" ContentType="application/vnd.openxmlformats-officedocument.presentationml.tags+xml"/>
  <Override PartName="/ppt/tags/tag8193.xml" ContentType="application/vnd.openxmlformats-officedocument.presentationml.tags+xml"/>
  <Override PartName="/ppt/tags/tag8194.xml" ContentType="application/vnd.openxmlformats-officedocument.presentationml.tags+xml"/>
  <Override PartName="/ppt/tags/tag8195.xml" ContentType="application/vnd.openxmlformats-officedocument.presentationml.tags+xml"/>
  <Override PartName="/ppt/tags/tag8196.xml" ContentType="application/vnd.openxmlformats-officedocument.presentationml.tags+xml"/>
  <Override PartName="/ppt/tags/tag8197.xml" ContentType="application/vnd.openxmlformats-officedocument.presentationml.tags+xml"/>
  <Override PartName="/ppt/tags/tag8198.xml" ContentType="application/vnd.openxmlformats-officedocument.presentationml.tags+xml"/>
  <Override PartName="/ppt/tags/tag8199.xml" ContentType="application/vnd.openxmlformats-officedocument.presentationml.tags+xml"/>
  <Override PartName="/ppt/tags/tag82.xml" ContentType="application/vnd.openxmlformats-officedocument.presentationml.tags+xml"/>
  <Override PartName="/ppt/tags/tag820.xml" ContentType="application/vnd.openxmlformats-officedocument.presentationml.tags+xml"/>
  <Override PartName="/ppt/tags/tag8200.xml" ContentType="application/vnd.openxmlformats-officedocument.presentationml.tags+xml"/>
  <Override PartName="/ppt/tags/tag8201.xml" ContentType="application/vnd.openxmlformats-officedocument.presentationml.tags+xml"/>
  <Override PartName="/ppt/tags/tag8202.xml" ContentType="application/vnd.openxmlformats-officedocument.presentationml.tags+xml"/>
  <Override PartName="/ppt/tags/tag8203.xml" ContentType="application/vnd.openxmlformats-officedocument.presentationml.tags+xml"/>
  <Override PartName="/ppt/tags/tag8204.xml" ContentType="application/vnd.openxmlformats-officedocument.presentationml.tags+xml"/>
  <Override PartName="/ppt/tags/tag8205.xml" ContentType="application/vnd.openxmlformats-officedocument.presentationml.tags+xml"/>
  <Override PartName="/ppt/tags/tag8206.xml" ContentType="application/vnd.openxmlformats-officedocument.presentationml.tags+xml"/>
  <Override PartName="/ppt/tags/tag8207.xml" ContentType="application/vnd.openxmlformats-officedocument.presentationml.tags+xml"/>
  <Override PartName="/ppt/tags/tag8208.xml" ContentType="application/vnd.openxmlformats-officedocument.presentationml.tags+xml"/>
  <Override PartName="/ppt/tags/tag8209.xml" ContentType="application/vnd.openxmlformats-officedocument.presentationml.tags+xml"/>
  <Override PartName="/ppt/tags/tag821.xml" ContentType="application/vnd.openxmlformats-officedocument.presentationml.tags+xml"/>
  <Override PartName="/ppt/tags/tag8210.xml" ContentType="application/vnd.openxmlformats-officedocument.presentationml.tags+xml"/>
  <Override PartName="/ppt/tags/tag8211.xml" ContentType="application/vnd.openxmlformats-officedocument.presentationml.tags+xml"/>
  <Override PartName="/ppt/tags/tag8212.xml" ContentType="application/vnd.openxmlformats-officedocument.presentationml.tags+xml"/>
  <Override PartName="/ppt/tags/tag8213.xml" ContentType="application/vnd.openxmlformats-officedocument.presentationml.tags+xml"/>
  <Override PartName="/ppt/tags/tag8214.xml" ContentType="application/vnd.openxmlformats-officedocument.presentationml.tags+xml"/>
  <Override PartName="/ppt/tags/tag8215.xml" ContentType="application/vnd.openxmlformats-officedocument.presentationml.tags+xml"/>
  <Override PartName="/ppt/tags/tag8216.xml" ContentType="application/vnd.openxmlformats-officedocument.presentationml.tags+xml"/>
  <Override PartName="/ppt/tags/tag8217.xml" ContentType="application/vnd.openxmlformats-officedocument.presentationml.tags+xml"/>
  <Override PartName="/ppt/tags/tag8218.xml" ContentType="application/vnd.openxmlformats-officedocument.presentationml.tags+xml"/>
  <Override PartName="/ppt/tags/tag8219.xml" ContentType="application/vnd.openxmlformats-officedocument.presentationml.tags+xml"/>
  <Override PartName="/ppt/tags/tag822.xml" ContentType="application/vnd.openxmlformats-officedocument.presentationml.tags+xml"/>
  <Override PartName="/ppt/tags/tag8220.xml" ContentType="application/vnd.openxmlformats-officedocument.presentationml.tags+xml"/>
  <Override PartName="/ppt/tags/tag8221.xml" ContentType="application/vnd.openxmlformats-officedocument.presentationml.tags+xml"/>
  <Override PartName="/ppt/tags/tag8222.xml" ContentType="application/vnd.openxmlformats-officedocument.presentationml.tags+xml"/>
  <Override PartName="/ppt/tags/tag8223.xml" ContentType="application/vnd.openxmlformats-officedocument.presentationml.tags+xml"/>
  <Override PartName="/ppt/tags/tag8224.xml" ContentType="application/vnd.openxmlformats-officedocument.presentationml.tags+xml"/>
  <Override PartName="/ppt/tags/tag8225.xml" ContentType="application/vnd.openxmlformats-officedocument.presentationml.tags+xml"/>
  <Override PartName="/ppt/tags/tag8226.xml" ContentType="application/vnd.openxmlformats-officedocument.presentationml.tags+xml"/>
  <Override PartName="/ppt/tags/tag8227.xml" ContentType="application/vnd.openxmlformats-officedocument.presentationml.tags+xml"/>
  <Override PartName="/ppt/tags/tag8228.xml" ContentType="application/vnd.openxmlformats-officedocument.presentationml.tags+xml"/>
  <Override PartName="/ppt/tags/tag8229.xml" ContentType="application/vnd.openxmlformats-officedocument.presentationml.tags+xml"/>
  <Override PartName="/ppt/tags/tag823.xml" ContentType="application/vnd.openxmlformats-officedocument.presentationml.tags+xml"/>
  <Override PartName="/ppt/tags/tag8230.xml" ContentType="application/vnd.openxmlformats-officedocument.presentationml.tags+xml"/>
  <Override PartName="/ppt/tags/tag8231.xml" ContentType="application/vnd.openxmlformats-officedocument.presentationml.tags+xml"/>
  <Override PartName="/ppt/tags/tag8232.xml" ContentType="application/vnd.openxmlformats-officedocument.presentationml.tags+xml"/>
  <Override PartName="/ppt/tags/tag8233.xml" ContentType="application/vnd.openxmlformats-officedocument.presentationml.tags+xml"/>
  <Override PartName="/ppt/tags/tag8234.xml" ContentType="application/vnd.openxmlformats-officedocument.presentationml.tags+xml"/>
  <Override PartName="/ppt/tags/tag8235.xml" ContentType="application/vnd.openxmlformats-officedocument.presentationml.tags+xml"/>
  <Override PartName="/ppt/tags/tag8236.xml" ContentType="application/vnd.openxmlformats-officedocument.presentationml.tags+xml"/>
  <Override PartName="/ppt/tags/tag8237.xml" ContentType="application/vnd.openxmlformats-officedocument.presentationml.tags+xml"/>
  <Override PartName="/ppt/tags/tag8238.xml" ContentType="application/vnd.openxmlformats-officedocument.presentationml.tags+xml"/>
  <Override PartName="/ppt/tags/tag8239.xml" ContentType="application/vnd.openxmlformats-officedocument.presentationml.tags+xml"/>
  <Override PartName="/ppt/tags/tag824.xml" ContentType="application/vnd.openxmlformats-officedocument.presentationml.tags+xml"/>
  <Override PartName="/ppt/tags/tag8240.xml" ContentType="application/vnd.openxmlformats-officedocument.presentationml.tags+xml"/>
  <Override PartName="/ppt/tags/tag8241.xml" ContentType="application/vnd.openxmlformats-officedocument.presentationml.tags+xml"/>
  <Override PartName="/ppt/tags/tag8242.xml" ContentType="application/vnd.openxmlformats-officedocument.presentationml.tags+xml"/>
  <Override PartName="/ppt/tags/tag8243.xml" ContentType="application/vnd.openxmlformats-officedocument.presentationml.tags+xml"/>
  <Override PartName="/ppt/tags/tag8244.xml" ContentType="application/vnd.openxmlformats-officedocument.presentationml.tags+xml"/>
  <Override PartName="/ppt/tags/tag8245.xml" ContentType="application/vnd.openxmlformats-officedocument.presentationml.tags+xml"/>
  <Override PartName="/ppt/tags/tag8246.xml" ContentType="application/vnd.openxmlformats-officedocument.presentationml.tags+xml"/>
  <Override PartName="/ppt/tags/tag8247.xml" ContentType="application/vnd.openxmlformats-officedocument.presentationml.tags+xml"/>
  <Override PartName="/ppt/tags/tag8248.xml" ContentType="application/vnd.openxmlformats-officedocument.presentationml.tags+xml"/>
  <Override PartName="/ppt/tags/tag8249.xml" ContentType="application/vnd.openxmlformats-officedocument.presentationml.tags+xml"/>
  <Override PartName="/ppt/tags/tag825.xml" ContentType="application/vnd.openxmlformats-officedocument.presentationml.tags+xml"/>
  <Override PartName="/ppt/tags/tag8250.xml" ContentType="application/vnd.openxmlformats-officedocument.presentationml.tags+xml"/>
  <Override PartName="/ppt/tags/tag8251.xml" ContentType="application/vnd.openxmlformats-officedocument.presentationml.tags+xml"/>
  <Override PartName="/ppt/tags/tag8252.xml" ContentType="application/vnd.openxmlformats-officedocument.presentationml.tags+xml"/>
  <Override PartName="/ppt/tags/tag8253.xml" ContentType="application/vnd.openxmlformats-officedocument.presentationml.tags+xml"/>
  <Override PartName="/ppt/tags/tag8254.xml" ContentType="application/vnd.openxmlformats-officedocument.presentationml.tags+xml"/>
  <Override PartName="/ppt/tags/tag8255.xml" ContentType="application/vnd.openxmlformats-officedocument.presentationml.tags+xml"/>
  <Override PartName="/ppt/tags/tag8256.xml" ContentType="application/vnd.openxmlformats-officedocument.presentationml.tags+xml"/>
  <Override PartName="/ppt/tags/tag8257.xml" ContentType="application/vnd.openxmlformats-officedocument.presentationml.tags+xml"/>
  <Override PartName="/ppt/tags/tag8258.xml" ContentType="application/vnd.openxmlformats-officedocument.presentationml.tags+xml"/>
  <Override PartName="/ppt/tags/tag8259.xml" ContentType="application/vnd.openxmlformats-officedocument.presentationml.tags+xml"/>
  <Override PartName="/ppt/tags/tag826.xml" ContentType="application/vnd.openxmlformats-officedocument.presentationml.tags+xml"/>
  <Override PartName="/ppt/tags/tag8260.xml" ContentType="application/vnd.openxmlformats-officedocument.presentationml.tags+xml"/>
  <Override PartName="/ppt/tags/tag8261.xml" ContentType="application/vnd.openxmlformats-officedocument.presentationml.tags+xml"/>
  <Override PartName="/ppt/tags/tag8262.xml" ContentType="application/vnd.openxmlformats-officedocument.presentationml.tags+xml"/>
  <Override PartName="/ppt/tags/tag8263.xml" ContentType="application/vnd.openxmlformats-officedocument.presentationml.tags+xml"/>
  <Override PartName="/ppt/tags/tag8264.xml" ContentType="application/vnd.openxmlformats-officedocument.presentationml.tags+xml"/>
  <Override PartName="/ppt/tags/tag8265.xml" ContentType="application/vnd.openxmlformats-officedocument.presentationml.tags+xml"/>
  <Override PartName="/ppt/tags/tag8266.xml" ContentType="application/vnd.openxmlformats-officedocument.presentationml.tags+xml"/>
  <Override PartName="/ppt/tags/tag8267.xml" ContentType="application/vnd.openxmlformats-officedocument.presentationml.tags+xml"/>
  <Override PartName="/ppt/tags/tag8268.xml" ContentType="application/vnd.openxmlformats-officedocument.presentationml.tags+xml"/>
  <Override PartName="/ppt/tags/tag8269.xml" ContentType="application/vnd.openxmlformats-officedocument.presentationml.tags+xml"/>
  <Override PartName="/ppt/tags/tag827.xml" ContentType="application/vnd.openxmlformats-officedocument.presentationml.tags+xml"/>
  <Override PartName="/ppt/tags/tag8270.xml" ContentType="application/vnd.openxmlformats-officedocument.presentationml.tags+xml"/>
  <Override PartName="/ppt/tags/tag8271.xml" ContentType="application/vnd.openxmlformats-officedocument.presentationml.tags+xml"/>
  <Override PartName="/ppt/tags/tag8272.xml" ContentType="application/vnd.openxmlformats-officedocument.presentationml.tags+xml"/>
  <Override PartName="/ppt/tags/tag8273.xml" ContentType="application/vnd.openxmlformats-officedocument.presentationml.tags+xml"/>
  <Override PartName="/ppt/tags/tag8274.xml" ContentType="application/vnd.openxmlformats-officedocument.presentationml.tags+xml"/>
  <Override PartName="/ppt/tags/tag8275.xml" ContentType="application/vnd.openxmlformats-officedocument.presentationml.tags+xml"/>
  <Override PartName="/ppt/tags/tag8276.xml" ContentType="application/vnd.openxmlformats-officedocument.presentationml.tags+xml"/>
  <Override PartName="/ppt/tags/tag8277.xml" ContentType="application/vnd.openxmlformats-officedocument.presentationml.tags+xml"/>
  <Override PartName="/ppt/tags/tag8278.xml" ContentType="application/vnd.openxmlformats-officedocument.presentationml.tags+xml"/>
  <Override PartName="/ppt/tags/tag8279.xml" ContentType="application/vnd.openxmlformats-officedocument.presentationml.tags+xml"/>
  <Override PartName="/ppt/tags/tag828.xml" ContentType="application/vnd.openxmlformats-officedocument.presentationml.tags+xml"/>
  <Override PartName="/ppt/tags/tag8280.xml" ContentType="application/vnd.openxmlformats-officedocument.presentationml.tags+xml"/>
  <Override PartName="/ppt/tags/tag8281.xml" ContentType="application/vnd.openxmlformats-officedocument.presentationml.tags+xml"/>
  <Override PartName="/ppt/tags/tag8282.xml" ContentType="application/vnd.openxmlformats-officedocument.presentationml.tags+xml"/>
  <Override PartName="/ppt/tags/tag8283.xml" ContentType="application/vnd.openxmlformats-officedocument.presentationml.tags+xml"/>
  <Override PartName="/ppt/tags/tag8284.xml" ContentType="application/vnd.openxmlformats-officedocument.presentationml.tags+xml"/>
  <Override PartName="/ppt/tags/tag8285.xml" ContentType="application/vnd.openxmlformats-officedocument.presentationml.tags+xml"/>
  <Override PartName="/ppt/tags/tag8286.xml" ContentType="application/vnd.openxmlformats-officedocument.presentationml.tags+xml"/>
  <Override PartName="/ppt/tags/tag8287.xml" ContentType="application/vnd.openxmlformats-officedocument.presentationml.tags+xml"/>
  <Override PartName="/ppt/tags/tag8288.xml" ContentType="application/vnd.openxmlformats-officedocument.presentationml.tags+xml"/>
  <Override PartName="/ppt/tags/tag8289.xml" ContentType="application/vnd.openxmlformats-officedocument.presentationml.tags+xml"/>
  <Override PartName="/ppt/tags/tag829.xml" ContentType="application/vnd.openxmlformats-officedocument.presentationml.tags+xml"/>
  <Override PartName="/ppt/tags/tag8290.xml" ContentType="application/vnd.openxmlformats-officedocument.presentationml.tags+xml"/>
  <Override PartName="/ppt/tags/tag8291.xml" ContentType="application/vnd.openxmlformats-officedocument.presentationml.tags+xml"/>
  <Override PartName="/ppt/tags/tag8292.xml" ContentType="application/vnd.openxmlformats-officedocument.presentationml.tags+xml"/>
  <Override PartName="/ppt/tags/tag8293.xml" ContentType="application/vnd.openxmlformats-officedocument.presentationml.tags+xml"/>
  <Override PartName="/ppt/tags/tag8294.xml" ContentType="application/vnd.openxmlformats-officedocument.presentationml.tags+xml"/>
  <Override PartName="/ppt/tags/tag8295.xml" ContentType="application/vnd.openxmlformats-officedocument.presentationml.tags+xml"/>
  <Override PartName="/ppt/tags/tag8296.xml" ContentType="application/vnd.openxmlformats-officedocument.presentationml.tags+xml"/>
  <Override PartName="/ppt/tags/tag8297.xml" ContentType="application/vnd.openxmlformats-officedocument.presentationml.tags+xml"/>
  <Override PartName="/ppt/tags/tag8298.xml" ContentType="application/vnd.openxmlformats-officedocument.presentationml.tags+xml"/>
  <Override PartName="/ppt/tags/tag8299.xml" ContentType="application/vnd.openxmlformats-officedocument.presentationml.tags+xml"/>
  <Override PartName="/ppt/tags/tag83.xml" ContentType="application/vnd.openxmlformats-officedocument.presentationml.tags+xml"/>
  <Override PartName="/ppt/tags/tag830.xml" ContentType="application/vnd.openxmlformats-officedocument.presentationml.tags+xml"/>
  <Override PartName="/ppt/tags/tag8300.xml" ContentType="application/vnd.openxmlformats-officedocument.presentationml.tags+xml"/>
  <Override PartName="/ppt/tags/tag8301.xml" ContentType="application/vnd.openxmlformats-officedocument.presentationml.tags+xml"/>
  <Override PartName="/ppt/tags/tag8302.xml" ContentType="application/vnd.openxmlformats-officedocument.presentationml.tags+xml"/>
  <Override PartName="/ppt/tags/tag8303.xml" ContentType="application/vnd.openxmlformats-officedocument.presentationml.tags+xml"/>
  <Override PartName="/ppt/tags/tag8304.xml" ContentType="application/vnd.openxmlformats-officedocument.presentationml.tags+xml"/>
  <Override PartName="/ppt/tags/tag8305.xml" ContentType="application/vnd.openxmlformats-officedocument.presentationml.tags+xml"/>
  <Override PartName="/ppt/tags/tag8306.xml" ContentType="application/vnd.openxmlformats-officedocument.presentationml.tags+xml"/>
  <Override PartName="/ppt/tags/tag8307.xml" ContentType="application/vnd.openxmlformats-officedocument.presentationml.tags+xml"/>
  <Override PartName="/ppt/tags/tag8308.xml" ContentType="application/vnd.openxmlformats-officedocument.presentationml.tags+xml"/>
  <Override PartName="/ppt/tags/tag8309.xml" ContentType="application/vnd.openxmlformats-officedocument.presentationml.tags+xml"/>
  <Override PartName="/ppt/tags/tag831.xml" ContentType="application/vnd.openxmlformats-officedocument.presentationml.tags+xml"/>
  <Override PartName="/ppt/tags/tag8310.xml" ContentType="application/vnd.openxmlformats-officedocument.presentationml.tags+xml"/>
  <Override PartName="/ppt/tags/tag8311.xml" ContentType="application/vnd.openxmlformats-officedocument.presentationml.tags+xml"/>
  <Override PartName="/ppt/tags/tag8312.xml" ContentType="application/vnd.openxmlformats-officedocument.presentationml.tags+xml"/>
  <Override PartName="/ppt/tags/tag8313.xml" ContentType="application/vnd.openxmlformats-officedocument.presentationml.tags+xml"/>
  <Override PartName="/ppt/tags/tag8314.xml" ContentType="application/vnd.openxmlformats-officedocument.presentationml.tags+xml"/>
  <Override PartName="/ppt/tags/tag8315.xml" ContentType="application/vnd.openxmlformats-officedocument.presentationml.tags+xml"/>
  <Override PartName="/ppt/tags/tag8316.xml" ContentType="application/vnd.openxmlformats-officedocument.presentationml.tags+xml"/>
  <Override PartName="/ppt/tags/tag8317.xml" ContentType="application/vnd.openxmlformats-officedocument.presentationml.tags+xml"/>
  <Override PartName="/ppt/tags/tag8318.xml" ContentType="application/vnd.openxmlformats-officedocument.presentationml.tags+xml"/>
  <Override PartName="/ppt/tags/tag8319.xml" ContentType="application/vnd.openxmlformats-officedocument.presentationml.tags+xml"/>
  <Override PartName="/ppt/tags/tag832.xml" ContentType="application/vnd.openxmlformats-officedocument.presentationml.tags+xml"/>
  <Override PartName="/ppt/tags/tag8320.xml" ContentType="application/vnd.openxmlformats-officedocument.presentationml.tags+xml"/>
  <Override PartName="/ppt/tags/tag8321.xml" ContentType="application/vnd.openxmlformats-officedocument.presentationml.tags+xml"/>
  <Override PartName="/ppt/tags/tag8322.xml" ContentType="application/vnd.openxmlformats-officedocument.presentationml.tags+xml"/>
  <Override PartName="/ppt/tags/tag8323.xml" ContentType="application/vnd.openxmlformats-officedocument.presentationml.tags+xml"/>
  <Override PartName="/ppt/tags/tag8324.xml" ContentType="application/vnd.openxmlformats-officedocument.presentationml.tags+xml"/>
  <Override PartName="/ppt/tags/tag8325.xml" ContentType="application/vnd.openxmlformats-officedocument.presentationml.tags+xml"/>
  <Override PartName="/ppt/tags/tag8326.xml" ContentType="application/vnd.openxmlformats-officedocument.presentationml.tags+xml"/>
  <Override PartName="/ppt/tags/tag8327.xml" ContentType="application/vnd.openxmlformats-officedocument.presentationml.tags+xml"/>
  <Override PartName="/ppt/tags/tag8328.xml" ContentType="application/vnd.openxmlformats-officedocument.presentationml.tags+xml"/>
  <Override PartName="/ppt/tags/tag8329.xml" ContentType="application/vnd.openxmlformats-officedocument.presentationml.tags+xml"/>
  <Override PartName="/ppt/tags/tag833.xml" ContentType="application/vnd.openxmlformats-officedocument.presentationml.tags+xml"/>
  <Override PartName="/ppt/tags/tag8330.xml" ContentType="application/vnd.openxmlformats-officedocument.presentationml.tags+xml"/>
  <Override PartName="/ppt/tags/tag8331.xml" ContentType="application/vnd.openxmlformats-officedocument.presentationml.tags+xml"/>
  <Override PartName="/ppt/tags/tag8332.xml" ContentType="application/vnd.openxmlformats-officedocument.presentationml.tags+xml"/>
  <Override PartName="/ppt/tags/tag8333.xml" ContentType="application/vnd.openxmlformats-officedocument.presentationml.tags+xml"/>
  <Override PartName="/ppt/tags/tag8334.xml" ContentType="application/vnd.openxmlformats-officedocument.presentationml.tags+xml"/>
  <Override PartName="/ppt/tags/tag8335.xml" ContentType="application/vnd.openxmlformats-officedocument.presentationml.tags+xml"/>
  <Override PartName="/ppt/tags/tag8336.xml" ContentType="application/vnd.openxmlformats-officedocument.presentationml.tags+xml"/>
  <Override PartName="/ppt/tags/tag8337.xml" ContentType="application/vnd.openxmlformats-officedocument.presentationml.tags+xml"/>
  <Override PartName="/ppt/tags/tag8338.xml" ContentType="application/vnd.openxmlformats-officedocument.presentationml.tags+xml"/>
  <Override PartName="/ppt/tags/tag8339.xml" ContentType="application/vnd.openxmlformats-officedocument.presentationml.tags+xml"/>
  <Override PartName="/ppt/tags/tag834.xml" ContentType="application/vnd.openxmlformats-officedocument.presentationml.tags+xml"/>
  <Override PartName="/ppt/tags/tag8340.xml" ContentType="application/vnd.openxmlformats-officedocument.presentationml.tags+xml"/>
  <Override PartName="/ppt/tags/tag8341.xml" ContentType="application/vnd.openxmlformats-officedocument.presentationml.tags+xml"/>
  <Override PartName="/ppt/tags/tag8342.xml" ContentType="application/vnd.openxmlformats-officedocument.presentationml.tags+xml"/>
  <Override PartName="/ppt/tags/tag8343.xml" ContentType="application/vnd.openxmlformats-officedocument.presentationml.tags+xml"/>
  <Override PartName="/ppt/tags/tag8344.xml" ContentType="application/vnd.openxmlformats-officedocument.presentationml.tags+xml"/>
  <Override PartName="/ppt/tags/tag8345.xml" ContentType="application/vnd.openxmlformats-officedocument.presentationml.tags+xml"/>
  <Override PartName="/ppt/tags/tag8346.xml" ContentType="application/vnd.openxmlformats-officedocument.presentationml.tags+xml"/>
  <Override PartName="/ppt/tags/tag8347.xml" ContentType="application/vnd.openxmlformats-officedocument.presentationml.tags+xml"/>
  <Override PartName="/ppt/tags/tag8348.xml" ContentType="application/vnd.openxmlformats-officedocument.presentationml.tags+xml"/>
  <Override PartName="/ppt/tags/tag8349.xml" ContentType="application/vnd.openxmlformats-officedocument.presentationml.tags+xml"/>
  <Override PartName="/ppt/tags/tag835.xml" ContentType="application/vnd.openxmlformats-officedocument.presentationml.tags+xml"/>
  <Override PartName="/ppt/tags/tag8350.xml" ContentType="application/vnd.openxmlformats-officedocument.presentationml.tags+xml"/>
  <Override PartName="/ppt/tags/tag8351.xml" ContentType="application/vnd.openxmlformats-officedocument.presentationml.tags+xml"/>
  <Override PartName="/ppt/tags/tag8352.xml" ContentType="application/vnd.openxmlformats-officedocument.presentationml.tags+xml"/>
  <Override PartName="/ppt/tags/tag8353.xml" ContentType="application/vnd.openxmlformats-officedocument.presentationml.tags+xml"/>
  <Override PartName="/ppt/tags/tag8354.xml" ContentType="application/vnd.openxmlformats-officedocument.presentationml.tags+xml"/>
  <Override PartName="/ppt/tags/tag8355.xml" ContentType="application/vnd.openxmlformats-officedocument.presentationml.tags+xml"/>
  <Override PartName="/ppt/tags/tag8356.xml" ContentType="application/vnd.openxmlformats-officedocument.presentationml.tags+xml"/>
  <Override PartName="/ppt/tags/tag8357.xml" ContentType="application/vnd.openxmlformats-officedocument.presentationml.tags+xml"/>
  <Override PartName="/ppt/tags/tag8358.xml" ContentType="application/vnd.openxmlformats-officedocument.presentationml.tags+xml"/>
  <Override PartName="/ppt/tags/tag8359.xml" ContentType="application/vnd.openxmlformats-officedocument.presentationml.tags+xml"/>
  <Override PartName="/ppt/tags/tag836.xml" ContentType="application/vnd.openxmlformats-officedocument.presentationml.tags+xml"/>
  <Override PartName="/ppt/tags/tag8360.xml" ContentType="application/vnd.openxmlformats-officedocument.presentationml.tags+xml"/>
  <Override PartName="/ppt/tags/tag8361.xml" ContentType="application/vnd.openxmlformats-officedocument.presentationml.tags+xml"/>
  <Override PartName="/ppt/tags/tag8362.xml" ContentType="application/vnd.openxmlformats-officedocument.presentationml.tags+xml"/>
  <Override PartName="/ppt/tags/tag8363.xml" ContentType="application/vnd.openxmlformats-officedocument.presentationml.tags+xml"/>
  <Override PartName="/ppt/tags/tag8364.xml" ContentType="application/vnd.openxmlformats-officedocument.presentationml.tags+xml"/>
  <Override PartName="/ppt/tags/tag8365.xml" ContentType="application/vnd.openxmlformats-officedocument.presentationml.tags+xml"/>
  <Override PartName="/ppt/tags/tag8366.xml" ContentType="application/vnd.openxmlformats-officedocument.presentationml.tags+xml"/>
  <Override PartName="/ppt/tags/tag8367.xml" ContentType="application/vnd.openxmlformats-officedocument.presentationml.tags+xml"/>
  <Override PartName="/ppt/tags/tag8368.xml" ContentType="application/vnd.openxmlformats-officedocument.presentationml.tags+xml"/>
  <Override PartName="/ppt/tags/tag8369.xml" ContentType="application/vnd.openxmlformats-officedocument.presentationml.tags+xml"/>
  <Override PartName="/ppt/tags/tag837.xml" ContentType="application/vnd.openxmlformats-officedocument.presentationml.tags+xml"/>
  <Override PartName="/ppt/tags/tag8370.xml" ContentType="application/vnd.openxmlformats-officedocument.presentationml.tags+xml"/>
  <Override PartName="/ppt/tags/tag8371.xml" ContentType="application/vnd.openxmlformats-officedocument.presentationml.tags+xml"/>
  <Override PartName="/ppt/tags/tag8372.xml" ContentType="application/vnd.openxmlformats-officedocument.presentationml.tags+xml"/>
  <Override PartName="/ppt/tags/tag8373.xml" ContentType="application/vnd.openxmlformats-officedocument.presentationml.tags+xml"/>
  <Override PartName="/ppt/tags/tag8374.xml" ContentType="application/vnd.openxmlformats-officedocument.presentationml.tags+xml"/>
  <Override PartName="/ppt/tags/tag8375.xml" ContentType="application/vnd.openxmlformats-officedocument.presentationml.tags+xml"/>
  <Override PartName="/ppt/tags/tag8376.xml" ContentType="application/vnd.openxmlformats-officedocument.presentationml.tags+xml"/>
  <Override PartName="/ppt/tags/tag8377.xml" ContentType="application/vnd.openxmlformats-officedocument.presentationml.tags+xml"/>
  <Override PartName="/ppt/tags/tag8378.xml" ContentType="application/vnd.openxmlformats-officedocument.presentationml.tags+xml"/>
  <Override PartName="/ppt/tags/tag8379.xml" ContentType="application/vnd.openxmlformats-officedocument.presentationml.tags+xml"/>
  <Override PartName="/ppt/tags/tag838.xml" ContentType="application/vnd.openxmlformats-officedocument.presentationml.tags+xml"/>
  <Override PartName="/ppt/tags/tag8380.xml" ContentType="application/vnd.openxmlformats-officedocument.presentationml.tags+xml"/>
  <Override PartName="/ppt/tags/tag8381.xml" ContentType="application/vnd.openxmlformats-officedocument.presentationml.tags+xml"/>
  <Override PartName="/ppt/tags/tag8382.xml" ContentType="application/vnd.openxmlformats-officedocument.presentationml.tags+xml"/>
  <Override PartName="/ppt/tags/tag8383.xml" ContentType="application/vnd.openxmlformats-officedocument.presentationml.tags+xml"/>
  <Override PartName="/ppt/tags/tag8384.xml" ContentType="application/vnd.openxmlformats-officedocument.presentationml.tags+xml"/>
  <Override PartName="/ppt/tags/tag8385.xml" ContentType="application/vnd.openxmlformats-officedocument.presentationml.tags+xml"/>
  <Override PartName="/ppt/tags/tag8386.xml" ContentType="application/vnd.openxmlformats-officedocument.presentationml.tags+xml"/>
  <Override PartName="/ppt/tags/tag8387.xml" ContentType="application/vnd.openxmlformats-officedocument.presentationml.tags+xml"/>
  <Override PartName="/ppt/tags/tag8388.xml" ContentType="application/vnd.openxmlformats-officedocument.presentationml.tags+xml"/>
  <Override PartName="/ppt/tags/tag8389.xml" ContentType="application/vnd.openxmlformats-officedocument.presentationml.tags+xml"/>
  <Override PartName="/ppt/tags/tag839.xml" ContentType="application/vnd.openxmlformats-officedocument.presentationml.tags+xml"/>
  <Override PartName="/ppt/tags/tag8390.xml" ContentType="application/vnd.openxmlformats-officedocument.presentationml.tags+xml"/>
  <Override PartName="/ppt/tags/tag8391.xml" ContentType="application/vnd.openxmlformats-officedocument.presentationml.tags+xml"/>
  <Override PartName="/ppt/tags/tag8392.xml" ContentType="application/vnd.openxmlformats-officedocument.presentationml.tags+xml"/>
  <Override PartName="/ppt/tags/tag8393.xml" ContentType="application/vnd.openxmlformats-officedocument.presentationml.tags+xml"/>
  <Override PartName="/ppt/tags/tag8394.xml" ContentType="application/vnd.openxmlformats-officedocument.presentationml.tags+xml"/>
  <Override PartName="/ppt/tags/tag8395.xml" ContentType="application/vnd.openxmlformats-officedocument.presentationml.tags+xml"/>
  <Override PartName="/ppt/tags/tag8396.xml" ContentType="application/vnd.openxmlformats-officedocument.presentationml.tags+xml"/>
  <Override PartName="/ppt/tags/tag8397.xml" ContentType="application/vnd.openxmlformats-officedocument.presentationml.tags+xml"/>
  <Override PartName="/ppt/tags/tag8398.xml" ContentType="application/vnd.openxmlformats-officedocument.presentationml.tags+xml"/>
  <Override PartName="/ppt/tags/tag8399.xml" ContentType="application/vnd.openxmlformats-officedocument.presentationml.tags+xml"/>
  <Override PartName="/ppt/tags/tag84.xml" ContentType="application/vnd.openxmlformats-officedocument.presentationml.tags+xml"/>
  <Override PartName="/ppt/tags/tag840.xml" ContentType="application/vnd.openxmlformats-officedocument.presentationml.tags+xml"/>
  <Override PartName="/ppt/tags/tag8400.xml" ContentType="application/vnd.openxmlformats-officedocument.presentationml.tags+xml"/>
  <Override PartName="/ppt/tags/tag8401.xml" ContentType="application/vnd.openxmlformats-officedocument.presentationml.tags+xml"/>
  <Override PartName="/ppt/tags/tag8402.xml" ContentType="application/vnd.openxmlformats-officedocument.presentationml.tags+xml"/>
  <Override PartName="/ppt/tags/tag8403.xml" ContentType="application/vnd.openxmlformats-officedocument.presentationml.tags+xml"/>
  <Override PartName="/ppt/tags/tag8404.xml" ContentType="application/vnd.openxmlformats-officedocument.presentationml.tags+xml"/>
  <Override PartName="/ppt/tags/tag8405.xml" ContentType="application/vnd.openxmlformats-officedocument.presentationml.tags+xml"/>
  <Override PartName="/ppt/tags/tag8406.xml" ContentType="application/vnd.openxmlformats-officedocument.presentationml.tags+xml"/>
  <Override PartName="/ppt/tags/tag8407.xml" ContentType="application/vnd.openxmlformats-officedocument.presentationml.tags+xml"/>
  <Override PartName="/ppt/tags/tag8408.xml" ContentType="application/vnd.openxmlformats-officedocument.presentationml.tags+xml"/>
  <Override PartName="/ppt/tags/tag8409.xml" ContentType="application/vnd.openxmlformats-officedocument.presentationml.tags+xml"/>
  <Override PartName="/ppt/tags/tag841.xml" ContentType="application/vnd.openxmlformats-officedocument.presentationml.tags+xml"/>
  <Override PartName="/ppt/tags/tag8410.xml" ContentType="application/vnd.openxmlformats-officedocument.presentationml.tags+xml"/>
  <Override PartName="/ppt/tags/tag8411.xml" ContentType="application/vnd.openxmlformats-officedocument.presentationml.tags+xml"/>
  <Override PartName="/ppt/tags/tag8412.xml" ContentType="application/vnd.openxmlformats-officedocument.presentationml.tags+xml"/>
  <Override PartName="/ppt/tags/tag8413.xml" ContentType="application/vnd.openxmlformats-officedocument.presentationml.tags+xml"/>
  <Override PartName="/ppt/tags/tag8414.xml" ContentType="application/vnd.openxmlformats-officedocument.presentationml.tags+xml"/>
  <Override PartName="/ppt/tags/tag8415.xml" ContentType="application/vnd.openxmlformats-officedocument.presentationml.tags+xml"/>
  <Override PartName="/ppt/tags/tag8416.xml" ContentType="application/vnd.openxmlformats-officedocument.presentationml.tags+xml"/>
  <Override PartName="/ppt/tags/tag8417.xml" ContentType="application/vnd.openxmlformats-officedocument.presentationml.tags+xml"/>
  <Override PartName="/ppt/tags/tag8418.xml" ContentType="application/vnd.openxmlformats-officedocument.presentationml.tags+xml"/>
  <Override PartName="/ppt/tags/tag8419.xml" ContentType="application/vnd.openxmlformats-officedocument.presentationml.tags+xml"/>
  <Override PartName="/ppt/tags/tag842.xml" ContentType="application/vnd.openxmlformats-officedocument.presentationml.tags+xml"/>
  <Override PartName="/ppt/tags/tag8420.xml" ContentType="application/vnd.openxmlformats-officedocument.presentationml.tags+xml"/>
  <Override PartName="/ppt/tags/tag8421.xml" ContentType="application/vnd.openxmlformats-officedocument.presentationml.tags+xml"/>
  <Override PartName="/ppt/tags/tag8422.xml" ContentType="application/vnd.openxmlformats-officedocument.presentationml.tags+xml"/>
  <Override PartName="/ppt/tags/tag8423.xml" ContentType="application/vnd.openxmlformats-officedocument.presentationml.tags+xml"/>
  <Override PartName="/ppt/tags/tag8424.xml" ContentType="application/vnd.openxmlformats-officedocument.presentationml.tags+xml"/>
  <Override PartName="/ppt/tags/tag8425.xml" ContentType="application/vnd.openxmlformats-officedocument.presentationml.tags+xml"/>
  <Override PartName="/ppt/tags/tag8426.xml" ContentType="application/vnd.openxmlformats-officedocument.presentationml.tags+xml"/>
  <Override PartName="/ppt/tags/tag8427.xml" ContentType="application/vnd.openxmlformats-officedocument.presentationml.tags+xml"/>
  <Override PartName="/ppt/tags/tag8428.xml" ContentType="application/vnd.openxmlformats-officedocument.presentationml.tags+xml"/>
  <Override PartName="/ppt/tags/tag8429.xml" ContentType="application/vnd.openxmlformats-officedocument.presentationml.tags+xml"/>
  <Override PartName="/ppt/tags/tag843.xml" ContentType="application/vnd.openxmlformats-officedocument.presentationml.tags+xml"/>
  <Override PartName="/ppt/tags/tag8430.xml" ContentType="application/vnd.openxmlformats-officedocument.presentationml.tags+xml"/>
  <Override PartName="/ppt/tags/tag8431.xml" ContentType="application/vnd.openxmlformats-officedocument.presentationml.tags+xml"/>
  <Override PartName="/ppt/tags/tag8432.xml" ContentType="application/vnd.openxmlformats-officedocument.presentationml.tags+xml"/>
  <Override PartName="/ppt/tags/tag8433.xml" ContentType="application/vnd.openxmlformats-officedocument.presentationml.tags+xml"/>
  <Override PartName="/ppt/tags/tag8434.xml" ContentType="application/vnd.openxmlformats-officedocument.presentationml.tags+xml"/>
  <Override PartName="/ppt/tags/tag8435.xml" ContentType="application/vnd.openxmlformats-officedocument.presentationml.tags+xml"/>
  <Override PartName="/ppt/tags/tag8436.xml" ContentType="application/vnd.openxmlformats-officedocument.presentationml.tags+xml"/>
  <Override PartName="/ppt/tags/tag8437.xml" ContentType="application/vnd.openxmlformats-officedocument.presentationml.tags+xml"/>
  <Override PartName="/ppt/tags/tag8438.xml" ContentType="application/vnd.openxmlformats-officedocument.presentationml.tags+xml"/>
  <Override PartName="/ppt/tags/tag8439.xml" ContentType="application/vnd.openxmlformats-officedocument.presentationml.tags+xml"/>
  <Override PartName="/ppt/tags/tag844.xml" ContentType="application/vnd.openxmlformats-officedocument.presentationml.tags+xml"/>
  <Override PartName="/ppt/tags/tag8440.xml" ContentType="application/vnd.openxmlformats-officedocument.presentationml.tags+xml"/>
  <Override PartName="/ppt/tags/tag8441.xml" ContentType="application/vnd.openxmlformats-officedocument.presentationml.tags+xml"/>
  <Override PartName="/ppt/tags/tag8442.xml" ContentType="application/vnd.openxmlformats-officedocument.presentationml.tags+xml"/>
  <Override PartName="/ppt/tags/tag8443.xml" ContentType="application/vnd.openxmlformats-officedocument.presentationml.tags+xml"/>
  <Override PartName="/ppt/tags/tag8444.xml" ContentType="application/vnd.openxmlformats-officedocument.presentationml.tags+xml"/>
  <Override PartName="/ppt/tags/tag8445.xml" ContentType="application/vnd.openxmlformats-officedocument.presentationml.tags+xml"/>
  <Override PartName="/ppt/tags/tag8446.xml" ContentType="application/vnd.openxmlformats-officedocument.presentationml.tags+xml"/>
  <Override PartName="/ppt/tags/tag8447.xml" ContentType="application/vnd.openxmlformats-officedocument.presentationml.tags+xml"/>
  <Override PartName="/ppt/tags/tag8448.xml" ContentType="application/vnd.openxmlformats-officedocument.presentationml.tags+xml"/>
  <Override PartName="/ppt/tags/tag8449.xml" ContentType="application/vnd.openxmlformats-officedocument.presentationml.tags+xml"/>
  <Override PartName="/ppt/tags/tag845.xml" ContentType="application/vnd.openxmlformats-officedocument.presentationml.tags+xml"/>
  <Override PartName="/ppt/tags/tag8450.xml" ContentType="application/vnd.openxmlformats-officedocument.presentationml.tags+xml"/>
  <Override PartName="/ppt/tags/tag8451.xml" ContentType="application/vnd.openxmlformats-officedocument.presentationml.tags+xml"/>
  <Override PartName="/ppt/tags/tag8452.xml" ContentType="application/vnd.openxmlformats-officedocument.presentationml.tags+xml"/>
  <Override PartName="/ppt/tags/tag8453.xml" ContentType="application/vnd.openxmlformats-officedocument.presentationml.tags+xml"/>
  <Override PartName="/ppt/tags/tag8454.xml" ContentType="application/vnd.openxmlformats-officedocument.presentationml.tags+xml"/>
  <Override PartName="/ppt/tags/tag8455.xml" ContentType="application/vnd.openxmlformats-officedocument.presentationml.tags+xml"/>
  <Override PartName="/ppt/tags/tag8456.xml" ContentType="application/vnd.openxmlformats-officedocument.presentationml.tags+xml"/>
  <Override PartName="/ppt/tags/tag8457.xml" ContentType="application/vnd.openxmlformats-officedocument.presentationml.tags+xml"/>
  <Override PartName="/ppt/tags/tag8458.xml" ContentType="application/vnd.openxmlformats-officedocument.presentationml.tags+xml"/>
  <Override PartName="/ppt/tags/tag8459.xml" ContentType="application/vnd.openxmlformats-officedocument.presentationml.tags+xml"/>
  <Override PartName="/ppt/tags/tag846.xml" ContentType="application/vnd.openxmlformats-officedocument.presentationml.tags+xml"/>
  <Override PartName="/ppt/tags/tag8460.xml" ContentType="application/vnd.openxmlformats-officedocument.presentationml.tags+xml"/>
  <Override PartName="/ppt/tags/tag8461.xml" ContentType="application/vnd.openxmlformats-officedocument.presentationml.tags+xml"/>
  <Override PartName="/ppt/tags/tag8462.xml" ContentType="application/vnd.openxmlformats-officedocument.presentationml.tags+xml"/>
  <Override PartName="/ppt/tags/tag8463.xml" ContentType="application/vnd.openxmlformats-officedocument.presentationml.tags+xml"/>
  <Override PartName="/ppt/tags/tag8464.xml" ContentType="application/vnd.openxmlformats-officedocument.presentationml.tags+xml"/>
  <Override PartName="/ppt/tags/tag8465.xml" ContentType="application/vnd.openxmlformats-officedocument.presentationml.tags+xml"/>
  <Override PartName="/ppt/tags/tag8466.xml" ContentType="application/vnd.openxmlformats-officedocument.presentationml.tags+xml"/>
  <Override PartName="/ppt/tags/tag8467.xml" ContentType="application/vnd.openxmlformats-officedocument.presentationml.tags+xml"/>
  <Override PartName="/ppt/tags/tag8468.xml" ContentType="application/vnd.openxmlformats-officedocument.presentationml.tags+xml"/>
  <Override PartName="/ppt/tags/tag8469.xml" ContentType="application/vnd.openxmlformats-officedocument.presentationml.tags+xml"/>
  <Override PartName="/ppt/tags/tag847.xml" ContentType="application/vnd.openxmlformats-officedocument.presentationml.tags+xml"/>
  <Override PartName="/ppt/tags/tag8470.xml" ContentType="application/vnd.openxmlformats-officedocument.presentationml.tags+xml"/>
  <Override PartName="/ppt/tags/tag8471.xml" ContentType="application/vnd.openxmlformats-officedocument.presentationml.tags+xml"/>
  <Override PartName="/ppt/tags/tag8472.xml" ContentType="application/vnd.openxmlformats-officedocument.presentationml.tags+xml"/>
  <Override PartName="/ppt/tags/tag8473.xml" ContentType="application/vnd.openxmlformats-officedocument.presentationml.tags+xml"/>
  <Override PartName="/ppt/tags/tag8474.xml" ContentType="application/vnd.openxmlformats-officedocument.presentationml.tags+xml"/>
  <Override PartName="/ppt/tags/tag8475.xml" ContentType="application/vnd.openxmlformats-officedocument.presentationml.tags+xml"/>
  <Override PartName="/ppt/tags/tag8476.xml" ContentType="application/vnd.openxmlformats-officedocument.presentationml.tags+xml"/>
  <Override PartName="/ppt/tags/tag8477.xml" ContentType="application/vnd.openxmlformats-officedocument.presentationml.tags+xml"/>
  <Override PartName="/ppt/tags/tag8478.xml" ContentType="application/vnd.openxmlformats-officedocument.presentationml.tags+xml"/>
  <Override PartName="/ppt/tags/tag8479.xml" ContentType="application/vnd.openxmlformats-officedocument.presentationml.tags+xml"/>
  <Override PartName="/ppt/tags/tag848.xml" ContentType="application/vnd.openxmlformats-officedocument.presentationml.tags+xml"/>
  <Override PartName="/ppt/tags/tag8480.xml" ContentType="application/vnd.openxmlformats-officedocument.presentationml.tags+xml"/>
  <Override PartName="/ppt/tags/tag8481.xml" ContentType="application/vnd.openxmlformats-officedocument.presentationml.tags+xml"/>
  <Override PartName="/ppt/tags/tag8482.xml" ContentType="application/vnd.openxmlformats-officedocument.presentationml.tags+xml"/>
  <Override PartName="/ppt/tags/tag8483.xml" ContentType="application/vnd.openxmlformats-officedocument.presentationml.tags+xml"/>
  <Override PartName="/ppt/tags/tag8484.xml" ContentType="application/vnd.openxmlformats-officedocument.presentationml.tags+xml"/>
  <Override PartName="/ppt/tags/tag8485.xml" ContentType="application/vnd.openxmlformats-officedocument.presentationml.tags+xml"/>
  <Override PartName="/ppt/tags/tag8486.xml" ContentType="application/vnd.openxmlformats-officedocument.presentationml.tags+xml"/>
  <Override PartName="/ppt/tags/tag8487.xml" ContentType="application/vnd.openxmlformats-officedocument.presentationml.tags+xml"/>
  <Override PartName="/ppt/tags/tag8488.xml" ContentType="application/vnd.openxmlformats-officedocument.presentationml.tags+xml"/>
  <Override PartName="/ppt/tags/tag8489.xml" ContentType="application/vnd.openxmlformats-officedocument.presentationml.tags+xml"/>
  <Override PartName="/ppt/tags/tag849.xml" ContentType="application/vnd.openxmlformats-officedocument.presentationml.tags+xml"/>
  <Override PartName="/ppt/tags/tag8490.xml" ContentType="application/vnd.openxmlformats-officedocument.presentationml.tags+xml"/>
  <Override PartName="/ppt/tags/tag8491.xml" ContentType="application/vnd.openxmlformats-officedocument.presentationml.tags+xml"/>
  <Override PartName="/ppt/tags/tag8492.xml" ContentType="application/vnd.openxmlformats-officedocument.presentationml.tags+xml"/>
  <Override PartName="/ppt/tags/tag8493.xml" ContentType="application/vnd.openxmlformats-officedocument.presentationml.tags+xml"/>
  <Override PartName="/ppt/tags/tag8494.xml" ContentType="application/vnd.openxmlformats-officedocument.presentationml.tags+xml"/>
  <Override PartName="/ppt/tags/tag8495.xml" ContentType="application/vnd.openxmlformats-officedocument.presentationml.tags+xml"/>
  <Override PartName="/ppt/tags/tag8496.xml" ContentType="application/vnd.openxmlformats-officedocument.presentationml.tags+xml"/>
  <Override PartName="/ppt/tags/tag8497.xml" ContentType="application/vnd.openxmlformats-officedocument.presentationml.tags+xml"/>
  <Override PartName="/ppt/tags/tag8498.xml" ContentType="application/vnd.openxmlformats-officedocument.presentationml.tags+xml"/>
  <Override PartName="/ppt/tags/tag8499.xml" ContentType="application/vnd.openxmlformats-officedocument.presentationml.tags+xml"/>
  <Override PartName="/ppt/tags/tag85.xml" ContentType="application/vnd.openxmlformats-officedocument.presentationml.tags+xml"/>
  <Override PartName="/ppt/tags/tag850.xml" ContentType="application/vnd.openxmlformats-officedocument.presentationml.tags+xml"/>
  <Override PartName="/ppt/tags/tag8500.xml" ContentType="application/vnd.openxmlformats-officedocument.presentationml.tags+xml"/>
  <Override PartName="/ppt/tags/tag8501.xml" ContentType="application/vnd.openxmlformats-officedocument.presentationml.tags+xml"/>
  <Override PartName="/ppt/tags/tag8502.xml" ContentType="application/vnd.openxmlformats-officedocument.presentationml.tags+xml"/>
  <Override PartName="/ppt/tags/tag8503.xml" ContentType="application/vnd.openxmlformats-officedocument.presentationml.tags+xml"/>
  <Override PartName="/ppt/tags/tag8504.xml" ContentType="application/vnd.openxmlformats-officedocument.presentationml.tags+xml"/>
  <Override PartName="/ppt/tags/tag8505.xml" ContentType="application/vnd.openxmlformats-officedocument.presentationml.tags+xml"/>
  <Override PartName="/ppt/tags/tag8506.xml" ContentType="application/vnd.openxmlformats-officedocument.presentationml.tags+xml"/>
  <Override PartName="/ppt/tags/tag8507.xml" ContentType="application/vnd.openxmlformats-officedocument.presentationml.tags+xml"/>
  <Override PartName="/ppt/tags/tag8508.xml" ContentType="application/vnd.openxmlformats-officedocument.presentationml.tags+xml"/>
  <Override PartName="/ppt/tags/tag8509.xml" ContentType="application/vnd.openxmlformats-officedocument.presentationml.tags+xml"/>
  <Override PartName="/ppt/tags/tag851.xml" ContentType="application/vnd.openxmlformats-officedocument.presentationml.tags+xml"/>
  <Override PartName="/ppt/tags/tag8510.xml" ContentType="application/vnd.openxmlformats-officedocument.presentationml.tags+xml"/>
  <Override PartName="/ppt/tags/tag8511.xml" ContentType="application/vnd.openxmlformats-officedocument.presentationml.tags+xml"/>
  <Override PartName="/ppt/tags/tag8512.xml" ContentType="application/vnd.openxmlformats-officedocument.presentationml.tags+xml"/>
  <Override PartName="/ppt/tags/tag8513.xml" ContentType="application/vnd.openxmlformats-officedocument.presentationml.tags+xml"/>
  <Override PartName="/ppt/tags/tag8514.xml" ContentType="application/vnd.openxmlformats-officedocument.presentationml.tags+xml"/>
  <Override PartName="/ppt/tags/tag8515.xml" ContentType="application/vnd.openxmlformats-officedocument.presentationml.tags+xml"/>
  <Override PartName="/ppt/tags/tag8516.xml" ContentType="application/vnd.openxmlformats-officedocument.presentationml.tags+xml"/>
  <Override PartName="/ppt/tags/tag8517.xml" ContentType="application/vnd.openxmlformats-officedocument.presentationml.tags+xml"/>
  <Override PartName="/ppt/tags/tag8518.xml" ContentType="application/vnd.openxmlformats-officedocument.presentationml.tags+xml"/>
  <Override PartName="/ppt/tags/tag8519.xml" ContentType="application/vnd.openxmlformats-officedocument.presentationml.tags+xml"/>
  <Override PartName="/ppt/tags/tag852.xml" ContentType="application/vnd.openxmlformats-officedocument.presentationml.tags+xml"/>
  <Override PartName="/ppt/tags/tag8520.xml" ContentType="application/vnd.openxmlformats-officedocument.presentationml.tags+xml"/>
  <Override PartName="/ppt/tags/tag8521.xml" ContentType="application/vnd.openxmlformats-officedocument.presentationml.tags+xml"/>
  <Override PartName="/ppt/tags/tag8522.xml" ContentType="application/vnd.openxmlformats-officedocument.presentationml.tags+xml"/>
  <Override PartName="/ppt/tags/tag8523.xml" ContentType="application/vnd.openxmlformats-officedocument.presentationml.tags+xml"/>
  <Override PartName="/ppt/tags/tag8524.xml" ContentType="application/vnd.openxmlformats-officedocument.presentationml.tags+xml"/>
  <Override PartName="/ppt/tags/tag8525.xml" ContentType="application/vnd.openxmlformats-officedocument.presentationml.tags+xml"/>
  <Override PartName="/ppt/tags/tag8526.xml" ContentType="application/vnd.openxmlformats-officedocument.presentationml.tags+xml"/>
  <Override PartName="/ppt/tags/tag8527.xml" ContentType="application/vnd.openxmlformats-officedocument.presentationml.tags+xml"/>
  <Override PartName="/ppt/tags/tag8528.xml" ContentType="application/vnd.openxmlformats-officedocument.presentationml.tags+xml"/>
  <Override PartName="/ppt/tags/tag8529.xml" ContentType="application/vnd.openxmlformats-officedocument.presentationml.tags+xml"/>
  <Override PartName="/ppt/tags/tag853.xml" ContentType="application/vnd.openxmlformats-officedocument.presentationml.tags+xml"/>
  <Override PartName="/ppt/tags/tag8530.xml" ContentType="application/vnd.openxmlformats-officedocument.presentationml.tags+xml"/>
  <Override PartName="/ppt/tags/tag8531.xml" ContentType="application/vnd.openxmlformats-officedocument.presentationml.tags+xml"/>
  <Override PartName="/ppt/tags/tag8532.xml" ContentType="application/vnd.openxmlformats-officedocument.presentationml.tags+xml"/>
  <Override PartName="/ppt/tags/tag8533.xml" ContentType="application/vnd.openxmlformats-officedocument.presentationml.tags+xml"/>
  <Override PartName="/ppt/tags/tag8534.xml" ContentType="application/vnd.openxmlformats-officedocument.presentationml.tags+xml"/>
  <Override PartName="/ppt/tags/tag8535.xml" ContentType="application/vnd.openxmlformats-officedocument.presentationml.tags+xml"/>
  <Override PartName="/ppt/tags/tag8536.xml" ContentType="application/vnd.openxmlformats-officedocument.presentationml.tags+xml"/>
  <Override PartName="/ppt/tags/tag8537.xml" ContentType="application/vnd.openxmlformats-officedocument.presentationml.tags+xml"/>
  <Override PartName="/ppt/tags/tag8538.xml" ContentType="application/vnd.openxmlformats-officedocument.presentationml.tags+xml"/>
  <Override PartName="/ppt/tags/tag8539.xml" ContentType="application/vnd.openxmlformats-officedocument.presentationml.tags+xml"/>
  <Override PartName="/ppt/tags/tag854.xml" ContentType="application/vnd.openxmlformats-officedocument.presentationml.tags+xml"/>
  <Override PartName="/ppt/tags/tag8540.xml" ContentType="application/vnd.openxmlformats-officedocument.presentationml.tags+xml"/>
  <Override PartName="/ppt/tags/tag8541.xml" ContentType="application/vnd.openxmlformats-officedocument.presentationml.tags+xml"/>
  <Override PartName="/ppt/tags/tag8542.xml" ContentType="application/vnd.openxmlformats-officedocument.presentationml.tags+xml"/>
  <Override PartName="/ppt/tags/tag8543.xml" ContentType="application/vnd.openxmlformats-officedocument.presentationml.tags+xml"/>
  <Override PartName="/ppt/tags/tag8544.xml" ContentType="application/vnd.openxmlformats-officedocument.presentationml.tags+xml"/>
  <Override PartName="/ppt/tags/tag8545.xml" ContentType="application/vnd.openxmlformats-officedocument.presentationml.tags+xml"/>
  <Override PartName="/ppt/tags/tag8546.xml" ContentType="application/vnd.openxmlformats-officedocument.presentationml.tags+xml"/>
  <Override PartName="/ppt/tags/tag8547.xml" ContentType="application/vnd.openxmlformats-officedocument.presentationml.tags+xml"/>
  <Override PartName="/ppt/tags/tag8548.xml" ContentType="application/vnd.openxmlformats-officedocument.presentationml.tags+xml"/>
  <Override PartName="/ppt/tags/tag8549.xml" ContentType="application/vnd.openxmlformats-officedocument.presentationml.tags+xml"/>
  <Override PartName="/ppt/tags/tag855.xml" ContentType="application/vnd.openxmlformats-officedocument.presentationml.tags+xml"/>
  <Override PartName="/ppt/tags/tag8550.xml" ContentType="application/vnd.openxmlformats-officedocument.presentationml.tags+xml"/>
  <Override PartName="/ppt/tags/tag8551.xml" ContentType="application/vnd.openxmlformats-officedocument.presentationml.tags+xml"/>
  <Override PartName="/ppt/tags/tag8552.xml" ContentType="application/vnd.openxmlformats-officedocument.presentationml.tags+xml"/>
  <Override PartName="/ppt/tags/tag8553.xml" ContentType="application/vnd.openxmlformats-officedocument.presentationml.tags+xml"/>
  <Override PartName="/ppt/tags/tag8554.xml" ContentType="application/vnd.openxmlformats-officedocument.presentationml.tags+xml"/>
  <Override PartName="/ppt/tags/tag8555.xml" ContentType="application/vnd.openxmlformats-officedocument.presentationml.tags+xml"/>
  <Override PartName="/ppt/tags/tag8556.xml" ContentType="application/vnd.openxmlformats-officedocument.presentationml.tags+xml"/>
  <Override PartName="/ppt/tags/tag8557.xml" ContentType="application/vnd.openxmlformats-officedocument.presentationml.tags+xml"/>
  <Override PartName="/ppt/tags/tag8558.xml" ContentType="application/vnd.openxmlformats-officedocument.presentationml.tags+xml"/>
  <Override PartName="/ppt/tags/tag8559.xml" ContentType="application/vnd.openxmlformats-officedocument.presentationml.tags+xml"/>
  <Override PartName="/ppt/tags/tag856.xml" ContentType="application/vnd.openxmlformats-officedocument.presentationml.tags+xml"/>
  <Override PartName="/ppt/tags/tag8560.xml" ContentType="application/vnd.openxmlformats-officedocument.presentationml.tags+xml"/>
  <Override PartName="/ppt/tags/tag8561.xml" ContentType="application/vnd.openxmlformats-officedocument.presentationml.tags+xml"/>
  <Override PartName="/ppt/tags/tag8562.xml" ContentType="application/vnd.openxmlformats-officedocument.presentationml.tags+xml"/>
  <Override PartName="/ppt/tags/tag8563.xml" ContentType="application/vnd.openxmlformats-officedocument.presentationml.tags+xml"/>
  <Override PartName="/ppt/tags/tag8564.xml" ContentType="application/vnd.openxmlformats-officedocument.presentationml.tags+xml"/>
  <Override PartName="/ppt/tags/tag8565.xml" ContentType="application/vnd.openxmlformats-officedocument.presentationml.tags+xml"/>
  <Override PartName="/ppt/tags/tag8566.xml" ContentType="application/vnd.openxmlformats-officedocument.presentationml.tags+xml"/>
  <Override PartName="/ppt/tags/tag8567.xml" ContentType="application/vnd.openxmlformats-officedocument.presentationml.tags+xml"/>
  <Override PartName="/ppt/tags/tag8568.xml" ContentType="application/vnd.openxmlformats-officedocument.presentationml.tags+xml"/>
  <Override PartName="/ppt/tags/tag8569.xml" ContentType="application/vnd.openxmlformats-officedocument.presentationml.tags+xml"/>
  <Override PartName="/ppt/tags/tag857.xml" ContentType="application/vnd.openxmlformats-officedocument.presentationml.tags+xml"/>
  <Override PartName="/ppt/tags/tag8570.xml" ContentType="application/vnd.openxmlformats-officedocument.presentationml.tags+xml"/>
  <Override PartName="/ppt/tags/tag8571.xml" ContentType="application/vnd.openxmlformats-officedocument.presentationml.tags+xml"/>
  <Override PartName="/ppt/tags/tag8572.xml" ContentType="application/vnd.openxmlformats-officedocument.presentationml.tags+xml"/>
  <Override PartName="/ppt/tags/tag8573.xml" ContentType="application/vnd.openxmlformats-officedocument.presentationml.tags+xml"/>
  <Override PartName="/ppt/tags/tag8574.xml" ContentType="application/vnd.openxmlformats-officedocument.presentationml.tags+xml"/>
  <Override PartName="/ppt/tags/tag8575.xml" ContentType="application/vnd.openxmlformats-officedocument.presentationml.tags+xml"/>
  <Override PartName="/ppt/tags/tag8576.xml" ContentType="application/vnd.openxmlformats-officedocument.presentationml.tags+xml"/>
  <Override PartName="/ppt/tags/tag8577.xml" ContentType="application/vnd.openxmlformats-officedocument.presentationml.tags+xml"/>
  <Override PartName="/ppt/tags/tag8578.xml" ContentType="application/vnd.openxmlformats-officedocument.presentationml.tags+xml"/>
  <Override PartName="/ppt/tags/tag8579.xml" ContentType="application/vnd.openxmlformats-officedocument.presentationml.tags+xml"/>
  <Override PartName="/ppt/tags/tag858.xml" ContentType="application/vnd.openxmlformats-officedocument.presentationml.tags+xml"/>
  <Override PartName="/ppt/tags/tag8580.xml" ContentType="application/vnd.openxmlformats-officedocument.presentationml.tags+xml"/>
  <Override PartName="/ppt/tags/tag8581.xml" ContentType="application/vnd.openxmlformats-officedocument.presentationml.tags+xml"/>
  <Override PartName="/ppt/tags/tag8582.xml" ContentType="application/vnd.openxmlformats-officedocument.presentationml.tags+xml"/>
  <Override PartName="/ppt/tags/tag8583.xml" ContentType="application/vnd.openxmlformats-officedocument.presentationml.tags+xml"/>
  <Override PartName="/ppt/tags/tag8584.xml" ContentType="application/vnd.openxmlformats-officedocument.presentationml.tags+xml"/>
  <Override PartName="/ppt/tags/tag8585.xml" ContentType="application/vnd.openxmlformats-officedocument.presentationml.tags+xml"/>
  <Override PartName="/ppt/tags/tag8586.xml" ContentType="application/vnd.openxmlformats-officedocument.presentationml.tags+xml"/>
  <Override PartName="/ppt/tags/tag8587.xml" ContentType="application/vnd.openxmlformats-officedocument.presentationml.tags+xml"/>
  <Override PartName="/ppt/tags/tag8588.xml" ContentType="application/vnd.openxmlformats-officedocument.presentationml.tags+xml"/>
  <Override PartName="/ppt/tags/tag8589.xml" ContentType="application/vnd.openxmlformats-officedocument.presentationml.tags+xml"/>
  <Override PartName="/ppt/tags/tag859.xml" ContentType="application/vnd.openxmlformats-officedocument.presentationml.tags+xml"/>
  <Override PartName="/ppt/tags/tag8590.xml" ContentType="application/vnd.openxmlformats-officedocument.presentationml.tags+xml"/>
  <Override PartName="/ppt/tags/tag8591.xml" ContentType="application/vnd.openxmlformats-officedocument.presentationml.tags+xml"/>
  <Override PartName="/ppt/tags/tag8592.xml" ContentType="application/vnd.openxmlformats-officedocument.presentationml.tags+xml"/>
  <Override PartName="/ppt/tags/tag8593.xml" ContentType="application/vnd.openxmlformats-officedocument.presentationml.tags+xml"/>
  <Override PartName="/ppt/tags/tag8594.xml" ContentType="application/vnd.openxmlformats-officedocument.presentationml.tags+xml"/>
  <Override PartName="/ppt/tags/tag8595.xml" ContentType="application/vnd.openxmlformats-officedocument.presentationml.tags+xml"/>
  <Override PartName="/ppt/tags/tag8596.xml" ContentType="application/vnd.openxmlformats-officedocument.presentationml.tags+xml"/>
  <Override PartName="/ppt/tags/tag8597.xml" ContentType="application/vnd.openxmlformats-officedocument.presentationml.tags+xml"/>
  <Override PartName="/ppt/tags/tag8598.xml" ContentType="application/vnd.openxmlformats-officedocument.presentationml.tags+xml"/>
  <Override PartName="/ppt/tags/tag8599.xml" ContentType="application/vnd.openxmlformats-officedocument.presentationml.tags+xml"/>
  <Override PartName="/ppt/tags/tag86.xml" ContentType="application/vnd.openxmlformats-officedocument.presentationml.tags+xml"/>
  <Override PartName="/ppt/tags/tag860.xml" ContentType="application/vnd.openxmlformats-officedocument.presentationml.tags+xml"/>
  <Override PartName="/ppt/tags/tag8600.xml" ContentType="application/vnd.openxmlformats-officedocument.presentationml.tags+xml"/>
  <Override PartName="/ppt/tags/tag8601.xml" ContentType="application/vnd.openxmlformats-officedocument.presentationml.tags+xml"/>
  <Override PartName="/ppt/tags/tag8602.xml" ContentType="application/vnd.openxmlformats-officedocument.presentationml.tags+xml"/>
  <Override PartName="/ppt/tags/tag8603.xml" ContentType="application/vnd.openxmlformats-officedocument.presentationml.tags+xml"/>
  <Override PartName="/ppt/tags/tag8604.xml" ContentType="application/vnd.openxmlformats-officedocument.presentationml.tags+xml"/>
  <Override PartName="/ppt/tags/tag8605.xml" ContentType="application/vnd.openxmlformats-officedocument.presentationml.tags+xml"/>
  <Override PartName="/ppt/tags/tag8606.xml" ContentType="application/vnd.openxmlformats-officedocument.presentationml.tags+xml"/>
  <Override PartName="/ppt/tags/tag8607.xml" ContentType="application/vnd.openxmlformats-officedocument.presentationml.tags+xml"/>
  <Override PartName="/ppt/tags/tag8608.xml" ContentType="application/vnd.openxmlformats-officedocument.presentationml.tags+xml"/>
  <Override PartName="/ppt/tags/tag8609.xml" ContentType="application/vnd.openxmlformats-officedocument.presentationml.tags+xml"/>
  <Override PartName="/ppt/tags/tag861.xml" ContentType="application/vnd.openxmlformats-officedocument.presentationml.tags+xml"/>
  <Override PartName="/ppt/tags/tag8610.xml" ContentType="application/vnd.openxmlformats-officedocument.presentationml.tags+xml"/>
  <Override PartName="/ppt/tags/tag8611.xml" ContentType="application/vnd.openxmlformats-officedocument.presentationml.tags+xml"/>
  <Override PartName="/ppt/tags/tag8612.xml" ContentType="application/vnd.openxmlformats-officedocument.presentationml.tags+xml"/>
  <Override PartName="/ppt/tags/tag8613.xml" ContentType="application/vnd.openxmlformats-officedocument.presentationml.tags+xml"/>
  <Override PartName="/ppt/tags/tag8614.xml" ContentType="application/vnd.openxmlformats-officedocument.presentationml.tags+xml"/>
  <Override PartName="/ppt/tags/tag8615.xml" ContentType="application/vnd.openxmlformats-officedocument.presentationml.tags+xml"/>
  <Override PartName="/ppt/tags/tag8616.xml" ContentType="application/vnd.openxmlformats-officedocument.presentationml.tags+xml"/>
  <Override PartName="/ppt/tags/tag8617.xml" ContentType="application/vnd.openxmlformats-officedocument.presentationml.tags+xml"/>
  <Override PartName="/ppt/tags/tag8618.xml" ContentType="application/vnd.openxmlformats-officedocument.presentationml.tags+xml"/>
  <Override PartName="/ppt/tags/tag8619.xml" ContentType="application/vnd.openxmlformats-officedocument.presentationml.tags+xml"/>
  <Override PartName="/ppt/tags/tag862.xml" ContentType="application/vnd.openxmlformats-officedocument.presentationml.tags+xml"/>
  <Override PartName="/ppt/tags/tag8620.xml" ContentType="application/vnd.openxmlformats-officedocument.presentationml.tags+xml"/>
  <Override PartName="/ppt/tags/tag8621.xml" ContentType="application/vnd.openxmlformats-officedocument.presentationml.tags+xml"/>
  <Override PartName="/ppt/tags/tag8622.xml" ContentType="application/vnd.openxmlformats-officedocument.presentationml.tags+xml"/>
  <Override PartName="/ppt/tags/tag8623.xml" ContentType="application/vnd.openxmlformats-officedocument.presentationml.tags+xml"/>
  <Override PartName="/ppt/tags/tag8624.xml" ContentType="application/vnd.openxmlformats-officedocument.presentationml.tags+xml"/>
  <Override PartName="/ppt/tags/tag8625.xml" ContentType="application/vnd.openxmlformats-officedocument.presentationml.tags+xml"/>
  <Override PartName="/ppt/tags/tag8626.xml" ContentType="application/vnd.openxmlformats-officedocument.presentationml.tags+xml"/>
  <Override PartName="/ppt/tags/tag8627.xml" ContentType="application/vnd.openxmlformats-officedocument.presentationml.tags+xml"/>
  <Override PartName="/ppt/tags/tag8628.xml" ContentType="application/vnd.openxmlformats-officedocument.presentationml.tags+xml"/>
  <Override PartName="/ppt/tags/tag8629.xml" ContentType="application/vnd.openxmlformats-officedocument.presentationml.tags+xml"/>
  <Override PartName="/ppt/tags/tag863.xml" ContentType="application/vnd.openxmlformats-officedocument.presentationml.tags+xml"/>
  <Override PartName="/ppt/tags/tag8630.xml" ContentType="application/vnd.openxmlformats-officedocument.presentationml.tags+xml"/>
  <Override PartName="/ppt/tags/tag8631.xml" ContentType="application/vnd.openxmlformats-officedocument.presentationml.tags+xml"/>
  <Override PartName="/ppt/tags/tag8632.xml" ContentType="application/vnd.openxmlformats-officedocument.presentationml.tags+xml"/>
  <Override PartName="/ppt/tags/tag8633.xml" ContentType="application/vnd.openxmlformats-officedocument.presentationml.tags+xml"/>
  <Override PartName="/ppt/tags/tag8634.xml" ContentType="application/vnd.openxmlformats-officedocument.presentationml.tags+xml"/>
  <Override PartName="/ppt/tags/tag8635.xml" ContentType="application/vnd.openxmlformats-officedocument.presentationml.tags+xml"/>
  <Override PartName="/ppt/tags/tag8636.xml" ContentType="application/vnd.openxmlformats-officedocument.presentationml.tags+xml"/>
  <Override PartName="/ppt/tags/tag8637.xml" ContentType="application/vnd.openxmlformats-officedocument.presentationml.tags+xml"/>
  <Override PartName="/ppt/tags/tag8638.xml" ContentType="application/vnd.openxmlformats-officedocument.presentationml.tags+xml"/>
  <Override PartName="/ppt/tags/tag8639.xml" ContentType="application/vnd.openxmlformats-officedocument.presentationml.tags+xml"/>
  <Override PartName="/ppt/tags/tag864.xml" ContentType="application/vnd.openxmlformats-officedocument.presentationml.tags+xml"/>
  <Override PartName="/ppt/tags/tag8640.xml" ContentType="application/vnd.openxmlformats-officedocument.presentationml.tags+xml"/>
  <Override PartName="/ppt/tags/tag8641.xml" ContentType="application/vnd.openxmlformats-officedocument.presentationml.tags+xml"/>
  <Override PartName="/ppt/tags/tag8642.xml" ContentType="application/vnd.openxmlformats-officedocument.presentationml.tags+xml"/>
  <Override PartName="/ppt/tags/tag8643.xml" ContentType="application/vnd.openxmlformats-officedocument.presentationml.tags+xml"/>
  <Override PartName="/ppt/tags/tag8644.xml" ContentType="application/vnd.openxmlformats-officedocument.presentationml.tags+xml"/>
  <Override PartName="/ppt/tags/tag8645.xml" ContentType="application/vnd.openxmlformats-officedocument.presentationml.tags+xml"/>
  <Override PartName="/ppt/tags/tag8646.xml" ContentType="application/vnd.openxmlformats-officedocument.presentationml.tags+xml"/>
  <Override PartName="/ppt/tags/tag8647.xml" ContentType="application/vnd.openxmlformats-officedocument.presentationml.tags+xml"/>
  <Override PartName="/ppt/tags/tag8648.xml" ContentType="application/vnd.openxmlformats-officedocument.presentationml.tags+xml"/>
  <Override PartName="/ppt/tags/tag8649.xml" ContentType="application/vnd.openxmlformats-officedocument.presentationml.tags+xml"/>
  <Override PartName="/ppt/tags/tag865.xml" ContentType="application/vnd.openxmlformats-officedocument.presentationml.tags+xml"/>
  <Override PartName="/ppt/tags/tag8650.xml" ContentType="application/vnd.openxmlformats-officedocument.presentationml.tags+xml"/>
  <Override PartName="/ppt/tags/tag8651.xml" ContentType="application/vnd.openxmlformats-officedocument.presentationml.tags+xml"/>
  <Override PartName="/ppt/tags/tag8652.xml" ContentType="application/vnd.openxmlformats-officedocument.presentationml.tags+xml"/>
  <Override PartName="/ppt/tags/tag8653.xml" ContentType="application/vnd.openxmlformats-officedocument.presentationml.tags+xml"/>
  <Override PartName="/ppt/tags/tag8654.xml" ContentType="application/vnd.openxmlformats-officedocument.presentationml.tags+xml"/>
  <Override PartName="/ppt/tags/tag8655.xml" ContentType="application/vnd.openxmlformats-officedocument.presentationml.tags+xml"/>
  <Override PartName="/ppt/tags/tag8656.xml" ContentType="application/vnd.openxmlformats-officedocument.presentationml.tags+xml"/>
  <Override PartName="/ppt/tags/tag8657.xml" ContentType="application/vnd.openxmlformats-officedocument.presentationml.tags+xml"/>
  <Override PartName="/ppt/tags/tag8658.xml" ContentType="application/vnd.openxmlformats-officedocument.presentationml.tags+xml"/>
  <Override PartName="/ppt/tags/tag8659.xml" ContentType="application/vnd.openxmlformats-officedocument.presentationml.tags+xml"/>
  <Override PartName="/ppt/tags/tag866.xml" ContentType="application/vnd.openxmlformats-officedocument.presentationml.tags+xml"/>
  <Override PartName="/ppt/tags/tag8660.xml" ContentType="application/vnd.openxmlformats-officedocument.presentationml.tags+xml"/>
  <Override PartName="/ppt/tags/tag8661.xml" ContentType="application/vnd.openxmlformats-officedocument.presentationml.tags+xml"/>
  <Override PartName="/ppt/tags/tag8662.xml" ContentType="application/vnd.openxmlformats-officedocument.presentationml.tags+xml"/>
  <Override PartName="/ppt/tags/tag8663.xml" ContentType="application/vnd.openxmlformats-officedocument.presentationml.tags+xml"/>
  <Override PartName="/ppt/tags/tag8664.xml" ContentType="application/vnd.openxmlformats-officedocument.presentationml.tags+xml"/>
  <Override PartName="/ppt/tags/tag8665.xml" ContentType="application/vnd.openxmlformats-officedocument.presentationml.tags+xml"/>
  <Override PartName="/ppt/tags/tag8666.xml" ContentType="application/vnd.openxmlformats-officedocument.presentationml.tags+xml"/>
  <Override PartName="/ppt/tags/tag8667.xml" ContentType="application/vnd.openxmlformats-officedocument.presentationml.tags+xml"/>
  <Override PartName="/ppt/tags/tag8668.xml" ContentType="application/vnd.openxmlformats-officedocument.presentationml.tags+xml"/>
  <Override PartName="/ppt/tags/tag8669.xml" ContentType="application/vnd.openxmlformats-officedocument.presentationml.tags+xml"/>
  <Override PartName="/ppt/tags/tag867.xml" ContentType="application/vnd.openxmlformats-officedocument.presentationml.tags+xml"/>
  <Override PartName="/ppt/tags/tag8670.xml" ContentType="application/vnd.openxmlformats-officedocument.presentationml.tags+xml"/>
  <Override PartName="/ppt/tags/tag8671.xml" ContentType="application/vnd.openxmlformats-officedocument.presentationml.tags+xml"/>
  <Override PartName="/ppt/tags/tag8672.xml" ContentType="application/vnd.openxmlformats-officedocument.presentationml.tags+xml"/>
  <Override PartName="/ppt/tags/tag8673.xml" ContentType="application/vnd.openxmlformats-officedocument.presentationml.tags+xml"/>
  <Override PartName="/ppt/tags/tag8674.xml" ContentType="application/vnd.openxmlformats-officedocument.presentationml.tags+xml"/>
  <Override PartName="/ppt/tags/tag8675.xml" ContentType="application/vnd.openxmlformats-officedocument.presentationml.tags+xml"/>
  <Override PartName="/ppt/tags/tag8676.xml" ContentType="application/vnd.openxmlformats-officedocument.presentationml.tags+xml"/>
  <Override PartName="/ppt/tags/tag8677.xml" ContentType="application/vnd.openxmlformats-officedocument.presentationml.tags+xml"/>
  <Override PartName="/ppt/tags/tag8678.xml" ContentType="application/vnd.openxmlformats-officedocument.presentationml.tags+xml"/>
  <Override PartName="/ppt/tags/tag8679.xml" ContentType="application/vnd.openxmlformats-officedocument.presentationml.tags+xml"/>
  <Override PartName="/ppt/tags/tag868.xml" ContentType="application/vnd.openxmlformats-officedocument.presentationml.tags+xml"/>
  <Override PartName="/ppt/tags/tag8680.xml" ContentType="application/vnd.openxmlformats-officedocument.presentationml.tags+xml"/>
  <Override PartName="/ppt/tags/tag8681.xml" ContentType="application/vnd.openxmlformats-officedocument.presentationml.tags+xml"/>
  <Override PartName="/ppt/tags/tag8682.xml" ContentType="application/vnd.openxmlformats-officedocument.presentationml.tags+xml"/>
  <Override PartName="/ppt/tags/tag8683.xml" ContentType="application/vnd.openxmlformats-officedocument.presentationml.tags+xml"/>
  <Override PartName="/ppt/tags/tag8684.xml" ContentType="application/vnd.openxmlformats-officedocument.presentationml.tags+xml"/>
  <Override PartName="/ppt/tags/tag8685.xml" ContentType="application/vnd.openxmlformats-officedocument.presentationml.tags+xml"/>
  <Override PartName="/ppt/tags/tag8686.xml" ContentType="application/vnd.openxmlformats-officedocument.presentationml.tags+xml"/>
  <Override PartName="/ppt/tags/tag8687.xml" ContentType="application/vnd.openxmlformats-officedocument.presentationml.tags+xml"/>
  <Override PartName="/ppt/tags/tag8688.xml" ContentType="application/vnd.openxmlformats-officedocument.presentationml.tags+xml"/>
  <Override PartName="/ppt/tags/tag8689.xml" ContentType="application/vnd.openxmlformats-officedocument.presentationml.tags+xml"/>
  <Override PartName="/ppt/tags/tag869.xml" ContentType="application/vnd.openxmlformats-officedocument.presentationml.tags+xml"/>
  <Override PartName="/ppt/tags/tag8690.xml" ContentType="application/vnd.openxmlformats-officedocument.presentationml.tags+xml"/>
  <Override PartName="/ppt/tags/tag8691.xml" ContentType="application/vnd.openxmlformats-officedocument.presentationml.tags+xml"/>
  <Override PartName="/ppt/tags/tag8692.xml" ContentType="application/vnd.openxmlformats-officedocument.presentationml.tags+xml"/>
  <Override PartName="/ppt/tags/tag8693.xml" ContentType="application/vnd.openxmlformats-officedocument.presentationml.tags+xml"/>
  <Override PartName="/ppt/tags/tag8694.xml" ContentType="application/vnd.openxmlformats-officedocument.presentationml.tags+xml"/>
  <Override PartName="/ppt/tags/tag8695.xml" ContentType="application/vnd.openxmlformats-officedocument.presentationml.tags+xml"/>
  <Override PartName="/ppt/tags/tag8696.xml" ContentType="application/vnd.openxmlformats-officedocument.presentationml.tags+xml"/>
  <Override PartName="/ppt/tags/tag8697.xml" ContentType="application/vnd.openxmlformats-officedocument.presentationml.tags+xml"/>
  <Override PartName="/ppt/tags/tag8698.xml" ContentType="application/vnd.openxmlformats-officedocument.presentationml.tags+xml"/>
  <Override PartName="/ppt/tags/tag8699.xml" ContentType="application/vnd.openxmlformats-officedocument.presentationml.tags+xml"/>
  <Override PartName="/ppt/tags/tag87.xml" ContentType="application/vnd.openxmlformats-officedocument.presentationml.tags+xml"/>
  <Override PartName="/ppt/tags/tag870.xml" ContentType="application/vnd.openxmlformats-officedocument.presentationml.tags+xml"/>
  <Override PartName="/ppt/tags/tag8700.xml" ContentType="application/vnd.openxmlformats-officedocument.presentationml.tags+xml"/>
  <Override PartName="/ppt/tags/tag8701.xml" ContentType="application/vnd.openxmlformats-officedocument.presentationml.tags+xml"/>
  <Override PartName="/ppt/tags/tag8702.xml" ContentType="application/vnd.openxmlformats-officedocument.presentationml.tags+xml"/>
  <Override PartName="/ppt/tags/tag8703.xml" ContentType="application/vnd.openxmlformats-officedocument.presentationml.tags+xml"/>
  <Override PartName="/ppt/tags/tag8704.xml" ContentType="application/vnd.openxmlformats-officedocument.presentationml.tags+xml"/>
  <Override PartName="/ppt/tags/tag8705.xml" ContentType="application/vnd.openxmlformats-officedocument.presentationml.tags+xml"/>
  <Override PartName="/ppt/tags/tag8706.xml" ContentType="application/vnd.openxmlformats-officedocument.presentationml.tags+xml"/>
  <Override PartName="/ppt/tags/tag8707.xml" ContentType="application/vnd.openxmlformats-officedocument.presentationml.tags+xml"/>
  <Override PartName="/ppt/tags/tag8708.xml" ContentType="application/vnd.openxmlformats-officedocument.presentationml.tags+xml"/>
  <Override PartName="/ppt/tags/tag8709.xml" ContentType="application/vnd.openxmlformats-officedocument.presentationml.tags+xml"/>
  <Override PartName="/ppt/tags/tag871.xml" ContentType="application/vnd.openxmlformats-officedocument.presentationml.tags+xml"/>
  <Override PartName="/ppt/tags/tag8710.xml" ContentType="application/vnd.openxmlformats-officedocument.presentationml.tags+xml"/>
  <Override PartName="/ppt/tags/tag8711.xml" ContentType="application/vnd.openxmlformats-officedocument.presentationml.tags+xml"/>
  <Override PartName="/ppt/tags/tag8712.xml" ContentType="application/vnd.openxmlformats-officedocument.presentationml.tags+xml"/>
  <Override PartName="/ppt/tags/tag8713.xml" ContentType="application/vnd.openxmlformats-officedocument.presentationml.tags+xml"/>
  <Override PartName="/ppt/tags/tag8714.xml" ContentType="application/vnd.openxmlformats-officedocument.presentationml.tags+xml"/>
  <Override PartName="/ppt/tags/tag8715.xml" ContentType="application/vnd.openxmlformats-officedocument.presentationml.tags+xml"/>
  <Override PartName="/ppt/tags/tag8716.xml" ContentType="application/vnd.openxmlformats-officedocument.presentationml.tags+xml"/>
  <Override PartName="/ppt/tags/tag8717.xml" ContentType="application/vnd.openxmlformats-officedocument.presentationml.tags+xml"/>
  <Override PartName="/ppt/tags/tag8718.xml" ContentType="application/vnd.openxmlformats-officedocument.presentationml.tags+xml"/>
  <Override PartName="/ppt/tags/tag8719.xml" ContentType="application/vnd.openxmlformats-officedocument.presentationml.tags+xml"/>
  <Override PartName="/ppt/tags/tag872.xml" ContentType="application/vnd.openxmlformats-officedocument.presentationml.tags+xml"/>
  <Override PartName="/ppt/tags/tag8720.xml" ContentType="application/vnd.openxmlformats-officedocument.presentationml.tags+xml"/>
  <Override PartName="/ppt/tags/tag8721.xml" ContentType="application/vnd.openxmlformats-officedocument.presentationml.tags+xml"/>
  <Override PartName="/ppt/tags/tag8722.xml" ContentType="application/vnd.openxmlformats-officedocument.presentationml.tags+xml"/>
  <Override PartName="/ppt/tags/tag8723.xml" ContentType="application/vnd.openxmlformats-officedocument.presentationml.tags+xml"/>
  <Override PartName="/ppt/tags/tag8724.xml" ContentType="application/vnd.openxmlformats-officedocument.presentationml.tags+xml"/>
  <Override PartName="/ppt/tags/tag8725.xml" ContentType="application/vnd.openxmlformats-officedocument.presentationml.tags+xml"/>
  <Override PartName="/ppt/tags/tag8726.xml" ContentType="application/vnd.openxmlformats-officedocument.presentationml.tags+xml"/>
  <Override PartName="/ppt/tags/tag8727.xml" ContentType="application/vnd.openxmlformats-officedocument.presentationml.tags+xml"/>
  <Override PartName="/ppt/tags/tag8728.xml" ContentType="application/vnd.openxmlformats-officedocument.presentationml.tags+xml"/>
  <Override PartName="/ppt/tags/tag8729.xml" ContentType="application/vnd.openxmlformats-officedocument.presentationml.tags+xml"/>
  <Override PartName="/ppt/tags/tag873.xml" ContentType="application/vnd.openxmlformats-officedocument.presentationml.tags+xml"/>
  <Override PartName="/ppt/tags/tag8730.xml" ContentType="application/vnd.openxmlformats-officedocument.presentationml.tags+xml"/>
  <Override PartName="/ppt/tags/tag8731.xml" ContentType="application/vnd.openxmlformats-officedocument.presentationml.tags+xml"/>
  <Override PartName="/ppt/tags/tag8732.xml" ContentType="application/vnd.openxmlformats-officedocument.presentationml.tags+xml"/>
  <Override PartName="/ppt/tags/tag8733.xml" ContentType="application/vnd.openxmlformats-officedocument.presentationml.tags+xml"/>
  <Override PartName="/ppt/tags/tag8734.xml" ContentType="application/vnd.openxmlformats-officedocument.presentationml.tags+xml"/>
  <Override PartName="/ppt/tags/tag8735.xml" ContentType="application/vnd.openxmlformats-officedocument.presentationml.tags+xml"/>
  <Override PartName="/ppt/tags/tag8736.xml" ContentType="application/vnd.openxmlformats-officedocument.presentationml.tags+xml"/>
  <Override PartName="/ppt/tags/tag8737.xml" ContentType="application/vnd.openxmlformats-officedocument.presentationml.tags+xml"/>
  <Override PartName="/ppt/tags/tag8738.xml" ContentType="application/vnd.openxmlformats-officedocument.presentationml.tags+xml"/>
  <Override PartName="/ppt/tags/tag8739.xml" ContentType="application/vnd.openxmlformats-officedocument.presentationml.tags+xml"/>
  <Override PartName="/ppt/tags/tag874.xml" ContentType="application/vnd.openxmlformats-officedocument.presentationml.tags+xml"/>
  <Override PartName="/ppt/tags/tag8740.xml" ContentType="application/vnd.openxmlformats-officedocument.presentationml.tags+xml"/>
  <Override PartName="/ppt/tags/tag8741.xml" ContentType="application/vnd.openxmlformats-officedocument.presentationml.tags+xml"/>
  <Override PartName="/ppt/tags/tag8742.xml" ContentType="application/vnd.openxmlformats-officedocument.presentationml.tags+xml"/>
  <Override PartName="/ppt/tags/tag8743.xml" ContentType="application/vnd.openxmlformats-officedocument.presentationml.tags+xml"/>
  <Override PartName="/ppt/tags/tag8744.xml" ContentType="application/vnd.openxmlformats-officedocument.presentationml.tags+xml"/>
  <Override PartName="/ppt/tags/tag8745.xml" ContentType="application/vnd.openxmlformats-officedocument.presentationml.tags+xml"/>
  <Override PartName="/ppt/tags/tag8746.xml" ContentType="application/vnd.openxmlformats-officedocument.presentationml.tags+xml"/>
  <Override PartName="/ppt/tags/tag8747.xml" ContentType="application/vnd.openxmlformats-officedocument.presentationml.tags+xml"/>
  <Override PartName="/ppt/tags/tag8748.xml" ContentType="application/vnd.openxmlformats-officedocument.presentationml.tags+xml"/>
  <Override PartName="/ppt/tags/tag8749.xml" ContentType="application/vnd.openxmlformats-officedocument.presentationml.tags+xml"/>
  <Override PartName="/ppt/tags/tag875.xml" ContentType="application/vnd.openxmlformats-officedocument.presentationml.tags+xml"/>
  <Override PartName="/ppt/tags/tag8750.xml" ContentType="application/vnd.openxmlformats-officedocument.presentationml.tags+xml"/>
  <Override PartName="/ppt/tags/tag8751.xml" ContentType="application/vnd.openxmlformats-officedocument.presentationml.tags+xml"/>
  <Override PartName="/ppt/tags/tag8752.xml" ContentType="application/vnd.openxmlformats-officedocument.presentationml.tags+xml"/>
  <Override PartName="/ppt/tags/tag8753.xml" ContentType="application/vnd.openxmlformats-officedocument.presentationml.tags+xml"/>
  <Override PartName="/ppt/tags/tag8754.xml" ContentType="application/vnd.openxmlformats-officedocument.presentationml.tags+xml"/>
  <Override PartName="/ppt/tags/tag8755.xml" ContentType="application/vnd.openxmlformats-officedocument.presentationml.tags+xml"/>
  <Override PartName="/ppt/tags/tag8756.xml" ContentType="application/vnd.openxmlformats-officedocument.presentationml.tags+xml"/>
  <Override PartName="/ppt/tags/tag8757.xml" ContentType="application/vnd.openxmlformats-officedocument.presentationml.tags+xml"/>
  <Override PartName="/ppt/tags/tag8758.xml" ContentType="application/vnd.openxmlformats-officedocument.presentationml.tags+xml"/>
  <Override PartName="/ppt/tags/tag8759.xml" ContentType="application/vnd.openxmlformats-officedocument.presentationml.tags+xml"/>
  <Override PartName="/ppt/tags/tag876.xml" ContentType="application/vnd.openxmlformats-officedocument.presentationml.tags+xml"/>
  <Override PartName="/ppt/tags/tag8760.xml" ContentType="application/vnd.openxmlformats-officedocument.presentationml.tags+xml"/>
  <Override PartName="/ppt/tags/tag8761.xml" ContentType="application/vnd.openxmlformats-officedocument.presentationml.tags+xml"/>
  <Override PartName="/ppt/tags/tag8762.xml" ContentType="application/vnd.openxmlformats-officedocument.presentationml.tags+xml"/>
  <Override PartName="/ppt/tags/tag8763.xml" ContentType="application/vnd.openxmlformats-officedocument.presentationml.tags+xml"/>
  <Override PartName="/ppt/tags/tag8764.xml" ContentType="application/vnd.openxmlformats-officedocument.presentationml.tags+xml"/>
  <Override PartName="/ppt/tags/tag8765.xml" ContentType="application/vnd.openxmlformats-officedocument.presentationml.tags+xml"/>
  <Override PartName="/ppt/tags/tag8766.xml" ContentType="application/vnd.openxmlformats-officedocument.presentationml.tags+xml"/>
  <Override PartName="/ppt/tags/tag8767.xml" ContentType="application/vnd.openxmlformats-officedocument.presentationml.tags+xml"/>
  <Override PartName="/ppt/tags/tag8768.xml" ContentType="application/vnd.openxmlformats-officedocument.presentationml.tags+xml"/>
  <Override PartName="/ppt/tags/tag8769.xml" ContentType="application/vnd.openxmlformats-officedocument.presentationml.tags+xml"/>
  <Override PartName="/ppt/tags/tag877.xml" ContentType="application/vnd.openxmlformats-officedocument.presentationml.tags+xml"/>
  <Override PartName="/ppt/tags/tag8770.xml" ContentType="application/vnd.openxmlformats-officedocument.presentationml.tags+xml"/>
  <Override PartName="/ppt/tags/tag8771.xml" ContentType="application/vnd.openxmlformats-officedocument.presentationml.tags+xml"/>
  <Override PartName="/ppt/tags/tag8772.xml" ContentType="application/vnd.openxmlformats-officedocument.presentationml.tags+xml"/>
  <Override PartName="/ppt/tags/tag8773.xml" ContentType="application/vnd.openxmlformats-officedocument.presentationml.tags+xml"/>
  <Override PartName="/ppt/tags/tag8774.xml" ContentType="application/vnd.openxmlformats-officedocument.presentationml.tags+xml"/>
  <Override PartName="/ppt/tags/tag8775.xml" ContentType="application/vnd.openxmlformats-officedocument.presentationml.tags+xml"/>
  <Override PartName="/ppt/tags/tag8776.xml" ContentType="application/vnd.openxmlformats-officedocument.presentationml.tags+xml"/>
  <Override PartName="/ppt/tags/tag8777.xml" ContentType="application/vnd.openxmlformats-officedocument.presentationml.tags+xml"/>
  <Override PartName="/ppt/tags/tag8778.xml" ContentType="application/vnd.openxmlformats-officedocument.presentationml.tags+xml"/>
  <Override PartName="/ppt/tags/tag8779.xml" ContentType="application/vnd.openxmlformats-officedocument.presentationml.tags+xml"/>
  <Override PartName="/ppt/tags/tag878.xml" ContentType="application/vnd.openxmlformats-officedocument.presentationml.tags+xml"/>
  <Override PartName="/ppt/tags/tag8780.xml" ContentType="application/vnd.openxmlformats-officedocument.presentationml.tags+xml"/>
  <Override PartName="/ppt/tags/tag8781.xml" ContentType="application/vnd.openxmlformats-officedocument.presentationml.tags+xml"/>
  <Override PartName="/ppt/tags/tag8782.xml" ContentType="application/vnd.openxmlformats-officedocument.presentationml.tags+xml"/>
  <Override PartName="/ppt/tags/tag8783.xml" ContentType="application/vnd.openxmlformats-officedocument.presentationml.tags+xml"/>
  <Override PartName="/ppt/tags/tag8784.xml" ContentType="application/vnd.openxmlformats-officedocument.presentationml.tags+xml"/>
  <Override PartName="/ppt/tags/tag8785.xml" ContentType="application/vnd.openxmlformats-officedocument.presentationml.tags+xml"/>
  <Override PartName="/ppt/tags/tag8786.xml" ContentType="application/vnd.openxmlformats-officedocument.presentationml.tags+xml"/>
  <Override PartName="/ppt/tags/tag8787.xml" ContentType="application/vnd.openxmlformats-officedocument.presentationml.tags+xml"/>
  <Override PartName="/ppt/tags/tag8788.xml" ContentType="application/vnd.openxmlformats-officedocument.presentationml.tags+xml"/>
  <Override PartName="/ppt/tags/tag8789.xml" ContentType="application/vnd.openxmlformats-officedocument.presentationml.tags+xml"/>
  <Override PartName="/ppt/tags/tag879.xml" ContentType="application/vnd.openxmlformats-officedocument.presentationml.tags+xml"/>
  <Override PartName="/ppt/tags/tag8790.xml" ContentType="application/vnd.openxmlformats-officedocument.presentationml.tags+xml"/>
  <Override PartName="/ppt/tags/tag8791.xml" ContentType="application/vnd.openxmlformats-officedocument.presentationml.tags+xml"/>
  <Override PartName="/ppt/tags/tag8792.xml" ContentType="application/vnd.openxmlformats-officedocument.presentationml.tags+xml"/>
  <Override PartName="/ppt/tags/tag8793.xml" ContentType="application/vnd.openxmlformats-officedocument.presentationml.tags+xml"/>
  <Override PartName="/ppt/tags/tag8794.xml" ContentType="application/vnd.openxmlformats-officedocument.presentationml.tags+xml"/>
  <Override PartName="/ppt/tags/tag8795.xml" ContentType="application/vnd.openxmlformats-officedocument.presentationml.tags+xml"/>
  <Override PartName="/ppt/tags/tag8796.xml" ContentType="application/vnd.openxmlformats-officedocument.presentationml.tags+xml"/>
  <Override PartName="/ppt/tags/tag8797.xml" ContentType="application/vnd.openxmlformats-officedocument.presentationml.tags+xml"/>
  <Override PartName="/ppt/tags/tag8798.xml" ContentType="application/vnd.openxmlformats-officedocument.presentationml.tags+xml"/>
  <Override PartName="/ppt/tags/tag8799.xml" ContentType="application/vnd.openxmlformats-officedocument.presentationml.tags+xml"/>
  <Override PartName="/ppt/tags/tag88.xml" ContentType="application/vnd.openxmlformats-officedocument.presentationml.tags+xml"/>
  <Override PartName="/ppt/tags/tag880.xml" ContentType="application/vnd.openxmlformats-officedocument.presentationml.tags+xml"/>
  <Override PartName="/ppt/tags/tag8800.xml" ContentType="application/vnd.openxmlformats-officedocument.presentationml.tags+xml"/>
  <Override PartName="/ppt/tags/tag8801.xml" ContentType="application/vnd.openxmlformats-officedocument.presentationml.tags+xml"/>
  <Override PartName="/ppt/tags/tag8802.xml" ContentType="application/vnd.openxmlformats-officedocument.presentationml.tags+xml"/>
  <Override PartName="/ppt/tags/tag8803.xml" ContentType="application/vnd.openxmlformats-officedocument.presentationml.tags+xml"/>
  <Override PartName="/ppt/tags/tag8804.xml" ContentType="application/vnd.openxmlformats-officedocument.presentationml.tags+xml"/>
  <Override PartName="/ppt/tags/tag8805.xml" ContentType="application/vnd.openxmlformats-officedocument.presentationml.tags+xml"/>
  <Override PartName="/ppt/tags/tag8806.xml" ContentType="application/vnd.openxmlformats-officedocument.presentationml.tags+xml"/>
  <Override PartName="/ppt/tags/tag8807.xml" ContentType="application/vnd.openxmlformats-officedocument.presentationml.tags+xml"/>
  <Override PartName="/ppt/tags/tag8808.xml" ContentType="application/vnd.openxmlformats-officedocument.presentationml.tags+xml"/>
  <Override PartName="/ppt/tags/tag8809.xml" ContentType="application/vnd.openxmlformats-officedocument.presentationml.tags+xml"/>
  <Override PartName="/ppt/tags/tag881.xml" ContentType="application/vnd.openxmlformats-officedocument.presentationml.tags+xml"/>
  <Override PartName="/ppt/tags/tag8810.xml" ContentType="application/vnd.openxmlformats-officedocument.presentationml.tags+xml"/>
  <Override PartName="/ppt/tags/tag8811.xml" ContentType="application/vnd.openxmlformats-officedocument.presentationml.tags+xml"/>
  <Override PartName="/ppt/tags/tag8812.xml" ContentType="application/vnd.openxmlformats-officedocument.presentationml.tags+xml"/>
  <Override PartName="/ppt/tags/tag8813.xml" ContentType="application/vnd.openxmlformats-officedocument.presentationml.tags+xml"/>
  <Override PartName="/ppt/tags/tag8814.xml" ContentType="application/vnd.openxmlformats-officedocument.presentationml.tags+xml"/>
  <Override PartName="/ppt/tags/tag8815.xml" ContentType="application/vnd.openxmlformats-officedocument.presentationml.tags+xml"/>
  <Override PartName="/ppt/tags/tag8816.xml" ContentType="application/vnd.openxmlformats-officedocument.presentationml.tags+xml"/>
  <Override PartName="/ppt/tags/tag8817.xml" ContentType="application/vnd.openxmlformats-officedocument.presentationml.tags+xml"/>
  <Override PartName="/ppt/tags/tag8818.xml" ContentType="application/vnd.openxmlformats-officedocument.presentationml.tags+xml"/>
  <Override PartName="/ppt/tags/tag8819.xml" ContentType="application/vnd.openxmlformats-officedocument.presentationml.tags+xml"/>
  <Override PartName="/ppt/tags/tag882.xml" ContentType="application/vnd.openxmlformats-officedocument.presentationml.tags+xml"/>
  <Override PartName="/ppt/tags/tag8820.xml" ContentType="application/vnd.openxmlformats-officedocument.presentationml.tags+xml"/>
  <Override PartName="/ppt/tags/tag8821.xml" ContentType="application/vnd.openxmlformats-officedocument.presentationml.tags+xml"/>
  <Override PartName="/ppt/tags/tag8822.xml" ContentType="application/vnd.openxmlformats-officedocument.presentationml.tags+xml"/>
  <Override PartName="/ppt/tags/tag8823.xml" ContentType="application/vnd.openxmlformats-officedocument.presentationml.tags+xml"/>
  <Override PartName="/ppt/tags/tag8824.xml" ContentType="application/vnd.openxmlformats-officedocument.presentationml.tags+xml"/>
  <Override PartName="/ppt/tags/tag8825.xml" ContentType="application/vnd.openxmlformats-officedocument.presentationml.tags+xml"/>
  <Override PartName="/ppt/tags/tag8826.xml" ContentType="application/vnd.openxmlformats-officedocument.presentationml.tags+xml"/>
  <Override PartName="/ppt/tags/tag8827.xml" ContentType="application/vnd.openxmlformats-officedocument.presentationml.tags+xml"/>
  <Override PartName="/ppt/tags/tag8828.xml" ContentType="application/vnd.openxmlformats-officedocument.presentationml.tags+xml"/>
  <Override PartName="/ppt/tags/tag8829.xml" ContentType="application/vnd.openxmlformats-officedocument.presentationml.tags+xml"/>
  <Override PartName="/ppt/tags/tag883.xml" ContentType="application/vnd.openxmlformats-officedocument.presentationml.tags+xml"/>
  <Override PartName="/ppt/tags/tag8830.xml" ContentType="application/vnd.openxmlformats-officedocument.presentationml.tags+xml"/>
  <Override PartName="/ppt/tags/tag8831.xml" ContentType="application/vnd.openxmlformats-officedocument.presentationml.tags+xml"/>
  <Override PartName="/ppt/tags/tag8832.xml" ContentType="application/vnd.openxmlformats-officedocument.presentationml.tags+xml"/>
  <Override PartName="/ppt/tags/tag8833.xml" ContentType="application/vnd.openxmlformats-officedocument.presentationml.tags+xml"/>
  <Override PartName="/ppt/tags/tag8834.xml" ContentType="application/vnd.openxmlformats-officedocument.presentationml.tags+xml"/>
  <Override PartName="/ppt/tags/tag8835.xml" ContentType="application/vnd.openxmlformats-officedocument.presentationml.tags+xml"/>
  <Override PartName="/ppt/tags/tag8836.xml" ContentType="application/vnd.openxmlformats-officedocument.presentationml.tags+xml"/>
  <Override PartName="/ppt/tags/tag8837.xml" ContentType="application/vnd.openxmlformats-officedocument.presentationml.tags+xml"/>
  <Override PartName="/ppt/tags/tag8838.xml" ContentType="application/vnd.openxmlformats-officedocument.presentationml.tags+xml"/>
  <Override PartName="/ppt/tags/tag8839.xml" ContentType="application/vnd.openxmlformats-officedocument.presentationml.tags+xml"/>
  <Override PartName="/ppt/tags/tag884.xml" ContentType="application/vnd.openxmlformats-officedocument.presentationml.tags+xml"/>
  <Override PartName="/ppt/tags/tag8840.xml" ContentType="application/vnd.openxmlformats-officedocument.presentationml.tags+xml"/>
  <Override PartName="/ppt/tags/tag8841.xml" ContentType="application/vnd.openxmlformats-officedocument.presentationml.tags+xml"/>
  <Override PartName="/ppt/tags/tag8842.xml" ContentType="application/vnd.openxmlformats-officedocument.presentationml.tags+xml"/>
  <Override PartName="/ppt/tags/tag8843.xml" ContentType="application/vnd.openxmlformats-officedocument.presentationml.tags+xml"/>
  <Override PartName="/ppt/tags/tag8844.xml" ContentType="application/vnd.openxmlformats-officedocument.presentationml.tags+xml"/>
  <Override PartName="/ppt/tags/tag8845.xml" ContentType="application/vnd.openxmlformats-officedocument.presentationml.tags+xml"/>
  <Override PartName="/ppt/tags/tag8846.xml" ContentType="application/vnd.openxmlformats-officedocument.presentationml.tags+xml"/>
  <Override PartName="/ppt/tags/tag8847.xml" ContentType="application/vnd.openxmlformats-officedocument.presentationml.tags+xml"/>
  <Override PartName="/ppt/tags/tag8848.xml" ContentType="application/vnd.openxmlformats-officedocument.presentationml.tags+xml"/>
  <Override PartName="/ppt/tags/tag8849.xml" ContentType="application/vnd.openxmlformats-officedocument.presentationml.tags+xml"/>
  <Override PartName="/ppt/tags/tag885.xml" ContentType="application/vnd.openxmlformats-officedocument.presentationml.tags+xml"/>
  <Override PartName="/ppt/tags/tag8850.xml" ContentType="application/vnd.openxmlformats-officedocument.presentationml.tags+xml"/>
  <Override PartName="/ppt/tags/tag8851.xml" ContentType="application/vnd.openxmlformats-officedocument.presentationml.tags+xml"/>
  <Override PartName="/ppt/tags/tag8852.xml" ContentType="application/vnd.openxmlformats-officedocument.presentationml.tags+xml"/>
  <Override PartName="/ppt/tags/tag8853.xml" ContentType="application/vnd.openxmlformats-officedocument.presentationml.tags+xml"/>
  <Override PartName="/ppt/tags/tag8854.xml" ContentType="application/vnd.openxmlformats-officedocument.presentationml.tags+xml"/>
  <Override PartName="/ppt/tags/tag8855.xml" ContentType="application/vnd.openxmlformats-officedocument.presentationml.tags+xml"/>
  <Override PartName="/ppt/tags/tag8856.xml" ContentType="application/vnd.openxmlformats-officedocument.presentationml.tags+xml"/>
  <Override PartName="/ppt/tags/tag8857.xml" ContentType="application/vnd.openxmlformats-officedocument.presentationml.tags+xml"/>
  <Override PartName="/ppt/tags/tag8858.xml" ContentType="application/vnd.openxmlformats-officedocument.presentationml.tags+xml"/>
  <Override PartName="/ppt/tags/tag8859.xml" ContentType="application/vnd.openxmlformats-officedocument.presentationml.tags+xml"/>
  <Override PartName="/ppt/tags/tag886.xml" ContentType="application/vnd.openxmlformats-officedocument.presentationml.tags+xml"/>
  <Override PartName="/ppt/tags/tag8860.xml" ContentType="application/vnd.openxmlformats-officedocument.presentationml.tags+xml"/>
  <Override PartName="/ppt/tags/tag8861.xml" ContentType="application/vnd.openxmlformats-officedocument.presentationml.tags+xml"/>
  <Override PartName="/ppt/tags/tag8862.xml" ContentType="application/vnd.openxmlformats-officedocument.presentationml.tags+xml"/>
  <Override PartName="/ppt/tags/tag8863.xml" ContentType="application/vnd.openxmlformats-officedocument.presentationml.tags+xml"/>
  <Override PartName="/ppt/tags/tag8864.xml" ContentType="application/vnd.openxmlformats-officedocument.presentationml.tags+xml"/>
  <Override PartName="/ppt/tags/tag8865.xml" ContentType="application/vnd.openxmlformats-officedocument.presentationml.tags+xml"/>
  <Override PartName="/ppt/tags/tag8866.xml" ContentType="application/vnd.openxmlformats-officedocument.presentationml.tags+xml"/>
  <Override PartName="/ppt/tags/tag8867.xml" ContentType="application/vnd.openxmlformats-officedocument.presentationml.tags+xml"/>
  <Override PartName="/ppt/tags/tag8868.xml" ContentType="application/vnd.openxmlformats-officedocument.presentationml.tags+xml"/>
  <Override PartName="/ppt/tags/tag8869.xml" ContentType="application/vnd.openxmlformats-officedocument.presentationml.tags+xml"/>
  <Override PartName="/ppt/tags/tag887.xml" ContentType="application/vnd.openxmlformats-officedocument.presentationml.tags+xml"/>
  <Override PartName="/ppt/tags/tag8870.xml" ContentType="application/vnd.openxmlformats-officedocument.presentationml.tags+xml"/>
  <Override PartName="/ppt/tags/tag8871.xml" ContentType="application/vnd.openxmlformats-officedocument.presentationml.tags+xml"/>
  <Override PartName="/ppt/tags/tag8872.xml" ContentType="application/vnd.openxmlformats-officedocument.presentationml.tags+xml"/>
  <Override PartName="/ppt/tags/tag8873.xml" ContentType="application/vnd.openxmlformats-officedocument.presentationml.tags+xml"/>
  <Override PartName="/ppt/tags/tag8874.xml" ContentType="application/vnd.openxmlformats-officedocument.presentationml.tags+xml"/>
  <Override PartName="/ppt/tags/tag8875.xml" ContentType="application/vnd.openxmlformats-officedocument.presentationml.tags+xml"/>
  <Override PartName="/ppt/tags/tag8876.xml" ContentType="application/vnd.openxmlformats-officedocument.presentationml.tags+xml"/>
  <Override PartName="/ppt/tags/tag8877.xml" ContentType="application/vnd.openxmlformats-officedocument.presentationml.tags+xml"/>
  <Override PartName="/ppt/tags/tag8878.xml" ContentType="application/vnd.openxmlformats-officedocument.presentationml.tags+xml"/>
  <Override PartName="/ppt/tags/tag8879.xml" ContentType="application/vnd.openxmlformats-officedocument.presentationml.tags+xml"/>
  <Override PartName="/ppt/tags/tag888.xml" ContentType="application/vnd.openxmlformats-officedocument.presentationml.tags+xml"/>
  <Override PartName="/ppt/tags/tag8880.xml" ContentType="application/vnd.openxmlformats-officedocument.presentationml.tags+xml"/>
  <Override PartName="/ppt/tags/tag889.xml" ContentType="application/vnd.openxmlformats-officedocument.presentationml.tags+xml"/>
  <Override PartName="/ppt/tags/tag89.xml" ContentType="application/vnd.openxmlformats-officedocument.presentationml.tags+xml"/>
  <Override PartName="/ppt/tags/tag890.xml" ContentType="application/vnd.openxmlformats-officedocument.presentationml.tags+xml"/>
  <Override PartName="/ppt/tags/tag891.xml" ContentType="application/vnd.openxmlformats-officedocument.presentationml.tags+xml"/>
  <Override PartName="/ppt/tags/tag892.xml" ContentType="application/vnd.openxmlformats-officedocument.presentationml.tags+xml"/>
  <Override PartName="/ppt/tags/tag893.xml" ContentType="application/vnd.openxmlformats-officedocument.presentationml.tags+xml"/>
  <Override PartName="/ppt/tags/tag894.xml" ContentType="application/vnd.openxmlformats-officedocument.presentationml.tags+xml"/>
  <Override PartName="/ppt/tags/tag895.xml" ContentType="application/vnd.openxmlformats-officedocument.presentationml.tags+xml"/>
  <Override PartName="/ppt/tags/tag896.xml" ContentType="application/vnd.openxmlformats-officedocument.presentationml.tags+xml"/>
  <Override PartName="/ppt/tags/tag897.xml" ContentType="application/vnd.openxmlformats-officedocument.presentationml.tags+xml"/>
  <Override PartName="/ppt/tags/tag898.xml" ContentType="application/vnd.openxmlformats-officedocument.presentationml.tags+xml"/>
  <Override PartName="/ppt/tags/tag899.xml" ContentType="application/vnd.openxmlformats-officedocument.presentationml.tags+xml"/>
  <Override PartName="/ppt/tags/tag9.xml" ContentType="application/vnd.openxmlformats-officedocument.presentationml.tags+xml"/>
  <Override PartName="/ppt/tags/tag90.xml" ContentType="application/vnd.openxmlformats-officedocument.presentationml.tags+xml"/>
  <Override PartName="/ppt/tags/tag900.xml" ContentType="application/vnd.openxmlformats-officedocument.presentationml.tags+xml"/>
  <Override PartName="/ppt/tags/tag901.xml" ContentType="application/vnd.openxmlformats-officedocument.presentationml.tags+xml"/>
  <Override PartName="/ppt/tags/tag902.xml" ContentType="application/vnd.openxmlformats-officedocument.presentationml.tags+xml"/>
  <Override PartName="/ppt/tags/tag903.xml" ContentType="application/vnd.openxmlformats-officedocument.presentationml.tags+xml"/>
  <Override PartName="/ppt/tags/tag904.xml" ContentType="application/vnd.openxmlformats-officedocument.presentationml.tags+xml"/>
  <Override PartName="/ppt/tags/tag905.xml" ContentType="application/vnd.openxmlformats-officedocument.presentationml.tags+xml"/>
  <Override PartName="/ppt/tags/tag906.xml" ContentType="application/vnd.openxmlformats-officedocument.presentationml.tags+xml"/>
  <Override PartName="/ppt/tags/tag907.xml" ContentType="application/vnd.openxmlformats-officedocument.presentationml.tags+xml"/>
  <Override PartName="/ppt/tags/tag908.xml" ContentType="application/vnd.openxmlformats-officedocument.presentationml.tags+xml"/>
  <Override PartName="/ppt/tags/tag909.xml" ContentType="application/vnd.openxmlformats-officedocument.presentationml.tags+xml"/>
  <Override PartName="/ppt/tags/tag91.xml" ContentType="application/vnd.openxmlformats-officedocument.presentationml.tags+xml"/>
  <Override PartName="/ppt/tags/tag910.xml" ContentType="application/vnd.openxmlformats-officedocument.presentationml.tags+xml"/>
  <Override PartName="/ppt/tags/tag911.xml" ContentType="application/vnd.openxmlformats-officedocument.presentationml.tags+xml"/>
  <Override PartName="/ppt/tags/tag912.xml" ContentType="application/vnd.openxmlformats-officedocument.presentationml.tags+xml"/>
  <Override PartName="/ppt/tags/tag913.xml" ContentType="application/vnd.openxmlformats-officedocument.presentationml.tags+xml"/>
  <Override PartName="/ppt/tags/tag914.xml" ContentType="application/vnd.openxmlformats-officedocument.presentationml.tags+xml"/>
  <Override PartName="/ppt/tags/tag915.xml" ContentType="application/vnd.openxmlformats-officedocument.presentationml.tags+xml"/>
  <Override PartName="/ppt/tags/tag916.xml" ContentType="application/vnd.openxmlformats-officedocument.presentationml.tags+xml"/>
  <Override PartName="/ppt/tags/tag917.xml" ContentType="application/vnd.openxmlformats-officedocument.presentationml.tags+xml"/>
  <Override PartName="/ppt/tags/tag918.xml" ContentType="application/vnd.openxmlformats-officedocument.presentationml.tags+xml"/>
  <Override PartName="/ppt/tags/tag919.xml" ContentType="application/vnd.openxmlformats-officedocument.presentationml.tags+xml"/>
  <Override PartName="/ppt/tags/tag92.xml" ContentType="application/vnd.openxmlformats-officedocument.presentationml.tags+xml"/>
  <Override PartName="/ppt/tags/tag920.xml" ContentType="application/vnd.openxmlformats-officedocument.presentationml.tags+xml"/>
  <Override PartName="/ppt/tags/tag921.xml" ContentType="application/vnd.openxmlformats-officedocument.presentationml.tags+xml"/>
  <Override PartName="/ppt/tags/tag922.xml" ContentType="application/vnd.openxmlformats-officedocument.presentationml.tags+xml"/>
  <Override PartName="/ppt/tags/tag923.xml" ContentType="application/vnd.openxmlformats-officedocument.presentationml.tags+xml"/>
  <Override PartName="/ppt/tags/tag924.xml" ContentType="application/vnd.openxmlformats-officedocument.presentationml.tags+xml"/>
  <Override PartName="/ppt/tags/tag925.xml" ContentType="application/vnd.openxmlformats-officedocument.presentationml.tags+xml"/>
  <Override PartName="/ppt/tags/tag926.xml" ContentType="application/vnd.openxmlformats-officedocument.presentationml.tags+xml"/>
  <Override PartName="/ppt/tags/tag927.xml" ContentType="application/vnd.openxmlformats-officedocument.presentationml.tags+xml"/>
  <Override PartName="/ppt/tags/tag928.xml" ContentType="application/vnd.openxmlformats-officedocument.presentationml.tags+xml"/>
  <Override PartName="/ppt/tags/tag929.xml" ContentType="application/vnd.openxmlformats-officedocument.presentationml.tags+xml"/>
  <Override PartName="/ppt/tags/tag93.xml" ContentType="application/vnd.openxmlformats-officedocument.presentationml.tags+xml"/>
  <Override PartName="/ppt/tags/tag930.xml" ContentType="application/vnd.openxmlformats-officedocument.presentationml.tags+xml"/>
  <Override PartName="/ppt/tags/tag931.xml" ContentType="application/vnd.openxmlformats-officedocument.presentationml.tags+xml"/>
  <Override PartName="/ppt/tags/tag932.xml" ContentType="application/vnd.openxmlformats-officedocument.presentationml.tags+xml"/>
  <Override PartName="/ppt/tags/tag933.xml" ContentType="application/vnd.openxmlformats-officedocument.presentationml.tags+xml"/>
  <Override PartName="/ppt/tags/tag934.xml" ContentType="application/vnd.openxmlformats-officedocument.presentationml.tags+xml"/>
  <Override PartName="/ppt/tags/tag935.xml" ContentType="application/vnd.openxmlformats-officedocument.presentationml.tags+xml"/>
  <Override PartName="/ppt/tags/tag936.xml" ContentType="application/vnd.openxmlformats-officedocument.presentationml.tags+xml"/>
  <Override PartName="/ppt/tags/tag937.xml" ContentType="application/vnd.openxmlformats-officedocument.presentationml.tags+xml"/>
  <Override PartName="/ppt/tags/tag938.xml" ContentType="application/vnd.openxmlformats-officedocument.presentationml.tags+xml"/>
  <Override PartName="/ppt/tags/tag939.xml" ContentType="application/vnd.openxmlformats-officedocument.presentationml.tags+xml"/>
  <Override PartName="/ppt/tags/tag94.xml" ContentType="application/vnd.openxmlformats-officedocument.presentationml.tags+xml"/>
  <Override PartName="/ppt/tags/tag940.xml" ContentType="application/vnd.openxmlformats-officedocument.presentationml.tags+xml"/>
  <Override PartName="/ppt/tags/tag941.xml" ContentType="application/vnd.openxmlformats-officedocument.presentationml.tags+xml"/>
  <Override PartName="/ppt/tags/tag942.xml" ContentType="application/vnd.openxmlformats-officedocument.presentationml.tags+xml"/>
  <Override PartName="/ppt/tags/tag943.xml" ContentType="application/vnd.openxmlformats-officedocument.presentationml.tags+xml"/>
  <Override PartName="/ppt/tags/tag944.xml" ContentType="application/vnd.openxmlformats-officedocument.presentationml.tags+xml"/>
  <Override PartName="/ppt/tags/tag945.xml" ContentType="application/vnd.openxmlformats-officedocument.presentationml.tags+xml"/>
  <Override PartName="/ppt/tags/tag946.xml" ContentType="application/vnd.openxmlformats-officedocument.presentationml.tags+xml"/>
  <Override PartName="/ppt/tags/tag947.xml" ContentType="application/vnd.openxmlformats-officedocument.presentationml.tags+xml"/>
  <Override PartName="/ppt/tags/tag948.xml" ContentType="application/vnd.openxmlformats-officedocument.presentationml.tags+xml"/>
  <Override PartName="/ppt/tags/tag949.xml" ContentType="application/vnd.openxmlformats-officedocument.presentationml.tags+xml"/>
  <Override PartName="/ppt/tags/tag95.xml" ContentType="application/vnd.openxmlformats-officedocument.presentationml.tags+xml"/>
  <Override PartName="/ppt/tags/tag950.xml" ContentType="application/vnd.openxmlformats-officedocument.presentationml.tags+xml"/>
  <Override PartName="/ppt/tags/tag951.xml" ContentType="application/vnd.openxmlformats-officedocument.presentationml.tags+xml"/>
  <Override PartName="/ppt/tags/tag952.xml" ContentType="application/vnd.openxmlformats-officedocument.presentationml.tags+xml"/>
  <Override PartName="/ppt/tags/tag953.xml" ContentType="application/vnd.openxmlformats-officedocument.presentationml.tags+xml"/>
  <Override PartName="/ppt/tags/tag954.xml" ContentType="application/vnd.openxmlformats-officedocument.presentationml.tags+xml"/>
  <Override PartName="/ppt/tags/tag955.xml" ContentType="application/vnd.openxmlformats-officedocument.presentationml.tags+xml"/>
  <Override PartName="/ppt/tags/tag956.xml" ContentType="application/vnd.openxmlformats-officedocument.presentationml.tags+xml"/>
  <Override PartName="/ppt/tags/tag957.xml" ContentType="application/vnd.openxmlformats-officedocument.presentationml.tags+xml"/>
  <Override PartName="/ppt/tags/tag958.xml" ContentType="application/vnd.openxmlformats-officedocument.presentationml.tags+xml"/>
  <Override PartName="/ppt/tags/tag959.xml" ContentType="application/vnd.openxmlformats-officedocument.presentationml.tags+xml"/>
  <Override PartName="/ppt/tags/tag96.xml" ContentType="application/vnd.openxmlformats-officedocument.presentationml.tags+xml"/>
  <Override PartName="/ppt/tags/tag960.xml" ContentType="application/vnd.openxmlformats-officedocument.presentationml.tags+xml"/>
  <Override PartName="/ppt/tags/tag961.xml" ContentType="application/vnd.openxmlformats-officedocument.presentationml.tags+xml"/>
  <Override PartName="/ppt/tags/tag962.xml" ContentType="application/vnd.openxmlformats-officedocument.presentationml.tags+xml"/>
  <Override PartName="/ppt/tags/tag963.xml" ContentType="application/vnd.openxmlformats-officedocument.presentationml.tags+xml"/>
  <Override PartName="/ppt/tags/tag964.xml" ContentType="application/vnd.openxmlformats-officedocument.presentationml.tags+xml"/>
  <Override PartName="/ppt/tags/tag965.xml" ContentType="application/vnd.openxmlformats-officedocument.presentationml.tags+xml"/>
  <Override PartName="/ppt/tags/tag966.xml" ContentType="application/vnd.openxmlformats-officedocument.presentationml.tags+xml"/>
  <Override PartName="/ppt/tags/tag967.xml" ContentType="application/vnd.openxmlformats-officedocument.presentationml.tags+xml"/>
  <Override PartName="/ppt/tags/tag968.xml" ContentType="application/vnd.openxmlformats-officedocument.presentationml.tags+xml"/>
  <Override PartName="/ppt/tags/tag969.xml" ContentType="application/vnd.openxmlformats-officedocument.presentationml.tags+xml"/>
  <Override PartName="/ppt/tags/tag97.xml" ContentType="application/vnd.openxmlformats-officedocument.presentationml.tags+xml"/>
  <Override PartName="/ppt/tags/tag970.xml" ContentType="application/vnd.openxmlformats-officedocument.presentationml.tags+xml"/>
  <Override PartName="/ppt/tags/tag971.xml" ContentType="application/vnd.openxmlformats-officedocument.presentationml.tags+xml"/>
  <Override PartName="/ppt/tags/tag972.xml" ContentType="application/vnd.openxmlformats-officedocument.presentationml.tags+xml"/>
  <Override PartName="/ppt/tags/tag973.xml" ContentType="application/vnd.openxmlformats-officedocument.presentationml.tags+xml"/>
  <Override PartName="/ppt/tags/tag974.xml" ContentType="application/vnd.openxmlformats-officedocument.presentationml.tags+xml"/>
  <Override PartName="/ppt/tags/tag975.xml" ContentType="application/vnd.openxmlformats-officedocument.presentationml.tags+xml"/>
  <Override PartName="/ppt/tags/tag976.xml" ContentType="application/vnd.openxmlformats-officedocument.presentationml.tags+xml"/>
  <Override PartName="/ppt/tags/tag977.xml" ContentType="application/vnd.openxmlformats-officedocument.presentationml.tags+xml"/>
  <Override PartName="/ppt/tags/tag978.xml" ContentType="application/vnd.openxmlformats-officedocument.presentationml.tags+xml"/>
  <Override PartName="/ppt/tags/tag979.xml" ContentType="application/vnd.openxmlformats-officedocument.presentationml.tags+xml"/>
  <Override PartName="/ppt/tags/tag98.xml" ContentType="application/vnd.openxmlformats-officedocument.presentationml.tags+xml"/>
  <Override PartName="/ppt/tags/tag980.xml" ContentType="application/vnd.openxmlformats-officedocument.presentationml.tags+xml"/>
  <Override PartName="/ppt/tags/tag981.xml" ContentType="application/vnd.openxmlformats-officedocument.presentationml.tags+xml"/>
  <Override PartName="/ppt/tags/tag982.xml" ContentType="application/vnd.openxmlformats-officedocument.presentationml.tags+xml"/>
  <Override PartName="/ppt/tags/tag983.xml" ContentType="application/vnd.openxmlformats-officedocument.presentationml.tags+xml"/>
  <Override PartName="/ppt/tags/tag984.xml" ContentType="application/vnd.openxmlformats-officedocument.presentationml.tags+xml"/>
  <Override PartName="/ppt/tags/tag985.xml" ContentType="application/vnd.openxmlformats-officedocument.presentationml.tags+xml"/>
  <Override PartName="/ppt/tags/tag986.xml" ContentType="application/vnd.openxmlformats-officedocument.presentationml.tags+xml"/>
  <Override PartName="/ppt/tags/tag987.xml" ContentType="application/vnd.openxmlformats-officedocument.presentationml.tags+xml"/>
  <Override PartName="/ppt/tags/tag988.xml" ContentType="application/vnd.openxmlformats-officedocument.presentationml.tags+xml"/>
  <Override PartName="/ppt/tags/tag989.xml" ContentType="application/vnd.openxmlformats-officedocument.presentationml.tags+xml"/>
  <Override PartName="/ppt/tags/tag99.xml" ContentType="application/vnd.openxmlformats-officedocument.presentationml.tags+xml"/>
  <Override PartName="/ppt/tags/tag990.xml" ContentType="application/vnd.openxmlformats-officedocument.presentationml.tags+xml"/>
  <Override PartName="/ppt/tags/tag991.xml" ContentType="application/vnd.openxmlformats-officedocument.presentationml.tags+xml"/>
  <Override PartName="/ppt/tags/tag992.xml" ContentType="application/vnd.openxmlformats-officedocument.presentationml.tags+xml"/>
  <Override PartName="/ppt/tags/tag993.xml" ContentType="application/vnd.openxmlformats-officedocument.presentationml.tags+xml"/>
  <Override PartName="/ppt/tags/tag994.xml" ContentType="application/vnd.openxmlformats-officedocument.presentationml.tags+xml"/>
  <Override PartName="/ppt/tags/tag995.xml" ContentType="application/vnd.openxmlformats-officedocument.presentationml.tags+xml"/>
  <Override PartName="/ppt/tags/tag996.xml" ContentType="application/vnd.openxmlformats-officedocument.presentationml.tags+xml"/>
  <Override PartName="/ppt/tags/tag997.xml" ContentType="application/vnd.openxmlformats-officedocument.presentationml.tags+xml"/>
  <Override PartName="/ppt/tags/tag998.xml" ContentType="application/vnd.openxmlformats-officedocument.presentationml.tags+xml"/>
  <Override PartName="/ppt/tags/tag999.xml" ContentType="application/vnd.openxmlformats-officedocument.presentationml.tags+xml"/>
  <Override PartName="/ppt/theme/theme1.xml" ContentType="application/vnd.openxmlformats-officedocument.theme+xml"/>
  <Override PartName="/ppt/theme/theme10.xml" ContentType="application/vnd.openxmlformats-officedocument.theme+xml"/>
  <Override PartName="/ppt/theme/theme11.xml" ContentType="application/vnd.openxmlformats-officedocument.theme+xml"/>
  <Override PartName="/ppt/theme/theme12.xml" ContentType="application/vnd.openxmlformats-officedocument.theme+xml"/>
  <Override PartName="/ppt/theme/theme13.xml" ContentType="application/vnd.openxmlformats-officedocument.theme+xml"/>
  <Override PartName="/ppt/theme/theme14.xml" ContentType="application/vnd.openxmlformats-officedocument.theme+xml"/>
  <Override PartName="/ppt/theme/theme15.xml" ContentType="application/vnd.openxmlformats-officedocument.theme+xml"/>
  <Override PartName="/ppt/theme/theme16.xml" ContentType="application/vnd.openxmlformats-officedocument.theme+xml"/>
  <Override PartName="/ppt/theme/theme17.xml" ContentType="application/vnd.openxmlformats-officedocument.theme+xml"/>
  <Override PartName="/ppt/theme/theme18.xml" ContentType="application/vnd.openxmlformats-officedocument.theme+xml"/>
  <Override PartName="/ppt/theme/theme19.xml" ContentType="application/vnd.openxmlformats-officedocument.theme+xml"/>
  <Override PartName="/ppt/theme/theme2.xml" ContentType="application/vnd.openxmlformats-officedocument.theme+xml"/>
  <Override PartName="/ppt/theme/theme20.xml" ContentType="application/vnd.openxmlformats-officedocument.theme+xml"/>
  <Override PartName="/ppt/theme/theme21.xml" ContentType="application/vnd.openxmlformats-officedocument.theme+xml"/>
  <Override PartName="/ppt/theme/theme22.xml" ContentType="application/vnd.openxmlformats-officedocument.theme+xml"/>
  <Override PartName="/ppt/theme/theme23.xml" ContentType="application/vnd.openxmlformats-officedocument.theme+xml"/>
  <Override PartName="/ppt/theme/theme24.xml" ContentType="application/vnd.openxmlformats-officedocument.theme+xml"/>
  <Override PartName="/ppt/theme/theme25.xml" ContentType="application/vnd.openxmlformats-officedocument.theme+xml"/>
  <Override PartName="/ppt/theme/theme26.xml" ContentType="application/vnd.openxmlformats-officedocument.theme+xml"/>
  <Override PartName="/ppt/theme/theme27.xml" ContentType="application/vnd.openxmlformats-officedocument.theme+xml"/>
  <Override PartName="/ppt/theme/theme28.xml" ContentType="application/vnd.openxmlformats-officedocument.theme+xml"/>
  <Override PartName="/ppt/theme/theme29.xml" ContentType="application/vnd.openxmlformats-officedocument.theme+xml"/>
  <Override PartName="/ppt/theme/theme3.xml" ContentType="application/vnd.openxmlformats-officedocument.theme+xml"/>
  <Override PartName="/ppt/theme/theme30.xml" ContentType="application/vnd.openxmlformats-officedocument.theme+xml"/>
  <Override PartName="/ppt/theme/theme31.xml" ContentType="application/vnd.openxmlformats-officedocument.theme+xml"/>
  <Override PartName="/ppt/theme/theme32.xml" ContentType="application/vnd.openxmlformats-officedocument.theme+xml"/>
  <Override PartName="/ppt/theme/theme33.xml" ContentType="application/vnd.openxmlformats-officedocument.theme+xml"/>
  <Override PartName="/ppt/theme/theme34.xml" ContentType="application/vnd.openxmlformats-officedocument.theme+xml"/>
  <Override PartName="/ppt/theme/theme35.xml" ContentType="application/vnd.openxmlformats-officedocument.theme+xml"/>
  <Override PartName="/ppt/theme/theme36.xml" ContentType="application/vnd.openxmlformats-officedocument.theme+xml"/>
  <Override PartName="/ppt/theme/theme37.xml" ContentType="application/vnd.openxmlformats-officedocument.theme+xml"/>
  <Override PartName="/ppt/theme/theme38.xml" ContentType="application/vnd.openxmlformats-officedocument.theme+xml"/>
  <Override PartName="/ppt/theme/theme39.xml" ContentType="application/vnd.openxmlformats-officedocument.theme+xml"/>
  <Override PartName="/ppt/theme/theme4.xml" ContentType="application/vnd.openxmlformats-officedocument.theme+xml"/>
  <Override PartName="/ppt/theme/theme40.xml" ContentType="application/vnd.openxmlformats-officedocument.theme+xml"/>
  <Override PartName="/ppt/theme/theme41.xml" ContentType="application/vnd.openxmlformats-officedocument.theme+xml"/>
  <Override PartName="/ppt/theme/theme42.xml" ContentType="application/vnd.openxmlformats-officedocument.theme+xml"/>
  <Override PartName="/ppt/theme/theme43.xml" ContentType="application/vnd.openxmlformats-officedocument.theme+xml"/>
  <Override PartName="/ppt/theme/theme44.xml" ContentType="application/vnd.openxmlformats-officedocument.theme+xml"/>
  <Override PartName="/ppt/theme/theme45.xml" ContentType="application/vnd.openxmlformats-officedocument.theme+xml"/>
  <Override PartName="/ppt/theme/theme46.xml" ContentType="application/vnd.openxmlformats-officedocument.theme+xml"/>
  <Override PartName="/ppt/theme/theme47.xml" ContentType="application/vnd.openxmlformats-officedocument.theme+xml"/>
  <Override PartName="/ppt/theme/theme48.xml" ContentType="application/vnd.openxmlformats-officedocument.theme+xml"/>
  <Override PartName="/ppt/theme/theme49.xml" ContentType="application/vnd.openxmlformats-officedocument.theme+xml"/>
  <Override PartName="/ppt/theme/theme5.xml" ContentType="application/vnd.openxmlformats-officedocument.theme+xml"/>
  <Override PartName="/ppt/theme/theme50.xml" ContentType="application/vnd.openxmlformats-officedocument.theme+xml"/>
  <Override PartName="/ppt/theme/theme51.xml" ContentType="application/vnd.openxmlformats-officedocument.theme+xml"/>
  <Override PartName="/ppt/theme/theme52.xml" ContentType="application/vnd.openxmlformats-officedocument.theme+xml"/>
  <Override PartName="/ppt/theme/theme53.xml" ContentType="application/vnd.openxmlformats-officedocument.theme+xml"/>
  <Override PartName="/ppt/theme/theme54.xml" ContentType="application/vnd.openxmlformats-officedocument.theme+xml"/>
  <Override PartName="/ppt/theme/theme55.xml" ContentType="application/vnd.openxmlformats-officedocument.theme+xml"/>
  <Override PartName="/ppt/theme/theme56.xml" ContentType="application/vnd.openxmlformats-officedocument.theme+xml"/>
  <Override PartName="/ppt/theme/theme57.xml" ContentType="application/vnd.openxmlformats-officedocument.theme+xml"/>
  <Override PartName="/ppt/theme/theme58.xml" ContentType="application/vnd.openxmlformats-officedocument.theme+xml"/>
  <Override PartName="/ppt/theme/theme59.xml" ContentType="application/vnd.openxmlformats-officedocument.theme+xml"/>
  <Override PartName="/ppt/theme/theme6.xml" ContentType="application/vnd.openxmlformats-officedocument.theme+xml"/>
  <Override PartName="/ppt/theme/theme60.xml" ContentType="application/vnd.openxmlformats-officedocument.theme+xml"/>
  <Override PartName="/ppt/theme/theme61.xml" ContentType="application/vnd.openxmlformats-officedocument.theme+xml"/>
  <Override PartName="/ppt/theme/theme62.xml" ContentType="application/vnd.openxmlformats-officedocument.theme+xml"/>
  <Override PartName="/ppt/theme/theme63.xml" ContentType="application/vnd.openxmlformats-officedocument.theme+xml"/>
  <Override PartName="/ppt/theme/theme64.xml" ContentType="application/vnd.openxmlformats-officedocument.theme+xml"/>
  <Override PartName="/ppt/theme/theme65.xml" ContentType="application/vnd.openxmlformats-officedocument.theme+xml"/>
  <Override PartName="/ppt/theme/theme66.xml" ContentType="application/vnd.openxmlformats-officedocument.theme+xml"/>
  <Override PartName="/ppt/theme/theme67.xml" ContentType="application/vnd.openxmlformats-officedocument.theme+xml"/>
  <Override PartName="/ppt/theme/theme68.xml" ContentType="application/vnd.openxmlformats-officedocument.theme+xml"/>
  <Override PartName="/ppt/theme/theme69.xml" ContentType="application/vnd.openxmlformats-officedocument.theme+xml"/>
  <Override PartName="/ppt/theme/theme7.xml" ContentType="application/vnd.openxmlformats-officedocument.theme+xml"/>
  <Override PartName="/ppt/theme/theme70.xml" ContentType="application/vnd.openxmlformats-officedocument.theme+xml"/>
  <Override PartName="/ppt/theme/theme71.xml" ContentType="application/vnd.openxmlformats-officedocument.theme+xml"/>
  <Override PartName="/ppt/theme/theme72.xml" ContentType="application/vnd.openxmlformats-officedocument.theme+xml"/>
  <Override PartName="/ppt/theme/theme73.xml" ContentType="application/vnd.openxmlformats-officedocument.theme+xml"/>
  <Override PartName="/ppt/theme/theme74.xml" ContentType="application/vnd.openxmlformats-officedocument.theme+xml"/>
  <Override PartName="/ppt/theme/theme75.xml" ContentType="application/vnd.openxmlformats-officedocument.theme+xml"/>
  <Override PartName="/ppt/theme/theme76.xml" ContentType="application/vnd.openxmlformats-officedocument.theme+xml"/>
  <Override PartName="/ppt/theme/theme77.xml" ContentType="application/vnd.openxmlformats-officedocument.theme+xml"/>
  <Override PartName="/ppt/theme/theme78.xml" ContentType="application/vnd.openxmlformats-officedocument.theme+xml"/>
  <Override PartName="/ppt/theme/theme8.xml" ContentType="application/vnd.openxmlformats-officedocument.theme+xml"/>
  <Override PartName="/ppt/theme/theme9.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p:sldMasterIdLst>
    <p:sldMasterId id="2147483648" r:id="rId1"/>
    <p:sldMasterId id="2147483650" r:id="rId3"/>
    <p:sldMasterId id="2147483652" r:id="rId4"/>
    <p:sldMasterId id="2147483654" r:id="rId5"/>
    <p:sldMasterId id="2147483657" r:id="rId6"/>
    <p:sldMasterId id="2147483659" r:id="rId7"/>
    <p:sldMasterId id="2147483661" r:id="rId8"/>
    <p:sldMasterId id="2147483663" r:id="rId9"/>
    <p:sldMasterId id="2147483665" r:id="rId10"/>
    <p:sldMasterId id="2147483667" r:id="rId11"/>
    <p:sldMasterId id="2147483669" r:id="rId12"/>
    <p:sldMasterId id="2147483671" r:id="rId13"/>
    <p:sldMasterId id="2147483673" r:id="rId14"/>
    <p:sldMasterId id="2147483675" r:id="rId15"/>
    <p:sldMasterId id="2147483677" r:id="rId16"/>
    <p:sldMasterId id="2147483679" r:id="rId17"/>
    <p:sldMasterId id="2147483681" r:id="rId18"/>
    <p:sldMasterId id="2147483683" r:id="rId19"/>
    <p:sldMasterId id="2147483685" r:id="rId20"/>
    <p:sldMasterId id="2147483687" r:id="rId21"/>
    <p:sldMasterId id="2147483689" r:id="rId22"/>
    <p:sldMasterId id="2147483691" r:id="rId23"/>
    <p:sldMasterId id="2147483693" r:id="rId24"/>
    <p:sldMasterId id="2147483695" r:id="rId25"/>
    <p:sldMasterId id="2147483697" r:id="rId26"/>
    <p:sldMasterId id="2147483699" r:id="rId27"/>
    <p:sldMasterId id="2147483701" r:id="rId28"/>
    <p:sldMasterId id="2147483703" r:id="rId29"/>
    <p:sldMasterId id="2147483705" r:id="rId30"/>
    <p:sldMasterId id="2147483707" r:id="rId31"/>
    <p:sldMasterId id="2147483709" r:id="rId32"/>
    <p:sldMasterId id="2147483711" r:id="rId33"/>
    <p:sldMasterId id="2147483713" r:id="rId34"/>
    <p:sldMasterId id="2147483715" r:id="rId35"/>
    <p:sldMasterId id="2147483717" r:id="rId36"/>
    <p:sldMasterId id="2147483719" r:id="rId37"/>
    <p:sldMasterId id="2147483721" r:id="rId38"/>
    <p:sldMasterId id="2147483723" r:id="rId39"/>
    <p:sldMasterId id="2147483725" r:id="rId40"/>
    <p:sldMasterId id="2147483727" r:id="rId41"/>
    <p:sldMasterId id="2147483729" r:id="rId42"/>
    <p:sldMasterId id="2147483731" r:id="rId43"/>
    <p:sldMasterId id="2147483733" r:id="rId44"/>
    <p:sldMasterId id="2147483735" r:id="rId45"/>
    <p:sldMasterId id="2147483737" r:id="rId46"/>
    <p:sldMasterId id="2147483739" r:id="rId47"/>
    <p:sldMasterId id="2147483741" r:id="rId48"/>
    <p:sldMasterId id="2147483743" r:id="rId49"/>
    <p:sldMasterId id="2147483745" r:id="rId50"/>
    <p:sldMasterId id="2147483747" r:id="rId51"/>
    <p:sldMasterId id="2147483749" r:id="rId52"/>
    <p:sldMasterId id="2147483751" r:id="rId53"/>
    <p:sldMasterId id="2147483753" r:id="rId54"/>
    <p:sldMasterId id="2147483755" r:id="rId55"/>
    <p:sldMasterId id="2147483757" r:id="rId56"/>
    <p:sldMasterId id="2147483759" r:id="rId57"/>
    <p:sldMasterId id="2147483761" r:id="rId58"/>
    <p:sldMasterId id="2147483763" r:id="rId59"/>
    <p:sldMasterId id="2147483765" r:id="rId60"/>
    <p:sldMasterId id="2147483767" r:id="rId61"/>
    <p:sldMasterId id="2147483769" r:id="rId62"/>
    <p:sldMasterId id="2147483771" r:id="rId63"/>
    <p:sldMasterId id="2147483773" r:id="rId64"/>
    <p:sldMasterId id="2147483775" r:id="rId65"/>
    <p:sldMasterId id="2147483777" r:id="rId66"/>
    <p:sldMasterId id="2147483779" r:id="rId67"/>
    <p:sldMasterId id="2147483781" r:id="rId68"/>
    <p:sldMasterId id="2147483783" r:id="rId69"/>
    <p:sldMasterId id="2147483785" r:id="rId70"/>
    <p:sldMasterId id="2147483787" r:id="rId71"/>
    <p:sldMasterId id="2147483789" r:id="rId72"/>
    <p:sldMasterId id="2147483791" r:id="rId73"/>
    <p:sldMasterId id="2147483793" r:id="rId74"/>
    <p:sldMasterId id="2147483795" r:id="rId75"/>
    <p:sldMasterId id="2147483797" r:id="rId76"/>
    <p:sldMasterId id="2147483799" r:id="rId77"/>
    <p:sldMasterId id="2147483801" r:id="rId78"/>
  </p:sldMasterIdLst>
  <p:notesMasterIdLst>
    <p:notesMasterId r:id="rId81"/>
  </p:notesMasterIdLst>
  <p:sldIdLst>
    <p:sldId id="257" r:id="rId79"/>
    <p:sldId id="263" r:id="rId80"/>
    <p:sldId id="665" r:id="rId82"/>
    <p:sldId id="643" r:id="rId83"/>
    <p:sldId id="644" r:id="rId84"/>
    <p:sldId id="767" r:id="rId85"/>
    <p:sldId id="768" r:id="rId86"/>
    <p:sldId id="769" r:id="rId87"/>
    <p:sldId id="729" r:id="rId88"/>
    <p:sldId id="771" r:id="rId89"/>
    <p:sldId id="786" r:id="rId90"/>
    <p:sldId id="787" r:id="rId91"/>
    <p:sldId id="788" r:id="rId92"/>
    <p:sldId id="789" r:id="rId93"/>
    <p:sldId id="790" r:id="rId94"/>
    <p:sldId id="791" r:id="rId95"/>
    <p:sldId id="792" r:id="rId96"/>
    <p:sldId id="808" r:id="rId97"/>
    <p:sldId id="809" r:id="rId98"/>
    <p:sldId id="810" r:id="rId99"/>
    <p:sldId id="811" r:id="rId100"/>
    <p:sldId id="812" r:id="rId101"/>
    <p:sldId id="813" r:id="rId102"/>
    <p:sldId id="814" r:id="rId103"/>
    <p:sldId id="666" r:id="rId104"/>
    <p:sldId id="690" r:id="rId105"/>
    <p:sldId id="794" r:id="rId106"/>
    <p:sldId id="795" r:id="rId107"/>
    <p:sldId id="796" r:id="rId108"/>
    <p:sldId id="817" r:id="rId109"/>
    <p:sldId id="818" r:id="rId110"/>
    <p:sldId id="819" r:id="rId111"/>
    <p:sldId id="820" r:id="rId112"/>
    <p:sldId id="821" r:id="rId113"/>
    <p:sldId id="835" r:id="rId114"/>
    <p:sldId id="836" r:id="rId115"/>
    <p:sldId id="837" r:id="rId116"/>
    <p:sldId id="838" r:id="rId117"/>
    <p:sldId id="839" r:id="rId118"/>
    <p:sldId id="840" r:id="rId119"/>
    <p:sldId id="841" r:id="rId120"/>
    <p:sldId id="842" r:id="rId121"/>
    <p:sldId id="843" r:id="rId122"/>
    <p:sldId id="844" r:id="rId123"/>
    <p:sldId id="845" r:id="rId124"/>
    <p:sldId id="846" r:id="rId125"/>
    <p:sldId id="847" r:id="rId126"/>
    <p:sldId id="852" r:id="rId127"/>
    <p:sldId id="848" r:id="rId128"/>
    <p:sldId id="849" r:id="rId129"/>
    <p:sldId id="850" r:id="rId130"/>
    <p:sldId id="857" r:id="rId131"/>
    <p:sldId id="858" r:id="rId132"/>
    <p:sldId id="859" r:id="rId133"/>
    <p:sldId id="860" r:id="rId134"/>
    <p:sldId id="861" r:id="rId135"/>
    <p:sldId id="862" r:id="rId136"/>
    <p:sldId id="863" r:id="rId137"/>
    <p:sldId id="864" r:id="rId138"/>
    <p:sldId id="865" r:id="rId139"/>
    <p:sldId id="866" r:id="rId140"/>
    <p:sldId id="867" r:id="rId141"/>
    <p:sldId id="637" r:id="rId142"/>
  </p:sldIdLst>
  <p:sldSz cx="12192000" cy="6858000"/>
  <p:notesSz cx="9144000" cy="6858000"/>
  <p:embeddedFontLst>
    <p:embeddedFont>
      <p:font typeface="华文楷体" panose="02010600040101010101" pitchFamily="2" charset="-122"/>
      <p:regular r:id="rId147"/>
    </p:embeddedFont>
  </p:embeddedFontLst>
  <p:custDataLst>
    <p:tags r:id="rId148"/>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Mia Vida Villanueva" initials="MVV" lastIdx="1" clrIdx="0"/>
  <p:cmAuthor id="7" name="1206988966@qq.com" initials="1" lastIdx="1" clrIdx="2"/>
  <p:cmAuthor id="1" name="刘 文杰" initials="刘" lastIdx="0" clrIdx="0"/>
  <p:cmAuthor id="8" name="姜伟光" initials="姜" lastIdx="1" clrIdx="0"/>
  <p:cmAuthor id="2" name="钟 方天" initials="钟" lastIdx="4" clrIdx="1"/>
  <p:cmAuthor id="3" name="lenovo" initials="l" lastIdx="1" clrIdx="2"/>
  <p:cmAuthor id="4" name="Administrator" initials="A" lastIdx="4" clrIdx="3"/>
  <p:cmAuthor id="5" name="宋洁然" initials="宋" lastIdx="2" clrIdx="1"/>
  <p:cmAuthor id="6" name="ming qiu" initials="m" lastIdx="17" clrIdx="1"/>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07A7AF"/>
    <a:srgbClr val="A728BE"/>
    <a:srgbClr val="0000FF"/>
    <a:srgbClr val="FADBD8"/>
    <a:srgbClr val="37BECC"/>
    <a:srgbClr val="D7F2F5"/>
    <a:srgbClr val="E74C3C"/>
    <a:srgbClr val="CA3E9D"/>
    <a:srgbClr val="D1202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95" autoAdjust="0"/>
    <p:restoredTop sz="94660"/>
  </p:normalViewPr>
  <p:slideViewPr>
    <p:cSldViewPr snapToGrid="0" showGuides="1">
      <p:cViewPr varScale="1">
        <p:scale>
          <a:sx n="71" d="100"/>
          <a:sy n="71" d="100"/>
        </p:scale>
        <p:origin x="412" y="44"/>
      </p:cViewPr>
      <p:guideLst>
        <p:guide orient="horz" pos="2162"/>
        <p:guide pos="4144"/>
      </p:guideLst>
    </p:cSldViewPr>
  </p:slideViewPr>
  <p:notesTextViewPr>
    <p:cViewPr>
      <p:scale>
        <a:sx n="1" d="1"/>
        <a:sy n="1" d="1"/>
      </p:scale>
      <p:origin x="0" y="0"/>
    </p:cViewPr>
  </p:notesTextViewPr>
  <p:gridSpacing cx="72000" cy="72000"/>
</p:viewPr>
</file>

<file path=ppt/_rels/presentation.xml.rels><?xml version="1.0" encoding="UTF-8" standalone="yes"?>
<Relationships xmlns="http://schemas.openxmlformats.org/package/2006/relationships"><Relationship Id="rId99" Type="http://schemas.openxmlformats.org/officeDocument/2006/relationships/slide" Target="slides/slide20.xml"/><Relationship Id="rId98" Type="http://schemas.openxmlformats.org/officeDocument/2006/relationships/slide" Target="slides/slide19.xml"/><Relationship Id="rId97" Type="http://schemas.openxmlformats.org/officeDocument/2006/relationships/slide" Target="slides/slide18.xml"/><Relationship Id="rId96" Type="http://schemas.openxmlformats.org/officeDocument/2006/relationships/slide" Target="slides/slide17.xml"/><Relationship Id="rId95" Type="http://schemas.openxmlformats.org/officeDocument/2006/relationships/slide" Target="slides/slide16.xml"/><Relationship Id="rId94" Type="http://schemas.openxmlformats.org/officeDocument/2006/relationships/slide" Target="slides/slide15.xml"/><Relationship Id="rId93" Type="http://schemas.openxmlformats.org/officeDocument/2006/relationships/slide" Target="slides/slide14.xml"/><Relationship Id="rId92" Type="http://schemas.openxmlformats.org/officeDocument/2006/relationships/slide" Target="slides/slide13.xml"/><Relationship Id="rId91" Type="http://schemas.openxmlformats.org/officeDocument/2006/relationships/slide" Target="slides/slide12.xml"/><Relationship Id="rId90" Type="http://schemas.openxmlformats.org/officeDocument/2006/relationships/slide" Target="slides/slide11.xml"/><Relationship Id="rId9" Type="http://schemas.openxmlformats.org/officeDocument/2006/relationships/slideMaster" Target="slideMasters/slideMaster8.xml"/><Relationship Id="rId89" Type="http://schemas.openxmlformats.org/officeDocument/2006/relationships/slide" Target="slides/slide10.xml"/><Relationship Id="rId88" Type="http://schemas.openxmlformats.org/officeDocument/2006/relationships/slide" Target="slides/slide9.xml"/><Relationship Id="rId87" Type="http://schemas.openxmlformats.org/officeDocument/2006/relationships/slide" Target="slides/slide8.xml"/><Relationship Id="rId86" Type="http://schemas.openxmlformats.org/officeDocument/2006/relationships/slide" Target="slides/slide7.xml"/><Relationship Id="rId85" Type="http://schemas.openxmlformats.org/officeDocument/2006/relationships/slide" Target="slides/slide6.xml"/><Relationship Id="rId84" Type="http://schemas.openxmlformats.org/officeDocument/2006/relationships/slide" Target="slides/slide5.xml"/><Relationship Id="rId83" Type="http://schemas.openxmlformats.org/officeDocument/2006/relationships/slide" Target="slides/slide4.xml"/><Relationship Id="rId82" Type="http://schemas.openxmlformats.org/officeDocument/2006/relationships/slide" Target="slides/slide3.xml"/><Relationship Id="rId81" Type="http://schemas.openxmlformats.org/officeDocument/2006/relationships/notesMaster" Target="notesMasters/notesMaster1.xml"/><Relationship Id="rId80" Type="http://schemas.openxmlformats.org/officeDocument/2006/relationships/slide" Target="slides/slide2.xml"/><Relationship Id="rId8" Type="http://schemas.openxmlformats.org/officeDocument/2006/relationships/slideMaster" Target="slideMasters/slideMaster7.xml"/><Relationship Id="rId79" Type="http://schemas.openxmlformats.org/officeDocument/2006/relationships/slide" Target="slides/slide1.xml"/><Relationship Id="rId78" Type="http://schemas.openxmlformats.org/officeDocument/2006/relationships/slideMaster" Target="slideMasters/slideMaster77.xml"/><Relationship Id="rId77" Type="http://schemas.openxmlformats.org/officeDocument/2006/relationships/slideMaster" Target="slideMasters/slideMaster76.xml"/><Relationship Id="rId76" Type="http://schemas.openxmlformats.org/officeDocument/2006/relationships/slideMaster" Target="slideMasters/slideMaster75.xml"/><Relationship Id="rId75" Type="http://schemas.openxmlformats.org/officeDocument/2006/relationships/slideMaster" Target="slideMasters/slideMaster74.xml"/><Relationship Id="rId74" Type="http://schemas.openxmlformats.org/officeDocument/2006/relationships/slideMaster" Target="slideMasters/slideMaster73.xml"/><Relationship Id="rId73" Type="http://schemas.openxmlformats.org/officeDocument/2006/relationships/slideMaster" Target="slideMasters/slideMaster72.xml"/><Relationship Id="rId72" Type="http://schemas.openxmlformats.org/officeDocument/2006/relationships/slideMaster" Target="slideMasters/slideMaster71.xml"/><Relationship Id="rId71" Type="http://schemas.openxmlformats.org/officeDocument/2006/relationships/slideMaster" Target="slideMasters/slideMaster70.xml"/><Relationship Id="rId70" Type="http://schemas.openxmlformats.org/officeDocument/2006/relationships/slideMaster" Target="slideMasters/slideMaster69.xml"/><Relationship Id="rId7" Type="http://schemas.openxmlformats.org/officeDocument/2006/relationships/slideMaster" Target="slideMasters/slideMaster6.xml"/><Relationship Id="rId69" Type="http://schemas.openxmlformats.org/officeDocument/2006/relationships/slideMaster" Target="slideMasters/slideMaster68.xml"/><Relationship Id="rId68" Type="http://schemas.openxmlformats.org/officeDocument/2006/relationships/slideMaster" Target="slideMasters/slideMaster67.xml"/><Relationship Id="rId67" Type="http://schemas.openxmlformats.org/officeDocument/2006/relationships/slideMaster" Target="slideMasters/slideMaster66.xml"/><Relationship Id="rId66" Type="http://schemas.openxmlformats.org/officeDocument/2006/relationships/slideMaster" Target="slideMasters/slideMaster65.xml"/><Relationship Id="rId65" Type="http://schemas.openxmlformats.org/officeDocument/2006/relationships/slideMaster" Target="slideMasters/slideMaster64.xml"/><Relationship Id="rId64" Type="http://schemas.openxmlformats.org/officeDocument/2006/relationships/slideMaster" Target="slideMasters/slideMaster63.xml"/><Relationship Id="rId63" Type="http://schemas.openxmlformats.org/officeDocument/2006/relationships/slideMaster" Target="slideMasters/slideMaster62.xml"/><Relationship Id="rId62" Type="http://schemas.openxmlformats.org/officeDocument/2006/relationships/slideMaster" Target="slideMasters/slideMaster61.xml"/><Relationship Id="rId61" Type="http://schemas.openxmlformats.org/officeDocument/2006/relationships/slideMaster" Target="slideMasters/slideMaster60.xml"/><Relationship Id="rId60" Type="http://schemas.openxmlformats.org/officeDocument/2006/relationships/slideMaster" Target="slideMasters/slideMaster59.xml"/><Relationship Id="rId6" Type="http://schemas.openxmlformats.org/officeDocument/2006/relationships/slideMaster" Target="slideMasters/slideMaster5.xml"/><Relationship Id="rId59" Type="http://schemas.openxmlformats.org/officeDocument/2006/relationships/slideMaster" Target="slideMasters/slideMaster58.xml"/><Relationship Id="rId58" Type="http://schemas.openxmlformats.org/officeDocument/2006/relationships/slideMaster" Target="slideMasters/slideMaster57.xml"/><Relationship Id="rId57" Type="http://schemas.openxmlformats.org/officeDocument/2006/relationships/slideMaster" Target="slideMasters/slideMaster56.xml"/><Relationship Id="rId56" Type="http://schemas.openxmlformats.org/officeDocument/2006/relationships/slideMaster" Target="slideMasters/slideMaster55.xml"/><Relationship Id="rId55" Type="http://schemas.openxmlformats.org/officeDocument/2006/relationships/slideMaster" Target="slideMasters/slideMaster54.xml"/><Relationship Id="rId54" Type="http://schemas.openxmlformats.org/officeDocument/2006/relationships/slideMaster" Target="slideMasters/slideMaster53.xml"/><Relationship Id="rId53" Type="http://schemas.openxmlformats.org/officeDocument/2006/relationships/slideMaster" Target="slideMasters/slideMaster52.xml"/><Relationship Id="rId52" Type="http://schemas.openxmlformats.org/officeDocument/2006/relationships/slideMaster" Target="slideMasters/slideMaster51.xml"/><Relationship Id="rId51" Type="http://schemas.openxmlformats.org/officeDocument/2006/relationships/slideMaster" Target="slideMasters/slideMaster50.xml"/><Relationship Id="rId50" Type="http://schemas.openxmlformats.org/officeDocument/2006/relationships/slideMaster" Target="slideMasters/slideMaster49.xml"/><Relationship Id="rId5" Type="http://schemas.openxmlformats.org/officeDocument/2006/relationships/slideMaster" Target="slideMasters/slideMaster4.xml"/><Relationship Id="rId49" Type="http://schemas.openxmlformats.org/officeDocument/2006/relationships/slideMaster" Target="slideMasters/slideMaster48.xml"/><Relationship Id="rId48" Type="http://schemas.openxmlformats.org/officeDocument/2006/relationships/slideMaster" Target="slideMasters/slideMaster47.xml"/><Relationship Id="rId47" Type="http://schemas.openxmlformats.org/officeDocument/2006/relationships/slideMaster" Target="slideMasters/slideMaster46.xml"/><Relationship Id="rId46" Type="http://schemas.openxmlformats.org/officeDocument/2006/relationships/slideMaster" Target="slideMasters/slideMaster45.xml"/><Relationship Id="rId45" Type="http://schemas.openxmlformats.org/officeDocument/2006/relationships/slideMaster" Target="slideMasters/slideMaster44.xml"/><Relationship Id="rId44" Type="http://schemas.openxmlformats.org/officeDocument/2006/relationships/slideMaster" Target="slideMasters/slideMaster43.xml"/><Relationship Id="rId43" Type="http://schemas.openxmlformats.org/officeDocument/2006/relationships/slideMaster" Target="slideMasters/slideMaster42.xml"/><Relationship Id="rId42" Type="http://schemas.openxmlformats.org/officeDocument/2006/relationships/slideMaster" Target="slideMasters/slideMaster41.xml"/><Relationship Id="rId41" Type="http://schemas.openxmlformats.org/officeDocument/2006/relationships/slideMaster" Target="slideMasters/slideMaster40.xml"/><Relationship Id="rId40" Type="http://schemas.openxmlformats.org/officeDocument/2006/relationships/slideMaster" Target="slideMasters/slideMaster39.xml"/><Relationship Id="rId4" Type="http://schemas.openxmlformats.org/officeDocument/2006/relationships/slideMaster" Target="slideMasters/slideMaster3.xml"/><Relationship Id="rId39" Type="http://schemas.openxmlformats.org/officeDocument/2006/relationships/slideMaster" Target="slideMasters/slideMaster38.xml"/><Relationship Id="rId38" Type="http://schemas.openxmlformats.org/officeDocument/2006/relationships/slideMaster" Target="slideMasters/slideMaster37.xml"/><Relationship Id="rId37" Type="http://schemas.openxmlformats.org/officeDocument/2006/relationships/slideMaster" Target="slideMasters/slideMaster36.xml"/><Relationship Id="rId36" Type="http://schemas.openxmlformats.org/officeDocument/2006/relationships/slideMaster" Target="slideMasters/slideMaster35.xml"/><Relationship Id="rId35" Type="http://schemas.openxmlformats.org/officeDocument/2006/relationships/slideMaster" Target="slideMasters/slideMaster34.xml"/><Relationship Id="rId34" Type="http://schemas.openxmlformats.org/officeDocument/2006/relationships/slideMaster" Target="slideMasters/slideMaster33.xml"/><Relationship Id="rId33" Type="http://schemas.openxmlformats.org/officeDocument/2006/relationships/slideMaster" Target="slideMasters/slideMaster32.xml"/><Relationship Id="rId32" Type="http://schemas.openxmlformats.org/officeDocument/2006/relationships/slideMaster" Target="slideMasters/slideMaster31.xml"/><Relationship Id="rId31" Type="http://schemas.openxmlformats.org/officeDocument/2006/relationships/slideMaster" Target="slideMasters/slideMaster30.xml"/><Relationship Id="rId30" Type="http://schemas.openxmlformats.org/officeDocument/2006/relationships/slideMaster" Target="slideMasters/slideMaster29.xml"/><Relationship Id="rId3" Type="http://schemas.openxmlformats.org/officeDocument/2006/relationships/slideMaster" Target="slideMasters/slideMaster2.xml"/><Relationship Id="rId29" Type="http://schemas.openxmlformats.org/officeDocument/2006/relationships/slideMaster" Target="slideMasters/slideMaster28.xml"/><Relationship Id="rId28" Type="http://schemas.openxmlformats.org/officeDocument/2006/relationships/slideMaster" Target="slideMasters/slideMaster27.xml"/><Relationship Id="rId27" Type="http://schemas.openxmlformats.org/officeDocument/2006/relationships/slideMaster" Target="slideMasters/slideMaster26.xml"/><Relationship Id="rId26" Type="http://schemas.openxmlformats.org/officeDocument/2006/relationships/slideMaster" Target="slideMasters/slideMaster25.xml"/><Relationship Id="rId25" Type="http://schemas.openxmlformats.org/officeDocument/2006/relationships/slideMaster" Target="slideMasters/slideMaster24.xml"/><Relationship Id="rId24" Type="http://schemas.openxmlformats.org/officeDocument/2006/relationships/slideMaster" Target="slideMasters/slideMaster23.xml"/><Relationship Id="rId23" Type="http://schemas.openxmlformats.org/officeDocument/2006/relationships/slideMaster" Target="slideMasters/slideMaster22.xml"/><Relationship Id="rId22" Type="http://schemas.openxmlformats.org/officeDocument/2006/relationships/slideMaster" Target="slideMasters/slideMaster21.xml"/><Relationship Id="rId21" Type="http://schemas.openxmlformats.org/officeDocument/2006/relationships/slideMaster" Target="slideMasters/slideMaster20.xml"/><Relationship Id="rId20" Type="http://schemas.openxmlformats.org/officeDocument/2006/relationships/slideMaster" Target="slideMasters/slideMaster19.xml"/><Relationship Id="rId2" Type="http://schemas.openxmlformats.org/officeDocument/2006/relationships/theme" Target="theme/theme1.xml"/><Relationship Id="rId19" Type="http://schemas.openxmlformats.org/officeDocument/2006/relationships/slideMaster" Target="slideMasters/slideMaster18.xml"/><Relationship Id="rId18" Type="http://schemas.openxmlformats.org/officeDocument/2006/relationships/slideMaster" Target="slideMasters/slideMaster17.xml"/><Relationship Id="rId17" Type="http://schemas.openxmlformats.org/officeDocument/2006/relationships/slideMaster" Target="slideMasters/slideMaster16.xml"/><Relationship Id="rId16" Type="http://schemas.openxmlformats.org/officeDocument/2006/relationships/slideMaster" Target="slideMasters/slideMaster15.xml"/><Relationship Id="rId15" Type="http://schemas.openxmlformats.org/officeDocument/2006/relationships/slideMaster" Target="slideMasters/slideMaster14.xml"/><Relationship Id="rId148" Type="http://schemas.openxmlformats.org/officeDocument/2006/relationships/tags" Target="tags/tag8880.xml"/><Relationship Id="rId147" Type="http://schemas.openxmlformats.org/officeDocument/2006/relationships/font" Target="fonts/font1.fntdata"/><Relationship Id="rId146" Type="http://schemas.openxmlformats.org/officeDocument/2006/relationships/commentAuthors" Target="commentAuthors.xml"/><Relationship Id="rId145" Type="http://schemas.openxmlformats.org/officeDocument/2006/relationships/tableStyles" Target="tableStyles.xml"/><Relationship Id="rId144" Type="http://schemas.openxmlformats.org/officeDocument/2006/relationships/viewProps" Target="viewProps.xml"/><Relationship Id="rId143" Type="http://schemas.openxmlformats.org/officeDocument/2006/relationships/presProps" Target="presProps.xml"/><Relationship Id="rId142" Type="http://schemas.openxmlformats.org/officeDocument/2006/relationships/slide" Target="slides/slide63.xml"/><Relationship Id="rId141" Type="http://schemas.openxmlformats.org/officeDocument/2006/relationships/slide" Target="slides/slide62.xml"/><Relationship Id="rId140" Type="http://schemas.openxmlformats.org/officeDocument/2006/relationships/slide" Target="slides/slide61.xml"/><Relationship Id="rId14" Type="http://schemas.openxmlformats.org/officeDocument/2006/relationships/slideMaster" Target="slideMasters/slideMaster13.xml"/><Relationship Id="rId139" Type="http://schemas.openxmlformats.org/officeDocument/2006/relationships/slide" Target="slides/slide60.xml"/><Relationship Id="rId138" Type="http://schemas.openxmlformats.org/officeDocument/2006/relationships/slide" Target="slides/slide59.xml"/><Relationship Id="rId137" Type="http://schemas.openxmlformats.org/officeDocument/2006/relationships/slide" Target="slides/slide58.xml"/><Relationship Id="rId136" Type="http://schemas.openxmlformats.org/officeDocument/2006/relationships/slide" Target="slides/slide57.xml"/><Relationship Id="rId135" Type="http://schemas.openxmlformats.org/officeDocument/2006/relationships/slide" Target="slides/slide56.xml"/><Relationship Id="rId134" Type="http://schemas.openxmlformats.org/officeDocument/2006/relationships/slide" Target="slides/slide55.xml"/><Relationship Id="rId133" Type="http://schemas.openxmlformats.org/officeDocument/2006/relationships/slide" Target="slides/slide54.xml"/><Relationship Id="rId132" Type="http://schemas.openxmlformats.org/officeDocument/2006/relationships/slide" Target="slides/slide53.xml"/><Relationship Id="rId131" Type="http://schemas.openxmlformats.org/officeDocument/2006/relationships/slide" Target="slides/slide52.xml"/><Relationship Id="rId130" Type="http://schemas.openxmlformats.org/officeDocument/2006/relationships/slide" Target="slides/slide51.xml"/><Relationship Id="rId13" Type="http://schemas.openxmlformats.org/officeDocument/2006/relationships/slideMaster" Target="slideMasters/slideMaster12.xml"/><Relationship Id="rId129" Type="http://schemas.openxmlformats.org/officeDocument/2006/relationships/slide" Target="slides/slide50.xml"/><Relationship Id="rId128" Type="http://schemas.openxmlformats.org/officeDocument/2006/relationships/slide" Target="slides/slide49.xml"/><Relationship Id="rId127" Type="http://schemas.openxmlformats.org/officeDocument/2006/relationships/slide" Target="slides/slide48.xml"/><Relationship Id="rId126" Type="http://schemas.openxmlformats.org/officeDocument/2006/relationships/slide" Target="slides/slide47.xml"/><Relationship Id="rId125" Type="http://schemas.openxmlformats.org/officeDocument/2006/relationships/slide" Target="slides/slide46.xml"/><Relationship Id="rId124" Type="http://schemas.openxmlformats.org/officeDocument/2006/relationships/slide" Target="slides/slide45.xml"/><Relationship Id="rId123" Type="http://schemas.openxmlformats.org/officeDocument/2006/relationships/slide" Target="slides/slide44.xml"/><Relationship Id="rId122" Type="http://schemas.openxmlformats.org/officeDocument/2006/relationships/slide" Target="slides/slide43.xml"/><Relationship Id="rId121" Type="http://schemas.openxmlformats.org/officeDocument/2006/relationships/slide" Target="slides/slide42.xml"/><Relationship Id="rId120" Type="http://schemas.openxmlformats.org/officeDocument/2006/relationships/slide" Target="slides/slide41.xml"/><Relationship Id="rId12" Type="http://schemas.openxmlformats.org/officeDocument/2006/relationships/slideMaster" Target="slideMasters/slideMaster11.xml"/><Relationship Id="rId119" Type="http://schemas.openxmlformats.org/officeDocument/2006/relationships/slide" Target="slides/slide40.xml"/><Relationship Id="rId118" Type="http://schemas.openxmlformats.org/officeDocument/2006/relationships/slide" Target="slides/slide39.xml"/><Relationship Id="rId117" Type="http://schemas.openxmlformats.org/officeDocument/2006/relationships/slide" Target="slides/slide38.xml"/><Relationship Id="rId116" Type="http://schemas.openxmlformats.org/officeDocument/2006/relationships/slide" Target="slides/slide37.xml"/><Relationship Id="rId115" Type="http://schemas.openxmlformats.org/officeDocument/2006/relationships/slide" Target="slides/slide36.xml"/><Relationship Id="rId114" Type="http://schemas.openxmlformats.org/officeDocument/2006/relationships/slide" Target="slides/slide35.xml"/><Relationship Id="rId113" Type="http://schemas.openxmlformats.org/officeDocument/2006/relationships/slide" Target="slides/slide34.xml"/><Relationship Id="rId112" Type="http://schemas.openxmlformats.org/officeDocument/2006/relationships/slide" Target="slides/slide33.xml"/><Relationship Id="rId111" Type="http://schemas.openxmlformats.org/officeDocument/2006/relationships/slide" Target="slides/slide32.xml"/><Relationship Id="rId110" Type="http://schemas.openxmlformats.org/officeDocument/2006/relationships/slide" Target="slides/slide31.xml"/><Relationship Id="rId11" Type="http://schemas.openxmlformats.org/officeDocument/2006/relationships/slideMaster" Target="slideMasters/slideMaster10.xml"/><Relationship Id="rId109" Type="http://schemas.openxmlformats.org/officeDocument/2006/relationships/slide" Target="slides/slide30.xml"/><Relationship Id="rId108" Type="http://schemas.openxmlformats.org/officeDocument/2006/relationships/slide" Target="slides/slide29.xml"/><Relationship Id="rId107" Type="http://schemas.openxmlformats.org/officeDocument/2006/relationships/slide" Target="slides/slide28.xml"/><Relationship Id="rId106" Type="http://schemas.openxmlformats.org/officeDocument/2006/relationships/slide" Target="slides/slide27.xml"/><Relationship Id="rId105" Type="http://schemas.openxmlformats.org/officeDocument/2006/relationships/slide" Target="slides/slide26.xml"/><Relationship Id="rId104" Type="http://schemas.openxmlformats.org/officeDocument/2006/relationships/slide" Target="slides/slide25.xml"/><Relationship Id="rId103" Type="http://schemas.openxmlformats.org/officeDocument/2006/relationships/slide" Target="slides/slide24.xml"/><Relationship Id="rId102" Type="http://schemas.openxmlformats.org/officeDocument/2006/relationships/slide" Target="slides/slide23.xml"/><Relationship Id="rId101" Type="http://schemas.openxmlformats.org/officeDocument/2006/relationships/slide" Target="slides/slide22.xml"/><Relationship Id="rId100" Type="http://schemas.openxmlformats.org/officeDocument/2006/relationships/slide" Target="slides/slide21.xml"/><Relationship Id="rId10" Type="http://schemas.openxmlformats.org/officeDocument/2006/relationships/slideMaster" Target="slideMasters/slideMaster9.xml"/><Relationship Id="rId1" Type="http://schemas.openxmlformats.org/officeDocument/2006/relationships/slideMaster" Target="slideMasters/slide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7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3962400" cy="344091"/>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5179484" y="0"/>
            <a:ext cx="3962400" cy="344091"/>
          </a:xfrm>
          <a:prstGeom prst="rect">
            <a:avLst/>
          </a:prstGeom>
        </p:spPr>
        <p:txBody>
          <a:bodyPr vert="horz" lIns="91440" tIns="45720" rIns="91440" bIns="45720" rtlCol="0"/>
          <a:lstStyle>
            <a:lvl1pPr algn="r">
              <a:defRPr sz="1200"/>
            </a:lvl1pPr>
          </a:lstStyle>
          <a:p>
            <a:fld id="{42521922-B392-49CB-98B2-D1506FCEECF3}" type="datetimeFigureOut">
              <a:rPr lang="zh-CN" altLang="en-US" smtClean="0"/>
            </a:fld>
            <a:endParaRPr lang="zh-CN" altLang="en-US"/>
          </a:p>
        </p:txBody>
      </p:sp>
      <p:sp>
        <p:nvSpPr>
          <p:cNvPr id="4" name="幻灯片图像占位符 3"/>
          <p:cNvSpPr>
            <a:spLocks noGrp="1" noRot="1" noChangeAspect="1"/>
          </p:cNvSpPr>
          <p:nvPr>
            <p:ph type="sldImg" idx="2"/>
          </p:nvPr>
        </p:nvSpPr>
        <p:spPr>
          <a:xfrm>
            <a:off x="2514600" y="857250"/>
            <a:ext cx="4114800" cy="2314575"/>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914400" y="3300413"/>
            <a:ext cx="7315200" cy="2700338"/>
          </a:xfrm>
          <a:prstGeom prst="rect">
            <a:avLst/>
          </a:prstGeom>
        </p:spPr>
        <p:txBody>
          <a:bodyPr vert="horz" lIns="91440" tIns="45720" rIns="91440" bIns="45720" rtlCol="0"/>
          <a:lstStyle/>
          <a:p>
            <a:pPr lvl="0"/>
            <a:r>
              <a:rPr lang="zh-CN" altLang="en-US"/>
              <a:t>单击此处编辑母版文本样式</a:t>
            </a:r>
            <a:endParaRPr lang="zh-CN" altLang="en-US"/>
          </a:p>
          <a:p>
            <a:pPr lvl="1"/>
            <a:r>
              <a:rPr lang="zh-CN" altLang="en-US"/>
              <a:t>二级</a:t>
            </a:r>
            <a:endParaRPr lang="zh-CN" altLang="en-US"/>
          </a:p>
          <a:p>
            <a:pPr lvl="2"/>
            <a:r>
              <a:rPr lang="zh-CN" altLang="en-US"/>
              <a:t>三级</a:t>
            </a:r>
            <a:endParaRPr lang="zh-CN" altLang="en-US"/>
          </a:p>
          <a:p>
            <a:pPr lvl="3"/>
            <a:r>
              <a:rPr lang="zh-CN" altLang="en-US"/>
              <a:t>四级</a:t>
            </a:r>
            <a:endParaRPr lang="zh-CN" altLang="en-US"/>
          </a:p>
          <a:p>
            <a:pPr lvl="4"/>
            <a:r>
              <a:rPr lang="zh-CN" altLang="en-US"/>
              <a:t>五级</a:t>
            </a:r>
            <a:endParaRPr lang="zh-CN" altLang="en-US"/>
          </a:p>
        </p:txBody>
      </p:sp>
      <p:sp>
        <p:nvSpPr>
          <p:cNvPr id="6" name="页脚占位符 5"/>
          <p:cNvSpPr>
            <a:spLocks noGrp="1"/>
          </p:cNvSpPr>
          <p:nvPr>
            <p:ph type="ftr" sz="quarter" idx="4"/>
          </p:nvPr>
        </p:nvSpPr>
        <p:spPr>
          <a:xfrm>
            <a:off x="0" y="6513910"/>
            <a:ext cx="3962400" cy="344090"/>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5179484" y="6513910"/>
            <a:ext cx="3962400" cy="344090"/>
          </a:xfrm>
          <a:prstGeom prst="rect">
            <a:avLst/>
          </a:prstGeom>
        </p:spPr>
        <p:txBody>
          <a:bodyPr vert="horz" lIns="91440" tIns="45720" rIns="91440" bIns="45720" rtlCol="0" anchor="b"/>
          <a:lstStyle>
            <a:lvl1pPr algn="r">
              <a:defRPr sz="1200"/>
            </a:lvl1pPr>
          </a:lstStyle>
          <a:p>
            <a:fld id="{16B082BF-40C1-4E6C-9085-1B48E30F0BDA}" type="slidenum">
              <a:rPr lang="zh-CN" altLang="en-US" smtClean="0"/>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xml"/></Relationships>
</file>

<file path=ppt/notesSlides/_rels/notesSlide1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xml"/></Relationships>
</file>

<file path=ppt/notesSlides/_rels/notesSlide1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xml"/></Relationships>
</file>

<file path=ppt/notesSlides/_rels/notesSlide1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xml"/></Relationships>
</file>

<file path=ppt/notesSlides/_rels/notesSlide1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xml"/></Relationships>
</file>

<file path=ppt/notesSlides/_rels/notesSlide1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xml"/></Relationships>
</file>

<file path=ppt/notesSlides/_rels/notesSlide1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0.xml"/></Relationships>
</file>

<file path=ppt/notesSlides/_rels/notesSlide1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1.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xml"/></Relationships>
</file>

<file path=ppt/notesSlides/_rels/notesSlide2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2.xml"/></Relationships>
</file>

<file path=ppt/notesSlides/_rels/notesSlide2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3.xml"/></Relationships>
</file>

<file path=ppt/notesSlides/_rels/notesSlide2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4.xml"/></Relationships>
</file>

<file path=ppt/notesSlides/_rels/notesSlide2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6.xml"/></Relationships>
</file>

<file path=ppt/notesSlides/_rels/notesSlide2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7.xml"/></Relationships>
</file>

<file path=ppt/notesSlides/_rels/notesSlide2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8.xml"/></Relationships>
</file>

<file path=ppt/notesSlides/_rels/notesSlide2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9.xml"/></Relationships>
</file>

<file path=ppt/notesSlides/_rels/notesSlide2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0.xml"/></Relationships>
</file>

<file path=ppt/notesSlides/_rels/notesSlide2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1.xml"/></Relationships>
</file>

<file path=ppt/notesSlides/_rels/notesSlide2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2.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xml"/></Relationships>
</file>

<file path=ppt/notesSlides/_rels/notesSlide3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3.xml"/></Relationships>
</file>

<file path=ppt/notesSlides/_rels/notesSlide3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4.xml"/></Relationships>
</file>

<file path=ppt/notesSlides/_rels/notesSlide3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5.xml"/></Relationships>
</file>

<file path=ppt/notesSlides/_rels/notesSlide3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6.xml"/></Relationships>
</file>

<file path=ppt/notesSlides/_rels/notesSlide3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7.xml"/></Relationships>
</file>

<file path=ppt/notesSlides/_rels/notesSlide3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8.xml"/></Relationships>
</file>

<file path=ppt/notesSlides/_rels/notesSlide3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9.xml"/></Relationships>
</file>

<file path=ppt/notesSlides/_rels/notesSlide3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0.xml"/></Relationships>
</file>

<file path=ppt/notesSlides/_rels/notesSlide3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1.xml"/></Relationships>
</file>

<file path=ppt/notesSlides/_rels/notesSlide3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2.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xml"/></Relationships>
</file>

<file path=ppt/notesSlides/_rels/notesSlide4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3.xml"/></Relationships>
</file>

<file path=ppt/notesSlides/_rels/notesSlide4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4.xml"/></Relationships>
</file>

<file path=ppt/notesSlides/_rels/notesSlide4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5.xml"/></Relationships>
</file>

<file path=ppt/notesSlides/_rels/notesSlide4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6.xml"/></Relationships>
</file>

<file path=ppt/notesSlides/_rels/notesSlide4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7.xml"/></Relationships>
</file>

<file path=ppt/notesSlides/_rels/notesSlide4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8.xml"/></Relationships>
</file>

<file path=ppt/notesSlides/_rels/notesSlide4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9.xml"/></Relationships>
</file>

<file path=ppt/notesSlides/_rels/notesSlide4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0.xml"/></Relationships>
</file>

<file path=ppt/notesSlides/_rels/notesSlide4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1.xml"/></Relationships>
</file>

<file path=ppt/notesSlides/_rels/notesSlide4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2.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xml"/></Relationships>
</file>

<file path=ppt/notesSlides/_rels/notesSlide5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3.xml"/></Relationships>
</file>

<file path=ppt/notesSlides/_rels/notesSlide5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4.xml"/></Relationships>
</file>

<file path=ppt/notesSlides/_rels/notesSlide5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5.xml"/></Relationships>
</file>

<file path=ppt/notesSlides/_rels/notesSlide5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6.xml"/></Relationships>
</file>

<file path=ppt/notesSlides/_rels/notesSlide5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7.xml"/></Relationships>
</file>

<file path=ppt/notesSlides/_rels/notesSlide5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8.xml"/></Relationships>
</file>

<file path=ppt/notesSlides/_rels/notesSlide5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9.xml"/></Relationships>
</file>

<file path=ppt/notesSlides/_rels/notesSlide5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0.xml"/></Relationships>
</file>

<file path=ppt/notesSlides/_rels/notesSlide5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1.xml"/></Relationships>
</file>

<file path=ppt/notesSlides/_rels/notesSlide5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2.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xml"/></Relationships>
</file>

<file path=ppt/notesSlides/_rels/notesSlide6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3.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FE284FBA-1E51-41CA-94CE-3C4A9B97CA20}" type="slidenum">
              <a:rPr kumimoji="0" lang="zh-CN" altLang="en-US" sz="1200" b="0" i="0" u="none" strike="noStrike" kern="1200" cap="none" spc="0" normalizeH="0" baseline="0" noProof="0" smtClean="0">
                <a:ln>
                  <a:noFill/>
                </a:ln>
                <a:solidFill>
                  <a:prstClr val="black"/>
                </a:solidFill>
                <a:effectLst/>
                <a:uLnTx/>
                <a:uFillTx/>
                <a:latin typeface="等线" panose="02010600030101010101" charset="-122"/>
                <a:ea typeface="等线" panose="02010600030101010101"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FE284FBA-1E51-41CA-94CE-3C4A9B97CA20}" type="slidenum">
              <a:rPr kumimoji="0" lang="zh-CN" altLang="en-US" sz="1200" b="0" i="0" u="none" strike="noStrike" kern="1200" cap="none" spc="0" normalizeH="0" baseline="0" noProof="0" smtClean="0">
                <a:ln>
                  <a:noFill/>
                </a:ln>
                <a:solidFill>
                  <a:prstClr val="black"/>
                </a:solidFill>
                <a:effectLst/>
                <a:uLnTx/>
                <a:uFillTx/>
                <a:latin typeface="等线" panose="02010600030101010101" charset="-122"/>
                <a:ea typeface="等线" panose="02010600030101010101"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FE284FBA-1E51-41CA-94CE-3C4A9B97CA20}" type="slidenum">
              <a:rPr kumimoji="0" lang="zh-CN" altLang="en-US" sz="1200" b="0" i="0" u="none" strike="noStrike" kern="1200" cap="none" spc="0" normalizeH="0" baseline="0" noProof="0" smtClean="0">
                <a:ln>
                  <a:noFill/>
                </a:ln>
                <a:solidFill>
                  <a:prstClr val="black"/>
                </a:solidFill>
                <a:effectLst/>
                <a:uLnTx/>
                <a:uFillTx/>
                <a:latin typeface="等线" panose="02010600030101010101" charset="-122"/>
                <a:ea typeface="等线" panose="02010600030101010101"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FE284FBA-1E51-41CA-94CE-3C4A9B97CA20}" type="slidenum">
              <a:rPr kumimoji="0" lang="zh-CN" altLang="en-US" sz="1200" b="0" i="0" u="none" strike="noStrike" kern="1200" cap="none" spc="0" normalizeH="0" baseline="0" noProof="0" smtClean="0">
                <a:ln>
                  <a:noFill/>
                </a:ln>
                <a:solidFill>
                  <a:prstClr val="black"/>
                </a:solidFill>
                <a:effectLst/>
                <a:uLnTx/>
                <a:uFillTx/>
                <a:latin typeface="等线" panose="02010600030101010101" charset="-122"/>
                <a:ea typeface="等线" panose="02010600030101010101"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FE284FBA-1E51-41CA-94CE-3C4A9B97CA20}" type="slidenum">
              <a:rPr kumimoji="0" lang="zh-CN" altLang="en-US" sz="1200" b="0" i="0" u="none" strike="noStrike" kern="1200" cap="none" spc="0" normalizeH="0" baseline="0" noProof="0" smtClean="0">
                <a:ln>
                  <a:noFill/>
                </a:ln>
                <a:solidFill>
                  <a:prstClr val="black"/>
                </a:solidFill>
                <a:effectLst/>
                <a:uLnTx/>
                <a:uFillTx/>
                <a:latin typeface="等线" panose="02010600030101010101" charset="-122"/>
                <a:ea typeface="等线" panose="02010600030101010101"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FE284FBA-1E51-41CA-94CE-3C4A9B97CA20}" type="slidenum">
              <a:rPr kumimoji="0" lang="zh-CN" altLang="en-US" sz="1200" b="0" i="0" u="none" strike="noStrike" kern="1200" cap="none" spc="0" normalizeH="0" baseline="0" noProof="0" smtClean="0">
                <a:ln>
                  <a:noFill/>
                </a:ln>
                <a:solidFill>
                  <a:prstClr val="black"/>
                </a:solidFill>
                <a:effectLst/>
                <a:uLnTx/>
                <a:uFillTx/>
                <a:latin typeface="等线" panose="02010600030101010101" charset="-122"/>
                <a:ea typeface="等线" panose="02010600030101010101"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FE284FBA-1E51-41CA-94CE-3C4A9B97CA20}" type="slidenum">
              <a:rPr kumimoji="0" lang="zh-CN" altLang="en-US" sz="1200" b="0" i="0" u="none" strike="noStrike" kern="1200" cap="none" spc="0" normalizeH="0" baseline="0" noProof="0" smtClean="0">
                <a:ln>
                  <a:noFill/>
                </a:ln>
                <a:solidFill>
                  <a:prstClr val="black"/>
                </a:solidFill>
                <a:effectLst/>
                <a:uLnTx/>
                <a:uFillTx/>
                <a:latin typeface="等线" panose="02010600030101010101" charset="-122"/>
                <a:ea typeface="等线" panose="02010600030101010101"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FE284FBA-1E51-41CA-94CE-3C4A9B97CA20}" type="slidenum">
              <a:rPr kumimoji="0" lang="zh-CN" altLang="en-US" sz="1200" b="0" i="0" u="none" strike="noStrike" kern="1200" cap="none" spc="0" normalizeH="0" baseline="0" noProof="0" smtClean="0">
                <a:ln>
                  <a:noFill/>
                </a:ln>
                <a:solidFill>
                  <a:prstClr val="black"/>
                </a:solidFill>
                <a:effectLst/>
                <a:uLnTx/>
                <a:uFillTx/>
                <a:latin typeface="等线" panose="02010600030101010101" charset="-122"/>
                <a:ea typeface="等线" panose="02010600030101010101"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FE284FBA-1E51-41CA-94CE-3C4A9B97CA20}" type="slidenum">
              <a:rPr kumimoji="0" lang="zh-CN" altLang="en-US" sz="1200" b="0" i="0" u="none" strike="noStrike" kern="1200" cap="none" spc="0" normalizeH="0" baseline="0" noProof="0" smtClean="0">
                <a:ln>
                  <a:noFill/>
                </a:ln>
                <a:solidFill>
                  <a:prstClr val="black"/>
                </a:solidFill>
                <a:effectLst/>
                <a:uLnTx/>
                <a:uFillTx/>
                <a:latin typeface="等线" panose="02010600030101010101" charset="-122"/>
                <a:ea typeface="等线" panose="02010600030101010101"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FE284FBA-1E51-41CA-94CE-3C4A9B97CA20}" type="slidenum">
              <a:rPr kumimoji="0" lang="zh-CN" altLang="en-US" sz="1200" b="0" i="0" u="none" strike="noStrike" kern="1200" cap="none" spc="0" normalizeH="0" baseline="0" noProof="0" smtClean="0">
                <a:ln>
                  <a:noFill/>
                </a:ln>
                <a:solidFill>
                  <a:prstClr val="black"/>
                </a:solidFill>
                <a:effectLst/>
                <a:uLnTx/>
                <a:uFillTx/>
                <a:latin typeface="等线" panose="02010600030101010101" charset="-122"/>
                <a:ea typeface="等线" panose="02010600030101010101"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FE284FBA-1E51-41CA-94CE-3C4A9B97CA20}" type="slidenum">
              <a:rPr kumimoji="0" lang="zh-CN" altLang="en-US" sz="1200" b="0" i="0" u="none" strike="noStrike" kern="1200" cap="none" spc="0" normalizeH="0" baseline="0" noProof="0" smtClean="0">
                <a:ln>
                  <a:noFill/>
                </a:ln>
                <a:solidFill>
                  <a:prstClr val="black"/>
                </a:solidFill>
                <a:effectLst/>
                <a:uLnTx/>
                <a:uFillTx/>
                <a:latin typeface="等线" panose="02010600030101010101" charset="-122"/>
                <a:ea typeface="等线" panose="02010600030101010101"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FE284FBA-1E51-41CA-94CE-3C4A9B97CA20}" type="slidenum">
              <a:rPr kumimoji="0" lang="zh-CN" altLang="en-US" sz="1200" b="0" i="0" u="none" strike="noStrike" kern="1200" cap="none" spc="0" normalizeH="0" baseline="0" noProof="0" smtClean="0">
                <a:ln>
                  <a:noFill/>
                </a:ln>
                <a:solidFill>
                  <a:prstClr val="black"/>
                </a:solidFill>
                <a:effectLst/>
                <a:uLnTx/>
                <a:uFillTx/>
                <a:latin typeface="等线" panose="02010600030101010101" charset="-122"/>
                <a:ea typeface="等线" panose="02010600030101010101"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FE284FBA-1E51-41CA-94CE-3C4A9B97CA20}" type="slidenum">
              <a:rPr kumimoji="0" lang="zh-CN" altLang="en-US" sz="1200" b="0" i="0" u="none" strike="noStrike" kern="1200" cap="none" spc="0" normalizeH="0" baseline="0" noProof="0" smtClean="0">
                <a:ln>
                  <a:noFill/>
                </a:ln>
                <a:solidFill>
                  <a:prstClr val="black"/>
                </a:solidFill>
                <a:effectLst/>
                <a:uLnTx/>
                <a:uFillTx/>
                <a:latin typeface="等线" panose="02010600030101010101" charset="-122"/>
                <a:ea typeface="等线" panose="02010600030101010101"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FE284FBA-1E51-41CA-94CE-3C4A9B97CA20}" type="slidenum">
              <a:rPr kumimoji="0" lang="zh-CN" altLang="en-US" sz="1200" b="0" i="0" u="none" strike="noStrike" kern="1200" cap="none" spc="0" normalizeH="0" baseline="0" noProof="0" smtClean="0">
                <a:ln>
                  <a:noFill/>
                </a:ln>
                <a:solidFill>
                  <a:prstClr val="black"/>
                </a:solidFill>
                <a:effectLst/>
                <a:uLnTx/>
                <a:uFillTx/>
                <a:latin typeface="等线" panose="02010600030101010101" charset="-122"/>
                <a:ea typeface="等线" panose="02010600030101010101"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FE284FBA-1E51-41CA-94CE-3C4A9B97CA20}" type="slidenum">
              <a:rPr kumimoji="0" lang="zh-CN" altLang="en-US" sz="1200" b="0" i="0" u="none" strike="noStrike" kern="1200" cap="none" spc="0" normalizeH="0" baseline="0" noProof="0" smtClean="0">
                <a:ln>
                  <a:noFill/>
                </a:ln>
                <a:solidFill>
                  <a:prstClr val="black"/>
                </a:solidFill>
                <a:effectLst/>
                <a:uLnTx/>
                <a:uFillTx/>
                <a:latin typeface="等线" panose="02010600030101010101" charset="-122"/>
                <a:ea typeface="等线" panose="02010600030101010101"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FE284FBA-1E51-41CA-94CE-3C4A9B97CA20}" type="slidenum">
              <a:rPr kumimoji="0" lang="zh-CN" altLang="en-US" sz="1200" b="0" i="0" u="none" strike="noStrike" kern="1200" cap="none" spc="0" normalizeH="0" baseline="0" noProof="0" smtClean="0">
                <a:ln>
                  <a:noFill/>
                </a:ln>
                <a:solidFill>
                  <a:prstClr val="black"/>
                </a:solidFill>
                <a:effectLst/>
                <a:uLnTx/>
                <a:uFillTx/>
                <a:latin typeface="等线" panose="02010600030101010101" charset="-122"/>
                <a:ea typeface="等线" panose="02010600030101010101"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FE284FBA-1E51-41CA-94CE-3C4A9B97CA20}" type="slidenum">
              <a:rPr kumimoji="0" lang="zh-CN" altLang="en-US" sz="1200" b="0" i="0" u="none" strike="noStrike" kern="1200" cap="none" spc="0" normalizeH="0" baseline="0" noProof="0" smtClean="0">
                <a:ln>
                  <a:noFill/>
                </a:ln>
                <a:solidFill>
                  <a:prstClr val="black"/>
                </a:solidFill>
                <a:effectLst/>
                <a:uLnTx/>
                <a:uFillTx/>
                <a:latin typeface="等线" panose="02010600030101010101" charset="-122"/>
                <a:ea typeface="等线" panose="02010600030101010101"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FE284FBA-1E51-41CA-94CE-3C4A9B97CA20}" type="slidenum">
              <a:rPr kumimoji="0" lang="zh-CN" altLang="en-US" sz="1200" b="0" i="0" u="none" strike="noStrike" kern="1200" cap="none" spc="0" normalizeH="0" baseline="0" noProof="0" smtClean="0">
                <a:ln>
                  <a:noFill/>
                </a:ln>
                <a:solidFill>
                  <a:prstClr val="black"/>
                </a:solidFill>
                <a:effectLst/>
                <a:uLnTx/>
                <a:uFillTx/>
                <a:latin typeface="等线" panose="02010600030101010101" charset="-122"/>
                <a:ea typeface="等线" panose="02010600030101010101"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FE284FBA-1E51-41CA-94CE-3C4A9B97CA20}" type="slidenum">
              <a:rPr kumimoji="0" lang="zh-CN" altLang="en-US" sz="1200" b="0" i="0" u="none" strike="noStrike" kern="1200" cap="none" spc="0" normalizeH="0" baseline="0" noProof="0" smtClean="0">
                <a:ln>
                  <a:noFill/>
                </a:ln>
                <a:solidFill>
                  <a:prstClr val="black"/>
                </a:solidFill>
                <a:effectLst/>
                <a:uLnTx/>
                <a:uFillTx/>
                <a:latin typeface="等线" panose="02010600030101010101" charset="-122"/>
                <a:ea typeface="等线" panose="02010600030101010101"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FE284FBA-1E51-41CA-94CE-3C4A9B97CA20}" type="slidenum">
              <a:rPr kumimoji="0" lang="zh-CN" altLang="en-US" sz="1200" b="0" i="0" u="none" strike="noStrike" kern="1200" cap="none" spc="0" normalizeH="0" baseline="0" noProof="0" smtClean="0">
                <a:ln>
                  <a:noFill/>
                </a:ln>
                <a:solidFill>
                  <a:prstClr val="black"/>
                </a:solidFill>
                <a:effectLst/>
                <a:uLnTx/>
                <a:uFillTx/>
                <a:latin typeface="等线" panose="02010600030101010101" charset="-122"/>
                <a:ea typeface="等线" panose="02010600030101010101"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FE284FBA-1E51-41CA-94CE-3C4A9B97CA20}" type="slidenum">
              <a:rPr kumimoji="0" lang="zh-CN" altLang="en-US" sz="1200" b="0" i="0" u="none" strike="noStrike" kern="1200" cap="none" spc="0" normalizeH="0" baseline="0" noProof="0" smtClean="0">
                <a:ln>
                  <a:noFill/>
                </a:ln>
                <a:solidFill>
                  <a:prstClr val="black"/>
                </a:solidFill>
                <a:effectLst/>
                <a:uLnTx/>
                <a:uFillTx/>
                <a:latin typeface="等线" panose="02010600030101010101" charset="-122"/>
                <a:ea typeface="等线" panose="02010600030101010101"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FE284FBA-1E51-41CA-94CE-3C4A9B97CA20}" type="slidenum">
              <a:rPr kumimoji="0" lang="zh-CN" altLang="en-US" sz="1200" b="0" i="0" u="none" strike="noStrike" kern="1200" cap="none" spc="0" normalizeH="0" baseline="0" noProof="0" smtClean="0">
                <a:ln>
                  <a:noFill/>
                </a:ln>
                <a:solidFill>
                  <a:prstClr val="black"/>
                </a:solidFill>
                <a:effectLst/>
                <a:uLnTx/>
                <a:uFillTx/>
                <a:latin typeface="等线" panose="02010600030101010101" charset="-122"/>
                <a:ea typeface="等线" panose="02010600030101010101"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FE284FBA-1E51-41CA-94CE-3C4A9B97CA20}" type="slidenum">
              <a:rPr kumimoji="0" lang="zh-CN" altLang="en-US" sz="1200" b="0" i="0" u="none" strike="noStrike" kern="1200" cap="none" spc="0" normalizeH="0" baseline="0" noProof="0" smtClean="0">
                <a:ln>
                  <a:noFill/>
                </a:ln>
                <a:solidFill>
                  <a:prstClr val="black"/>
                </a:solidFill>
                <a:effectLst/>
                <a:uLnTx/>
                <a:uFillTx/>
                <a:latin typeface="等线" panose="02010600030101010101" charset="-122"/>
                <a:ea typeface="等线" panose="02010600030101010101"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FE284FBA-1E51-41CA-94CE-3C4A9B97CA20}" type="slidenum">
              <a:rPr kumimoji="0" lang="zh-CN" altLang="en-US" sz="1200" b="0" i="0" u="none" strike="noStrike" kern="1200" cap="none" spc="0" normalizeH="0" baseline="0" noProof="0" smtClean="0">
                <a:ln>
                  <a:noFill/>
                </a:ln>
                <a:solidFill>
                  <a:prstClr val="black"/>
                </a:solidFill>
                <a:effectLst/>
                <a:uLnTx/>
                <a:uFillTx/>
                <a:latin typeface="等线" panose="02010600030101010101" charset="-122"/>
                <a:ea typeface="等线" panose="02010600030101010101"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FE284FBA-1E51-41CA-94CE-3C4A9B97CA20}" type="slidenum">
              <a:rPr kumimoji="0" lang="zh-CN" altLang="en-US" sz="1200" b="0" i="0" u="none" strike="noStrike" kern="1200" cap="none" spc="0" normalizeH="0" baseline="0" noProof="0" smtClean="0">
                <a:ln>
                  <a:noFill/>
                </a:ln>
                <a:solidFill>
                  <a:prstClr val="black"/>
                </a:solidFill>
                <a:effectLst/>
                <a:uLnTx/>
                <a:uFillTx/>
                <a:latin typeface="等线" panose="02010600030101010101" charset="-122"/>
                <a:ea typeface="等线" panose="02010600030101010101"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a:sym typeface="+mn-ea"/>
              </a:rPr>
              <a:t>从</a:t>
            </a:r>
            <a:r>
              <a:rPr lang="en-US" altLang="zh-CN">
                <a:sym typeface="+mn-ea"/>
              </a:rPr>
              <a:t>IMAGE_SECTION_HEADER</a:t>
            </a:r>
            <a:r>
              <a:rPr lang="zh-CN" altLang="en-US">
                <a:sym typeface="+mn-ea"/>
              </a:rPr>
              <a:t>后面的放在</a:t>
            </a:r>
            <a:r>
              <a:rPr lang="en-US" altLang="zh-CN">
                <a:sym typeface="+mn-ea"/>
              </a:rPr>
              <a:t>Section Headers slide</a:t>
            </a:r>
            <a:r>
              <a:rPr lang="zh-CN" altLang="en-US">
                <a:sym typeface="+mn-ea"/>
              </a:rPr>
              <a:t>后面</a:t>
            </a:r>
            <a:endParaRPr lang="zh-CN" altLang="en-US" dirty="0"/>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FE284FBA-1E51-41CA-94CE-3C4A9B97CA20}" type="slidenum">
              <a:rPr kumimoji="0" lang="zh-CN" altLang="en-US" sz="1200" b="0" i="0" u="none" strike="noStrike" kern="1200" cap="none" spc="0" normalizeH="0" baseline="0" noProof="0" smtClean="0">
                <a:ln>
                  <a:noFill/>
                </a:ln>
                <a:solidFill>
                  <a:prstClr val="black"/>
                </a:solidFill>
                <a:effectLst/>
                <a:uLnTx/>
                <a:uFillTx/>
                <a:latin typeface="等线" panose="02010600030101010101" charset="-122"/>
                <a:ea typeface="等线" panose="02010600030101010101"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FE284FBA-1E51-41CA-94CE-3C4A9B97CA20}" type="slidenum">
              <a:rPr kumimoji="0" lang="zh-CN" altLang="en-US" sz="1200" b="0" i="0" u="none" strike="noStrike" kern="1200" cap="none" spc="0" normalizeH="0" baseline="0" noProof="0" smtClean="0">
                <a:ln>
                  <a:noFill/>
                </a:ln>
                <a:solidFill>
                  <a:prstClr val="black"/>
                </a:solidFill>
                <a:effectLst/>
                <a:uLnTx/>
                <a:uFillTx/>
                <a:latin typeface="等线" panose="02010600030101010101" charset="-122"/>
                <a:ea typeface="等线" panose="02010600030101010101"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FE284FBA-1E51-41CA-94CE-3C4A9B97CA20}" type="slidenum">
              <a:rPr kumimoji="0" lang="zh-CN" altLang="en-US" sz="1200" b="0" i="0" u="none" strike="noStrike" kern="1200" cap="none" spc="0" normalizeH="0" baseline="0" noProof="0" smtClean="0">
                <a:ln>
                  <a:noFill/>
                </a:ln>
                <a:solidFill>
                  <a:prstClr val="black"/>
                </a:solidFill>
                <a:effectLst/>
                <a:uLnTx/>
                <a:uFillTx/>
                <a:latin typeface="等线" panose="02010600030101010101" charset="-122"/>
                <a:ea typeface="等线" panose="02010600030101010101"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FE284FBA-1E51-41CA-94CE-3C4A9B97CA20}" type="slidenum">
              <a:rPr kumimoji="0" lang="zh-CN" altLang="en-US" sz="1200" b="0" i="0" u="none" strike="noStrike" kern="1200" cap="none" spc="0" normalizeH="0" baseline="0" noProof="0" smtClean="0">
                <a:ln>
                  <a:noFill/>
                </a:ln>
                <a:solidFill>
                  <a:prstClr val="black"/>
                </a:solidFill>
                <a:effectLst/>
                <a:uLnTx/>
                <a:uFillTx/>
                <a:latin typeface="等线" panose="02010600030101010101" charset="-122"/>
                <a:ea typeface="等线" panose="02010600030101010101"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FE284FBA-1E51-41CA-94CE-3C4A9B97CA20}" type="slidenum">
              <a:rPr kumimoji="0" lang="zh-CN" altLang="en-US" sz="1200" b="0" i="0" u="none" strike="noStrike" kern="1200" cap="none" spc="0" normalizeH="0" baseline="0" noProof="0" smtClean="0">
                <a:ln>
                  <a:noFill/>
                </a:ln>
                <a:solidFill>
                  <a:prstClr val="black"/>
                </a:solidFill>
                <a:effectLst/>
                <a:uLnTx/>
                <a:uFillTx/>
                <a:latin typeface="等线" panose="02010600030101010101" charset="-122"/>
                <a:ea typeface="等线" panose="02010600030101010101"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FE284FBA-1E51-41CA-94CE-3C4A9B97CA20}" type="slidenum">
              <a:rPr kumimoji="0" lang="zh-CN" altLang="en-US" sz="1200" b="0" i="0" u="none" strike="noStrike" kern="1200" cap="none" spc="0" normalizeH="0" baseline="0" noProof="0" smtClean="0">
                <a:ln>
                  <a:noFill/>
                </a:ln>
                <a:solidFill>
                  <a:prstClr val="black"/>
                </a:solidFill>
                <a:effectLst/>
                <a:uLnTx/>
                <a:uFillTx/>
                <a:latin typeface="等线" panose="02010600030101010101" charset="-122"/>
                <a:ea typeface="等线" panose="02010600030101010101"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FE284FBA-1E51-41CA-94CE-3C4A9B97CA20}" type="slidenum">
              <a:rPr kumimoji="0" lang="zh-CN" altLang="en-US" sz="1200" b="0" i="0" u="none" strike="noStrike" kern="1200" cap="none" spc="0" normalizeH="0" baseline="0" noProof="0" smtClean="0">
                <a:ln>
                  <a:noFill/>
                </a:ln>
                <a:solidFill>
                  <a:prstClr val="black"/>
                </a:solidFill>
                <a:effectLst/>
                <a:uLnTx/>
                <a:uFillTx/>
                <a:latin typeface="等线" panose="02010600030101010101" charset="-122"/>
                <a:ea typeface="等线" panose="02010600030101010101"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FE284FBA-1E51-41CA-94CE-3C4A9B97CA20}" type="slidenum">
              <a:rPr kumimoji="0" lang="zh-CN" altLang="en-US" sz="1200" b="0" i="0" u="none" strike="noStrike" kern="1200" cap="none" spc="0" normalizeH="0" baseline="0" noProof="0" smtClean="0">
                <a:ln>
                  <a:noFill/>
                </a:ln>
                <a:solidFill>
                  <a:prstClr val="black"/>
                </a:solidFill>
                <a:effectLst/>
                <a:uLnTx/>
                <a:uFillTx/>
                <a:latin typeface="等线" panose="02010600030101010101" charset="-122"/>
                <a:ea typeface="等线" panose="02010600030101010101"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FE284FBA-1E51-41CA-94CE-3C4A9B97CA20}" type="slidenum">
              <a:rPr kumimoji="0" lang="zh-CN" altLang="en-US" sz="1200" b="0" i="0" u="none" strike="noStrike" kern="1200" cap="none" spc="0" normalizeH="0" baseline="0" noProof="0" smtClean="0">
                <a:ln>
                  <a:noFill/>
                </a:ln>
                <a:solidFill>
                  <a:prstClr val="black"/>
                </a:solidFill>
                <a:effectLst/>
                <a:uLnTx/>
                <a:uFillTx/>
                <a:latin typeface="等线" panose="02010600030101010101" charset="-122"/>
                <a:ea typeface="等线" panose="02010600030101010101"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FE284FBA-1E51-41CA-94CE-3C4A9B97CA20}" type="slidenum">
              <a:rPr kumimoji="0" lang="zh-CN" altLang="en-US" sz="1200" b="0" i="0" u="none" strike="noStrike" kern="1200" cap="none" spc="0" normalizeH="0" baseline="0" noProof="0" smtClean="0">
                <a:ln>
                  <a:noFill/>
                </a:ln>
                <a:solidFill>
                  <a:prstClr val="black"/>
                </a:solidFill>
                <a:effectLst/>
                <a:uLnTx/>
                <a:uFillTx/>
                <a:latin typeface="等线" panose="02010600030101010101" charset="-122"/>
                <a:ea typeface="等线" panose="02010600030101010101"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FE284FBA-1E51-41CA-94CE-3C4A9B97CA20}" type="slidenum">
              <a:rPr kumimoji="0" lang="zh-CN" altLang="en-US" sz="1200" b="0" i="0" u="none" strike="noStrike" kern="1200" cap="none" spc="0" normalizeH="0" baseline="0" noProof="0" smtClean="0">
                <a:ln>
                  <a:noFill/>
                </a:ln>
                <a:solidFill>
                  <a:prstClr val="black"/>
                </a:solidFill>
                <a:effectLst/>
                <a:uLnTx/>
                <a:uFillTx/>
                <a:latin typeface="等线" panose="02010600030101010101" charset="-122"/>
                <a:ea typeface="等线" panose="02010600030101010101"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FE284FBA-1E51-41CA-94CE-3C4A9B97CA20}" type="slidenum">
              <a:rPr kumimoji="0" lang="zh-CN" altLang="en-US" sz="1200" b="0" i="0" u="none" strike="noStrike" kern="1200" cap="none" spc="0" normalizeH="0" baseline="0" noProof="0" smtClean="0">
                <a:ln>
                  <a:noFill/>
                </a:ln>
                <a:solidFill>
                  <a:prstClr val="black"/>
                </a:solidFill>
                <a:effectLst/>
                <a:uLnTx/>
                <a:uFillTx/>
                <a:latin typeface="等线" panose="02010600030101010101" charset="-122"/>
                <a:ea typeface="等线" panose="02010600030101010101"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FE284FBA-1E51-41CA-94CE-3C4A9B97CA20}" type="slidenum">
              <a:rPr kumimoji="0" lang="zh-CN" altLang="en-US" sz="1200" b="0" i="0" u="none" strike="noStrike" kern="1200" cap="none" spc="0" normalizeH="0" baseline="0" noProof="0" smtClean="0">
                <a:ln>
                  <a:noFill/>
                </a:ln>
                <a:solidFill>
                  <a:prstClr val="black"/>
                </a:solidFill>
                <a:effectLst/>
                <a:uLnTx/>
                <a:uFillTx/>
                <a:latin typeface="等线" panose="02010600030101010101" charset="-122"/>
                <a:ea typeface="等线" panose="02010600030101010101"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FE284FBA-1E51-41CA-94CE-3C4A9B97CA20}" type="slidenum">
              <a:rPr kumimoji="0" lang="zh-CN" altLang="en-US" sz="1200" b="0" i="0" u="none" strike="noStrike" kern="1200" cap="none" spc="0" normalizeH="0" baseline="0" noProof="0" smtClean="0">
                <a:ln>
                  <a:noFill/>
                </a:ln>
                <a:solidFill>
                  <a:prstClr val="black"/>
                </a:solidFill>
                <a:effectLst/>
                <a:uLnTx/>
                <a:uFillTx/>
                <a:latin typeface="等线" panose="02010600030101010101" charset="-122"/>
                <a:ea typeface="等线" panose="02010600030101010101"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en-US" altLang="zh-CN"/>
          </a:p>
        </p:txBody>
      </p:sp>
      <p:sp>
        <p:nvSpPr>
          <p:cNvPr id="4" name="灯片编号占位符 3"/>
          <p:cNvSpPr>
            <a:spLocks noGrp="1"/>
          </p:cNvSpPr>
          <p:nvPr>
            <p:ph type="sldNum" sz="quarter" idx="5"/>
          </p:nvPr>
        </p:nvSpPr>
        <p:spPr/>
        <p:txBody>
          <a:bodyPr/>
          <a:lstStyle/>
          <a:p>
            <a:fld id="{FE284FBA-1E51-41CA-94CE-3C4A9B97CA20}" type="slidenum">
              <a:rPr lang="zh-CN" altLang="en-US" smtClean="0"/>
            </a:fld>
            <a:endParaRPr lang="zh-CN" altLang="en-US"/>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FE284FBA-1E51-41CA-94CE-3C4A9B97CA20}" type="slidenum">
              <a:rPr kumimoji="0" lang="zh-CN" altLang="en-US" sz="1200" b="0" i="0" u="none" strike="noStrike" kern="1200" cap="none" spc="0" normalizeH="0" baseline="0" noProof="0" smtClean="0">
                <a:ln>
                  <a:noFill/>
                </a:ln>
                <a:solidFill>
                  <a:prstClr val="black"/>
                </a:solidFill>
                <a:effectLst/>
                <a:uLnTx/>
                <a:uFillTx/>
                <a:latin typeface="等线" panose="02010600030101010101" charset="-122"/>
                <a:ea typeface="等线" panose="02010600030101010101"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FE284FBA-1E51-41CA-94CE-3C4A9B97CA20}" type="slidenum">
              <a:rPr kumimoji="0" lang="zh-CN" altLang="en-US" sz="1200" b="0" i="0" u="none" strike="noStrike" kern="1200" cap="none" spc="0" normalizeH="0" baseline="0" noProof="0" smtClean="0">
                <a:ln>
                  <a:noFill/>
                </a:ln>
                <a:solidFill>
                  <a:prstClr val="black"/>
                </a:solidFill>
                <a:effectLst/>
                <a:uLnTx/>
                <a:uFillTx/>
                <a:latin typeface="等线" panose="02010600030101010101" charset="-122"/>
                <a:ea typeface="等线" panose="02010600030101010101"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FE284FBA-1E51-41CA-94CE-3C4A9B97CA20}" type="slidenum">
              <a:rPr kumimoji="0" lang="zh-CN" altLang="en-US" sz="1200" b="0" i="0" u="none" strike="noStrike" kern="1200" cap="none" spc="0" normalizeH="0" baseline="0" noProof="0" smtClean="0">
                <a:ln>
                  <a:noFill/>
                </a:ln>
                <a:solidFill>
                  <a:prstClr val="black"/>
                </a:solidFill>
                <a:effectLst/>
                <a:uLnTx/>
                <a:uFillTx/>
                <a:latin typeface="等线" panose="02010600030101010101" charset="-122"/>
                <a:ea typeface="等线" panose="02010600030101010101"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a:p>
        </p:txBody>
      </p:sp>
      <p:sp>
        <p:nvSpPr>
          <p:cNvPr id="4" name="灯片编号占位符 3"/>
          <p:cNvSpPr>
            <a:spLocks noGrp="1"/>
          </p:cNvSpPr>
          <p:nvPr>
            <p:ph type="sldNum" sz="quarter" idx="5"/>
          </p:nvPr>
        </p:nvSpPr>
        <p:spPr/>
        <p:txBody>
          <a:bodyPr/>
          <a:lstStyle/>
          <a:p>
            <a:fld id="{FE284FBA-1E51-41CA-94CE-3C4A9B97CA20}" type="slidenum">
              <a:rPr lang="zh-CN" altLang="en-US" smtClean="0"/>
            </a:fld>
            <a:endParaRPr lang="zh-CN"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FE284FBA-1E51-41CA-94CE-3C4A9B97CA20}" type="slidenum">
              <a:rPr kumimoji="0" lang="zh-CN" altLang="en-US" sz="1200" b="0" i="0" u="none" strike="noStrike" kern="1200" cap="none" spc="0" normalizeH="0" baseline="0" noProof="0" smtClean="0">
                <a:ln>
                  <a:noFill/>
                </a:ln>
                <a:solidFill>
                  <a:prstClr val="black"/>
                </a:solidFill>
                <a:effectLst/>
                <a:uLnTx/>
                <a:uFillTx/>
                <a:latin typeface="等线" panose="02010600030101010101" charset="-122"/>
                <a:ea typeface="等线" panose="02010600030101010101"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en-US" altLang="zh-CN"/>
          </a:p>
        </p:txBody>
      </p:sp>
      <p:sp>
        <p:nvSpPr>
          <p:cNvPr id="4" name="灯片编号占位符 3"/>
          <p:cNvSpPr>
            <a:spLocks noGrp="1"/>
          </p:cNvSpPr>
          <p:nvPr>
            <p:ph type="sldNum" sz="quarter" idx="5"/>
          </p:nvPr>
        </p:nvSpPr>
        <p:spPr/>
        <p:txBody>
          <a:bodyPr/>
          <a:lstStyle/>
          <a:p>
            <a:fld id="{FE284FBA-1E51-41CA-94CE-3C4A9B97CA20}" type="slidenum">
              <a:rPr lang="zh-CN" altLang="en-US" smtClean="0"/>
            </a:fld>
            <a:endParaRPr lang="zh-CN" altLang="en-US"/>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en-US" altLang="zh-CN"/>
          </a:p>
        </p:txBody>
      </p:sp>
      <p:sp>
        <p:nvSpPr>
          <p:cNvPr id="4" name="灯片编号占位符 3"/>
          <p:cNvSpPr>
            <a:spLocks noGrp="1"/>
          </p:cNvSpPr>
          <p:nvPr>
            <p:ph type="sldNum" sz="quarter" idx="5"/>
          </p:nvPr>
        </p:nvSpPr>
        <p:spPr/>
        <p:txBody>
          <a:bodyPr/>
          <a:lstStyle/>
          <a:p>
            <a:fld id="{FE284FBA-1E51-41CA-94CE-3C4A9B97CA20}" type="slidenum">
              <a:rPr lang="zh-CN" altLang="en-US" smtClean="0"/>
            </a:fld>
            <a:endParaRPr lang="zh-CN" altLang="en-US"/>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en-US" altLang="zh-CN"/>
          </a:p>
        </p:txBody>
      </p:sp>
      <p:sp>
        <p:nvSpPr>
          <p:cNvPr id="4" name="灯片编号占位符 3"/>
          <p:cNvSpPr>
            <a:spLocks noGrp="1"/>
          </p:cNvSpPr>
          <p:nvPr>
            <p:ph type="sldNum" sz="quarter" idx="5"/>
          </p:nvPr>
        </p:nvSpPr>
        <p:spPr/>
        <p:txBody>
          <a:bodyPr/>
          <a:lstStyle/>
          <a:p>
            <a:fld id="{FE284FBA-1E51-41CA-94CE-3C4A9B97CA20}" type="slidenum">
              <a:rPr lang="zh-CN" altLang="en-US" smtClean="0"/>
            </a:fld>
            <a:endParaRPr lang="zh-CN" altLang="en-US"/>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en-US" altLang="zh-CN"/>
          </a:p>
        </p:txBody>
      </p:sp>
      <p:sp>
        <p:nvSpPr>
          <p:cNvPr id="4" name="灯片编号占位符 3"/>
          <p:cNvSpPr>
            <a:spLocks noGrp="1"/>
          </p:cNvSpPr>
          <p:nvPr>
            <p:ph type="sldNum" sz="quarter" idx="5"/>
          </p:nvPr>
        </p:nvSpPr>
        <p:spPr/>
        <p:txBody>
          <a:bodyPr/>
          <a:lstStyle/>
          <a:p>
            <a:fld id="{FE284FBA-1E51-41CA-94CE-3C4A9B97CA20}" type="slidenum">
              <a:rPr lang="zh-CN" altLang="en-US" smtClean="0"/>
            </a:fld>
            <a:endParaRPr lang="zh-CN" altLang="en-US"/>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en-US" altLang="zh-CN"/>
          </a:p>
        </p:txBody>
      </p:sp>
      <p:sp>
        <p:nvSpPr>
          <p:cNvPr id="4" name="灯片编号占位符 3"/>
          <p:cNvSpPr>
            <a:spLocks noGrp="1"/>
          </p:cNvSpPr>
          <p:nvPr>
            <p:ph type="sldNum" sz="quarter" idx="5"/>
          </p:nvPr>
        </p:nvSpPr>
        <p:spPr/>
        <p:txBody>
          <a:bodyPr/>
          <a:lstStyle/>
          <a:p>
            <a:fld id="{FE284FBA-1E51-41CA-94CE-3C4A9B97CA20}" type="slidenum">
              <a:rPr lang="zh-CN" altLang="en-US" smtClean="0"/>
            </a:fld>
            <a:endParaRPr lang="zh-CN" altLang="en-US"/>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en-US" altLang="zh-CN"/>
          </a:p>
        </p:txBody>
      </p:sp>
      <p:sp>
        <p:nvSpPr>
          <p:cNvPr id="4" name="灯片编号占位符 3"/>
          <p:cNvSpPr>
            <a:spLocks noGrp="1"/>
          </p:cNvSpPr>
          <p:nvPr>
            <p:ph type="sldNum" sz="quarter" idx="5"/>
          </p:nvPr>
        </p:nvSpPr>
        <p:spPr/>
        <p:txBody>
          <a:bodyPr/>
          <a:lstStyle/>
          <a:p>
            <a:fld id="{FE284FBA-1E51-41CA-94CE-3C4A9B97CA20}" type="slidenum">
              <a:rPr lang="zh-CN" altLang="en-US" smtClean="0"/>
            </a:fld>
            <a:endParaRPr lang="zh-CN" altLang="en-US"/>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b="1">
              <a:latin typeface="Arial" panose="020B0604020202020204" pitchFamily="34" charset="0"/>
              <a:cs typeface="Arial" panose="020B0604020202020204" pitchFamily="34" charset="0"/>
              <a:sym typeface="+mn-ea"/>
            </a:endParaRPr>
          </a:p>
        </p:txBody>
      </p:sp>
      <p:sp>
        <p:nvSpPr>
          <p:cNvPr id="4" name="灯片编号占位符 3"/>
          <p:cNvSpPr>
            <a:spLocks noGrp="1"/>
          </p:cNvSpPr>
          <p:nvPr>
            <p:ph type="sldNum" sz="quarter" idx="5"/>
          </p:nvPr>
        </p:nvSpPr>
        <p:spPr/>
        <p:txBody>
          <a:bodyPr/>
          <a:lstStyle/>
          <a:p>
            <a:fld id="{FE284FBA-1E51-41CA-94CE-3C4A9B97CA20}" type="slidenum">
              <a:rPr lang="zh-CN" altLang="en-US" smtClean="0"/>
            </a:fld>
            <a:endParaRPr lang="zh-CN" altLang="en-US"/>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en-US" altLang="zh-CN"/>
          </a:p>
        </p:txBody>
      </p:sp>
      <p:sp>
        <p:nvSpPr>
          <p:cNvPr id="4" name="灯片编号占位符 3"/>
          <p:cNvSpPr>
            <a:spLocks noGrp="1"/>
          </p:cNvSpPr>
          <p:nvPr>
            <p:ph type="sldNum" sz="quarter" idx="5"/>
          </p:nvPr>
        </p:nvSpPr>
        <p:spPr/>
        <p:txBody>
          <a:bodyPr/>
          <a:lstStyle/>
          <a:p>
            <a:fld id="{FE284FBA-1E51-41CA-94CE-3C4A9B97CA20}" type="slidenum">
              <a:rPr lang="zh-CN" altLang="en-US" smtClean="0"/>
            </a:fld>
            <a:endParaRPr lang="zh-CN" altLang="en-US"/>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en-US" altLang="zh-CN"/>
          </a:p>
        </p:txBody>
      </p:sp>
      <p:sp>
        <p:nvSpPr>
          <p:cNvPr id="4" name="灯片编号占位符 3"/>
          <p:cNvSpPr>
            <a:spLocks noGrp="1"/>
          </p:cNvSpPr>
          <p:nvPr>
            <p:ph type="sldNum" sz="quarter" idx="5"/>
          </p:nvPr>
        </p:nvSpPr>
        <p:spPr/>
        <p:txBody>
          <a:bodyPr/>
          <a:lstStyle/>
          <a:p>
            <a:fld id="{FE284FBA-1E51-41CA-94CE-3C4A9B97CA20}" type="slidenum">
              <a:rPr lang="zh-CN" altLang="en-US" smtClean="0"/>
            </a:fld>
            <a:endParaRPr lang="zh-CN" altLang="en-US"/>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en-US" altLang="zh-CN"/>
          </a:p>
        </p:txBody>
      </p:sp>
      <p:sp>
        <p:nvSpPr>
          <p:cNvPr id="4" name="灯片编号占位符 3"/>
          <p:cNvSpPr>
            <a:spLocks noGrp="1"/>
          </p:cNvSpPr>
          <p:nvPr>
            <p:ph type="sldNum" sz="quarter" idx="5"/>
          </p:nvPr>
        </p:nvSpPr>
        <p:spPr/>
        <p:txBody>
          <a:bodyPr/>
          <a:lstStyle/>
          <a:p>
            <a:fld id="{FE284FBA-1E51-41CA-94CE-3C4A9B97CA20}" type="slidenum">
              <a:rPr lang="zh-CN" altLang="en-US" smtClean="0"/>
            </a:fld>
            <a:endParaRPr lang="zh-CN"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FE284FBA-1E51-41CA-94CE-3C4A9B97CA20}" type="slidenum">
              <a:rPr kumimoji="0" lang="zh-CN" altLang="en-US" sz="1200" b="0" i="0" u="none" strike="noStrike" kern="1200" cap="none" spc="0" normalizeH="0" baseline="0" noProof="0" smtClean="0">
                <a:ln>
                  <a:noFill/>
                </a:ln>
                <a:solidFill>
                  <a:prstClr val="black"/>
                </a:solidFill>
                <a:effectLst/>
                <a:uLnTx/>
                <a:uFillTx/>
                <a:latin typeface="等线" panose="02010600030101010101" charset="-122"/>
                <a:ea typeface="等线" panose="02010600030101010101"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923020B4-C4F0-47FB-9EF6-DA1D8CA35CE4}" type="slidenum">
              <a:rPr kumimoji="0" lang="zh-CN" altLang="en-US" sz="1200" b="0" i="0" u="none" strike="noStrike" kern="1200" cap="none" spc="0" normalizeH="0" baseline="0" noProof="0" smtClean="0">
                <a:ln>
                  <a:noFill/>
                </a:ln>
                <a:solidFill>
                  <a:prstClr val="black"/>
                </a:solidFill>
                <a:effectLst/>
                <a:uLnTx/>
                <a:uFillTx/>
                <a:latin typeface="等线" panose="02010600030101010101" charset="-122"/>
                <a:ea typeface="等线" panose="02010600030101010101"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FE284FBA-1E51-41CA-94CE-3C4A9B97CA20}" type="slidenum">
              <a:rPr kumimoji="0" lang="zh-CN" altLang="en-US" sz="1200" b="0" i="0" u="none" strike="noStrike" kern="1200" cap="none" spc="0" normalizeH="0" baseline="0" noProof="0" smtClean="0">
                <a:ln>
                  <a:noFill/>
                </a:ln>
                <a:solidFill>
                  <a:prstClr val="black"/>
                </a:solidFill>
                <a:effectLst/>
                <a:uLnTx/>
                <a:uFillTx/>
                <a:latin typeface="等线" panose="02010600030101010101" charset="-122"/>
                <a:ea typeface="等线" panose="02010600030101010101"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FE284FBA-1E51-41CA-94CE-3C4A9B97CA20}" type="slidenum">
              <a:rPr kumimoji="0" lang="zh-CN" altLang="en-US" sz="1200" b="0" i="0" u="none" strike="noStrike" kern="1200" cap="none" spc="0" normalizeH="0" baseline="0" noProof="0" smtClean="0">
                <a:ln>
                  <a:noFill/>
                </a:ln>
                <a:solidFill>
                  <a:prstClr val="black"/>
                </a:solidFill>
                <a:effectLst/>
                <a:uLnTx/>
                <a:uFillTx/>
                <a:latin typeface="等线" panose="02010600030101010101" charset="-122"/>
                <a:ea typeface="等线" panose="02010600030101010101"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FE284FBA-1E51-41CA-94CE-3C4A9B97CA20}" type="slidenum">
              <a:rPr kumimoji="0" lang="zh-CN" altLang="en-US" sz="1200" b="0" i="0" u="none" strike="noStrike" kern="1200" cap="none" spc="0" normalizeH="0" baseline="0" noProof="0" smtClean="0">
                <a:ln>
                  <a:noFill/>
                </a:ln>
                <a:solidFill>
                  <a:prstClr val="black"/>
                </a:solidFill>
                <a:effectLst/>
                <a:uLnTx/>
                <a:uFillTx/>
                <a:latin typeface="等线" panose="02010600030101010101" charset="-122"/>
                <a:ea typeface="等线" panose="02010600030101010101"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10600030101010101" charset="-122"/>
              <a:ea typeface="等线" panose="02010600030101010101" charset="-122"/>
              <a:cs typeface="+mn-cs"/>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a:xfrm>
            <a:off x="838200" y="6356350"/>
            <a:ext cx="2743200" cy="365125"/>
          </a:xfrm>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a:xfrm>
            <a:off x="4038600" y="6356350"/>
            <a:ext cx="4114800" cy="365125"/>
          </a:xfrm>
        </p:spPr>
        <p:txBody>
          <a:bodyPr/>
          <a:lstStyle/>
          <a:p>
            <a:endParaRPr lang="zh-CN" altLang="en-US"/>
          </a:p>
        </p:txBody>
      </p:sp>
      <p:sp>
        <p:nvSpPr>
          <p:cNvPr id="4" name="灯片编号占位符 3"/>
          <p:cNvSpPr>
            <a:spLocks noGrp="1"/>
          </p:cNvSpPr>
          <p:nvPr>
            <p:ph type="sldNum" sz="quarter" idx="12"/>
          </p:nvPr>
        </p:nvSpPr>
        <p:spPr>
          <a:xfrm>
            <a:off x="8610600" y="6356350"/>
            <a:ext cx="2743200" cy="365125"/>
          </a:xfrm>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theme" Target="../theme/theme1.xml"/><Relationship Id="rId7" Type="http://schemas.openxmlformats.org/officeDocument/2006/relationships/tags" Target="../tags/tag4.xml"/><Relationship Id="rId6" Type="http://schemas.openxmlformats.org/officeDocument/2006/relationships/image" Target="../media/image1.svg"/><Relationship Id="rId5" Type="http://schemas.openxmlformats.org/officeDocument/2006/relationships/image" Target="../media/image1.png"/><Relationship Id="rId4" Type="http://schemas.openxmlformats.org/officeDocument/2006/relationships/tags" Target="../tags/tag3.xml"/><Relationship Id="rId3" Type="http://schemas.openxmlformats.org/officeDocument/2006/relationships/tags" Target="../tags/tag2.xml"/><Relationship Id="rId2" Type="http://schemas.openxmlformats.org/officeDocument/2006/relationships/tags" Target="../tags/tag1.xml"/><Relationship Id="rId1" Type="http://schemas.openxmlformats.org/officeDocument/2006/relationships/slideLayout" Target="../slideLayouts/slideLayout1.xml"/></Relationships>
</file>

<file path=ppt/slideMasters/_rels/slideMaster10.xml.rels><?xml version="1.0" encoding="UTF-8" standalone="yes"?>
<Relationships xmlns="http://schemas.openxmlformats.org/package/2006/relationships"><Relationship Id="rId9" Type="http://schemas.openxmlformats.org/officeDocument/2006/relationships/tags" Target="../tags/tag54.xml"/><Relationship Id="rId8" Type="http://schemas.openxmlformats.org/officeDocument/2006/relationships/tags" Target="../tags/tag53.xml"/><Relationship Id="rId7" Type="http://schemas.openxmlformats.org/officeDocument/2006/relationships/tags" Target="../tags/tag52.xml"/><Relationship Id="rId6" Type="http://schemas.openxmlformats.org/officeDocument/2006/relationships/image" Target="../media/image3.svg"/><Relationship Id="rId5" Type="http://schemas.openxmlformats.org/officeDocument/2006/relationships/image" Target="../media/image3.png"/><Relationship Id="rId4" Type="http://schemas.openxmlformats.org/officeDocument/2006/relationships/tags" Target="../tags/tag51.xml"/><Relationship Id="rId3" Type="http://schemas.openxmlformats.org/officeDocument/2006/relationships/tags" Target="../tags/tag50.xml"/><Relationship Id="rId2" Type="http://schemas.openxmlformats.org/officeDocument/2006/relationships/tags" Target="../tags/tag49.xml"/><Relationship Id="rId10" Type="http://schemas.openxmlformats.org/officeDocument/2006/relationships/theme" Target="../theme/theme10.xml"/><Relationship Id="rId1" Type="http://schemas.openxmlformats.org/officeDocument/2006/relationships/slideLayout" Target="../slideLayouts/slideLayout11.xml"/></Relationships>
</file>

<file path=ppt/slideMasters/_rels/slideMaster11.xml.rels><?xml version="1.0" encoding="UTF-8" standalone="yes"?>
<Relationships xmlns="http://schemas.openxmlformats.org/package/2006/relationships"><Relationship Id="rId9" Type="http://schemas.openxmlformats.org/officeDocument/2006/relationships/tags" Target="../tags/tag60.xml"/><Relationship Id="rId8" Type="http://schemas.openxmlformats.org/officeDocument/2006/relationships/tags" Target="../tags/tag59.xml"/><Relationship Id="rId7" Type="http://schemas.openxmlformats.org/officeDocument/2006/relationships/tags" Target="../tags/tag58.xml"/><Relationship Id="rId6" Type="http://schemas.openxmlformats.org/officeDocument/2006/relationships/image" Target="../media/image3.svg"/><Relationship Id="rId5" Type="http://schemas.openxmlformats.org/officeDocument/2006/relationships/image" Target="../media/image3.png"/><Relationship Id="rId4" Type="http://schemas.openxmlformats.org/officeDocument/2006/relationships/tags" Target="../tags/tag57.xml"/><Relationship Id="rId3" Type="http://schemas.openxmlformats.org/officeDocument/2006/relationships/tags" Target="../tags/tag56.xml"/><Relationship Id="rId2" Type="http://schemas.openxmlformats.org/officeDocument/2006/relationships/tags" Target="../tags/tag55.xml"/><Relationship Id="rId10" Type="http://schemas.openxmlformats.org/officeDocument/2006/relationships/theme" Target="../theme/theme11.xml"/><Relationship Id="rId1" Type="http://schemas.openxmlformats.org/officeDocument/2006/relationships/slideLayout" Target="../slideLayouts/slideLayout12.xml"/></Relationships>
</file>

<file path=ppt/slideMasters/_rels/slideMaster12.xml.rels><?xml version="1.0" encoding="UTF-8" standalone="yes"?>
<Relationships xmlns="http://schemas.openxmlformats.org/package/2006/relationships"><Relationship Id="rId9" Type="http://schemas.openxmlformats.org/officeDocument/2006/relationships/tags" Target="../tags/tag66.xml"/><Relationship Id="rId8" Type="http://schemas.openxmlformats.org/officeDocument/2006/relationships/tags" Target="../tags/tag65.xml"/><Relationship Id="rId7" Type="http://schemas.openxmlformats.org/officeDocument/2006/relationships/tags" Target="../tags/tag64.xml"/><Relationship Id="rId6" Type="http://schemas.openxmlformats.org/officeDocument/2006/relationships/image" Target="../media/image3.svg"/><Relationship Id="rId5" Type="http://schemas.openxmlformats.org/officeDocument/2006/relationships/image" Target="../media/image3.png"/><Relationship Id="rId4" Type="http://schemas.openxmlformats.org/officeDocument/2006/relationships/tags" Target="../tags/tag63.xml"/><Relationship Id="rId3" Type="http://schemas.openxmlformats.org/officeDocument/2006/relationships/tags" Target="../tags/tag62.xml"/><Relationship Id="rId2" Type="http://schemas.openxmlformats.org/officeDocument/2006/relationships/tags" Target="../tags/tag61.xml"/><Relationship Id="rId10" Type="http://schemas.openxmlformats.org/officeDocument/2006/relationships/theme" Target="../theme/theme12.xml"/><Relationship Id="rId1" Type="http://schemas.openxmlformats.org/officeDocument/2006/relationships/slideLayout" Target="../slideLayouts/slideLayout13.xml"/></Relationships>
</file>

<file path=ppt/slideMasters/_rels/slideMaster13.xml.rels><?xml version="1.0" encoding="UTF-8" standalone="yes"?>
<Relationships xmlns="http://schemas.openxmlformats.org/package/2006/relationships"><Relationship Id="rId9" Type="http://schemas.openxmlformats.org/officeDocument/2006/relationships/tags" Target="../tags/tag72.xml"/><Relationship Id="rId8" Type="http://schemas.openxmlformats.org/officeDocument/2006/relationships/tags" Target="../tags/tag71.xml"/><Relationship Id="rId7" Type="http://schemas.openxmlformats.org/officeDocument/2006/relationships/tags" Target="../tags/tag70.xml"/><Relationship Id="rId6" Type="http://schemas.openxmlformats.org/officeDocument/2006/relationships/image" Target="../media/image3.svg"/><Relationship Id="rId5" Type="http://schemas.openxmlformats.org/officeDocument/2006/relationships/image" Target="../media/image3.png"/><Relationship Id="rId4" Type="http://schemas.openxmlformats.org/officeDocument/2006/relationships/tags" Target="../tags/tag69.xml"/><Relationship Id="rId3" Type="http://schemas.openxmlformats.org/officeDocument/2006/relationships/tags" Target="../tags/tag68.xml"/><Relationship Id="rId2" Type="http://schemas.openxmlformats.org/officeDocument/2006/relationships/tags" Target="../tags/tag67.xml"/><Relationship Id="rId10" Type="http://schemas.openxmlformats.org/officeDocument/2006/relationships/theme" Target="../theme/theme13.xml"/><Relationship Id="rId1" Type="http://schemas.openxmlformats.org/officeDocument/2006/relationships/slideLayout" Target="../slideLayouts/slideLayout14.xml"/></Relationships>
</file>

<file path=ppt/slideMasters/_rels/slideMaster14.xml.rels><?xml version="1.0" encoding="UTF-8" standalone="yes"?>
<Relationships xmlns="http://schemas.openxmlformats.org/package/2006/relationships"><Relationship Id="rId9" Type="http://schemas.openxmlformats.org/officeDocument/2006/relationships/tags" Target="../tags/tag78.xml"/><Relationship Id="rId8" Type="http://schemas.openxmlformats.org/officeDocument/2006/relationships/tags" Target="../tags/tag77.xml"/><Relationship Id="rId7" Type="http://schemas.openxmlformats.org/officeDocument/2006/relationships/tags" Target="../tags/tag76.xml"/><Relationship Id="rId6" Type="http://schemas.openxmlformats.org/officeDocument/2006/relationships/image" Target="../media/image3.svg"/><Relationship Id="rId5" Type="http://schemas.openxmlformats.org/officeDocument/2006/relationships/image" Target="../media/image3.png"/><Relationship Id="rId4" Type="http://schemas.openxmlformats.org/officeDocument/2006/relationships/tags" Target="../tags/tag75.xml"/><Relationship Id="rId3" Type="http://schemas.openxmlformats.org/officeDocument/2006/relationships/tags" Target="../tags/tag74.xml"/><Relationship Id="rId2" Type="http://schemas.openxmlformats.org/officeDocument/2006/relationships/tags" Target="../tags/tag73.xml"/><Relationship Id="rId10" Type="http://schemas.openxmlformats.org/officeDocument/2006/relationships/theme" Target="../theme/theme14.xml"/><Relationship Id="rId1" Type="http://schemas.openxmlformats.org/officeDocument/2006/relationships/slideLayout" Target="../slideLayouts/slideLayout15.xml"/></Relationships>
</file>

<file path=ppt/slideMasters/_rels/slideMaster15.xml.rels><?xml version="1.0" encoding="UTF-8" standalone="yes"?>
<Relationships xmlns="http://schemas.openxmlformats.org/package/2006/relationships"><Relationship Id="rId9" Type="http://schemas.openxmlformats.org/officeDocument/2006/relationships/tags" Target="../tags/tag84.xml"/><Relationship Id="rId8" Type="http://schemas.openxmlformats.org/officeDocument/2006/relationships/tags" Target="../tags/tag83.xml"/><Relationship Id="rId7" Type="http://schemas.openxmlformats.org/officeDocument/2006/relationships/tags" Target="../tags/tag82.xml"/><Relationship Id="rId6" Type="http://schemas.openxmlformats.org/officeDocument/2006/relationships/image" Target="../media/image3.svg"/><Relationship Id="rId5" Type="http://schemas.openxmlformats.org/officeDocument/2006/relationships/image" Target="../media/image3.png"/><Relationship Id="rId4" Type="http://schemas.openxmlformats.org/officeDocument/2006/relationships/tags" Target="../tags/tag81.xml"/><Relationship Id="rId3" Type="http://schemas.openxmlformats.org/officeDocument/2006/relationships/tags" Target="../tags/tag80.xml"/><Relationship Id="rId2" Type="http://schemas.openxmlformats.org/officeDocument/2006/relationships/tags" Target="../tags/tag79.xml"/><Relationship Id="rId10" Type="http://schemas.openxmlformats.org/officeDocument/2006/relationships/theme" Target="../theme/theme15.xml"/><Relationship Id="rId1" Type="http://schemas.openxmlformats.org/officeDocument/2006/relationships/slideLayout" Target="../slideLayouts/slideLayout16.xml"/></Relationships>
</file>

<file path=ppt/slideMasters/_rels/slideMaster16.xml.rels><?xml version="1.0" encoding="UTF-8" standalone="yes"?>
<Relationships xmlns="http://schemas.openxmlformats.org/package/2006/relationships"><Relationship Id="rId9" Type="http://schemas.openxmlformats.org/officeDocument/2006/relationships/tags" Target="../tags/tag90.xml"/><Relationship Id="rId8" Type="http://schemas.openxmlformats.org/officeDocument/2006/relationships/tags" Target="../tags/tag89.xml"/><Relationship Id="rId7" Type="http://schemas.openxmlformats.org/officeDocument/2006/relationships/tags" Target="../tags/tag88.xml"/><Relationship Id="rId6" Type="http://schemas.openxmlformats.org/officeDocument/2006/relationships/image" Target="../media/image3.svg"/><Relationship Id="rId5" Type="http://schemas.openxmlformats.org/officeDocument/2006/relationships/image" Target="../media/image3.png"/><Relationship Id="rId4" Type="http://schemas.openxmlformats.org/officeDocument/2006/relationships/tags" Target="../tags/tag87.xml"/><Relationship Id="rId3" Type="http://schemas.openxmlformats.org/officeDocument/2006/relationships/tags" Target="../tags/tag86.xml"/><Relationship Id="rId2" Type="http://schemas.openxmlformats.org/officeDocument/2006/relationships/tags" Target="../tags/tag85.xml"/><Relationship Id="rId10" Type="http://schemas.openxmlformats.org/officeDocument/2006/relationships/theme" Target="../theme/theme16.xml"/><Relationship Id="rId1" Type="http://schemas.openxmlformats.org/officeDocument/2006/relationships/slideLayout" Target="../slideLayouts/slideLayout17.xml"/></Relationships>
</file>

<file path=ppt/slideMasters/_rels/slideMaster17.xml.rels><?xml version="1.0" encoding="UTF-8" standalone="yes"?>
<Relationships xmlns="http://schemas.openxmlformats.org/package/2006/relationships"><Relationship Id="rId9" Type="http://schemas.openxmlformats.org/officeDocument/2006/relationships/tags" Target="../tags/tag96.xml"/><Relationship Id="rId8" Type="http://schemas.openxmlformats.org/officeDocument/2006/relationships/tags" Target="../tags/tag95.xml"/><Relationship Id="rId7" Type="http://schemas.openxmlformats.org/officeDocument/2006/relationships/tags" Target="../tags/tag94.xml"/><Relationship Id="rId6" Type="http://schemas.openxmlformats.org/officeDocument/2006/relationships/image" Target="../media/image3.svg"/><Relationship Id="rId5" Type="http://schemas.openxmlformats.org/officeDocument/2006/relationships/image" Target="../media/image3.png"/><Relationship Id="rId4" Type="http://schemas.openxmlformats.org/officeDocument/2006/relationships/tags" Target="../tags/tag93.xml"/><Relationship Id="rId3" Type="http://schemas.openxmlformats.org/officeDocument/2006/relationships/tags" Target="../tags/tag92.xml"/><Relationship Id="rId2" Type="http://schemas.openxmlformats.org/officeDocument/2006/relationships/tags" Target="../tags/tag91.xml"/><Relationship Id="rId10" Type="http://schemas.openxmlformats.org/officeDocument/2006/relationships/theme" Target="../theme/theme17.xml"/><Relationship Id="rId1" Type="http://schemas.openxmlformats.org/officeDocument/2006/relationships/slideLayout" Target="../slideLayouts/slideLayout18.xml"/></Relationships>
</file>

<file path=ppt/slideMasters/_rels/slideMaster18.xml.rels><?xml version="1.0" encoding="UTF-8" standalone="yes"?>
<Relationships xmlns="http://schemas.openxmlformats.org/package/2006/relationships"><Relationship Id="rId9" Type="http://schemas.openxmlformats.org/officeDocument/2006/relationships/tags" Target="../tags/tag102.xml"/><Relationship Id="rId8" Type="http://schemas.openxmlformats.org/officeDocument/2006/relationships/tags" Target="../tags/tag101.xml"/><Relationship Id="rId7" Type="http://schemas.openxmlformats.org/officeDocument/2006/relationships/tags" Target="../tags/tag100.xml"/><Relationship Id="rId6" Type="http://schemas.openxmlformats.org/officeDocument/2006/relationships/image" Target="../media/image3.svg"/><Relationship Id="rId5" Type="http://schemas.openxmlformats.org/officeDocument/2006/relationships/image" Target="../media/image3.png"/><Relationship Id="rId4" Type="http://schemas.openxmlformats.org/officeDocument/2006/relationships/tags" Target="../tags/tag99.xml"/><Relationship Id="rId3" Type="http://schemas.openxmlformats.org/officeDocument/2006/relationships/tags" Target="../tags/tag98.xml"/><Relationship Id="rId2" Type="http://schemas.openxmlformats.org/officeDocument/2006/relationships/tags" Target="../tags/tag97.xml"/><Relationship Id="rId10" Type="http://schemas.openxmlformats.org/officeDocument/2006/relationships/theme" Target="../theme/theme18.xml"/><Relationship Id="rId1" Type="http://schemas.openxmlformats.org/officeDocument/2006/relationships/slideLayout" Target="../slideLayouts/slideLayout19.xml"/></Relationships>
</file>

<file path=ppt/slideMasters/_rels/slideMaster19.xml.rels><?xml version="1.0" encoding="UTF-8" standalone="yes"?>
<Relationships xmlns="http://schemas.openxmlformats.org/package/2006/relationships"><Relationship Id="rId9" Type="http://schemas.openxmlformats.org/officeDocument/2006/relationships/tags" Target="../tags/tag108.xml"/><Relationship Id="rId8" Type="http://schemas.openxmlformats.org/officeDocument/2006/relationships/tags" Target="../tags/tag107.xml"/><Relationship Id="rId7" Type="http://schemas.openxmlformats.org/officeDocument/2006/relationships/tags" Target="../tags/tag106.xml"/><Relationship Id="rId6" Type="http://schemas.openxmlformats.org/officeDocument/2006/relationships/image" Target="../media/image3.svg"/><Relationship Id="rId5" Type="http://schemas.openxmlformats.org/officeDocument/2006/relationships/image" Target="../media/image3.png"/><Relationship Id="rId4" Type="http://schemas.openxmlformats.org/officeDocument/2006/relationships/tags" Target="../tags/tag105.xml"/><Relationship Id="rId3" Type="http://schemas.openxmlformats.org/officeDocument/2006/relationships/tags" Target="../tags/tag104.xml"/><Relationship Id="rId2" Type="http://schemas.openxmlformats.org/officeDocument/2006/relationships/tags" Target="../tags/tag103.xml"/><Relationship Id="rId10" Type="http://schemas.openxmlformats.org/officeDocument/2006/relationships/theme" Target="../theme/theme19.xml"/><Relationship Id="rId1" Type="http://schemas.openxmlformats.org/officeDocument/2006/relationships/slideLayout" Target="../slideLayouts/slideLayout20.xml"/></Relationships>
</file>

<file path=ppt/slideMasters/_rels/slideMaster2.xml.rels><?xml version="1.0" encoding="UTF-8" standalone="yes"?>
<Relationships xmlns="http://schemas.openxmlformats.org/package/2006/relationships"><Relationship Id="rId8" Type="http://schemas.openxmlformats.org/officeDocument/2006/relationships/theme" Target="../theme/theme2.xml"/><Relationship Id="rId7" Type="http://schemas.openxmlformats.org/officeDocument/2006/relationships/tags" Target="../tags/tag8.xml"/><Relationship Id="rId6" Type="http://schemas.openxmlformats.org/officeDocument/2006/relationships/image" Target="../media/image2.svg"/><Relationship Id="rId5" Type="http://schemas.openxmlformats.org/officeDocument/2006/relationships/image" Target="../media/image2.png"/><Relationship Id="rId4" Type="http://schemas.openxmlformats.org/officeDocument/2006/relationships/tags" Target="../tags/tag7.xml"/><Relationship Id="rId3" Type="http://schemas.openxmlformats.org/officeDocument/2006/relationships/tags" Target="../tags/tag6.xml"/><Relationship Id="rId2" Type="http://schemas.openxmlformats.org/officeDocument/2006/relationships/tags" Target="../tags/tag5.xml"/><Relationship Id="rId1" Type="http://schemas.openxmlformats.org/officeDocument/2006/relationships/slideLayout" Target="../slideLayouts/slideLayout2.xml"/></Relationships>
</file>

<file path=ppt/slideMasters/_rels/slideMaster20.xml.rels><?xml version="1.0" encoding="UTF-8" standalone="yes"?>
<Relationships xmlns="http://schemas.openxmlformats.org/package/2006/relationships"><Relationship Id="rId9" Type="http://schemas.openxmlformats.org/officeDocument/2006/relationships/tags" Target="../tags/tag114.xml"/><Relationship Id="rId8" Type="http://schemas.openxmlformats.org/officeDocument/2006/relationships/tags" Target="../tags/tag113.xml"/><Relationship Id="rId7" Type="http://schemas.openxmlformats.org/officeDocument/2006/relationships/tags" Target="../tags/tag112.xml"/><Relationship Id="rId6" Type="http://schemas.openxmlformats.org/officeDocument/2006/relationships/image" Target="../media/image3.svg"/><Relationship Id="rId5" Type="http://schemas.openxmlformats.org/officeDocument/2006/relationships/image" Target="../media/image3.png"/><Relationship Id="rId4" Type="http://schemas.openxmlformats.org/officeDocument/2006/relationships/tags" Target="../tags/tag111.xml"/><Relationship Id="rId3" Type="http://schemas.openxmlformats.org/officeDocument/2006/relationships/tags" Target="../tags/tag110.xml"/><Relationship Id="rId2" Type="http://schemas.openxmlformats.org/officeDocument/2006/relationships/tags" Target="../tags/tag109.xml"/><Relationship Id="rId10" Type="http://schemas.openxmlformats.org/officeDocument/2006/relationships/theme" Target="../theme/theme20.xml"/><Relationship Id="rId1" Type="http://schemas.openxmlformats.org/officeDocument/2006/relationships/slideLayout" Target="../slideLayouts/slideLayout21.xml"/></Relationships>
</file>

<file path=ppt/slideMasters/_rels/slideMaster21.xml.rels><?xml version="1.0" encoding="UTF-8" standalone="yes"?>
<Relationships xmlns="http://schemas.openxmlformats.org/package/2006/relationships"><Relationship Id="rId9" Type="http://schemas.openxmlformats.org/officeDocument/2006/relationships/tags" Target="../tags/tag120.xml"/><Relationship Id="rId8" Type="http://schemas.openxmlformats.org/officeDocument/2006/relationships/tags" Target="../tags/tag119.xml"/><Relationship Id="rId7" Type="http://schemas.openxmlformats.org/officeDocument/2006/relationships/tags" Target="../tags/tag118.xml"/><Relationship Id="rId6" Type="http://schemas.openxmlformats.org/officeDocument/2006/relationships/image" Target="../media/image3.svg"/><Relationship Id="rId5" Type="http://schemas.openxmlformats.org/officeDocument/2006/relationships/image" Target="../media/image3.png"/><Relationship Id="rId4" Type="http://schemas.openxmlformats.org/officeDocument/2006/relationships/tags" Target="../tags/tag117.xml"/><Relationship Id="rId3" Type="http://schemas.openxmlformats.org/officeDocument/2006/relationships/tags" Target="../tags/tag116.xml"/><Relationship Id="rId2" Type="http://schemas.openxmlformats.org/officeDocument/2006/relationships/tags" Target="../tags/tag115.xml"/><Relationship Id="rId10" Type="http://schemas.openxmlformats.org/officeDocument/2006/relationships/theme" Target="../theme/theme21.xml"/><Relationship Id="rId1" Type="http://schemas.openxmlformats.org/officeDocument/2006/relationships/slideLayout" Target="../slideLayouts/slideLayout22.xml"/></Relationships>
</file>

<file path=ppt/slideMasters/_rels/slideMaster22.xml.rels><?xml version="1.0" encoding="UTF-8" standalone="yes"?>
<Relationships xmlns="http://schemas.openxmlformats.org/package/2006/relationships"><Relationship Id="rId9" Type="http://schemas.openxmlformats.org/officeDocument/2006/relationships/tags" Target="../tags/tag126.xml"/><Relationship Id="rId8" Type="http://schemas.openxmlformats.org/officeDocument/2006/relationships/tags" Target="../tags/tag125.xml"/><Relationship Id="rId7" Type="http://schemas.openxmlformats.org/officeDocument/2006/relationships/tags" Target="../tags/tag124.xml"/><Relationship Id="rId6" Type="http://schemas.openxmlformats.org/officeDocument/2006/relationships/image" Target="../media/image3.svg"/><Relationship Id="rId5" Type="http://schemas.openxmlformats.org/officeDocument/2006/relationships/image" Target="../media/image3.png"/><Relationship Id="rId4" Type="http://schemas.openxmlformats.org/officeDocument/2006/relationships/tags" Target="../tags/tag123.xml"/><Relationship Id="rId3" Type="http://schemas.openxmlformats.org/officeDocument/2006/relationships/tags" Target="../tags/tag122.xml"/><Relationship Id="rId2" Type="http://schemas.openxmlformats.org/officeDocument/2006/relationships/tags" Target="../tags/tag121.xml"/><Relationship Id="rId10" Type="http://schemas.openxmlformats.org/officeDocument/2006/relationships/theme" Target="../theme/theme22.xml"/><Relationship Id="rId1" Type="http://schemas.openxmlformats.org/officeDocument/2006/relationships/slideLayout" Target="../slideLayouts/slideLayout23.xml"/></Relationships>
</file>

<file path=ppt/slideMasters/_rels/slideMaster23.xml.rels><?xml version="1.0" encoding="UTF-8" standalone="yes"?>
<Relationships xmlns="http://schemas.openxmlformats.org/package/2006/relationships"><Relationship Id="rId9" Type="http://schemas.openxmlformats.org/officeDocument/2006/relationships/tags" Target="../tags/tag132.xml"/><Relationship Id="rId8" Type="http://schemas.openxmlformats.org/officeDocument/2006/relationships/tags" Target="../tags/tag131.xml"/><Relationship Id="rId7" Type="http://schemas.openxmlformats.org/officeDocument/2006/relationships/tags" Target="../tags/tag130.xml"/><Relationship Id="rId6" Type="http://schemas.openxmlformats.org/officeDocument/2006/relationships/image" Target="../media/image3.svg"/><Relationship Id="rId5" Type="http://schemas.openxmlformats.org/officeDocument/2006/relationships/image" Target="../media/image3.png"/><Relationship Id="rId4" Type="http://schemas.openxmlformats.org/officeDocument/2006/relationships/tags" Target="../tags/tag129.xml"/><Relationship Id="rId3" Type="http://schemas.openxmlformats.org/officeDocument/2006/relationships/tags" Target="../tags/tag128.xml"/><Relationship Id="rId2" Type="http://schemas.openxmlformats.org/officeDocument/2006/relationships/tags" Target="../tags/tag127.xml"/><Relationship Id="rId10" Type="http://schemas.openxmlformats.org/officeDocument/2006/relationships/theme" Target="../theme/theme23.xml"/><Relationship Id="rId1" Type="http://schemas.openxmlformats.org/officeDocument/2006/relationships/slideLayout" Target="../slideLayouts/slideLayout24.xml"/></Relationships>
</file>

<file path=ppt/slideMasters/_rels/slideMaster24.xml.rels><?xml version="1.0" encoding="UTF-8" standalone="yes"?>
<Relationships xmlns="http://schemas.openxmlformats.org/package/2006/relationships"><Relationship Id="rId9" Type="http://schemas.openxmlformats.org/officeDocument/2006/relationships/tags" Target="../tags/tag138.xml"/><Relationship Id="rId8" Type="http://schemas.openxmlformats.org/officeDocument/2006/relationships/tags" Target="../tags/tag137.xml"/><Relationship Id="rId7" Type="http://schemas.openxmlformats.org/officeDocument/2006/relationships/tags" Target="../tags/tag136.xml"/><Relationship Id="rId6" Type="http://schemas.openxmlformats.org/officeDocument/2006/relationships/image" Target="../media/image3.svg"/><Relationship Id="rId5" Type="http://schemas.openxmlformats.org/officeDocument/2006/relationships/image" Target="../media/image3.png"/><Relationship Id="rId4" Type="http://schemas.openxmlformats.org/officeDocument/2006/relationships/tags" Target="../tags/tag135.xml"/><Relationship Id="rId3" Type="http://schemas.openxmlformats.org/officeDocument/2006/relationships/tags" Target="../tags/tag134.xml"/><Relationship Id="rId2" Type="http://schemas.openxmlformats.org/officeDocument/2006/relationships/tags" Target="../tags/tag133.xml"/><Relationship Id="rId10" Type="http://schemas.openxmlformats.org/officeDocument/2006/relationships/theme" Target="../theme/theme24.xml"/><Relationship Id="rId1" Type="http://schemas.openxmlformats.org/officeDocument/2006/relationships/slideLayout" Target="../slideLayouts/slideLayout25.xml"/></Relationships>
</file>

<file path=ppt/slideMasters/_rels/slideMaster25.xml.rels><?xml version="1.0" encoding="UTF-8" standalone="yes"?>
<Relationships xmlns="http://schemas.openxmlformats.org/package/2006/relationships"><Relationship Id="rId9" Type="http://schemas.openxmlformats.org/officeDocument/2006/relationships/tags" Target="../tags/tag144.xml"/><Relationship Id="rId8" Type="http://schemas.openxmlformats.org/officeDocument/2006/relationships/tags" Target="../tags/tag143.xml"/><Relationship Id="rId7" Type="http://schemas.openxmlformats.org/officeDocument/2006/relationships/tags" Target="../tags/tag142.xml"/><Relationship Id="rId6" Type="http://schemas.openxmlformats.org/officeDocument/2006/relationships/image" Target="../media/image3.svg"/><Relationship Id="rId5" Type="http://schemas.openxmlformats.org/officeDocument/2006/relationships/image" Target="../media/image3.png"/><Relationship Id="rId4" Type="http://schemas.openxmlformats.org/officeDocument/2006/relationships/tags" Target="../tags/tag141.xml"/><Relationship Id="rId3" Type="http://schemas.openxmlformats.org/officeDocument/2006/relationships/tags" Target="../tags/tag140.xml"/><Relationship Id="rId2" Type="http://schemas.openxmlformats.org/officeDocument/2006/relationships/tags" Target="../tags/tag139.xml"/><Relationship Id="rId10" Type="http://schemas.openxmlformats.org/officeDocument/2006/relationships/theme" Target="../theme/theme25.xml"/><Relationship Id="rId1" Type="http://schemas.openxmlformats.org/officeDocument/2006/relationships/slideLayout" Target="../slideLayouts/slideLayout26.xml"/></Relationships>
</file>

<file path=ppt/slideMasters/_rels/slideMaster26.xml.rels><?xml version="1.0" encoding="UTF-8" standalone="yes"?>
<Relationships xmlns="http://schemas.openxmlformats.org/package/2006/relationships"><Relationship Id="rId9" Type="http://schemas.openxmlformats.org/officeDocument/2006/relationships/tags" Target="../tags/tag150.xml"/><Relationship Id="rId8" Type="http://schemas.openxmlformats.org/officeDocument/2006/relationships/tags" Target="../tags/tag149.xml"/><Relationship Id="rId7" Type="http://schemas.openxmlformats.org/officeDocument/2006/relationships/tags" Target="../tags/tag148.xml"/><Relationship Id="rId6" Type="http://schemas.openxmlformats.org/officeDocument/2006/relationships/image" Target="../media/image3.svg"/><Relationship Id="rId5" Type="http://schemas.openxmlformats.org/officeDocument/2006/relationships/image" Target="../media/image3.png"/><Relationship Id="rId4" Type="http://schemas.openxmlformats.org/officeDocument/2006/relationships/tags" Target="../tags/tag147.xml"/><Relationship Id="rId3" Type="http://schemas.openxmlformats.org/officeDocument/2006/relationships/tags" Target="../tags/tag146.xml"/><Relationship Id="rId2" Type="http://schemas.openxmlformats.org/officeDocument/2006/relationships/tags" Target="../tags/tag145.xml"/><Relationship Id="rId10" Type="http://schemas.openxmlformats.org/officeDocument/2006/relationships/theme" Target="../theme/theme26.xml"/><Relationship Id="rId1" Type="http://schemas.openxmlformats.org/officeDocument/2006/relationships/slideLayout" Target="../slideLayouts/slideLayout27.xml"/></Relationships>
</file>

<file path=ppt/slideMasters/_rels/slideMaster27.xml.rels><?xml version="1.0" encoding="UTF-8" standalone="yes"?>
<Relationships xmlns="http://schemas.openxmlformats.org/package/2006/relationships"><Relationship Id="rId8" Type="http://schemas.openxmlformats.org/officeDocument/2006/relationships/theme" Target="../theme/theme27.xml"/><Relationship Id="rId7" Type="http://schemas.openxmlformats.org/officeDocument/2006/relationships/tags" Target="../tags/tag154.xml"/><Relationship Id="rId6" Type="http://schemas.openxmlformats.org/officeDocument/2006/relationships/image" Target="../media/image1.svg"/><Relationship Id="rId5" Type="http://schemas.openxmlformats.org/officeDocument/2006/relationships/image" Target="../media/image1.png"/><Relationship Id="rId4" Type="http://schemas.openxmlformats.org/officeDocument/2006/relationships/tags" Target="../tags/tag153.xml"/><Relationship Id="rId3" Type="http://schemas.openxmlformats.org/officeDocument/2006/relationships/tags" Target="../tags/tag152.xml"/><Relationship Id="rId2" Type="http://schemas.openxmlformats.org/officeDocument/2006/relationships/tags" Target="../tags/tag151.xml"/><Relationship Id="rId1" Type="http://schemas.openxmlformats.org/officeDocument/2006/relationships/slideLayout" Target="../slideLayouts/slideLayout28.xml"/></Relationships>
</file>

<file path=ppt/slideMasters/_rels/slideMaster28.xml.rels><?xml version="1.0" encoding="UTF-8" standalone="yes"?>
<Relationships xmlns="http://schemas.openxmlformats.org/package/2006/relationships"><Relationship Id="rId8" Type="http://schemas.openxmlformats.org/officeDocument/2006/relationships/theme" Target="../theme/theme28.xml"/><Relationship Id="rId7" Type="http://schemas.openxmlformats.org/officeDocument/2006/relationships/tags" Target="../tags/tag158.xml"/><Relationship Id="rId6" Type="http://schemas.openxmlformats.org/officeDocument/2006/relationships/image" Target="../media/image2.svg"/><Relationship Id="rId5" Type="http://schemas.openxmlformats.org/officeDocument/2006/relationships/image" Target="../media/image2.png"/><Relationship Id="rId4" Type="http://schemas.openxmlformats.org/officeDocument/2006/relationships/tags" Target="../tags/tag157.xml"/><Relationship Id="rId3" Type="http://schemas.openxmlformats.org/officeDocument/2006/relationships/tags" Target="../tags/tag156.xml"/><Relationship Id="rId2" Type="http://schemas.openxmlformats.org/officeDocument/2006/relationships/tags" Target="../tags/tag155.xml"/><Relationship Id="rId1" Type="http://schemas.openxmlformats.org/officeDocument/2006/relationships/slideLayout" Target="../slideLayouts/slideLayout29.xml"/></Relationships>
</file>

<file path=ppt/slideMasters/_rels/slideMaster29.xml.rels><?xml version="1.0" encoding="UTF-8" standalone="yes"?>
<Relationships xmlns="http://schemas.openxmlformats.org/package/2006/relationships"><Relationship Id="rId8" Type="http://schemas.openxmlformats.org/officeDocument/2006/relationships/theme" Target="../theme/theme29.xml"/><Relationship Id="rId7" Type="http://schemas.openxmlformats.org/officeDocument/2006/relationships/tags" Target="../tags/tag162.xml"/><Relationship Id="rId6" Type="http://schemas.openxmlformats.org/officeDocument/2006/relationships/image" Target="../media/image2.svg"/><Relationship Id="rId5" Type="http://schemas.openxmlformats.org/officeDocument/2006/relationships/image" Target="../media/image2.png"/><Relationship Id="rId4" Type="http://schemas.openxmlformats.org/officeDocument/2006/relationships/tags" Target="../tags/tag161.xml"/><Relationship Id="rId3" Type="http://schemas.openxmlformats.org/officeDocument/2006/relationships/tags" Target="../tags/tag160.xml"/><Relationship Id="rId2" Type="http://schemas.openxmlformats.org/officeDocument/2006/relationships/tags" Target="../tags/tag159.xml"/><Relationship Id="rId1" Type="http://schemas.openxmlformats.org/officeDocument/2006/relationships/slideLayout" Target="../slideLayouts/slideLayout30.xml"/></Relationships>
</file>

<file path=ppt/slideMasters/_rels/slideMaster3.xml.rels><?xml version="1.0" encoding="UTF-8" standalone="yes"?>
<Relationships xmlns="http://schemas.openxmlformats.org/package/2006/relationships"><Relationship Id="rId9" Type="http://schemas.openxmlformats.org/officeDocument/2006/relationships/tags" Target="../tags/tag14.xml"/><Relationship Id="rId8" Type="http://schemas.openxmlformats.org/officeDocument/2006/relationships/tags" Target="../tags/tag13.xml"/><Relationship Id="rId7" Type="http://schemas.openxmlformats.org/officeDocument/2006/relationships/tags" Target="../tags/tag12.xml"/><Relationship Id="rId6" Type="http://schemas.openxmlformats.org/officeDocument/2006/relationships/image" Target="../media/image3.svg"/><Relationship Id="rId5" Type="http://schemas.openxmlformats.org/officeDocument/2006/relationships/image" Target="../media/image3.png"/><Relationship Id="rId4" Type="http://schemas.openxmlformats.org/officeDocument/2006/relationships/tags" Target="../tags/tag11.xml"/><Relationship Id="rId3" Type="http://schemas.openxmlformats.org/officeDocument/2006/relationships/tags" Target="../tags/tag10.xml"/><Relationship Id="rId2" Type="http://schemas.openxmlformats.org/officeDocument/2006/relationships/tags" Target="../tags/tag9.xml"/><Relationship Id="rId10" Type="http://schemas.openxmlformats.org/officeDocument/2006/relationships/theme" Target="../theme/theme3.xml"/><Relationship Id="rId1" Type="http://schemas.openxmlformats.org/officeDocument/2006/relationships/slideLayout" Target="../slideLayouts/slideLayout3.xml"/></Relationships>
</file>

<file path=ppt/slideMasters/_rels/slideMaster30.xml.rels><?xml version="1.0" encoding="UTF-8" standalone="yes"?>
<Relationships xmlns="http://schemas.openxmlformats.org/package/2006/relationships"><Relationship Id="rId8" Type="http://schemas.openxmlformats.org/officeDocument/2006/relationships/theme" Target="../theme/theme30.xml"/><Relationship Id="rId7" Type="http://schemas.openxmlformats.org/officeDocument/2006/relationships/tags" Target="../tags/tag166.xml"/><Relationship Id="rId6" Type="http://schemas.openxmlformats.org/officeDocument/2006/relationships/image" Target="../media/image2.svg"/><Relationship Id="rId5" Type="http://schemas.openxmlformats.org/officeDocument/2006/relationships/image" Target="../media/image2.png"/><Relationship Id="rId4" Type="http://schemas.openxmlformats.org/officeDocument/2006/relationships/tags" Target="../tags/tag165.xml"/><Relationship Id="rId3" Type="http://schemas.openxmlformats.org/officeDocument/2006/relationships/tags" Target="../tags/tag164.xml"/><Relationship Id="rId2" Type="http://schemas.openxmlformats.org/officeDocument/2006/relationships/tags" Target="../tags/tag163.xml"/><Relationship Id="rId1" Type="http://schemas.openxmlformats.org/officeDocument/2006/relationships/slideLayout" Target="../slideLayouts/slideLayout31.xml"/></Relationships>
</file>

<file path=ppt/slideMasters/_rels/slideMaster31.xml.rels><?xml version="1.0" encoding="UTF-8" standalone="yes"?>
<Relationships xmlns="http://schemas.openxmlformats.org/package/2006/relationships"><Relationship Id="rId8" Type="http://schemas.openxmlformats.org/officeDocument/2006/relationships/theme" Target="../theme/theme31.xml"/><Relationship Id="rId7" Type="http://schemas.openxmlformats.org/officeDocument/2006/relationships/tags" Target="../tags/tag170.xml"/><Relationship Id="rId6" Type="http://schemas.openxmlformats.org/officeDocument/2006/relationships/image" Target="../media/image2.svg"/><Relationship Id="rId5" Type="http://schemas.openxmlformats.org/officeDocument/2006/relationships/image" Target="../media/image2.png"/><Relationship Id="rId4" Type="http://schemas.openxmlformats.org/officeDocument/2006/relationships/tags" Target="../tags/tag169.xml"/><Relationship Id="rId3" Type="http://schemas.openxmlformats.org/officeDocument/2006/relationships/tags" Target="../tags/tag168.xml"/><Relationship Id="rId2" Type="http://schemas.openxmlformats.org/officeDocument/2006/relationships/tags" Target="../tags/tag167.xml"/><Relationship Id="rId1" Type="http://schemas.openxmlformats.org/officeDocument/2006/relationships/slideLayout" Target="../slideLayouts/slideLayout32.xml"/></Relationships>
</file>

<file path=ppt/slideMasters/_rels/slideMaster32.xml.rels><?xml version="1.0" encoding="UTF-8" standalone="yes"?>
<Relationships xmlns="http://schemas.openxmlformats.org/package/2006/relationships"><Relationship Id="rId8" Type="http://schemas.openxmlformats.org/officeDocument/2006/relationships/theme" Target="../theme/theme32.xml"/><Relationship Id="rId7" Type="http://schemas.openxmlformats.org/officeDocument/2006/relationships/tags" Target="../tags/tag174.xml"/><Relationship Id="rId6" Type="http://schemas.openxmlformats.org/officeDocument/2006/relationships/image" Target="../media/image2.svg"/><Relationship Id="rId5" Type="http://schemas.openxmlformats.org/officeDocument/2006/relationships/image" Target="../media/image2.png"/><Relationship Id="rId4" Type="http://schemas.openxmlformats.org/officeDocument/2006/relationships/tags" Target="../tags/tag173.xml"/><Relationship Id="rId3" Type="http://schemas.openxmlformats.org/officeDocument/2006/relationships/tags" Target="../tags/tag172.xml"/><Relationship Id="rId2" Type="http://schemas.openxmlformats.org/officeDocument/2006/relationships/tags" Target="../tags/tag171.xml"/><Relationship Id="rId1" Type="http://schemas.openxmlformats.org/officeDocument/2006/relationships/slideLayout" Target="../slideLayouts/slideLayout33.xml"/></Relationships>
</file>

<file path=ppt/slideMasters/_rels/slideMaster33.xml.rels><?xml version="1.0" encoding="UTF-8" standalone="yes"?>
<Relationships xmlns="http://schemas.openxmlformats.org/package/2006/relationships"><Relationship Id="rId8" Type="http://schemas.openxmlformats.org/officeDocument/2006/relationships/theme" Target="../theme/theme33.xml"/><Relationship Id="rId7" Type="http://schemas.openxmlformats.org/officeDocument/2006/relationships/tags" Target="../tags/tag178.xml"/><Relationship Id="rId6" Type="http://schemas.openxmlformats.org/officeDocument/2006/relationships/image" Target="../media/image2.svg"/><Relationship Id="rId5" Type="http://schemas.openxmlformats.org/officeDocument/2006/relationships/image" Target="../media/image2.png"/><Relationship Id="rId4" Type="http://schemas.openxmlformats.org/officeDocument/2006/relationships/tags" Target="../tags/tag177.xml"/><Relationship Id="rId3" Type="http://schemas.openxmlformats.org/officeDocument/2006/relationships/tags" Target="../tags/tag176.xml"/><Relationship Id="rId2" Type="http://schemas.openxmlformats.org/officeDocument/2006/relationships/tags" Target="../tags/tag175.xml"/><Relationship Id="rId1" Type="http://schemas.openxmlformats.org/officeDocument/2006/relationships/slideLayout" Target="../slideLayouts/slideLayout34.xml"/></Relationships>
</file>

<file path=ppt/slideMasters/_rels/slideMaster34.xml.rels><?xml version="1.0" encoding="UTF-8" standalone="yes"?>
<Relationships xmlns="http://schemas.openxmlformats.org/package/2006/relationships"><Relationship Id="rId8" Type="http://schemas.openxmlformats.org/officeDocument/2006/relationships/theme" Target="../theme/theme34.xml"/><Relationship Id="rId7" Type="http://schemas.openxmlformats.org/officeDocument/2006/relationships/tags" Target="../tags/tag182.xml"/><Relationship Id="rId6" Type="http://schemas.openxmlformats.org/officeDocument/2006/relationships/image" Target="../media/image2.svg"/><Relationship Id="rId5" Type="http://schemas.openxmlformats.org/officeDocument/2006/relationships/image" Target="../media/image2.png"/><Relationship Id="rId4" Type="http://schemas.openxmlformats.org/officeDocument/2006/relationships/tags" Target="../tags/tag181.xml"/><Relationship Id="rId3" Type="http://schemas.openxmlformats.org/officeDocument/2006/relationships/tags" Target="../tags/tag180.xml"/><Relationship Id="rId2" Type="http://schemas.openxmlformats.org/officeDocument/2006/relationships/tags" Target="../tags/tag179.xml"/><Relationship Id="rId1" Type="http://schemas.openxmlformats.org/officeDocument/2006/relationships/slideLayout" Target="../slideLayouts/slideLayout35.xml"/></Relationships>
</file>

<file path=ppt/slideMasters/_rels/slideMaster35.xml.rels><?xml version="1.0" encoding="UTF-8" standalone="yes"?>
<Relationships xmlns="http://schemas.openxmlformats.org/package/2006/relationships"><Relationship Id="rId8" Type="http://schemas.openxmlformats.org/officeDocument/2006/relationships/theme" Target="../theme/theme35.xml"/><Relationship Id="rId7" Type="http://schemas.openxmlformats.org/officeDocument/2006/relationships/tags" Target="../tags/tag186.xml"/><Relationship Id="rId6" Type="http://schemas.openxmlformats.org/officeDocument/2006/relationships/image" Target="../media/image2.svg"/><Relationship Id="rId5" Type="http://schemas.openxmlformats.org/officeDocument/2006/relationships/image" Target="../media/image2.png"/><Relationship Id="rId4" Type="http://schemas.openxmlformats.org/officeDocument/2006/relationships/tags" Target="../tags/tag185.xml"/><Relationship Id="rId3" Type="http://schemas.openxmlformats.org/officeDocument/2006/relationships/tags" Target="../tags/tag184.xml"/><Relationship Id="rId2" Type="http://schemas.openxmlformats.org/officeDocument/2006/relationships/tags" Target="../tags/tag183.xml"/><Relationship Id="rId1" Type="http://schemas.openxmlformats.org/officeDocument/2006/relationships/slideLayout" Target="../slideLayouts/slideLayout36.xml"/></Relationships>
</file>

<file path=ppt/slideMasters/_rels/slideMaster36.xml.rels><?xml version="1.0" encoding="UTF-8" standalone="yes"?>
<Relationships xmlns="http://schemas.openxmlformats.org/package/2006/relationships"><Relationship Id="rId8" Type="http://schemas.openxmlformats.org/officeDocument/2006/relationships/theme" Target="../theme/theme36.xml"/><Relationship Id="rId7" Type="http://schemas.openxmlformats.org/officeDocument/2006/relationships/tags" Target="../tags/tag190.xml"/><Relationship Id="rId6" Type="http://schemas.openxmlformats.org/officeDocument/2006/relationships/image" Target="../media/image2.svg"/><Relationship Id="rId5" Type="http://schemas.openxmlformats.org/officeDocument/2006/relationships/image" Target="../media/image2.png"/><Relationship Id="rId4" Type="http://schemas.openxmlformats.org/officeDocument/2006/relationships/tags" Target="../tags/tag189.xml"/><Relationship Id="rId3" Type="http://schemas.openxmlformats.org/officeDocument/2006/relationships/tags" Target="../tags/tag188.xml"/><Relationship Id="rId2" Type="http://schemas.openxmlformats.org/officeDocument/2006/relationships/tags" Target="../tags/tag187.xml"/><Relationship Id="rId1" Type="http://schemas.openxmlformats.org/officeDocument/2006/relationships/slideLayout" Target="../slideLayouts/slideLayout37.xml"/></Relationships>
</file>

<file path=ppt/slideMasters/_rels/slideMaster37.xml.rels><?xml version="1.0" encoding="UTF-8" standalone="yes"?>
<Relationships xmlns="http://schemas.openxmlformats.org/package/2006/relationships"><Relationship Id="rId8" Type="http://schemas.openxmlformats.org/officeDocument/2006/relationships/theme" Target="../theme/theme37.xml"/><Relationship Id="rId7" Type="http://schemas.openxmlformats.org/officeDocument/2006/relationships/tags" Target="../tags/tag194.xml"/><Relationship Id="rId6" Type="http://schemas.openxmlformats.org/officeDocument/2006/relationships/image" Target="../media/image2.svg"/><Relationship Id="rId5" Type="http://schemas.openxmlformats.org/officeDocument/2006/relationships/image" Target="../media/image2.png"/><Relationship Id="rId4" Type="http://schemas.openxmlformats.org/officeDocument/2006/relationships/tags" Target="../tags/tag193.xml"/><Relationship Id="rId3" Type="http://schemas.openxmlformats.org/officeDocument/2006/relationships/tags" Target="../tags/tag192.xml"/><Relationship Id="rId2" Type="http://schemas.openxmlformats.org/officeDocument/2006/relationships/tags" Target="../tags/tag191.xml"/><Relationship Id="rId1" Type="http://schemas.openxmlformats.org/officeDocument/2006/relationships/slideLayout" Target="../slideLayouts/slideLayout38.xml"/></Relationships>
</file>

<file path=ppt/slideMasters/_rels/slideMaster38.xml.rels><?xml version="1.0" encoding="UTF-8" standalone="yes"?>
<Relationships xmlns="http://schemas.openxmlformats.org/package/2006/relationships"><Relationship Id="rId8" Type="http://schemas.openxmlformats.org/officeDocument/2006/relationships/theme" Target="../theme/theme38.xml"/><Relationship Id="rId7" Type="http://schemas.openxmlformats.org/officeDocument/2006/relationships/tags" Target="../tags/tag198.xml"/><Relationship Id="rId6" Type="http://schemas.openxmlformats.org/officeDocument/2006/relationships/image" Target="../media/image2.svg"/><Relationship Id="rId5" Type="http://schemas.openxmlformats.org/officeDocument/2006/relationships/image" Target="../media/image2.png"/><Relationship Id="rId4" Type="http://schemas.openxmlformats.org/officeDocument/2006/relationships/tags" Target="../tags/tag197.xml"/><Relationship Id="rId3" Type="http://schemas.openxmlformats.org/officeDocument/2006/relationships/tags" Target="../tags/tag196.xml"/><Relationship Id="rId2" Type="http://schemas.openxmlformats.org/officeDocument/2006/relationships/tags" Target="../tags/tag195.xml"/><Relationship Id="rId1" Type="http://schemas.openxmlformats.org/officeDocument/2006/relationships/slideLayout" Target="../slideLayouts/slideLayout39.xml"/></Relationships>
</file>

<file path=ppt/slideMasters/_rels/slideMaster39.xml.rels><?xml version="1.0" encoding="UTF-8" standalone="yes"?>
<Relationships xmlns="http://schemas.openxmlformats.org/package/2006/relationships"><Relationship Id="rId8" Type="http://schemas.openxmlformats.org/officeDocument/2006/relationships/theme" Target="../theme/theme39.xml"/><Relationship Id="rId7" Type="http://schemas.openxmlformats.org/officeDocument/2006/relationships/tags" Target="../tags/tag202.xml"/><Relationship Id="rId6" Type="http://schemas.openxmlformats.org/officeDocument/2006/relationships/image" Target="../media/image2.svg"/><Relationship Id="rId5" Type="http://schemas.openxmlformats.org/officeDocument/2006/relationships/image" Target="../media/image2.png"/><Relationship Id="rId4" Type="http://schemas.openxmlformats.org/officeDocument/2006/relationships/tags" Target="../tags/tag201.xml"/><Relationship Id="rId3" Type="http://schemas.openxmlformats.org/officeDocument/2006/relationships/tags" Target="../tags/tag200.xml"/><Relationship Id="rId2" Type="http://schemas.openxmlformats.org/officeDocument/2006/relationships/tags" Target="../tags/tag199.xml"/><Relationship Id="rId1" Type="http://schemas.openxmlformats.org/officeDocument/2006/relationships/slideLayout" Target="../slideLayouts/slideLayout40.xml"/></Relationships>
</file>

<file path=ppt/slideMasters/_rels/slideMaster4.xml.rels><?xml version="1.0" encoding="UTF-8" standalone="yes"?>
<Relationships xmlns="http://schemas.openxmlformats.org/package/2006/relationships"><Relationship Id="rId9" Type="http://schemas.openxmlformats.org/officeDocument/2006/relationships/tags" Target="../tags/tag19.xml"/><Relationship Id="rId8" Type="http://schemas.openxmlformats.org/officeDocument/2006/relationships/tags" Target="../tags/tag18.xml"/><Relationship Id="rId7" Type="http://schemas.openxmlformats.org/officeDocument/2006/relationships/image" Target="../media/image3.svg"/><Relationship Id="rId6" Type="http://schemas.openxmlformats.org/officeDocument/2006/relationships/image" Target="../media/image3.png"/><Relationship Id="rId5" Type="http://schemas.openxmlformats.org/officeDocument/2006/relationships/tags" Target="../tags/tag17.xml"/><Relationship Id="rId4" Type="http://schemas.openxmlformats.org/officeDocument/2006/relationships/tags" Target="../tags/tag16.xml"/><Relationship Id="rId3" Type="http://schemas.openxmlformats.org/officeDocument/2006/relationships/tags" Target="../tags/tag15.xml"/><Relationship Id="rId2" Type="http://schemas.openxmlformats.org/officeDocument/2006/relationships/slideLayout" Target="../slideLayouts/slideLayout5.xml"/><Relationship Id="rId11" Type="http://schemas.openxmlformats.org/officeDocument/2006/relationships/theme" Target="../theme/theme4.xml"/><Relationship Id="rId10" Type="http://schemas.openxmlformats.org/officeDocument/2006/relationships/tags" Target="../tags/tag20.xml"/><Relationship Id="rId1" Type="http://schemas.openxmlformats.org/officeDocument/2006/relationships/slideLayout" Target="../slideLayouts/slideLayout4.xml"/></Relationships>
</file>

<file path=ppt/slideMasters/_rels/slideMaster40.xml.rels><?xml version="1.0" encoding="UTF-8" standalone="yes"?>
<Relationships xmlns="http://schemas.openxmlformats.org/package/2006/relationships"><Relationship Id="rId8" Type="http://schemas.openxmlformats.org/officeDocument/2006/relationships/theme" Target="../theme/theme40.xml"/><Relationship Id="rId7" Type="http://schemas.openxmlformats.org/officeDocument/2006/relationships/tags" Target="../tags/tag206.xml"/><Relationship Id="rId6" Type="http://schemas.openxmlformats.org/officeDocument/2006/relationships/image" Target="../media/image2.svg"/><Relationship Id="rId5" Type="http://schemas.openxmlformats.org/officeDocument/2006/relationships/image" Target="../media/image2.png"/><Relationship Id="rId4" Type="http://schemas.openxmlformats.org/officeDocument/2006/relationships/tags" Target="../tags/tag205.xml"/><Relationship Id="rId3" Type="http://schemas.openxmlformats.org/officeDocument/2006/relationships/tags" Target="../tags/tag204.xml"/><Relationship Id="rId2" Type="http://schemas.openxmlformats.org/officeDocument/2006/relationships/tags" Target="../tags/tag203.xml"/><Relationship Id="rId1" Type="http://schemas.openxmlformats.org/officeDocument/2006/relationships/slideLayout" Target="../slideLayouts/slideLayout41.xml"/></Relationships>
</file>

<file path=ppt/slideMasters/_rels/slideMaster41.xml.rels><?xml version="1.0" encoding="UTF-8" standalone="yes"?>
<Relationships xmlns="http://schemas.openxmlformats.org/package/2006/relationships"><Relationship Id="rId8" Type="http://schemas.openxmlformats.org/officeDocument/2006/relationships/theme" Target="../theme/theme41.xml"/><Relationship Id="rId7" Type="http://schemas.openxmlformats.org/officeDocument/2006/relationships/tags" Target="../tags/tag210.xml"/><Relationship Id="rId6" Type="http://schemas.openxmlformats.org/officeDocument/2006/relationships/image" Target="../media/image2.svg"/><Relationship Id="rId5" Type="http://schemas.openxmlformats.org/officeDocument/2006/relationships/image" Target="../media/image2.png"/><Relationship Id="rId4" Type="http://schemas.openxmlformats.org/officeDocument/2006/relationships/tags" Target="../tags/tag209.xml"/><Relationship Id="rId3" Type="http://schemas.openxmlformats.org/officeDocument/2006/relationships/tags" Target="../tags/tag208.xml"/><Relationship Id="rId2" Type="http://schemas.openxmlformats.org/officeDocument/2006/relationships/tags" Target="../tags/tag207.xml"/><Relationship Id="rId1" Type="http://schemas.openxmlformats.org/officeDocument/2006/relationships/slideLayout" Target="../slideLayouts/slideLayout42.xml"/></Relationships>
</file>

<file path=ppt/slideMasters/_rels/slideMaster42.xml.rels><?xml version="1.0" encoding="UTF-8" standalone="yes"?>
<Relationships xmlns="http://schemas.openxmlformats.org/package/2006/relationships"><Relationship Id="rId8" Type="http://schemas.openxmlformats.org/officeDocument/2006/relationships/theme" Target="../theme/theme42.xml"/><Relationship Id="rId7" Type="http://schemas.openxmlformats.org/officeDocument/2006/relationships/tags" Target="../tags/tag214.xml"/><Relationship Id="rId6" Type="http://schemas.openxmlformats.org/officeDocument/2006/relationships/image" Target="../media/image2.svg"/><Relationship Id="rId5" Type="http://schemas.openxmlformats.org/officeDocument/2006/relationships/image" Target="../media/image2.png"/><Relationship Id="rId4" Type="http://schemas.openxmlformats.org/officeDocument/2006/relationships/tags" Target="../tags/tag213.xml"/><Relationship Id="rId3" Type="http://schemas.openxmlformats.org/officeDocument/2006/relationships/tags" Target="../tags/tag212.xml"/><Relationship Id="rId2" Type="http://schemas.openxmlformats.org/officeDocument/2006/relationships/tags" Target="../tags/tag211.xml"/><Relationship Id="rId1" Type="http://schemas.openxmlformats.org/officeDocument/2006/relationships/slideLayout" Target="../slideLayouts/slideLayout43.xml"/></Relationships>
</file>

<file path=ppt/slideMasters/_rels/slideMaster43.xml.rels><?xml version="1.0" encoding="UTF-8" standalone="yes"?>
<Relationships xmlns="http://schemas.openxmlformats.org/package/2006/relationships"><Relationship Id="rId8" Type="http://schemas.openxmlformats.org/officeDocument/2006/relationships/theme" Target="../theme/theme43.xml"/><Relationship Id="rId7" Type="http://schemas.openxmlformats.org/officeDocument/2006/relationships/tags" Target="../tags/tag218.xml"/><Relationship Id="rId6" Type="http://schemas.openxmlformats.org/officeDocument/2006/relationships/image" Target="../media/image1.svg"/><Relationship Id="rId5" Type="http://schemas.openxmlformats.org/officeDocument/2006/relationships/image" Target="../media/image1.png"/><Relationship Id="rId4" Type="http://schemas.openxmlformats.org/officeDocument/2006/relationships/tags" Target="../tags/tag217.xml"/><Relationship Id="rId3" Type="http://schemas.openxmlformats.org/officeDocument/2006/relationships/tags" Target="../tags/tag216.xml"/><Relationship Id="rId2" Type="http://schemas.openxmlformats.org/officeDocument/2006/relationships/tags" Target="../tags/tag215.xml"/><Relationship Id="rId1" Type="http://schemas.openxmlformats.org/officeDocument/2006/relationships/slideLayout" Target="../slideLayouts/slideLayout44.xml"/></Relationships>
</file>

<file path=ppt/slideMasters/_rels/slideMaster44.xml.rels><?xml version="1.0" encoding="UTF-8" standalone="yes"?>
<Relationships xmlns="http://schemas.openxmlformats.org/package/2006/relationships"><Relationship Id="rId8" Type="http://schemas.openxmlformats.org/officeDocument/2006/relationships/theme" Target="../theme/theme44.xml"/><Relationship Id="rId7" Type="http://schemas.openxmlformats.org/officeDocument/2006/relationships/tags" Target="../tags/tag222.xml"/><Relationship Id="rId6" Type="http://schemas.openxmlformats.org/officeDocument/2006/relationships/image" Target="../media/image1.svg"/><Relationship Id="rId5" Type="http://schemas.openxmlformats.org/officeDocument/2006/relationships/image" Target="../media/image1.png"/><Relationship Id="rId4" Type="http://schemas.openxmlformats.org/officeDocument/2006/relationships/tags" Target="../tags/tag221.xml"/><Relationship Id="rId3" Type="http://schemas.openxmlformats.org/officeDocument/2006/relationships/tags" Target="../tags/tag220.xml"/><Relationship Id="rId2" Type="http://schemas.openxmlformats.org/officeDocument/2006/relationships/tags" Target="../tags/tag219.xml"/><Relationship Id="rId1" Type="http://schemas.openxmlformats.org/officeDocument/2006/relationships/slideLayout" Target="../slideLayouts/slideLayout45.xml"/></Relationships>
</file>

<file path=ppt/slideMasters/_rels/slideMaster45.xml.rels><?xml version="1.0" encoding="UTF-8" standalone="yes"?>
<Relationships xmlns="http://schemas.openxmlformats.org/package/2006/relationships"><Relationship Id="rId8" Type="http://schemas.openxmlformats.org/officeDocument/2006/relationships/theme" Target="../theme/theme45.xml"/><Relationship Id="rId7" Type="http://schemas.openxmlformats.org/officeDocument/2006/relationships/tags" Target="../tags/tag226.xml"/><Relationship Id="rId6" Type="http://schemas.openxmlformats.org/officeDocument/2006/relationships/image" Target="../media/image1.svg"/><Relationship Id="rId5" Type="http://schemas.openxmlformats.org/officeDocument/2006/relationships/image" Target="../media/image1.png"/><Relationship Id="rId4" Type="http://schemas.openxmlformats.org/officeDocument/2006/relationships/tags" Target="../tags/tag225.xml"/><Relationship Id="rId3" Type="http://schemas.openxmlformats.org/officeDocument/2006/relationships/tags" Target="../tags/tag224.xml"/><Relationship Id="rId2" Type="http://schemas.openxmlformats.org/officeDocument/2006/relationships/tags" Target="../tags/tag223.xml"/><Relationship Id="rId1" Type="http://schemas.openxmlformats.org/officeDocument/2006/relationships/slideLayout" Target="../slideLayouts/slideLayout46.xml"/></Relationships>
</file>

<file path=ppt/slideMasters/_rels/slideMaster46.xml.rels><?xml version="1.0" encoding="UTF-8" standalone="yes"?>
<Relationships xmlns="http://schemas.openxmlformats.org/package/2006/relationships"><Relationship Id="rId8" Type="http://schemas.openxmlformats.org/officeDocument/2006/relationships/theme" Target="../theme/theme46.xml"/><Relationship Id="rId7" Type="http://schemas.openxmlformats.org/officeDocument/2006/relationships/tags" Target="../tags/tag230.xml"/><Relationship Id="rId6" Type="http://schemas.openxmlformats.org/officeDocument/2006/relationships/image" Target="../media/image1.svg"/><Relationship Id="rId5" Type="http://schemas.openxmlformats.org/officeDocument/2006/relationships/image" Target="../media/image1.png"/><Relationship Id="rId4" Type="http://schemas.openxmlformats.org/officeDocument/2006/relationships/tags" Target="../tags/tag229.xml"/><Relationship Id="rId3" Type="http://schemas.openxmlformats.org/officeDocument/2006/relationships/tags" Target="../tags/tag228.xml"/><Relationship Id="rId2" Type="http://schemas.openxmlformats.org/officeDocument/2006/relationships/tags" Target="../tags/tag227.xml"/><Relationship Id="rId1" Type="http://schemas.openxmlformats.org/officeDocument/2006/relationships/slideLayout" Target="../slideLayouts/slideLayout47.xml"/></Relationships>
</file>

<file path=ppt/slideMasters/_rels/slideMaster47.xml.rels><?xml version="1.0" encoding="UTF-8" standalone="yes"?>
<Relationships xmlns="http://schemas.openxmlformats.org/package/2006/relationships"><Relationship Id="rId8" Type="http://schemas.openxmlformats.org/officeDocument/2006/relationships/theme" Target="../theme/theme47.xml"/><Relationship Id="rId7" Type="http://schemas.openxmlformats.org/officeDocument/2006/relationships/tags" Target="../tags/tag234.xml"/><Relationship Id="rId6" Type="http://schemas.openxmlformats.org/officeDocument/2006/relationships/image" Target="../media/image2.svg"/><Relationship Id="rId5" Type="http://schemas.openxmlformats.org/officeDocument/2006/relationships/image" Target="../media/image2.png"/><Relationship Id="rId4" Type="http://schemas.openxmlformats.org/officeDocument/2006/relationships/tags" Target="../tags/tag233.xml"/><Relationship Id="rId3" Type="http://schemas.openxmlformats.org/officeDocument/2006/relationships/tags" Target="../tags/tag232.xml"/><Relationship Id="rId2" Type="http://schemas.openxmlformats.org/officeDocument/2006/relationships/tags" Target="../tags/tag231.xml"/><Relationship Id="rId1" Type="http://schemas.openxmlformats.org/officeDocument/2006/relationships/slideLayout" Target="../slideLayouts/slideLayout48.xml"/></Relationships>
</file>

<file path=ppt/slideMasters/_rels/slideMaster48.xml.rels><?xml version="1.0" encoding="UTF-8" standalone="yes"?>
<Relationships xmlns="http://schemas.openxmlformats.org/package/2006/relationships"><Relationship Id="rId8" Type="http://schemas.openxmlformats.org/officeDocument/2006/relationships/theme" Target="../theme/theme48.xml"/><Relationship Id="rId7" Type="http://schemas.openxmlformats.org/officeDocument/2006/relationships/tags" Target="../tags/tag238.xml"/><Relationship Id="rId6" Type="http://schemas.openxmlformats.org/officeDocument/2006/relationships/image" Target="../media/image1.svg"/><Relationship Id="rId5" Type="http://schemas.openxmlformats.org/officeDocument/2006/relationships/image" Target="../media/image1.png"/><Relationship Id="rId4" Type="http://schemas.openxmlformats.org/officeDocument/2006/relationships/tags" Target="../tags/tag237.xml"/><Relationship Id="rId3" Type="http://schemas.openxmlformats.org/officeDocument/2006/relationships/tags" Target="../tags/tag236.xml"/><Relationship Id="rId2" Type="http://schemas.openxmlformats.org/officeDocument/2006/relationships/tags" Target="../tags/tag235.xml"/><Relationship Id="rId1" Type="http://schemas.openxmlformats.org/officeDocument/2006/relationships/slideLayout" Target="../slideLayouts/slideLayout49.xml"/></Relationships>
</file>

<file path=ppt/slideMasters/_rels/slideMaster49.xml.rels><?xml version="1.0" encoding="UTF-8" standalone="yes"?>
<Relationships xmlns="http://schemas.openxmlformats.org/package/2006/relationships"><Relationship Id="rId8" Type="http://schemas.openxmlformats.org/officeDocument/2006/relationships/theme" Target="../theme/theme49.xml"/><Relationship Id="rId7" Type="http://schemas.openxmlformats.org/officeDocument/2006/relationships/tags" Target="../tags/tag242.xml"/><Relationship Id="rId6" Type="http://schemas.openxmlformats.org/officeDocument/2006/relationships/image" Target="../media/image1.svg"/><Relationship Id="rId5" Type="http://schemas.openxmlformats.org/officeDocument/2006/relationships/image" Target="../media/image1.png"/><Relationship Id="rId4" Type="http://schemas.openxmlformats.org/officeDocument/2006/relationships/tags" Target="../tags/tag241.xml"/><Relationship Id="rId3" Type="http://schemas.openxmlformats.org/officeDocument/2006/relationships/tags" Target="../tags/tag240.xml"/><Relationship Id="rId2" Type="http://schemas.openxmlformats.org/officeDocument/2006/relationships/tags" Target="../tags/tag239.xml"/><Relationship Id="rId1" Type="http://schemas.openxmlformats.org/officeDocument/2006/relationships/slideLayout" Target="../slideLayouts/slideLayout50.xml"/></Relationships>
</file>

<file path=ppt/slideMasters/_rels/slideMaster5.xml.rels><?xml version="1.0" encoding="UTF-8" standalone="yes"?>
<Relationships xmlns="http://schemas.openxmlformats.org/package/2006/relationships"><Relationship Id="rId8" Type="http://schemas.openxmlformats.org/officeDocument/2006/relationships/theme" Target="../theme/theme5.xml"/><Relationship Id="rId7" Type="http://schemas.openxmlformats.org/officeDocument/2006/relationships/tags" Target="../tags/tag24.xml"/><Relationship Id="rId6" Type="http://schemas.openxmlformats.org/officeDocument/2006/relationships/image" Target="../media/image2.svg"/><Relationship Id="rId5" Type="http://schemas.openxmlformats.org/officeDocument/2006/relationships/image" Target="../media/image2.png"/><Relationship Id="rId4" Type="http://schemas.openxmlformats.org/officeDocument/2006/relationships/tags" Target="../tags/tag23.xml"/><Relationship Id="rId3" Type="http://schemas.openxmlformats.org/officeDocument/2006/relationships/tags" Target="../tags/tag22.xml"/><Relationship Id="rId2" Type="http://schemas.openxmlformats.org/officeDocument/2006/relationships/tags" Target="../tags/tag21.xml"/><Relationship Id="rId1" Type="http://schemas.openxmlformats.org/officeDocument/2006/relationships/slideLayout" Target="../slideLayouts/slideLayout6.xml"/></Relationships>
</file>

<file path=ppt/slideMasters/_rels/slideMaster50.xml.rels><?xml version="1.0" encoding="UTF-8" standalone="yes"?>
<Relationships xmlns="http://schemas.openxmlformats.org/package/2006/relationships"><Relationship Id="rId8" Type="http://schemas.openxmlformats.org/officeDocument/2006/relationships/theme" Target="../theme/theme50.xml"/><Relationship Id="rId7" Type="http://schemas.openxmlformats.org/officeDocument/2006/relationships/tags" Target="../tags/tag246.xml"/><Relationship Id="rId6" Type="http://schemas.openxmlformats.org/officeDocument/2006/relationships/image" Target="../media/image1.svg"/><Relationship Id="rId5" Type="http://schemas.openxmlformats.org/officeDocument/2006/relationships/image" Target="../media/image1.png"/><Relationship Id="rId4" Type="http://schemas.openxmlformats.org/officeDocument/2006/relationships/tags" Target="../tags/tag245.xml"/><Relationship Id="rId3" Type="http://schemas.openxmlformats.org/officeDocument/2006/relationships/tags" Target="../tags/tag244.xml"/><Relationship Id="rId2" Type="http://schemas.openxmlformats.org/officeDocument/2006/relationships/tags" Target="../tags/tag243.xml"/><Relationship Id="rId1" Type="http://schemas.openxmlformats.org/officeDocument/2006/relationships/slideLayout" Target="../slideLayouts/slideLayout51.xml"/></Relationships>
</file>

<file path=ppt/slideMasters/_rels/slideMaster51.xml.rels><?xml version="1.0" encoding="UTF-8" standalone="yes"?>
<Relationships xmlns="http://schemas.openxmlformats.org/package/2006/relationships"><Relationship Id="rId8" Type="http://schemas.openxmlformats.org/officeDocument/2006/relationships/theme" Target="../theme/theme51.xml"/><Relationship Id="rId7" Type="http://schemas.openxmlformats.org/officeDocument/2006/relationships/tags" Target="../tags/tag250.xml"/><Relationship Id="rId6" Type="http://schemas.openxmlformats.org/officeDocument/2006/relationships/image" Target="../media/image1.svg"/><Relationship Id="rId5" Type="http://schemas.openxmlformats.org/officeDocument/2006/relationships/image" Target="../media/image1.png"/><Relationship Id="rId4" Type="http://schemas.openxmlformats.org/officeDocument/2006/relationships/tags" Target="../tags/tag249.xml"/><Relationship Id="rId3" Type="http://schemas.openxmlformats.org/officeDocument/2006/relationships/tags" Target="../tags/tag248.xml"/><Relationship Id="rId2" Type="http://schemas.openxmlformats.org/officeDocument/2006/relationships/tags" Target="../tags/tag247.xml"/><Relationship Id="rId1" Type="http://schemas.openxmlformats.org/officeDocument/2006/relationships/slideLayout" Target="../slideLayouts/slideLayout52.xml"/></Relationships>
</file>

<file path=ppt/slideMasters/_rels/slideMaster52.xml.rels><?xml version="1.0" encoding="UTF-8" standalone="yes"?>
<Relationships xmlns="http://schemas.openxmlformats.org/package/2006/relationships"><Relationship Id="rId8" Type="http://schemas.openxmlformats.org/officeDocument/2006/relationships/theme" Target="../theme/theme52.xml"/><Relationship Id="rId7" Type="http://schemas.openxmlformats.org/officeDocument/2006/relationships/tags" Target="../tags/tag254.xml"/><Relationship Id="rId6" Type="http://schemas.openxmlformats.org/officeDocument/2006/relationships/image" Target="../media/image1.svg"/><Relationship Id="rId5" Type="http://schemas.openxmlformats.org/officeDocument/2006/relationships/image" Target="../media/image1.png"/><Relationship Id="rId4" Type="http://schemas.openxmlformats.org/officeDocument/2006/relationships/tags" Target="../tags/tag253.xml"/><Relationship Id="rId3" Type="http://schemas.openxmlformats.org/officeDocument/2006/relationships/tags" Target="../tags/tag252.xml"/><Relationship Id="rId2" Type="http://schemas.openxmlformats.org/officeDocument/2006/relationships/tags" Target="../tags/tag251.xml"/><Relationship Id="rId1" Type="http://schemas.openxmlformats.org/officeDocument/2006/relationships/slideLayout" Target="../slideLayouts/slideLayout53.xml"/></Relationships>
</file>

<file path=ppt/slideMasters/_rels/slideMaster53.xml.rels><?xml version="1.0" encoding="UTF-8" standalone="yes"?>
<Relationships xmlns="http://schemas.openxmlformats.org/package/2006/relationships"><Relationship Id="rId8" Type="http://schemas.openxmlformats.org/officeDocument/2006/relationships/theme" Target="../theme/theme53.xml"/><Relationship Id="rId7" Type="http://schemas.openxmlformats.org/officeDocument/2006/relationships/tags" Target="../tags/tag258.xml"/><Relationship Id="rId6" Type="http://schemas.openxmlformats.org/officeDocument/2006/relationships/image" Target="../media/image1.svg"/><Relationship Id="rId5" Type="http://schemas.openxmlformats.org/officeDocument/2006/relationships/image" Target="../media/image1.png"/><Relationship Id="rId4" Type="http://schemas.openxmlformats.org/officeDocument/2006/relationships/tags" Target="../tags/tag257.xml"/><Relationship Id="rId3" Type="http://schemas.openxmlformats.org/officeDocument/2006/relationships/tags" Target="../tags/tag256.xml"/><Relationship Id="rId2" Type="http://schemas.openxmlformats.org/officeDocument/2006/relationships/tags" Target="../tags/tag255.xml"/><Relationship Id="rId1" Type="http://schemas.openxmlformats.org/officeDocument/2006/relationships/slideLayout" Target="../slideLayouts/slideLayout54.xml"/></Relationships>
</file>

<file path=ppt/slideMasters/_rels/slideMaster54.xml.rels><?xml version="1.0" encoding="UTF-8" standalone="yes"?>
<Relationships xmlns="http://schemas.openxmlformats.org/package/2006/relationships"><Relationship Id="rId8" Type="http://schemas.openxmlformats.org/officeDocument/2006/relationships/theme" Target="../theme/theme54.xml"/><Relationship Id="rId7" Type="http://schemas.openxmlformats.org/officeDocument/2006/relationships/tags" Target="../tags/tag262.xml"/><Relationship Id="rId6" Type="http://schemas.openxmlformats.org/officeDocument/2006/relationships/image" Target="../media/image1.svg"/><Relationship Id="rId5" Type="http://schemas.openxmlformats.org/officeDocument/2006/relationships/image" Target="../media/image1.png"/><Relationship Id="rId4" Type="http://schemas.openxmlformats.org/officeDocument/2006/relationships/tags" Target="../tags/tag261.xml"/><Relationship Id="rId3" Type="http://schemas.openxmlformats.org/officeDocument/2006/relationships/tags" Target="../tags/tag260.xml"/><Relationship Id="rId2" Type="http://schemas.openxmlformats.org/officeDocument/2006/relationships/tags" Target="../tags/tag259.xml"/><Relationship Id="rId1" Type="http://schemas.openxmlformats.org/officeDocument/2006/relationships/slideLayout" Target="../slideLayouts/slideLayout55.xml"/></Relationships>
</file>

<file path=ppt/slideMasters/_rels/slideMaster55.xml.rels><?xml version="1.0" encoding="UTF-8" standalone="yes"?>
<Relationships xmlns="http://schemas.openxmlformats.org/package/2006/relationships"><Relationship Id="rId8" Type="http://schemas.openxmlformats.org/officeDocument/2006/relationships/theme" Target="../theme/theme55.xml"/><Relationship Id="rId7" Type="http://schemas.openxmlformats.org/officeDocument/2006/relationships/tags" Target="../tags/tag266.xml"/><Relationship Id="rId6" Type="http://schemas.openxmlformats.org/officeDocument/2006/relationships/image" Target="../media/image2.svg"/><Relationship Id="rId5" Type="http://schemas.openxmlformats.org/officeDocument/2006/relationships/image" Target="../media/image2.png"/><Relationship Id="rId4" Type="http://schemas.openxmlformats.org/officeDocument/2006/relationships/tags" Target="../tags/tag265.xml"/><Relationship Id="rId3" Type="http://schemas.openxmlformats.org/officeDocument/2006/relationships/tags" Target="../tags/tag264.xml"/><Relationship Id="rId2" Type="http://schemas.openxmlformats.org/officeDocument/2006/relationships/tags" Target="../tags/tag263.xml"/><Relationship Id="rId1" Type="http://schemas.openxmlformats.org/officeDocument/2006/relationships/slideLayout" Target="../slideLayouts/slideLayout56.xml"/></Relationships>
</file>

<file path=ppt/slideMasters/_rels/slideMaster56.xml.rels><?xml version="1.0" encoding="UTF-8" standalone="yes"?>
<Relationships xmlns="http://schemas.openxmlformats.org/package/2006/relationships"><Relationship Id="rId8" Type="http://schemas.openxmlformats.org/officeDocument/2006/relationships/theme" Target="../theme/theme56.xml"/><Relationship Id="rId7" Type="http://schemas.openxmlformats.org/officeDocument/2006/relationships/tags" Target="../tags/tag270.xml"/><Relationship Id="rId6" Type="http://schemas.openxmlformats.org/officeDocument/2006/relationships/image" Target="../media/image2.svg"/><Relationship Id="rId5" Type="http://schemas.openxmlformats.org/officeDocument/2006/relationships/image" Target="../media/image2.png"/><Relationship Id="rId4" Type="http://schemas.openxmlformats.org/officeDocument/2006/relationships/tags" Target="../tags/tag269.xml"/><Relationship Id="rId3" Type="http://schemas.openxmlformats.org/officeDocument/2006/relationships/tags" Target="../tags/tag268.xml"/><Relationship Id="rId2" Type="http://schemas.openxmlformats.org/officeDocument/2006/relationships/tags" Target="../tags/tag267.xml"/><Relationship Id="rId1" Type="http://schemas.openxmlformats.org/officeDocument/2006/relationships/slideLayout" Target="../slideLayouts/slideLayout57.xml"/></Relationships>
</file>

<file path=ppt/slideMasters/_rels/slideMaster57.xml.rels><?xml version="1.0" encoding="UTF-8" standalone="yes"?>
<Relationships xmlns="http://schemas.openxmlformats.org/package/2006/relationships"><Relationship Id="rId8" Type="http://schemas.openxmlformats.org/officeDocument/2006/relationships/theme" Target="../theme/theme57.xml"/><Relationship Id="rId7" Type="http://schemas.openxmlformats.org/officeDocument/2006/relationships/tags" Target="../tags/tag274.xml"/><Relationship Id="rId6" Type="http://schemas.openxmlformats.org/officeDocument/2006/relationships/image" Target="../media/image2.svg"/><Relationship Id="rId5" Type="http://schemas.openxmlformats.org/officeDocument/2006/relationships/image" Target="../media/image2.png"/><Relationship Id="rId4" Type="http://schemas.openxmlformats.org/officeDocument/2006/relationships/tags" Target="../tags/tag273.xml"/><Relationship Id="rId3" Type="http://schemas.openxmlformats.org/officeDocument/2006/relationships/tags" Target="../tags/tag272.xml"/><Relationship Id="rId2" Type="http://schemas.openxmlformats.org/officeDocument/2006/relationships/tags" Target="../tags/tag271.xml"/><Relationship Id="rId1" Type="http://schemas.openxmlformats.org/officeDocument/2006/relationships/slideLayout" Target="../slideLayouts/slideLayout58.xml"/></Relationships>
</file>

<file path=ppt/slideMasters/_rels/slideMaster58.xml.rels><?xml version="1.0" encoding="UTF-8" standalone="yes"?>
<Relationships xmlns="http://schemas.openxmlformats.org/package/2006/relationships"><Relationship Id="rId9" Type="http://schemas.openxmlformats.org/officeDocument/2006/relationships/tags" Target="../tags/tag280.xml"/><Relationship Id="rId8" Type="http://schemas.openxmlformats.org/officeDocument/2006/relationships/tags" Target="../tags/tag279.xml"/><Relationship Id="rId7" Type="http://schemas.openxmlformats.org/officeDocument/2006/relationships/tags" Target="../tags/tag278.xml"/><Relationship Id="rId6" Type="http://schemas.openxmlformats.org/officeDocument/2006/relationships/image" Target="../media/image3.svg"/><Relationship Id="rId5" Type="http://schemas.openxmlformats.org/officeDocument/2006/relationships/image" Target="../media/image3.png"/><Relationship Id="rId4" Type="http://schemas.openxmlformats.org/officeDocument/2006/relationships/tags" Target="../tags/tag277.xml"/><Relationship Id="rId3" Type="http://schemas.openxmlformats.org/officeDocument/2006/relationships/tags" Target="../tags/tag276.xml"/><Relationship Id="rId2" Type="http://schemas.openxmlformats.org/officeDocument/2006/relationships/tags" Target="../tags/tag275.xml"/><Relationship Id="rId10" Type="http://schemas.openxmlformats.org/officeDocument/2006/relationships/theme" Target="../theme/theme58.xml"/><Relationship Id="rId1" Type="http://schemas.openxmlformats.org/officeDocument/2006/relationships/slideLayout" Target="../slideLayouts/slideLayout59.xml"/></Relationships>
</file>

<file path=ppt/slideMasters/_rels/slideMaster59.xml.rels><?xml version="1.0" encoding="UTF-8" standalone="yes"?>
<Relationships xmlns="http://schemas.openxmlformats.org/package/2006/relationships"><Relationship Id="rId9" Type="http://schemas.openxmlformats.org/officeDocument/2006/relationships/tags" Target="../tags/tag286.xml"/><Relationship Id="rId8" Type="http://schemas.openxmlformats.org/officeDocument/2006/relationships/tags" Target="../tags/tag285.xml"/><Relationship Id="rId7" Type="http://schemas.openxmlformats.org/officeDocument/2006/relationships/tags" Target="../tags/tag284.xml"/><Relationship Id="rId6" Type="http://schemas.openxmlformats.org/officeDocument/2006/relationships/image" Target="../media/image3.svg"/><Relationship Id="rId5" Type="http://schemas.openxmlformats.org/officeDocument/2006/relationships/image" Target="../media/image3.png"/><Relationship Id="rId4" Type="http://schemas.openxmlformats.org/officeDocument/2006/relationships/tags" Target="../tags/tag283.xml"/><Relationship Id="rId3" Type="http://schemas.openxmlformats.org/officeDocument/2006/relationships/tags" Target="../tags/tag282.xml"/><Relationship Id="rId2" Type="http://schemas.openxmlformats.org/officeDocument/2006/relationships/tags" Target="../tags/tag281.xml"/><Relationship Id="rId10" Type="http://schemas.openxmlformats.org/officeDocument/2006/relationships/theme" Target="../theme/theme59.xml"/><Relationship Id="rId1" Type="http://schemas.openxmlformats.org/officeDocument/2006/relationships/slideLayout" Target="../slideLayouts/slideLayout60.xml"/></Relationships>
</file>

<file path=ppt/slideMasters/_rels/slideMaster6.xml.rels><?xml version="1.0" encoding="UTF-8" standalone="yes"?>
<Relationships xmlns="http://schemas.openxmlformats.org/package/2006/relationships"><Relationship Id="rId9" Type="http://schemas.openxmlformats.org/officeDocument/2006/relationships/tags" Target="../tags/tag30.xml"/><Relationship Id="rId8" Type="http://schemas.openxmlformats.org/officeDocument/2006/relationships/tags" Target="../tags/tag29.xml"/><Relationship Id="rId7" Type="http://schemas.openxmlformats.org/officeDocument/2006/relationships/tags" Target="../tags/tag28.xml"/><Relationship Id="rId6" Type="http://schemas.openxmlformats.org/officeDocument/2006/relationships/image" Target="../media/image3.svg"/><Relationship Id="rId5" Type="http://schemas.openxmlformats.org/officeDocument/2006/relationships/image" Target="../media/image3.png"/><Relationship Id="rId4" Type="http://schemas.openxmlformats.org/officeDocument/2006/relationships/tags" Target="../tags/tag27.xml"/><Relationship Id="rId3" Type="http://schemas.openxmlformats.org/officeDocument/2006/relationships/tags" Target="../tags/tag26.xml"/><Relationship Id="rId2" Type="http://schemas.openxmlformats.org/officeDocument/2006/relationships/tags" Target="../tags/tag25.xml"/><Relationship Id="rId10" Type="http://schemas.openxmlformats.org/officeDocument/2006/relationships/theme" Target="../theme/theme6.xml"/><Relationship Id="rId1" Type="http://schemas.openxmlformats.org/officeDocument/2006/relationships/slideLayout" Target="../slideLayouts/slideLayout7.xml"/></Relationships>
</file>

<file path=ppt/slideMasters/_rels/slideMaster60.xml.rels><?xml version="1.0" encoding="UTF-8" standalone="yes"?>
<Relationships xmlns="http://schemas.openxmlformats.org/package/2006/relationships"><Relationship Id="rId9" Type="http://schemas.openxmlformats.org/officeDocument/2006/relationships/tags" Target="../tags/tag292.xml"/><Relationship Id="rId8" Type="http://schemas.openxmlformats.org/officeDocument/2006/relationships/tags" Target="../tags/tag291.xml"/><Relationship Id="rId7" Type="http://schemas.openxmlformats.org/officeDocument/2006/relationships/tags" Target="../tags/tag290.xml"/><Relationship Id="rId6" Type="http://schemas.openxmlformats.org/officeDocument/2006/relationships/image" Target="../media/image3.svg"/><Relationship Id="rId5" Type="http://schemas.openxmlformats.org/officeDocument/2006/relationships/image" Target="../media/image3.png"/><Relationship Id="rId4" Type="http://schemas.openxmlformats.org/officeDocument/2006/relationships/tags" Target="../tags/tag289.xml"/><Relationship Id="rId3" Type="http://schemas.openxmlformats.org/officeDocument/2006/relationships/tags" Target="../tags/tag288.xml"/><Relationship Id="rId2" Type="http://schemas.openxmlformats.org/officeDocument/2006/relationships/tags" Target="../tags/tag287.xml"/><Relationship Id="rId10" Type="http://schemas.openxmlformats.org/officeDocument/2006/relationships/theme" Target="../theme/theme60.xml"/><Relationship Id="rId1" Type="http://schemas.openxmlformats.org/officeDocument/2006/relationships/slideLayout" Target="../slideLayouts/slideLayout61.xml"/></Relationships>
</file>

<file path=ppt/slideMasters/_rels/slideMaster61.xml.rels><?xml version="1.0" encoding="UTF-8" standalone="yes"?>
<Relationships xmlns="http://schemas.openxmlformats.org/package/2006/relationships"><Relationship Id="rId9" Type="http://schemas.openxmlformats.org/officeDocument/2006/relationships/tags" Target="../tags/tag298.xml"/><Relationship Id="rId8" Type="http://schemas.openxmlformats.org/officeDocument/2006/relationships/tags" Target="../tags/tag297.xml"/><Relationship Id="rId7" Type="http://schemas.openxmlformats.org/officeDocument/2006/relationships/tags" Target="../tags/tag296.xml"/><Relationship Id="rId6" Type="http://schemas.openxmlformats.org/officeDocument/2006/relationships/image" Target="../media/image3.svg"/><Relationship Id="rId5" Type="http://schemas.openxmlformats.org/officeDocument/2006/relationships/image" Target="../media/image3.png"/><Relationship Id="rId4" Type="http://schemas.openxmlformats.org/officeDocument/2006/relationships/tags" Target="../tags/tag295.xml"/><Relationship Id="rId3" Type="http://schemas.openxmlformats.org/officeDocument/2006/relationships/tags" Target="../tags/tag294.xml"/><Relationship Id="rId2" Type="http://schemas.openxmlformats.org/officeDocument/2006/relationships/tags" Target="../tags/tag293.xml"/><Relationship Id="rId10" Type="http://schemas.openxmlformats.org/officeDocument/2006/relationships/theme" Target="../theme/theme61.xml"/><Relationship Id="rId1" Type="http://schemas.openxmlformats.org/officeDocument/2006/relationships/slideLayout" Target="../slideLayouts/slideLayout62.xml"/></Relationships>
</file>

<file path=ppt/slideMasters/_rels/slideMaster62.xml.rels><?xml version="1.0" encoding="UTF-8" standalone="yes"?>
<Relationships xmlns="http://schemas.openxmlformats.org/package/2006/relationships"><Relationship Id="rId8" Type="http://schemas.openxmlformats.org/officeDocument/2006/relationships/theme" Target="../theme/theme62.xml"/><Relationship Id="rId7" Type="http://schemas.openxmlformats.org/officeDocument/2006/relationships/tags" Target="../tags/tag302.xml"/><Relationship Id="rId6" Type="http://schemas.openxmlformats.org/officeDocument/2006/relationships/image" Target="../media/image1.svg"/><Relationship Id="rId5" Type="http://schemas.openxmlformats.org/officeDocument/2006/relationships/image" Target="../media/image1.png"/><Relationship Id="rId4" Type="http://schemas.openxmlformats.org/officeDocument/2006/relationships/tags" Target="../tags/tag301.xml"/><Relationship Id="rId3" Type="http://schemas.openxmlformats.org/officeDocument/2006/relationships/tags" Target="../tags/tag300.xml"/><Relationship Id="rId2" Type="http://schemas.openxmlformats.org/officeDocument/2006/relationships/tags" Target="../tags/tag299.xml"/><Relationship Id="rId1" Type="http://schemas.openxmlformats.org/officeDocument/2006/relationships/slideLayout" Target="../slideLayouts/slideLayout63.xml"/></Relationships>
</file>

<file path=ppt/slideMasters/_rels/slideMaster63.xml.rels><?xml version="1.0" encoding="UTF-8" standalone="yes"?>
<Relationships xmlns="http://schemas.openxmlformats.org/package/2006/relationships"><Relationship Id="rId8" Type="http://schemas.openxmlformats.org/officeDocument/2006/relationships/theme" Target="../theme/theme63.xml"/><Relationship Id="rId7" Type="http://schemas.openxmlformats.org/officeDocument/2006/relationships/tags" Target="../tags/tag306.xml"/><Relationship Id="rId6" Type="http://schemas.openxmlformats.org/officeDocument/2006/relationships/image" Target="../media/image1.svg"/><Relationship Id="rId5" Type="http://schemas.openxmlformats.org/officeDocument/2006/relationships/image" Target="../media/image1.png"/><Relationship Id="rId4" Type="http://schemas.openxmlformats.org/officeDocument/2006/relationships/tags" Target="../tags/tag305.xml"/><Relationship Id="rId3" Type="http://schemas.openxmlformats.org/officeDocument/2006/relationships/tags" Target="../tags/tag304.xml"/><Relationship Id="rId2" Type="http://schemas.openxmlformats.org/officeDocument/2006/relationships/tags" Target="../tags/tag303.xml"/><Relationship Id="rId1" Type="http://schemas.openxmlformats.org/officeDocument/2006/relationships/slideLayout" Target="../slideLayouts/slideLayout64.xml"/></Relationships>
</file>

<file path=ppt/slideMasters/_rels/slideMaster64.xml.rels><?xml version="1.0" encoding="UTF-8" standalone="yes"?>
<Relationships xmlns="http://schemas.openxmlformats.org/package/2006/relationships"><Relationship Id="rId8" Type="http://schemas.openxmlformats.org/officeDocument/2006/relationships/theme" Target="../theme/theme64.xml"/><Relationship Id="rId7" Type="http://schemas.openxmlformats.org/officeDocument/2006/relationships/tags" Target="../tags/tag310.xml"/><Relationship Id="rId6" Type="http://schemas.openxmlformats.org/officeDocument/2006/relationships/image" Target="../media/image1.svg"/><Relationship Id="rId5" Type="http://schemas.openxmlformats.org/officeDocument/2006/relationships/image" Target="../media/image1.png"/><Relationship Id="rId4" Type="http://schemas.openxmlformats.org/officeDocument/2006/relationships/tags" Target="../tags/tag309.xml"/><Relationship Id="rId3" Type="http://schemas.openxmlformats.org/officeDocument/2006/relationships/tags" Target="../tags/tag308.xml"/><Relationship Id="rId2" Type="http://schemas.openxmlformats.org/officeDocument/2006/relationships/tags" Target="../tags/tag307.xml"/><Relationship Id="rId1" Type="http://schemas.openxmlformats.org/officeDocument/2006/relationships/slideLayout" Target="../slideLayouts/slideLayout65.xml"/></Relationships>
</file>

<file path=ppt/slideMasters/_rels/slideMaster65.xml.rels><?xml version="1.0" encoding="UTF-8" standalone="yes"?>
<Relationships xmlns="http://schemas.openxmlformats.org/package/2006/relationships"><Relationship Id="rId8" Type="http://schemas.openxmlformats.org/officeDocument/2006/relationships/theme" Target="../theme/theme65.xml"/><Relationship Id="rId7" Type="http://schemas.openxmlformats.org/officeDocument/2006/relationships/tags" Target="../tags/tag314.xml"/><Relationship Id="rId6" Type="http://schemas.openxmlformats.org/officeDocument/2006/relationships/image" Target="../media/image1.svg"/><Relationship Id="rId5" Type="http://schemas.openxmlformats.org/officeDocument/2006/relationships/image" Target="../media/image1.png"/><Relationship Id="rId4" Type="http://schemas.openxmlformats.org/officeDocument/2006/relationships/tags" Target="../tags/tag313.xml"/><Relationship Id="rId3" Type="http://schemas.openxmlformats.org/officeDocument/2006/relationships/tags" Target="../tags/tag312.xml"/><Relationship Id="rId2" Type="http://schemas.openxmlformats.org/officeDocument/2006/relationships/tags" Target="../tags/tag311.xml"/><Relationship Id="rId1" Type="http://schemas.openxmlformats.org/officeDocument/2006/relationships/slideLayout" Target="../slideLayouts/slideLayout66.xml"/></Relationships>
</file>

<file path=ppt/slideMasters/_rels/slideMaster66.xml.rels><?xml version="1.0" encoding="UTF-8" standalone="yes"?>
<Relationships xmlns="http://schemas.openxmlformats.org/package/2006/relationships"><Relationship Id="rId8" Type="http://schemas.openxmlformats.org/officeDocument/2006/relationships/theme" Target="../theme/theme66.xml"/><Relationship Id="rId7" Type="http://schemas.openxmlformats.org/officeDocument/2006/relationships/tags" Target="../tags/tag318.xml"/><Relationship Id="rId6" Type="http://schemas.openxmlformats.org/officeDocument/2006/relationships/image" Target="../media/image1.svg"/><Relationship Id="rId5" Type="http://schemas.openxmlformats.org/officeDocument/2006/relationships/image" Target="../media/image1.png"/><Relationship Id="rId4" Type="http://schemas.openxmlformats.org/officeDocument/2006/relationships/tags" Target="../tags/tag317.xml"/><Relationship Id="rId3" Type="http://schemas.openxmlformats.org/officeDocument/2006/relationships/tags" Target="../tags/tag316.xml"/><Relationship Id="rId2" Type="http://schemas.openxmlformats.org/officeDocument/2006/relationships/tags" Target="../tags/tag315.xml"/><Relationship Id="rId1" Type="http://schemas.openxmlformats.org/officeDocument/2006/relationships/slideLayout" Target="../slideLayouts/slideLayout67.xml"/></Relationships>
</file>

<file path=ppt/slideMasters/_rels/slideMaster67.xml.rels><?xml version="1.0" encoding="UTF-8" standalone="yes"?>
<Relationships xmlns="http://schemas.openxmlformats.org/package/2006/relationships"><Relationship Id="rId8" Type="http://schemas.openxmlformats.org/officeDocument/2006/relationships/theme" Target="../theme/theme67.xml"/><Relationship Id="rId7" Type="http://schemas.openxmlformats.org/officeDocument/2006/relationships/tags" Target="../tags/tag322.xml"/><Relationship Id="rId6" Type="http://schemas.openxmlformats.org/officeDocument/2006/relationships/image" Target="../media/image1.svg"/><Relationship Id="rId5" Type="http://schemas.openxmlformats.org/officeDocument/2006/relationships/image" Target="../media/image1.png"/><Relationship Id="rId4" Type="http://schemas.openxmlformats.org/officeDocument/2006/relationships/tags" Target="../tags/tag321.xml"/><Relationship Id="rId3" Type="http://schemas.openxmlformats.org/officeDocument/2006/relationships/tags" Target="../tags/tag320.xml"/><Relationship Id="rId2" Type="http://schemas.openxmlformats.org/officeDocument/2006/relationships/tags" Target="../tags/tag319.xml"/><Relationship Id="rId1" Type="http://schemas.openxmlformats.org/officeDocument/2006/relationships/slideLayout" Target="../slideLayouts/slideLayout68.xml"/></Relationships>
</file>

<file path=ppt/slideMasters/_rels/slideMaster68.xml.rels><?xml version="1.0" encoding="UTF-8" standalone="yes"?>
<Relationships xmlns="http://schemas.openxmlformats.org/package/2006/relationships"><Relationship Id="rId8" Type="http://schemas.openxmlformats.org/officeDocument/2006/relationships/theme" Target="../theme/theme68.xml"/><Relationship Id="rId7" Type="http://schemas.openxmlformats.org/officeDocument/2006/relationships/tags" Target="../tags/tag326.xml"/><Relationship Id="rId6" Type="http://schemas.openxmlformats.org/officeDocument/2006/relationships/image" Target="../media/image1.svg"/><Relationship Id="rId5" Type="http://schemas.openxmlformats.org/officeDocument/2006/relationships/image" Target="../media/image1.png"/><Relationship Id="rId4" Type="http://schemas.openxmlformats.org/officeDocument/2006/relationships/tags" Target="../tags/tag325.xml"/><Relationship Id="rId3" Type="http://schemas.openxmlformats.org/officeDocument/2006/relationships/tags" Target="../tags/tag324.xml"/><Relationship Id="rId2" Type="http://schemas.openxmlformats.org/officeDocument/2006/relationships/tags" Target="../tags/tag323.xml"/><Relationship Id="rId1" Type="http://schemas.openxmlformats.org/officeDocument/2006/relationships/slideLayout" Target="../slideLayouts/slideLayout69.xml"/></Relationships>
</file>

<file path=ppt/slideMasters/_rels/slideMaster69.xml.rels><?xml version="1.0" encoding="UTF-8" standalone="yes"?>
<Relationships xmlns="http://schemas.openxmlformats.org/package/2006/relationships"><Relationship Id="rId8" Type="http://schemas.openxmlformats.org/officeDocument/2006/relationships/theme" Target="../theme/theme69.xml"/><Relationship Id="rId7" Type="http://schemas.openxmlformats.org/officeDocument/2006/relationships/tags" Target="../tags/tag330.xml"/><Relationship Id="rId6" Type="http://schemas.openxmlformats.org/officeDocument/2006/relationships/image" Target="../media/image2.svg"/><Relationship Id="rId5" Type="http://schemas.openxmlformats.org/officeDocument/2006/relationships/image" Target="../media/image2.png"/><Relationship Id="rId4" Type="http://schemas.openxmlformats.org/officeDocument/2006/relationships/tags" Target="../tags/tag329.xml"/><Relationship Id="rId3" Type="http://schemas.openxmlformats.org/officeDocument/2006/relationships/tags" Target="../tags/tag328.xml"/><Relationship Id="rId2" Type="http://schemas.openxmlformats.org/officeDocument/2006/relationships/tags" Target="../tags/tag327.xml"/><Relationship Id="rId1" Type="http://schemas.openxmlformats.org/officeDocument/2006/relationships/slideLayout" Target="../slideLayouts/slideLayout70.xml"/></Relationships>
</file>

<file path=ppt/slideMasters/_rels/slideMaster7.xml.rels><?xml version="1.0" encoding="UTF-8" standalone="yes"?>
<Relationships xmlns="http://schemas.openxmlformats.org/package/2006/relationships"><Relationship Id="rId9" Type="http://schemas.openxmlformats.org/officeDocument/2006/relationships/tags" Target="../tags/tag36.xml"/><Relationship Id="rId8" Type="http://schemas.openxmlformats.org/officeDocument/2006/relationships/tags" Target="../tags/tag35.xml"/><Relationship Id="rId7" Type="http://schemas.openxmlformats.org/officeDocument/2006/relationships/tags" Target="../tags/tag34.xml"/><Relationship Id="rId6" Type="http://schemas.openxmlformats.org/officeDocument/2006/relationships/image" Target="../media/image3.svg"/><Relationship Id="rId5" Type="http://schemas.openxmlformats.org/officeDocument/2006/relationships/image" Target="../media/image3.png"/><Relationship Id="rId4" Type="http://schemas.openxmlformats.org/officeDocument/2006/relationships/tags" Target="../tags/tag33.xml"/><Relationship Id="rId3" Type="http://schemas.openxmlformats.org/officeDocument/2006/relationships/tags" Target="../tags/tag32.xml"/><Relationship Id="rId2" Type="http://schemas.openxmlformats.org/officeDocument/2006/relationships/tags" Target="../tags/tag31.xml"/><Relationship Id="rId10" Type="http://schemas.openxmlformats.org/officeDocument/2006/relationships/theme" Target="../theme/theme7.xml"/><Relationship Id="rId1" Type="http://schemas.openxmlformats.org/officeDocument/2006/relationships/slideLayout" Target="../slideLayouts/slideLayout8.xml"/></Relationships>
</file>

<file path=ppt/slideMasters/_rels/slideMaster70.xml.rels><?xml version="1.0" encoding="UTF-8" standalone="yes"?>
<Relationships xmlns="http://schemas.openxmlformats.org/package/2006/relationships"><Relationship Id="rId8" Type="http://schemas.openxmlformats.org/officeDocument/2006/relationships/theme" Target="../theme/theme70.xml"/><Relationship Id="rId7" Type="http://schemas.openxmlformats.org/officeDocument/2006/relationships/tags" Target="../tags/tag334.xml"/><Relationship Id="rId6" Type="http://schemas.openxmlformats.org/officeDocument/2006/relationships/image" Target="../media/image2.svg"/><Relationship Id="rId5" Type="http://schemas.openxmlformats.org/officeDocument/2006/relationships/image" Target="../media/image2.png"/><Relationship Id="rId4" Type="http://schemas.openxmlformats.org/officeDocument/2006/relationships/tags" Target="../tags/tag333.xml"/><Relationship Id="rId3" Type="http://schemas.openxmlformats.org/officeDocument/2006/relationships/tags" Target="../tags/tag332.xml"/><Relationship Id="rId2" Type="http://schemas.openxmlformats.org/officeDocument/2006/relationships/tags" Target="../tags/tag331.xml"/><Relationship Id="rId1" Type="http://schemas.openxmlformats.org/officeDocument/2006/relationships/slideLayout" Target="../slideLayouts/slideLayout71.xml"/></Relationships>
</file>

<file path=ppt/slideMasters/_rels/slideMaster71.xml.rels><?xml version="1.0" encoding="UTF-8" standalone="yes"?>
<Relationships xmlns="http://schemas.openxmlformats.org/package/2006/relationships"><Relationship Id="rId8" Type="http://schemas.openxmlformats.org/officeDocument/2006/relationships/theme" Target="../theme/theme71.xml"/><Relationship Id="rId7" Type="http://schemas.openxmlformats.org/officeDocument/2006/relationships/tags" Target="../tags/tag338.xml"/><Relationship Id="rId6" Type="http://schemas.openxmlformats.org/officeDocument/2006/relationships/image" Target="../media/image2.svg"/><Relationship Id="rId5" Type="http://schemas.openxmlformats.org/officeDocument/2006/relationships/image" Target="../media/image2.png"/><Relationship Id="rId4" Type="http://schemas.openxmlformats.org/officeDocument/2006/relationships/tags" Target="../tags/tag337.xml"/><Relationship Id="rId3" Type="http://schemas.openxmlformats.org/officeDocument/2006/relationships/tags" Target="../tags/tag336.xml"/><Relationship Id="rId2" Type="http://schemas.openxmlformats.org/officeDocument/2006/relationships/tags" Target="../tags/tag335.xml"/><Relationship Id="rId1" Type="http://schemas.openxmlformats.org/officeDocument/2006/relationships/slideLayout" Target="../slideLayouts/slideLayout72.xml"/></Relationships>
</file>

<file path=ppt/slideMasters/_rels/slideMaster72.xml.rels><?xml version="1.0" encoding="UTF-8" standalone="yes"?>
<Relationships xmlns="http://schemas.openxmlformats.org/package/2006/relationships"><Relationship Id="rId8" Type="http://schemas.openxmlformats.org/officeDocument/2006/relationships/theme" Target="../theme/theme72.xml"/><Relationship Id="rId7" Type="http://schemas.openxmlformats.org/officeDocument/2006/relationships/tags" Target="../tags/tag342.xml"/><Relationship Id="rId6" Type="http://schemas.openxmlformats.org/officeDocument/2006/relationships/image" Target="../media/image2.svg"/><Relationship Id="rId5" Type="http://schemas.openxmlformats.org/officeDocument/2006/relationships/image" Target="../media/image2.png"/><Relationship Id="rId4" Type="http://schemas.openxmlformats.org/officeDocument/2006/relationships/tags" Target="../tags/tag341.xml"/><Relationship Id="rId3" Type="http://schemas.openxmlformats.org/officeDocument/2006/relationships/tags" Target="../tags/tag340.xml"/><Relationship Id="rId2" Type="http://schemas.openxmlformats.org/officeDocument/2006/relationships/tags" Target="../tags/tag339.xml"/><Relationship Id="rId1" Type="http://schemas.openxmlformats.org/officeDocument/2006/relationships/slideLayout" Target="../slideLayouts/slideLayout73.xml"/></Relationships>
</file>

<file path=ppt/slideMasters/_rels/slideMaster73.xml.rels><?xml version="1.0" encoding="UTF-8" standalone="yes"?>
<Relationships xmlns="http://schemas.openxmlformats.org/package/2006/relationships"><Relationship Id="rId8" Type="http://schemas.openxmlformats.org/officeDocument/2006/relationships/theme" Target="../theme/theme73.xml"/><Relationship Id="rId7" Type="http://schemas.openxmlformats.org/officeDocument/2006/relationships/tags" Target="../tags/tag346.xml"/><Relationship Id="rId6" Type="http://schemas.openxmlformats.org/officeDocument/2006/relationships/image" Target="../media/image2.svg"/><Relationship Id="rId5" Type="http://schemas.openxmlformats.org/officeDocument/2006/relationships/image" Target="../media/image2.png"/><Relationship Id="rId4" Type="http://schemas.openxmlformats.org/officeDocument/2006/relationships/tags" Target="../tags/tag345.xml"/><Relationship Id="rId3" Type="http://schemas.openxmlformats.org/officeDocument/2006/relationships/tags" Target="../tags/tag344.xml"/><Relationship Id="rId2" Type="http://schemas.openxmlformats.org/officeDocument/2006/relationships/tags" Target="../tags/tag343.xml"/><Relationship Id="rId1" Type="http://schemas.openxmlformats.org/officeDocument/2006/relationships/slideLayout" Target="../slideLayouts/slideLayout74.xml"/></Relationships>
</file>

<file path=ppt/slideMasters/_rels/slideMaster74.xml.rels><?xml version="1.0" encoding="UTF-8" standalone="yes"?>
<Relationships xmlns="http://schemas.openxmlformats.org/package/2006/relationships"><Relationship Id="rId8" Type="http://schemas.openxmlformats.org/officeDocument/2006/relationships/theme" Target="../theme/theme74.xml"/><Relationship Id="rId7" Type="http://schemas.openxmlformats.org/officeDocument/2006/relationships/tags" Target="../tags/tag350.xml"/><Relationship Id="rId6" Type="http://schemas.openxmlformats.org/officeDocument/2006/relationships/image" Target="../media/image2.svg"/><Relationship Id="rId5" Type="http://schemas.openxmlformats.org/officeDocument/2006/relationships/image" Target="../media/image2.png"/><Relationship Id="rId4" Type="http://schemas.openxmlformats.org/officeDocument/2006/relationships/tags" Target="../tags/tag349.xml"/><Relationship Id="rId3" Type="http://schemas.openxmlformats.org/officeDocument/2006/relationships/tags" Target="../tags/tag348.xml"/><Relationship Id="rId2" Type="http://schemas.openxmlformats.org/officeDocument/2006/relationships/tags" Target="../tags/tag347.xml"/><Relationship Id="rId1" Type="http://schemas.openxmlformats.org/officeDocument/2006/relationships/slideLayout" Target="../slideLayouts/slideLayout75.xml"/></Relationships>
</file>

<file path=ppt/slideMasters/_rels/slideMaster75.xml.rels><?xml version="1.0" encoding="UTF-8" standalone="yes"?>
<Relationships xmlns="http://schemas.openxmlformats.org/package/2006/relationships"><Relationship Id="rId8" Type="http://schemas.openxmlformats.org/officeDocument/2006/relationships/theme" Target="../theme/theme75.xml"/><Relationship Id="rId7" Type="http://schemas.openxmlformats.org/officeDocument/2006/relationships/tags" Target="../tags/tag354.xml"/><Relationship Id="rId6" Type="http://schemas.openxmlformats.org/officeDocument/2006/relationships/image" Target="../media/image2.svg"/><Relationship Id="rId5" Type="http://schemas.openxmlformats.org/officeDocument/2006/relationships/image" Target="../media/image2.png"/><Relationship Id="rId4" Type="http://schemas.openxmlformats.org/officeDocument/2006/relationships/tags" Target="../tags/tag353.xml"/><Relationship Id="rId3" Type="http://schemas.openxmlformats.org/officeDocument/2006/relationships/tags" Target="../tags/tag352.xml"/><Relationship Id="rId2" Type="http://schemas.openxmlformats.org/officeDocument/2006/relationships/tags" Target="../tags/tag351.xml"/><Relationship Id="rId1" Type="http://schemas.openxmlformats.org/officeDocument/2006/relationships/slideLayout" Target="../slideLayouts/slideLayout76.xml"/></Relationships>
</file>

<file path=ppt/slideMasters/_rels/slideMaster76.xml.rels><?xml version="1.0" encoding="UTF-8" standalone="yes"?>
<Relationships xmlns="http://schemas.openxmlformats.org/package/2006/relationships"><Relationship Id="rId8" Type="http://schemas.openxmlformats.org/officeDocument/2006/relationships/theme" Target="../theme/theme76.xml"/><Relationship Id="rId7" Type="http://schemas.openxmlformats.org/officeDocument/2006/relationships/tags" Target="../tags/tag358.xml"/><Relationship Id="rId6" Type="http://schemas.openxmlformats.org/officeDocument/2006/relationships/image" Target="../media/image2.svg"/><Relationship Id="rId5" Type="http://schemas.openxmlformats.org/officeDocument/2006/relationships/image" Target="../media/image2.png"/><Relationship Id="rId4" Type="http://schemas.openxmlformats.org/officeDocument/2006/relationships/tags" Target="../tags/tag357.xml"/><Relationship Id="rId3" Type="http://schemas.openxmlformats.org/officeDocument/2006/relationships/tags" Target="../tags/tag356.xml"/><Relationship Id="rId2" Type="http://schemas.openxmlformats.org/officeDocument/2006/relationships/tags" Target="../tags/tag355.xml"/><Relationship Id="rId1" Type="http://schemas.openxmlformats.org/officeDocument/2006/relationships/slideLayout" Target="../slideLayouts/slideLayout77.xml"/></Relationships>
</file>

<file path=ppt/slideMasters/_rels/slideMaster77.xml.rels><?xml version="1.0" encoding="UTF-8" standalone="yes"?>
<Relationships xmlns="http://schemas.openxmlformats.org/package/2006/relationships"><Relationship Id="rId8" Type="http://schemas.openxmlformats.org/officeDocument/2006/relationships/theme" Target="../theme/theme77.xml"/><Relationship Id="rId7" Type="http://schemas.openxmlformats.org/officeDocument/2006/relationships/tags" Target="../tags/tag362.xml"/><Relationship Id="rId6" Type="http://schemas.openxmlformats.org/officeDocument/2006/relationships/image" Target="../media/image2.svg"/><Relationship Id="rId5" Type="http://schemas.openxmlformats.org/officeDocument/2006/relationships/image" Target="../media/image2.png"/><Relationship Id="rId4" Type="http://schemas.openxmlformats.org/officeDocument/2006/relationships/tags" Target="../tags/tag361.xml"/><Relationship Id="rId3" Type="http://schemas.openxmlformats.org/officeDocument/2006/relationships/tags" Target="../tags/tag360.xml"/><Relationship Id="rId2" Type="http://schemas.openxmlformats.org/officeDocument/2006/relationships/tags" Target="../tags/tag359.xml"/><Relationship Id="rId1" Type="http://schemas.openxmlformats.org/officeDocument/2006/relationships/slideLayout" Target="../slideLayouts/slideLayout78.xml"/></Relationships>
</file>

<file path=ppt/slideMasters/_rels/slideMaster8.xml.rels><?xml version="1.0" encoding="UTF-8" standalone="yes"?>
<Relationships xmlns="http://schemas.openxmlformats.org/package/2006/relationships"><Relationship Id="rId9" Type="http://schemas.openxmlformats.org/officeDocument/2006/relationships/tags" Target="../tags/tag42.xml"/><Relationship Id="rId8" Type="http://schemas.openxmlformats.org/officeDocument/2006/relationships/tags" Target="../tags/tag41.xml"/><Relationship Id="rId7" Type="http://schemas.openxmlformats.org/officeDocument/2006/relationships/tags" Target="../tags/tag40.xml"/><Relationship Id="rId6" Type="http://schemas.openxmlformats.org/officeDocument/2006/relationships/image" Target="../media/image3.svg"/><Relationship Id="rId5" Type="http://schemas.openxmlformats.org/officeDocument/2006/relationships/image" Target="../media/image3.png"/><Relationship Id="rId4" Type="http://schemas.openxmlformats.org/officeDocument/2006/relationships/tags" Target="../tags/tag39.xml"/><Relationship Id="rId3" Type="http://schemas.openxmlformats.org/officeDocument/2006/relationships/tags" Target="../tags/tag38.xml"/><Relationship Id="rId2" Type="http://schemas.openxmlformats.org/officeDocument/2006/relationships/tags" Target="../tags/tag37.xml"/><Relationship Id="rId10" Type="http://schemas.openxmlformats.org/officeDocument/2006/relationships/theme" Target="../theme/theme8.xml"/><Relationship Id="rId1" Type="http://schemas.openxmlformats.org/officeDocument/2006/relationships/slideLayout" Target="../slideLayouts/slideLayout9.xml"/></Relationships>
</file>

<file path=ppt/slideMasters/_rels/slideMaster9.xml.rels><?xml version="1.0" encoding="UTF-8" standalone="yes"?>
<Relationships xmlns="http://schemas.openxmlformats.org/package/2006/relationships"><Relationship Id="rId9" Type="http://schemas.openxmlformats.org/officeDocument/2006/relationships/tags" Target="../tags/tag48.xml"/><Relationship Id="rId8" Type="http://schemas.openxmlformats.org/officeDocument/2006/relationships/tags" Target="../tags/tag47.xml"/><Relationship Id="rId7" Type="http://schemas.openxmlformats.org/officeDocument/2006/relationships/tags" Target="../tags/tag46.xml"/><Relationship Id="rId6" Type="http://schemas.openxmlformats.org/officeDocument/2006/relationships/image" Target="../media/image3.svg"/><Relationship Id="rId5" Type="http://schemas.openxmlformats.org/officeDocument/2006/relationships/image" Target="../media/image3.png"/><Relationship Id="rId4" Type="http://schemas.openxmlformats.org/officeDocument/2006/relationships/tags" Target="../tags/tag45.xml"/><Relationship Id="rId3" Type="http://schemas.openxmlformats.org/officeDocument/2006/relationships/tags" Target="../tags/tag44.xml"/><Relationship Id="rId2" Type="http://schemas.openxmlformats.org/officeDocument/2006/relationships/tags" Target="../tags/tag43.xml"/><Relationship Id="rId10" Type="http://schemas.openxmlformats.org/officeDocument/2006/relationships/theme" Target="../theme/theme9.xml"/><Relationship Id="rId1" Type="http://schemas.openxmlformats.org/officeDocument/2006/relationships/slideLayout" Target="../slideLayouts/slideLayout1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2" name="矩形 21"/>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23" name="矩形 22"/>
          <p:cNvSpPr/>
          <p:nvPr userDrawn="1">
            <p:custDataLst>
              <p:tags r:id="rId3"/>
            </p:custDataLst>
          </p:nvPr>
        </p:nvSpPr>
        <p:spPr>
          <a:xfrm flipV="1">
            <a:off x="0" y="6572250"/>
            <a:ext cx="12192000" cy="285750"/>
          </a:xfrm>
          <a:prstGeom prst="rect">
            <a:avLst/>
          </a:prstGeom>
          <a:solidFill>
            <a:srgbClr val="D1202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25" name="图形 24"/>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26" name="直接连接符 25"/>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D1202F"/>
                </a:gs>
                <a:gs pos="100000">
                  <a:schemeClr val="bg1">
                    <a:lumMod val="95000"/>
                  </a:schemeClr>
                </a:gs>
                <a:gs pos="47000">
                  <a:srgbClr val="C00000">
                    <a:alpha val="30000"/>
                  </a:srgbClr>
                </a:gs>
              </a:gsLst>
              <a:lin ang="5400000" scaled="0"/>
              <a:tileRect/>
            </a:gradFill>
            <a:prstDash val="solid"/>
            <a:miter lim="800000"/>
          </a:ln>
          <a:effectLst/>
        </p:spPr>
      </p:cxnSp>
      <p:sp>
        <p:nvSpPr>
          <p:cNvPr id="30" name="灯片编号占位符 26"/>
          <p:cNvSpPr txBox="1"/>
          <p:nvPr userDrawn="1"/>
        </p:nvSpPr>
        <p:spPr>
          <a:xfrm>
            <a:off x="11347200" y="6076800"/>
            <a:ext cx="828000" cy="360000"/>
          </a:xfrm>
          <a:prstGeom prst="rect">
            <a:avLst/>
          </a:prstGeom>
        </p:spPr>
        <p:txBody>
          <a:bodyPr vert="horz" lIns="91440" tIns="45720" rIns="91440" bIns="45720" rtlCol="0" anchor="ctr"/>
          <a:lstStyle>
            <a:defPPr>
              <a:defRPr lang="zh-CN"/>
            </a:defPPr>
            <a:lvl1pPr marL="0" algn="ctr" defTabSz="914400" rtl="0" eaLnBrk="1" latinLnBrk="0" hangingPunct="1">
              <a:defRPr sz="1800" kern="1200">
                <a:solidFill>
                  <a:schemeClr val="tx1">
                    <a:lumMod val="95000"/>
                    <a:lumOff val="5000"/>
                  </a:schemeClr>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9772059-CF1C-459A-BD31-B6DE2556393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Lst>
  <p:hf sldNum="0"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7" name="矩形 6"/>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8" name="矩形 7"/>
          <p:cNvSpPr/>
          <p:nvPr userDrawn="1">
            <p:custDataLst>
              <p:tags r:id="rId3"/>
            </p:custDataLst>
          </p:nvPr>
        </p:nvSpPr>
        <p:spPr>
          <a:xfrm flipV="1">
            <a:off x="0" y="6572250"/>
            <a:ext cx="12192000" cy="285750"/>
          </a:xfrm>
          <a:prstGeom prst="rect">
            <a:avLst/>
          </a:prstGeom>
          <a:solidFill>
            <a:srgbClr val="A728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9" name="图形 4"/>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10" name="直接连接符 9"/>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A728BE"/>
                </a:gs>
                <a:gs pos="100000">
                  <a:schemeClr val="bg1">
                    <a:lumMod val="95000"/>
                  </a:schemeClr>
                </a:gs>
                <a:gs pos="47000">
                  <a:srgbClr val="A728BE">
                    <a:alpha val="30000"/>
                  </a:srgbClr>
                </a:gs>
              </a:gsLst>
              <a:lin ang="5400000" scaled="0"/>
              <a:tileRect/>
            </a:gradFill>
            <a:prstDash val="solid"/>
            <a:miter lim="800000"/>
          </a:ln>
          <a:effectLst/>
        </p:spPr>
      </p:cxnSp>
      <p:sp>
        <p:nvSpPr>
          <p:cNvPr id="12" name="灯片编号占位符 10"/>
          <p:cNvSpPr>
            <a:spLocks noGrp="1"/>
          </p:cNvSpPr>
          <p:nvPr userDrawn="1">
            <p:custDataLst>
              <p:tags r:id="rId8"/>
            </p:custDataLst>
          </p:nvPr>
        </p:nvSpPr>
        <p:spPr>
          <a:xfrm>
            <a:off x="11347200" y="6076800"/>
            <a:ext cx="828000" cy="360000"/>
          </a:xfrm>
          <a:prstGeom prst="rect">
            <a:avLst/>
          </a:prstGeom>
        </p:spPr>
        <p:txBody>
          <a:bodyPr vert="horz" lIns="91440" tIns="45720" rIns="91440" bIns="45720" rtlCol="0" anchor="ctr"/>
          <a:lstStyle>
            <a:lvl1pPr algn="r">
              <a:defRPr sz="1200">
                <a:solidFill>
                  <a:schemeClr val="tx1">
                    <a:tint val="75000"/>
                  </a:schemeClr>
                </a:solidFill>
              </a:defRPr>
            </a:lvl1pPr>
          </a:lstStyle>
          <a:p>
            <a:pPr algn="ctr"/>
            <a:fld id="{7D9BB5D0-35E4-459D-AEF3-FE4D7C45CC19}" type="slidenum">
              <a:rPr lang="zh-CN" altLang="en-US" sz="1800" smtClean="0">
                <a:solidFill>
                  <a:schemeClr val="tx1"/>
                </a:solidFill>
                <a:latin typeface="Arial" panose="020B0604020202020204" pitchFamily="34" charset="0"/>
                <a:cs typeface="Arial" panose="020B0604020202020204" pitchFamily="34" charset="0"/>
              </a:rPr>
            </a:fld>
            <a:endParaRPr lang="zh-CN" altLang="en-US" sz="1800">
              <a:solidFill>
                <a:schemeClr val="tx1"/>
              </a:solidFill>
              <a:latin typeface="Arial" panose="020B0604020202020204" pitchFamily="34" charset="0"/>
              <a:cs typeface="Arial" panose="020B0604020202020204" pitchFamily="34" charset="0"/>
            </a:endParaRPr>
          </a:p>
        </p:txBody>
      </p:sp>
    </p:spTree>
    <p:custDataLst>
      <p:tags r:id="rId9"/>
    </p:custDataLst>
  </p:cSld>
  <p:clrMap bg1="lt1" tx1="dk1" bg2="lt2" tx2="dk2" accent1="accent1" accent2="accent2" accent3="accent3" accent4="accent4" accent5="accent5" accent6="accent6" hlink="hlink" folHlink="folHlink"/>
  <p:sldLayoutIdLst>
    <p:sldLayoutId id="2147483668" r:id="rId1"/>
  </p:sldLayoutIdLst>
  <p:txStyles>
    <p:titleStyle>
      <a:lvl1pPr algn="l" defTabSz="914400" rtl="0" eaLnBrk="1" fontAlgn="auto" latinLnBrk="0" hangingPunct="1">
        <a:lnSpc>
          <a:spcPct val="100000"/>
        </a:lnSpc>
        <a:spcBef>
          <a:spcPct val="0"/>
        </a:spcBef>
        <a:buNone/>
        <a:defRPr sz="3600" b="1" u="none" strike="noStrike" kern="1200" cap="none" spc="300" normalizeH="0" baseline="0">
          <a:solidFill>
            <a:schemeClr val="tx1">
              <a:lumMod val="85000"/>
              <a:lumOff val="15000"/>
            </a:schemeClr>
          </a:solidFill>
          <a:uFillTx/>
          <a:latin typeface="+mj-lt"/>
          <a:ea typeface="+mj-ea"/>
          <a:cs typeface="+mj-cs"/>
        </a:defRPr>
      </a:lvl1pPr>
    </p:titleStyle>
    <p:bodyStyle>
      <a:lvl1pPr marL="228600" indent="-228600" algn="l" defTabSz="914400" rtl="0" eaLnBrk="1" fontAlgn="auto" latinLnBrk="0" hangingPunct="1">
        <a:lnSpc>
          <a:spcPct val="130000"/>
        </a:lnSpc>
        <a:spcBef>
          <a:spcPts val="0"/>
        </a:spcBef>
        <a:spcAft>
          <a:spcPts val="1000"/>
        </a:spcAft>
        <a:buFont typeface="Arial" panose="020B0604020202020204" pitchFamily="34" charset="0"/>
        <a:buChar char="●"/>
        <a:defRPr sz="1800" u="none" strike="noStrike" kern="1200" cap="none" spc="150" normalizeH="0" baseline="0">
          <a:solidFill>
            <a:schemeClr val="tx1">
              <a:lumMod val="65000"/>
              <a:lumOff val="35000"/>
            </a:schemeClr>
          </a:solidFill>
          <a:uFillTx/>
          <a:latin typeface="+mn-lt"/>
          <a:ea typeface="+mn-ea"/>
          <a:cs typeface="+mn-cs"/>
        </a:defRPr>
      </a:lvl1pPr>
      <a:lvl2pPr marL="685800" indent="-228600" algn="l" defTabSz="914400" rtl="0" eaLnBrk="1" fontAlgn="auto" latinLnBrk="0" hangingPunct="1">
        <a:lnSpc>
          <a:spcPct val="120000"/>
        </a:lnSpc>
        <a:spcBef>
          <a:spcPts val="0"/>
        </a:spcBef>
        <a:spcAft>
          <a:spcPts val="600"/>
        </a:spcAft>
        <a:buFont typeface="Arial" panose="020B0604020202020204" pitchFamily="34" charset="0"/>
        <a:buChar char="●"/>
        <a:tabLst>
          <a:tab pos="1609725" algn="l"/>
          <a:tab pos="1609725" algn="l"/>
          <a:tab pos="1609725" algn="l"/>
          <a:tab pos="1609725" algn="l"/>
        </a:tabLst>
        <a:defRPr sz="1600" u="none" strike="noStrike" kern="1200" cap="none" spc="150" normalizeH="0" baseline="0">
          <a:solidFill>
            <a:schemeClr val="tx1">
              <a:lumMod val="65000"/>
              <a:lumOff val="35000"/>
            </a:schemeClr>
          </a:solidFill>
          <a:uFillTx/>
          <a:latin typeface="+mn-lt"/>
          <a:ea typeface="+mn-ea"/>
          <a:cs typeface="+mn-cs"/>
        </a:defRPr>
      </a:lvl2pPr>
      <a:lvl3pPr marL="1143000" indent="-228600" algn="l" defTabSz="914400" rtl="0" eaLnBrk="1" fontAlgn="auto" latinLnBrk="0" hangingPunct="1">
        <a:lnSpc>
          <a:spcPct val="120000"/>
        </a:lnSpc>
        <a:spcBef>
          <a:spcPts val="0"/>
        </a:spcBef>
        <a:spcAft>
          <a:spcPts val="600"/>
        </a:spcAft>
        <a:buFont typeface="Arial" panose="020B0604020202020204" pitchFamily="34" charset="0"/>
        <a:buChar char="●"/>
        <a:defRPr sz="1600" u="none" strike="noStrike" kern="1200" cap="none" spc="150" normalizeH="0" baseline="0">
          <a:solidFill>
            <a:schemeClr val="tx1">
              <a:lumMod val="65000"/>
              <a:lumOff val="35000"/>
            </a:schemeClr>
          </a:solidFill>
          <a:uFillTx/>
          <a:latin typeface="+mn-lt"/>
          <a:ea typeface="+mn-ea"/>
          <a:cs typeface="+mn-cs"/>
        </a:defRPr>
      </a:lvl3pPr>
      <a:lvl4pPr marL="1600200" indent="-228600" algn="l" defTabSz="914400" rtl="0" eaLnBrk="1" fontAlgn="auto" latinLnBrk="0" hangingPunct="1">
        <a:lnSpc>
          <a:spcPct val="120000"/>
        </a:lnSpc>
        <a:spcBef>
          <a:spcPts val="0"/>
        </a:spcBef>
        <a:spcAft>
          <a:spcPts val="300"/>
        </a:spcAft>
        <a:buFont typeface="Wingdings" panose="05000000000000000000" charset="0"/>
        <a:buChar char=""/>
        <a:defRPr sz="1400" u="none" strike="noStrike" kern="1200" cap="none" spc="150" normalizeH="0" baseline="0">
          <a:solidFill>
            <a:schemeClr val="tx1">
              <a:lumMod val="65000"/>
              <a:lumOff val="35000"/>
            </a:schemeClr>
          </a:solidFill>
          <a:uFillTx/>
          <a:latin typeface="+mn-lt"/>
          <a:ea typeface="+mn-ea"/>
          <a:cs typeface="+mn-cs"/>
        </a:defRPr>
      </a:lvl4pPr>
      <a:lvl5pPr marL="2057400" indent="-228600" algn="l" defTabSz="914400" rtl="0" eaLnBrk="1" fontAlgn="auto" latinLnBrk="0" hangingPunct="1">
        <a:lnSpc>
          <a:spcPct val="120000"/>
        </a:lnSpc>
        <a:spcBef>
          <a:spcPts val="0"/>
        </a:spcBef>
        <a:spcAft>
          <a:spcPts val="300"/>
        </a:spcAft>
        <a:buFont typeface="Arial" panose="020B0604020202020204" pitchFamily="34" charset="0"/>
        <a:buChar char="•"/>
        <a:defRPr sz="1400" u="none" strike="noStrike" kern="1200" cap="none" spc="150" normalizeH="0" baseline="0">
          <a:solidFill>
            <a:schemeClr val="tx1">
              <a:lumMod val="65000"/>
              <a:lumOff val="35000"/>
            </a:schemeClr>
          </a:solidFill>
          <a:uFillTx/>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7" name="矩形 6"/>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8" name="矩形 7"/>
          <p:cNvSpPr/>
          <p:nvPr userDrawn="1">
            <p:custDataLst>
              <p:tags r:id="rId3"/>
            </p:custDataLst>
          </p:nvPr>
        </p:nvSpPr>
        <p:spPr>
          <a:xfrm flipV="1">
            <a:off x="0" y="6572250"/>
            <a:ext cx="12192000" cy="285750"/>
          </a:xfrm>
          <a:prstGeom prst="rect">
            <a:avLst/>
          </a:prstGeom>
          <a:solidFill>
            <a:srgbClr val="A728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9" name="图形 4"/>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10" name="直接连接符 9"/>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A728BE"/>
                </a:gs>
                <a:gs pos="100000">
                  <a:schemeClr val="bg1">
                    <a:lumMod val="95000"/>
                  </a:schemeClr>
                </a:gs>
                <a:gs pos="47000">
                  <a:srgbClr val="A728BE">
                    <a:alpha val="30000"/>
                  </a:srgbClr>
                </a:gs>
              </a:gsLst>
              <a:lin ang="5400000" scaled="0"/>
              <a:tileRect/>
            </a:gradFill>
            <a:prstDash val="solid"/>
            <a:miter lim="800000"/>
          </a:ln>
          <a:effectLst/>
        </p:spPr>
      </p:cxnSp>
      <p:sp>
        <p:nvSpPr>
          <p:cNvPr id="12" name="灯片编号占位符 10"/>
          <p:cNvSpPr>
            <a:spLocks noGrp="1"/>
          </p:cNvSpPr>
          <p:nvPr userDrawn="1">
            <p:custDataLst>
              <p:tags r:id="rId8"/>
            </p:custDataLst>
          </p:nvPr>
        </p:nvSpPr>
        <p:spPr>
          <a:xfrm>
            <a:off x="11347200" y="6076800"/>
            <a:ext cx="828000" cy="360000"/>
          </a:xfrm>
          <a:prstGeom prst="rect">
            <a:avLst/>
          </a:prstGeom>
        </p:spPr>
        <p:txBody>
          <a:bodyPr vert="horz" lIns="91440" tIns="45720" rIns="91440" bIns="45720" rtlCol="0" anchor="ctr"/>
          <a:lstStyle>
            <a:lvl1pPr algn="r">
              <a:defRPr sz="1200">
                <a:solidFill>
                  <a:schemeClr val="tx1">
                    <a:tint val="75000"/>
                  </a:schemeClr>
                </a:solidFill>
              </a:defRPr>
            </a:lvl1pPr>
          </a:lstStyle>
          <a:p>
            <a:pPr algn="ctr"/>
            <a:fld id="{7D9BB5D0-35E4-459D-AEF3-FE4D7C45CC19}" type="slidenum">
              <a:rPr lang="zh-CN" altLang="en-US" sz="1800" smtClean="0">
                <a:solidFill>
                  <a:schemeClr val="tx1"/>
                </a:solidFill>
                <a:latin typeface="Arial" panose="020B0604020202020204" pitchFamily="34" charset="0"/>
                <a:cs typeface="Arial" panose="020B0604020202020204" pitchFamily="34" charset="0"/>
              </a:rPr>
            </a:fld>
            <a:endParaRPr lang="zh-CN" altLang="en-US" sz="1800">
              <a:solidFill>
                <a:schemeClr val="tx1"/>
              </a:solidFill>
              <a:latin typeface="Arial" panose="020B0604020202020204" pitchFamily="34" charset="0"/>
              <a:cs typeface="Arial" panose="020B0604020202020204" pitchFamily="34" charset="0"/>
            </a:endParaRPr>
          </a:p>
        </p:txBody>
      </p:sp>
    </p:spTree>
    <p:custDataLst>
      <p:tags r:id="rId9"/>
    </p:custDataLst>
  </p:cSld>
  <p:clrMap bg1="lt1" tx1="dk1" bg2="lt2" tx2="dk2" accent1="accent1" accent2="accent2" accent3="accent3" accent4="accent4" accent5="accent5" accent6="accent6" hlink="hlink" folHlink="folHlink"/>
  <p:sldLayoutIdLst>
    <p:sldLayoutId id="2147483670" r:id="rId1"/>
  </p:sldLayoutIdLst>
  <p:txStyles>
    <p:titleStyle>
      <a:lvl1pPr algn="l" defTabSz="914400" rtl="0" eaLnBrk="1" fontAlgn="auto" latinLnBrk="0" hangingPunct="1">
        <a:lnSpc>
          <a:spcPct val="100000"/>
        </a:lnSpc>
        <a:spcBef>
          <a:spcPct val="0"/>
        </a:spcBef>
        <a:buNone/>
        <a:defRPr sz="3600" b="1" u="none" strike="noStrike" kern="1200" cap="none" spc="300" normalizeH="0" baseline="0">
          <a:solidFill>
            <a:schemeClr val="tx1">
              <a:lumMod val="85000"/>
              <a:lumOff val="15000"/>
            </a:schemeClr>
          </a:solidFill>
          <a:uFillTx/>
          <a:latin typeface="+mj-lt"/>
          <a:ea typeface="+mj-ea"/>
          <a:cs typeface="+mj-cs"/>
        </a:defRPr>
      </a:lvl1pPr>
    </p:titleStyle>
    <p:bodyStyle>
      <a:lvl1pPr marL="228600" indent="-228600" algn="l" defTabSz="914400" rtl="0" eaLnBrk="1" fontAlgn="auto" latinLnBrk="0" hangingPunct="1">
        <a:lnSpc>
          <a:spcPct val="130000"/>
        </a:lnSpc>
        <a:spcBef>
          <a:spcPts val="0"/>
        </a:spcBef>
        <a:spcAft>
          <a:spcPts val="1000"/>
        </a:spcAft>
        <a:buFont typeface="Arial" panose="020B0604020202020204" pitchFamily="34" charset="0"/>
        <a:buChar char="●"/>
        <a:defRPr sz="1800" u="none" strike="noStrike" kern="1200" cap="none" spc="150" normalizeH="0" baseline="0">
          <a:solidFill>
            <a:schemeClr val="tx1">
              <a:lumMod val="65000"/>
              <a:lumOff val="35000"/>
            </a:schemeClr>
          </a:solidFill>
          <a:uFillTx/>
          <a:latin typeface="+mn-lt"/>
          <a:ea typeface="+mn-ea"/>
          <a:cs typeface="+mn-cs"/>
        </a:defRPr>
      </a:lvl1pPr>
      <a:lvl2pPr marL="685800" indent="-228600" algn="l" defTabSz="914400" rtl="0" eaLnBrk="1" fontAlgn="auto" latinLnBrk="0" hangingPunct="1">
        <a:lnSpc>
          <a:spcPct val="120000"/>
        </a:lnSpc>
        <a:spcBef>
          <a:spcPts val="0"/>
        </a:spcBef>
        <a:spcAft>
          <a:spcPts val="600"/>
        </a:spcAft>
        <a:buFont typeface="Arial" panose="020B0604020202020204" pitchFamily="34" charset="0"/>
        <a:buChar char="●"/>
        <a:tabLst>
          <a:tab pos="1609725" algn="l"/>
          <a:tab pos="1609725" algn="l"/>
          <a:tab pos="1609725" algn="l"/>
          <a:tab pos="1609725" algn="l"/>
        </a:tabLst>
        <a:defRPr sz="1600" u="none" strike="noStrike" kern="1200" cap="none" spc="150" normalizeH="0" baseline="0">
          <a:solidFill>
            <a:schemeClr val="tx1">
              <a:lumMod val="65000"/>
              <a:lumOff val="35000"/>
            </a:schemeClr>
          </a:solidFill>
          <a:uFillTx/>
          <a:latin typeface="+mn-lt"/>
          <a:ea typeface="+mn-ea"/>
          <a:cs typeface="+mn-cs"/>
        </a:defRPr>
      </a:lvl2pPr>
      <a:lvl3pPr marL="1143000" indent="-228600" algn="l" defTabSz="914400" rtl="0" eaLnBrk="1" fontAlgn="auto" latinLnBrk="0" hangingPunct="1">
        <a:lnSpc>
          <a:spcPct val="120000"/>
        </a:lnSpc>
        <a:spcBef>
          <a:spcPts val="0"/>
        </a:spcBef>
        <a:spcAft>
          <a:spcPts val="600"/>
        </a:spcAft>
        <a:buFont typeface="Arial" panose="020B0604020202020204" pitchFamily="34" charset="0"/>
        <a:buChar char="●"/>
        <a:defRPr sz="1600" u="none" strike="noStrike" kern="1200" cap="none" spc="150" normalizeH="0" baseline="0">
          <a:solidFill>
            <a:schemeClr val="tx1">
              <a:lumMod val="65000"/>
              <a:lumOff val="35000"/>
            </a:schemeClr>
          </a:solidFill>
          <a:uFillTx/>
          <a:latin typeface="+mn-lt"/>
          <a:ea typeface="+mn-ea"/>
          <a:cs typeface="+mn-cs"/>
        </a:defRPr>
      </a:lvl3pPr>
      <a:lvl4pPr marL="1600200" indent="-228600" algn="l" defTabSz="914400" rtl="0" eaLnBrk="1" fontAlgn="auto" latinLnBrk="0" hangingPunct="1">
        <a:lnSpc>
          <a:spcPct val="120000"/>
        </a:lnSpc>
        <a:spcBef>
          <a:spcPts val="0"/>
        </a:spcBef>
        <a:spcAft>
          <a:spcPts val="300"/>
        </a:spcAft>
        <a:buFont typeface="Wingdings" panose="05000000000000000000" charset="0"/>
        <a:buChar char=""/>
        <a:defRPr sz="1400" u="none" strike="noStrike" kern="1200" cap="none" spc="150" normalizeH="0" baseline="0">
          <a:solidFill>
            <a:schemeClr val="tx1">
              <a:lumMod val="65000"/>
              <a:lumOff val="35000"/>
            </a:schemeClr>
          </a:solidFill>
          <a:uFillTx/>
          <a:latin typeface="+mn-lt"/>
          <a:ea typeface="+mn-ea"/>
          <a:cs typeface="+mn-cs"/>
        </a:defRPr>
      </a:lvl4pPr>
      <a:lvl5pPr marL="2057400" indent="-228600" algn="l" defTabSz="914400" rtl="0" eaLnBrk="1" fontAlgn="auto" latinLnBrk="0" hangingPunct="1">
        <a:lnSpc>
          <a:spcPct val="120000"/>
        </a:lnSpc>
        <a:spcBef>
          <a:spcPts val="0"/>
        </a:spcBef>
        <a:spcAft>
          <a:spcPts val="300"/>
        </a:spcAft>
        <a:buFont typeface="Arial" panose="020B0604020202020204" pitchFamily="34" charset="0"/>
        <a:buChar char="•"/>
        <a:defRPr sz="1400" u="none" strike="noStrike" kern="1200" cap="none" spc="150" normalizeH="0" baseline="0">
          <a:solidFill>
            <a:schemeClr val="tx1">
              <a:lumMod val="65000"/>
              <a:lumOff val="35000"/>
            </a:schemeClr>
          </a:solidFill>
          <a:uFillTx/>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7" name="矩形 6"/>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8" name="矩形 7"/>
          <p:cNvSpPr/>
          <p:nvPr userDrawn="1">
            <p:custDataLst>
              <p:tags r:id="rId3"/>
            </p:custDataLst>
          </p:nvPr>
        </p:nvSpPr>
        <p:spPr>
          <a:xfrm flipV="1">
            <a:off x="0" y="6572250"/>
            <a:ext cx="12192000" cy="285750"/>
          </a:xfrm>
          <a:prstGeom prst="rect">
            <a:avLst/>
          </a:prstGeom>
          <a:solidFill>
            <a:srgbClr val="A728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9" name="图形 4"/>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10" name="直接连接符 9"/>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A728BE"/>
                </a:gs>
                <a:gs pos="100000">
                  <a:schemeClr val="bg1">
                    <a:lumMod val="95000"/>
                  </a:schemeClr>
                </a:gs>
                <a:gs pos="47000">
                  <a:srgbClr val="A728BE">
                    <a:alpha val="30000"/>
                  </a:srgbClr>
                </a:gs>
              </a:gsLst>
              <a:lin ang="5400000" scaled="0"/>
              <a:tileRect/>
            </a:gradFill>
            <a:prstDash val="solid"/>
            <a:miter lim="800000"/>
          </a:ln>
          <a:effectLst/>
        </p:spPr>
      </p:cxnSp>
      <p:sp>
        <p:nvSpPr>
          <p:cNvPr id="12" name="灯片编号占位符 10"/>
          <p:cNvSpPr>
            <a:spLocks noGrp="1"/>
          </p:cNvSpPr>
          <p:nvPr userDrawn="1">
            <p:custDataLst>
              <p:tags r:id="rId8"/>
            </p:custDataLst>
          </p:nvPr>
        </p:nvSpPr>
        <p:spPr>
          <a:xfrm>
            <a:off x="11347200" y="6076800"/>
            <a:ext cx="828000" cy="360000"/>
          </a:xfrm>
          <a:prstGeom prst="rect">
            <a:avLst/>
          </a:prstGeom>
        </p:spPr>
        <p:txBody>
          <a:bodyPr vert="horz" lIns="91440" tIns="45720" rIns="91440" bIns="45720" rtlCol="0" anchor="ctr"/>
          <a:lstStyle>
            <a:lvl1pPr algn="r">
              <a:defRPr sz="1200">
                <a:solidFill>
                  <a:schemeClr val="tx1">
                    <a:tint val="75000"/>
                  </a:schemeClr>
                </a:solidFill>
              </a:defRPr>
            </a:lvl1pPr>
          </a:lstStyle>
          <a:p>
            <a:pPr algn="ctr"/>
            <a:fld id="{7D9BB5D0-35E4-459D-AEF3-FE4D7C45CC19}" type="slidenum">
              <a:rPr lang="zh-CN" altLang="en-US" sz="1800" smtClean="0">
                <a:solidFill>
                  <a:schemeClr val="tx1"/>
                </a:solidFill>
                <a:latin typeface="Arial" panose="020B0604020202020204" pitchFamily="34" charset="0"/>
                <a:cs typeface="Arial" panose="020B0604020202020204" pitchFamily="34" charset="0"/>
              </a:rPr>
            </a:fld>
            <a:endParaRPr lang="zh-CN" altLang="en-US" sz="1800">
              <a:solidFill>
                <a:schemeClr val="tx1"/>
              </a:solidFill>
              <a:latin typeface="Arial" panose="020B0604020202020204" pitchFamily="34" charset="0"/>
              <a:cs typeface="Arial" panose="020B0604020202020204" pitchFamily="34" charset="0"/>
            </a:endParaRPr>
          </a:p>
        </p:txBody>
      </p:sp>
    </p:spTree>
    <p:custDataLst>
      <p:tags r:id="rId9"/>
    </p:custDataLst>
  </p:cSld>
  <p:clrMap bg1="lt1" tx1="dk1" bg2="lt2" tx2="dk2" accent1="accent1" accent2="accent2" accent3="accent3" accent4="accent4" accent5="accent5" accent6="accent6" hlink="hlink" folHlink="folHlink"/>
  <p:sldLayoutIdLst>
    <p:sldLayoutId id="2147483672" r:id="rId1"/>
  </p:sldLayoutIdLst>
  <p:txStyles>
    <p:titleStyle>
      <a:lvl1pPr algn="l" defTabSz="914400" rtl="0" eaLnBrk="1" fontAlgn="auto" latinLnBrk="0" hangingPunct="1">
        <a:lnSpc>
          <a:spcPct val="100000"/>
        </a:lnSpc>
        <a:spcBef>
          <a:spcPct val="0"/>
        </a:spcBef>
        <a:buNone/>
        <a:defRPr sz="3600" b="1" u="none" strike="noStrike" kern="1200" cap="none" spc="300" normalizeH="0" baseline="0">
          <a:solidFill>
            <a:schemeClr val="tx1">
              <a:lumMod val="85000"/>
              <a:lumOff val="15000"/>
            </a:schemeClr>
          </a:solidFill>
          <a:uFillTx/>
          <a:latin typeface="+mj-lt"/>
          <a:ea typeface="+mj-ea"/>
          <a:cs typeface="+mj-cs"/>
        </a:defRPr>
      </a:lvl1pPr>
    </p:titleStyle>
    <p:bodyStyle>
      <a:lvl1pPr marL="228600" indent="-228600" algn="l" defTabSz="914400" rtl="0" eaLnBrk="1" fontAlgn="auto" latinLnBrk="0" hangingPunct="1">
        <a:lnSpc>
          <a:spcPct val="130000"/>
        </a:lnSpc>
        <a:spcBef>
          <a:spcPts val="0"/>
        </a:spcBef>
        <a:spcAft>
          <a:spcPts val="1000"/>
        </a:spcAft>
        <a:buFont typeface="Arial" panose="020B0604020202020204" pitchFamily="34" charset="0"/>
        <a:buChar char="●"/>
        <a:defRPr sz="1800" u="none" strike="noStrike" kern="1200" cap="none" spc="150" normalizeH="0" baseline="0">
          <a:solidFill>
            <a:schemeClr val="tx1">
              <a:lumMod val="65000"/>
              <a:lumOff val="35000"/>
            </a:schemeClr>
          </a:solidFill>
          <a:uFillTx/>
          <a:latin typeface="+mn-lt"/>
          <a:ea typeface="+mn-ea"/>
          <a:cs typeface="+mn-cs"/>
        </a:defRPr>
      </a:lvl1pPr>
      <a:lvl2pPr marL="685800" indent="-228600" algn="l" defTabSz="914400" rtl="0" eaLnBrk="1" fontAlgn="auto" latinLnBrk="0" hangingPunct="1">
        <a:lnSpc>
          <a:spcPct val="120000"/>
        </a:lnSpc>
        <a:spcBef>
          <a:spcPts val="0"/>
        </a:spcBef>
        <a:spcAft>
          <a:spcPts val="600"/>
        </a:spcAft>
        <a:buFont typeface="Arial" panose="020B0604020202020204" pitchFamily="34" charset="0"/>
        <a:buChar char="●"/>
        <a:tabLst>
          <a:tab pos="1609725" algn="l"/>
          <a:tab pos="1609725" algn="l"/>
          <a:tab pos="1609725" algn="l"/>
          <a:tab pos="1609725" algn="l"/>
        </a:tabLst>
        <a:defRPr sz="1600" u="none" strike="noStrike" kern="1200" cap="none" spc="150" normalizeH="0" baseline="0">
          <a:solidFill>
            <a:schemeClr val="tx1">
              <a:lumMod val="65000"/>
              <a:lumOff val="35000"/>
            </a:schemeClr>
          </a:solidFill>
          <a:uFillTx/>
          <a:latin typeface="+mn-lt"/>
          <a:ea typeface="+mn-ea"/>
          <a:cs typeface="+mn-cs"/>
        </a:defRPr>
      </a:lvl2pPr>
      <a:lvl3pPr marL="1143000" indent="-228600" algn="l" defTabSz="914400" rtl="0" eaLnBrk="1" fontAlgn="auto" latinLnBrk="0" hangingPunct="1">
        <a:lnSpc>
          <a:spcPct val="120000"/>
        </a:lnSpc>
        <a:spcBef>
          <a:spcPts val="0"/>
        </a:spcBef>
        <a:spcAft>
          <a:spcPts val="600"/>
        </a:spcAft>
        <a:buFont typeface="Arial" panose="020B0604020202020204" pitchFamily="34" charset="0"/>
        <a:buChar char="●"/>
        <a:defRPr sz="1600" u="none" strike="noStrike" kern="1200" cap="none" spc="150" normalizeH="0" baseline="0">
          <a:solidFill>
            <a:schemeClr val="tx1">
              <a:lumMod val="65000"/>
              <a:lumOff val="35000"/>
            </a:schemeClr>
          </a:solidFill>
          <a:uFillTx/>
          <a:latin typeface="+mn-lt"/>
          <a:ea typeface="+mn-ea"/>
          <a:cs typeface="+mn-cs"/>
        </a:defRPr>
      </a:lvl3pPr>
      <a:lvl4pPr marL="1600200" indent="-228600" algn="l" defTabSz="914400" rtl="0" eaLnBrk="1" fontAlgn="auto" latinLnBrk="0" hangingPunct="1">
        <a:lnSpc>
          <a:spcPct val="120000"/>
        </a:lnSpc>
        <a:spcBef>
          <a:spcPts val="0"/>
        </a:spcBef>
        <a:spcAft>
          <a:spcPts val="300"/>
        </a:spcAft>
        <a:buFont typeface="Wingdings" panose="05000000000000000000" charset="0"/>
        <a:buChar char=""/>
        <a:defRPr sz="1400" u="none" strike="noStrike" kern="1200" cap="none" spc="150" normalizeH="0" baseline="0">
          <a:solidFill>
            <a:schemeClr val="tx1">
              <a:lumMod val="65000"/>
              <a:lumOff val="35000"/>
            </a:schemeClr>
          </a:solidFill>
          <a:uFillTx/>
          <a:latin typeface="+mn-lt"/>
          <a:ea typeface="+mn-ea"/>
          <a:cs typeface="+mn-cs"/>
        </a:defRPr>
      </a:lvl4pPr>
      <a:lvl5pPr marL="2057400" indent="-228600" algn="l" defTabSz="914400" rtl="0" eaLnBrk="1" fontAlgn="auto" latinLnBrk="0" hangingPunct="1">
        <a:lnSpc>
          <a:spcPct val="120000"/>
        </a:lnSpc>
        <a:spcBef>
          <a:spcPts val="0"/>
        </a:spcBef>
        <a:spcAft>
          <a:spcPts val="300"/>
        </a:spcAft>
        <a:buFont typeface="Arial" panose="020B0604020202020204" pitchFamily="34" charset="0"/>
        <a:buChar char="•"/>
        <a:defRPr sz="1400" u="none" strike="noStrike" kern="1200" cap="none" spc="150" normalizeH="0" baseline="0">
          <a:solidFill>
            <a:schemeClr val="tx1">
              <a:lumMod val="65000"/>
              <a:lumOff val="35000"/>
            </a:schemeClr>
          </a:solidFill>
          <a:uFillTx/>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7" name="矩形 6"/>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8" name="矩形 7"/>
          <p:cNvSpPr/>
          <p:nvPr userDrawn="1">
            <p:custDataLst>
              <p:tags r:id="rId3"/>
            </p:custDataLst>
          </p:nvPr>
        </p:nvSpPr>
        <p:spPr>
          <a:xfrm flipV="1">
            <a:off x="0" y="6572250"/>
            <a:ext cx="12192000" cy="285750"/>
          </a:xfrm>
          <a:prstGeom prst="rect">
            <a:avLst/>
          </a:prstGeom>
          <a:solidFill>
            <a:srgbClr val="A728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9" name="图形 4"/>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10" name="直接连接符 9"/>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A728BE"/>
                </a:gs>
                <a:gs pos="100000">
                  <a:schemeClr val="bg1">
                    <a:lumMod val="95000"/>
                  </a:schemeClr>
                </a:gs>
                <a:gs pos="47000">
                  <a:srgbClr val="A728BE">
                    <a:alpha val="30000"/>
                  </a:srgbClr>
                </a:gs>
              </a:gsLst>
              <a:lin ang="5400000" scaled="0"/>
              <a:tileRect/>
            </a:gradFill>
            <a:prstDash val="solid"/>
            <a:miter lim="800000"/>
          </a:ln>
          <a:effectLst/>
        </p:spPr>
      </p:cxnSp>
      <p:sp>
        <p:nvSpPr>
          <p:cNvPr id="12" name="灯片编号占位符 10"/>
          <p:cNvSpPr>
            <a:spLocks noGrp="1"/>
          </p:cNvSpPr>
          <p:nvPr userDrawn="1">
            <p:custDataLst>
              <p:tags r:id="rId8"/>
            </p:custDataLst>
          </p:nvPr>
        </p:nvSpPr>
        <p:spPr>
          <a:xfrm>
            <a:off x="11347200" y="6076800"/>
            <a:ext cx="828000" cy="360000"/>
          </a:xfrm>
          <a:prstGeom prst="rect">
            <a:avLst/>
          </a:prstGeom>
        </p:spPr>
        <p:txBody>
          <a:bodyPr vert="horz" lIns="91440" tIns="45720" rIns="91440" bIns="45720" rtlCol="0" anchor="ctr"/>
          <a:lstStyle>
            <a:lvl1pPr algn="r">
              <a:defRPr sz="1200">
                <a:solidFill>
                  <a:schemeClr val="tx1">
                    <a:tint val="75000"/>
                  </a:schemeClr>
                </a:solidFill>
              </a:defRPr>
            </a:lvl1pPr>
          </a:lstStyle>
          <a:p>
            <a:pPr algn="ctr"/>
            <a:fld id="{7D9BB5D0-35E4-459D-AEF3-FE4D7C45CC19}" type="slidenum">
              <a:rPr lang="zh-CN" altLang="en-US" sz="1800" smtClean="0">
                <a:solidFill>
                  <a:schemeClr val="tx1"/>
                </a:solidFill>
                <a:latin typeface="Arial" panose="020B0604020202020204" pitchFamily="34" charset="0"/>
                <a:cs typeface="Arial" panose="020B0604020202020204" pitchFamily="34" charset="0"/>
              </a:rPr>
            </a:fld>
            <a:endParaRPr lang="zh-CN" altLang="en-US" sz="1800">
              <a:solidFill>
                <a:schemeClr val="tx1"/>
              </a:solidFill>
              <a:latin typeface="Arial" panose="020B0604020202020204" pitchFamily="34" charset="0"/>
              <a:cs typeface="Arial" panose="020B0604020202020204" pitchFamily="34" charset="0"/>
            </a:endParaRPr>
          </a:p>
        </p:txBody>
      </p:sp>
    </p:spTree>
    <p:custDataLst>
      <p:tags r:id="rId9"/>
    </p:custDataLst>
  </p:cSld>
  <p:clrMap bg1="lt1" tx1="dk1" bg2="lt2" tx2="dk2" accent1="accent1" accent2="accent2" accent3="accent3" accent4="accent4" accent5="accent5" accent6="accent6" hlink="hlink" folHlink="folHlink"/>
  <p:sldLayoutIdLst>
    <p:sldLayoutId id="2147483674" r:id="rId1"/>
  </p:sldLayoutIdLst>
  <p:txStyles>
    <p:titleStyle>
      <a:lvl1pPr algn="l" defTabSz="914400" rtl="0" eaLnBrk="1" fontAlgn="auto" latinLnBrk="0" hangingPunct="1">
        <a:lnSpc>
          <a:spcPct val="100000"/>
        </a:lnSpc>
        <a:spcBef>
          <a:spcPct val="0"/>
        </a:spcBef>
        <a:buNone/>
        <a:defRPr sz="3600" b="1" u="none" strike="noStrike" kern="1200" cap="none" spc="300" normalizeH="0" baseline="0">
          <a:solidFill>
            <a:schemeClr val="tx1">
              <a:lumMod val="85000"/>
              <a:lumOff val="15000"/>
            </a:schemeClr>
          </a:solidFill>
          <a:uFillTx/>
          <a:latin typeface="+mj-lt"/>
          <a:ea typeface="+mj-ea"/>
          <a:cs typeface="+mj-cs"/>
        </a:defRPr>
      </a:lvl1pPr>
    </p:titleStyle>
    <p:bodyStyle>
      <a:lvl1pPr marL="228600" indent="-228600" algn="l" defTabSz="914400" rtl="0" eaLnBrk="1" fontAlgn="auto" latinLnBrk="0" hangingPunct="1">
        <a:lnSpc>
          <a:spcPct val="130000"/>
        </a:lnSpc>
        <a:spcBef>
          <a:spcPts val="0"/>
        </a:spcBef>
        <a:spcAft>
          <a:spcPts val="1000"/>
        </a:spcAft>
        <a:buFont typeface="Arial" panose="020B0604020202020204" pitchFamily="34" charset="0"/>
        <a:buChar char="●"/>
        <a:defRPr sz="1800" u="none" strike="noStrike" kern="1200" cap="none" spc="150" normalizeH="0" baseline="0">
          <a:solidFill>
            <a:schemeClr val="tx1">
              <a:lumMod val="65000"/>
              <a:lumOff val="35000"/>
            </a:schemeClr>
          </a:solidFill>
          <a:uFillTx/>
          <a:latin typeface="+mn-lt"/>
          <a:ea typeface="+mn-ea"/>
          <a:cs typeface="+mn-cs"/>
        </a:defRPr>
      </a:lvl1pPr>
      <a:lvl2pPr marL="685800" indent="-228600" algn="l" defTabSz="914400" rtl="0" eaLnBrk="1" fontAlgn="auto" latinLnBrk="0" hangingPunct="1">
        <a:lnSpc>
          <a:spcPct val="120000"/>
        </a:lnSpc>
        <a:spcBef>
          <a:spcPts val="0"/>
        </a:spcBef>
        <a:spcAft>
          <a:spcPts val="600"/>
        </a:spcAft>
        <a:buFont typeface="Arial" panose="020B0604020202020204" pitchFamily="34" charset="0"/>
        <a:buChar char="●"/>
        <a:tabLst>
          <a:tab pos="1609725" algn="l"/>
          <a:tab pos="1609725" algn="l"/>
          <a:tab pos="1609725" algn="l"/>
          <a:tab pos="1609725" algn="l"/>
        </a:tabLst>
        <a:defRPr sz="1600" u="none" strike="noStrike" kern="1200" cap="none" spc="150" normalizeH="0" baseline="0">
          <a:solidFill>
            <a:schemeClr val="tx1">
              <a:lumMod val="65000"/>
              <a:lumOff val="35000"/>
            </a:schemeClr>
          </a:solidFill>
          <a:uFillTx/>
          <a:latin typeface="+mn-lt"/>
          <a:ea typeface="+mn-ea"/>
          <a:cs typeface="+mn-cs"/>
        </a:defRPr>
      </a:lvl2pPr>
      <a:lvl3pPr marL="1143000" indent="-228600" algn="l" defTabSz="914400" rtl="0" eaLnBrk="1" fontAlgn="auto" latinLnBrk="0" hangingPunct="1">
        <a:lnSpc>
          <a:spcPct val="120000"/>
        </a:lnSpc>
        <a:spcBef>
          <a:spcPts val="0"/>
        </a:spcBef>
        <a:spcAft>
          <a:spcPts val="600"/>
        </a:spcAft>
        <a:buFont typeface="Arial" panose="020B0604020202020204" pitchFamily="34" charset="0"/>
        <a:buChar char="●"/>
        <a:defRPr sz="1600" u="none" strike="noStrike" kern="1200" cap="none" spc="150" normalizeH="0" baseline="0">
          <a:solidFill>
            <a:schemeClr val="tx1">
              <a:lumMod val="65000"/>
              <a:lumOff val="35000"/>
            </a:schemeClr>
          </a:solidFill>
          <a:uFillTx/>
          <a:latin typeface="+mn-lt"/>
          <a:ea typeface="+mn-ea"/>
          <a:cs typeface="+mn-cs"/>
        </a:defRPr>
      </a:lvl3pPr>
      <a:lvl4pPr marL="1600200" indent="-228600" algn="l" defTabSz="914400" rtl="0" eaLnBrk="1" fontAlgn="auto" latinLnBrk="0" hangingPunct="1">
        <a:lnSpc>
          <a:spcPct val="120000"/>
        </a:lnSpc>
        <a:spcBef>
          <a:spcPts val="0"/>
        </a:spcBef>
        <a:spcAft>
          <a:spcPts val="300"/>
        </a:spcAft>
        <a:buFont typeface="Wingdings" panose="05000000000000000000" charset="0"/>
        <a:buChar char=""/>
        <a:defRPr sz="1400" u="none" strike="noStrike" kern="1200" cap="none" spc="150" normalizeH="0" baseline="0">
          <a:solidFill>
            <a:schemeClr val="tx1">
              <a:lumMod val="65000"/>
              <a:lumOff val="35000"/>
            </a:schemeClr>
          </a:solidFill>
          <a:uFillTx/>
          <a:latin typeface="+mn-lt"/>
          <a:ea typeface="+mn-ea"/>
          <a:cs typeface="+mn-cs"/>
        </a:defRPr>
      </a:lvl4pPr>
      <a:lvl5pPr marL="2057400" indent="-228600" algn="l" defTabSz="914400" rtl="0" eaLnBrk="1" fontAlgn="auto" latinLnBrk="0" hangingPunct="1">
        <a:lnSpc>
          <a:spcPct val="120000"/>
        </a:lnSpc>
        <a:spcBef>
          <a:spcPts val="0"/>
        </a:spcBef>
        <a:spcAft>
          <a:spcPts val="300"/>
        </a:spcAft>
        <a:buFont typeface="Arial" panose="020B0604020202020204" pitchFamily="34" charset="0"/>
        <a:buChar char="•"/>
        <a:defRPr sz="1400" u="none" strike="noStrike" kern="1200" cap="none" spc="150" normalizeH="0" baseline="0">
          <a:solidFill>
            <a:schemeClr val="tx1">
              <a:lumMod val="65000"/>
              <a:lumOff val="35000"/>
            </a:schemeClr>
          </a:solidFill>
          <a:uFillTx/>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7" name="矩形 6"/>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8" name="矩形 7"/>
          <p:cNvSpPr/>
          <p:nvPr userDrawn="1">
            <p:custDataLst>
              <p:tags r:id="rId3"/>
            </p:custDataLst>
          </p:nvPr>
        </p:nvSpPr>
        <p:spPr>
          <a:xfrm flipV="1">
            <a:off x="0" y="6572250"/>
            <a:ext cx="12192000" cy="285750"/>
          </a:xfrm>
          <a:prstGeom prst="rect">
            <a:avLst/>
          </a:prstGeom>
          <a:solidFill>
            <a:srgbClr val="A728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9" name="图形 4"/>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10" name="直接连接符 9"/>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A728BE"/>
                </a:gs>
                <a:gs pos="100000">
                  <a:schemeClr val="bg1">
                    <a:lumMod val="95000"/>
                  </a:schemeClr>
                </a:gs>
                <a:gs pos="47000">
                  <a:srgbClr val="A728BE">
                    <a:alpha val="30000"/>
                  </a:srgbClr>
                </a:gs>
              </a:gsLst>
              <a:lin ang="5400000" scaled="0"/>
              <a:tileRect/>
            </a:gradFill>
            <a:prstDash val="solid"/>
            <a:miter lim="800000"/>
          </a:ln>
          <a:effectLst/>
        </p:spPr>
      </p:cxnSp>
      <p:sp>
        <p:nvSpPr>
          <p:cNvPr id="12" name="灯片编号占位符 10"/>
          <p:cNvSpPr>
            <a:spLocks noGrp="1"/>
          </p:cNvSpPr>
          <p:nvPr userDrawn="1">
            <p:custDataLst>
              <p:tags r:id="rId8"/>
            </p:custDataLst>
          </p:nvPr>
        </p:nvSpPr>
        <p:spPr>
          <a:xfrm>
            <a:off x="11347200" y="6076800"/>
            <a:ext cx="828000" cy="360000"/>
          </a:xfrm>
          <a:prstGeom prst="rect">
            <a:avLst/>
          </a:prstGeom>
        </p:spPr>
        <p:txBody>
          <a:bodyPr vert="horz" lIns="91440" tIns="45720" rIns="91440" bIns="45720" rtlCol="0" anchor="ctr"/>
          <a:lstStyle>
            <a:lvl1pPr algn="r">
              <a:defRPr sz="1200">
                <a:solidFill>
                  <a:schemeClr val="tx1">
                    <a:tint val="75000"/>
                  </a:schemeClr>
                </a:solidFill>
              </a:defRPr>
            </a:lvl1pPr>
          </a:lstStyle>
          <a:p>
            <a:pPr algn="ctr"/>
            <a:fld id="{7D9BB5D0-35E4-459D-AEF3-FE4D7C45CC19}" type="slidenum">
              <a:rPr lang="zh-CN" altLang="en-US" sz="1800" smtClean="0">
                <a:solidFill>
                  <a:schemeClr val="tx1"/>
                </a:solidFill>
                <a:latin typeface="Arial" panose="020B0604020202020204" pitchFamily="34" charset="0"/>
                <a:cs typeface="Arial" panose="020B0604020202020204" pitchFamily="34" charset="0"/>
              </a:rPr>
            </a:fld>
            <a:endParaRPr lang="zh-CN" altLang="en-US" sz="1800">
              <a:solidFill>
                <a:schemeClr val="tx1"/>
              </a:solidFill>
              <a:latin typeface="Arial" panose="020B0604020202020204" pitchFamily="34" charset="0"/>
              <a:cs typeface="Arial" panose="020B0604020202020204" pitchFamily="34" charset="0"/>
            </a:endParaRPr>
          </a:p>
        </p:txBody>
      </p:sp>
    </p:spTree>
    <p:custDataLst>
      <p:tags r:id="rId9"/>
    </p:custDataLst>
  </p:cSld>
  <p:clrMap bg1="lt1" tx1="dk1" bg2="lt2" tx2="dk2" accent1="accent1" accent2="accent2" accent3="accent3" accent4="accent4" accent5="accent5" accent6="accent6" hlink="hlink" folHlink="folHlink"/>
  <p:sldLayoutIdLst>
    <p:sldLayoutId id="2147483676" r:id="rId1"/>
  </p:sldLayoutIdLst>
  <p:txStyles>
    <p:titleStyle>
      <a:lvl1pPr algn="l" defTabSz="914400" rtl="0" eaLnBrk="1" fontAlgn="auto" latinLnBrk="0" hangingPunct="1">
        <a:lnSpc>
          <a:spcPct val="100000"/>
        </a:lnSpc>
        <a:spcBef>
          <a:spcPct val="0"/>
        </a:spcBef>
        <a:buNone/>
        <a:defRPr sz="3600" b="1" u="none" strike="noStrike" kern="1200" cap="none" spc="300" normalizeH="0" baseline="0">
          <a:solidFill>
            <a:schemeClr val="tx1">
              <a:lumMod val="85000"/>
              <a:lumOff val="15000"/>
            </a:schemeClr>
          </a:solidFill>
          <a:uFillTx/>
          <a:latin typeface="+mj-lt"/>
          <a:ea typeface="+mj-ea"/>
          <a:cs typeface="+mj-cs"/>
        </a:defRPr>
      </a:lvl1pPr>
    </p:titleStyle>
    <p:bodyStyle>
      <a:lvl1pPr marL="228600" indent="-228600" algn="l" defTabSz="914400" rtl="0" eaLnBrk="1" fontAlgn="auto" latinLnBrk="0" hangingPunct="1">
        <a:lnSpc>
          <a:spcPct val="130000"/>
        </a:lnSpc>
        <a:spcBef>
          <a:spcPts val="0"/>
        </a:spcBef>
        <a:spcAft>
          <a:spcPts val="1000"/>
        </a:spcAft>
        <a:buFont typeface="Arial" panose="020B0604020202020204" pitchFamily="34" charset="0"/>
        <a:buChar char="●"/>
        <a:defRPr sz="1800" u="none" strike="noStrike" kern="1200" cap="none" spc="150" normalizeH="0" baseline="0">
          <a:solidFill>
            <a:schemeClr val="tx1">
              <a:lumMod val="65000"/>
              <a:lumOff val="35000"/>
            </a:schemeClr>
          </a:solidFill>
          <a:uFillTx/>
          <a:latin typeface="+mn-lt"/>
          <a:ea typeface="+mn-ea"/>
          <a:cs typeface="+mn-cs"/>
        </a:defRPr>
      </a:lvl1pPr>
      <a:lvl2pPr marL="685800" indent="-228600" algn="l" defTabSz="914400" rtl="0" eaLnBrk="1" fontAlgn="auto" latinLnBrk="0" hangingPunct="1">
        <a:lnSpc>
          <a:spcPct val="120000"/>
        </a:lnSpc>
        <a:spcBef>
          <a:spcPts val="0"/>
        </a:spcBef>
        <a:spcAft>
          <a:spcPts val="600"/>
        </a:spcAft>
        <a:buFont typeface="Arial" panose="020B0604020202020204" pitchFamily="34" charset="0"/>
        <a:buChar char="●"/>
        <a:tabLst>
          <a:tab pos="1609725" algn="l"/>
          <a:tab pos="1609725" algn="l"/>
          <a:tab pos="1609725" algn="l"/>
          <a:tab pos="1609725" algn="l"/>
        </a:tabLst>
        <a:defRPr sz="1600" u="none" strike="noStrike" kern="1200" cap="none" spc="150" normalizeH="0" baseline="0">
          <a:solidFill>
            <a:schemeClr val="tx1">
              <a:lumMod val="65000"/>
              <a:lumOff val="35000"/>
            </a:schemeClr>
          </a:solidFill>
          <a:uFillTx/>
          <a:latin typeface="+mn-lt"/>
          <a:ea typeface="+mn-ea"/>
          <a:cs typeface="+mn-cs"/>
        </a:defRPr>
      </a:lvl2pPr>
      <a:lvl3pPr marL="1143000" indent="-228600" algn="l" defTabSz="914400" rtl="0" eaLnBrk="1" fontAlgn="auto" latinLnBrk="0" hangingPunct="1">
        <a:lnSpc>
          <a:spcPct val="120000"/>
        </a:lnSpc>
        <a:spcBef>
          <a:spcPts val="0"/>
        </a:spcBef>
        <a:spcAft>
          <a:spcPts val="600"/>
        </a:spcAft>
        <a:buFont typeface="Arial" panose="020B0604020202020204" pitchFamily="34" charset="0"/>
        <a:buChar char="●"/>
        <a:defRPr sz="1600" u="none" strike="noStrike" kern="1200" cap="none" spc="150" normalizeH="0" baseline="0">
          <a:solidFill>
            <a:schemeClr val="tx1">
              <a:lumMod val="65000"/>
              <a:lumOff val="35000"/>
            </a:schemeClr>
          </a:solidFill>
          <a:uFillTx/>
          <a:latin typeface="+mn-lt"/>
          <a:ea typeface="+mn-ea"/>
          <a:cs typeface="+mn-cs"/>
        </a:defRPr>
      </a:lvl3pPr>
      <a:lvl4pPr marL="1600200" indent="-228600" algn="l" defTabSz="914400" rtl="0" eaLnBrk="1" fontAlgn="auto" latinLnBrk="0" hangingPunct="1">
        <a:lnSpc>
          <a:spcPct val="120000"/>
        </a:lnSpc>
        <a:spcBef>
          <a:spcPts val="0"/>
        </a:spcBef>
        <a:spcAft>
          <a:spcPts val="300"/>
        </a:spcAft>
        <a:buFont typeface="Wingdings" panose="05000000000000000000" charset="0"/>
        <a:buChar char=""/>
        <a:defRPr sz="1400" u="none" strike="noStrike" kern="1200" cap="none" spc="150" normalizeH="0" baseline="0">
          <a:solidFill>
            <a:schemeClr val="tx1">
              <a:lumMod val="65000"/>
              <a:lumOff val="35000"/>
            </a:schemeClr>
          </a:solidFill>
          <a:uFillTx/>
          <a:latin typeface="+mn-lt"/>
          <a:ea typeface="+mn-ea"/>
          <a:cs typeface="+mn-cs"/>
        </a:defRPr>
      </a:lvl4pPr>
      <a:lvl5pPr marL="2057400" indent="-228600" algn="l" defTabSz="914400" rtl="0" eaLnBrk="1" fontAlgn="auto" latinLnBrk="0" hangingPunct="1">
        <a:lnSpc>
          <a:spcPct val="120000"/>
        </a:lnSpc>
        <a:spcBef>
          <a:spcPts val="0"/>
        </a:spcBef>
        <a:spcAft>
          <a:spcPts val="300"/>
        </a:spcAft>
        <a:buFont typeface="Arial" panose="020B0604020202020204" pitchFamily="34" charset="0"/>
        <a:buChar char="•"/>
        <a:defRPr sz="1400" u="none" strike="noStrike" kern="1200" cap="none" spc="150" normalizeH="0" baseline="0">
          <a:solidFill>
            <a:schemeClr val="tx1">
              <a:lumMod val="65000"/>
              <a:lumOff val="35000"/>
            </a:schemeClr>
          </a:solidFill>
          <a:uFillTx/>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7" name="矩形 6"/>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8" name="矩形 7"/>
          <p:cNvSpPr/>
          <p:nvPr userDrawn="1">
            <p:custDataLst>
              <p:tags r:id="rId3"/>
            </p:custDataLst>
          </p:nvPr>
        </p:nvSpPr>
        <p:spPr>
          <a:xfrm flipV="1">
            <a:off x="0" y="6572250"/>
            <a:ext cx="12192000" cy="285750"/>
          </a:xfrm>
          <a:prstGeom prst="rect">
            <a:avLst/>
          </a:prstGeom>
          <a:solidFill>
            <a:srgbClr val="A728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9" name="图形 4"/>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10" name="直接连接符 9"/>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A728BE"/>
                </a:gs>
                <a:gs pos="100000">
                  <a:schemeClr val="bg1">
                    <a:lumMod val="95000"/>
                  </a:schemeClr>
                </a:gs>
                <a:gs pos="47000">
                  <a:srgbClr val="A728BE">
                    <a:alpha val="30000"/>
                  </a:srgbClr>
                </a:gs>
              </a:gsLst>
              <a:lin ang="5400000" scaled="0"/>
              <a:tileRect/>
            </a:gradFill>
            <a:prstDash val="solid"/>
            <a:miter lim="800000"/>
          </a:ln>
          <a:effectLst/>
        </p:spPr>
      </p:cxnSp>
      <p:sp>
        <p:nvSpPr>
          <p:cNvPr id="12" name="灯片编号占位符 10"/>
          <p:cNvSpPr>
            <a:spLocks noGrp="1"/>
          </p:cNvSpPr>
          <p:nvPr userDrawn="1">
            <p:custDataLst>
              <p:tags r:id="rId8"/>
            </p:custDataLst>
          </p:nvPr>
        </p:nvSpPr>
        <p:spPr>
          <a:xfrm>
            <a:off x="11347200" y="6076800"/>
            <a:ext cx="828000" cy="360000"/>
          </a:xfrm>
          <a:prstGeom prst="rect">
            <a:avLst/>
          </a:prstGeom>
        </p:spPr>
        <p:txBody>
          <a:bodyPr vert="horz" lIns="91440" tIns="45720" rIns="91440" bIns="45720" rtlCol="0" anchor="ctr"/>
          <a:lstStyle>
            <a:lvl1pPr algn="r">
              <a:defRPr sz="1200">
                <a:solidFill>
                  <a:schemeClr val="tx1">
                    <a:tint val="75000"/>
                  </a:schemeClr>
                </a:solidFill>
              </a:defRPr>
            </a:lvl1pPr>
          </a:lstStyle>
          <a:p>
            <a:pPr algn="ctr"/>
            <a:fld id="{7D9BB5D0-35E4-459D-AEF3-FE4D7C45CC19}" type="slidenum">
              <a:rPr lang="zh-CN" altLang="en-US" sz="1800" smtClean="0">
                <a:solidFill>
                  <a:schemeClr val="tx1"/>
                </a:solidFill>
                <a:latin typeface="Arial" panose="020B0604020202020204" pitchFamily="34" charset="0"/>
                <a:cs typeface="Arial" panose="020B0604020202020204" pitchFamily="34" charset="0"/>
              </a:rPr>
            </a:fld>
            <a:endParaRPr lang="zh-CN" altLang="en-US" sz="1800">
              <a:solidFill>
                <a:schemeClr val="tx1"/>
              </a:solidFill>
              <a:latin typeface="Arial" panose="020B0604020202020204" pitchFamily="34" charset="0"/>
              <a:cs typeface="Arial" panose="020B0604020202020204" pitchFamily="34" charset="0"/>
            </a:endParaRPr>
          </a:p>
        </p:txBody>
      </p:sp>
    </p:spTree>
    <p:custDataLst>
      <p:tags r:id="rId9"/>
    </p:custDataLst>
  </p:cSld>
  <p:clrMap bg1="lt1" tx1="dk1" bg2="lt2" tx2="dk2" accent1="accent1" accent2="accent2" accent3="accent3" accent4="accent4" accent5="accent5" accent6="accent6" hlink="hlink" folHlink="folHlink"/>
  <p:sldLayoutIdLst>
    <p:sldLayoutId id="2147483678" r:id="rId1"/>
  </p:sldLayoutIdLst>
  <p:txStyles>
    <p:titleStyle>
      <a:lvl1pPr algn="l" defTabSz="914400" rtl="0" eaLnBrk="1" fontAlgn="auto" latinLnBrk="0" hangingPunct="1">
        <a:lnSpc>
          <a:spcPct val="100000"/>
        </a:lnSpc>
        <a:spcBef>
          <a:spcPct val="0"/>
        </a:spcBef>
        <a:buNone/>
        <a:defRPr sz="3600" b="1" u="none" strike="noStrike" kern="1200" cap="none" spc="300" normalizeH="0" baseline="0">
          <a:solidFill>
            <a:schemeClr val="tx1">
              <a:lumMod val="85000"/>
              <a:lumOff val="15000"/>
            </a:schemeClr>
          </a:solidFill>
          <a:uFillTx/>
          <a:latin typeface="+mj-lt"/>
          <a:ea typeface="+mj-ea"/>
          <a:cs typeface="+mj-cs"/>
        </a:defRPr>
      </a:lvl1pPr>
    </p:titleStyle>
    <p:bodyStyle>
      <a:lvl1pPr marL="228600" indent="-228600" algn="l" defTabSz="914400" rtl="0" eaLnBrk="1" fontAlgn="auto" latinLnBrk="0" hangingPunct="1">
        <a:lnSpc>
          <a:spcPct val="130000"/>
        </a:lnSpc>
        <a:spcBef>
          <a:spcPts val="0"/>
        </a:spcBef>
        <a:spcAft>
          <a:spcPts val="1000"/>
        </a:spcAft>
        <a:buFont typeface="Arial" panose="020B0604020202020204" pitchFamily="34" charset="0"/>
        <a:buChar char="●"/>
        <a:defRPr sz="1800" u="none" strike="noStrike" kern="1200" cap="none" spc="150" normalizeH="0" baseline="0">
          <a:solidFill>
            <a:schemeClr val="tx1">
              <a:lumMod val="65000"/>
              <a:lumOff val="35000"/>
            </a:schemeClr>
          </a:solidFill>
          <a:uFillTx/>
          <a:latin typeface="+mn-lt"/>
          <a:ea typeface="+mn-ea"/>
          <a:cs typeface="+mn-cs"/>
        </a:defRPr>
      </a:lvl1pPr>
      <a:lvl2pPr marL="685800" indent="-228600" algn="l" defTabSz="914400" rtl="0" eaLnBrk="1" fontAlgn="auto" latinLnBrk="0" hangingPunct="1">
        <a:lnSpc>
          <a:spcPct val="120000"/>
        </a:lnSpc>
        <a:spcBef>
          <a:spcPts val="0"/>
        </a:spcBef>
        <a:spcAft>
          <a:spcPts val="600"/>
        </a:spcAft>
        <a:buFont typeface="Arial" panose="020B0604020202020204" pitchFamily="34" charset="0"/>
        <a:buChar char="●"/>
        <a:tabLst>
          <a:tab pos="1609725" algn="l"/>
          <a:tab pos="1609725" algn="l"/>
          <a:tab pos="1609725" algn="l"/>
          <a:tab pos="1609725" algn="l"/>
        </a:tabLst>
        <a:defRPr sz="1600" u="none" strike="noStrike" kern="1200" cap="none" spc="150" normalizeH="0" baseline="0">
          <a:solidFill>
            <a:schemeClr val="tx1">
              <a:lumMod val="65000"/>
              <a:lumOff val="35000"/>
            </a:schemeClr>
          </a:solidFill>
          <a:uFillTx/>
          <a:latin typeface="+mn-lt"/>
          <a:ea typeface="+mn-ea"/>
          <a:cs typeface="+mn-cs"/>
        </a:defRPr>
      </a:lvl2pPr>
      <a:lvl3pPr marL="1143000" indent="-228600" algn="l" defTabSz="914400" rtl="0" eaLnBrk="1" fontAlgn="auto" latinLnBrk="0" hangingPunct="1">
        <a:lnSpc>
          <a:spcPct val="120000"/>
        </a:lnSpc>
        <a:spcBef>
          <a:spcPts val="0"/>
        </a:spcBef>
        <a:spcAft>
          <a:spcPts val="600"/>
        </a:spcAft>
        <a:buFont typeface="Arial" panose="020B0604020202020204" pitchFamily="34" charset="0"/>
        <a:buChar char="●"/>
        <a:defRPr sz="1600" u="none" strike="noStrike" kern="1200" cap="none" spc="150" normalizeH="0" baseline="0">
          <a:solidFill>
            <a:schemeClr val="tx1">
              <a:lumMod val="65000"/>
              <a:lumOff val="35000"/>
            </a:schemeClr>
          </a:solidFill>
          <a:uFillTx/>
          <a:latin typeface="+mn-lt"/>
          <a:ea typeface="+mn-ea"/>
          <a:cs typeface="+mn-cs"/>
        </a:defRPr>
      </a:lvl3pPr>
      <a:lvl4pPr marL="1600200" indent="-228600" algn="l" defTabSz="914400" rtl="0" eaLnBrk="1" fontAlgn="auto" latinLnBrk="0" hangingPunct="1">
        <a:lnSpc>
          <a:spcPct val="120000"/>
        </a:lnSpc>
        <a:spcBef>
          <a:spcPts val="0"/>
        </a:spcBef>
        <a:spcAft>
          <a:spcPts val="300"/>
        </a:spcAft>
        <a:buFont typeface="Wingdings" panose="05000000000000000000" charset="0"/>
        <a:buChar char=""/>
        <a:defRPr sz="1400" u="none" strike="noStrike" kern="1200" cap="none" spc="150" normalizeH="0" baseline="0">
          <a:solidFill>
            <a:schemeClr val="tx1">
              <a:lumMod val="65000"/>
              <a:lumOff val="35000"/>
            </a:schemeClr>
          </a:solidFill>
          <a:uFillTx/>
          <a:latin typeface="+mn-lt"/>
          <a:ea typeface="+mn-ea"/>
          <a:cs typeface="+mn-cs"/>
        </a:defRPr>
      </a:lvl4pPr>
      <a:lvl5pPr marL="2057400" indent="-228600" algn="l" defTabSz="914400" rtl="0" eaLnBrk="1" fontAlgn="auto" latinLnBrk="0" hangingPunct="1">
        <a:lnSpc>
          <a:spcPct val="120000"/>
        </a:lnSpc>
        <a:spcBef>
          <a:spcPts val="0"/>
        </a:spcBef>
        <a:spcAft>
          <a:spcPts val="300"/>
        </a:spcAft>
        <a:buFont typeface="Arial" panose="020B0604020202020204" pitchFamily="34" charset="0"/>
        <a:buChar char="•"/>
        <a:defRPr sz="1400" u="none" strike="noStrike" kern="1200" cap="none" spc="150" normalizeH="0" baseline="0">
          <a:solidFill>
            <a:schemeClr val="tx1">
              <a:lumMod val="65000"/>
              <a:lumOff val="35000"/>
            </a:schemeClr>
          </a:solidFill>
          <a:uFillTx/>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7" name="矩形 6"/>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8" name="矩形 7"/>
          <p:cNvSpPr/>
          <p:nvPr userDrawn="1">
            <p:custDataLst>
              <p:tags r:id="rId3"/>
            </p:custDataLst>
          </p:nvPr>
        </p:nvSpPr>
        <p:spPr>
          <a:xfrm flipV="1">
            <a:off x="0" y="6572250"/>
            <a:ext cx="12192000" cy="285750"/>
          </a:xfrm>
          <a:prstGeom prst="rect">
            <a:avLst/>
          </a:prstGeom>
          <a:solidFill>
            <a:srgbClr val="A728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9" name="图形 4"/>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10" name="直接连接符 9"/>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A728BE"/>
                </a:gs>
                <a:gs pos="100000">
                  <a:schemeClr val="bg1">
                    <a:lumMod val="95000"/>
                  </a:schemeClr>
                </a:gs>
                <a:gs pos="47000">
                  <a:srgbClr val="A728BE">
                    <a:alpha val="30000"/>
                  </a:srgbClr>
                </a:gs>
              </a:gsLst>
              <a:lin ang="5400000" scaled="0"/>
              <a:tileRect/>
            </a:gradFill>
            <a:prstDash val="solid"/>
            <a:miter lim="800000"/>
          </a:ln>
          <a:effectLst/>
        </p:spPr>
      </p:cxnSp>
      <p:sp>
        <p:nvSpPr>
          <p:cNvPr id="12" name="灯片编号占位符 10"/>
          <p:cNvSpPr>
            <a:spLocks noGrp="1"/>
          </p:cNvSpPr>
          <p:nvPr userDrawn="1">
            <p:custDataLst>
              <p:tags r:id="rId8"/>
            </p:custDataLst>
          </p:nvPr>
        </p:nvSpPr>
        <p:spPr>
          <a:xfrm>
            <a:off x="11347200" y="6076800"/>
            <a:ext cx="828000" cy="360000"/>
          </a:xfrm>
          <a:prstGeom prst="rect">
            <a:avLst/>
          </a:prstGeom>
        </p:spPr>
        <p:txBody>
          <a:bodyPr vert="horz" lIns="91440" tIns="45720" rIns="91440" bIns="45720" rtlCol="0" anchor="ctr"/>
          <a:lstStyle>
            <a:lvl1pPr algn="r">
              <a:defRPr sz="1200">
                <a:solidFill>
                  <a:schemeClr val="tx1">
                    <a:tint val="75000"/>
                  </a:schemeClr>
                </a:solidFill>
              </a:defRPr>
            </a:lvl1pPr>
          </a:lstStyle>
          <a:p>
            <a:pPr algn="ctr"/>
            <a:fld id="{7D9BB5D0-35E4-459D-AEF3-FE4D7C45CC19}" type="slidenum">
              <a:rPr lang="zh-CN" altLang="en-US" sz="1800" smtClean="0">
                <a:solidFill>
                  <a:schemeClr val="tx1"/>
                </a:solidFill>
                <a:latin typeface="Arial" panose="020B0604020202020204" pitchFamily="34" charset="0"/>
                <a:cs typeface="Arial" panose="020B0604020202020204" pitchFamily="34" charset="0"/>
              </a:rPr>
            </a:fld>
            <a:endParaRPr lang="zh-CN" altLang="en-US" sz="1800">
              <a:solidFill>
                <a:schemeClr val="tx1"/>
              </a:solidFill>
              <a:latin typeface="Arial" panose="020B0604020202020204" pitchFamily="34" charset="0"/>
              <a:cs typeface="Arial" panose="020B0604020202020204" pitchFamily="34" charset="0"/>
            </a:endParaRPr>
          </a:p>
        </p:txBody>
      </p:sp>
    </p:spTree>
    <p:custDataLst>
      <p:tags r:id="rId9"/>
    </p:custDataLst>
  </p:cSld>
  <p:clrMap bg1="lt1" tx1="dk1" bg2="lt2" tx2="dk2" accent1="accent1" accent2="accent2" accent3="accent3" accent4="accent4" accent5="accent5" accent6="accent6" hlink="hlink" folHlink="folHlink"/>
  <p:sldLayoutIdLst>
    <p:sldLayoutId id="2147483680" r:id="rId1"/>
  </p:sldLayoutIdLst>
  <p:txStyles>
    <p:titleStyle>
      <a:lvl1pPr algn="l" defTabSz="914400" rtl="0" eaLnBrk="1" fontAlgn="auto" latinLnBrk="0" hangingPunct="1">
        <a:lnSpc>
          <a:spcPct val="100000"/>
        </a:lnSpc>
        <a:spcBef>
          <a:spcPct val="0"/>
        </a:spcBef>
        <a:buNone/>
        <a:defRPr sz="3600" b="1" u="none" strike="noStrike" kern="1200" cap="none" spc="300" normalizeH="0" baseline="0">
          <a:solidFill>
            <a:schemeClr val="tx1">
              <a:lumMod val="85000"/>
              <a:lumOff val="15000"/>
            </a:schemeClr>
          </a:solidFill>
          <a:uFillTx/>
          <a:latin typeface="+mj-lt"/>
          <a:ea typeface="+mj-ea"/>
          <a:cs typeface="+mj-cs"/>
        </a:defRPr>
      </a:lvl1pPr>
    </p:titleStyle>
    <p:bodyStyle>
      <a:lvl1pPr marL="228600" indent="-228600" algn="l" defTabSz="914400" rtl="0" eaLnBrk="1" fontAlgn="auto" latinLnBrk="0" hangingPunct="1">
        <a:lnSpc>
          <a:spcPct val="130000"/>
        </a:lnSpc>
        <a:spcBef>
          <a:spcPts val="0"/>
        </a:spcBef>
        <a:spcAft>
          <a:spcPts val="1000"/>
        </a:spcAft>
        <a:buFont typeface="Arial" panose="020B0604020202020204" pitchFamily="34" charset="0"/>
        <a:buChar char="●"/>
        <a:defRPr sz="1800" u="none" strike="noStrike" kern="1200" cap="none" spc="150" normalizeH="0" baseline="0">
          <a:solidFill>
            <a:schemeClr val="tx1">
              <a:lumMod val="65000"/>
              <a:lumOff val="35000"/>
            </a:schemeClr>
          </a:solidFill>
          <a:uFillTx/>
          <a:latin typeface="+mn-lt"/>
          <a:ea typeface="+mn-ea"/>
          <a:cs typeface="+mn-cs"/>
        </a:defRPr>
      </a:lvl1pPr>
      <a:lvl2pPr marL="685800" indent="-228600" algn="l" defTabSz="914400" rtl="0" eaLnBrk="1" fontAlgn="auto" latinLnBrk="0" hangingPunct="1">
        <a:lnSpc>
          <a:spcPct val="120000"/>
        </a:lnSpc>
        <a:spcBef>
          <a:spcPts val="0"/>
        </a:spcBef>
        <a:spcAft>
          <a:spcPts val="600"/>
        </a:spcAft>
        <a:buFont typeface="Arial" panose="020B0604020202020204" pitchFamily="34" charset="0"/>
        <a:buChar char="●"/>
        <a:tabLst>
          <a:tab pos="1609725" algn="l"/>
          <a:tab pos="1609725" algn="l"/>
          <a:tab pos="1609725" algn="l"/>
          <a:tab pos="1609725" algn="l"/>
        </a:tabLst>
        <a:defRPr sz="1600" u="none" strike="noStrike" kern="1200" cap="none" spc="150" normalizeH="0" baseline="0">
          <a:solidFill>
            <a:schemeClr val="tx1">
              <a:lumMod val="65000"/>
              <a:lumOff val="35000"/>
            </a:schemeClr>
          </a:solidFill>
          <a:uFillTx/>
          <a:latin typeface="+mn-lt"/>
          <a:ea typeface="+mn-ea"/>
          <a:cs typeface="+mn-cs"/>
        </a:defRPr>
      </a:lvl2pPr>
      <a:lvl3pPr marL="1143000" indent="-228600" algn="l" defTabSz="914400" rtl="0" eaLnBrk="1" fontAlgn="auto" latinLnBrk="0" hangingPunct="1">
        <a:lnSpc>
          <a:spcPct val="120000"/>
        </a:lnSpc>
        <a:spcBef>
          <a:spcPts val="0"/>
        </a:spcBef>
        <a:spcAft>
          <a:spcPts val="600"/>
        </a:spcAft>
        <a:buFont typeface="Arial" panose="020B0604020202020204" pitchFamily="34" charset="0"/>
        <a:buChar char="●"/>
        <a:defRPr sz="1600" u="none" strike="noStrike" kern="1200" cap="none" spc="150" normalizeH="0" baseline="0">
          <a:solidFill>
            <a:schemeClr val="tx1">
              <a:lumMod val="65000"/>
              <a:lumOff val="35000"/>
            </a:schemeClr>
          </a:solidFill>
          <a:uFillTx/>
          <a:latin typeface="+mn-lt"/>
          <a:ea typeface="+mn-ea"/>
          <a:cs typeface="+mn-cs"/>
        </a:defRPr>
      </a:lvl3pPr>
      <a:lvl4pPr marL="1600200" indent="-228600" algn="l" defTabSz="914400" rtl="0" eaLnBrk="1" fontAlgn="auto" latinLnBrk="0" hangingPunct="1">
        <a:lnSpc>
          <a:spcPct val="120000"/>
        </a:lnSpc>
        <a:spcBef>
          <a:spcPts val="0"/>
        </a:spcBef>
        <a:spcAft>
          <a:spcPts val="300"/>
        </a:spcAft>
        <a:buFont typeface="Wingdings" panose="05000000000000000000" charset="0"/>
        <a:buChar char=""/>
        <a:defRPr sz="1400" u="none" strike="noStrike" kern="1200" cap="none" spc="150" normalizeH="0" baseline="0">
          <a:solidFill>
            <a:schemeClr val="tx1">
              <a:lumMod val="65000"/>
              <a:lumOff val="35000"/>
            </a:schemeClr>
          </a:solidFill>
          <a:uFillTx/>
          <a:latin typeface="+mn-lt"/>
          <a:ea typeface="+mn-ea"/>
          <a:cs typeface="+mn-cs"/>
        </a:defRPr>
      </a:lvl4pPr>
      <a:lvl5pPr marL="2057400" indent="-228600" algn="l" defTabSz="914400" rtl="0" eaLnBrk="1" fontAlgn="auto" latinLnBrk="0" hangingPunct="1">
        <a:lnSpc>
          <a:spcPct val="120000"/>
        </a:lnSpc>
        <a:spcBef>
          <a:spcPts val="0"/>
        </a:spcBef>
        <a:spcAft>
          <a:spcPts val="300"/>
        </a:spcAft>
        <a:buFont typeface="Arial" panose="020B0604020202020204" pitchFamily="34" charset="0"/>
        <a:buChar char="•"/>
        <a:defRPr sz="1400" u="none" strike="noStrike" kern="1200" cap="none" spc="150" normalizeH="0" baseline="0">
          <a:solidFill>
            <a:schemeClr val="tx1">
              <a:lumMod val="65000"/>
              <a:lumOff val="35000"/>
            </a:schemeClr>
          </a:solidFill>
          <a:uFillTx/>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7" name="矩形 6"/>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8" name="矩形 7"/>
          <p:cNvSpPr/>
          <p:nvPr userDrawn="1">
            <p:custDataLst>
              <p:tags r:id="rId3"/>
            </p:custDataLst>
          </p:nvPr>
        </p:nvSpPr>
        <p:spPr>
          <a:xfrm flipV="1">
            <a:off x="0" y="6572250"/>
            <a:ext cx="12192000" cy="285750"/>
          </a:xfrm>
          <a:prstGeom prst="rect">
            <a:avLst/>
          </a:prstGeom>
          <a:solidFill>
            <a:srgbClr val="A728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9" name="图形 4"/>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10" name="直接连接符 9"/>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A728BE"/>
                </a:gs>
                <a:gs pos="100000">
                  <a:schemeClr val="bg1">
                    <a:lumMod val="95000"/>
                  </a:schemeClr>
                </a:gs>
                <a:gs pos="47000">
                  <a:srgbClr val="A728BE">
                    <a:alpha val="30000"/>
                  </a:srgbClr>
                </a:gs>
              </a:gsLst>
              <a:lin ang="5400000" scaled="0"/>
              <a:tileRect/>
            </a:gradFill>
            <a:prstDash val="solid"/>
            <a:miter lim="800000"/>
          </a:ln>
          <a:effectLst/>
        </p:spPr>
      </p:cxnSp>
      <p:sp>
        <p:nvSpPr>
          <p:cNvPr id="12" name="灯片编号占位符 10"/>
          <p:cNvSpPr>
            <a:spLocks noGrp="1"/>
          </p:cNvSpPr>
          <p:nvPr userDrawn="1">
            <p:custDataLst>
              <p:tags r:id="rId8"/>
            </p:custDataLst>
          </p:nvPr>
        </p:nvSpPr>
        <p:spPr>
          <a:xfrm>
            <a:off x="11347200" y="6076800"/>
            <a:ext cx="828000" cy="360000"/>
          </a:xfrm>
          <a:prstGeom prst="rect">
            <a:avLst/>
          </a:prstGeom>
        </p:spPr>
        <p:txBody>
          <a:bodyPr vert="horz" lIns="91440" tIns="45720" rIns="91440" bIns="45720" rtlCol="0" anchor="ctr"/>
          <a:lstStyle>
            <a:lvl1pPr algn="r">
              <a:defRPr sz="1200">
                <a:solidFill>
                  <a:schemeClr val="tx1">
                    <a:tint val="75000"/>
                  </a:schemeClr>
                </a:solidFill>
              </a:defRPr>
            </a:lvl1pPr>
          </a:lstStyle>
          <a:p>
            <a:pPr algn="ctr"/>
            <a:fld id="{7D9BB5D0-35E4-459D-AEF3-FE4D7C45CC19}" type="slidenum">
              <a:rPr lang="zh-CN" altLang="en-US" sz="1800" smtClean="0">
                <a:solidFill>
                  <a:schemeClr val="tx1"/>
                </a:solidFill>
                <a:latin typeface="Arial" panose="020B0604020202020204" pitchFamily="34" charset="0"/>
                <a:cs typeface="Arial" panose="020B0604020202020204" pitchFamily="34" charset="0"/>
              </a:rPr>
            </a:fld>
            <a:endParaRPr lang="zh-CN" altLang="en-US" sz="1800">
              <a:solidFill>
                <a:schemeClr val="tx1"/>
              </a:solidFill>
              <a:latin typeface="Arial" panose="020B0604020202020204" pitchFamily="34" charset="0"/>
              <a:cs typeface="Arial" panose="020B0604020202020204" pitchFamily="34" charset="0"/>
            </a:endParaRPr>
          </a:p>
        </p:txBody>
      </p:sp>
    </p:spTree>
    <p:custDataLst>
      <p:tags r:id="rId9"/>
    </p:custDataLst>
  </p:cSld>
  <p:clrMap bg1="lt1" tx1="dk1" bg2="lt2" tx2="dk2" accent1="accent1" accent2="accent2" accent3="accent3" accent4="accent4" accent5="accent5" accent6="accent6" hlink="hlink" folHlink="folHlink"/>
  <p:sldLayoutIdLst>
    <p:sldLayoutId id="2147483682" r:id="rId1"/>
  </p:sldLayoutIdLst>
  <p:txStyles>
    <p:titleStyle>
      <a:lvl1pPr algn="l" defTabSz="914400" rtl="0" eaLnBrk="1" fontAlgn="auto" latinLnBrk="0" hangingPunct="1">
        <a:lnSpc>
          <a:spcPct val="100000"/>
        </a:lnSpc>
        <a:spcBef>
          <a:spcPct val="0"/>
        </a:spcBef>
        <a:buNone/>
        <a:defRPr sz="3600" b="1" u="none" strike="noStrike" kern="1200" cap="none" spc="300" normalizeH="0" baseline="0">
          <a:solidFill>
            <a:schemeClr val="tx1">
              <a:lumMod val="85000"/>
              <a:lumOff val="15000"/>
            </a:schemeClr>
          </a:solidFill>
          <a:uFillTx/>
          <a:latin typeface="+mj-lt"/>
          <a:ea typeface="+mj-ea"/>
          <a:cs typeface="+mj-cs"/>
        </a:defRPr>
      </a:lvl1pPr>
    </p:titleStyle>
    <p:bodyStyle>
      <a:lvl1pPr marL="228600" indent="-228600" algn="l" defTabSz="914400" rtl="0" eaLnBrk="1" fontAlgn="auto" latinLnBrk="0" hangingPunct="1">
        <a:lnSpc>
          <a:spcPct val="130000"/>
        </a:lnSpc>
        <a:spcBef>
          <a:spcPts val="0"/>
        </a:spcBef>
        <a:spcAft>
          <a:spcPts val="1000"/>
        </a:spcAft>
        <a:buFont typeface="Arial" panose="020B0604020202020204" pitchFamily="34" charset="0"/>
        <a:buChar char="●"/>
        <a:defRPr sz="1800" u="none" strike="noStrike" kern="1200" cap="none" spc="150" normalizeH="0" baseline="0">
          <a:solidFill>
            <a:schemeClr val="tx1">
              <a:lumMod val="65000"/>
              <a:lumOff val="35000"/>
            </a:schemeClr>
          </a:solidFill>
          <a:uFillTx/>
          <a:latin typeface="+mn-lt"/>
          <a:ea typeface="+mn-ea"/>
          <a:cs typeface="+mn-cs"/>
        </a:defRPr>
      </a:lvl1pPr>
      <a:lvl2pPr marL="685800" indent="-228600" algn="l" defTabSz="914400" rtl="0" eaLnBrk="1" fontAlgn="auto" latinLnBrk="0" hangingPunct="1">
        <a:lnSpc>
          <a:spcPct val="120000"/>
        </a:lnSpc>
        <a:spcBef>
          <a:spcPts val="0"/>
        </a:spcBef>
        <a:spcAft>
          <a:spcPts val="600"/>
        </a:spcAft>
        <a:buFont typeface="Arial" panose="020B0604020202020204" pitchFamily="34" charset="0"/>
        <a:buChar char="●"/>
        <a:tabLst>
          <a:tab pos="1609725" algn="l"/>
          <a:tab pos="1609725" algn="l"/>
          <a:tab pos="1609725" algn="l"/>
          <a:tab pos="1609725" algn="l"/>
        </a:tabLst>
        <a:defRPr sz="1600" u="none" strike="noStrike" kern="1200" cap="none" spc="150" normalizeH="0" baseline="0">
          <a:solidFill>
            <a:schemeClr val="tx1">
              <a:lumMod val="65000"/>
              <a:lumOff val="35000"/>
            </a:schemeClr>
          </a:solidFill>
          <a:uFillTx/>
          <a:latin typeface="+mn-lt"/>
          <a:ea typeface="+mn-ea"/>
          <a:cs typeface="+mn-cs"/>
        </a:defRPr>
      </a:lvl2pPr>
      <a:lvl3pPr marL="1143000" indent="-228600" algn="l" defTabSz="914400" rtl="0" eaLnBrk="1" fontAlgn="auto" latinLnBrk="0" hangingPunct="1">
        <a:lnSpc>
          <a:spcPct val="120000"/>
        </a:lnSpc>
        <a:spcBef>
          <a:spcPts val="0"/>
        </a:spcBef>
        <a:spcAft>
          <a:spcPts val="600"/>
        </a:spcAft>
        <a:buFont typeface="Arial" panose="020B0604020202020204" pitchFamily="34" charset="0"/>
        <a:buChar char="●"/>
        <a:defRPr sz="1600" u="none" strike="noStrike" kern="1200" cap="none" spc="150" normalizeH="0" baseline="0">
          <a:solidFill>
            <a:schemeClr val="tx1">
              <a:lumMod val="65000"/>
              <a:lumOff val="35000"/>
            </a:schemeClr>
          </a:solidFill>
          <a:uFillTx/>
          <a:latin typeface="+mn-lt"/>
          <a:ea typeface="+mn-ea"/>
          <a:cs typeface="+mn-cs"/>
        </a:defRPr>
      </a:lvl3pPr>
      <a:lvl4pPr marL="1600200" indent="-228600" algn="l" defTabSz="914400" rtl="0" eaLnBrk="1" fontAlgn="auto" latinLnBrk="0" hangingPunct="1">
        <a:lnSpc>
          <a:spcPct val="120000"/>
        </a:lnSpc>
        <a:spcBef>
          <a:spcPts val="0"/>
        </a:spcBef>
        <a:spcAft>
          <a:spcPts val="300"/>
        </a:spcAft>
        <a:buFont typeface="Wingdings" panose="05000000000000000000" charset="0"/>
        <a:buChar char=""/>
        <a:defRPr sz="1400" u="none" strike="noStrike" kern="1200" cap="none" spc="150" normalizeH="0" baseline="0">
          <a:solidFill>
            <a:schemeClr val="tx1">
              <a:lumMod val="65000"/>
              <a:lumOff val="35000"/>
            </a:schemeClr>
          </a:solidFill>
          <a:uFillTx/>
          <a:latin typeface="+mn-lt"/>
          <a:ea typeface="+mn-ea"/>
          <a:cs typeface="+mn-cs"/>
        </a:defRPr>
      </a:lvl4pPr>
      <a:lvl5pPr marL="2057400" indent="-228600" algn="l" defTabSz="914400" rtl="0" eaLnBrk="1" fontAlgn="auto" latinLnBrk="0" hangingPunct="1">
        <a:lnSpc>
          <a:spcPct val="120000"/>
        </a:lnSpc>
        <a:spcBef>
          <a:spcPts val="0"/>
        </a:spcBef>
        <a:spcAft>
          <a:spcPts val="300"/>
        </a:spcAft>
        <a:buFont typeface="Arial" panose="020B0604020202020204" pitchFamily="34" charset="0"/>
        <a:buChar char="•"/>
        <a:defRPr sz="1400" u="none" strike="noStrike" kern="1200" cap="none" spc="150" normalizeH="0" baseline="0">
          <a:solidFill>
            <a:schemeClr val="tx1">
              <a:lumMod val="65000"/>
              <a:lumOff val="35000"/>
            </a:schemeClr>
          </a:solidFill>
          <a:uFillTx/>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7" name="矩形 6"/>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8" name="矩形 7"/>
          <p:cNvSpPr/>
          <p:nvPr userDrawn="1">
            <p:custDataLst>
              <p:tags r:id="rId3"/>
            </p:custDataLst>
          </p:nvPr>
        </p:nvSpPr>
        <p:spPr>
          <a:xfrm flipV="1">
            <a:off x="0" y="6572250"/>
            <a:ext cx="12192000" cy="285750"/>
          </a:xfrm>
          <a:prstGeom prst="rect">
            <a:avLst/>
          </a:prstGeom>
          <a:solidFill>
            <a:srgbClr val="A728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9" name="图形 4"/>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10" name="直接连接符 9"/>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A728BE"/>
                </a:gs>
                <a:gs pos="100000">
                  <a:schemeClr val="bg1">
                    <a:lumMod val="95000"/>
                  </a:schemeClr>
                </a:gs>
                <a:gs pos="47000">
                  <a:srgbClr val="A728BE">
                    <a:alpha val="30000"/>
                  </a:srgbClr>
                </a:gs>
              </a:gsLst>
              <a:lin ang="5400000" scaled="0"/>
              <a:tileRect/>
            </a:gradFill>
            <a:prstDash val="solid"/>
            <a:miter lim="800000"/>
          </a:ln>
          <a:effectLst/>
        </p:spPr>
      </p:cxnSp>
      <p:sp>
        <p:nvSpPr>
          <p:cNvPr id="12" name="灯片编号占位符 10"/>
          <p:cNvSpPr>
            <a:spLocks noGrp="1"/>
          </p:cNvSpPr>
          <p:nvPr userDrawn="1">
            <p:custDataLst>
              <p:tags r:id="rId8"/>
            </p:custDataLst>
          </p:nvPr>
        </p:nvSpPr>
        <p:spPr>
          <a:xfrm>
            <a:off x="11347200" y="6076800"/>
            <a:ext cx="828000" cy="360000"/>
          </a:xfrm>
          <a:prstGeom prst="rect">
            <a:avLst/>
          </a:prstGeom>
        </p:spPr>
        <p:txBody>
          <a:bodyPr vert="horz" lIns="91440" tIns="45720" rIns="91440" bIns="45720" rtlCol="0" anchor="ctr"/>
          <a:lstStyle>
            <a:lvl1pPr algn="r">
              <a:defRPr sz="1200">
                <a:solidFill>
                  <a:schemeClr val="tx1">
                    <a:tint val="75000"/>
                  </a:schemeClr>
                </a:solidFill>
              </a:defRPr>
            </a:lvl1pPr>
          </a:lstStyle>
          <a:p>
            <a:pPr algn="ctr"/>
            <a:fld id="{7D9BB5D0-35E4-459D-AEF3-FE4D7C45CC19}" type="slidenum">
              <a:rPr lang="zh-CN" altLang="en-US" sz="1800" smtClean="0">
                <a:solidFill>
                  <a:schemeClr val="tx1"/>
                </a:solidFill>
                <a:latin typeface="Arial" panose="020B0604020202020204" pitchFamily="34" charset="0"/>
                <a:cs typeface="Arial" panose="020B0604020202020204" pitchFamily="34" charset="0"/>
              </a:rPr>
            </a:fld>
            <a:endParaRPr lang="zh-CN" altLang="en-US" sz="1800">
              <a:solidFill>
                <a:schemeClr val="tx1"/>
              </a:solidFill>
              <a:latin typeface="Arial" panose="020B0604020202020204" pitchFamily="34" charset="0"/>
              <a:cs typeface="Arial" panose="020B0604020202020204" pitchFamily="34" charset="0"/>
            </a:endParaRPr>
          </a:p>
        </p:txBody>
      </p:sp>
    </p:spTree>
    <p:custDataLst>
      <p:tags r:id="rId9"/>
    </p:custDataLst>
  </p:cSld>
  <p:clrMap bg1="lt1" tx1="dk1" bg2="lt2" tx2="dk2" accent1="accent1" accent2="accent2" accent3="accent3" accent4="accent4" accent5="accent5" accent6="accent6" hlink="hlink" folHlink="folHlink"/>
  <p:sldLayoutIdLst>
    <p:sldLayoutId id="2147483684" r:id="rId1"/>
  </p:sldLayoutIdLst>
  <p:txStyles>
    <p:titleStyle>
      <a:lvl1pPr algn="l" defTabSz="914400" rtl="0" eaLnBrk="1" fontAlgn="auto" latinLnBrk="0" hangingPunct="1">
        <a:lnSpc>
          <a:spcPct val="100000"/>
        </a:lnSpc>
        <a:spcBef>
          <a:spcPct val="0"/>
        </a:spcBef>
        <a:buNone/>
        <a:defRPr sz="3600" b="1" u="none" strike="noStrike" kern="1200" cap="none" spc="300" normalizeH="0" baseline="0">
          <a:solidFill>
            <a:schemeClr val="tx1">
              <a:lumMod val="85000"/>
              <a:lumOff val="15000"/>
            </a:schemeClr>
          </a:solidFill>
          <a:uFillTx/>
          <a:latin typeface="+mj-lt"/>
          <a:ea typeface="+mj-ea"/>
          <a:cs typeface="+mj-cs"/>
        </a:defRPr>
      </a:lvl1pPr>
    </p:titleStyle>
    <p:bodyStyle>
      <a:lvl1pPr marL="228600" indent="-228600" algn="l" defTabSz="914400" rtl="0" eaLnBrk="1" fontAlgn="auto" latinLnBrk="0" hangingPunct="1">
        <a:lnSpc>
          <a:spcPct val="130000"/>
        </a:lnSpc>
        <a:spcBef>
          <a:spcPts val="0"/>
        </a:spcBef>
        <a:spcAft>
          <a:spcPts val="1000"/>
        </a:spcAft>
        <a:buFont typeface="Arial" panose="020B0604020202020204" pitchFamily="34" charset="0"/>
        <a:buChar char="●"/>
        <a:defRPr sz="1800" u="none" strike="noStrike" kern="1200" cap="none" spc="150" normalizeH="0" baseline="0">
          <a:solidFill>
            <a:schemeClr val="tx1">
              <a:lumMod val="65000"/>
              <a:lumOff val="35000"/>
            </a:schemeClr>
          </a:solidFill>
          <a:uFillTx/>
          <a:latin typeface="+mn-lt"/>
          <a:ea typeface="+mn-ea"/>
          <a:cs typeface="+mn-cs"/>
        </a:defRPr>
      </a:lvl1pPr>
      <a:lvl2pPr marL="685800" indent="-228600" algn="l" defTabSz="914400" rtl="0" eaLnBrk="1" fontAlgn="auto" latinLnBrk="0" hangingPunct="1">
        <a:lnSpc>
          <a:spcPct val="120000"/>
        </a:lnSpc>
        <a:spcBef>
          <a:spcPts val="0"/>
        </a:spcBef>
        <a:spcAft>
          <a:spcPts val="600"/>
        </a:spcAft>
        <a:buFont typeface="Arial" panose="020B0604020202020204" pitchFamily="34" charset="0"/>
        <a:buChar char="●"/>
        <a:tabLst>
          <a:tab pos="1609725" algn="l"/>
          <a:tab pos="1609725" algn="l"/>
          <a:tab pos="1609725" algn="l"/>
          <a:tab pos="1609725" algn="l"/>
        </a:tabLst>
        <a:defRPr sz="1600" u="none" strike="noStrike" kern="1200" cap="none" spc="150" normalizeH="0" baseline="0">
          <a:solidFill>
            <a:schemeClr val="tx1">
              <a:lumMod val="65000"/>
              <a:lumOff val="35000"/>
            </a:schemeClr>
          </a:solidFill>
          <a:uFillTx/>
          <a:latin typeface="+mn-lt"/>
          <a:ea typeface="+mn-ea"/>
          <a:cs typeface="+mn-cs"/>
        </a:defRPr>
      </a:lvl2pPr>
      <a:lvl3pPr marL="1143000" indent="-228600" algn="l" defTabSz="914400" rtl="0" eaLnBrk="1" fontAlgn="auto" latinLnBrk="0" hangingPunct="1">
        <a:lnSpc>
          <a:spcPct val="120000"/>
        </a:lnSpc>
        <a:spcBef>
          <a:spcPts val="0"/>
        </a:spcBef>
        <a:spcAft>
          <a:spcPts val="600"/>
        </a:spcAft>
        <a:buFont typeface="Arial" panose="020B0604020202020204" pitchFamily="34" charset="0"/>
        <a:buChar char="●"/>
        <a:defRPr sz="1600" u="none" strike="noStrike" kern="1200" cap="none" spc="150" normalizeH="0" baseline="0">
          <a:solidFill>
            <a:schemeClr val="tx1">
              <a:lumMod val="65000"/>
              <a:lumOff val="35000"/>
            </a:schemeClr>
          </a:solidFill>
          <a:uFillTx/>
          <a:latin typeface="+mn-lt"/>
          <a:ea typeface="+mn-ea"/>
          <a:cs typeface="+mn-cs"/>
        </a:defRPr>
      </a:lvl3pPr>
      <a:lvl4pPr marL="1600200" indent="-228600" algn="l" defTabSz="914400" rtl="0" eaLnBrk="1" fontAlgn="auto" latinLnBrk="0" hangingPunct="1">
        <a:lnSpc>
          <a:spcPct val="120000"/>
        </a:lnSpc>
        <a:spcBef>
          <a:spcPts val="0"/>
        </a:spcBef>
        <a:spcAft>
          <a:spcPts val="300"/>
        </a:spcAft>
        <a:buFont typeface="Wingdings" panose="05000000000000000000" charset="0"/>
        <a:buChar char=""/>
        <a:defRPr sz="1400" u="none" strike="noStrike" kern="1200" cap="none" spc="150" normalizeH="0" baseline="0">
          <a:solidFill>
            <a:schemeClr val="tx1">
              <a:lumMod val="65000"/>
              <a:lumOff val="35000"/>
            </a:schemeClr>
          </a:solidFill>
          <a:uFillTx/>
          <a:latin typeface="+mn-lt"/>
          <a:ea typeface="+mn-ea"/>
          <a:cs typeface="+mn-cs"/>
        </a:defRPr>
      </a:lvl4pPr>
      <a:lvl5pPr marL="2057400" indent="-228600" algn="l" defTabSz="914400" rtl="0" eaLnBrk="1" fontAlgn="auto" latinLnBrk="0" hangingPunct="1">
        <a:lnSpc>
          <a:spcPct val="120000"/>
        </a:lnSpc>
        <a:spcBef>
          <a:spcPts val="0"/>
        </a:spcBef>
        <a:spcAft>
          <a:spcPts val="300"/>
        </a:spcAft>
        <a:buFont typeface="Arial" panose="020B0604020202020204" pitchFamily="34" charset="0"/>
        <a:buChar char="•"/>
        <a:defRPr sz="1400" u="none" strike="noStrike" kern="1200" cap="none" spc="150" normalizeH="0" baseline="0">
          <a:solidFill>
            <a:schemeClr val="tx1">
              <a:lumMod val="65000"/>
              <a:lumOff val="35000"/>
            </a:schemeClr>
          </a:solidFill>
          <a:uFillTx/>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7" name="矩形 6"/>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8" name="矩形 7"/>
          <p:cNvSpPr/>
          <p:nvPr userDrawn="1">
            <p:custDataLst>
              <p:tags r:id="rId3"/>
            </p:custDataLst>
          </p:nvPr>
        </p:nvSpPr>
        <p:spPr>
          <a:xfrm flipV="1">
            <a:off x="0" y="6572250"/>
            <a:ext cx="12192000" cy="285750"/>
          </a:xfrm>
          <a:prstGeom prst="rect">
            <a:avLst/>
          </a:prstGeom>
          <a:solidFill>
            <a:srgbClr val="A728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9" name="图形 4"/>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10" name="直接连接符 9"/>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A728BE"/>
                </a:gs>
                <a:gs pos="100000">
                  <a:schemeClr val="bg1">
                    <a:lumMod val="95000"/>
                  </a:schemeClr>
                </a:gs>
                <a:gs pos="47000">
                  <a:srgbClr val="A728BE">
                    <a:alpha val="30000"/>
                  </a:srgbClr>
                </a:gs>
              </a:gsLst>
              <a:lin ang="5400000" scaled="0"/>
              <a:tileRect/>
            </a:gradFill>
            <a:prstDash val="solid"/>
            <a:miter lim="800000"/>
          </a:ln>
          <a:effectLst/>
        </p:spPr>
      </p:cxnSp>
      <p:sp>
        <p:nvSpPr>
          <p:cNvPr id="12" name="灯片编号占位符 10"/>
          <p:cNvSpPr>
            <a:spLocks noGrp="1"/>
          </p:cNvSpPr>
          <p:nvPr userDrawn="1">
            <p:custDataLst>
              <p:tags r:id="rId8"/>
            </p:custDataLst>
          </p:nvPr>
        </p:nvSpPr>
        <p:spPr>
          <a:xfrm>
            <a:off x="11347200" y="6076800"/>
            <a:ext cx="828000" cy="360000"/>
          </a:xfrm>
          <a:prstGeom prst="rect">
            <a:avLst/>
          </a:prstGeom>
        </p:spPr>
        <p:txBody>
          <a:bodyPr vert="horz" lIns="91440" tIns="45720" rIns="91440" bIns="45720" rtlCol="0" anchor="ctr"/>
          <a:lstStyle>
            <a:lvl1pPr algn="r">
              <a:defRPr sz="1200">
                <a:solidFill>
                  <a:schemeClr val="tx1">
                    <a:tint val="75000"/>
                  </a:schemeClr>
                </a:solidFill>
              </a:defRPr>
            </a:lvl1pPr>
          </a:lstStyle>
          <a:p>
            <a:pPr algn="ctr"/>
            <a:fld id="{7D9BB5D0-35E4-459D-AEF3-FE4D7C45CC19}" type="slidenum">
              <a:rPr lang="zh-CN" altLang="en-US" sz="1800" smtClean="0">
                <a:solidFill>
                  <a:schemeClr val="tx1"/>
                </a:solidFill>
                <a:latin typeface="Arial" panose="020B0604020202020204" pitchFamily="34" charset="0"/>
                <a:cs typeface="Arial" panose="020B0604020202020204" pitchFamily="34" charset="0"/>
              </a:rPr>
            </a:fld>
            <a:endParaRPr lang="zh-CN" altLang="en-US" sz="1800">
              <a:solidFill>
                <a:schemeClr val="tx1"/>
              </a:solidFill>
              <a:latin typeface="Arial" panose="020B0604020202020204" pitchFamily="34" charset="0"/>
              <a:cs typeface="Arial" panose="020B0604020202020204" pitchFamily="34" charset="0"/>
            </a:endParaRPr>
          </a:p>
        </p:txBody>
      </p:sp>
    </p:spTree>
    <p:custDataLst>
      <p:tags r:id="rId9"/>
    </p:custDataLst>
  </p:cSld>
  <p:clrMap bg1="lt1" tx1="dk1" bg2="lt2" tx2="dk2" accent1="accent1" accent2="accent2" accent3="accent3" accent4="accent4" accent5="accent5" accent6="accent6" hlink="hlink" folHlink="folHlink"/>
  <p:sldLayoutIdLst>
    <p:sldLayoutId id="2147483686" r:id="rId1"/>
  </p:sldLayoutIdLst>
  <p:txStyles>
    <p:titleStyle>
      <a:lvl1pPr algn="l" defTabSz="914400" rtl="0" eaLnBrk="1" fontAlgn="auto" latinLnBrk="0" hangingPunct="1">
        <a:lnSpc>
          <a:spcPct val="100000"/>
        </a:lnSpc>
        <a:spcBef>
          <a:spcPct val="0"/>
        </a:spcBef>
        <a:buNone/>
        <a:defRPr sz="3600" b="1" u="none" strike="noStrike" kern="1200" cap="none" spc="300" normalizeH="0" baseline="0">
          <a:solidFill>
            <a:schemeClr val="tx1">
              <a:lumMod val="85000"/>
              <a:lumOff val="15000"/>
            </a:schemeClr>
          </a:solidFill>
          <a:uFillTx/>
          <a:latin typeface="+mj-lt"/>
          <a:ea typeface="+mj-ea"/>
          <a:cs typeface="+mj-cs"/>
        </a:defRPr>
      </a:lvl1pPr>
    </p:titleStyle>
    <p:bodyStyle>
      <a:lvl1pPr marL="228600" indent="-228600" algn="l" defTabSz="914400" rtl="0" eaLnBrk="1" fontAlgn="auto" latinLnBrk="0" hangingPunct="1">
        <a:lnSpc>
          <a:spcPct val="130000"/>
        </a:lnSpc>
        <a:spcBef>
          <a:spcPts val="0"/>
        </a:spcBef>
        <a:spcAft>
          <a:spcPts val="1000"/>
        </a:spcAft>
        <a:buFont typeface="Arial" panose="020B0604020202020204" pitchFamily="34" charset="0"/>
        <a:buChar char="●"/>
        <a:defRPr sz="1800" u="none" strike="noStrike" kern="1200" cap="none" spc="150" normalizeH="0" baseline="0">
          <a:solidFill>
            <a:schemeClr val="tx1">
              <a:lumMod val="65000"/>
              <a:lumOff val="35000"/>
            </a:schemeClr>
          </a:solidFill>
          <a:uFillTx/>
          <a:latin typeface="+mn-lt"/>
          <a:ea typeface="+mn-ea"/>
          <a:cs typeface="+mn-cs"/>
        </a:defRPr>
      </a:lvl1pPr>
      <a:lvl2pPr marL="685800" indent="-228600" algn="l" defTabSz="914400" rtl="0" eaLnBrk="1" fontAlgn="auto" latinLnBrk="0" hangingPunct="1">
        <a:lnSpc>
          <a:spcPct val="120000"/>
        </a:lnSpc>
        <a:spcBef>
          <a:spcPts val="0"/>
        </a:spcBef>
        <a:spcAft>
          <a:spcPts val="600"/>
        </a:spcAft>
        <a:buFont typeface="Arial" panose="020B0604020202020204" pitchFamily="34" charset="0"/>
        <a:buChar char="●"/>
        <a:tabLst>
          <a:tab pos="1609725" algn="l"/>
          <a:tab pos="1609725" algn="l"/>
          <a:tab pos="1609725" algn="l"/>
          <a:tab pos="1609725" algn="l"/>
        </a:tabLst>
        <a:defRPr sz="1600" u="none" strike="noStrike" kern="1200" cap="none" spc="150" normalizeH="0" baseline="0">
          <a:solidFill>
            <a:schemeClr val="tx1">
              <a:lumMod val="65000"/>
              <a:lumOff val="35000"/>
            </a:schemeClr>
          </a:solidFill>
          <a:uFillTx/>
          <a:latin typeface="+mn-lt"/>
          <a:ea typeface="+mn-ea"/>
          <a:cs typeface="+mn-cs"/>
        </a:defRPr>
      </a:lvl2pPr>
      <a:lvl3pPr marL="1143000" indent="-228600" algn="l" defTabSz="914400" rtl="0" eaLnBrk="1" fontAlgn="auto" latinLnBrk="0" hangingPunct="1">
        <a:lnSpc>
          <a:spcPct val="120000"/>
        </a:lnSpc>
        <a:spcBef>
          <a:spcPts val="0"/>
        </a:spcBef>
        <a:spcAft>
          <a:spcPts val="600"/>
        </a:spcAft>
        <a:buFont typeface="Arial" panose="020B0604020202020204" pitchFamily="34" charset="0"/>
        <a:buChar char="●"/>
        <a:defRPr sz="1600" u="none" strike="noStrike" kern="1200" cap="none" spc="150" normalizeH="0" baseline="0">
          <a:solidFill>
            <a:schemeClr val="tx1">
              <a:lumMod val="65000"/>
              <a:lumOff val="35000"/>
            </a:schemeClr>
          </a:solidFill>
          <a:uFillTx/>
          <a:latin typeface="+mn-lt"/>
          <a:ea typeface="+mn-ea"/>
          <a:cs typeface="+mn-cs"/>
        </a:defRPr>
      </a:lvl3pPr>
      <a:lvl4pPr marL="1600200" indent="-228600" algn="l" defTabSz="914400" rtl="0" eaLnBrk="1" fontAlgn="auto" latinLnBrk="0" hangingPunct="1">
        <a:lnSpc>
          <a:spcPct val="120000"/>
        </a:lnSpc>
        <a:spcBef>
          <a:spcPts val="0"/>
        </a:spcBef>
        <a:spcAft>
          <a:spcPts val="300"/>
        </a:spcAft>
        <a:buFont typeface="Wingdings" panose="05000000000000000000" charset="0"/>
        <a:buChar char=""/>
        <a:defRPr sz="1400" u="none" strike="noStrike" kern="1200" cap="none" spc="150" normalizeH="0" baseline="0">
          <a:solidFill>
            <a:schemeClr val="tx1">
              <a:lumMod val="65000"/>
              <a:lumOff val="35000"/>
            </a:schemeClr>
          </a:solidFill>
          <a:uFillTx/>
          <a:latin typeface="+mn-lt"/>
          <a:ea typeface="+mn-ea"/>
          <a:cs typeface="+mn-cs"/>
        </a:defRPr>
      </a:lvl4pPr>
      <a:lvl5pPr marL="2057400" indent="-228600" algn="l" defTabSz="914400" rtl="0" eaLnBrk="1" fontAlgn="auto" latinLnBrk="0" hangingPunct="1">
        <a:lnSpc>
          <a:spcPct val="120000"/>
        </a:lnSpc>
        <a:spcBef>
          <a:spcPts val="0"/>
        </a:spcBef>
        <a:spcAft>
          <a:spcPts val="300"/>
        </a:spcAft>
        <a:buFont typeface="Arial" panose="020B0604020202020204" pitchFamily="34" charset="0"/>
        <a:buChar char="•"/>
        <a:defRPr sz="1400" u="none" strike="noStrike" kern="1200" cap="none" spc="150" normalizeH="0" baseline="0">
          <a:solidFill>
            <a:schemeClr val="tx1">
              <a:lumMod val="65000"/>
              <a:lumOff val="35000"/>
            </a:schemeClr>
          </a:solidFill>
          <a:uFillTx/>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7" name="矩形 6"/>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8" name="矩形 7"/>
          <p:cNvSpPr/>
          <p:nvPr userDrawn="1">
            <p:custDataLst>
              <p:tags r:id="rId3"/>
            </p:custDataLst>
          </p:nvPr>
        </p:nvSpPr>
        <p:spPr>
          <a:xfrm flipV="1">
            <a:off x="0" y="6572250"/>
            <a:ext cx="12192000" cy="285750"/>
          </a:xfrm>
          <a:prstGeom prst="rect">
            <a:avLst/>
          </a:prstGeom>
          <a:solidFill>
            <a:srgbClr val="07A7A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9" name="图形 8"/>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10" name="直接连接符 9"/>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07A7AF"/>
                </a:gs>
                <a:gs pos="100000">
                  <a:schemeClr val="bg1">
                    <a:lumMod val="95000"/>
                  </a:schemeClr>
                </a:gs>
                <a:gs pos="47000">
                  <a:srgbClr val="07A7AF">
                    <a:alpha val="30000"/>
                  </a:srgbClr>
                </a:gs>
              </a:gsLst>
              <a:lin ang="5400000" scaled="0"/>
              <a:tileRect/>
            </a:gradFill>
            <a:prstDash val="solid"/>
            <a:miter lim="800000"/>
          </a:ln>
          <a:effectLst/>
        </p:spPr>
      </p:cxnSp>
      <p:sp>
        <p:nvSpPr>
          <p:cNvPr id="12" name="灯片编号占位符 10"/>
          <p:cNvSpPr txBox="1"/>
          <p:nvPr userDrawn="1"/>
        </p:nvSpPr>
        <p:spPr>
          <a:xfrm>
            <a:off x="11347200" y="6076800"/>
            <a:ext cx="828000" cy="360000"/>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8FBB60E3-B36B-43A6-B31C-E7226B1077ED}" type="slidenum">
              <a:rPr lang="zh-CN" altLang="en-US" sz="1800" smtClean="0">
                <a:solidFill>
                  <a:schemeClr val="tx1">
                    <a:lumMod val="95000"/>
                    <a:lumOff val="5000"/>
                  </a:schemeClr>
                </a:solidFill>
                <a:latin typeface="Arial" panose="020B0604020202020204" pitchFamily="34" charset="0"/>
                <a:cs typeface="Arial" panose="020B0604020202020204" pitchFamily="34" charset="0"/>
              </a:rPr>
            </a:fld>
            <a:endParaRPr lang="zh-CN" altLang="en-US" sz="1800">
              <a:solidFill>
                <a:schemeClr val="tx1">
                  <a:lumMod val="95000"/>
                  <a:lumOff val="5000"/>
                </a:schemeClr>
              </a:solidFill>
              <a:latin typeface="Arial" panose="020B0604020202020204" pitchFamily="34" charset="0"/>
              <a:cs typeface="Arial" panose="020B0604020202020204" pitchFamily="34" charset="0"/>
            </a:endParaRPr>
          </a:p>
        </p:txBody>
      </p:sp>
    </p:spTree>
  </p:cSld>
  <p:clrMap bg1="lt1" tx1="dk1" bg2="lt2" tx2="dk2" accent1="accent1" accent2="accent2" accent3="accent3" accent4="accent4" accent5="accent5" accent6="accent6" hlink="hlink" folHlink="folHlink"/>
  <p:sldLayoutIdLst>
    <p:sldLayoutId id="2147483651"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7" name="矩形 6"/>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8" name="矩形 7"/>
          <p:cNvSpPr/>
          <p:nvPr userDrawn="1">
            <p:custDataLst>
              <p:tags r:id="rId3"/>
            </p:custDataLst>
          </p:nvPr>
        </p:nvSpPr>
        <p:spPr>
          <a:xfrm flipV="1">
            <a:off x="0" y="6572250"/>
            <a:ext cx="12192000" cy="285750"/>
          </a:xfrm>
          <a:prstGeom prst="rect">
            <a:avLst/>
          </a:prstGeom>
          <a:solidFill>
            <a:srgbClr val="A728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9" name="图形 4"/>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10" name="直接连接符 9"/>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A728BE"/>
                </a:gs>
                <a:gs pos="100000">
                  <a:schemeClr val="bg1">
                    <a:lumMod val="95000"/>
                  </a:schemeClr>
                </a:gs>
                <a:gs pos="47000">
                  <a:srgbClr val="A728BE">
                    <a:alpha val="30000"/>
                  </a:srgbClr>
                </a:gs>
              </a:gsLst>
              <a:lin ang="5400000" scaled="0"/>
              <a:tileRect/>
            </a:gradFill>
            <a:prstDash val="solid"/>
            <a:miter lim="800000"/>
          </a:ln>
          <a:effectLst/>
        </p:spPr>
      </p:cxnSp>
      <p:sp>
        <p:nvSpPr>
          <p:cNvPr id="12" name="灯片编号占位符 10"/>
          <p:cNvSpPr>
            <a:spLocks noGrp="1"/>
          </p:cNvSpPr>
          <p:nvPr userDrawn="1">
            <p:custDataLst>
              <p:tags r:id="rId8"/>
            </p:custDataLst>
          </p:nvPr>
        </p:nvSpPr>
        <p:spPr>
          <a:xfrm>
            <a:off x="11347200" y="6076800"/>
            <a:ext cx="828000" cy="360000"/>
          </a:xfrm>
          <a:prstGeom prst="rect">
            <a:avLst/>
          </a:prstGeom>
        </p:spPr>
        <p:txBody>
          <a:bodyPr vert="horz" lIns="91440" tIns="45720" rIns="91440" bIns="45720" rtlCol="0" anchor="ctr"/>
          <a:lstStyle>
            <a:lvl1pPr algn="r">
              <a:defRPr sz="1200">
                <a:solidFill>
                  <a:schemeClr val="tx1">
                    <a:tint val="75000"/>
                  </a:schemeClr>
                </a:solidFill>
              </a:defRPr>
            </a:lvl1pPr>
          </a:lstStyle>
          <a:p>
            <a:pPr algn="ctr"/>
            <a:fld id="{7D9BB5D0-35E4-459D-AEF3-FE4D7C45CC19}" type="slidenum">
              <a:rPr lang="zh-CN" altLang="en-US" sz="1800" smtClean="0">
                <a:solidFill>
                  <a:schemeClr val="tx1"/>
                </a:solidFill>
                <a:latin typeface="Arial" panose="020B0604020202020204" pitchFamily="34" charset="0"/>
                <a:cs typeface="Arial" panose="020B0604020202020204" pitchFamily="34" charset="0"/>
              </a:rPr>
            </a:fld>
            <a:endParaRPr lang="zh-CN" altLang="en-US" sz="1800">
              <a:solidFill>
                <a:schemeClr val="tx1"/>
              </a:solidFill>
              <a:latin typeface="Arial" panose="020B0604020202020204" pitchFamily="34" charset="0"/>
              <a:cs typeface="Arial" panose="020B0604020202020204" pitchFamily="34" charset="0"/>
            </a:endParaRPr>
          </a:p>
        </p:txBody>
      </p:sp>
    </p:spTree>
    <p:custDataLst>
      <p:tags r:id="rId9"/>
    </p:custDataLst>
  </p:cSld>
  <p:clrMap bg1="lt1" tx1="dk1" bg2="lt2" tx2="dk2" accent1="accent1" accent2="accent2" accent3="accent3" accent4="accent4" accent5="accent5" accent6="accent6" hlink="hlink" folHlink="folHlink"/>
  <p:sldLayoutIdLst>
    <p:sldLayoutId id="2147483688" r:id="rId1"/>
  </p:sldLayoutIdLst>
  <p:txStyles>
    <p:titleStyle>
      <a:lvl1pPr algn="l" defTabSz="914400" rtl="0" eaLnBrk="1" fontAlgn="auto" latinLnBrk="0" hangingPunct="1">
        <a:lnSpc>
          <a:spcPct val="100000"/>
        </a:lnSpc>
        <a:spcBef>
          <a:spcPct val="0"/>
        </a:spcBef>
        <a:buNone/>
        <a:defRPr sz="3600" b="1" u="none" strike="noStrike" kern="1200" cap="none" spc="300" normalizeH="0" baseline="0">
          <a:solidFill>
            <a:schemeClr val="tx1">
              <a:lumMod val="85000"/>
              <a:lumOff val="15000"/>
            </a:schemeClr>
          </a:solidFill>
          <a:uFillTx/>
          <a:latin typeface="+mj-lt"/>
          <a:ea typeface="+mj-ea"/>
          <a:cs typeface="+mj-cs"/>
        </a:defRPr>
      </a:lvl1pPr>
    </p:titleStyle>
    <p:bodyStyle>
      <a:lvl1pPr marL="228600" indent="-228600" algn="l" defTabSz="914400" rtl="0" eaLnBrk="1" fontAlgn="auto" latinLnBrk="0" hangingPunct="1">
        <a:lnSpc>
          <a:spcPct val="130000"/>
        </a:lnSpc>
        <a:spcBef>
          <a:spcPts val="0"/>
        </a:spcBef>
        <a:spcAft>
          <a:spcPts val="1000"/>
        </a:spcAft>
        <a:buFont typeface="Arial" panose="020B0604020202020204" pitchFamily="34" charset="0"/>
        <a:buChar char="●"/>
        <a:defRPr sz="1800" u="none" strike="noStrike" kern="1200" cap="none" spc="150" normalizeH="0" baseline="0">
          <a:solidFill>
            <a:schemeClr val="tx1">
              <a:lumMod val="65000"/>
              <a:lumOff val="35000"/>
            </a:schemeClr>
          </a:solidFill>
          <a:uFillTx/>
          <a:latin typeface="+mn-lt"/>
          <a:ea typeface="+mn-ea"/>
          <a:cs typeface="+mn-cs"/>
        </a:defRPr>
      </a:lvl1pPr>
      <a:lvl2pPr marL="685800" indent="-228600" algn="l" defTabSz="914400" rtl="0" eaLnBrk="1" fontAlgn="auto" latinLnBrk="0" hangingPunct="1">
        <a:lnSpc>
          <a:spcPct val="120000"/>
        </a:lnSpc>
        <a:spcBef>
          <a:spcPts val="0"/>
        </a:spcBef>
        <a:spcAft>
          <a:spcPts val="600"/>
        </a:spcAft>
        <a:buFont typeface="Arial" panose="020B0604020202020204" pitchFamily="34" charset="0"/>
        <a:buChar char="●"/>
        <a:tabLst>
          <a:tab pos="1609725" algn="l"/>
          <a:tab pos="1609725" algn="l"/>
          <a:tab pos="1609725" algn="l"/>
          <a:tab pos="1609725" algn="l"/>
        </a:tabLst>
        <a:defRPr sz="1600" u="none" strike="noStrike" kern="1200" cap="none" spc="150" normalizeH="0" baseline="0">
          <a:solidFill>
            <a:schemeClr val="tx1">
              <a:lumMod val="65000"/>
              <a:lumOff val="35000"/>
            </a:schemeClr>
          </a:solidFill>
          <a:uFillTx/>
          <a:latin typeface="+mn-lt"/>
          <a:ea typeface="+mn-ea"/>
          <a:cs typeface="+mn-cs"/>
        </a:defRPr>
      </a:lvl2pPr>
      <a:lvl3pPr marL="1143000" indent="-228600" algn="l" defTabSz="914400" rtl="0" eaLnBrk="1" fontAlgn="auto" latinLnBrk="0" hangingPunct="1">
        <a:lnSpc>
          <a:spcPct val="120000"/>
        </a:lnSpc>
        <a:spcBef>
          <a:spcPts val="0"/>
        </a:spcBef>
        <a:spcAft>
          <a:spcPts val="600"/>
        </a:spcAft>
        <a:buFont typeface="Arial" panose="020B0604020202020204" pitchFamily="34" charset="0"/>
        <a:buChar char="●"/>
        <a:defRPr sz="1600" u="none" strike="noStrike" kern="1200" cap="none" spc="150" normalizeH="0" baseline="0">
          <a:solidFill>
            <a:schemeClr val="tx1">
              <a:lumMod val="65000"/>
              <a:lumOff val="35000"/>
            </a:schemeClr>
          </a:solidFill>
          <a:uFillTx/>
          <a:latin typeface="+mn-lt"/>
          <a:ea typeface="+mn-ea"/>
          <a:cs typeface="+mn-cs"/>
        </a:defRPr>
      </a:lvl3pPr>
      <a:lvl4pPr marL="1600200" indent="-228600" algn="l" defTabSz="914400" rtl="0" eaLnBrk="1" fontAlgn="auto" latinLnBrk="0" hangingPunct="1">
        <a:lnSpc>
          <a:spcPct val="120000"/>
        </a:lnSpc>
        <a:spcBef>
          <a:spcPts val="0"/>
        </a:spcBef>
        <a:spcAft>
          <a:spcPts val="300"/>
        </a:spcAft>
        <a:buFont typeface="Wingdings" panose="05000000000000000000" charset="0"/>
        <a:buChar char=""/>
        <a:defRPr sz="1400" u="none" strike="noStrike" kern="1200" cap="none" spc="150" normalizeH="0" baseline="0">
          <a:solidFill>
            <a:schemeClr val="tx1">
              <a:lumMod val="65000"/>
              <a:lumOff val="35000"/>
            </a:schemeClr>
          </a:solidFill>
          <a:uFillTx/>
          <a:latin typeface="+mn-lt"/>
          <a:ea typeface="+mn-ea"/>
          <a:cs typeface="+mn-cs"/>
        </a:defRPr>
      </a:lvl4pPr>
      <a:lvl5pPr marL="2057400" indent="-228600" algn="l" defTabSz="914400" rtl="0" eaLnBrk="1" fontAlgn="auto" latinLnBrk="0" hangingPunct="1">
        <a:lnSpc>
          <a:spcPct val="120000"/>
        </a:lnSpc>
        <a:spcBef>
          <a:spcPts val="0"/>
        </a:spcBef>
        <a:spcAft>
          <a:spcPts val="300"/>
        </a:spcAft>
        <a:buFont typeface="Arial" panose="020B0604020202020204" pitchFamily="34" charset="0"/>
        <a:buChar char="•"/>
        <a:defRPr sz="1400" u="none" strike="noStrike" kern="1200" cap="none" spc="150" normalizeH="0" baseline="0">
          <a:solidFill>
            <a:schemeClr val="tx1">
              <a:lumMod val="65000"/>
              <a:lumOff val="35000"/>
            </a:schemeClr>
          </a:solidFill>
          <a:uFillTx/>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7" name="矩形 6"/>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8" name="矩形 7"/>
          <p:cNvSpPr/>
          <p:nvPr userDrawn="1">
            <p:custDataLst>
              <p:tags r:id="rId3"/>
            </p:custDataLst>
          </p:nvPr>
        </p:nvSpPr>
        <p:spPr>
          <a:xfrm flipV="1">
            <a:off x="0" y="6572250"/>
            <a:ext cx="12192000" cy="285750"/>
          </a:xfrm>
          <a:prstGeom prst="rect">
            <a:avLst/>
          </a:prstGeom>
          <a:solidFill>
            <a:srgbClr val="A728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9" name="图形 4"/>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10" name="直接连接符 9"/>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A728BE"/>
                </a:gs>
                <a:gs pos="100000">
                  <a:schemeClr val="bg1">
                    <a:lumMod val="95000"/>
                  </a:schemeClr>
                </a:gs>
                <a:gs pos="47000">
                  <a:srgbClr val="A728BE">
                    <a:alpha val="30000"/>
                  </a:srgbClr>
                </a:gs>
              </a:gsLst>
              <a:lin ang="5400000" scaled="0"/>
              <a:tileRect/>
            </a:gradFill>
            <a:prstDash val="solid"/>
            <a:miter lim="800000"/>
          </a:ln>
          <a:effectLst/>
        </p:spPr>
      </p:cxnSp>
      <p:sp>
        <p:nvSpPr>
          <p:cNvPr id="12" name="灯片编号占位符 10"/>
          <p:cNvSpPr>
            <a:spLocks noGrp="1"/>
          </p:cNvSpPr>
          <p:nvPr userDrawn="1">
            <p:custDataLst>
              <p:tags r:id="rId8"/>
            </p:custDataLst>
          </p:nvPr>
        </p:nvSpPr>
        <p:spPr>
          <a:xfrm>
            <a:off x="11347200" y="6076800"/>
            <a:ext cx="828000" cy="360000"/>
          </a:xfrm>
          <a:prstGeom prst="rect">
            <a:avLst/>
          </a:prstGeom>
        </p:spPr>
        <p:txBody>
          <a:bodyPr vert="horz" lIns="91440" tIns="45720" rIns="91440" bIns="45720" rtlCol="0" anchor="ctr"/>
          <a:lstStyle>
            <a:lvl1pPr algn="r">
              <a:defRPr sz="1200">
                <a:solidFill>
                  <a:schemeClr val="tx1">
                    <a:tint val="75000"/>
                  </a:schemeClr>
                </a:solidFill>
              </a:defRPr>
            </a:lvl1pPr>
          </a:lstStyle>
          <a:p>
            <a:pPr algn="ctr"/>
            <a:fld id="{7D9BB5D0-35E4-459D-AEF3-FE4D7C45CC19}" type="slidenum">
              <a:rPr lang="zh-CN" altLang="en-US" sz="1800" smtClean="0">
                <a:solidFill>
                  <a:schemeClr val="tx1"/>
                </a:solidFill>
                <a:latin typeface="Arial" panose="020B0604020202020204" pitchFamily="34" charset="0"/>
                <a:cs typeface="Arial" panose="020B0604020202020204" pitchFamily="34" charset="0"/>
              </a:rPr>
            </a:fld>
            <a:endParaRPr lang="zh-CN" altLang="en-US" sz="1800">
              <a:solidFill>
                <a:schemeClr val="tx1"/>
              </a:solidFill>
              <a:latin typeface="Arial" panose="020B0604020202020204" pitchFamily="34" charset="0"/>
              <a:cs typeface="Arial" panose="020B0604020202020204" pitchFamily="34" charset="0"/>
            </a:endParaRPr>
          </a:p>
        </p:txBody>
      </p:sp>
    </p:spTree>
    <p:custDataLst>
      <p:tags r:id="rId9"/>
    </p:custDataLst>
  </p:cSld>
  <p:clrMap bg1="lt1" tx1="dk1" bg2="lt2" tx2="dk2" accent1="accent1" accent2="accent2" accent3="accent3" accent4="accent4" accent5="accent5" accent6="accent6" hlink="hlink" folHlink="folHlink"/>
  <p:sldLayoutIdLst>
    <p:sldLayoutId id="2147483690" r:id="rId1"/>
  </p:sldLayoutIdLst>
  <p:txStyles>
    <p:titleStyle>
      <a:lvl1pPr algn="l" defTabSz="914400" rtl="0" eaLnBrk="1" fontAlgn="auto" latinLnBrk="0" hangingPunct="1">
        <a:lnSpc>
          <a:spcPct val="100000"/>
        </a:lnSpc>
        <a:spcBef>
          <a:spcPct val="0"/>
        </a:spcBef>
        <a:buNone/>
        <a:defRPr sz="3600" b="1" u="none" strike="noStrike" kern="1200" cap="none" spc="300" normalizeH="0" baseline="0">
          <a:solidFill>
            <a:schemeClr val="tx1">
              <a:lumMod val="85000"/>
              <a:lumOff val="15000"/>
            </a:schemeClr>
          </a:solidFill>
          <a:uFillTx/>
          <a:latin typeface="+mj-lt"/>
          <a:ea typeface="+mj-ea"/>
          <a:cs typeface="+mj-cs"/>
        </a:defRPr>
      </a:lvl1pPr>
    </p:titleStyle>
    <p:bodyStyle>
      <a:lvl1pPr marL="228600" indent="-228600" algn="l" defTabSz="914400" rtl="0" eaLnBrk="1" fontAlgn="auto" latinLnBrk="0" hangingPunct="1">
        <a:lnSpc>
          <a:spcPct val="130000"/>
        </a:lnSpc>
        <a:spcBef>
          <a:spcPts val="0"/>
        </a:spcBef>
        <a:spcAft>
          <a:spcPts val="1000"/>
        </a:spcAft>
        <a:buFont typeface="Arial" panose="020B0604020202020204" pitchFamily="34" charset="0"/>
        <a:buChar char="●"/>
        <a:defRPr sz="1800" u="none" strike="noStrike" kern="1200" cap="none" spc="150" normalizeH="0" baseline="0">
          <a:solidFill>
            <a:schemeClr val="tx1">
              <a:lumMod val="65000"/>
              <a:lumOff val="35000"/>
            </a:schemeClr>
          </a:solidFill>
          <a:uFillTx/>
          <a:latin typeface="+mn-lt"/>
          <a:ea typeface="+mn-ea"/>
          <a:cs typeface="+mn-cs"/>
        </a:defRPr>
      </a:lvl1pPr>
      <a:lvl2pPr marL="685800" indent="-228600" algn="l" defTabSz="914400" rtl="0" eaLnBrk="1" fontAlgn="auto" latinLnBrk="0" hangingPunct="1">
        <a:lnSpc>
          <a:spcPct val="120000"/>
        </a:lnSpc>
        <a:spcBef>
          <a:spcPts val="0"/>
        </a:spcBef>
        <a:spcAft>
          <a:spcPts val="600"/>
        </a:spcAft>
        <a:buFont typeface="Arial" panose="020B0604020202020204" pitchFamily="34" charset="0"/>
        <a:buChar char="●"/>
        <a:tabLst>
          <a:tab pos="1609725" algn="l"/>
          <a:tab pos="1609725" algn="l"/>
          <a:tab pos="1609725" algn="l"/>
          <a:tab pos="1609725" algn="l"/>
        </a:tabLst>
        <a:defRPr sz="1600" u="none" strike="noStrike" kern="1200" cap="none" spc="150" normalizeH="0" baseline="0">
          <a:solidFill>
            <a:schemeClr val="tx1">
              <a:lumMod val="65000"/>
              <a:lumOff val="35000"/>
            </a:schemeClr>
          </a:solidFill>
          <a:uFillTx/>
          <a:latin typeface="+mn-lt"/>
          <a:ea typeface="+mn-ea"/>
          <a:cs typeface="+mn-cs"/>
        </a:defRPr>
      </a:lvl2pPr>
      <a:lvl3pPr marL="1143000" indent="-228600" algn="l" defTabSz="914400" rtl="0" eaLnBrk="1" fontAlgn="auto" latinLnBrk="0" hangingPunct="1">
        <a:lnSpc>
          <a:spcPct val="120000"/>
        </a:lnSpc>
        <a:spcBef>
          <a:spcPts val="0"/>
        </a:spcBef>
        <a:spcAft>
          <a:spcPts val="600"/>
        </a:spcAft>
        <a:buFont typeface="Arial" panose="020B0604020202020204" pitchFamily="34" charset="0"/>
        <a:buChar char="●"/>
        <a:defRPr sz="1600" u="none" strike="noStrike" kern="1200" cap="none" spc="150" normalizeH="0" baseline="0">
          <a:solidFill>
            <a:schemeClr val="tx1">
              <a:lumMod val="65000"/>
              <a:lumOff val="35000"/>
            </a:schemeClr>
          </a:solidFill>
          <a:uFillTx/>
          <a:latin typeface="+mn-lt"/>
          <a:ea typeface="+mn-ea"/>
          <a:cs typeface="+mn-cs"/>
        </a:defRPr>
      </a:lvl3pPr>
      <a:lvl4pPr marL="1600200" indent="-228600" algn="l" defTabSz="914400" rtl="0" eaLnBrk="1" fontAlgn="auto" latinLnBrk="0" hangingPunct="1">
        <a:lnSpc>
          <a:spcPct val="120000"/>
        </a:lnSpc>
        <a:spcBef>
          <a:spcPts val="0"/>
        </a:spcBef>
        <a:spcAft>
          <a:spcPts val="300"/>
        </a:spcAft>
        <a:buFont typeface="Wingdings" panose="05000000000000000000" charset="0"/>
        <a:buChar char=""/>
        <a:defRPr sz="1400" u="none" strike="noStrike" kern="1200" cap="none" spc="150" normalizeH="0" baseline="0">
          <a:solidFill>
            <a:schemeClr val="tx1">
              <a:lumMod val="65000"/>
              <a:lumOff val="35000"/>
            </a:schemeClr>
          </a:solidFill>
          <a:uFillTx/>
          <a:latin typeface="+mn-lt"/>
          <a:ea typeface="+mn-ea"/>
          <a:cs typeface="+mn-cs"/>
        </a:defRPr>
      </a:lvl4pPr>
      <a:lvl5pPr marL="2057400" indent="-228600" algn="l" defTabSz="914400" rtl="0" eaLnBrk="1" fontAlgn="auto" latinLnBrk="0" hangingPunct="1">
        <a:lnSpc>
          <a:spcPct val="120000"/>
        </a:lnSpc>
        <a:spcBef>
          <a:spcPts val="0"/>
        </a:spcBef>
        <a:spcAft>
          <a:spcPts val="300"/>
        </a:spcAft>
        <a:buFont typeface="Arial" panose="020B0604020202020204" pitchFamily="34" charset="0"/>
        <a:buChar char="•"/>
        <a:defRPr sz="1400" u="none" strike="noStrike" kern="1200" cap="none" spc="150" normalizeH="0" baseline="0">
          <a:solidFill>
            <a:schemeClr val="tx1">
              <a:lumMod val="65000"/>
              <a:lumOff val="35000"/>
            </a:schemeClr>
          </a:solidFill>
          <a:uFillTx/>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7" name="矩形 6"/>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8" name="矩形 7"/>
          <p:cNvSpPr/>
          <p:nvPr userDrawn="1">
            <p:custDataLst>
              <p:tags r:id="rId3"/>
            </p:custDataLst>
          </p:nvPr>
        </p:nvSpPr>
        <p:spPr>
          <a:xfrm flipV="1">
            <a:off x="0" y="6572250"/>
            <a:ext cx="12192000" cy="285750"/>
          </a:xfrm>
          <a:prstGeom prst="rect">
            <a:avLst/>
          </a:prstGeom>
          <a:solidFill>
            <a:srgbClr val="A728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9" name="图形 4"/>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10" name="直接连接符 9"/>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A728BE"/>
                </a:gs>
                <a:gs pos="100000">
                  <a:schemeClr val="bg1">
                    <a:lumMod val="95000"/>
                  </a:schemeClr>
                </a:gs>
                <a:gs pos="47000">
                  <a:srgbClr val="A728BE">
                    <a:alpha val="30000"/>
                  </a:srgbClr>
                </a:gs>
              </a:gsLst>
              <a:lin ang="5400000" scaled="0"/>
              <a:tileRect/>
            </a:gradFill>
            <a:prstDash val="solid"/>
            <a:miter lim="800000"/>
          </a:ln>
          <a:effectLst/>
        </p:spPr>
      </p:cxnSp>
      <p:sp>
        <p:nvSpPr>
          <p:cNvPr id="12" name="灯片编号占位符 10"/>
          <p:cNvSpPr>
            <a:spLocks noGrp="1"/>
          </p:cNvSpPr>
          <p:nvPr userDrawn="1">
            <p:custDataLst>
              <p:tags r:id="rId8"/>
            </p:custDataLst>
          </p:nvPr>
        </p:nvSpPr>
        <p:spPr>
          <a:xfrm>
            <a:off x="11347200" y="6076800"/>
            <a:ext cx="828000" cy="360000"/>
          </a:xfrm>
          <a:prstGeom prst="rect">
            <a:avLst/>
          </a:prstGeom>
        </p:spPr>
        <p:txBody>
          <a:bodyPr vert="horz" lIns="91440" tIns="45720" rIns="91440" bIns="45720" rtlCol="0" anchor="ctr"/>
          <a:lstStyle>
            <a:lvl1pPr algn="r">
              <a:defRPr sz="1200">
                <a:solidFill>
                  <a:schemeClr val="tx1">
                    <a:tint val="75000"/>
                  </a:schemeClr>
                </a:solidFill>
              </a:defRPr>
            </a:lvl1pPr>
          </a:lstStyle>
          <a:p>
            <a:pPr algn="ctr"/>
            <a:fld id="{7D9BB5D0-35E4-459D-AEF3-FE4D7C45CC19}" type="slidenum">
              <a:rPr lang="zh-CN" altLang="en-US" sz="1800" smtClean="0">
                <a:solidFill>
                  <a:schemeClr val="tx1"/>
                </a:solidFill>
                <a:latin typeface="Arial" panose="020B0604020202020204" pitchFamily="34" charset="0"/>
                <a:cs typeface="Arial" panose="020B0604020202020204" pitchFamily="34" charset="0"/>
              </a:rPr>
            </a:fld>
            <a:endParaRPr lang="zh-CN" altLang="en-US" sz="1800">
              <a:solidFill>
                <a:schemeClr val="tx1"/>
              </a:solidFill>
              <a:latin typeface="Arial" panose="020B0604020202020204" pitchFamily="34" charset="0"/>
              <a:cs typeface="Arial" panose="020B0604020202020204" pitchFamily="34" charset="0"/>
            </a:endParaRPr>
          </a:p>
        </p:txBody>
      </p:sp>
    </p:spTree>
    <p:custDataLst>
      <p:tags r:id="rId9"/>
    </p:custDataLst>
  </p:cSld>
  <p:clrMap bg1="lt1" tx1="dk1" bg2="lt2" tx2="dk2" accent1="accent1" accent2="accent2" accent3="accent3" accent4="accent4" accent5="accent5" accent6="accent6" hlink="hlink" folHlink="folHlink"/>
  <p:sldLayoutIdLst>
    <p:sldLayoutId id="2147483692" r:id="rId1"/>
  </p:sldLayoutIdLst>
  <p:txStyles>
    <p:titleStyle>
      <a:lvl1pPr algn="l" defTabSz="914400" rtl="0" eaLnBrk="1" fontAlgn="auto" latinLnBrk="0" hangingPunct="1">
        <a:lnSpc>
          <a:spcPct val="100000"/>
        </a:lnSpc>
        <a:spcBef>
          <a:spcPct val="0"/>
        </a:spcBef>
        <a:buNone/>
        <a:defRPr sz="3600" b="1" u="none" strike="noStrike" kern="1200" cap="none" spc="300" normalizeH="0" baseline="0">
          <a:solidFill>
            <a:schemeClr val="tx1">
              <a:lumMod val="85000"/>
              <a:lumOff val="15000"/>
            </a:schemeClr>
          </a:solidFill>
          <a:uFillTx/>
          <a:latin typeface="+mj-lt"/>
          <a:ea typeface="+mj-ea"/>
          <a:cs typeface="+mj-cs"/>
        </a:defRPr>
      </a:lvl1pPr>
    </p:titleStyle>
    <p:bodyStyle>
      <a:lvl1pPr marL="228600" indent="-228600" algn="l" defTabSz="914400" rtl="0" eaLnBrk="1" fontAlgn="auto" latinLnBrk="0" hangingPunct="1">
        <a:lnSpc>
          <a:spcPct val="130000"/>
        </a:lnSpc>
        <a:spcBef>
          <a:spcPts val="0"/>
        </a:spcBef>
        <a:spcAft>
          <a:spcPts val="1000"/>
        </a:spcAft>
        <a:buFont typeface="Arial" panose="020B0604020202020204" pitchFamily="34" charset="0"/>
        <a:buChar char="●"/>
        <a:defRPr sz="1800" u="none" strike="noStrike" kern="1200" cap="none" spc="150" normalizeH="0" baseline="0">
          <a:solidFill>
            <a:schemeClr val="tx1">
              <a:lumMod val="65000"/>
              <a:lumOff val="35000"/>
            </a:schemeClr>
          </a:solidFill>
          <a:uFillTx/>
          <a:latin typeface="+mn-lt"/>
          <a:ea typeface="+mn-ea"/>
          <a:cs typeface="+mn-cs"/>
        </a:defRPr>
      </a:lvl1pPr>
      <a:lvl2pPr marL="685800" indent="-228600" algn="l" defTabSz="914400" rtl="0" eaLnBrk="1" fontAlgn="auto" latinLnBrk="0" hangingPunct="1">
        <a:lnSpc>
          <a:spcPct val="120000"/>
        </a:lnSpc>
        <a:spcBef>
          <a:spcPts val="0"/>
        </a:spcBef>
        <a:spcAft>
          <a:spcPts val="600"/>
        </a:spcAft>
        <a:buFont typeface="Arial" panose="020B0604020202020204" pitchFamily="34" charset="0"/>
        <a:buChar char="●"/>
        <a:tabLst>
          <a:tab pos="1609725" algn="l"/>
          <a:tab pos="1609725" algn="l"/>
          <a:tab pos="1609725" algn="l"/>
          <a:tab pos="1609725" algn="l"/>
        </a:tabLst>
        <a:defRPr sz="1600" u="none" strike="noStrike" kern="1200" cap="none" spc="150" normalizeH="0" baseline="0">
          <a:solidFill>
            <a:schemeClr val="tx1">
              <a:lumMod val="65000"/>
              <a:lumOff val="35000"/>
            </a:schemeClr>
          </a:solidFill>
          <a:uFillTx/>
          <a:latin typeface="+mn-lt"/>
          <a:ea typeface="+mn-ea"/>
          <a:cs typeface="+mn-cs"/>
        </a:defRPr>
      </a:lvl2pPr>
      <a:lvl3pPr marL="1143000" indent="-228600" algn="l" defTabSz="914400" rtl="0" eaLnBrk="1" fontAlgn="auto" latinLnBrk="0" hangingPunct="1">
        <a:lnSpc>
          <a:spcPct val="120000"/>
        </a:lnSpc>
        <a:spcBef>
          <a:spcPts val="0"/>
        </a:spcBef>
        <a:spcAft>
          <a:spcPts val="600"/>
        </a:spcAft>
        <a:buFont typeface="Arial" panose="020B0604020202020204" pitchFamily="34" charset="0"/>
        <a:buChar char="●"/>
        <a:defRPr sz="1600" u="none" strike="noStrike" kern="1200" cap="none" spc="150" normalizeH="0" baseline="0">
          <a:solidFill>
            <a:schemeClr val="tx1">
              <a:lumMod val="65000"/>
              <a:lumOff val="35000"/>
            </a:schemeClr>
          </a:solidFill>
          <a:uFillTx/>
          <a:latin typeface="+mn-lt"/>
          <a:ea typeface="+mn-ea"/>
          <a:cs typeface="+mn-cs"/>
        </a:defRPr>
      </a:lvl3pPr>
      <a:lvl4pPr marL="1600200" indent="-228600" algn="l" defTabSz="914400" rtl="0" eaLnBrk="1" fontAlgn="auto" latinLnBrk="0" hangingPunct="1">
        <a:lnSpc>
          <a:spcPct val="120000"/>
        </a:lnSpc>
        <a:spcBef>
          <a:spcPts val="0"/>
        </a:spcBef>
        <a:spcAft>
          <a:spcPts val="300"/>
        </a:spcAft>
        <a:buFont typeface="Wingdings" panose="05000000000000000000" charset="0"/>
        <a:buChar char=""/>
        <a:defRPr sz="1400" u="none" strike="noStrike" kern="1200" cap="none" spc="150" normalizeH="0" baseline="0">
          <a:solidFill>
            <a:schemeClr val="tx1">
              <a:lumMod val="65000"/>
              <a:lumOff val="35000"/>
            </a:schemeClr>
          </a:solidFill>
          <a:uFillTx/>
          <a:latin typeface="+mn-lt"/>
          <a:ea typeface="+mn-ea"/>
          <a:cs typeface="+mn-cs"/>
        </a:defRPr>
      </a:lvl4pPr>
      <a:lvl5pPr marL="2057400" indent="-228600" algn="l" defTabSz="914400" rtl="0" eaLnBrk="1" fontAlgn="auto" latinLnBrk="0" hangingPunct="1">
        <a:lnSpc>
          <a:spcPct val="120000"/>
        </a:lnSpc>
        <a:spcBef>
          <a:spcPts val="0"/>
        </a:spcBef>
        <a:spcAft>
          <a:spcPts val="300"/>
        </a:spcAft>
        <a:buFont typeface="Arial" panose="020B0604020202020204" pitchFamily="34" charset="0"/>
        <a:buChar char="•"/>
        <a:defRPr sz="1400" u="none" strike="noStrike" kern="1200" cap="none" spc="150" normalizeH="0" baseline="0">
          <a:solidFill>
            <a:schemeClr val="tx1">
              <a:lumMod val="65000"/>
              <a:lumOff val="35000"/>
            </a:schemeClr>
          </a:solidFill>
          <a:uFillTx/>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7" name="矩形 6"/>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8" name="矩形 7"/>
          <p:cNvSpPr/>
          <p:nvPr userDrawn="1">
            <p:custDataLst>
              <p:tags r:id="rId3"/>
            </p:custDataLst>
          </p:nvPr>
        </p:nvSpPr>
        <p:spPr>
          <a:xfrm flipV="1">
            <a:off x="0" y="6572250"/>
            <a:ext cx="12192000" cy="285750"/>
          </a:xfrm>
          <a:prstGeom prst="rect">
            <a:avLst/>
          </a:prstGeom>
          <a:solidFill>
            <a:srgbClr val="A728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9" name="图形 4"/>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10" name="直接连接符 9"/>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A728BE"/>
                </a:gs>
                <a:gs pos="100000">
                  <a:schemeClr val="bg1">
                    <a:lumMod val="95000"/>
                  </a:schemeClr>
                </a:gs>
                <a:gs pos="47000">
                  <a:srgbClr val="A728BE">
                    <a:alpha val="30000"/>
                  </a:srgbClr>
                </a:gs>
              </a:gsLst>
              <a:lin ang="5400000" scaled="0"/>
              <a:tileRect/>
            </a:gradFill>
            <a:prstDash val="solid"/>
            <a:miter lim="800000"/>
          </a:ln>
          <a:effectLst/>
        </p:spPr>
      </p:cxnSp>
      <p:sp>
        <p:nvSpPr>
          <p:cNvPr id="12" name="灯片编号占位符 10"/>
          <p:cNvSpPr>
            <a:spLocks noGrp="1"/>
          </p:cNvSpPr>
          <p:nvPr userDrawn="1">
            <p:custDataLst>
              <p:tags r:id="rId8"/>
            </p:custDataLst>
          </p:nvPr>
        </p:nvSpPr>
        <p:spPr>
          <a:xfrm>
            <a:off x="11347200" y="6076800"/>
            <a:ext cx="828000" cy="360000"/>
          </a:xfrm>
          <a:prstGeom prst="rect">
            <a:avLst/>
          </a:prstGeom>
        </p:spPr>
        <p:txBody>
          <a:bodyPr vert="horz" lIns="91440" tIns="45720" rIns="91440" bIns="45720" rtlCol="0" anchor="ctr"/>
          <a:lstStyle>
            <a:lvl1pPr algn="r">
              <a:defRPr sz="1200">
                <a:solidFill>
                  <a:schemeClr val="tx1">
                    <a:tint val="75000"/>
                  </a:schemeClr>
                </a:solidFill>
              </a:defRPr>
            </a:lvl1pPr>
          </a:lstStyle>
          <a:p>
            <a:pPr algn="ctr"/>
            <a:fld id="{7D9BB5D0-35E4-459D-AEF3-FE4D7C45CC19}" type="slidenum">
              <a:rPr lang="zh-CN" altLang="en-US" sz="1800" smtClean="0">
                <a:solidFill>
                  <a:schemeClr val="tx1"/>
                </a:solidFill>
                <a:latin typeface="Arial" panose="020B0604020202020204" pitchFamily="34" charset="0"/>
                <a:cs typeface="Arial" panose="020B0604020202020204" pitchFamily="34" charset="0"/>
              </a:rPr>
            </a:fld>
            <a:endParaRPr lang="zh-CN" altLang="en-US" sz="1800">
              <a:solidFill>
                <a:schemeClr val="tx1"/>
              </a:solidFill>
              <a:latin typeface="Arial" panose="020B0604020202020204" pitchFamily="34" charset="0"/>
              <a:cs typeface="Arial" panose="020B0604020202020204" pitchFamily="34" charset="0"/>
            </a:endParaRPr>
          </a:p>
        </p:txBody>
      </p:sp>
    </p:spTree>
    <p:custDataLst>
      <p:tags r:id="rId9"/>
    </p:custDataLst>
  </p:cSld>
  <p:clrMap bg1="lt1" tx1="dk1" bg2="lt2" tx2="dk2" accent1="accent1" accent2="accent2" accent3="accent3" accent4="accent4" accent5="accent5" accent6="accent6" hlink="hlink" folHlink="folHlink"/>
  <p:sldLayoutIdLst>
    <p:sldLayoutId id="2147483694" r:id="rId1"/>
  </p:sldLayoutIdLst>
  <p:txStyles>
    <p:titleStyle>
      <a:lvl1pPr algn="l" defTabSz="914400" rtl="0" eaLnBrk="1" fontAlgn="auto" latinLnBrk="0" hangingPunct="1">
        <a:lnSpc>
          <a:spcPct val="100000"/>
        </a:lnSpc>
        <a:spcBef>
          <a:spcPct val="0"/>
        </a:spcBef>
        <a:buNone/>
        <a:defRPr sz="3600" b="1" u="none" strike="noStrike" kern="1200" cap="none" spc="300" normalizeH="0" baseline="0">
          <a:solidFill>
            <a:schemeClr val="tx1">
              <a:lumMod val="85000"/>
              <a:lumOff val="15000"/>
            </a:schemeClr>
          </a:solidFill>
          <a:uFillTx/>
          <a:latin typeface="+mj-lt"/>
          <a:ea typeface="+mj-ea"/>
          <a:cs typeface="+mj-cs"/>
        </a:defRPr>
      </a:lvl1pPr>
    </p:titleStyle>
    <p:bodyStyle>
      <a:lvl1pPr marL="228600" indent="-228600" algn="l" defTabSz="914400" rtl="0" eaLnBrk="1" fontAlgn="auto" latinLnBrk="0" hangingPunct="1">
        <a:lnSpc>
          <a:spcPct val="130000"/>
        </a:lnSpc>
        <a:spcBef>
          <a:spcPts val="0"/>
        </a:spcBef>
        <a:spcAft>
          <a:spcPts val="1000"/>
        </a:spcAft>
        <a:buFont typeface="Arial" panose="020B0604020202020204" pitchFamily="34" charset="0"/>
        <a:buChar char="●"/>
        <a:defRPr sz="1800" u="none" strike="noStrike" kern="1200" cap="none" spc="150" normalizeH="0" baseline="0">
          <a:solidFill>
            <a:schemeClr val="tx1">
              <a:lumMod val="65000"/>
              <a:lumOff val="35000"/>
            </a:schemeClr>
          </a:solidFill>
          <a:uFillTx/>
          <a:latin typeface="+mn-lt"/>
          <a:ea typeface="+mn-ea"/>
          <a:cs typeface="+mn-cs"/>
        </a:defRPr>
      </a:lvl1pPr>
      <a:lvl2pPr marL="685800" indent="-228600" algn="l" defTabSz="914400" rtl="0" eaLnBrk="1" fontAlgn="auto" latinLnBrk="0" hangingPunct="1">
        <a:lnSpc>
          <a:spcPct val="120000"/>
        </a:lnSpc>
        <a:spcBef>
          <a:spcPts val="0"/>
        </a:spcBef>
        <a:spcAft>
          <a:spcPts val="600"/>
        </a:spcAft>
        <a:buFont typeface="Arial" panose="020B0604020202020204" pitchFamily="34" charset="0"/>
        <a:buChar char="●"/>
        <a:tabLst>
          <a:tab pos="1609725" algn="l"/>
          <a:tab pos="1609725" algn="l"/>
          <a:tab pos="1609725" algn="l"/>
          <a:tab pos="1609725" algn="l"/>
        </a:tabLst>
        <a:defRPr sz="1600" u="none" strike="noStrike" kern="1200" cap="none" spc="150" normalizeH="0" baseline="0">
          <a:solidFill>
            <a:schemeClr val="tx1">
              <a:lumMod val="65000"/>
              <a:lumOff val="35000"/>
            </a:schemeClr>
          </a:solidFill>
          <a:uFillTx/>
          <a:latin typeface="+mn-lt"/>
          <a:ea typeface="+mn-ea"/>
          <a:cs typeface="+mn-cs"/>
        </a:defRPr>
      </a:lvl2pPr>
      <a:lvl3pPr marL="1143000" indent="-228600" algn="l" defTabSz="914400" rtl="0" eaLnBrk="1" fontAlgn="auto" latinLnBrk="0" hangingPunct="1">
        <a:lnSpc>
          <a:spcPct val="120000"/>
        </a:lnSpc>
        <a:spcBef>
          <a:spcPts val="0"/>
        </a:spcBef>
        <a:spcAft>
          <a:spcPts val="600"/>
        </a:spcAft>
        <a:buFont typeface="Arial" panose="020B0604020202020204" pitchFamily="34" charset="0"/>
        <a:buChar char="●"/>
        <a:defRPr sz="1600" u="none" strike="noStrike" kern="1200" cap="none" spc="150" normalizeH="0" baseline="0">
          <a:solidFill>
            <a:schemeClr val="tx1">
              <a:lumMod val="65000"/>
              <a:lumOff val="35000"/>
            </a:schemeClr>
          </a:solidFill>
          <a:uFillTx/>
          <a:latin typeface="+mn-lt"/>
          <a:ea typeface="+mn-ea"/>
          <a:cs typeface="+mn-cs"/>
        </a:defRPr>
      </a:lvl3pPr>
      <a:lvl4pPr marL="1600200" indent="-228600" algn="l" defTabSz="914400" rtl="0" eaLnBrk="1" fontAlgn="auto" latinLnBrk="0" hangingPunct="1">
        <a:lnSpc>
          <a:spcPct val="120000"/>
        </a:lnSpc>
        <a:spcBef>
          <a:spcPts val="0"/>
        </a:spcBef>
        <a:spcAft>
          <a:spcPts val="300"/>
        </a:spcAft>
        <a:buFont typeface="Wingdings" panose="05000000000000000000" charset="0"/>
        <a:buChar char=""/>
        <a:defRPr sz="1400" u="none" strike="noStrike" kern="1200" cap="none" spc="150" normalizeH="0" baseline="0">
          <a:solidFill>
            <a:schemeClr val="tx1">
              <a:lumMod val="65000"/>
              <a:lumOff val="35000"/>
            </a:schemeClr>
          </a:solidFill>
          <a:uFillTx/>
          <a:latin typeface="+mn-lt"/>
          <a:ea typeface="+mn-ea"/>
          <a:cs typeface="+mn-cs"/>
        </a:defRPr>
      </a:lvl4pPr>
      <a:lvl5pPr marL="2057400" indent="-228600" algn="l" defTabSz="914400" rtl="0" eaLnBrk="1" fontAlgn="auto" latinLnBrk="0" hangingPunct="1">
        <a:lnSpc>
          <a:spcPct val="120000"/>
        </a:lnSpc>
        <a:spcBef>
          <a:spcPts val="0"/>
        </a:spcBef>
        <a:spcAft>
          <a:spcPts val="300"/>
        </a:spcAft>
        <a:buFont typeface="Arial" panose="020B0604020202020204" pitchFamily="34" charset="0"/>
        <a:buChar char="•"/>
        <a:defRPr sz="1400" u="none" strike="noStrike" kern="1200" cap="none" spc="150" normalizeH="0" baseline="0">
          <a:solidFill>
            <a:schemeClr val="tx1">
              <a:lumMod val="65000"/>
              <a:lumOff val="35000"/>
            </a:schemeClr>
          </a:solidFill>
          <a:uFillTx/>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7" name="矩形 6"/>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8" name="矩形 7"/>
          <p:cNvSpPr/>
          <p:nvPr userDrawn="1">
            <p:custDataLst>
              <p:tags r:id="rId3"/>
            </p:custDataLst>
          </p:nvPr>
        </p:nvSpPr>
        <p:spPr>
          <a:xfrm flipV="1">
            <a:off x="0" y="6572250"/>
            <a:ext cx="12192000" cy="285750"/>
          </a:xfrm>
          <a:prstGeom prst="rect">
            <a:avLst/>
          </a:prstGeom>
          <a:solidFill>
            <a:srgbClr val="A728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9" name="图形 4"/>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10" name="直接连接符 9"/>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A728BE"/>
                </a:gs>
                <a:gs pos="100000">
                  <a:schemeClr val="bg1">
                    <a:lumMod val="95000"/>
                  </a:schemeClr>
                </a:gs>
                <a:gs pos="47000">
                  <a:srgbClr val="A728BE">
                    <a:alpha val="30000"/>
                  </a:srgbClr>
                </a:gs>
              </a:gsLst>
              <a:lin ang="5400000" scaled="0"/>
              <a:tileRect/>
            </a:gradFill>
            <a:prstDash val="solid"/>
            <a:miter lim="800000"/>
          </a:ln>
          <a:effectLst/>
        </p:spPr>
      </p:cxnSp>
      <p:sp>
        <p:nvSpPr>
          <p:cNvPr id="12" name="灯片编号占位符 10"/>
          <p:cNvSpPr>
            <a:spLocks noGrp="1"/>
          </p:cNvSpPr>
          <p:nvPr userDrawn="1">
            <p:custDataLst>
              <p:tags r:id="rId8"/>
            </p:custDataLst>
          </p:nvPr>
        </p:nvSpPr>
        <p:spPr>
          <a:xfrm>
            <a:off x="11347200" y="6076800"/>
            <a:ext cx="828000" cy="360000"/>
          </a:xfrm>
          <a:prstGeom prst="rect">
            <a:avLst/>
          </a:prstGeom>
        </p:spPr>
        <p:txBody>
          <a:bodyPr vert="horz" lIns="91440" tIns="45720" rIns="91440" bIns="45720" rtlCol="0" anchor="ctr"/>
          <a:lstStyle>
            <a:lvl1pPr algn="r">
              <a:defRPr sz="1200">
                <a:solidFill>
                  <a:schemeClr val="tx1">
                    <a:tint val="75000"/>
                  </a:schemeClr>
                </a:solidFill>
              </a:defRPr>
            </a:lvl1pPr>
          </a:lstStyle>
          <a:p>
            <a:pPr algn="ctr"/>
            <a:fld id="{7D9BB5D0-35E4-459D-AEF3-FE4D7C45CC19}" type="slidenum">
              <a:rPr lang="zh-CN" altLang="en-US" sz="1800" smtClean="0">
                <a:solidFill>
                  <a:schemeClr val="tx1"/>
                </a:solidFill>
                <a:latin typeface="Arial" panose="020B0604020202020204" pitchFamily="34" charset="0"/>
                <a:cs typeface="Arial" panose="020B0604020202020204" pitchFamily="34" charset="0"/>
              </a:rPr>
            </a:fld>
            <a:endParaRPr lang="zh-CN" altLang="en-US" sz="1800">
              <a:solidFill>
                <a:schemeClr val="tx1"/>
              </a:solidFill>
              <a:latin typeface="Arial" panose="020B0604020202020204" pitchFamily="34" charset="0"/>
              <a:cs typeface="Arial" panose="020B0604020202020204" pitchFamily="34" charset="0"/>
            </a:endParaRPr>
          </a:p>
        </p:txBody>
      </p:sp>
    </p:spTree>
    <p:custDataLst>
      <p:tags r:id="rId9"/>
    </p:custDataLst>
  </p:cSld>
  <p:clrMap bg1="lt1" tx1="dk1" bg2="lt2" tx2="dk2" accent1="accent1" accent2="accent2" accent3="accent3" accent4="accent4" accent5="accent5" accent6="accent6" hlink="hlink" folHlink="folHlink"/>
  <p:sldLayoutIdLst>
    <p:sldLayoutId id="2147483696" r:id="rId1"/>
  </p:sldLayoutIdLst>
  <p:txStyles>
    <p:titleStyle>
      <a:lvl1pPr algn="l" defTabSz="914400" rtl="0" eaLnBrk="1" fontAlgn="auto" latinLnBrk="0" hangingPunct="1">
        <a:lnSpc>
          <a:spcPct val="100000"/>
        </a:lnSpc>
        <a:spcBef>
          <a:spcPct val="0"/>
        </a:spcBef>
        <a:buNone/>
        <a:defRPr sz="3600" b="1" u="none" strike="noStrike" kern="1200" cap="none" spc="300" normalizeH="0" baseline="0">
          <a:solidFill>
            <a:schemeClr val="tx1">
              <a:lumMod val="85000"/>
              <a:lumOff val="15000"/>
            </a:schemeClr>
          </a:solidFill>
          <a:uFillTx/>
          <a:latin typeface="+mj-lt"/>
          <a:ea typeface="+mj-ea"/>
          <a:cs typeface="+mj-cs"/>
        </a:defRPr>
      </a:lvl1pPr>
    </p:titleStyle>
    <p:bodyStyle>
      <a:lvl1pPr marL="228600" indent="-228600" algn="l" defTabSz="914400" rtl="0" eaLnBrk="1" fontAlgn="auto" latinLnBrk="0" hangingPunct="1">
        <a:lnSpc>
          <a:spcPct val="130000"/>
        </a:lnSpc>
        <a:spcBef>
          <a:spcPts val="0"/>
        </a:spcBef>
        <a:spcAft>
          <a:spcPts val="1000"/>
        </a:spcAft>
        <a:buFont typeface="Arial" panose="020B0604020202020204" pitchFamily="34" charset="0"/>
        <a:buChar char="●"/>
        <a:defRPr sz="1800" u="none" strike="noStrike" kern="1200" cap="none" spc="150" normalizeH="0" baseline="0">
          <a:solidFill>
            <a:schemeClr val="tx1">
              <a:lumMod val="65000"/>
              <a:lumOff val="35000"/>
            </a:schemeClr>
          </a:solidFill>
          <a:uFillTx/>
          <a:latin typeface="+mn-lt"/>
          <a:ea typeface="+mn-ea"/>
          <a:cs typeface="+mn-cs"/>
        </a:defRPr>
      </a:lvl1pPr>
      <a:lvl2pPr marL="685800" indent="-228600" algn="l" defTabSz="914400" rtl="0" eaLnBrk="1" fontAlgn="auto" latinLnBrk="0" hangingPunct="1">
        <a:lnSpc>
          <a:spcPct val="120000"/>
        </a:lnSpc>
        <a:spcBef>
          <a:spcPts val="0"/>
        </a:spcBef>
        <a:spcAft>
          <a:spcPts val="600"/>
        </a:spcAft>
        <a:buFont typeface="Arial" panose="020B0604020202020204" pitchFamily="34" charset="0"/>
        <a:buChar char="●"/>
        <a:tabLst>
          <a:tab pos="1609725" algn="l"/>
          <a:tab pos="1609725" algn="l"/>
          <a:tab pos="1609725" algn="l"/>
          <a:tab pos="1609725" algn="l"/>
        </a:tabLst>
        <a:defRPr sz="1600" u="none" strike="noStrike" kern="1200" cap="none" spc="150" normalizeH="0" baseline="0">
          <a:solidFill>
            <a:schemeClr val="tx1">
              <a:lumMod val="65000"/>
              <a:lumOff val="35000"/>
            </a:schemeClr>
          </a:solidFill>
          <a:uFillTx/>
          <a:latin typeface="+mn-lt"/>
          <a:ea typeface="+mn-ea"/>
          <a:cs typeface="+mn-cs"/>
        </a:defRPr>
      </a:lvl2pPr>
      <a:lvl3pPr marL="1143000" indent="-228600" algn="l" defTabSz="914400" rtl="0" eaLnBrk="1" fontAlgn="auto" latinLnBrk="0" hangingPunct="1">
        <a:lnSpc>
          <a:spcPct val="120000"/>
        </a:lnSpc>
        <a:spcBef>
          <a:spcPts val="0"/>
        </a:spcBef>
        <a:spcAft>
          <a:spcPts val="600"/>
        </a:spcAft>
        <a:buFont typeface="Arial" panose="020B0604020202020204" pitchFamily="34" charset="0"/>
        <a:buChar char="●"/>
        <a:defRPr sz="1600" u="none" strike="noStrike" kern="1200" cap="none" spc="150" normalizeH="0" baseline="0">
          <a:solidFill>
            <a:schemeClr val="tx1">
              <a:lumMod val="65000"/>
              <a:lumOff val="35000"/>
            </a:schemeClr>
          </a:solidFill>
          <a:uFillTx/>
          <a:latin typeface="+mn-lt"/>
          <a:ea typeface="+mn-ea"/>
          <a:cs typeface="+mn-cs"/>
        </a:defRPr>
      </a:lvl3pPr>
      <a:lvl4pPr marL="1600200" indent="-228600" algn="l" defTabSz="914400" rtl="0" eaLnBrk="1" fontAlgn="auto" latinLnBrk="0" hangingPunct="1">
        <a:lnSpc>
          <a:spcPct val="120000"/>
        </a:lnSpc>
        <a:spcBef>
          <a:spcPts val="0"/>
        </a:spcBef>
        <a:spcAft>
          <a:spcPts val="300"/>
        </a:spcAft>
        <a:buFont typeface="Wingdings" panose="05000000000000000000" charset="0"/>
        <a:buChar char=""/>
        <a:defRPr sz="1400" u="none" strike="noStrike" kern="1200" cap="none" spc="150" normalizeH="0" baseline="0">
          <a:solidFill>
            <a:schemeClr val="tx1">
              <a:lumMod val="65000"/>
              <a:lumOff val="35000"/>
            </a:schemeClr>
          </a:solidFill>
          <a:uFillTx/>
          <a:latin typeface="+mn-lt"/>
          <a:ea typeface="+mn-ea"/>
          <a:cs typeface="+mn-cs"/>
        </a:defRPr>
      </a:lvl4pPr>
      <a:lvl5pPr marL="2057400" indent="-228600" algn="l" defTabSz="914400" rtl="0" eaLnBrk="1" fontAlgn="auto" latinLnBrk="0" hangingPunct="1">
        <a:lnSpc>
          <a:spcPct val="120000"/>
        </a:lnSpc>
        <a:spcBef>
          <a:spcPts val="0"/>
        </a:spcBef>
        <a:spcAft>
          <a:spcPts val="300"/>
        </a:spcAft>
        <a:buFont typeface="Arial" panose="020B0604020202020204" pitchFamily="34" charset="0"/>
        <a:buChar char="•"/>
        <a:defRPr sz="1400" u="none" strike="noStrike" kern="1200" cap="none" spc="150" normalizeH="0" baseline="0">
          <a:solidFill>
            <a:schemeClr val="tx1">
              <a:lumMod val="65000"/>
              <a:lumOff val="35000"/>
            </a:schemeClr>
          </a:solidFill>
          <a:uFillTx/>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7" name="矩形 6"/>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8" name="矩形 7"/>
          <p:cNvSpPr/>
          <p:nvPr userDrawn="1">
            <p:custDataLst>
              <p:tags r:id="rId3"/>
            </p:custDataLst>
          </p:nvPr>
        </p:nvSpPr>
        <p:spPr>
          <a:xfrm flipV="1">
            <a:off x="0" y="6572250"/>
            <a:ext cx="12192000" cy="285750"/>
          </a:xfrm>
          <a:prstGeom prst="rect">
            <a:avLst/>
          </a:prstGeom>
          <a:solidFill>
            <a:srgbClr val="A728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9" name="图形 4"/>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10" name="直接连接符 9"/>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A728BE"/>
                </a:gs>
                <a:gs pos="100000">
                  <a:schemeClr val="bg1">
                    <a:lumMod val="95000"/>
                  </a:schemeClr>
                </a:gs>
                <a:gs pos="47000">
                  <a:srgbClr val="A728BE">
                    <a:alpha val="30000"/>
                  </a:srgbClr>
                </a:gs>
              </a:gsLst>
              <a:lin ang="5400000" scaled="0"/>
              <a:tileRect/>
            </a:gradFill>
            <a:prstDash val="solid"/>
            <a:miter lim="800000"/>
          </a:ln>
          <a:effectLst/>
        </p:spPr>
      </p:cxnSp>
      <p:sp>
        <p:nvSpPr>
          <p:cNvPr id="12" name="灯片编号占位符 10"/>
          <p:cNvSpPr>
            <a:spLocks noGrp="1"/>
          </p:cNvSpPr>
          <p:nvPr userDrawn="1">
            <p:custDataLst>
              <p:tags r:id="rId8"/>
            </p:custDataLst>
          </p:nvPr>
        </p:nvSpPr>
        <p:spPr>
          <a:xfrm>
            <a:off x="11347200" y="6076800"/>
            <a:ext cx="828000" cy="360000"/>
          </a:xfrm>
          <a:prstGeom prst="rect">
            <a:avLst/>
          </a:prstGeom>
        </p:spPr>
        <p:txBody>
          <a:bodyPr vert="horz" lIns="91440" tIns="45720" rIns="91440" bIns="45720" rtlCol="0" anchor="ctr"/>
          <a:lstStyle>
            <a:lvl1pPr algn="r">
              <a:defRPr sz="1200">
                <a:solidFill>
                  <a:schemeClr val="tx1">
                    <a:tint val="75000"/>
                  </a:schemeClr>
                </a:solidFill>
              </a:defRPr>
            </a:lvl1pPr>
          </a:lstStyle>
          <a:p>
            <a:pPr algn="ctr"/>
            <a:fld id="{7D9BB5D0-35E4-459D-AEF3-FE4D7C45CC19}" type="slidenum">
              <a:rPr lang="zh-CN" altLang="en-US" sz="1800" smtClean="0">
                <a:solidFill>
                  <a:schemeClr val="tx1"/>
                </a:solidFill>
                <a:latin typeface="Arial" panose="020B0604020202020204" pitchFamily="34" charset="0"/>
                <a:cs typeface="Arial" panose="020B0604020202020204" pitchFamily="34" charset="0"/>
              </a:rPr>
            </a:fld>
            <a:endParaRPr lang="zh-CN" altLang="en-US" sz="1800">
              <a:solidFill>
                <a:schemeClr val="tx1"/>
              </a:solidFill>
              <a:latin typeface="Arial" panose="020B0604020202020204" pitchFamily="34" charset="0"/>
              <a:cs typeface="Arial" panose="020B0604020202020204" pitchFamily="34" charset="0"/>
            </a:endParaRPr>
          </a:p>
        </p:txBody>
      </p:sp>
    </p:spTree>
    <p:custDataLst>
      <p:tags r:id="rId9"/>
    </p:custDataLst>
  </p:cSld>
  <p:clrMap bg1="lt1" tx1="dk1" bg2="lt2" tx2="dk2" accent1="accent1" accent2="accent2" accent3="accent3" accent4="accent4" accent5="accent5" accent6="accent6" hlink="hlink" folHlink="folHlink"/>
  <p:sldLayoutIdLst>
    <p:sldLayoutId id="2147483698" r:id="rId1"/>
  </p:sldLayoutIdLst>
  <p:txStyles>
    <p:titleStyle>
      <a:lvl1pPr algn="l" defTabSz="914400" rtl="0" eaLnBrk="1" fontAlgn="auto" latinLnBrk="0" hangingPunct="1">
        <a:lnSpc>
          <a:spcPct val="100000"/>
        </a:lnSpc>
        <a:spcBef>
          <a:spcPct val="0"/>
        </a:spcBef>
        <a:buNone/>
        <a:defRPr sz="3600" b="1" u="none" strike="noStrike" kern="1200" cap="none" spc="300" normalizeH="0" baseline="0">
          <a:solidFill>
            <a:schemeClr val="tx1">
              <a:lumMod val="85000"/>
              <a:lumOff val="15000"/>
            </a:schemeClr>
          </a:solidFill>
          <a:uFillTx/>
          <a:latin typeface="+mj-lt"/>
          <a:ea typeface="+mj-ea"/>
          <a:cs typeface="+mj-cs"/>
        </a:defRPr>
      </a:lvl1pPr>
    </p:titleStyle>
    <p:bodyStyle>
      <a:lvl1pPr marL="228600" indent="-228600" algn="l" defTabSz="914400" rtl="0" eaLnBrk="1" fontAlgn="auto" latinLnBrk="0" hangingPunct="1">
        <a:lnSpc>
          <a:spcPct val="130000"/>
        </a:lnSpc>
        <a:spcBef>
          <a:spcPts val="0"/>
        </a:spcBef>
        <a:spcAft>
          <a:spcPts val="1000"/>
        </a:spcAft>
        <a:buFont typeface="Arial" panose="020B0604020202020204" pitchFamily="34" charset="0"/>
        <a:buChar char="●"/>
        <a:defRPr sz="1800" u="none" strike="noStrike" kern="1200" cap="none" spc="150" normalizeH="0" baseline="0">
          <a:solidFill>
            <a:schemeClr val="tx1">
              <a:lumMod val="65000"/>
              <a:lumOff val="35000"/>
            </a:schemeClr>
          </a:solidFill>
          <a:uFillTx/>
          <a:latin typeface="+mn-lt"/>
          <a:ea typeface="+mn-ea"/>
          <a:cs typeface="+mn-cs"/>
        </a:defRPr>
      </a:lvl1pPr>
      <a:lvl2pPr marL="685800" indent="-228600" algn="l" defTabSz="914400" rtl="0" eaLnBrk="1" fontAlgn="auto" latinLnBrk="0" hangingPunct="1">
        <a:lnSpc>
          <a:spcPct val="120000"/>
        </a:lnSpc>
        <a:spcBef>
          <a:spcPts val="0"/>
        </a:spcBef>
        <a:spcAft>
          <a:spcPts val="600"/>
        </a:spcAft>
        <a:buFont typeface="Arial" panose="020B0604020202020204" pitchFamily="34" charset="0"/>
        <a:buChar char="●"/>
        <a:tabLst>
          <a:tab pos="1609725" algn="l"/>
          <a:tab pos="1609725" algn="l"/>
          <a:tab pos="1609725" algn="l"/>
          <a:tab pos="1609725" algn="l"/>
        </a:tabLst>
        <a:defRPr sz="1600" u="none" strike="noStrike" kern="1200" cap="none" spc="150" normalizeH="0" baseline="0">
          <a:solidFill>
            <a:schemeClr val="tx1">
              <a:lumMod val="65000"/>
              <a:lumOff val="35000"/>
            </a:schemeClr>
          </a:solidFill>
          <a:uFillTx/>
          <a:latin typeface="+mn-lt"/>
          <a:ea typeface="+mn-ea"/>
          <a:cs typeface="+mn-cs"/>
        </a:defRPr>
      </a:lvl2pPr>
      <a:lvl3pPr marL="1143000" indent="-228600" algn="l" defTabSz="914400" rtl="0" eaLnBrk="1" fontAlgn="auto" latinLnBrk="0" hangingPunct="1">
        <a:lnSpc>
          <a:spcPct val="120000"/>
        </a:lnSpc>
        <a:spcBef>
          <a:spcPts val="0"/>
        </a:spcBef>
        <a:spcAft>
          <a:spcPts val="600"/>
        </a:spcAft>
        <a:buFont typeface="Arial" panose="020B0604020202020204" pitchFamily="34" charset="0"/>
        <a:buChar char="●"/>
        <a:defRPr sz="1600" u="none" strike="noStrike" kern="1200" cap="none" spc="150" normalizeH="0" baseline="0">
          <a:solidFill>
            <a:schemeClr val="tx1">
              <a:lumMod val="65000"/>
              <a:lumOff val="35000"/>
            </a:schemeClr>
          </a:solidFill>
          <a:uFillTx/>
          <a:latin typeface="+mn-lt"/>
          <a:ea typeface="+mn-ea"/>
          <a:cs typeface="+mn-cs"/>
        </a:defRPr>
      </a:lvl3pPr>
      <a:lvl4pPr marL="1600200" indent="-228600" algn="l" defTabSz="914400" rtl="0" eaLnBrk="1" fontAlgn="auto" latinLnBrk="0" hangingPunct="1">
        <a:lnSpc>
          <a:spcPct val="120000"/>
        </a:lnSpc>
        <a:spcBef>
          <a:spcPts val="0"/>
        </a:spcBef>
        <a:spcAft>
          <a:spcPts val="300"/>
        </a:spcAft>
        <a:buFont typeface="Wingdings" panose="05000000000000000000" charset="0"/>
        <a:buChar char=""/>
        <a:defRPr sz="1400" u="none" strike="noStrike" kern="1200" cap="none" spc="150" normalizeH="0" baseline="0">
          <a:solidFill>
            <a:schemeClr val="tx1">
              <a:lumMod val="65000"/>
              <a:lumOff val="35000"/>
            </a:schemeClr>
          </a:solidFill>
          <a:uFillTx/>
          <a:latin typeface="+mn-lt"/>
          <a:ea typeface="+mn-ea"/>
          <a:cs typeface="+mn-cs"/>
        </a:defRPr>
      </a:lvl4pPr>
      <a:lvl5pPr marL="2057400" indent="-228600" algn="l" defTabSz="914400" rtl="0" eaLnBrk="1" fontAlgn="auto" latinLnBrk="0" hangingPunct="1">
        <a:lnSpc>
          <a:spcPct val="120000"/>
        </a:lnSpc>
        <a:spcBef>
          <a:spcPts val="0"/>
        </a:spcBef>
        <a:spcAft>
          <a:spcPts val="300"/>
        </a:spcAft>
        <a:buFont typeface="Arial" panose="020B0604020202020204" pitchFamily="34" charset="0"/>
        <a:buChar char="•"/>
        <a:defRPr sz="1400" u="none" strike="noStrike" kern="1200" cap="none" spc="150" normalizeH="0" baseline="0">
          <a:solidFill>
            <a:schemeClr val="tx1">
              <a:lumMod val="65000"/>
              <a:lumOff val="35000"/>
            </a:schemeClr>
          </a:solidFill>
          <a:uFillTx/>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7" name="矩形 6"/>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8" name="矩形 7"/>
          <p:cNvSpPr/>
          <p:nvPr userDrawn="1">
            <p:custDataLst>
              <p:tags r:id="rId3"/>
            </p:custDataLst>
          </p:nvPr>
        </p:nvSpPr>
        <p:spPr>
          <a:xfrm flipV="1">
            <a:off x="0" y="6572250"/>
            <a:ext cx="12192000" cy="285750"/>
          </a:xfrm>
          <a:prstGeom prst="rect">
            <a:avLst/>
          </a:prstGeom>
          <a:solidFill>
            <a:srgbClr val="A728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9" name="图形 4"/>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10" name="直接连接符 9"/>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A728BE"/>
                </a:gs>
                <a:gs pos="100000">
                  <a:schemeClr val="bg1">
                    <a:lumMod val="95000"/>
                  </a:schemeClr>
                </a:gs>
                <a:gs pos="47000">
                  <a:srgbClr val="A728BE">
                    <a:alpha val="30000"/>
                  </a:srgbClr>
                </a:gs>
              </a:gsLst>
              <a:lin ang="5400000" scaled="0"/>
              <a:tileRect/>
            </a:gradFill>
            <a:prstDash val="solid"/>
            <a:miter lim="800000"/>
          </a:ln>
          <a:effectLst/>
        </p:spPr>
      </p:cxnSp>
      <p:sp>
        <p:nvSpPr>
          <p:cNvPr id="12" name="灯片编号占位符 10"/>
          <p:cNvSpPr>
            <a:spLocks noGrp="1"/>
          </p:cNvSpPr>
          <p:nvPr userDrawn="1">
            <p:custDataLst>
              <p:tags r:id="rId8"/>
            </p:custDataLst>
          </p:nvPr>
        </p:nvSpPr>
        <p:spPr>
          <a:xfrm>
            <a:off x="11347200" y="6076800"/>
            <a:ext cx="828000" cy="360000"/>
          </a:xfrm>
          <a:prstGeom prst="rect">
            <a:avLst/>
          </a:prstGeom>
        </p:spPr>
        <p:txBody>
          <a:bodyPr vert="horz" lIns="91440" tIns="45720" rIns="91440" bIns="45720" rtlCol="0" anchor="ctr"/>
          <a:lstStyle>
            <a:lvl1pPr algn="r">
              <a:defRPr sz="1200">
                <a:solidFill>
                  <a:schemeClr val="tx1">
                    <a:tint val="75000"/>
                  </a:schemeClr>
                </a:solidFill>
              </a:defRPr>
            </a:lvl1pPr>
          </a:lstStyle>
          <a:p>
            <a:pPr algn="ctr"/>
            <a:fld id="{7D9BB5D0-35E4-459D-AEF3-FE4D7C45CC19}" type="slidenum">
              <a:rPr lang="zh-CN" altLang="en-US" sz="1800" smtClean="0">
                <a:solidFill>
                  <a:schemeClr val="tx1"/>
                </a:solidFill>
                <a:latin typeface="Arial" panose="020B0604020202020204" pitchFamily="34" charset="0"/>
                <a:cs typeface="Arial" panose="020B0604020202020204" pitchFamily="34" charset="0"/>
              </a:rPr>
            </a:fld>
            <a:endParaRPr lang="zh-CN" altLang="en-US" sz="1800">
              <a:solidFill>
                <a:schemeClr val="tx1"/>
              </a:solidFill>
              <a:latin typeface="Arial" panose="020B0604020202020204" pitchFamily="34" charset="0"/>
              <a:cs typeface="Arial" panose="020B0604020202020204" pitchFamily="34" charset="0"/>
            </a:endParaRPr>
          </a:p>
        </p:txBody>
      </p:sp>
    </p:spTree>
    <p:custDataLst>
      <p:tags r:id="rId9"/>
    </p:custDataLst>
  </p:cSld>
  <p:clrMap bg1="lt1" tx1="dk1" bg2="lt2" tx2="dk2" accent1="accent1" accent2="accent2" accent3="accent3" accent4="accent4" accent5="accent5" accent6="accent6" hlink="hlink" folHlink="folHlink"/>
  <p:sldLayoutIdLst>
    <p:sldLayoutId id="2147483700" r:id="rId1"/>
  </p:sldLayoutIdLst>
  <p:txStyles>
    <p:titleStyle>
      <a:lvl1pPr algn="l" defTabSz="914400" rtl="0" eaLnBrk="1" fontAlgn="auto" latinLnBrk="0" hangingPunct="1">
        <a:lnSpc>
          <a:spcPct val="100000"/>
        </a:lnSpc>
        <a:spcBef>
          <a:spcPct val="0"/>
        </a:spcBef>
        <a:buNone/>
        <a:defRPr sz="3600" b="1" u="none" strike="noStrike" kern="1200" cap="none" spc="300" normalizeH="0" baseline="0">
          <a:solidFill>
            <a:schemeClr val="tx1">
              <a:lumMod val="85000"/>
              <a:lumOff val="15000"/>
            </a:schemeClr>
          </a:solidFill>
          <a:uFillTx/>
          <a:latin typeface="+mj-lt"/>
          <a:ea typeface="+mj-ea"/>
          <a:cs typeface="+mj-cs"/>
        </a:defRPr>
      </a:lvl1pPr>
    </p:titleStyle>
    <p:bodyStyle>
      <a:lvl1pPr marL="228600" indent="-228600" algn="l" defTabSz="914400" rtl="0" eaLnBrk="1" fontAlgn="auto" latinLnBrk="0" hangingPunct="1">
        <a:lnSpc>
          <a:spcPct val="130000"/>
        </a:lnSpc>
        <a:spcBef>
          <a:spcPts val="0"/>
        </a:spcBef>
        <a:spcAft>
          <a:spcPts val="1000"/>
        </a:spcAft>
        <a:buFont typeface="Arial" panose="020B0604020202020204" pitchFamily="34" charset="0"/>
        <a:buChar char="●"/>
        <a:defRPr sz="1800" u="none" strike="noStrike" kern="1200" cap="none" spc="150" normalizeH="0" baseline="0">
          <a:solidFill>
            <a:schemeClr val="tx1">
              <a:lumMod val="65000"/>
              <a:lumOff val="35000"/>
            </a:schemeClr>
          </a:solidFill>
          <a:uFillTx/>
          <a:latin typeface="+mn-lt"/>
          <a:ea typeface="+mn-ea"/>
          <a:cs typeface="+mn-cs"/>
        </a:defRPr>
      </a:lvl1pPr>
      <a:lvl2pPr marL="685800" indent="-228600" algn="l" defTabSz="914400" rtl="0" eaLnBrk="1" fontAlgn="auto" latinLnBrk="0" hangingPunct="1">
        <a:lnSpc>
          <a:spcPct val="120000"/>
        </a:lnSpc>
        <a:spcBef>
          <a:spcPts val="0"/>
        </a:spcBef>
        <a:spcAft>
          <a:spcPts val="600"/>
        </a:spcAft>
        <a:buFont typeface="Arial" panose="020B0604020202020204" pitchFamily="34" charset="0"/>
        <a:buChar char="●"/>
        <a:tabLst>
          <a:tab pos="1609725" algn="l"/>
          <a:tab pos="1609725" algn="l"/>
          <a:tab pos="1609725" algn="l"/>
          <a:tab pos="1609725" algn="l"/>
        </a:tabLst>
        <a:defRPr sz="1600" u="none" strike="noStrike" kern="1200" cap="none" spc="150" normalizeH="0" baseline="0">
          <a:solidFill>
            <a:schemeClr val="tx1">
              <a:lumMod val="65000"/>
              <a:lumOff val="35000"/>
            </a:schemeClr>
          </a:solidFill>
          <a:uFillTx/>
          <a:latin typeface="+mn-lt"/>
          <a:ea typeface="+mn-ea"/>
          <a:cs typeface="+mn-cs"/>
        </a:defRPr>
      </a:lvl2pPr>
      <a:lvl3pPr marL="1143000" indent="-228600" algn="l" defTabSz="914400" rtl="0" eaLnBrk="1" fontAlgn="auto" latinLnBrk="0" hangingPunct="1">
        <a:lnSpc>
          <a:spcPct val="120000"/>
        </a:lnSpc>
        <a:spcBef>
          <a:spcPts val="0"/>
        </a:spcBef>
        <a:spcAft>
          <a:spcPts val="600"/>
        </a:spcAft>
        <a:buFont typeface="Arial" panose="020B0604020202020204" pitchFamily="34" charset="0"/>
        <a:buChar char="●"/>
        <a:defRPr sz="1600" u="none" strike="noStrike" kern="1200" cap="none" spc="150" normalizeH="0" baseline="0">
          <a:solidFill>
            <a:schemeClr val="tx1">
              <a:lumMod val="65000"/>
              <a:lumOff val="35000"/>
            </a:schemeClr>
          </a:solidFill>
          <a:uFillTx/>
          <a:latin typeface="+mn-lt"/>
          <a:ea typeface="+mn-ea"/>
          <a:cs typeface="+mn-cs"/>
        </a:defRPr>
      </a:lvl3pPr>
      <a:lvl4pPr marL="1600200" indent="-228600" algn="l" defTabSz="914400" rtl="0" eaLnBrk="1" fontAlgn="auto" latinLnBrk="0" hangingPunct="1">
        <a:lnSpc>
          <a:spcPct val="120000"/>
        </a:lnSpc>
        <a:spcBef>
          <a:spcPts val="0"/>
        </a:spcBef>
        <a:spcAft>
          <a:spcPts val="300"/>
        </a:spcAft>
        <a:buFont typeface="Wingdings" panose="05000000000000000000" charset="0"/>
        <a:buChar char=""/>
        <a:defRPr sz="1400" u="none" strike="noStrike" kern="1200" cap="none" spc="150" normalizeH="0" baseline="0">
          <a:solidFill>
            <a:schemeClr val="tx1">
              <a:lumMod val="65000"/>
              <a:lumOff val="35000"/>
            </a:schemeClr>
          </a:solidFill>
          <a:uFillTx/>
          <a:latin typeface="+mn-lt"/>
          <a:ea typeface="+mn-ea"/>
          <a:cs typeface="+mn-cs"/>
        </a:defRPr>
      </a:lvl4pPr>
      <a:lvl5pPr marL="2057400" indent="-228600" algn="l" defTabSz="914400" rtl="0" eaLnBrk="1" fontAlgn="auto" latinLnBrk="0" hangingPunct="1">
        <a:lnSpc>
          <a:spcPct val="120000"/>
        </a:lnSpc>
        <a:spcBef>
          <a:spcPts val="0"/>
        </a:spcBef>
        <a:spcAft>
          <a:spcPts val="300"/>
        </a:spcAft>
        <a:buFont typeface="Arial" panose="020B0604020202020204" pitchFamily="34" charset="0"/>
        <a:buChar char="•"/>
        <a:defRPr sz="1400" u="none" strike="noStrike" kern="1200" cap="none" spc="150" normalizeH="0" baseline="0">
          <a:solidFill>
            <a:schemeClr val="tx1">
              <a:lumMod val="65000"/>
              <a:lumOff val="35000"/>
            </a:schemeClr>
          </a:solidFill>
          <a:uFillTx/>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2" name="矩形 21"/>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23" name="矩形 22"/>
          <p:cNvSpPr/>
          <p:nvPr userDrawn="1">
            <p:custDataLst>
              <p:tags r:id="rId3"/>
            </p:custDataLst>
          </p:nvPr>
        </p:nvSpPr>
        <p:spPr>
          <a:xfrm flipV="1">
            <a:off x="0" y="6572250"/>
            <a:ext cx="12192000" cy="285750"/>
          </a:xfrm>
          <a:prstGeom prst="rect">
            <a:avLst/>
          </a:prstGeom>
          <a:solidFill>
            <a:srgbClr val="D1202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25" name="图形 24"/>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26" name="直接连接符 25"/>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D1202F"/>
                </a:gs>
                <a:gs pos="100000">
                  <a:schemeClr val="bg1">
                    <a:lumMod val="95000"/>
                  </a:schemeClr>
                </a:gs>
                <a:gs pos="47000">
                  <a:srgbClr val="C00000">
                    <a:alpha val="30000"/>
                  </a:srgbClr>
                </a:gs>
              </a:gsLst>
              <a:lin ang="5400000" scaled="0"/>
              <a:tileRect/>
            </a:gradFill>
            <a:prstDash val="solid"/>
            <a:miter lim="800000"/>
          </a:ln>
          <a:effectLst/>
        </p:spPr>
      </p:cxnSp>
      <p:sp>
        <p:nvSpPr>
          <p:cNvPr id="30" name="灯片编号占位符 26"/>
          <p:cNvSpPr txBox="1"/>
          <p:nvPr userDrawn="1"/>
        </p:nvSpPr>
        <p:spPr>
          <a:xfrm>
            <a:off x="11347200" y="6076800"/>
            <a:ext cx="828000" cy="360000"/>
          </a:xfrm>
          <a:prstGeom prst="rect">
            <a:avLst/>
          </a:prstGeom>
        </p:spPr>
        <p:txBody>
          <a:bodyPr vert="horz" lIns="91440" tIns="45720" rIns="91440" bIns="45720" rtlCol="0" anchor="ctr"/>
          <a:lstStyle>
            <a:defPPr>
              <a:defRPr lang="zh-CN"/>
            </a:defPPr>
            <a:lvl1pPr marL="0" algn="ctr" defTabSz="914400" rtl="0" eaLnBrk="1" latinLnBrk="0" hangingPunct="1">
              <a:defRPr sz="1800" kern="1200">
                <a:solidFill>
                  <a:schemeClr val="tx1">
                    <a:lumMod val="95000"/>
                    <a:lumOff val="5000"/>
                  </a:schemeClr>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9772059-CF1C-459A-BD31-B6DE2556393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702" r:id="rId1"/>
  </p:sldLayoutIdLst>
  <p:hf sldNum="0"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7" name="矩形 6"/>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8" name="矩形 7"/>
          <p:cNvSpPr/>
          <p:nvPr userDrawn="1">
            <p:custDataLst>
              <p:tags r:id="rId3"/>
            </p:custDataLst>
          </p:nvPr>
        </p:nvSpPr>
        <p:spPr>
          <a:xfrm flipV="1">
            <a:off x="0" y="6572250"/>
            <a:ext cx="12192000" cy="285750"/>
          </a:xfrm>
          <a:prstGeom prst="rect">
            <a:avLst/>
          </a:prstGeom>
          <a:solidFill>
            <a:srgbClr val="07A7A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9" name="图形 8"/>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10" name="直接连接符 9"/>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07A7AF"/>
                </a:gs>
                <a:gs pos="100000">
                  <a:schemeClr val="bg1">
                    <a:lumMod val="95000"/>
                  </a:schemeClr>
                </a:gs>
                <a:gs pos="47000">
                  <a:srgbClr val="07A7AF">
                    <a:alpha val="30000"/>
                  </a:srgbClr>
                </a:gs>
              </a:gsLst>
              <a:lin ang="5400000" scaled="0"/>
              <a:tileRect/>
            </a:gradFill>
            <a:prstDash val="solid"/>
            <a:miter lim="800000"/>
          </a:ln>
          <a:effectLst/>
        </p:spPr>
      </p:cxnSp>
      <p:sp>
        <p:nvSpPr>
          <p:cNvPr id="12" name="灯片编号占位符 10"/>
          <p:cNvSpPr txBox="1"/>
          <p:nvPr userDrawn="1"/>
        </p:nvSpPr>
        <p:spPr>
          <a:xfrm>
            <a:off x="11347200" y="6076800"/>
            <a:ext cx="828000" cy="360000"/>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8FBB60E3-B36B-43A6-B31C-E7226B1077ED}" type="slidenum">
              <a:rPr lang="zh-CN" altLang="en-US" sz="1800" smtClean="0">
                <a:solidFill>
                  <a:schemeClr val="tx1">
                    <a:lumMod val="95000"/>
                    <a:lumOff val="5000"/>
                  </a:schemeClr>
                </a:solidFill>
                <a:latin typeface="Arial" panose="020B0604020202020204" pitchFamily="34" charset="0"/>
                <a:cs typeface="Arial" panose="020B0604020202020204" pitchFamily="34" charset="0"/>
              </a:rPr>
            </a:fld>
            <a:endParaRPr lang="zh-CN" altLang="en-US" sz="1800">
              <a:solidFill>
                <a:schemeClr val="tx1">
                  <a:lumMod val="95000"/>
                  <a:lumOff val="5000"/>
                </a:schemeClr>
              </a:solidFill>
              <a:latin typeface="Arial" panose="020B0604020202020204" pitchFamily="34" charset="0"/>
              <a:cs typeface="Arial" panose="020B0604020202020204" pitchFamily="34" charset="0"/>
            </a:endParaRPr>
          </a:p>
        </p:txBody>
      </p:sp>
    </p:spTree>
  </p:cSld>
  <p:clrMap bg1="lt1" tx1="dk1" bg2="lt2" tx2="dk2" accent1="accent1" accent2="accent2" accent3="accent3" accent4="accent4" accent5="accent5" accent6="accent6" hlink="hlink" folHlink="folHlink"/>
  <p:sldLayoutIdLst>
    <p:sldLayoutId id="2147483704"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7" name="矩形 6"/>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8" name="矩形 7"/>
          <p:cNvSpPr/>
          <p:nvPr userDrawn="1">
            <p:custDataLst>
              <p:tags r:id="rId3"/>
            </p:custDataLst>
          </p:nvPr>
        </p:nvSpPr>
        <p:spPr>
          <a:xfrm flipV="1">
            <a:off x="0" y="6572250"/>
            <a:ext cx="12192000" cy="285750"/>
          </a:xfrm>
          <a:prstGeom prst="rect">
            <a:avLst/>
          </a:prstGeom>
          <a:solidFill>
            <a:srgbClr val="07A7A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9" name="图形 8"/>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10" name="直接连接符 9"/>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07A7AF"/>
                </a:gs>
                <a:gs pos="100000">
                  <a:schemeClr val="bg1">
                    <a:lumMod val="95000"/>
                  </a:schemeClr>
                </a:gs>
                <a:gs pos="47000">
                  <a:srgbClr val="07A7AF">
                    <a:alpha val="30000"/>
                  </a:srgbClr>
                </a:gs>
              </a:gsLst>
              <a:lin ang="5400000" scaled="0"/>
              <a:tileRect/>
            </a:gradFill>
            <a:prstDash val="solid"/>
            <a:miter lim="800000"/>
          </a:ln>
          <a:effectLst/>
        </p:spPr>
      </p:cxnSp>
      <p:sp>
        <p:nvSpPr>
          <p:cNvPr id="12" name="灯片编号占位符 10"/>
          <p:cNvSpPr txBox="1"/>
          <p:nvPr userDrawn="1"/>
        </p:nvSpPr>
        <p:spPr>
          <a:xfrm>
            <a:off x="11347200" y="6076800"/>
            <a:ext cx="828000" cy="360000"/>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8FBB60E3-B36B-43A6-B31C-E7226B1077ED}" type="slidenum">
              <a:rPr lang="zh-CN" altLang="en-US" sz="1800" smtClean="0">
                <a:solidFill>
                  <a:schemeClr val="tx1">
                    <a:lumMod val="95000"/>
                    <a:lumOff val="5000"/>
                  </a:schemeClr>
                </a:solidFill>
                <a:latin typeface="Arial" panose="020B0604020202020204" pitchFamily="34" charset="0"/>
                <a:cs typeface="Arial" panose="020B0604020202020204" pitchFamily="34" charset="0"/>
              </a:rPr>
            </a:fld>
            <a:endParaRPr lang="zh-CN" altLang="en-US" sz="1800">
              <a:solidFill>
                <a:schemeClr val="tx1">
                  <a:lumMod val="95000"/>
                  <a:lumOff val="5000"/>
                </a:schemeClr>
              </a:solidFill>
              <a:latin typeface="Arial" panose="020B0604020202020204" pitchFamily="34" charset="0"/>
              <a:cs typeface="Arial" panose="020B0604020202020204" pitchFamily="34" charset="0"/>
            </a:endParaRPr>
          </a:p>
        </p:txBody>
      </p:sp>
    </p:spTree>
  </p:cSld>
  <p:clrMap bg1="lt1" tx1="dk1" bg2="lt2" tx2="dk2" accent1="accent1" accent2="accent2" accent3="accent3" accent4="accent4" accent5="accent5" accent6="accent6" hlink="hlink" folHlink="folHlink"/>
  <p:sldLayoutIdLst>
    <p:sldLayoutId id="2147483706"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7" name="矩形 6"/>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8" name="矩形 7"/>
          <p:cNvSpPr/>
          <p:nvPr userDrawn="1">
            <p:custDataLst>
              <p:tags r:id="rId3"/>
            </p:custDataLst>
          </p:nvPr>
        </p:nvSpPr>
        <p:spPr>
          <a:xfrm flipV="1">
            <a:off x="0" y="6572250"/>
            <a:ext cx="12192000" cy="285750"/>
          </a:xfrm>
          <a:prstGeom prst="rect">
            <a:avLst/>
          </a:prstGeom>
          <a:solidFill>
            <a:srgbClr val="A728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9" name="图形 4"/>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10" name="直接连接符 9"/>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A728BE"/>
                </a:gs>
                <a:gs pos="100000">
                  <a:schemeClr val="bg1">
                    <a:lumMod val="95000"/>
                  </a:schemeClr>
                </a:gs>
                <a:gs pos="47000">
                  <a:srgbClr val="A728BE">
                    <a:alpha val="30000"/>
                  </a:srgbClr>
                </a:gs>
              </a:gsLst>
              <a:lin ang="5400000" scaled="0"/>
              <a:tileRect/>
            </a:gradFill>
            <a:prstDash val="solid"/>
            <a:miter lim="800000"/>
          </a:ln>
          <a:effectLst/>
        </p:spPr>
      </p:cxnSp>
      <p:sp>
        <p:nvSpPr>
          <p:cNvPr id="12" name="灯片编号占位符 10"/>
          <p:cNvSpPr>
            <a:spLocks noGrp="1"/>
          </p:cNvSpPr>
          <p:nvPr userDrawn="1">
            <p:custDataLst>
              <p:tags r:id="rId8"/>
            </p:custDataLst>
          </p:nvPr>
        </p:nvSpPr>
        <p:spPr>
          <a:xfrm>
            <a:off x="11347200" y="6076800"/>
            <a:ext cx="828000" cy="360000"/>
          </a:xfrm>
          <a:prstGeom prst="rect">
            <a:avLst/>
          </a:prstGeom>
        </p:spPr>
        <p:txBody>
          <a:bodyPr vert="horz" lIns="91440" tIns="45720" rIns="91440" bIns="45720" rtlCol="0" anchor="ctr"/>
          <a:lstStyle>
            <a:lvl1pPr algn="r">
              <a:defRPr sz="1200">
                <a:solidFill>
                  <a:schemeClr val="tx1">
                    <a:tint val="75000"/>
                  </a:schemeClr>
                </a:solidFill>
              </a:defRPr>
            </a:lvl1pPr>
          </a:lstStyle>
          <a:p>
            <a:pPr algn="ctr"/>
            <a:fld id="{7D9BB5D0-35E4-459D-AEF3-FE4D7C45CC19}" type="slidenum">
              <a:rPr lang="zh-CN" altLang="en-US" sz="1800" smtClean="0">
                <a:solidFill>
                  <a:schemeClr val="tx1"/>
                </a:solidFill>
                <a:latin typeface="Arial" panose="020B0604020202020204" pitchFamily="34" charset="0"/>
                <a:cs typeface="Arial" panose="020B0604020202020204" pitchFamily="34" charset="0"/>
              </a:rPr>
            </a:fld>
            <a:endParaRPr lang="zh-CN" altLang="en-US" sz="1800">
              <a:solidFill>
                <a:schemeClr val="tx1"/>
              </a:solidFill>
              <a:latin typeface="Arial" panose="020B0604020202020204" pitchFamily="34" charset="0"/>
              <a:cs typeface="Arial" panose="020B0604020202020204" pitchFamily="34" charset="0"/>
            </a:endParaRPr>
          </a:p>
        </p:txBody>
      </p:sp>
    </p:spTree>
    <p:custDataLst>
      <p:tags r:id="rId9"/>
    </p:custDataLst>
  </p:cSld>
  <p:clrMap bg1="lt1" tx1="dk1" bg2="lt2" tx2="dk2" accent1="accent1" accent2="accent2" accent3="accent3" accent4="accent4" accent5="accent5" accent6="accent6" hlink="hlink" folHlink="folHlink"/>
  <p:sldLayoutIdLst>
    <p:sldLayoutId id="2147483653" r:id="rId1"/>
  </p:sldLayoutIdLst>
  <p:txStyles>
    <p:titleStyle>
      <a:lvl1pPr algn="l" defTabSz="914400" rtl="0" eaLnBrk="1" fontAlgn="auto" latinLnBrk="0" hangingPunct="1">
        <a:lnSpc>
          <a:spcPct val="100000"/>
        </a:lnSpc>
        <a:spcBef>
          <a:spcPct val="0"/>
        </a:spcBef>
        <a:buNone/>
        <a:defRPr sz="3600" b="1" u="none" strike="noStrike" kern="1200" cap="none" spc="300" normalizeH="0" baseline="0">
          <a:solidFill>
            <a:schemeClr val="tx1">
              <a:lumMod val="85000"/>
              <a:lumOff val="15000"/>
            </a:schemeClr>
          </a:solidFill>
          <a:uFillTx/>
          <a:latin typeface="+mj-lt"/>
          <a:ea typeface="+mj-ea"/>
          <a:cs typeface="+mj-cs"/>
        </a:defRPr>
      </a:lvl1pPr>
    </p:titleStyle>
    <p:bodyStyle>
      <a:lvl1pPr marL="228600" indent="-228600" algn="l" defTabSz="914400" rtl="0" eaLnBrk="1" fontAlgn="auto" latinLnBrk="0" hangingPunct="1">
        <a:lnSpc>
          <a:spcPct val="130000"/>
        </a:lnSpc>
        <a:spcBef>
          <a:spcPts val="0"/>
        </a:spcBef>
        <a:spcAft>
          <a:spcPts val="1000"/>
        </a:spcAft>
        <a:buFont typeface="Arial" panose="020B0604020202020204" pitchFamily="34" charset="0"/>
        <a:buChar char="●"/>
        <a:defRPr sz="1800" u="none" strike="noStrike" kern="1200" cap="none" spc="150" normalizeH="0" baseline="0">
          <a:solidFill>
            <a:schemeClr val="tx1">
              <a:lumMod val="65000"/>
              <a:lumOff val="35000"/>
            </a:schemeClr>
          </a:solidFill>
          <a:uFillTx/>
          <a:latin typeface="+mn-lt"/>
          <a:ea typeface="+mn-ea"/>
          <a:cs typeface="+mn-cs"/>
        </a:defRPr>
      </a:lvl1pPr>
      <a:lvl2pPr marL="685800" indent="-228600" algn="l" defTabSz="914400" rtl="0" eaLnBrk="1" fontAlgn="auto" latinLnBrk="0" hangingPunct="1">
        <a:lnSpc>
          <a:spcPct val="120000"/>
        </a:lnSpc>
        <a:spcBef>
          <a:spcPts val="0"/>
        </a:spcBef>
        <a:spcAft>
          <a:spcPts val="600"/>
        </a:spcAft>
        <a:buFont typeface="Arial" panose="020B0604020202020204" pitchFamily="34" charset="0"/>
        <a:buChar char="●"/>
        <a:tabLst>
          <a:tab pos="1609725" algn="l"/>
          <a:tab pos="1609725" algn="l"/>
          <a:tab pos="1609725" algn="l"/>
          <a:tab pos="1609725" algn="l"/>
        </a:tabLst>
        <a:defRPr sz="1600" u="none" strike="noStrike" kern="1200" cap="none" spc="150" normalizeH="0" baseline="0">
          <a:solidFill>
            <a:schemeClr val="tx1">
              <a:lumMod val="65000"/>
              <a:lumOff val="35000"/>
            </a:schemeClr>
          </a:solidFill>
          <a:uFillTx/>
          <a:latin typeface="+mn-lt"/>
          <a:ea typeface="+mn-ea"/>
          <a:cs typeface="+mn-cs"/>
        </a:defRPr>
      </a:lvl2pPr>
      <a:lvl3pPr marL="1143000" indent="-228600" algn="l" defTabSz="914400" rtl="0" eaLnBrk="1" fontAlgn="auto" latinLnBrk="0" hangingPunct="1">
        <a:lnSpc>
          <a:spcPct val="120000"/>
        </a:lnSpc>
        <a:spcBef>
          <a:spcPts val="0"/>
        </a:spcBef>
        <a:spcAft>
          <a:spcPts val="600"/>
        </a:spcAft>
        <a:buFont typeface="Arial" panose="020B0604020202020204" pitchFamily="34" charset="0"/>
        <a:buChar char="●"/>
        <a:defRPr sz="1600" u="none" strike="noStrike" kern="1200" cap="none" spc="150" normalizeH="0" baseline="0">
          <a:solidFill>
            <a:schemeClr val="tx1">
              <a:lumMod val="65000"/>
              <a:lumOff val="35000"/>
            </a:schemeClr>
          </a:solidFill>
          <a:uFillTx/>
          <a:latin typeface="+mn-lt"/>
          <a:ea typeface="+mn-ea"/>
          <a:cs typeface="+mn-cs"/>
        </a:defRPr>
      </a:lvl3pPr>
      <a:lvl4pPr marL="1600200" indent="-228600" algn="l" defTabSz="914400" rtl="0" eaLnBrk="1" fontAlgn="auto" latinLnBrk="0" hangingPunct="1">
        <a:lnSpc>
          <a:spcPct val="120000"/>
        </a:lnSpc>
        <a:spcBef>
          <a:spcPts val="0"/>
        </a:spcBef>
        <a:spcAft>
          <a:spcPts val="300"/>
        </a:spcAft>
        <a:buFont typeface="Wingdings" panose="05000000000000000000" charset="0"/>
        <a:buChar char=""/>
        <a:defRPr sz="1400" u="none" strike="noStrike" kern="1200" cap="none" spc="150" normalizeH="0" baseline="0">
          <a:solidFill>
            <a:schemeClr val="tx1">
              <a:lumMod val="65000"/>
              <a:lumOff val="35000"/>
            </a:schemeClr>
          </a:solidFill>
          <a:uFillTx/>
          <a:latin typeface="+mn-lt"/>
          <a:ea typeface="+mn-ea"/>
          <a:cs typeface="+mn-cs"/>
        </a:defRPr>
      </a:lvl4pPr>
      <a:lvl5pPr marL="2057400" indent="-228600" algn="l" defTabSz="914400" rtl="0" eaLnBrk="1" fontAlgn="auto" latinLnBrk="0" hangingPunct="1">
        <a:lnSpc>
          <a:spcPct val="120000"/>
        </a:lnSpc>
        <a:spcBef>
          <a:spcPts val="0"/>
        </a:spcBef>
        <a:spcAft>
          <a:spcPts val="300"/>
        </a:spcAft>
        <a:buFont typeface="Arial" panose="020B0604020202020204" pitchFamily="34" charset="0"/>
        <a:buChar char="•"/>
        <a:defRPr sz="1400" u="none" strike="noStrike" kern="1200" cap="none" spc="150" normalizeH="0" baseline="0">
          <a:solidFill>
            <a:schemeClr val="tx1">
              <a:lumMod val="65000"/>
              <a:lumOff val="35000"/>
            </a:schemeClr>
          </a:solidFill>
          <a:uFillTx/>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7" name="矩形 6"/>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8" name="矩形 7"/>
          <p:cNvSpPr/>
          <p:nvPr userDrawn="1">
            <p:custDataLst>
              <p:tags r:id="rId3"/>
            </p:custDataLst>
          </p:nvPr>
        </p:nvSpPr>
        <p:spPr>
          <a:xfrm flipV="1">
            <a:off x="0" y="6572250"/>
            <a:ext cx="12192000" cy="285750"/>
          </a:xfrm>
          <a:prstGeom prst="rect">
            <a:avLst/>
          </a:prstGeom>
          <a:solidFill>
            <a:srgbClr val="07A7A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9" name="图形 8"/>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10" name="直接连接符 9"/>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07A7AF"/>
                </a:gs>
                <a:gs pos="100000">
                  <a:schemeClr val="bg1">
                    <a:lumMod val="95000"/>
                  </a:schemeClr>
                </a:gs>
                <a:gs pos="47000">
                  <a:srgbClr val="07A7AF">
                    <a:alpha val="30000"/>
                  </a:srgbClr>
                </a:gs>
              </a:gsLst>
              <a:lin ang="5400000" scaled="0"/>
              <a:tileRect/>
            </a:gradFill>
            <a:prstDash val="solid"/>
            <a:miter lim="800000"/>
          </a:ln>
          <a:effectLst/>
        </p:spPr>
      </p:cxnSp>
      <p:sp>
        <p:nvSpPr>
          <p:cNvPr id="12" name="灯片编号占位符 10"/>
          <p:cNvSpPr txBox="1"/>
          <p:nvPr userDrawn="1"/>
        </p:nvSpPr>
        <p:spPr>
          <a:xfrm>
            <a:off x="11347200" y="6076800"/>
            <a:ext cx="828000" cy="360000"/>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8FBB60E3-B36B-43A6-B31C-E7226B1077ED}" type="slidenum">
              <a:rPr lang="zh-CN" altLang="en-US" sz="1800" smtClean="0">
                <a:solidFill>
                  <a:schemeClr val="tx1">
                    <a:lumMod val="95000"/>
                    <a:lumOff val="5000"/>
                  </a:schemeClr>
                </a:solidFill>
                <a:latin typeface="Arial" panose="020B0604020202020204" pitchFamily="34" charset="0"/>
                <a:cs typeface="Arial" panose="020B0604020202020204" pitchFamily="34" charset="0"/>
              </a:rPr>
            </a:fld>
            <a:endParaRPr lang="zh-CN" altLang="en-US" sz="1800">
              <a:solidFill>
                <a:schemeClr val="tx1">
                  <a:lumMod val="95000"/>
                  <a:lumOff val="5000"/>
                </a:schemeClr>
              </a:solidFill>
              <a:latin typeface="Arial" panose="020B0604020202020204" pitchFamily="34" charset="0"/>
              <a:cs typeface="Arial" panose="020B0604020202020204" pitchFamily="34" charset="0"/>
            </a:endParaRPr>
          </a:p>
        </p:txBody>
      </p:sp>
    </p:spTree>
  </p:cSld>
  <p:clrMap bg1="lt1" tx1="dk1" bg2="lt2" tx2="dk2" accent1="accent1" accent2="accent2" accent3="accent3" accent4="accent4" accent5="accent5" accent6="accent6" hlink="hlink" folHlink="folHlink"/>
  <p:sldLayoutIdLst>
    <p:sldLayoutId id="2147483708"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7" name="矩形 6"/>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8" name="矩形 7"/>
          <p:cNvSpPr/>
          <p:nvPr userDrawn="1">
            <p:custDataLst>
              <p:tags r:id="rId3"/>
            </p:custDataLst>
          </p:nvPr>
        </p:nvSpPr>
        <p:spPr>
          <a:xfrm flipV="1">
            <a:off x="0" y="6572250"/>
            <a:ext cx="12192000" cy="285750"/>
          </a:xfrm>
          <a:prstGeom prst="rect">
            <a:avLst/>
          </a:prstGeom>
          <a:solidFill>
            <a:srgbClr val="07A7A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9" name="图形 8"/>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10" name="直接连接符 9"/>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07A7AF"/>
                </a:gs>
                <a:gs pos="100000">
                  <a:schemeClr val="bg1">
                    <a:lumMod val="95000"/>
                  </a:schemeClr>
                </a:gs>
                <a:gs pos="47000">
                  <a:srgbClr val="07A7AF">
                    <a:alpha val="30000"/>
                  </a:srgbClr>
                </a:gs>
              </a:gsLst>
              <a:lin ang="5400000" scaled="0"/>
              <a:tileRect/>
            </a:gradFill>
            <a:prstDash val="solid"/>
            <a:miter lim="800000"/>
          </a:ln>
          <a:effectLst/>
        </p:spPr>
      </p:cxnSp>
      <p:sp>
        <p:nvSpPr>
          <p:cNvPr id="12" name="灯片编号占位符 10"/>
          <p:cNvSpPr txBox="1"/>
          <p:nvPr userDrawn="1"/>
        </p:nvSpPr>
        <p:spPr>
          <a:xfrm>
            <a:off x="11347200" y="6076800"/>
            <a:ext cx="828000" cy="360000"/>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8FBB60E3-B36B-43A6-B31C-E7226B1077ED}" type="slidenum">
              <a:rPr lang="zh-CN" altLang="en-US" sz="1800" smtClean="0">
                <a:solidFill>
                  <a:schemeClr val="tx1">
                    <a:lumMod val="95000"/>
                    <a:lumOff val="5000"/>
                  </a:schemeClr>
                </a:solidFill>
                <a:latin typeface="Arial" panose="020B0604020202020204" pitchFamily="34" charset="0"/>
                <a:cs typeface="Arial" panose="020B0604020202020204" pitchFamily="34" charset="0"/>
              </a:rPr>
            </a:fld>
            <a:endParaRPr lang="zh-CN" altLang="en-US" sz="1800">
              <a:solidFill>
                <a:schemeClr val="tx1">
                  <a:lumMod val="95000"/>
                  <a:lumOff val="5000"/>
                </a:schemeClr>
              </a:solidFill>
              <a:latin typeface="Arial" panose="020B0604020202020204" pitchFamily="34" charset="0"/>
              <a:cs typeface="Arial" panose="020B0604020202020204" pitchFamily="34" charset="0"/>
            </a:endParaRPr>
          </a:p>
        </p:txBody>
      </p:sp>
    </p:spTree>
  </p:cSld>
  <p:clrMap bg1="lt1" tx1="dk1" bg2="lt2" tx2="dk2" accent1="accent1" accent2="accent2" accent3="accent3" accent4="accent4" accent5="accent5" accent6="accent6" hlink="hlink" folHlink="folHlink"/>
  <p:sldLayoutIdLst>
    <p:sldLayoutId id="2147483710"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7" name="矩形 6"/>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8" name="矩形 7"/>
          <p:cNvSpPr/>
          <p:nvPr userDrawn="1">
            <p:custDataLst>
              <p:tags r:id="rId3"/>
            </p:custDataLst>
          </p:nvPr>
        </p:nvSpPr>
        <p:spPr>
          <a:xfrm flipV="1">
            <a:off x="0" y="6572250"/>
            <a:ext cx="12192000" cy="285750"/>
          </a:xfrm>
          <a:prstGeom prst="rect">
            <a:avLst/>
          </a:prstGeom>
          <a:solidFill>
            <a:srgbClr val="07A7A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9" name="图形 8"/>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10" name="直接连接符 9"/>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07A7AF"/>
                </a:gs>
                <a:gs pos="100000">
                  <a:schemeClr val="bg1">
                    <a:lumMod val="95000"/>
                  </a:schemeClr>
                </a:gs>
                <a:gs pos="47000">
                  <a:srgbClr val="07A7AF">
                    <a:alpha val="30000"/>
                  </a:srgbClr>
                </a:gs>
              </a:gsLst>
              <a:lin ang="5400000" scaled="0"/>
              <a:tileRect/>
            </a:gradFill>
            <a:prstDash val="solid"/>
            <a:miter lim="800000"/>
          </a:ln>
          <a:effectLst/>
        </p:spPr>
      </p:cxnSp>
      <p:sp>
        <p:nvSpPr>
          <p:cNvPr id="12" name="灯片编号占位符 10"/>
          <p:cNvSpPr txBox="1"/>
          <p:nvPr userDrawn="1"/>
        </p:nvSpPr>
        <p:spPr>
          <a:xfrm>
            <a:off x="11347200" y="6076800"/>
            <a:ext cx="828000" cy="360000"/>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8FBB60E3-B36B-43A6-B31C-E7226B1077ED}" type="slidenum">
              <a:rPr lang="zh-CN" altLang="en-US" sz="1800" smtClean="0">
                <a:solidFill>
                  <a:schemeClr val="tx1">
                    <a:lumMod val="95000"/>
                    <a:lumOff val="5000"/>
                  </a:schemeClr>
                </a:solidFill>
                <a:latin typeface="Arial" panose="020B0604020202020204" pitchFamily="34" charset="0"/>
                <a:cs typeface="Arial" panose="020B0604020202020204" pitchFamily="34" charset="0"/>
              </a:rPr>
            </a:fld>
            <a:endParaRPr lang="zh-CN" altLang="en-US" sz="1800">
              <a:solidFill>
                <a:schemeClr val="tx1">
                  <a:lumMod val="95000"/>
                  <a:lumOff val="5000"/>
                </a:schemeClr>
              </a:solidFill>
              <a:latin typeface="Arial" panose="020B0604020202020204" pitchFamily="34" charset="0"/>
              <a:cs typeface="Arial" panose="020B0604020202020204" pitchFamily="34" charset="0"/>
            </a:endParaRPr>
          </a:p>
        </p:txBody>
      </p:sp>
    </p:spTree>
  </p:cSld>
  <p:clrMap bg1="lt1" tx1="dk1" bg2="lt2" tx2="dk2" accent1="accent1" accent2="accent2" accent3="accent3" accent4="accent4" accent5="accent5" accent6="accent6" hlink="hlink" folHlink="folHlink"/>
  <p:sldLayoutIdLst>
    <p:sldLayoutId id="2147483712"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7" name="矩形 6"/>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8" name="矩形 7"/>
          <p:cNvSpPr/>
          <p:nvPr userDrawn="1">
            <p:custDataLst>
              <p:tags r:id="rId3"/>
            </p:custDataLst>
          </p:nvPr>
        </p:nvSpPr>
        <p:spPr>
          <a:xfrm flipV="1">
            <a:off x="0" y="6572250"/>
            <a:ext cx="12192000" cy="285750"/>
          </a:xfrm>
          <a:prstGeom prst="rect">
            <a:avLst/>
          </a:prstGeom>
          <a:solidFill>
            <a:srgbClr val="07A7A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9" name="图形 8"/>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10" name="直接连接符 9"/>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07A7AF"/>
                </a:gs>
                <a:gs pos="100000">
                  <a:schemeClr val="bg1">
                    <a:lumMod val="95000"/>
                  </a:schemeClr>
                </a:gs>
                <a:gs pos="47000">
                  <a:srgbClr val="07A7AF">
                    <a:alpha val="30000"/>
                  </a:srgbClr>
                </a:gs>
              </a:gsLst>
              <a:lin ang="5400000" scaled="0"/>
              <a:tileRect/>
            </a:gradFill>
            <a:prstDash val="solid"/>
            <a:miter lim="800000"/>
          </a:ln>
          <a:effectLst/>
        </p:spPr>
      </p:cxnSp>
      <p:sp>
        <p:nvSpPr>
          <p:cNvPr id="12" name="灯片编号占位符 10"/>
          <p:cNvSpPr txBox="1"/>
          <p:nvPr userDrawn="1"/>
        </p:nvSpPr>
        <p:spPr>
          <a:xfrm>
            <a:off x="11347200" y="6076800"/>
            <a:ext cx="828000" cy="360000"/>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8FBB60E3-B36B-43A6-B31C-E7226B1077ED}" type="slidenum">
              <a:rPr lang="zh-CN" altLang="en-US" sz="1800" smtClean="0">
                <a:solidFill>
                  <a:schemeClr val="tx1">
                    <a:lumMod val="95000"/>
                    <a:lumOff val="5000"/>
                  </a:schemeClr>
                </a:solidFill>
                <a:latin typeface="Arial" panose="020B0604020202020204" pitchFamily="34" charset="0"/>
                <a:cs typeface="Arial" panose="020B0604020202020204" pitchFamily="34" charset="0"/>
              </a:rPr>
            </a:fld>
            <a:endParaRPr lang="zh-CN" altLang="en-US" sz="1800">
              <a:solidFill>
                <a:schemeClr val="tx1">
                  <a:lumMod val="95000"/>
                  <a:lumOff val="5000"/>
                </a:schemeClr>
              </a:solidFill>
              <a:latin typeface="Arial" panose="020B0604020202020204" pitchFamily="34" charset="0"/>
              <a:cs typeface="Arial" panose="020B0604020202020204" pitchFamily="34" charset="0"/>
            </a:endParaRPr>
          </a:p>
        </p:txBody>
      </p:sp>
    </p:spTree>
  </p:cSld>
  <p:clrMap bg1="lt1" tx1="dk1" bg2="lt2" tx2="dk2" accent1="accent1" accent2="accent2" accent3="accent3" accent4="accent4" accent5="accent5" accent6="accent6" hlink="hlink" folHlink="folHlink"/>
  <p:sldLayoutIdLst>
    <p:sldLayoutId id="2147483714"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7" name="矩形 6"/>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8" name="矩形 7"/>
          <p:cNvSpPr/>
          <p:nvPr userDrawn="1">
            <p:custDataLst>
              <p:tags r:id="rId3"/>
            </p:custDataLst>
          </p:nvPr>
        </p:nvSpPr>
        <p:spPr>
          <a:xfrm flipV="1">
            <a:off x="0" y="6572250"/>
            <a:ext cx="12192000" cy="285750"/>
          </a:xfrm>
          <a:prstGeom prst="rect">
            <a:avLst/>
          </a:prstGeom>
          <a:solidFill>
            <a:srgbClr val="07A7A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9" name="图形 8"/>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10" name="直接连接符 9"/>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07A7AF"/>
                </a:gs>
                <a:gs pos="100000">
                  <a:schemeClr val="bg1">
                    <a:lumMod val="95000"/>
                  </a:schemeClr>
                </a:gs>
                <a:gs pos="47000">
                  <a:srgbClr val="07A7AF">
                    <a:alpha val="30000"/>
                  </a:srgbClr>
                </a:gs>
              </a:gsLst>
              <a:lin ang="5400000" scaled="0"/>
              <a:tileRect/>
            </a:gradFill>
            <a:prstDash val="solid"/>
            <a:miter lim="800000"/>
          </a:ln>
          <a:effectLst/>
        </p:spPr>
      </p:cxnSp>
      <p:sp>
        <p:nvSpPr>
          <p:cNvPr id="12" name="灯片编号占位符 10"/>
          <p:cNvSpPr txBox="1"/>
          <p:nvPr userDrawn="1"/>
        </p:nvSpPr>
        <p:spPr>
          <a:xfrm>
            <a:off x="11347200" y="6076800"/>
            <a:ext cx="828000" cy="360000"/>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8FBB60E3-B36B-43A6-B31C-E7226B1077ED}" type="slidenum">
              <a:rPr lang="zh-CN" altLang="en-US" sz="1800" smtClean="0">
                <a:solidFill>
                  <a:schemeClr val="tx1">
                    <a:lumMod val="95000"/>
                    <a:lumOff val="5000"/>
                  </a:schemeClr>
                </a:solidFill>
                <a:latin typeface="Arial" panose="020B0604020202020204" pitchFamily="34" charset="0"/>
                <a:cs typeface="Arial" panose="020B0604020202020204" pitchFamily="34" charset="0"/>
              </a:rPr>
            </a:fld>
            <a:endParaRPr lang="zh-CN" altLang="en-US" sz="1800">
              <a:solidFill>
                <a:schemeClr val="tx1">
                  <a:lumMod val="95000"/>
                  <a:lumOff val="5000"/>
                </a:schemeClr>
              </a:solidFill>
              <a:latin typeface="Arial" panose="020B0604020202020204" pitchFamily="34" charset="0"/>
              <a:cs typeface="Arial" panose="020B0604020202020204" pitchFamily="34" charset="0"/>
            </a:endParaRPr>
          </a:p>
        </p:txBody>
      </p:sp>
    </p:spTree>
  </p:cSld>
  <p:clrMap bg1="lt1" tx1="dk1" bg2="lt2" tx2="dk2" accent1="accent1" accent2="accent2" accent3="accent3" accent4="accent4" accent5="accent5" accent6="accent6" hlink="hlink" folHlink="folHlink"/>
  <p:sldLayoutIdLst>
    <p:sldLayoutId id="2147483716"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7" name="矩形 6"/>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8" name="矩形 7"/>
          <p:cNvSpPr/>
          <p:nvPr userDrawn="1">
            <p:custDataLst>
              <p:tags r:id="rId3"/>
            </p:custDataLst>
          </p:nvPr>
        </p:nvSpPr>
        <p:spPr>
          <a:xfrm flipV="1">
            <a:off x="0" y="6572250"/>
            <a:ext cx="12192000" cy="285750"/>
          </a:xfrm>
          <a:prstGeom prst="rect">
            <a:avLst/>
          </a:prstGeom>
          <a:solidFill>
            <a:srgbClr val="07A7A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9" name="图形 8"/>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10" name="直接连接符 9"/>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07A7AF"/>
                </a:gs>
                <a:gs pos="100000">
                  <a:schemeClr val="bg1">
                    <a:lumMod val="95000"/>
                  </a:schemeClr>
                </a:gs>
                <a:gs pos="47000">
                  <a:srgbClr val="07A7AF">
                    <a:alpha val="30000"/>
                  </a:srgbClr>
                </a:gs>
              </a:gsLst>
              <a:lin ang="5400000" scaled="0"/>
              <a:tileRect/>
            </a:gradFill>
            <a:prstDash val="solid"/>
            <a:miter lim="800000"/>
          </a:ln>
          <a:effectLst/>
        </p:spPr>
      </p:cxnSp>
      <p:sp>
        <p:nvSpPr>
          <p:cNvPr id="12" name="灯片编号占位符 10"/>
          <p:cNvSpPr txBox="1"/>
          <p:nvPr userDrawn="1"/>
        </p:nvSpPr>
        <p:spPr>
          <a:xfrm>
            <a:off x="11347200" y="6076800"/>
            <a:ext cx="828000" cy="360000"/>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8FBB60E3-B36B-43A6-B31C-E7226B1077ED}" type="slidenum">
              <a:rPr lang="zh-CN" altLang="en-US" sz="1800" smtClean="0">
                <a:solidFill>
                  <a:schemeClr val="tx1">
                    <a:lumMod val="95000"/>
                    <a:lumOff val="5000"/>
                  </a:schemeClr>
                </a:solidFill>
                <a:latin typeface="Arial" panose="020B0604020202020204" pitchFamily="34" charset="0"/>
                <a:cs typeface="Arial" panose="020B0604020202020204" pitchFamily="34" charset="0"/>
              </a:rPr>
            </a:fld>
            <a:endParaRPr lang="zh-CN" altLang="en-US" sz="1800">
              <a:solidFill>
                <a:schemeClr val="tx1">
                  <a:lumMod val="95000"/>
                  <a:lumOff val="5000"/>
                </a:schemeClr>
              </a:solidFill>
              <a:latin typeface="Arial" panose="020B0604020202020204" pitchFamily="34" charset="0"/>
              <a:cs typeface="Arial" panose="020B0604020202020204" pitchFamily="34" charset="0"/>
            </a:endParaRPr>
          </a:p>
        </p:txBody>
      </p:sp>
    </p:spTree>
  </p:cSld>
  <p:clrMap bg1="lt1" tx1="dk1" bg2="lt2" tx2="dk2" accent1="accent1" accent2="accent2" accent3="accent3" accent4="accent4" accent5="accent5" accent6="accent6" hlink="hlink" folHlink="folHlink"/>
  <p:sldLayoutIdLst>
    <p:sldLayoutId id="2147483718"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7" name="矩形 6"/>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8" name="矩形 7"/>
          <p:cNvSpPr/>
          <p:nvPr userDrawn="1">
            <p:custDataLst>
              <p:tags r:id="rId3"/>
            </p:custDataLst>
          </p:nvPr>
        </p:nvSpPr>
        <p:spPr>
          <a:xfrm flipV="1">
            <a:off x="0" y="6572250"/>
            <a:ext cx="12192000" cy="285750"/>
          </a:xfrm>
          <a:prstGeom prst="rect">
            <a:avLst/>
          </a:prstGeom>
          <a:solidFill>
            <a:srgbClr val="07A7A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9" name="图形 8"/>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10" name="直接连接符 9"/>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07A7AF"/>
                </a:gs>
                <a:gs pos="100000">
                  <a:schemeClr val="bg1">
                    <a:lumMod val="95000"/>
                  </a:schemeClr>
                </a:gs>
                <a:gs pos="47000">
                  <a:srgbClr val="07A7AF">
                    <a:alpha val="30000"/>
                  </a:srgbClr>
                </a:gs>
              </a:gsLst>
              <a:lin ang="5400000" scaled="0"/>
              <a:tileRect/>
            </a:gradFill>
            <a:prstDash val="solid"/>
            <a:miter lim="800000"/>
          </a:ln>
          <a:effectLst/>
        </p:spPr>
      </p:cxnSp>
      <p:sp>
        <p:nvSpPr>
          <p:cNvPr id="12" name="灯片编号占位符 10"/>
          <p:cNvSpPr txBox="1"/>
          <p:nvPr userDrawn="1"/>
        </p:nvSpPr>
        <p:spPr>
          <a:xfrm>
            <a:off x="11347200" y="6076800"/>
            <a:ext cx="828000" cy="360000"/>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8FBB60E3-B36B-43A6-B31C-E7226B1077ED}" type="slidenum">
              <a:rPr lang="zh-CN" altLang="en-US" sz="1800" smtClean="0">
                <a:solidFill>
                  <a:schemeClr val="tx1">
                    <a:lumMod val="95000"/>
                    <a:lumOff val="5000"/>
                  </a:schemeClr>
                </a:solidFill>
                <a:latin typeface="Arial" panose="020B0604020202020204" pitchFamily="34" charset="0"/>
                <a:cs typeface="Arial" panose="020B0604020202020204" pitchFamily="34" charset="0"/>
              </a:rPr>
            </a:fld>
            <a:endParaRPr lang="zh-CN" altLang="en-US" sz="1800">
              <a:solidFill>
                <a:schemeClr val="tx1">
                  <a:lumMod val="95000"/>
                  <a:lumOff val="5000"/>
                </a:schemeClr>
              </a:solidFill>
              <a:latin typeface="Arial" panose="020B0604020202020204" pitchFamily="34" charset="0"/>
              <a:cs typeface="Arial" panose="020B0604020202020204" pitchFamily="34" charset="0"/>
            </a:endParaRPr>
          </a:p>
        </p:txBody>
      </p:sp>
    </p:spTree>
  </p:cSld>
  <p:clrMap bg1="lt1" tx1="dk1" bg2="lt2" tx2="dk2" accent1="accent1" accent2="accent2" accent3="accent3" accent4="accent4" accent5="accent5" accent6="accent6" hlink="hlink" folHlink="folHlink"/>
  <p:sldLayoutIdLst>
    <p:sldLayoutId id="2147483720"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7" name="矩形 6"/>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8" name="矩形 7"/>
          <p:cNvSpPr/>
          <p:nvPr userDrawn="1">
            <p:custDataLst>
              <p:tags r:id="rId3"/>
            </p:custDataLst>
          </p:nvPr>
        </p:nvSpPr>
        <p:spPr>
          <a:xfrm flipV="1">
            <a:off x="0" y="6572250"/>
            <a:ext cx="12192000" cy="285750"/>
          </a:xfrm>
          <a:prstGeom prst="rect">
            <a:avLst/>
          </a:prstGeom>
          <a:solidFill>
            <a:srgbClr val="07A7A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9" name="图形 8"/>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10" name="直接连接符 9"/>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07A7AF"/>
                </a:gs>
                <a:gs pos="100000">
                  <a:schemeClr val="bg1">
                    <a:lumMod val="95000"/>
                  </a:schemeClr>
                </a:gs>
                <a:gs pos="47000">
                  <a:srgbClr val="07A7AF">
                    <a:alpha val="30000"/>
                  </a:srgbClr>
                </a:gs>
              </a:gsLst>
              <a:lin ang="5400000" scaled="0"/>
              <a:tileRect/>
            </a:gradFill>
            <a:prstDash val="solid"/>
            <a:miter lim="800000"/>
          </a:ln>
          <a:effectLst/>
        </p:spPr>
      </p:cxnSp>
      <p:sp>
        <p:nvSpPr>
          <p:cNvPr id="12" name="灯片编号占位符 10"/>
          <p:cNvSpPr txBox="1"/>
          <p:nvPr userDrawn="1"/>
        </p:nvSpPr>
        <p:spPr>
          <a:xfrm>
            <a:off x="11347200" y="6076800"/>
            <a:ext cx="828000" cy="360000"/>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8FBB60E3-B36B-43A6-B31C-E7226B1077ED}" type="slidenum">
              <a:rPr lang="zh-CN" altLang="en-US" sz="1800" smtClean="0">
                <a:solidFill>
                  <a:schemeClr val="tx1">
                    <a:lumMod val="95000"/>
                    <a:lumOff val="5000"/>
                  </a:schemeClr>
                </a:solidFill>
                <a:latin typeface="Arial" panose="020B0604020202020204" pitchFamily="34" charset="0"/>
                <a:cs typeface="Arial" panose="020B0604020202020204" pitchFamily="34" charset="0"/>
              </a:rPr>
            </a:fld>
            <a:endParaRPr lang="zh-CN" altLang="en-US" sz="1800">
              <a:solidFill>
                <a:schemeClr val="tx1">
                  <a:lumMod val="95000"/>
                  <a:lumOff val="5000"/>
                </a:schemeClr>
              </a:solidFill>
              <a:latin typeface="Arial" panose="020B0604020202020204" pitchFamily="34" charset="0"/>
              <a:cs typeface="Arial" panose="020B0604020202020204" pitchFamily="34" charset="0"/>
            </a:endParaRPr>
          </a:p>
        </p:txBody>
      </p:sp>
    </p:spTree>
  </p:cSld>
  <p:clrMap bg1="lt1" tx1="dk1" bg2="lt2" tx2="dk2" accent1="accent1" accent2="accent2" accent3="accent3" accent4="accent4" accent5="accent5" accent6="accent6" hlink="hlink" folHlink="folHlink"/>
  <p:sldLayoutIdLst>
    <p:sldLayoutId id="2147483722"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7" name="矩形 6"/>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8" name="矩形 7"/>
          <p:cNvSpPr/>
          <p:nvPr userDrawn="1">
            <p:custDataLst>
              <p:tags r:id="rId3"/>
            </p:custDataLst>
          </p:nvPr>
        </p:nvSpPr>
        <p:spPr>
          <a:xfrm flipV="1">
            <a:off x="0" y="6572250"/>
            <a:ext cx="12192000" cy="285750"/>
          </a:xfrm>
          <a:prstGeom prst="rect">
            <a:avLst/>
          </a:prstGeom>
          <a:solidFill>
            <a:srgbClr val="07A7A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9" name="图形 8"/>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10" name="直接连接符 9"/>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07A7AF"/>
                </a:gs>
                <a:gs pos="100000">
                  <a:schemeClr val="bg1">
                    <a:lumMod val="95000"/>
                  </a:schemeClr>
                </a:gs>
                <a:gs pos="47000">
                  <a:srgbClr val="07A7AF">
                    <a:alpha val="30000"/>
                  </a:srgbClr>
                </a:gs>
              </a:gsLst>
              <a:lin ang="5400000" scaled="0"/>
              <a:tileRect/>
            </a:gradFill>
            <a:prstDash val="solid"/>
            <a:miter lim="800000"/>
          </a:ln>
          <a:effectLst/>
        </p:spPr>
      </p:cxnSp>
      <p:sp>
        <p:nvSpPr>
          <p:cNvPr id="12" name="灯片编号占位符 10"/>
          <p:cNvSpPr txBox="1"/>
          <p:nvPr userDrawn="1"/>
        </p:nvSpPr>
        <p:spPr>
          <a:xfrm>
            <a:off x="11347200" y="6076800"/>
            <a:ext cx="828000" cy="360000"/>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8FBB60E3-B36B-43A6-B31C-E7226B1077ED}" type="slidenum">
              <a:rPr lang="zh-CN" altLang="en-US" sz="1800" smtClean="0">
                <a:solidFill>
                  <a:schemeClr val="tx1">
                    <a:lumMod val="95000"/>
                    <a:lumOff val="5000"/>
                  </a:schemeClr>
                </a:solidFill>
                <a:latin typeface="Arial" panose="020B0604020202020204" pitchFamily="34" charset="0"/>
                <a:cs typeface="Arial" panose="020B0604020202020204" pitchFamily="34" charset="0"/>
              </a:rPr>
            </a:fld>
            <a:endParaRPr lang="zh-CN" altLang="en-US" sz="1800">
              <a:solidFill>
                <a:schemeClr val="tx1">
                  <a:lumMod val="95000"/>
                  <a:lumOff val="5000"/>
                </a:schemeClr>
              </a:solidFill>
              <a:latin typeface="Arial" panose="020B0604020202020204" pitchFamily="34" charset="0"/>
              <a:cs typeface="Arial" panose="020B0604020202020204" pitchFamily="34" charset="0"/>
            </a:endParaRPr>
          </a:p>
        </p:txBody>
      </p:sp>
    </p:spTree>
  </p:cSld>
  <p:clrMap bg1="lt1" tx1="dk1" bg2="lt2" tx2="dk2" accent1="accent1" accent2="accent2" accent3="accent3" accent4="accent4" accent5="accent5" accent6="accent6" hlink="hlink" folHlink="folHlink"/>
  <p:sldLayoutIdLst>
    <p:sldLayoutId id="2147483724"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7" name="矩形 6"/>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8" name="矩形 7"/>
          <p:cNvSpPr/>
          <p:nvPr userDrawn="1">
            <p:custDataLst>
              <p:tags r:id="rId3"/>
            </p:custDataLst>
          </p:nvPr>
        </p:nvSpPr>
        <p:spPr>
          <a:xfrm flipV="1">
            <a:off x="0" y="6572250"/>
            <a:ext cx="12192000" cy="285750"/>
          </a:xfrm>
          <a:prstGeom prst="rect">
            <a:avLst/>
          </a:prstGeom>
          <a:solidFill>
            <a:srgbClr val="07A7A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9" name="图形 8"/>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10" name="直接连接符 9"/>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07A7AF"/>
                </a:gs>
                <a:gs pos="100000">
                  <a:schemeClr val="bg1">
                    <a:lumMod val="95000"/>
                  </a:schemeClr>
                </a:gs>
                <a:gs pos="47000">
                  <a:srgbClr val="07A7AF">
                    <a:alpha val="30000"/>
                  </a:srgbClr>
                </a:gs>
              </a:gsLst>
              <a:lin ang="5400000" scaled="0"/>
              <a:tileRect/>
            </a:gradFill>
            <a:prstDash val="solid"/>
            <a:miter lim="800000"/>
          </a:ln>
          <a:effectLst/>
        </p:spPr>
      </p:cxnSp>
      <p:sp>
        <p:nvSpPr>
          <p:cNvPr id="12" name="灯片编号占位符 10"/>
          <p:cNvSpPr txBox="1"/>
          <p:nvPr userDrawn="1"/>
        </p:nvSpPr>
        <p:spPr>
          <a:xfrm>
            <a:off x="11347200" y="6076800"/>
            <a:ext cx="828000" cy="360000"/>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8FBB60E3-B36B-43A6-B31C-E7226B1077ED}" type="slidenum">
              <a:rPr lang="zh-CN" altLang="en-US" sz="1800" smtClean="0">
                <a:solidFill>
                  <a:schemeClr val="tx1">
                    <a:lumMod val="95000"/>
                    <a:lumOff val="5000"/>
                  </a:schemeClr>
                </a:solidFill>
                <a:latin typeface="Arial" panose="020B0604020202020204" pitchFamily="34" charset="0"/>
                <a:cs typeface="Arial" panose="020B0604020202020204" pitchFamily="34" charset="0"/>
              </a:rPr>
            </a:fld>
            <a:endParaRPr lang="zh-CN" altLang="en-US" sz="1800">
              <a:solidFill>
                <a:schemeClr val="tx1">
                  <a:lumMod val="95000"/>
                  <a:lumOff val="5000"/>
                </a:schemeClr>
              </a:solidFill>
              <a:latin typeface="Arial" panose="020B0604020202020204" pitchFamily="34" charset="0"/>
              <a:cs typeface="Arial" panose="020B0604020202020204" pitchFamily="34" charset="0"/>
            </a:endParaRPr>
          </a:p>
        </p:txBody>
      </p:sp>
    </p:spTree>
  </p:cSld>
  <p:clrMap bg1="lt1" tx1="dk1" bg2="lt2" tx2="dk2" accent1="accent1" accent2="accent2" accent3="accent3" accent4="accent4" accent5="accent5" accent6="accent6" hlink="hlink" folHlink="folHlink"/>
  <p:sldLayoutIdLst>
    <p:sldLayoutId id="2147483726"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7" name="矩形 6"/>
          <p:cNvSpPr/>
          <p:nvPr userDrawn="1">
            <p:custDataLst>
              <p:tags r:id="rId3"/>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8" name="矩形 7"/>
          <p:cNvSpPr/>
          <p:nvPr userDrawn="1">
            <p:custDataLst>
              <p:tags r:id="rId4"/>
            </p:custDataLst>
          </p:nvPr>
        </p:nvSpPr>
        <p:spPr>
          <a:xfrm flipV="1">
            <a:off x="0" y="6572250"/>
            <a:ext cx="12192000" cy="285750"/>
          </a:xfrm>
          <a:prstGeom prst="rect">
            <a:avLst/>
          </a:prstGeom>
          <a:solidFill>
            <a:srgbClr val="A728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9" name="图形 4"/>
          <p:cNvPicPr>
            <a:picLocks noChangeAspect="1"/>
          </p:cNvPicPr>
          <p:nvPr userDrawn="1">
            <p:custDataLst>
              <p:tags r:id="rId5"/>
            </p:custDataLst>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p:blipFill>
        <p:spPr>
          <a:xfrm>
            <a:off x="200184" y="180670"/>
            <a:ext cx="756000" cy="756000"/>
          </a:xfrm>
          <a:prstGeom prst="rect">
            <a:avLst/>
          </a:prstGeom>
        </p:spPr>
      </p:pic>
      <p:cxnSp>
        <p:nvCxnSpPr>
          <p:cNvPr id="10" name="直接连接符 9"/>
          <p:cNvCxnSpPr/>
          <p:nvPr userDrawn="1">
            <p:custDataLst>
              <p:tags r:id="rId8"/>
            </p:custDataLst>
          </p:nvPr>
        </p:nvCxnSpPr>
        <p:spPr>
          <a:xfrm rot="5400000" flipV="1">
            <a:off x="6348182" y="-4812103"/>
            <a:ext cx="0" cy="11520000"/>
          </a:xfrm>
          <a:prstGeom prst="line">
            <a:avLst/>
          </a:prstGeom>
          <a:noFill/>
          <a:ln w="28575" cap="flat" cmpd="sng" algn="ctr">
            <a:gradFill flip="none" rotWithShape="1">
              <a:gsLst>
                <a:gs pos="0">
                  <a:srgbClr val="A728BE"/>
                </a:gs>
                <a:gs pos="100000">
                  <a:schemeClr val="bg1">
                    <a:lumMod val="95000"/>
                  </a:schemeClr>
                </a:gs>
                <a:gs pos="47000">
                  <a:srgbClr val="A728BE">
                    <a:alpha val="30000"/>
                  </a:srgbClr>
                </a:gs>
              </a:gsLst>
              <a:lin ang="5400000" scaled="0"/>
              <a:tileRect/>
            </a:gradFill>
            <a:prstDash val="solid"/>
            <a:miter lim="800000"/>
          </a:ln>
          <a:effectLst/>
        </p:spPr>
      </p:cxnSp>
      <p:sp>
        <p:nvSpPr>
          <p:cNvPr id="12" name="灯片编号占位符 10"/>
          <p:cNvSpPr>
            <a:spLocks noGrp="1"/>
          </p:cNvSpPr>
          <p:nvPr userDrawn="1">
            <p:custDataLst>
              <p:tags r:id="rId9"/>
            </p:custDataLst>
          </p:nvPr>
        </p:nvSpPr>
        <p:spPr>
          <a:xfrm>
            <a:off x="11347200" y="6076800"/>
            <a:ext cx="828000" cy="360000"/>
          </a:xfrm>
          <a:prstGeom prst="rect">
            <a:avLst/>
          </a:prstGeom>
        </p:spPr>
        <p:txBody>
          <a:bodyPr vert="horz" lIns="91440" tIns="45720" rIns="91440" bIns="45720" rtlCol="0" anchor="ctr"/>
          <a:lstStyle>
            <a:lvl1pPr algn="r">
              <a:defRPr sz="1200">
                <a:solidFill>
                  <a:schemeClr val="tx1">
                    <a:tint val="75000"/>
                  </a:schemeClr>
                </a:solidFill>
              </a:defRPr>
            </a:lvl1pPr>
          </a:lstStyle>
          <a:p>
            <a:pPr algn="ctr"/>
            <a:fld id="{7D9BB5D0-35E4-459D-AEF3-FE4D7C45CC19}" type="slidenum">
              <a:rPr lang="zh-CN" altLang="en-US" sz="1800" smtClean="0">
                <a:solidFill>
                  <a:schemeClr val="tx1"/>
                </a:solidFill>
                <a:latin typeface="Arial" panose="020B0604020202020204" pitchFamily="34" charset="0"/>
                <a:cs typeface="Arial" panose="020B0604020202020204" pitchFamily="34" charset="0"/>
              </a:rPr>
            </a:fld>
            <a:endParaRPr lang="zh-CN" altLang="en-US" sz="1800">
              <a:solidFill>
                <a:schemeClr val="tx1"/>
              </a:solidFill>
              <a:latin typeface="Arial" panose="020B0604020202020204" pitchFamily="34" charset="0"/>
              <a:cs typeface="Arial" panose="020B0604020202020204" pitchFamily="34" charset="0"/>
            </a:endParaRPr>
          </a:p>
        </p:txBody>
      </p:sp>
    </p:spTree>
    <p:custDataLst>
      <p:tags r:id="rId10"/>
    </p:custDataLst>
  </p:cSld>
  <p:clrMap bg1="lt1" tx1="dk1" bg2="lt2" tx2="dk2" accent1="accent1" accent2="accent2" accent3="accent3" accent4="accent4" accent5="accent5" accent6="accent6" hlink="hlink" folHlink="folHlink"/>
  <p:sldLayoutIdLst>
    <p:sldLayoutId id="2147483655" r:id="rId1"/>
    <p:sldLayoutId id="2147483656" r:id="rId2"/>
  </p:sldLayoutIdLst>
  <p:txStyles>
    <p:titleStyle>
      <a:lvl1pPr algn="l" defTabSz="914400" rtl="0" eaLnBrk="1" fontAlgn="auto" latinLnBrk="0" hangingPunct="1">
        <a:lnSpc>
          <a:spcPct val="100000"/>
        </a:lnSpc>
        <a:spcBef>
          <a:spcPct val="0"/>
        </a:spcBef>
        <a:buNone/>
        <a:defRPr sz="3600" b="1" u="none" strike="noStrike" kern="1200" cap="none" spc="300" normalizeH="0" baseline="0">
          <a:solidFill>
            <a:schemeClr val="tx1">
              <a:lumMod val="85000"/>
              <a:lumOff val="15000"/>
            </a:schemeClr>
          </a:solidFill>
          <a:uFillTx/>
          <a:latin typeface="+mj-lt"/>
          <a:ea typeface="+mj-ea"/>
          <a:cs typeface="+mj-cs"/>
        </a:defRPr>
      </a:lvl1pPr>
    </p:titleStyle>
    <p:bodyStyle>
      <a:lvl1pPr marL="228600" indent="-228600" algn="l" defTabSz="914400" rtl="0" eaLnBrk="1" fontAlgn="auto" latinLnBrk="0" hangingPunct="1">
        <a:lnSpc>
          <a:spcPct val="130000"/>
        </a:lnSpc>
        <a:spcBef>
          <a:spcPts val="0"/>
        </a:spcBef>
        <a:spcAft>
          <a:spcPts val="1000"/>
        </a:spcAft>
        <a:buFont typeface="Arial" panose="020B0604020202020204" pitchFamily="34" charset="0"/>
        <a:buChar char="●"/>
        <a:defRPr sz="1800" u="none" strike="noStrike" kern="1200" cap="none" spc="150" normalizeH="0" baseline="0">
          <a:solidFill>
            <a:schemeClr val="tx1">
              <a:lumMod val="65000"/>
              <a:lumOff val="35000"/>
            </a:schemeClr>
          </a:solidFill>
          <a:uFillTx/>
          <a:latin typeface="+mn-lt"/>
          <a:ea typeface="+mn-ea"/>
          <a:cs typeface="+mn-cs"/>
        </a:defRPr>
      </a:lvl1pPr>
      <a:lvl2pPr marL="685800" indent="-228600" algn="l" defTabSz="914400" rtl="0" eaLnBrk="1" fontAlgn="auto" latinLnBrk="0" hangingPunct="1">
        <a:lnSpc>
          <a:spcPct val="120000"/>
        </a:lnSpc>
        <a:spcBef>
          <a:spcPts val="0"/>
        </a:spcBef>
        <a:spcAft>
          <a:spcPts val="600"/>
        </a:spcAft>
        <a:buFont typeface="Arial" panose="020B0604020202020204" pitchFamily="34" charset="0"/>
        <a:buChar char="●"/>
        <a:tabLst>
          <a:tab pos="1609725" algn="l"/>
          <a:tab pos="1609725" algn="l"/>
          <a:tab pos="1609725" algn="l"/>
          <a:tab pos="1609725" algn="l"/>
        </a:tabLst>
        <a:defRPr sz="1600" u="none" strike="noStrike" kern="1200" cap="none" spc="150" normalizeH="0" baseline="0">
          <a:solidFill>
            <a:schemeClr val="tx1">
              <a:lumMod val="65000"/>
              <a:lumOff val="35000"/>
            </a:schemeClr>
          </a:solidFill>
          <a:uFillTx/>
          <a:latin typeface="+mn-lt"/>
          <a:ea typeface="+mn-ea"/>
          <a:cs typeface="+mn-cs"/>
        </a:defRPr>
      </a:lvl2pPr>
      <a:lvl3pPr marL="1143000" indent="-228600" algn="l" defTabSz="914400" rtl="0" eaLnBrk="1" fontAlgn="auto" latinLnBrk="0" hangingPunct="1">
        <a:lnSpc>
          <a:spcPct val="120000"/>
        </a:lnSpc>
        <a:spcBef>
          <a:spcPts val="0"/>
        </a:spcBef>
        <a:spcAft>
          <a:spcPts val="600"/>
        </a:spcAft>
        <a:buFont typeface="Arial" panose="020B0604020202020204" pitchFamily="34" charset="0"/>
        <a:buChar char="●"/>
        <a:defRPr sz="1600" u="none" strike="noStrike" kern="1200" cap="none" spc="150" normalizeH="0" baseline="0">
          <a:solidFill>
            <a:schemeClr val="tx1">
              <a:lumMod val="65000"/>
              <a:lumOff val="35000"/>
            </a:schemeClr>
          </a:solidFill>
          <a:uFillTx/>
          <a:latin typeface="+mn-lt"/>
          <a:ea typeface="+mn-ea"/>
          <a:cs typeface="+mn-cs"/>
        </a:defRPr>
      </a:lvl3pPr>
      <a:lvl4pPr marL="1600200" indent="-228600" algn="l" defTabSz="914400" rtl="0" eaLnBrk="1" fontAlgn="auto" latinLnBrk="0" hangingPunct="1">
        <a:lnSpc>
          <a:spcPct val="120000"/>
        </a:lnSpc>
        <a:spcBef>
          <a:spcPts val="0"/>
        </a:spcBef>
        <a:spcAft>
          <a:spcPts val="300"/>
        </a:spcAft>
        <a:buFont typeface="Wingdings" panose="05000000000000000000" charset="0"/>
        <a:buChar char=""/>
        <a:defRPr sz="1400" u="none" strike="noStrike" kern="1200" cap="none" spc="150" normalizeH="0" baseline="0">
          <a:solidFill>
            <a:schemeClr val="tx1">
              <a:lumMod val="65000"/>
              <a:lumOff val="35000"/>
            </a:schemeClr>
          </a:solidFill>
          <a:uFillTx/>
          <a:latin typeface="+mn-lt"/>
          <a:ea typeface="+mn-ea"/>
          <a:cs typeface="+mn-cs"/>
        </a:defRPr>
      </a:lvl4pPr>
      <a:lvl5pPr marL="2057400" indent="-228600" algn="l" defTabSz="914400" rtl="0" eaLnBrk="1" fontAlgn="auto" latinLnBrk="0" hangingPunct="1">
        <a:lnSpc>
          <a:spcPct val="120000"/>
        </a:lnSpc>
        <a:spcBef>
          <a:spcPts val="0"/>
        </a:spcBef>
        <a:spcAft>
          <a:spcPts val="300"/>
        </a:spcAft>
        <a:buFont typeface="Arial" panose="020B0604020202020204" pitchFamily="34" charset="0"/>
        <a:buChar char="•"/>
        <a:defRPr sz="1400" u="none" strike="noStrike" kern="1200" cap="none" spc="150" normalizeH="0" baseline="0">
          <a:solidFill>
            <a:schemeClr val="tx1">
              <a:lumMod val="65000"/>
              <a:lumOff val="35000"/>
            </a:schemeClr>
          </a:solidFill>
          <a:uFillTx/>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7" name="矩形 6"/>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8" name="矩形 7"/>
          <p:cNvSpPr/>
          <p:nvPr userDrawn="1">
            <p:custDataLst>
              <p:tags r:id="rId3"/>
            </p:custDataLst>
          </p:nvPr>
        </p:nvSpPr>
        <p:spPr>
          <a:xfrm flipV="1">
            <a:off x="0" y="6572250"/>
            <a:ext cx="12192000" cy="285750"/>
          </a:xfrm>
          <a:prstGeom prst="rect">
            <a:avLst/>
          </a:prstGeom>
          <a:solidFill>
            <a:srgbClr val="07A7A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9" name="图形 8"/>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10" name="直接连接符 9"/>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07A7AF"/>
                </a:gs>
                <a:gs pos="100000">
                  <a:schemeClr val="bg1">
                    <a:lumMod val="95000"/>
                  </a:schemeClr>
                </a:gs>
                <a:gs pos="47000">
                  <a:srgbClr val="07A7AF">
                    <a:alpha val="30000"/>
                  </a:srgbClr>
                </a:gs>
              </a:gsLst>
              <a:lin ang="5400000" scaled="0"/>
              <a:tileRect/>
            </a:gradFill>
            <a:prstDash val="solid"/>
            <a:miter lim="800000"/>
          </a:ln>
          <a:effectLst/>
        </p:spPr>
      </p:cxnSp>
      <p:sp>
        <p:nvSpPr>
          <p:cNvPr id="12" name="灯片编号占位符 10"/>
          <p:cNvSpPr txBox="1"/>
          <p:nvPr userDrawn="1"/>
        </p:nvSpPr>
        <p:spPr>
          <a:xfrm>
            <a:off x="11347200" y="6076800"/>
            <a:ext cx="828000" cy="360000"/>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8FBB60E3-B36B-43A6-B31C-E7226B1077ED}" type="slidenum">
              <a:rPr lang="zh-CN" altLang="en-US" sz="1800" smtClean="0">
                <a:solidFill>
                  <a:schemeClr val="tx1">
                    <a:lumMod val="95000"/>
                    <a:lumOff val="5000"/>
                  </a:schemeClr>
                </a:solidFill>
                <a:latin typeface="Arial" panose="020B0604020202020204" pitchFamily="34" charset="0"/>
                <a:cs typeface="Arial" panose="020B0604020202020204" pitchFamily="34" charset="0"/>
              </a:rPr>
            </a:fld>
            <a:endParaRPr lang="zh-CN" altLang="en-US" sz="1800">
              <a:solidFill>
                <a:schemeClr val="tx1">
                  <a:lumMod val="95000"/>
                  <a:lumOff val="5000"/>
                </a:schemeClr>
              </a:solidFill>
              <a:latin typeface="Arial" panose="020B0604020202020204" pitchFamily="34" charset="0"/>
              <a:cs typeface="Arial" panose="020B0604020202020204" pitchFamily="34" charset="0"/>
            </a:endParaRPr>
          </a:p>
        </p:txBody>
      </p:sp>
    </p:spTree>
  </p:cSld>
  <p:clrMap bg1="lt1" tx1="dk1" bg2="lt2" tx2="dk2" accent1="accent1" accent2="accent2" accent3="accent3" accent4="accent4" accent5="accent5" accent6="accent6" hlink="hlink" folHlink="folHlink"/>
  <p:sldLayoutIdLst>
    <p:sldLayoutId id="2147483728"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7" name="矩形 6"/>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8" name="矩形 7"/>
          <p:cNvSpPr/>
          <p:nvPr userDrawn="1">
            <p:custDataLst>
              <p:tags r:id="rId3"/>
            </p:custDataLst>
          </p:nvPr>
        </p:nvSpPr>
        <p:spPr>
          <a:xfrm flipV="1">
            <a:off x="0" y="6572250"/>
            <a:ext cx="12192000" cy="285750"/>
          </a:xfrm>
          <a:prstGeom prst="rect">
            <a:avLst/>
          </a:prstGeom>
          <a:solidFill>
            <a:srgbClr val="07A7A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9" name="图形 8"/>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10" name="直接连接符 9"/>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07A7AF"/>
                </a:gs>
                <a:gs pos="100000">
                  <a:schemeClr val="bg1">
                    <a:lumMod val="95000"/>
                  </a:schemeClr>
                </a:gs>
                <a:gs pos="47000">
                  <a:srgbClr val="07A7AF">
                    <a:alpha val="30000"/>
                  </a:srgbClr>
                </a:gs>
              </a:gsLst>
              <a:lin ang="5400000" scaled="0"/>
              <a:tileRect/>
            </a:gradFill>
            <a:prstDash val="solid"/>
            <a:miter lim="800000"/>
          </a:ln>
          <a:effectLst/>
        </p:spPr>
      </p:cxnSp>
      <p:sp>
        <p:nvSpPr>
          <p:cNvPr id="12" name="灯片编号占位符 10"/>
          <p:cNvSpPr txBox="1"/>
          <p:nvPr userDrawn="1"/>
        </p:nvSpPr>
        <p:spPr>
          <a:xfrm>
            <a:off x="11347200" y="6076800"/>
            <a:ext cx="828000" cy="360000"/>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8FBB60E3-B36B-43A6-B31C-E7226B1077ED}" type="slidenum">
              <a:rPr lang="zh-CN" altLang="en-US" sz="1800" smtClean="0">
                <a:solidFill>
                  <a:schemeClr val="tx1">
                    <a:lumMod val="95000"/>
                    <a:lumOff val="5000"/>
                  </a:schemeClr>
                </a:solidFill>
                <a:latin typeface="Arial" panose="020B0604020202020204" pitchFamily="34" charset="0"/>
                <a:cs typeface="Arial" panose="020B0604020202020204" pitchFamily="34" charset="0"/>
              </a:rPr>
            </a:fld>
            <a:endParaRPr lang="zh-CN" altLang="en-US" sz="1800">
              <a:solidFill>
                <a:schemeClr val="tx1">
                  <a:lumMod val="95000"/>
                  <a:lumOff val="5000"/>
                </a:schemeClr>
              </a:solidFill>
              <a:latin typeface="Arial" panose="020B0604020202020204" pitchFamily="34" charset="0"/>
              <a:cs typeface="Arial" panose="020B0604020202020204" pitchFamily="34" charset="0"/>
            </a:endParaRPr>
          </a:p>
        </p:txBody>
      </p:sp>
    </p:spTree>
  </p:cSld>
  <p:clrMap bg1="lt1" tx1="dk1" bg2="lt2" tx2="dk2" accent1="accent1" accent2="accent2" accent3="accent3" accent4="accent4" accent5="accent5" accent6="accent6" hlink="hlink" folHlink="folHlink"/>
  <p:sldLayoutIdLst>
    <p:sldLayoutId id="2147483730"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7" name="矩形 6"/>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8" name="矩形 7"/>
          <p:cNvSpPr/>
          <p:nvPr userDrawn="1">
            <p:custDataLst>
              <p:tags r:id="rId3"/>
            </p:custDataLst>
          </p:nvPr>
        </p:nvSpPr>
        <p:spPr>
          <a:xfrm flipV="1">
            <a:off x="0" y="6572250"/>
            <a:ext cx="12192000" cy="285750"/>
          </a:xfrm>
          <a:prstGeom prst="rect">
            <a:avLst/>
          </a:prstGeom>
          <a:solidFill>
            <a:srgbClr val="07A7A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9" name="图形 8"/>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10" name="直接连接符 9"/>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07A7AF"/>
                </a:gs>
                <a:gs pos="100000">
                  <a:schemeClr val="bg1">
                    <a:lumMod val="95000"/>
                  </a:schemeClr>
                </a:gs>
                <a:gs pos="47000">
                  <a:srgbClr val="07A7AF">
                    <a:alpha val="30000"/>
                  </a:srgbClr>
                </a:gs>
              </a:gsLst>
              <a:lin ang="5400000" scaled="0"/>
              <a:tileRect/>
            </a:gradFill>
            <a:prstDash val="solid"/>
            <a:miter lim="800000"/>
          </a:ln>
          <a:effectLst/>
        </p:spPr>
      </p:cxnSp>
      <p:sp>
        <p:nvSpPr>
          <p:cNvPr id="12" name="灯片编号占位符 10"/>
          <p:cNvSpPr txBox="1"/>
          <p:nvPr userDrawn="1"/>
        </p:nvSpPr>
        <p:spPr>
          <a:xfrm>
            <a:off x="11347200" y="6076800"/>
            <a:ext cx="828000" cy="360000"/>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8FBB60E3-B36B-43A6-B31C-E7226B1077ED}" type="slidenum">
              <a:rPr lang="zh-CN" altLang="en-US" sz="1800" smtClean="0">
                <a:solidFill>
                  <a:schemeClr val="tx1">
                    <a:lumMod val="95000"/>
                    <a:lumOff val="5000"/>
                  </a:schemeClr>
                </a:solidFill>
                <a:latin typeface="Arial" panose="020B0604020202020204" pitchFamily="34" charset="0"/>
                <a:cs typeface="Arial" panose="020B0604020202020204" pitchFamily="34" charset="0"/>
              </a:rPr>
            </a:fld>
            <a:endParaRPr lang="zh-CN" altLang="en-US" sz="1800">
              <a:solidFill>
                <a:schemeClr val="tx1">
                  <a:lumMod val="95000"/>
                  <a:lumOff val="5000"/>
                </a:schemeClr>
              </a:solidFill>
              <a:latin typeface="Arial" panose="020B0604020202020204" pitchFamily="34" charset="0"/>
              <a:cs typeface="Arial" panose="020B0604020202020204" pitchFamily="34" charset="0"/>
            </a:endParaRPr>
          </a:p>
        </p:txBody>
      </p:sp>
    </p:spTree>
  </p:cSld>
  <p:clrMap bg1="lt1" tx1="dk1" bg2="lt2" tx2="dk2" accent1="accent1" accent2="accent2" accent3="accent3" accent4="accent4" accent5="accent5" accent6="accent6" hlink="hlink" folHlink="folHlink"/>
  <p:sldLayoutIdLst>
    <p:sldLayoutId id="2147483732"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2" name="矩形 21"/>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23" name="矩形 22"/>
          <p:cNvSpPr/>
          <p:nvPr userDrawn="1">
            <p:custDataLst>
              <p:tags r:id="rId3"/>
            </p:custDataLst>
          </p:nvPr>
        </p:nvSpPr>
        <p:spPr>
          <a:xfrm flipV="1">
            <a:off x="0" y="6572250"/>
            <a:ext cx="12192000" cy="285750"/>
          </a:xfrm>
          <a:prstGeom prst="rect">
            <a:avLst/>
          </a:prstGeom>
          <a:solidFill>
            <a:srgbClr val="D1202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25" name="图形 24"/>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26" name="直接连接符 25"/>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D1202F"/>
                </a:gs>
                <a:gs pos="100000">
                  <a:schemeClr val="bg1">
                    <a:lumMod val="95000"/>
                  </a:schemeClr>
                </a:gs>
                <a:gs pos="47000">
                  <a:srgbClr val="C00000">
                    <a:alpha val="30000"/>
                  </a:srgbClr>
                </a:gs>
              </a:gsLst>
              <a:lin ang="5400000" scaled="0"/>
              <a:tileRect/>
            </a:gradFill>
            <a:prstDash val="solid"/>
            <a:miter lim="800000"/>
          </a:ln>
          <a:effectLst/>
        </p:spPr>
      </p:cxnSp>
      <p:sp>
        <p:nvSpPr>
          <p:cNvPr id="30" name="灯片编号占位符 26"/>
          <p:cNvSpPr txBox="1"/>
          <p:nvPr userDrawn="1"/>
        </p:nvSpPr>
        <p:spPr>
          <a:xfrm>
            <a:off x="11347200" y="6076800"/>
            <a:ext cx="828000" cy="360000"/>
          </a:xfrm>
          <a:prstGeom prst="rect">
            <a:avLst/>
          </a:prstGeom>
        </p:spPr>
        <p:txBody>
          <a:bodyPr vert="horz" lIns="91440" tIns="45720" rIns="91440" bIns="45720" rtlCol="0" anchor="ctr"/>
          <a:lstStyle>
            <a:defPPr>
              <a:defRPr lang="zh-CN"/>
            </a:defPPr>
            <a:lvl1pPr marL="0" algn="ctr" defTabSz="914400" rtl="0" eaLnBrk="1" latinLnBrk="0" hangingPunct="1">
              <a:defRPr sz="1800" kern="1200">
                <a:solidFill>
                  <a:schemeClr val="tx1">
                    <a:lumMod val="95000"/>
                    <a:lumOff val="5000"/>
                  </a:schemeClr>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9772059-CF1C-459A-BD31-B6DE2556393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734" r:id="rId1"/>
  </p:sldLayoutIdLst>
  <p:hf sldNum="0"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2" name="矩形 21"/>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23" name="矩形 22"/>
          <p:cNvSpPr/>
          <p:nvPr userDrawn="1">
            <p:custDataLst>
              <p:tags r:id="rId3"/>
            </p:custDataLst>
          </p:nvPr>
        </p:nvSpPr>
        <p:spPr>
          <a:xfrm flipV="1">
            <a:off x="0" y="6572250"/>
            <a:ext cx="12192000" cy="285750"/>
          </a:xfrm>
          <a:prstGeom prst="rect">
            <a:avLst/>
          </a:prstGeom>
          <a:solidFill>
            <a:srgbClr val="D1202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25" name="图形 24"/>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26" name="直接连接符 25"/>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D1202F"/>
                </a:gs>
                <a:gs pos="100000">
                  <a:schemeClr val="bg1">
                    <a:lumMod val="95000"/>
                  </a:schemeClr>
                </a:gs>
                <a:gs pos="47000">
                  <a:srgbClr val="C00000">
                    <a:alpha val="30000"/>
                  </a:srgbClr>
                </a:gs>
              </a:gsLst>
              <a:lin ang="5400000" scaled="0"/>
              <a:tileRect/>
            </a:gradFill>
            <a:prstDash val="solid"/>
            <a:miter lim="800000"/>
          </a:ln>
          <a:effectLst/>
        </p:spPr>
      </p:cxnSp>
      <p:sp>
        <p:nvSpPr>
          <p:cNvPr id="30" name="灯片编号占位符 26"/>
          <p:cNvSpPr txBox="1"/>
          <p:nvPr userDrawn="1"/>
        </p:nvSpPr>
        <p:spPr>
          <a:xfrm>
            <a:off x="11347200" y="6076800"/>
            <a:ext cx="828000" cy="360000"/>
          </a:xfrm>
          <a:prstGeom prst="rect">
            <a:avLst/>
          </a:prstGeom>
        </p:spPr>
        <p:txBody>
          <a:bodyPr vert="horz" lIns="91440" tIns="45720" rIns="91440" bIns="45720" rtlCol="0" anchor="ctr"/>
          <a:lstStyle>
            <a:defPPr>
              <a:defRPr lang="zh-CN"/>
            </a:defPPr>
            <a:lvl1pPr marL="0" algn="ctr" defTabSz="914400" rtl="0" eaLnBrk="1" latinLnBrk="0" hangingPunct="1">
              <a:defRPr sz="1800" kern="1200">
                <a:solidFill>
                  <a:schemeClr val="tx1">
                    <a:lumMod val="95000"/>
                    <a:lumOff val="5000"/>
                  </a:schemeClr>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9772059-CF1C-459A-BD31-B6DE2556393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736" r:id="rId1"/>
  </p:sldLayoutIdLst>
  <p:hf sldNum="0"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2" name="矩形 21"/>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23" name="矩形 22"/>
          <p:cNvSpPr/>
          <p:nvPr userDrawn="1">
            <p:custDataLst>
              <p:tags r:id="rId3"/>
            </p:custDataLst>
          </p:nvPr>
        </p:nvSpPr>
        <p:spPr>
          <a:xfrm flipV="1">
            <a:off x="0" y="6572250"/>
            <a:ext cx="12192000" cy="285750"/>
          </a:xfrm>
          <a:prstGeom prst="rect">
            <a:avLst/>
          </a:prstGeom>
          <a:solidFill>
            <a:srgbClr val="D1202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25" name="图形 24"/>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26" name="直接连接符 25"/>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D1202F"/>
                </a:gs>
                <a:gs pos="100000">
                  <a:schemeClr val="bg1">
                    <a:lumMod val="95000"/>
                  </a:schemeClr>
                </a:gs>
                <a:gs pos="47000">
                  <a:srgbClr val="C00000">
                    <a:alpha val="30000"/>
                  </a:srgbClr>
                </a:gs>
              </a:gsLst>
              <a:lin ang="5400000" scaled="0"/>
              <a:tileRect/>
            </a:gradFill>
            <a:prstDash val="solid"/>
            <a:miter lim="800000"/>
          </a:ln>
          <a:effectLst/>
        </p:spPr>
      </p:cxnSp>
      <p:sp>
        <p:nvSpPr>
          <p:cNvPr id="30" name="灯片编号占位符 26"/>
          <p:cNvSpPr txBox="1"/>
          <p:nvPr userDrawn="1"/>
        </p:nvSpPr>
        <p:spPr>
          <a:xfrm>
            <a:off x="11347200" y="6076800"/>
            <a:ext cx="828000" cy="360000"/>
          </a:xfrm>
          <a:prstGeom prst="rect">
            <a:avLst/>
          </a:prstGeom>
        </p:spPr>
        <p:txBody>
          <a:bodyPr vert="horz" lIns="91440" tIns="45720" rIns="91440" bIns="45720" rtlCol="0" anchor="ctr"/>
          <a:lstStyle>
            <a:defPPr>
              <a:defRPr lang="zh-CN"/>
            </a:defPPr>
            <a:lvl1pPr marL="0" algn="ctr" defTabSz="914400" rtl="0" eaLnBrk="1" latinLnBrk="0" hangingPunct="1">
              <a:defRPr sz="1800" kern="1200">
                <a:solidFill>
                  <a:schemeClr val="tx1">
                    <a:lumMod val="95000"/>
                    <a:lumOff val="5000"/>
                  </a:schemeClr>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9772059-CF1C-459A-BD31-B6DE2556393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738" r:id="rId1"/>
  </p:sldLayoutIdLst>
  <p:hf sldNum="0"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2" name="矩形 21"/>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23" name="矩形 22"/>
          <p:cNvSpPr/>
          <p:nvPr userDrawn="1">
            <p:custDataLst>
              <p:tags r:id="rId3"/>
            </p:custDataLst>
          </p:nvPr>
        </p:nvSpPr>
        <p:spPr>
          <a:xfrm flipV="1">
            <a:off x="0" y="6572250"/>
            <a:ext cx="12192000" cy="285750"/>
          </a:xfrm>
          <a:prstGeom prst="rect">
            <a:avLst/>
          </a:prstGeom>
          <a:solidFill>
            <a:srgbClr val="D1202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25" name="图形 24"/>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26" name="直接连接符 25"/>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D1202F"/>
                </a:gs>
                <a:gs pos="100000">
                  <a:schemeClr val="bg1">
                    <a:lumMod val="95000"/>
                  </a:schemeClr>
                </a:gs>
                <a:gs pos="47000">
                  <a:srgbClr val="C00000">
                    <a:alpha val="30000"/>
                  </a:srgbClr>
                </a:gs>
              </a:gsLst>
              <a:lin ang="5400000" scaled="0"/>
              <a:tileRect/>
            </a:gradFill>
            <a:prstDash val="solid"/>
            <a:miter lim="800000"/>
          </a:ln>
          <a:effectLst/>
        </p:spPr>
      </p:cxnSp>
      <p:sp>
        <p:nvSpPr>
          <p:cNvPr id="30" name="灯片编号占位符 26"/>
          <p:cNvSpPr txBox="1"/>
          <p:nvPr userDrawn="1"/>
        </p:nvSpPr>
        <p:spPr>
          <a:xfrm>
            <a:off x="11347200" y="6076800"/>
            <a:ext cx="828000" cy="360000"/>
          </a:xfrm>
          <a:prstGeom prst="rect">
            <a:avLst/>
          </a:prstGeom>
        </p:spPr>
        <p:txBody>
          <a:bodyPr vert="horz" lIns="91440" tIns="45720" rIns="91440" bIns="45720" rtlCol="0" anchor="ctr"/>
          <a:lstStyle>
            <a:defPPr>
              <a:defRPr lang="zh-CN"/>
            </a:defPPr>
            <a:lvl1pPr marL="0" algn="ctr" defTabSz="914400" rtl="0" eaLnBrk="1" latinLnBrk="0" hangingPunct="1">
              <a:defRPr sz="1800" kern="1200">
                <a:solidFill>
                  <a:schemeClr val="tx1">
                    <a:lumMod val="95000"/>
                    <a:lumOff val="5000"/>
                  </a:schemeClr>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9772059-CF1C-459A-BD31-B6DE2556393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740" r:id="rId1"/>
  </p:sldLayoutIdLst>
  <p:hf sldNum="0"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7" name="矩形 6"/>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8" name="矩形 7"/>
          <p:cNvSpPr/>
          <p:nvPr userDrawn="1">
            <p:custDataLst>
              <p:tags r:id="rId3"/>
            </p:custDataLst>
          </p:nvPr>
        </p:nvSpPr>
        <p:spPr>
          <a:xfrm flipV="1">
            <a:off x="0" y="6572250"/>
            <a:ext cx="12192000" cy="285750"/>
          </a:xfrm>
          <a:prstGeom prst="rect">
            <a:avLst/>
          </a:prstGeom>
          <a:solidFill>
            <a:srgbClr val="07A7A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9" name="图形 8"/>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10" name="直接连接符 9"/>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07A7AF"/>
                </a:gs>
                <a:gs pos="100000">
                  <a:schemeClr val="bg1">
                    <a:lumMod val="95000"/>
                  </a:schemeClr>
                </a:gs>
                <a:gs pos="47000">
                  <a:srgbClr val="07A7AF">
                    <a:alpha val="30000"/>
                  </a:srgbClr>
                </a:gs>
              </a:gsLst>
              <a:lin ang="5400000" scaled="0"/>
              <a:tileRect/>
            </a:gradFill>
            <a:prstDash val="solid"/>
            <a:miter lim="800000"/>
          </a:ln>
          <a:effectLst/>
        </p:spPr>
      </p:cxnSp>
      <p:sp>
        <p:nvSpPr>
          <p:cNvPr id="12" name="灯片编号占位符 10"/>
          <p:cNvSpPr txBox="1"/>
          <p:nvPr userDrawn="1"/>
        </p:nvSpPr>
        <p:spPr>
          <a:xfrm>
            <a:off x="11347200" y="6076800"/>
            <a:ext cx="828000" cy="360000"/>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8FBB60E3-B36B-43A6-B31C-E7226B1077ED}" type="slidenum">
              <a:rPr lang="zh-CN" altLang="en-US" sz="1800" smtClean="0">
                <a:solidFill>
                  <a:schemeClr val="tx1">
                    <a:lumMod val="95000"/>
                    <a:lumOff val="5000"/>
                  </a:schemeClr>
                </a:solidFill>
                <a:latin typeface="Arial" panose="020B0604020202020204" pitchFamily="34" charset="0"/>
                <a:cs typeface="Arial" panose="020B0604020202020204" pitchFamily="34" charset="0"/>
              </a:rPr>
            </a:fld>
            <a:endParaRPr lang="zh-CN" altLang="en-US" sz="1800">
              <a:solidFill>
                <a:schemeClr val="tx1">
                  <a:lumMod val="95000"/>
                  <a:lumOff val="5000"/>
                </a:schemeClr>
              </a:solidFill>
              <a:latin typeface="Arial" panose="020B0604020202020204" pitchFamily="34" charset="0"/>
              <a:cs typeface="Arial" panose="020B0604020202020204" pitchFamily="34" charset="0"/>
            </a:endParaRPr>
          </a:p>
        </p:txBody>
      </p:sp>
    </p:spTree>
  </p:cSld>
  <p:clrMap bg1="lt1" tx1="dk1" bg2="lt2" tx2="dk2" accent1="accent1" accent2="accent2" accent3="accent3" accent4="accent4" accent5="accent5" accent6="accent6" hlink="hlink" folHlink="folHlink"/>
  <p:sldLayoutIdLst>
    <p:sldLayoutId id="2147483742"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2" name="矩形 21"/>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23" name="矩形 22"/>
          <p:cNvSpPr/>
          <p:nvPr userDrawn="1">
            <p:custDataLst>
              <p:tags r:id="rId3"/>
            </p:custDataLst>
          </p:nvPr>
        </p:nvSpPr>
        <p:spPr>
          <a:xfrm flipV="1">
            <a:off x="0" y="6572250"/>
            <a:ext cx="12192000" cy="285750"/>
          </a:xfrm>
          <a:prstGeom prst="rect">
            <a:avLst/>
          </a:prstGeom>
          <a:solidFill>
            <a:srgbClr val="D1202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25" name="图形 24"/>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26" name="直接连接符 25"/>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D1202F"/>
                </a:gs>
                <a:gs pos="100000">
                  <a:schemeClr val="bg1">
                    <a:lumMod val="95000"/>
                  </a:schemeClr>
                </a:gs>
                <a:gs pos="47000">
                  <a:srgbClr val="C00000">
                    <a:alpha val="30000"/>
                  </a:srgbClr>
                </a:gs>
              </a:gsLst>
              <a:lin ang="5400000" scaled="0"/>
              <a:tileRect/>
            </a:gradFill>
            <a:prstDash val="solid"/>
            <a:miter lim="800000"/>
          </a:ln>
          <a:effectLst/>
        </p:spPr>
      </p:cxnSp>
      <p:sp>
        <p:nvSpPr>
          <p:cNvPr id="30" name="灯片编号占位符 26"/>
          <p:cNvSpPr txBox="1"/>
          <p:nvPr userDrawn="1"/>
        </p:nvSpPr>
        <p:spPr>
          <a:xfrm>
            <a:off x="11347200" y="6076800"/>
            <a:ext cx="828000" cy="360000"/>
          </a:xfrm>
          <a:prstGeom prst="rect">
            <a:avLst/>
          </a:prstGeom>
        </p:spPr>
        <p:txBody>
          <a:bodyPr vert="horz" lIns="91440" tIns="45720" rIns="91440" bIns="45720" rtlCol="0" anchor="ctr"/>
          <a:lstStyle>
            <a:defPPr>
              <a:defRPr lang="zh-CN"/>
            </a:defPPr>
            <a:lvl1pPr marL="0" algn="ctr" defTabSz="914400" rtl="0" eaLnBrk="1" latinLnBrk="0" hangingPunct="1">
              <a:defRPr sz="1800" kern="1200">
                <a:solidFill>
                  <a:schemeClr val="tx1">
                    <a:lumMod val="95000"/>
                    <a:lumOff val="5000"/>
                  </a:schemeClr>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9772059-CF1C-459A-BD31-B6DE2556393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744" r:id="rId1"/>
  </p:sldLayoutIdLst>
  <p:hf sldNum="0"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2" name="矩形 21"/>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23" name="矩形 22"/>
          <p:cNvSpPr/>
          <p:nvPr userDrawn="1">
            <p:custDataLst>
              <p:tags r:id="rId3"/>
            </p:custDataLst>
          </p:nvPr>
        </p:nvSpPr>
        <p:spPr>
          <a:xfrm flipV="1">
            <a:off x="0" y="6572250"/>
            <a:ext cx="12192000" cy="285750"/>
          </a:xfrm>
          <a:prstGeom prst="rect">
            <a:avLst/>
          </a:prstGeom>
          <a:solidFill>
            <a:srgbClr val="D1202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25" name="图形 24"/>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26" name="直接连接符 25"/>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D1202F"/>
                </a:gs>
                <a:gs pos="100000">
                  <a:schemeClr val="bg1">
                    <a:lumMod val="95000"/>
                  </a:schemeClr>
                </a:gs>
                <a:gs pos="47000">
                  <a:srgbClr val="C00000">
                    <a:alpha val="30000"/>
                  </a:srgbClr>
                </a:gs>
              </a:gsLst>
              <a:lin ang="5400000" scaled="0"/>
              <a:tileRect/>
            </a:gradFill>
            <a:prstDash val="solid"/>
            <a:miter lim="800000"/>
          </a:ln>
          <a:effectLst/>
        </p:spPr>
      </p:cxnSp>
      <p:sp>
        <p:nvSpPr>
          <p:cNvPr id="30" name="灯片编号占位符 26"/>
          <p:cNvSpPr txBox="1"/>
          <p:nvPr userDrawn="1"/>
        </p:nvSpPr>
        <p:spPr>
          <a:xfrm>
            <a:off x="11347200" y="6076800"/>
            <a:ext cx="828000" cy="360000"/>
          </a:xfrm>
          <a:prstGeom prst="rect">
            <a:avLst/>
          </a:prstGeom>
        </p:spPr>
        <p:txBody>
          <a:bodyPr vert="horz" lIns="91440" tIns="45720" rIns="91440" bIns="45720" rtlCol="0" anchor="ctr"/>
          <a:lstStyle>
            <a:defPPr>
              <a:defRPr lang="zh-CN"/>
            </a:defPPr>
            <a:lvl1pPr marL="0" algn="ctr" defTabSz="914400" rtl="0" eaLnBrk="1" latinLnBrk="0" hangingPunct="1">
              <a:defRPr sz="1800" kern="1200">
                <a:solidFill>
                  <a:schemeClr val="tx1">
                    <a:lumMod val="95000"/>
                    <a:lumOff val="5000"/>
                  </a:schemeClr>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9772059-CF1C-459A-BD31-B6DE2556393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746" r:id="rId1"/>
  </p:sldLayoutIdLst>
  <p:hf sldNum="0"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7" name="矩形 6"/>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8" name="矩形 7"/>
          <p:cNvSpPr/>
          <p:nvPr userDrawn="1">
            <p:custDataLst>
              <p:tags r:id="rId3"/>
            </p:custDataLst>
          </p:nvPr>
        </p:nvSpPr>
        <p:spPr>
          <a:xfrm flipV="1">
            <a:off x="0" y="6572250"/>
            <a:ext cx="12192000" cy="285750"/>
          </a:xfrm>
          <a:prstGeom prst="rect">
            <a:avLst/>
          </a:prstGeom>
          <a:solidFill>
            <a:srgbClr val="07A7A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9" name="图形 8"/>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10" name="直接连接符 9"/>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07A7AF"/>
                </a:gs>
                <a:gs pos="100000">
                  <a:schemeClr val="bg1">
                    <a:lumMod val="95000"/>
                  </a:schemeClr>
                </a:gs>
                <a:gs pos="47000">
                  <a:srgbClr val="07A7AF">
                    <a:alpha val="30000"/>
                  </a:srgbClr>
                </a:gs>
              </a:gsLst>
              <a:lin ang="5400000" scaled="0"/>
              <a:tileRect/>
            </a:gradFill>
            <a:prstDash val="solid"/>
            <a:miter lim="800000"/>
          </a:ln>
          <a:effectLst/>
        </p:spPr>
      </p:cxnSp>
      <p:sp>
        <p:nvSpPr>
          <p:cNvPr id="12" name="灯片编号占位符 10"/>
          <p:cNvSpPr txBox="1"/>
          <p:nvPr userDrawn="1"/>
        </p:nvSpPr>
        <p:spPr>
          <a:xfrm>
            <a:off x="11347200" y="6076800"/>
            <a:ext cx="828000" cy="360000"/>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8FBB60E3-B36B-43A6-B31C-E7226B1077ED}" type="slidenum">
              <a:rPr lang="zh-CN" altLang="en-US" sz="1800" smtClean="0">
                <a:solidFill>
                  <a:schemeClr val="tx1">
                    <a:lumMod val="95000"/>
                    <a:lumOff val="5000"/>
                  </a:schemeClr>
                </a:solidFill>
                <a:latin typeface="Arial" panose="020B0604020202020204" pitchFamily="34" charset="0"/>
                <a:cs typeface="Arial" panose="020B0604020202020204" pitchFamily="34" charset="0"/>
              </a:rPr>
            </a:fld>
            <a:endParaRPr lang="zh-CN" altLang="en-US" sz="1800">
              <a:solidFill>
                <a:schemeClr val="tx1">
                  <a:lumMod val="95000"/>
                  <a:lumOff val="5000"/>
                </a:schemeClr>
              </a:solidFill>
              <a:latin typeface="Arial" panose="020B0604020202020204" pitchFamily="34" charset="0"/>
              <a:cs typeface="Arial" panose="020B0604020202020204" pitchFamily="34" charset="0"/>
            </a:endParaRPr>
          </a:p>
        </p:txBody>
      </p:sp>
    </p:spTree>
  </p:cSld>
  <p:clrMap bg1="lt1" tx1="dk1" bg2="lt2" tx2="dk2" accent1="accent1" accent2="accent2" accent3="accent3" accent4="accent4" accent5="accent5" accent6="accent6" hlink="hlink" folHlink="folHlink"/>
  <p:sldLayoutIdLst>
    <p:sldLayoutId id="2147483658"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2" name="矩形 21"/>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23" name="矩形 22"/>
          <p:cNvSpPr/>
          <p:nvPr userDrawn="1">
            <p:custDataLst>
              <p:tags r:id="rId3"/>
            </p:custDataLst>
          </p:nvPr>
        </p:nvSpPr>
        <p:spPr>
          <a:xfrm flipV="1">
            <a:off x="0" y="6572250"/>
            <a:ext cx="12192000" cy="285750"/>
          </a:xfrm>
          <a:prstGeom prst="rect">
            <a:avLst/>
          </a:prstGeom>
          <a:solidFill>
            <a:srgbClr val="D1202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25" name="图形 24"/>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26" name="直接连接符 25"/>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D1202F"/>
                </a:gs>
                <a:gs pos="100000">
                  <a:schemeClr val="bg1">
                    <a:lumMod val="95000"/>
                  </a:schemeClr>
                </a:gs>
                <a:gs pos="47000">
                  <a:srgbClr val="C00000">
                    <a:alpha val="30000"/>
                  </a:srgbClr>
                </a:gs>
              </a:gsLst>
              <a:lin ang="5400000" scaled="0"/>
              <a:tileRect/>
            </a:gradFill>
            <a:prstDash val="solid"/>
            <a:miter lim="800000"/>
          </a:ln>
          <a:effectLst/>
        </p:spPr>
      </p:cxnSp>
      <p:sp>
        <p:nvSpPr>
          <p:cNvPr id="30" name="灯片编号占位符 26"/>
          <p:cNvSpPr txBox="1"/>
          <p:nvPr userDrawn="1"/>
        </p:nvSpPr>
        <p:spPr>
          <a:xfrm>
            <a:off x="11347200" y="6076800"/>
            <a:ext cx="828000" cy="360000"/>
          </a:xfrm>
          <a:prstGeom prst="rect">
            <a:avLst/>
          </a:prstGeom>
        </p:spPr>
        <p:txBody>
          <a:bodyPr vert="horz" lIns="91440" tIns="45720" rIns="91440" bIns="45720" rtlCol="0" anchor="ctr"/>
          <a:lstStyle>
            <a:defPPr>
              <a:defRPr lang="zh-CN"/>
            </a:defPPr>
            <a:lvl1pPr marL="0" algn="ctr" defTabSz="914400" rtl="0" eaLnBrk="1" latinLnBrk="0" hangingPunct="1">
              <a:defRPr sz="1800" kern="1200">
                <a:solidFill>
                  <a:schemeClr val="tx1">
                    <a:lumMod val="95000"/>
                    <a:lumOff val="5000"/>
                  </a:schemeClr>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9772059-CF1C-459A-BD31-B6DE2556393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748" r:id="rId1"/>
  </p:sldLayoutIdLst>
  <p:hf sldNum="0"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2" name="矩形 21"/>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23" name="矩形 22"/>
          <p:cNvSpPr/>
          <p:nvPr userDrawn="1">
            <p:custDataLst>
              <p:tags r:id="rId3"/>
            </p:custDataLst>
          </p:nvPr>
        </p:nvSpPr>
        <p:spPr>
          <a:xfrm flipV="1">
            <a:off x="0" y="6572250"/>
            <a:ext cx="12192000" cy="285750"/>
          </a:xfrm>
          <a:prstGeom prst="rect">
            <a:avLst/>
          </a:prstGeom>
          <a:solidFill>
            <a:srgbClr val="D1202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25" name="图形 24"/>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26" name="直接连接符 25"/>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D1202F"/>
                </a:gs>
                <a:gs pos="100000">
                  <a:schemeClr val="bg1">
                    <a:lumMod val="95000"/>
                  </a:schemeClr>
                </a:gs>
                <a:gs pos="47000">
                  <a:srgbClr val="C00000">
                    <a:alpha val="30000"/>
                  </a:srgbClr>
                </a:gs>
              </a:gsLst>
              <a:lin ang="5400000" scaled="0"/>
              <a:tileRect/>
            </a:gradFill>
            <a:prstDash val="solid"/>
            <a:miter lim="800000"/>
          </a:ln>
          <a:effectLst/>
        </p:spPr>
      </p:cxnSp>
      <p:sp>
        <p:nvSpPr>
          <p:cNvPr id="30" name="灯片编号占位符 26"/>
          <p:cNvSpPr txBox="1"/>
          <p:nvPr userDrawn="1"/>
        </p:nvSpPr>
        <p:spPr>
          <a:xfrm>
            <a:off x="11347200" y="6076800"/>
            <a:ext cx="828000" cy="360000"/>
          </a:xfrm>
          <a:prstGeom prst="rect">
            <a:avLst/>
          </a:prstGeom>
        </p:spPr>
        <p:txBody>
          <a:bodyPr vert="horz" lIns="91440" tIns="45720" rIns="91440" bIns="45720" rtlCol="0" anchor="ctr"/>
          <a:lstStyle>
            <a:defPPr>
              <a:defRPr lang="zh-CN"/>
            </a:defPPr>
            <a:lvl1pPr marL="0" algn="ctr" defTabSz="914400" rtl="0" eaLnBrk="1" latinLnBrk="0" hangingPunct="1">
              <a:defRPr sz="1800" kern="1200">
                <a:solidFill>
                  <a:schemeClr val="tx1">
                    <a:lumMod val="95000"/>
                    <a:lumOff val="5000"/>
                  </a:schemeClr>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9772059-CF1C-459A-BD31-B6DE2556393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750" r:id="rId1"/>
  </p:sldLayoutIdLst>
  <p:hf sldNum="0"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2" name="矩形 21"/>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23" name="矩形 22"/>
          <p:cNvSpPr/>
          <p:nvPr userDrawn="1">
            <p:custDataLst>
              <p:tags r:id="rId3"/>
            </p:custDataLst>
          </p:nvPr>
        </p:nvSpPr>
        <p:spPr>
          <a:xfrm flipV="1">
            <a:off x="0" y="6572250"/>
            <a:ext cx="12192000" cy="285750"/>
          </a:xfrm>
          <a:prstGeom prst="rect">
            <a:avLst/>
          </a:prstGeom>
          <a:solidFill>
            <a:srgbClr val="D1202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25" name="图形 24"/>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26" name="直接连接符 25"/>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D1202F"/>
                </a:gs>
                <a:gs pos="100000">
                  <a:schemeClr val="bg1">
                    <a:lumMod val="95000"/>
                  </a:schemeClr>
                </a:gs>
                <a:gs pos="47000">
                  <a:srgbClr val="C00000">
                    <a:alpha val="30000"/>
                  </a:srgbClr>
                </a:gs>
              </a:gsLst>
              <a:lin ang="5400000" scaled="0"/>
              <a:tileRect/>
            </a:gradFill>
            <a:prstDash val="solid"/>
            <a:miter lim="800000"/>
          </a:ln>
          <a:effectLst/>
        </p:spPr>
      </p:cxnSp>
      <p:sp>
        <p:nvSpPr>
          <p:cNvPr id="30" name="灯片编号占位符 26"/>
          <p:cNvSpPr txBox="1"/>
          <p:nvPr userDrawn="1"/>
        </p:nvSpPr>
        <p:spPr>
          <a:xfrm>
            <a:off x="11347200" y="6076800"/>
            <a:ext cx="828000" cy="360000"/>
          </a:xfrm>
          <a:prstGeom prst="rect">
            <a:avLst/>
          </a:prstGeom>
        </p:spPr>
        <p:txBody>
          <a:bodyPr vert="horz" lIns="91440" tIns="45720" rIns="91440" bIns="45720" rtlCol="0" anchor="ctr"/>
          <a:lstStyle>
            <a:defPPr>
              <a:defRPr lang="zh-CN"/>
            </a:defPPr>
            <a:lvl1pPr marL="0" algn="ctr" defTabSz="914400" rtl="0" eaLnBrk="1" latinLnBrk="0" hangingPunct="1">
              <a:defRPr sz="1800" kern="1200">
                <a:solidFill>
                  <a:schemeClr val="tx1">
                    <a:lumMod val="95000"/>
                    <a:lumOff val="5000"/>
                  </a:schemeClr>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9772059-CF1C-459A-BD31-B6DE2556393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752" r:id="rId1"/>
  </p:sldLayoutIdLst>
  <p:hf sldNum="0"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2" name="矩形 21"/>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23" name="矩形 22"/>
          <p:cNvSpPr/>
          <p:nvPr userDrawn="1">
            <p:custDataLst>
              <p:tags r:id="rId3"/>
            </p:custDataLst>
          </p:nvPr>
        </p:nvSpPr>
        <p:spPr>
          <a:xfrm flipV="1">
            <a:off x="0" y="6572250"/>
            <a:ext cx="12192000" cy="285750"/>
          </a:xfrm>
          <a:prstGeom prst="rect">
            <a:avLst/>
          </a:prstGeom>
          <a:solidFill>
            <a:srgbClr val="D1202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25" name="图形 24"/>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26" name="直接连接符 25"/>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D1202F"/>
                </a:gs>
                <a:gs pos="100000">
                  <a:schemeClr val="bg1">
                    <a:lumMod val="95000"/>
                  </a:schemeClr>
                </a:gs>
                <a:gs pos="47000">
                  <a:srgbClr val="C00000">
                    <a:alpha val="30000"/>
                  </a:srgbClr>
                </a:gs>
              </a:gsLst>
              <a:lin ang="5400000" scaled="0"/>
              <a:tileRect/>
            </a:gradFill>
            <a:prstDash val="solid"/>
            <a:miter lim="800000"/>
          </a:ln>
          <a:effectLst/>
        </p:spPr>
      </p:cxnSp>
      <p:sp>
        <p:nvSpPr>
          <p:cNvPr id="30" name="灯片编号占位符 26"/>
          <p:cNvSpPr txBox="1"/>
          <p:nvPr userDrawn="1"/>
        </p:nvSpPr>
        <p:spPr>
          <a:xfrm>
            <a:off x="11347200" y="6076800"/>
            <a:ext cx="828000" cy="360000"/>
          </a:xfrm>
          <a:prstGeom prst="rect">
            <a:avLst/>
          </a:prstGeom>
        </p:spPr>
        <p:txBody>
          <a:bodyPr vert="horz" lIns="91440" tIns="45720" rIns="91440" bIns="45720" rtlCol="0" anchor="ctr"/>
          <a:lstStyle>
            <a:defPPr>
              <a:defRPr lang="zh-CN"/>
            </a:defPPr>
            <a:lvl1pPr marL="0" algn="ctr" defTabSz="914400" rtl="0" eaLnBrk="1" latinLnBrk="0" hangingPunct="1">
              <a:defRPr sz="1800" kern="1200">
                <a:solidFill>
                  <a:schemeClr val="tx1">
                    <a:lumMod val="95000"/>
                    <a:lumOff val="5000"/>
                  </a:schemeClr>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9772059-CF1C-459A-BD31-B6DE2556393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754" r:id="rId1"/>
  </p:sldLayoutIdLst>
  <p:hf sldNum="0"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2" name="矩形 21"/>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23" name="矩形 22"/>
          <p:cNvSpPr/>
          <p:nvPr userDrawn="1">
            <p:custDataLst>
              <p:tags r:id="rId3"/>
            </p:custDataLst>
          </p:nvPr>
        </p:nvSpPr>
        <p:spPr>
          <a:xfrm flipV="1">
            <a:off x="0" y="6572250"/>
            <a:ext cx="12192000" cy="285750"/>
          </a:xfrm>
          <a:prstGeom prst="rect">
            <a:avLst/>
          </a:prstGeom>
          <a:solidFill>
            <a:srgbClr val="D1202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25" name="图形 24"/>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26" name="直接连接符 25"/>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D1202F"/>
                </a:gs>
                <a:gs pos="100000">
                  <a:schemeClr val="bg1">
                    <a:lumMod val="95000"/>
                  </a:schemeClr>
                </a:gs>
                <a:gs pos="47000">
                  <a:srgbClr val="C00000">
                    <a:alpha val="30000"/>
                  </a:srgbClr>
                </a:gs>
              </a:gsLst>
              <a:lin ang="5400000" scaled="0"/>
              <a:tileRect/>
            </a:gradFill>
            <a:prstDash val="solid"/>
            <a:miter lim="800000"/>
          </a:ln>
          <a:effectLst/>
        </p:spPr>
      </p:cxnSp>
      <p:sp>
        <p:nvSpPr>
          <p:cNvPr id="30" name="灯片编号占位符 26"/>
          <p:cNvSpPr txBox="1"/>
          <p:nvPr userDrawn="1"/>
        </p:nvSpPr>
        <p:spPr>
          <a:xfrm>
            <a:off x="11347200" y="6076800"/>
            <a:ext cx="828000" cy="360000"/>
          </a:xfrm>
          <a:prstGeom prst="rect">
            <a:avLst/>
          </a:prstGeom>
        </p:spPr>
        <p:txBody>
          <a:bodyPr vert="horz" lIns="91440" tIns="45720" rIns="91440" bIns="45720" rtlCol="0" anchor="ctr"/>
          <a:lstStyle>
            <a:defPPr>
              <a:defRPr lang="zh-CN"/>
            </a:defPPr>
            <a:lvl1pPr marL="0" algn="ctr" defTabSz="914400" rtl="0" eaLnBrk="1" latinLnBrk="0" hangingPunct="1">
              <a:defRPr sz="1800" kern="1200">
                <a:solidFill>
                  <a:schemeClr val="tx1">
                    <a:lumMod val="95000"/>
                    <a:lumOff val="5000"/>
                  </a:schemeClr>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9772059-CF1C-459A-BD31-B6DE2556393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756" r:id="rId1"/>
  </p:sldLayoutIdLst>
  <p:hf sldNum="0"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7" name="矩形 6"/>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8" name="矩形 7"/>
          <p:cNvSpPr/>
          <p:nvPr userDrawn="1">
            <p:custDataLst>
              <p:tags r:id="rId3"/>
            </p:custDataLst>
          </p:nvPr>
        </p:nvSpPr>
        <p:spPr>
          <a:xfrm flipV="1">
            <a:off x="0" y="6572250"/>
            <a:ext cx="12192000" cy="285750"/>
          </a:xfrm>
          <a:prstGeom prst="rect">
            <a:avLst/>
          </a:prstGeom>
          <a:solidFill>
            <a:srgbClr val="07A7A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9" name="图形 8"/>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10" name="直接连接符 9"/>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07A7AF"/>
                </a:gs>
                <a:gs pos="100000">
                  <a:schemeClr val="bg1">
                    <a:lumMod val="95000"/>
                  </a:schemeClr>
                </a:gs>
                <a:gs pos="47000">
                  <a:srgbClr val="07A7AF">
                    <a:alpha val="30000"/>
                  </a:srgbClr>
                </a:gs>
              </a:gsLst>
              <a:lin ang="5400000" scaled="0"/>
              <a:tileRect/>
            </a:gradFill>
            <a:prstDash val="solid"/>
            <a:miter lim="800000"/>
          </a:ln>
          <a:effectLst/>
        </p:spPr>
      </p:cxnSp>
      <p:sp>
        <p:nvSpPr>
          <p:cNvPr id="12" name="灯片编号占位符 10"/>
          <p:cNvSpPr txBox="1"/>
          <p:nvPr userDrawn="1"/>
        </p:nvSpPr>
        <p:spPr>
          <a:xfrm>
            <a:off x="11347200" y="6076800"/>
            <a:ext cx="828000" cy="360000"/>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8FBB60E3-B36B-43A6-B31C-E7226B1077ED}" type="slidenum">
              <a:rPr lang="zh-CN" altLang="en-US" sz="1800" smtClean="0">
                <a:solidFill>
                  <a:schemeClr val="tx1">
                    <a:lumMod val="95000"/>
                    <a:lumOff val="5000"/>
                  </a:schemeClr>
                </a:solidFill>
                <a:latin typeface="Arial" panose="020B0604020202020204" pitchFamily="34" charset="0"/>
                <a:cs typeface="Arial" panose="020B0604020202020204" pitchFamily="34" charset="0"/>
              </a:rPr>
            </a:fld>
            <a:endParaRPr lang="zh-CN" altLang="en-US" sz="1800">
              <a:solidFill>
                <a:schemeClr val="tx1">
                  <a:lumMod val="95000"/>
                  <a:lumOff val="5000"/>
                </a:schemeClr>
              </a:solidFill>
              <a:latin typeface="Arial" panose="020B0604020202020204" pitchFamily="34" charset="0"/>
              <a:cs typeface="Arial" panose="020B0604020202020204" pitchFamily="34" charset="0"/>
            </a:endParaRPr>
          </a:p>
        </p:txBody>
      </p:sp>
    </p:spTree>
  </p:cSld>
  <p:clrMap bg1="lt1" tx1="dk1" bg2="lt2" tx2="dk2" accent1="accent1" accent2="accent2" accent3="accent3" accent4="accent4" accent5="accent5" accent6="accent6" hlink="hlink" folHlink="folHlink"/>
  <p:sldLayoutIdLst>
    <p:sldLayoutId id="2147483758"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7" name="矩形 6"/>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8" name="矩形 7"/>
          <p:cNvSpPr/>
          <p:nvPr userDrawn="1">
            <p:custDataLst>
              <p:tags r:id="rId3"/>
            </p:custDataLst>
          </p:nvPr>
        </p:nvSpPr>
        <p:spPr>
          <a:xfrm flipV="1">
            <a:off x="0" y="6572250"/>
            <a:ext cx="12192000" cy="285750"/>
          </a:xfrm>
          <a:prstGeom prst="rect">
            <a:avLst/>
          </a:prstGeom>
          <a:solidFill>
            <a:srgbClr val="07A7A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9" name="图形 8"/>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10" name="直接连接符 9"/>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07A7AF"/>
                </a:gs>
                <a:gs pos="100000">
                  <a:schemeClr val="bg1">
                    <a:lumMod val="95000"/>
                  </a:schemeClr>
                </a:gs>
                <a:gs pos="47000">
                  <a:srgbClr val="07A7AF">
                    <a:alpha val="30000"/>
                  </a:srgbClr>
                </a:gs>
              </a:gsLst>
              <a:lin ang="5400000" scaled="0"/>
              <a:tileRect/>
            </a:gradFill>
            <a:prstDash val="solid"/>
            <a:miter lim="800000"/>
          </a:ln>
          <a:effectLst/>
        </p:spPr>
      </p:cxnSp>
      <p:sp>
        <p:nvSpPr>
          <p:cNvPr id="12" name="灯片编号占位符 10"/>
          <p:cNvSpPr txBox="1"/>
          <p:nvPr userDrawn="1"/>
        </p:nvSpPr>
        <p:spPr>
          <a:xfrm>
            <a:off x="11347200" y="6076800"/>
            <a:ext cx="828000" cy="360000"/>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8FBB60E3-B36B-43A6-B31C-E7226B1077ED}" type="slidenum">
              <a:rPr lang="zh-CN" altLang="en-US" sz="1800" smtClean="0">
                <a:solidFill>
                  <a:schemeClr val="tx1">
                    <a:lumMod val="95000"/>
                    <a:lumOff val="5000"/>
                  </a:schemeClr>
                </a:solidFill>
                <a:latin typeface="Arial" panose="020B0604020202020204" pitchFamily="34" charset="0"/>
                <a:cs typeface="Arial" panose="020B0604020202020204" pitchFamily="34" charset="0"/>
              </a:rPr>
            </a:fld>
            <a:endParaRPr lang="zh-CN" altLang="en-US" sz="1800">
              <a:solidFill>
                <a:schemeClr val="tx1">
                  <a:lumMod val="95000"/>
                  <a:lumOff val="5000"/>
                </a:schemeClr>
              </a:solidFill>
              <a:latin typeface="Arial" panose="020B0604020202020204" pitchFamily="34" charset="0"/>
              <a:cs typeface="Arial" panose="020B0604020202020204" pitchFamily="34" charset="0"/>
            </a:endParaRPr>
          </a:p>
        </p:txBody>
      </p:sp>
    </p:spTree>
  </p:cSld>
  <p:clrMap bg1="lt1" tx1="dk1" bg2="lt2" tx2="dk2" accent1="accent1" accent2="accent2" accent3="accent3" accent4="accent4" accent5="accent5" accent6="accent6" hlink="hlink" folHlink="folHlink"/>
  <p:sldLayoutIdLst>
    <p:sldLayoutId id="2147483760"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7" name="矩形 6"/>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8" name="矩形 7"/>
          <p:cNvSpPr/>
          <p:nvPr userDrawn="1">
            <p:custDataLst>
              <p:tags r:id="rId3"/>
            </p:custDataLst>
          </p:nvPr>
        </p:nvSpPr>
        <p:spPr>
          <a:xfrm flipV="1">
            <a:off x="0" y="6572250"/>
            <a:ext cx="12192000" cy="285750"/>
          </a:xfrm>
          <a:prstGeom prst="rect">
            <a:avLst/>
          </a:prstGeom>
          <a:solidFill>
            <a:srgbClr val="07A7A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9" name="图形 8"/>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10" name="直接连接符 9"/>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07A7AF"/>
                </a:gs>
                <a:gs pos="100000">
                  <a:schemeClr val="bg1">
                    <a:lumMod val="95000"/>
                  </a:schemeClr>
                </a:gs>
                <a:gs pos="47000">
                  <a:srgbClr val="07A7AF">
                    <a:alpha val="30000"/>
                  </a:srgbClr>
                </a:gs>
              </a:gsLst>
              <a:lin ang="5400000" scaled="0"/>
              <a:tileRect/>
            </a:gradFill>
            <a:prstDash val="solid"/>
            <a:miter lim="800000"/>
          </a:ln>
          <a:effectLst/>
        </p:spPr>
      </p:cxnSp>
      <p:sp>
        <p:nvSpPr>
          <p:cNvPr id="12" name="灯片编号占位符 10"/>
          <p:cNvSpPr txBox="1"/>
          <p:nvPr userDrawn="1"/>
        </p:nvSpPr>
        <p:spPr>
          <a:xfrm>
            <a:off x="11347200" y="6076800"/>
            <a:ext cx="828000" cy="360000"/>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8FBB60E3-B36B-43A6-B31C-E7226B1077ED}" type="slidenum">
              <a:rPr lang="zh-CN" altLang="en-US" sz="1800" smtClean="0">
                <a:solidFill>
                  <a:schemeClr val="tx1">
                    <a:lumMod val="95000"/>
                    <a:lumOff val="5000"/>
                  </a:schemeClr>
                </a:solidFill>
                <a:latin typeface="Arial" panose="020B0604020202020204" pitchFamily="34" charset="0"/>
                <a:cs typeface="Arial" panose="020B0604020202020204" pitchFamily="34" charset="0"/>
              </a:rPr>
            </a:fld>
            <a:endParaRPr lang="zh-CN" altLang="en-US" sz="1800">
              <a:solidFill>
                <a:schemeClr val="tx1">
                  <a:lumMod val="95000"/>
                  <a:lumOff val="5000"/>
                </a:schemeClr>
              </a:solidFill>
              <a:latin typeface="Arial" panose="020B0604020202020204" pitchFamily="34" charset="0"/>
              <a:cs typeface="Arial" panose="020B0604020202020204" pitchFamily="34" charset="0"/>
            </a:endParaRPr>
          </a:p>
        </p:txBody>
      </p:sp>
    </p:spTree>
  </p:cSld>
  <p:clrMap bg1="lt1" tx1="dk1" bg2="lt2" tx2="dk2" accent1="accent1" accent2="accent2" accent3="accent3" accent4="accent4" accent5="accent5" accent6="accent6" hlink="hlink" folHlink="folHlink"/>
  <p:sldLayoutIdLst>
    <p:sldLayoutId id="2147483762"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7" name="矩形 6"/>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8" name="矩形 7"/>
          <p:cNvSpPr/>
          <p:nvPr userDrawn="1">
            <p:custDataLst>
              <p:tags r:id="rId3"/>
            </p:custDataLst>
          </p:nvPr>
        </p:nvSpPr>
        <p:spPr>
          <a:xfrm flipV="1">
            <a:off x="0" y="6572250"/>
            <a:ext cx="12192000" cy="285750"/>
          </a:xfrm>
          <a:prstGeom prst="rect">
            <a:avLst/>
          </a:prstGeom>
          <a:solidFill>
            <a:srgbClr val="A728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9" name="图形 4"/>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10" name="直接连接符 9"/>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A728BE"/>
                </a:gs>
                <a:gs pos="100000">
                  <a:schemeClr val="bg1">
                    <a:lumMod val="95000"/>
                  </a:schemeClr>
                </a:gs>
                <a:gs pos="47000">
                  <a:srgbClr val="A728BE">
                    <a:alpha val="30000"/>
                  </a:srgbClr>
                </a:gs>
              </a:gsLst>
              <a:lin ang="5400000" scaled="0"/>
              <a:tileRect/>
            </a:gradFill>
            <a:prstDash val="solid"/>
            <a:miter lim="800000"/>
          </a:ln>
          <a:effectLst/>
        </p:spPr>
      </p:cxnSp>
      <p:sp>
        <p:nvSpPr>
          <p:cNvPr id="12" name="灯片编号占位符 10"/>
          <p:cNvSpPr>
            <a:spLocks noGrp="1"/>
          </p:cNvSpPr>
          <p:nvPr userDrawn="1">
            <p:custDataLst>
              <p:tags r:id="rId8"/>
            </p:custDataLst>
          </p:nvPr>
        </p:nvSpPr>
        <p:spPr>
          <a:xfrm>
            <a:off x="11347200" y="6076800"/>
            <a:ext cx="828000" cy="360000"/>
          </a:xfrm>
          <a:prstGeom prst="rect">
            <a:avLst/>
          </a:prstGeom>
        </p:spPr>
        <p:txBody>
          <a:bodyPr vert="horz" lIns="91440" tIns="45720" rIns="91440" bIns="45720" rtlCol="0" anchor="ctr"/>
          <a:lstStyle>
            <a:lvl1pPr algn="r">
              <a:defRPr sz="1200">
                <a:solidFill>
                  <a:schemeClr val="tx1">
                    <a:tint val="75000"/>
                  </a:schemeClr>
                </a:solidFill>
              </a:defRPr>
            </a:lvl1pPr>
          </a:lstStyle>
          <a:p>
            <a:pPr algn="ctr"/>
            <a:fld id="{7D9BB5D0-35E4-459D-AEF3-FE4D7C45CC19}" type="slidenum">
              <a:rPr lang="zh-CN" altLang="en-US" sz="1800" smtClean="0">
                <a:solidFill>
                  <a:schemeClr val="tx1"/>
                </a:solidFill>
                <a:latin typeface="Arial" panose="020B0604020202020204" pitchFamily="34" charset="0"/>
                <a:cs typeface="Arial" panose="020B0604020202020204" pitchFamily="34" charset="0"/>
              </a:rPr>
            </a:fld>
            <a:endParaRPr lang="zh-CN" altLang="en-US" sz="1800">
              <a:solidFill>
                <a:schemeClr val="tx1"/>
              </a:solidFill>
              <a:latin typeface="Arial" panose="020B0604020202020204" pitchFamily="34" charset="0"/>
              <a:cs typeface="Arial" panose="020B0604020202020204" pitchFamily="34" charset="0"/>
            </a:endParaRPr>
          </a:p>
        </p:txBody>
      </p:sp>
    </p:spTree>
    <p:custDataLst>
      <p:tags r:id="rId9"/>
    </p:custDataLst>
  </p:cSld>
  <p:clrMap bg1="lt1" tx1="dk1" bg2="lt2" tx2="dk2" accent1="accent1" accent2="accent2" accent3="accent3" accent4="accent4" accent5="accent5" accent6="accent6" hlink="hlink" folHlink="folHlink"/>
  <p:sldLayoutIdLst>
    <p:sldLayoutId id="2147483764" r:id="rId1"/>
  </p:sldLayoutIdLst>
  <p:txStyles>
    <p:titleStyle>
      <a:lvl1pPr algn="l" defTabSz="914400" rtl="0" eaLnBrk="1" fontAlgn="auto" latinLnBrk="0" hangingPunct="1">
        <a:lnSpc>
          <a:spcPct val="100000"/>
        </a:lnSpc>
        <a:spcBef>
          <a:spcPct val="0"/>
        </a:spcBef>
        <a:buNone/>
        <a:defRPr sz="3600" b="1" u="none" strike="noStrike" kern="1200" cap="none" spc="300" normalizeH="0" baseline="0">
          <a:solidFill>
            <a:schemeClr val="tx1">
              <a:lumMod val="85000"/>
              <a:lumOff val="15000"/>
            </a:schemeClr>
          </a:solidFill>
          <a:uFillTx/>
          <a:latin typeface="+mj-lt"/>
          <a:ea typeface="+mj-ea"/>
          <a:cs typeface="+mj-cs"/>
        </a:defRPr>
      </a:lvl1pPr>
    </p:titleStyle>
    <p:bodyStyle>
      <a:lvl1pPr marL="228600" indent="-228600" algn="l" defTabSz="914400" rtl="0" eaLnBrk="1" fontAlgn="auto" latinLnBrk="0" hangingPunct="1">
        <a:lnSpc>
          <a:spcPct val="130000"/>
        </a:lnSpc>
        <a:spcBef>
          <a:spcPts val="0"/>
        </a:spcBef>
        <a:spcAft>
          <a:spcPts val="1000"/>
        </a:spcAft>
        <a:buFont typeface="Arial" panose="020B0604020202020204" pitchFamily="34" charset="0"/>
        <a:buChar char="●"/>
        <a:defRPr sz="1800" u="none" strike="noStrike" kern="1200" cap="none" spc="150" normalizeH="0" baseline="0">
          <a:solidFill>
            <a:schemeClr val="tx1">
              <a:lumMod val="65000"/>
              <a:lumOff val="35000"/>
            </a:schemeClr>
          </a:solidFill>
          <a:uFillTx/>
          <a:latin typeface="+mn-lt"/>
          <a:ea typeface="+mn-ea"/>
          <a:cs typeface="+mn-cs"/>
        </a:defRPr>
      </a:lvl1pPr>
      <a:lvl2pPr marL="685800" indent="-228600" algn="l" defTabSz="914400" rtl="0" eaLnBrk="1" fontAlgn="auto" latinLnBrk="0" hangingPunct="1">
        <a:lnSpc>
          <a:spcPct val="120000"/>
        </a:lnSpc>
        <a:spcBef>
          <a:spcPts val="0"/>
        </a:spcBef>
        <a:spcAft>
          <a:spcPts val="600"/>
        </a:spcAft>
        <a:buFont typeface="Arial" panose="020B0604020202020204" pitchFamily="34" charset="0"/>
        <a:buChar char="●"/>
        <a:tabLst>
          <a:tab pos="1609725" algn="l"/>
          <a:tab pos="1609725" algn="l"/>
          <a:tab pos="1609725" algn="l"/>
          <a:tab pos="1609725" algn="l"/>
        </a:tabLst>
        <a:defRPr sz="1600" u="none" strike="noStrike" kern="1200" cap="none" spc="150" normalizeH="0" baseline="0">
          <a:solidFill>
            <a:schemeClr val="tx1">
              <a:lumMod val="65000"/>
              <a:lumOff val="35000"/>
            </a:schemeClr>
          </a:solidFill>
          <a:uFillTx/>
          <a:latin typeface="+mn-lt"/>
          <a:ea typeface="+mn-ea"/>
          <a:cs typeface="+mn-cs"/>
        </a:defRPr>
      </a:lvl2pPr>
      <a:lvl3pPr marL="1143000" indent="-228600" algn="l" defTabSz="914400" rtl="0" eaLnBrk="1" fontAlgn="auto" latinLnBrk="0" hangingPunct="1">
        <a:lnSpc>
          <a:spcPct val="120000"/>
        </a:lnSpc>
        <a:spcBef>
          <a:spcPts val="0"/>
        </a:spcBef>
        <a:spcAft>
          <a:spcPts val="600"/>
        </a:spcAft>
        <a:buFont typeface="Arial" panose="020B0604020202020204" pitchFamily="34" charset="0"/>
        <a:buChar char="●"/>
        <a:defRPr sz="1600" u="none" strike="noStrike" kern="1200" cap="none" spc="150" normalizeH="0" baseline="0">
          <a:solidFill>
            <a:schemeClr val="tx1">
              <a:lumMod val="65000"/>
              <a:lumOff val="35000"/>
            </a:schemeClr>
          </a:solidFill>
          <a:uFillTx/>
          <a:latin typeface="+mn-lt"/>
          <a:ea typeface="+mn-ea"/>
          <a:cs typeface="+mn-cs"/>
        </a:defRPr>
      </a:lvl3pPr>
      <a:lvl4pPr marL="1600200" indent="-228600" algn="l" defTabSz="914400" rtl="0" eaLnBrk="1" fontAlgn="auto" latinLnBrk="0" hangingPunct="1">
        <a:lnSpc>
          <a:spcPct val="120000"/>
        </a:lnSpc>
        <a:spcBef>
          <a:spcPts val="0"/>
        </a:spcBef>
        <a:spcAft>
          <a:spcPts val="300"/>
        </a:spcAft>
        <a:buFont typeface="Wingdings" panose="05000000000000000000" charset="0"/>
        <a:buChar char=""/>
        <a:defRPr sz="1400" u="none" strike="noStrike" kern="1200" cap="none" spc="150" normalizeH="0" baseline="0">
          <a:solidFill>
            <a:schemeClr val="tx1">
              <a:lumMod val="65000"/>
              <a:lumOff val="35000"/>
            </a:schemeClr>
          </a:solidFill>
          <a:uFillTx/>
          <a:latin typeface="+mn-lt"/>
          <a:ea typeface="+mn-ea"/>
          <a:cs typeface="+mn-cs"/>
        </a:defRPr>
      </a:lvl4pPr>
      <a:lvl5pPr marL="2057400" indent="-228600" algn="l" defTabSz="914400" rtl="0" eaLnBrk="1" fontAlgn="auto" latinLnBrk="0" hangingPunct="1">
        <a:lnSpc>
          <a:spcPct val="120000"/>
        </a:lnSpc>
        <a:spcBef>
          <a:spcPts val="0"/>
        </a:spcBef>
        <a:spcAft>
          <a:spcPts val="300"/>
        </a:spcAft>
        <a:buFont typeface="Arial" panose="020B0604020202020204" pitchFamily="34" charset="0"/>
        <a:buChar char="•"/>
        <a:defRPr sz="1400" u="none" strike="noStrike" kern="1200" cap="none" spc="150" normalizeH="0" baseline="0">
          <a:solidFill>
            <a:schemeClr val="tx1">
              <a:lumMod val="65000"/>
              <a:lumOff val="35000"/>
            </a:schemeClr>
          </a:solidFill>
          <a:uFillTx/>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7" name="矩形 6"/>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8" name="矩形 7"/>
          <p:cNvSpPr/>
          <p:nvPr userDrawn="1">
            <p:custDataLst>
              <p:tags r:id="rId3"/>
            </p:custDataLst>
          </p:nvPr>
        </p:nvSpPr>
        <p:spPr>
          <a:xfrm flipV="1">
            <a:off x="0" y="6572250"/>
            <a:ext cx="12192000" cy="285750"/>
          </a:xfrm>
          <a:prstGeom prst="rect">
            <a:avLst/>
          </a:prstGeom>
          <a:solidFill>
            <a:srgbClr val="A728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9" name="图形 4"/>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10" name="直接连接符 9"/>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A728BE"/>
                </a:gs>
                <a:gs pos="100000">
                  <a:schemeClr val="bg1">
                    <a:lumMod val="95000"/>
                  </a:schemeClr>
                </a:gs>
                <a:gs pos="47000">
                  <a:srgbClr val="A728BE">
                    <a:alpha val="30000"/>
                  </a:srgbClr>
                </a:gs>
              </a:gsLst>
              <a:lin ang="5400000" scaled="0"/>
              <a:tileRect/>
            </a:gradFill>
            <a:prstDash val="solid"/>
            <a:miter lim="800000"/>
          </a:ln>
          <a:effectLst/>
        </p:spPr>
      </p:cxnSp>
      <p:sp>
        <p:nvSpPr>
          <p:cNvPr id="12" name="灯片编号占位符 10"/>
          <p:cNvSpPr>
            <a:spLocks noGrp="1"/>
          </p:cNvSpPr>
          <p:nvPr userDrawn="1">
            <p:custDataLst>
              <p:tags r:id="rId8"/>
            </p:custDataLst>
          </p:nvPr>
        </p:nvSpPr>
        <p:spPr>
          <a:xfrm>
            <a:off x="11347200" y="6076800"/>
            <a:ext cx="828000" cy="360000"/>
          </a:xfrm>
          <a:prstGeom prst="rect">
            <a:avLst/>
          </a:prstGeom>
        </p:spPr>
        <p:txBody>
          <a:bodyPr vert="horz" lIns="91440" tIns="45720" rIns="91440" bIns="45720" rtlCol="0" anchor="ctr"/>
          <a:lstStyle>
            <a:lvl1pPr algn="r">
              <a:defRPr sz="1200">
                <a:solidFill>
                  <a:schemeClr val="tx1">
                    <a:tint val="75000"/>
                  </a:schemeClr>
                </a:solidFill>
              </a:defRPr>
            </a:lvl1pPr>
          </a:lstStyle>
          <a:p>
            <a:pPr algn="ctr"/>
            <a:fld id="{7D9BB5D0-35E4-459D-AEF3-FE4D7C45CC19}" type="slidenum">
              <a:rPr lang="zh-CN" altLang="en-US" sz="1800" smtClean="0">
                <a:solidFill>
                  <a:schemeClr val="tx1"/>
                </a:solidFill>
                <a:latin typeface="Arial" panose="020B0604020202020204" pitchFamily="34" charset="0"/>
                <a:cs typeface="Arial" panose="020B0604020202020204" pitchFamily="34" charset="0"/>
              </a:rPr>
            </a:fld>
            <a:endParaRPr lang="zh-CN" altLang="en-US" sz="1800">
              <a:solidFill>
                <a:schemeClr val="tx1"/>
              </a:solidFill>
              <a:latin typeface="Arial" panose="020B0604020202020204" pitchFamily="34" charset="0"/>
              <a:cs typeface="Arial" panose="020B0604020202020204" pitchFamily="34" charset="0"/>
            </a:endParaRPr>
          </a:p>
        </p:txBody>
      </p:sp>
    </p:spTree>
    <p:custDataLst>
      <p:tags r:id="rId9"/>
    </p:custDataLst>
  </p:cSld>
  <p:clrMap bg1="lt1" tx1="dk1" bg2="lt2" tx2="dk2" accent1="accent1" accent2="accent2" accent3="accent3" accent4="accent4" accent5="accent5" accent6="accent6" hlink="hlink" folHlink="folHlink"/>
  <p:sldLayoutIdLst>
    <p:sldLayoutId id="2147483766" r:id="rId1"/>
  </p:sldLayoutIdLst>
  <p:txStyles>
    <p:titleStyle>
      <a:lvl1pPr algn="l" defTabSz="914400" rtl="0" eaLnBrk="1" fontAlgn="auto" latinLnBrk="0" hangingPunct="1">
        <a:lnSpc>
          <a:spcPct val="100000"/>
        </a:lnSpc>
        <a:spcBef>
          <a:spcPct val="0"/>
        </a:spcBef>
        <a:buNone/>
        <a:defRPr sz="3600" b="1" u="none" strike="noStrike" kern="1200" cap="none" spc="300" normalizeH="0" baseline="0">
          <a:solidFill>
            <a:schemeClr val="tx1">
              <a:lumMod val="85000"/>
              <a:lumOff val="15000"/>
            </a:schemeClr>
          </a:solidFill>
          <a:uFillTx/>
          <a:latin typeface="+mj-lt"/>
          <a:ea typeface="+mj-ea"/>
          <a:cs typeface="+mj-cs"/>
        </a:defRPr>
      </a:lvl1pPr>
    </p:titleStyle>
    <p:bodyStyle>
      <a:lvl1pPr marL="228600" indent="-228600" algn="l" defTabSz="914400" rtl="0" eaLnBrk="1" fontAlgn="auto" latinLnBrk="0" hangingPunct="1">
        <a:lnSpc>
          <a:spcPct val="130000"/>
        </a:lnSpc>
        <a:spcBef>
          <a:spcPts val="0"/>
        </a:spcBef>
        <a:spcAft>
          <a:spcPts val="1000"/>
        </a:spcAft>
        <a:buFont typeface="Arial" panose="020B0604020202020204" pitchFamily="34" charset="0"/>
        <a:buChar char="●"/>
        <a:defRPr sz="1800" u="none" strike="noStrike" kern="1200" cap="none" spc="150" normalizeH="0" baseline="0">
          <a:solidFill>
            <a:schemeClr val="tx1">
              <a:lumMod val="65000"/>
              <a:lumOff val="35000"/>
            </a:schemeClr>
          </a:solidFill>
          <a:uFillTx/>
          <a:latin typeface="+mn-lt"/>
          <a:ea typeface="+mn-ea"/>
          <a:cs typeface="+mn-cs"/>
        </a:defRPr>
      </a:lvl1pPr>
      <a:lvl2pPr marL="685800" indent="-228600" algn="l" defTabSz="914400" rtl="0" eaLnBrk="1" fontAlgn="auto" latinLnBrk="0" hangingPunct="1">
        <a:lnSpc>
          <a:spcPct val="120000"/>
        </a:lnSpc>
        <a:spcBef>
          <a:spcPts val="0"/>
        </a:spcBef>
        <a:spcAft>
          <a:spcPts val="600"/>
        </a:spcAft>
        <a:buFont typeface="Arial" panose="020B0604020202020204" pitchFamily="34" charset="0"/>
        <a:buChar char="●"/>
        <a:tabLst>
          <a:tab pos="1609725" algn="l"/>
          <a:tab pos="1609725" algn="l"/>
          <a:tab pos="1609725" algn="l"/>
          <a:tab pos="1609725" algn="l"/>
        </a:tabLst>
        <a:defRPr sz="1600" u="none" strike="noStrike" kern="1200" cap="none" spc="150" normalizeH="0" baseline="0">
          <a:solidFill>
            <a:schemeClr val="tx1">
              <a:lumMod val="65000"/>
              <a:lumOff val="35000"/>
            </a:schemeClr>
          </a:solidFill>
          <a:uFillTx/>
          <a:latin typeface="+mn-lt"/>
          <a:ea typeface="+mn-ea"/>
          <a:cs typeface="+mn-cs"/>
        </a:defRPr>
      </a:lvl2pPr>
      <a:lvl3pPr marL="1143000" indent="-228600" algn="l" defTabSz="914400" rtl="0" eaLnBrk="1" fontAlgn="auto" latinLnBrk="0" hangingPunct="1">
        <a:lnSpc>
          <a:spcPct val="120000"/>
        </a:lnSpc>
        <a:spcBef>
          <a:spcPts val="0"/>
        </a:spcBef>
        <a:spcAft>
          <a:spcPts val="600"/>
        </a:spcAft>
        <a:buFont typeface="Arial" panose="020B0604020202020204" pitchFamily="34" charset="0"/>
        <a:buChar char="●"/>
        <a:defRPr sz="1600" u="none" strike="noStrike" kern="1200" cap="none" spc="150" normalizeH="0" baseline="0">
          <a:solidFill>
            <a:schemeClr val="tx1">
              <a:lumMod val="65000"/>
              <a:lumOff val="35000"/>
            </a:schemeClr>
          </a:solidFill>
          <a:uFillTx/>
          <a:latin typeface="+mn-lt"/>
          <a:ea typeface="+mn-ea"/>
          <a:cs typeface="+mn-cs"/>
        </a:defRPr>
      </a:lvl3pPr>
      <a:lvl4pPr marL="1600200" indent="-228600" algn="l" defTabSz="914400" rtl="0" eaLnBrk="1" fontAlgn="auto" latinLnBrk="0" hangingPunct="1">
        <a:lnSpc>
          <a:spcPct val="120000"/>
        </a:lnSpc>
        <a:spcBef>
          <a:spcPts val="0"/>
        </a:spcBef>
        <a:spcAft>
          <a:spcPts val="300"/>
        </a:spcAft>
        <a:buFont typeface="Wingdings" panose="05000000000000000000" charset="0"/>
        <a:buChar char=""/>
        <a:defRPr sz="1400" u="none" strike="noStrike" kern="1200" cap="none" spc="150" normalizeH="0" baseline="0">
          <a:solidFill>
            <a:schemeClr val="tx1">
              <a:lumMod val="65000"/>
              <a:lumOff val="35000"/>
            </a:schemeClr>
          </a:solidFill>
          <a:uFillTx/>
          <a:latin typeface="+mn-lt"/>
          <a:ea typeface="+mn-ea"/>
          <a:cs typeface="+mn-cs"/>
        </a:defRPr>
      </a:lvl4pPr>
      <a:lvl5pPr marL="2057400" indent="-228600" algn="l" defTabSz="914400" rtl="0" eaLnBrk="1" fontAlgn="auto" latinLnBrk="0" hangingPunct="1">
        <a:lnSpc>
          <a:spcPct val="120000"/>
        </a:lnSpc>
        <a:spcBef>
          <a:spcPts val="0"/>
        </a:spcBef>
        <a:spcAft>
          <a:spcPts val="300"/>
        </a:spcAft>
        <a:buFont typeface="Arial" panose="020B0604020202020204" pitchFamily="34" charset="0"/>
        <a:buChar char="•"/>
        <a:defRPr sz="1400" u="none" strike="noStrike" kern="1200" cap="none" spc="150" normalizeH="0" baseline="0">
          <a:solidFill>
            <a:schemeClr val="tx1">
              <a:lumMod val="65000"/>
              <a:lumOff val="35000"/>
            </a:schemeClr>
          </a:solidFill>
          <a:uFillTx/>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7" name="矩形 6"/>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8" name="矩形 7"/>
          <p:cNvSpPr/>
          <p:nvPr userDrawn="1">
            <p:custDataLst>
              <p:tags r:id="rId3"/>
            </p:custDataLst>
          </p:nvPr>
        </p:nvSpPr>
        <p:spPr>
          <a:xfrm flipV="1">
            <a:off x="0" y="6572250"/>
            <a:ext cx="12192000" cy="285750"/>
          </a:xfrm>
          <a:prstGeom prst="rect">
            <a:avLst/>
          </a:prstGeom>
          <a:solidFill>
            <a:srgbClr val="A728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9" name="图形 4"/>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10" name="直接连接符 9"/>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A728BE"/>
                </a:gs>
                <a:gs pos="100000">
                  <a:schemeClr val="bg1">
                    <a:lumMod val="95000"/>
                  </a:schemeClr>
                </a:gs>
                <a:gs pos="47000">
                  <a:srgbClr val="A728BE">
                    <a:alpha val="30000"/>
                  </a:srgbClr>
                </a:gs>
              </a:gsLst>
              <a:lin ang="5400000" scaled="0"/>
              <a:tileRect/>
            </a:gradFill>
            <a:prstDash val="solid"/>
            <a:miter lim="800000"/>
          </a:ln>
          <a:effectLst/>
        </p:spPr>
      </p:cxnSp>
      <p:sp>
        <p:nvSpPr>
          <p:cNvPr id="12" name="灯片编号占位符 10"/>
          <p:cNvSpPr>
            <a:spLocks noGrp="1"/>
          </p:cNvSpPr>
          <p:nvPr userDrawn="1">
            <p:custDataLst>
              <p:tags r:id="rId8"/>
            </p:custDataLst>
          </p:nvPr>
        </p:nvSpPr>
        <p:spPr>
          <a:xfrm>
            <a:off x="11347200" y="6076800"/>
            <a:ext cx="828000" cy="360000"/>
          </a:xfrm>
          <a:prstGeom prst="rect">
            <a:avLst/>
          </a:prstGeom>
        </p:spPr>
        <p:txBody>
          <a:bodyPr vert="horz" lIns="91440" tIns="45720" rIns="91440" bIns="45720" rtlCol="0" anchor="ctr"/>
          <a:lstStyle>
            <a:lvl1pPr algn="r">
              <a:defRPr sz="1200">
                <a:solidFill>
                  <a:schemeClr val="tx1">
                    <a:tint val="75000"/>
                  </a:schemeClr>
                </a:solidFill>
              </a:defRPr>
            </a:lvl1pPr>
          </a:lstStyle>
          <a:p>
            <a:pPr algn="ctr"/>
            <a:fld id="{7D9BB5D0-35E4-459D-AEF3-FE4D7C45CC19}" type="slidenum">
              <a:rPr lang="zh-CN" altLang="en-US" sz="1800" smtClean="0">
                <a:solidFill>
                  <a:schemeClr val="tx1"/>
                </a:solidFill>
                <a:latin typeface="Arial" panose="020B0604020202020204" pitchFamily="34" charset="0"/>
                <a:cs typeface="Arial" panose="020B0604020202020204" pitchFamily="34" charset="0"/>
              </a:rPr>
            </a:fld>
            <a:endParaRPr lang="zh-CN" altLang="en-US" sz="1800">
              <a:solidFill>
                <a:schemeClr val="tx1"/>
              </a:solidFill>
              <a:latin typeface="Arial" panose="020B0604020202020204" pitchFamily="34" charset="0"/>
              <a:cs typeface="Arial" panose="020B0604020202020204" pitchFamily="34" charset="0"/>
            </a:endParaRPr>
          </a:p>
        </p:txBody>
      </p:sp>
    </p:spTree>
    <p:custDataLst>
      <p:tags r:id="rId9"/>
    </p:custDataLst>
  </p:cSld>
  <p:clrMap bg1="lt1" tx1="dk1" bg2="lt2" tx2="dk2" accent1="accent1" accent2="accent2" accent3="accent3" accent4="accent4" accent5="accent5" accent6="accent6" hlink="hlink" folHlink="folHlink"/>
  <p:sldLayoutIdLst>
    <p:sldLayoutId id="2147483660" r:id="rId1"/>
  </p:sldLayoutIdLst>
  <p:txStyles>
    <p:titleStyle>
      <a:lvl1pPr algn="l" defTabSz="914400" rtl="0" eaLnBrk="1" fontAlgn="auto" latinLnBrk="0" hangingPunct="1">
        <a:lnSpc>
          <a:spcPct val="100000"/>
        </a:lnSpc>
        <a:spcBef>
          <a:spcPct val="0"/>
        </a:spcBef>
        <a:buNone/>
        <a:defRPr sz="3600" b="1" u="none" strike="noStrike" kern="1200" cap="none" spc="300" normalizeH="0" baseline="0">
          <a:solidFill>
            <a:schemeClr val="tx1">
              <a:lumMod val="85000"/>
              <a:lumOff val="15000"/>
            </a:schemeClr>
          </a:solidFill>
          <a:uFillTx/>
          <a:latin typeface="+mj-lt"/>
          <a:ea typeface="+mj-ea"/>
          <a:cs typeface="+mj-cs"/>
        </a:defRPr>
      </a:lvl1pPr>
    </p:titleStyle>
    <p:bodyStyle>
      <a:lvl1pPr marL="228600" indent="-228600" algn="l" defTabSz="914400" rtl="0" eaLnBrk="1" fontAlgn="auto" latinLnBrk="0" hangingPunct="1">
        <a:lnSpc>
          <a:spcPct val="130000"/>
        </a:lnSpc>
        <a:spcBef>
          <a:spcPts val="0"/>
        </a:spcBef>
        <a:spcAft>
          <a:spcPts val="1000"/>
        </a:spcAft>
        <a:buFont typeface="Arial" panose="020B0604020202020204" pitchFamily="34" charset="0"/>
        <a:buChar char="●"/>
        <a:defRPr sz="1800" u="none" strike="noStrike" kern="1200" cap="none" spc="150" normalizeH="0" baseline="0">
          <a:solidFill>
            <a:schemeClr val="tx1">
              <a:lumMod val="65000"/>
              <a:lumOff val="35000"/>
            </a:schemeClr>
          </a:solidFill>
          <a:uFillTx/>
          <a:latin typeface="+mn-lt"/>
          <a:ea typeface="+mn-ea"/>
          <a:cs typeface="+mn-cs"/>
        </a:defRPr>
      </a:lvl1pPr>
      <a:lvl2pPr marL="685800" indent="-228600" algn="l" defTabSz="914400" rtl="0" eaLnBrk="1" fontAlgn="auto" latinLnBrk="0" hangingPunct="1">
        <a:lnSpc>
          <a:spcPct val="120000"/>
        </a:lnSpc>
        <a:spcBef>
          <a:spcPts val="0"/>
        </a:spcBef>
        <a:spcAft>
          <a:spcPts val="600"/>
        </a:spcAft>
        <a:buFont typeface="Arial" panose="020B0604020202020204" pitchFamily="34" charset="0"/>
        <a:buChar char="●"/>
        <a:tabLst>
          <a:tab pos="1609725" algn="l"/>
          <a:tab pos="1609725" algn="l"/>
          <a:tab pos="1609725" algn="l"/>
          <a:tab pos="1609725" algn="l"/>
        </a:tabLst>
        <a:defRPr sz="1600" u="none" strike="noStrike" kern="1200" cap="none" spc="150" normalizeH="0" baseline="0">
          <a:solidFill>
            <a:schemeClr val="tx1">
              <a:lumMod val="65000"/>
              <a:lumOff val="35000"/>
            </a:schemeClr>
          </a:solidFill>
          <a:uFillTx/>
          <a:latin typeface="+mn-lt"/>
          <a:ea typeface="+mn-ea"/>
          <a:cs typeface="+mn-cs"/>
        </a:defRPr>
      </a:lvl2pPr>
      <a:lvl3pPr marL="1143000" indent="-228600" algn="l" defTabSz="914400" rtl="0" eaLnBrk="1" fontAlgn="auto" latinLnBrk="0" hangingPunct="1">
        <a:lnSpc>
          <a:spcPct val="120000"/>
        </a:lnSpc>
        <a:spcBef>
          <a:spcPts val="0"/>
        </a:spcBef>
        <a:spcAft>
          <a:spcPts val="600"/>
        </a:spcAft>
        <a:buFont typeface="Arial" panose="020B0604020202020204" pitchFamily="34" charset="0"/>
        <a:buChar char="●"/>
        <a:defRPr sz="1600" u="none" strike="noStrike" kern="1200" cap="none" spc="150" normalizeH="0" baseline="0">
          <a:solidFill>
            <a:schemeClr val="tx1">
              <a:lumMod val="65000"/>
              <a:lumOff val="35000"/>
            </a:schemeClr>
          </a:solidFill>
          <a:uFillTx/>
          <a:latin typeface="+mn-lt"/>
          <a:ea typeface="+mn-ea"/>
          <a:cs typeface="+mn-cs"/>
        </a:defRPr>
      </a:lvl3pPr>
      <a:lvl4pPr marL="1600200" indent="-228600" algn="l" defTabSz="914400" rtl="0" eaLnBrk="1" fontAlgn="auto" latinLnBrk="0" hangingPunct="1">
        <a:lnSpc>
          <a:spcPct val="120000"/>
        </a:lnSpc>
        <a:spcBef>
          <a:spcPts val="0"/>
        </a:spcBef>
        <a:spcAft>
          <a:spcPts val="300"/>
        </a:spcAft>
        <a:buFont typeface="Wingdings" panose="05000000000000000000" charset="0"/>
        <a:buChar char=""/>
        <a:defRPr sz="1400" u="none" strike="noStrike" kern="1200" cap="none" spc="150" normalizeH="0" baseline="0">
          <a:solidFill>
            <a:schemeClr val="tx1">
              <a:lumMod val="65000"/>
              <a:lumOff val="35000"/>
            </a:schemeClr>
          </a:solidFill>
          <a:uFillTx/>
          <a:latin typeface="+mn-lt"/>
          <a:ea typeface="+mn-ea"/>
          <a:cs typeface="+mn-cs"/>
        </a:defRPr>
      </a:lvl4pPr>
      <a:lvl5pPr marL="2057400" indent="-228600" algn="l" defTabSz="914400" rtl="0" eaLnBrk="1" fontAlgn="auto" latinLnBrk="0" hangingPunct="1">
        <a:lnSpc>
          <a:spcPct val="120000"/>
        </a:lnSpc>
        <a:spcBef>
          <a:spcPts val="0"/>
        </a:spcBef>
        <a:spcAft>
          <a:spcPts val="300"/>
        </a:spcAft>
        <a:buFont typeface="Arial" panose="020B0604020202020204" pitchFamily="34" charset="0"/>
        <a:buChar char="•"/>
        <a:defRPr sz="1400" u="none" strike="noStrike" kern="1200" cap="none" spc="150" normalizeH="0" baseline="0">
          <a:solidFill>
            <a:schemeClr val="tx1">
              <a:lumMod val="65000"/>
              <a:lumOff val="35000"/>
            </a:schemeClr>
          </a:solidFill>
          <a:uFillTx/>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7" name="矩形 6"/>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8" name="矩形 7"/>
          <p:cNvSpPr/>
          <p:nvPr userDrawn="1">
            <p:custDataLst>
              <p:tags r:id="rId3"/>
            </p:custDataLst>
          </p:nvPr>
        </p:nvSpPr>
        <p:spPr>
          <a:xfrm flipV="1">
            <a:off x="0" y="6572250"/>
            <a:ext cx="12192000" cy="285750"/>
          </a:xfrm>
          <a:prstGeom prst="rect">
            <a:avLst/>
          </a:prstGeom>
          <a:solidFill>
            <a:srgbClr val="A728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9" name="图形 4"/>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10" name="直接连接符 9"/>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A728BE"/>
                </a:gs>
                <a:gs pos="100000">
                  <a:schemeClr val="bg1">
                    <a:lumMod val="95000"/>
                  </a:schemeClr>
                </a:gs>
                <a:gs pos="47000">
                  <a:srgbClr val="A728BE">
                    <a:alpha val="30000"/>
                  </a:srgbClr>
                </a:gs>
              </a:gsLst>
              <a:lin ang="5400000" scaled="0"/>
              <a:tileRect/>
            </a:gradFill>
            <a:prstDash val="solid"/>
            <a:miter lim="800000"/>
          </a:ln>
          <a:effectLst/>
        </p:spPr>
      </p:cxnSp>
      <p:sp>
        <p:nvSpPr>
          <p:cNvPr id="12" name="灯片编号占位符 10"/>
          <p:cNvSpPr>
            <a:spLocks noGrp="1"/>
          </p:cNvSpPr>
          <p:nvPr userDrawn="1">
            <p:custDataLst>
              <p:tags r:id="rId8"/>
            </p:custDataLst>
          </p:nvPr>
        </p:nvSpPr>
        <p:spPr>
          <a:xfrm>
            <a:off x="11347200" y="6076800"/>
            <a:ext cx="828000" cy="360000"/>
          </a:xfrm>
          <a:prstGeom prst="rect">
            <a:avLst/>
          </a:prstGeom>
        </p:spPr>
        <p:txBody>
          <a:bodyPr vert="horz" lIns="91440" tIns="45720" rIns="91440" bIns="45720" rtlCol="0" anchor="ctr"/>
          <a:lstStyle>
            <a:lvl1pPr algn="r">
              <a:defRPr sz="1200">
                <a:solidFill>
                  <a:schemeClr val="tx1">
                    <a:tint val="75000"/>
                  </a:schemeClr>
                </a:solidFill>
              </a:defRPr>
            </a:lvl1pPr>
          </a:lstStyle>
          <a:p>
            <a:pPr algn="ctr"/>
            <a:fld id="{7D9BB5D0-35E4-459D-AEF3-FE4D7C45CC19}" type="slidenum">
              <a:rPr lang="zh-CN" altLang="en-US" sz="1800" smtClean="0">
                <a:solidFill>
                  <a:schemeClr val="tx1"/>
                </a:solidFill>
                <a:latin typeface="Arial" panose="020B0604020202020204" pitchFamily="34" charset="0"/>
                <a:cs typeface="Arial" panose="020B0604020202020204" pitchFamily="34" charset="0"/>
              </a:rPr>
            </a:fld>
            <a:endParaRPr lang="zh-CN" altLang="en-US" sz="1800">
              <a:solidFill>
                <a:schemeClr val="tx1"/>
              </a:solidFill>
              <a:latin typeface="Arial" panose="020B0604020202020204" pitchFamily="34" charset="0"/>
              <a:cs typeface="Arial" panose="020B0604020202020204" pitchFamily="34" charset="0"/>
            </a:endParaRPr>
          </a:p>
        </p:txBody>
      </p:sp>
    </p:spTree>
    <p:custDataLst>
      <p:tags r:id="rId9"/>
    </p:custDataLst>
  </p:cSld>
  <p:clrMap bg1="lt1" tx1="dk1" bg2="lt2" tx2="dk2" accent1="accent1" accent2="accent2" accent3="accent3" accent4="accent4" accent5="accent5" accent6="accent6" hlink="hlink" folHlink="folHlink"/>
  <p:sldLayoutIdLst>
    <p:sldLayoutId id="2147483768" r:id="rId1"/>
  </p:sldLayoutIdLst>
  <p:txStyles>
    <p:titleStyle>
      <a:lvl1pPr algn="l" defTabSz="914400" rtl="0" eaLnBrk="1" fontAlgn="auto" latinLnBrk="0" hangingPunct="1">
        <a:lnSpc>
          <a:spcPct val="100000"/>
        </a:lnSpc>
        <a:spcBef>
          <a:spcPct val="0"/>
        </a:spcBef>
        <a:buNone/>
        <a:defRPr sz="3600" b="1" u="none" strike="noStrike" kern="1200" cap="none" spc="300" normalizeH="0" baseline="0">
          <a:solidFill>
            <a:schemeClr val="tx1">
              <a:lumMod val="85000"/>
              <a:lumOff val="15000"/>
            </a:schemeClr>
          </a:solidFill>
          <a:uFillTx/>
          <a:latin typeface="+mj-lt"/>
          <a:ea typeface="+mj-ea"/>
          <a:cs typeface="+mj-cs"/>
        </a:defRPr>
      </a:lvl1pPr>
    </p:titleStyle>
    <p:bodyStyle>
      <a:lvl1pPr marL="228600" indent="-228600" algn="l" defTabSz="914400" rtl="0" eaLnBrk="1" fontAlgn="auto" latinLnBrk="0" hangingPunct="1">
        <a:lnSpc>
          <a:spcPct val="130000"/>
        </a:lnSpc>
        <a:spcBef>
          <a:spcPts val="0"/>
        </a:spcBef>
        <a:spcAft>
          <a:spcPts val="1000"/>
        </a:spcAft>
        <a:buFont typeface="Arial" panose="020B0604020202020204" pitchFamily="34" charset="0"/>
        <a:buChar char="●"/>
        <a:defRPr sz="1800" u="none" strike="noStrike" kern="1200" cap="none" spc="150" normalizeH="0" baseline="0">
          <a:solidFill>
            <a:schemeClr val="tx1">
              <a:lumMod val="65000"/>
              <a:lumOff val="35000"/>
            </a:schemeClr>
          </a:solidFill>
          <a:uFillTx/>
          <a:latin typeface="+mn-lt"/>
          <a:ea typeface="+mn-ea"/>
          <a:cs typeface="+mn-cs"/>
        </a:defRPr>
      </a:lvl1pPr>
      <a:lvl2pPr marL="685800" indent="-228600" algn="l" defTabSz="914400" rtl="0" eaLnBrk="1" fontAlgn="auto" latinLnBrk="0" hangingPunct="1">
        <a:lnSpc>
          <a:spcPct val="120000"/>
        </a:lnSpc>
        <a:spcBef>
          <a:spcPts val="0"/>
        </a:spcBef>
        <a:spcAft>
          <a:spcPts val="600"/>
        </a:spcAft>
        <a:buFont typeface="Arial" panose="020B0604020202020204" pitchFamily="34" charset="0"/>
        <a:buChar char="●"/>
        <a:tabLst>
          <a:tab pos="1609725" algn="l"/>
          <a:tab pos="1609725" algn="l"/>
          <a:tab pos="1609725" algn="l"/>
          <a:tab pos="1609725" algn="l"/>
        </a:tabLst>
        <a:defRPr sz="1600" u="none" strike="noStrike" kern="1200" cap="none" spc="150" normalizeH="0" baseline="0">
          <a:solidFill>
            <a:schemeClr val="tx1">
              <a:lumMod val="65000"/>
              <a:lumOff val="35000"/>
            </a:schemeClr>
          </a:solidFill>
          <a:uFillTx/>
          <a:latin typeface="+mn-lt"/>
          <a:ea typeface="+mn-ea"/>
          <a:cs typeface="+mn-cs"/>
        </a:defRPr>
      </a:lvl2pPr>
      <a:lvl3pPr marL="1143000" indent="-228600" algn="l" defTabSz="914400" rtl="0" eaLnBrk="1" fontAlgn="auto" latinLnBrk="0" hangingPunct="1">
        <a:lnSpc>
          <a:spcPct val="120000"/>
        </a:lnSpc>
        <a:spcBef>
          <a:spcPts val="0"/>
        </a:spcBef>
        <a:spcAft>
          <a:spcPts val="600"/>
        </a:spcAft>
        <a:buFont typeface="Arial" panose="020B0604020202020204" pitchFamily="34" charset="0"/>
        <a:buChar char="●"/>
        <a:defRPr sz="1600" u="none" strike="noStrike" kern="1200" cap="none" spc="150" normalizeH="0" baseline="0">
          <a:solidFill>
            <a:schemeClr val="tx1">
              <a:lumMod val="65000"/>
              <a:lumOff val="35000"/>
            </a:schemeClr>
          </a:solidFill>
          <a:uFillTx/>
          <a:latin typeface="+mn-lt"/>
          <a:ea typeface="+mn-ea"/>
          <a:cs typeface="+mn-cs"/>
        </a:defRPr>
      </a:lvl3pPr>
      <a:lvl4pPr marL="1600200" indent="-228600" algn="l" defTabSz="914400" rtl="0" eaLnBrk="1" fontAlgn="auto" latinLnBrk="0" hangingPunct="1">
        <a:lnSpc>
          <a:spcPct val="120000"/>
        </a:lnSpc>
        <a:spcBef>
          <a:spcPts val="0"/>
        </a:spcBef>
        <a:spcAft>
          <a:spcPts val="300"/>
        </a:spcAft>
        <a:buFont typeface="Wingdings" panose="05000000000000000000" charset="0"/>
        <a:buChar char=""/>
        <a:defRPr sz="1400" u="none" strike="noStrike" kern="1200" cap="none" spc="150" normalizeH="0" baseline="0">
          <a:solidFill>
            <a:schemeClr val="tx1">
              <a:lumMod val="65000"/>
              <a:lumOff val="35000"/>
            </a:schemeClr>
          </a:solidFill>
          <a:uFillTx/>
          <a:latin typeface="+mn-lt"/>
          <a:ea typeface="+mn-ea"/>
          <a:cs typeface="+mn-cs"/>
        </a:defRPr>
      </a:lvl4pPr>
      <a:lvl5pPr marL="2057400" indent="-228600" algn="l" defTabSz="914400" rtl="0" eaLnBrk="1" fontAlgn="auto" latinLnBrk="0" hangingPunct="1">
        <a:lnSpc>
          <a:spcPct val="120000"/>
        </a:lnSpc>
        <a:spcBef>
          <a:spcPts val="0"/>
        </a:spcBef>
        <a:spcAft>
          <a:spcPts val="300"/>
        </a:spcAft>
        <a:buFont typeface="Arial" panose="020B0604020202020204" pitchFamily="34" charset="0"/>
        <a:buChar char="•"/>
        <a:defRPr sz="1400" u="none" strike="noStrike" kern="1200" cap="none" spc="150" normalizeH="0" baseline="0">
          <a:solidFill>
            <a:schemeClr val="tx1">
              <a:lumMod val="65000"/>
              <a:lumOff val="35000"/>
            </a:schemeClr>
          </a:solidFill>
          <a:uFillTx/>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7" name="矩形 6"/>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8" name="矩形 7"/>
          <p:cNvSpPr/>
          <p:nvPr userDrawn="1">
            <p:custDataLst>
              <p:tags r:id="rId3"/>
            </p:custDataLst>
          </p:nvPr>
        </p:nvSpPr>
        <p:spPr>
          <a:xfrm flipV="1">
            <a:off x="0" y="6572250"/>
            <a:ext cx="12192000" cy="285750"/>
          </a:xfrm>
          <a:prstGeom prst="rect">
            <a:avLst/>
          </a:prstGeom>
          <a:solidFill>
            <a:srgbClr val="A728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9" name="图形 4"/>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10" name="直接连接符 9"/>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A728BE"/>
                </a:gs>
                <a:gs pos="100000">
                  <a:schemeClr val="bg1">
                    <a:lumMod val="95000"/>
                  </a:schemeClr>
                </a:gs>
                <a:gs pos="47000">
                  <a:srgbClr val="A728BE">
                    <a:alpha val="30000"/>
                  </a:srgbClr>
                </a:gs>
              </a:gsLst>
              <a:lin ang="5400000" scaled="0"/>
              <a:tileRect/>
            </a:gradFill>
            <a:prstDash val="solid"/>
            <a:miter lim="800000"/>
          </a:ln>
          <a:effectLst/>
        </p:spPr>
      </p:cxnSp>
      <p:sp>
        <p:nvSpPr>
          <p:cNvPr id="12" name="灯片编号占位符 10"/>
          <p:cNvSpPr>
            <a:spLocks noGrp="1"/>
          </p:cNvSpPr>
          <p:nvPr userDrawn="1">
            <p:custDataLst>
              <p:tags r:id="rId8"/>
            </p:custDataLst>
          </p:nvPr>
        </p:nvSpPr>
        <p:spPr>
          <a:xfrm>
            <a:off x="11347200" y="6076800"/>
            <a:ext cx="828000" cy="360000"/>
          </a:xfrm>
          <a:prstGeom prst="rect">
            <a:avLst/>
          </a:prstGeom>
        </p:spPr>
        <p:txBody>
          <a:bodyPr vert="horz" lIns="91440" tIns="45720" rIns="91440" bIns="45720" rtlCol="0" anchor="ctr"/>
          <a:lstStyle>
            <a:lvl1pPr algn="r">
              <a:defRPr sz="1200">
                <a:solidFill>
                  <a:schemeClr val="tx1">
                    <a:tint val="75000"/>
                  </a:schemeClr>
                </a:solidFill>
              </a:defRPr>
            </a:lvl1pPr>
          </a:lstStyle>
          <a:p>
            <a:pPr algn="ctr"/>
            <a:fld id="{7D9BB5D0-35E4-459D-AEF3-FE4D7C45CC19}" type="slidenum">
              <a:rPr lang="zh-CN" altLang="en-US" sz="1800" smtClean="0">
                <a:solidFill>
                  <a:schemeClr val="tx1"/>
                </a:solidFill>
                <a:latin typeface="Arial" panose="020B0604020202020204" pitchFamily="34" charset="0"/>
                <a:cs typeface="Arial" panose="020B0604020202020204" pitchFamily="34" charset="0"/>
              </a:rPr>
            </a:fld>
            <a:endParaRPr lang="zh-CN" altLang="en-US" sz="1800">
              <a:solidFill>
                <a:schemeClr val="tx1"/>
              </a:solidFill>
              <a:latin typeface="Arial" panose="020B0604020202020204" pitchFamily="34" charset="0"/>
              <a:cs typeface="Arial" panose="020B0604020202020204" pitchFamily="34" charset="0"/>
            </a:endParaRPr>
          </a:p>
        </p:txBody>
      </p:sp>
    </p:spTree>
    <p:custDataLst>
      <p:tags r:id="rId9"/>
    </p:custDataLst>
  </p:cSld>
  <p:clrMap bg1="lt1" tx1="dk1" bg2="lt2" tx2="dk2" accent1="accent1" accent2="accent2" accent3="accent3" accent4="accent4" accent5="accent5" accent6="accent6" hlink="hlink" folHlink="folHlink"/>
  <p:sldLayoutIdLst>
    <p:sldLayoutId id="2147483770" r:id="rId1"/>
  </p:sldLayoutIdLst>
  <p:txStyles>
    <p:titleStyle>
      <a:lvl1pPr algn="l" defTabSz="914400" rtl="0" eaLnBrk="1" fontAlgn="auto" latinLnBrk="0" hangingPunct="1">
        <a:lnSpc>
          <a:spcPct val="100000"/>
        </a:lnSpc>
        <a:spcBef>
          <a:spcPct val="0"/>
        </a:spcBef>
        <a:buNone/>
        <a:defRPr sz="3600" b="1" u="none" strike="noStrike" kern="1200" cap="none" spc="300" normalizeH="0" baseline="0">
          <a:solidFill>
            <a:schemeClr val="tx1">
              <a:lumMod val="85000"/>
              <a:lumOff val="15000"/>
            </a:schemeClr>
          </a:solidFill>
          <a:uFillTx/>
          <a:latin typeface="+mj-lt"/>
          <a:ea typeface="+mj-ea"/>
          <a:cs typeface="+mj-cs"/>
        </a:defRPr>
      </a:lvl1pPr>
    </p:titleStyle>
    <p:bodyStyle>
      <a:lvl1pPr marL="228600" indent="-228600" algn="l" defTabSz="914400" rtl="0" eaLnBrk="1" fontAlgn="auto" latinLnBrk="0" hangingPunct="1">
        <a:lnSpc>
          <a:spcPct val="130000"/>
        </a:lnSpc>
        <a:spcBef>
          <a:spcPts val="0"/>
        </a:spcBef>
        <a:spcAft>
          <a:spcPts val="1000"/>
        </a:spcAft>
        <a:buFont typeface="Arial" panose="020B0604020202020204" pitchFamily="34" charset="0"/>
        <a:buChar char="●"/>
        <a:defRPr sz="1800" u="none" strike="noStrike" kern="1200" cap="none" spc="150" normalizeH="0" baseline="0">
          <a:solidFill>
            <a:schemeClr val="tx1">
              <a:lumMod val="65000"/>
              <a:lumOff val="35000"/>
            </a:schemeClr>
          </a:solidFill>
          <a:uFillTx/>
          <a:latin typeface="+mn-lt"/>
          <a:ea typeface="+mn-ea"/>
          <a:cs typeface="+mn-cs"/>
        </a:defRPr>
      </a:lvl1pPr>
      <a:lvl2pPr marL="685800" indent="-228600" algn="l" defTabSz="914400" rtl="0" eaLnBrk="1" fontAlgn="auto" latinLnBrk="0" hangingPunct="1">
        <a:lnSpc>
          <a:spcPct val="120000"/>
        </a:lnSpc>
        <a:spcBef>
          <a:spcPts val="0"/>
        </a:spcBef>
        <a:spcAft>
          <a:spcPts val="600"/>
        </a:spcAft>
        <a:buFont typeface="Arial" panose="020B0604020202020204" pitchFamily="34" charset="0"/>
        <a:buChar char="●"/>
        <a:tabLst>
          <a:tab pos="1609725" algn="l"/>
          <a:tab pos="1609725" algn="l"/>
          <a:tab pos="1609725" algn="l"/>
          <a:tab pos="1609725" algn="l"/>
        </a:tabLst>
        <a:defRPr sz="1600" u="none" strike="noStrike" kern="1200" cap="none" spc="150" normalizeH="0" baseline="0">
          <a:solidFill>
            <a:schemeClr val="tx1">
              <a:lumMod val="65000"/>
              <a:lumOff val="35000"/>
            </a:schemeClr>
          </a:solidFill>
          <a:uFillTx/>
          <a:latin typeface="+mn-lt"/>
          <a:ea typeface="+mn-ea"/>
          <a:cs typeface="+mn-cs"/>
        </a:defRPr>
      </a:lvl2pPr>
      <a:lvl3pPr marL="1143000" indent="-228600" algn="l" defTabSz="914400" rtl="0" eaLnBrk="1" fontAlgn="auto" latinLnBrk="0" hangingPunct="1">
        <a:lnSpc>
          <a:spcPct val="120000"/>
        </a:lnSpc>
        <a:spcBef>
          <a:spcPts val="0"/>
        </a:spcBef>
        <a:spcAft>
          <a:spcPts val="600"/>
        </a:spcAft>
        <a:buFont typeface="Arial" panose="020B0604020202020204" pitchFamily="34" charset="0"/>
        <a:buChar char="●"/>
        <a:defRPr sz="1600" u="none" strike="noStrike" kern="1200" cap="none" spc="150" normalizeH="0" baseline="0">
          <a:solidFill>
            <a:schemeClr val="tx1">
              <a:lumMod val="65000"/>
              <a:lumOff val="35000"/>
            </a:schemeClr>
          </a:solidFill>
          <a:uFillTx/>
          <a:latin typeface="+mn-lt"/>
          <a:ea typeface="+mn-ea"/>
          <a:cs typeface="+mn-cs"/>
        </a:defRPr>
      </a:lvl3pPr>
      <a:lvl4pPr marL="1600200" indent="-228600" algn="l" defTabSz="914400" rtl="0" eaLnBrk="1" fontAlgn="auto" latinLnBrk="0" hangingPunct="1">
        <a:lnSpc>
          <a:spcPct val="120000"/>
        </a:lnSpc>
        <a:spcBef>
          <a:spcPts val="0"/>
        </a:spcBef>
        <a:spcAft>
          <a:spcPts val="300"/>
        </a:spcAft>
        <a:buFont typeface="Wingdings" panose="05000000000000000000" charset="0"/>
        <a:buChar char=""/>
        <a:defRPr sz="1400" u="none" strike="noStrike" kern="1200" cap="none" spc="150" normalizeH="0" baseline="0">
          <a:solidFill>
            <a:schemeClr val="tx1">
              <a:lumMod val="65000"/>
              <a:lumOff val="35000"/>
            </a:schemeClr>
          </a:solidFill>
          <a:uFillTx/>
          <a:latin typeface="+mn-lt"/>
          <a:ea typeface="+mn-ea"/>
          <a:cs typeface="+mn-cs"/>
        </a:defRPr>
      </a:lvl4pPr>
      <a:lvl5pPr marL="2057400" indent="-228600" algn="l" defTabSz="914400" rtl="0" eaLnBrk="1" fontAlgn="auto" latinLnBrk="0" hangingPunct="1">
        <a:lnSpc>
          <a:spcPct val="120000"/>
        </a:lnSpc>
        <a:spcBef>
          <a:spcPts val="0"/>
        </a:spcBef>
        <a:spcAft>
          <a:spcPts val="300"/>
        </a:spcAft>
        <a:buFont typeface="Arial" panose="020B0604020202020204" pitchFamily="34" charset="0"/>
        <a:buChar char="•"/>
        <a:defRPr sz="1400" u="none" strike="noStrike" kern="1200" cap="none" spc="150" normalizeH="0" baseline="0">
          <a:solidFill>
            <a:schemeClr val="tx1">
              <a:lumMod val="65000"/>
              <a:lumOff val="35000"/>
            </a:schemeClr>
          </a:solidFill>
          <a:uFillTx/>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2" name="矩形 21"/>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23" name="矩形 22"/>
          <p:cNvSpPr/>
          <p:nvPr userDrawn="1">
            <p:custDataLst>
              <p:tags r:id="rId3"/>
            </p:custDataLst>
          </p:nvPr>
        </p:nvSpPr>
        <p:spPr>
          <a:xfrm flipV="1">
            <a:off x="0" y="6572250"/>
            <a:ext cx="12192000" cy="285750"/>
          </a:xfrm>
          <a:prstGeom prst="rect">
            <a:avLst/>
          </a:prstGeom>
          <a:solidFill>
            <a:srgbClr val="D1202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25" name="图形 24"/>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26" name="直接连接符 25"/>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D1202F"/>
                </a:gs>
                <a:gs pos="100000">
                  <a:schemeClr val="bg1">
                    <a:lumMod val="95000"/>
                  </a:schemeClr>
                </a:gs>
                <a:gs pos="47000">
                  <a:srgbClr val="C00000">
                    <a:alpha val="30000"/>
                  </a:srgbClr>
                </a:gs>
              </a:gsLst>
              <a:lin ang="5400000" scaled="0"/>
              <a:tileRect/>
            </a:gradFill>
            <a:prstDash val="solid"/>
            <a:miter lim="800000"/>
          </a:ln>
          <a:effectLst/>
        </p:spPr>
      </p:cxnSp>
      <p:sp>
        <p:nvSpPr>
          <p:cNvPr id="30" name="灯片编号占位符 26"/>
          <p:cNvSpPr txBox="1"/>
          <p:nvPr userDrawn="1"/>
        </p:nvSpPr>
        <p:spPr>
          <a:xfrm>
            <a:off x="11347200" y="6076800"/>
            <a:ext cx="828000" cy="360000"/>
          </a:xfrm>
          <a:prstGeom prst="rect">
            <a:avLst/>
          </a:prstGeom>
        </p:spPr>
        <p:txBody>
          <a:bodyPr vert="horz" lIns="91440" tIns="45720" rIns="91440" bIns="45720" rtlCol="0" anchor="ctr"/>
          <a:lstStyle>
            <a:defPPr>
              <a:defRPr lang="zh-CN"/>
            </a:defPPr>
            <a:lvl1pPr marL="0" algn="ctr" defTabSz="914400" rtl="0" eaLnBrk="1" latinLnBrk="0" hangingPunct="1">
              <a:defRPr sz="1800" kern="1200">
                <a:solidFill>
                  <a:schemeClr val="tx1">
                    <a:lumMod val="95000"/>
                    <a:lumOff val="5000"/>
                  </a:schemeClr>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9772059-CF1C-459A-BD31-B6DE2556393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772" r:id="rId1"/>
  </p:sldLayoutIdLst>
  <p:hf sldNum="0"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2" name="矩形 21"/>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23" name="矩形 22"/>
          <p:cNvSpPr/>
          <p:nvPr userDrawn="1">
            <p:custDataLst>
              <p:tags r:id="rId3"/>
            </p:custDataLst>
          </p:nvPr>
        </p:nvSpPr>
        <p:spPr>
          <a:xfrm flipV="1">
            <a:off x="0" y="6572250"/>
            <a:ext cx="12192000" cy="285750"/>
          </a:xfrm>
          <a:prstGeom prst="rect">
            <a:avLst/>
          </a:prstGeom>
          <a:solidFill>
            <a:srgbClr val="D1202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25" name="图形 24"/>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26" name="直接连接符 25"/>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D1202F"/>
                </a:gs>
                <a:gs pos="100000">
                  <a:schemeClr val="bg1">
                    <a:lumMod val="95000"/>
                  </a:schemeClr>
                </a:gs>
                <a:gs pos="47000">
                  <a:srgbClr val="C00000">
                    <a:alpha val="30000"/>
                  </a:srgbClr>
                </a:gs>
              </a:gsLst>
              <a:lin ang="5400000" scaled="0"/>
              <a:tileRect/>
            </a:gradFill>
            <a:prstDash val="solid"/>
            <a:miter lim="800000"/>
          </a:ln>
          <a:effectLst/>
        </p:spPr>
      </p:cxnSp>
      <p:sp>
        <p:nvSpPr>
          <p:cNvPr id="30" name="灯片编号占位符 26"/>
          <p:cNvSpPr txBox="1"/>
          <p:nvPr userDrawn="1"/>
        </p:nvSpPr>
        <p:spPr>
          <a:xfrm>
            <a:off x="11347200" y="6076800"/>
            <a:ext cx="828000" cy="360000"/>
          </a:xfrm>
          <a:prstGeom prst="rect">
            <a:avLst/>
          </a:prstGeom>
        </p:spPr>
        <p:txBody>
          <a:bodyPr vert="horz" lIns="91440" tIns="45720" rIns="91440" bIns="45720" rtlCol="0" anchor="ctr"/>
          <a:lstStyle>
            <a:defPPr>
              <a:defRPr lang="zh-CN"/>
            </a:defPPr>
            <a:lvl1pPr marL="0" algn="ctr" defTabSz="914400" rtl="0" eaLnBrk="1" latinLnBrk="0" hangingPunct="1">
              <a:defRPr sz="1800" kern="1200">
                <a:solidFill>
                  <a:schemeClr val="tx1">
                    <a:lumMod val="95000"/>
                    <a:lumOff val="5000"/>
                  </a:schemeClr>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9772059-CF1C-459A-BD31-B6DE2556393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774" r:id="rId1"/>
  </p:sldLayoutIdLst>
  <p:hf sldNum="0"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2" name="矩形 21"/>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23" name="矩形 22"/>
          <p:cNvSpPr/>
          <p:nvPr userDrawn="1">
            <p:custDataLst>
              <p:tags r:id="rId3"/>
            </p:custDataLst>
          </p:nvPr>
        </p:nvSpPr>
        <p:spPr>
          <a:xfrm flipV="1">
            <a:off x="0" y="6572250"/>
            <a:ext cx="12192000" cy="285750"/>
          </a:xfrm>
          <a:prstGeom prst="rect">
            <a:avLst/>
          </a:prstGeom>
          <a:solidFill>
            <a:srgbClr val="D1202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25" name="图形 24"/>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26" name="直接连接符 25"/>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D1202F"/>
                </a:gs>
                <a:gs pos="100000">
                  <a:schemeClr val="bg1">
                    <a:lumMod val="95000"/>
                  </a:schemeClr>
                </a:gs>
                <a:gs pos="47000">
                  <a:srgbClr val="C00000">
                    <a:alpha val="30000"/>
                  </a:srgbClr>
                </a:gs>
              </a:gsLst>
              <a:lin ang="5400000" scaled="0"/>
              <a:tileRect/>
            </a:gradFill>
            <a:prstDash val="solid"/>
            <a:miter lim="800000"/>
          </a:ln>
          <a:effectLst/>
        </p:spPr>
      </p:cxnSp>
      <p:sp>
        <p:nvSpPr>
          <p:cNvPr id="30" name="灯片编号占位符 26"/>
          <p:cNvSpPr txBox="1"/>
          <p:nvPr userDrawn="1"/>
        </p:nvSpPr>
        <p:spPr>
          <a:xfrm>
            <a:off x="11347200" y="6076800"/>
            <a:ext cx="828000" cy="360000"/>
          </a:xfrm>
          <a:prstGeom prst="rect">
            <a:avLst/>
          </a:prstGeom>
        </p:spPr>
        <p:txBody>
          <a:bodyPr vert="horz" lIns="91440" tIns="45720" rIns="91440" bIns="45720" rtlCol="0" anchor="ctr"/>
          <a:lstStyle>
            <a:defPPr>
              <a:defRPr lang="zh-CN"/>
            </a:defPPr>
            <a:lvl1pPr marL="0" algn="ctr" defTabSz="914400" rtl="0" eaLnBrk="1" latinLnBrk="0" hangingPunct="1">
              <a:defRPr sz="1800" kern="1200">
                <a:solidFill>
                  <a:schemeClr val="tx1">
                    <a:lumMod val="95000"/>
                    <a:lumOff val="5000"/>
                  </a:schemeClr>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9772059-CF1C-459A-BD31-B6DE2556393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776" r:id="rId1"/>
  </p:sldLayoutIdLst>
  <p:hf sldNum="0"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2" name="矩形 21"/>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23" name="矩形 22"/>
          <p:cNvSpPr/>
          <p:nvPr userDrawn="1">
            <p:custDataLst>
              <p:tags r:id="rId3"/>
            </p:custDataLst>
          </p:nvPr>
        </p:nvSpPr>
        <p:spPr>
          <a:xfrm flipV="1">
            <a:off x="0" y="6572250"/>
            <a:ext cx="12192000" cy="285750"/>
          </a:xfrm>
          <a:prstGeom prst="rect">
            <a:avLst/>
          </a:prstGeom>
          <a:solidFill>
            <a:srgbClr val="D1202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25" name="图形 24"/>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26" name="直接连接符 25"/>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D1202F"/>
                </a:gs>
                <a:gs pos="100000">
                  <a:schemeClr val="bg1">
                    <a:lumMod val="95000"/>
                  </a:schemeClr>
                </a:gs>
                <a:gs pos="47000">
                  <a:srgbClr val="C00000">
                    <a:alpha val="30000"/>
                  </a:srgbClr>
                </a:gs>
              </a:gsLst>
              <a:lin ang="5400000" scaled="0"/>
              <a:tileRect/>
            </a:gradFill>
            <a:prstDash val="solid"/>
            <a:miter lim="800000"/>
          </a:ln>
          <a:effectLst/>
        </p:spPr>
      </p:cxnSp>
      <p:sp>
        <p:nvSpPr>
          <p:cNvPr id="30" name="灯片编号占位符 26"/>
          <p:cNvSpPr txBox="1"/>
          <p:nvPr userDrawn="1"/>
        </p:nvSpPr>
        <p:spPr>
          <a:xfrm>
            <a:off x="11347200" y="6076800"/>
            <a:ext cx="828000" cy="360000"/>
          </a:xfrm>
          <a:prstGeom prst="rect">
            <a:avLst/>
          </a:prstGeom>
        </p:spPr>
        <p:txBody>
          <a:bodyPr vert="horz" lIns="91440" tIns="45720" rIns="91440" bIns="45720" rtlCol="0" anchor="ctr"/>
          <a:lstStyle>
            <a:defPPr>
              <a:defRPr lang="zh-CN"/>
            </a:defPPr>
            <a:lvl1pPr marL="0" algn="ctr" defTabSz="914400" rtl="0" eaLnBrk="1" latinLnBrk="0" hangingPunct="1">
              <a:defRPr sz="1800" kern="1200">
                <a:solidFill>
                  <a:schemeClr val="tx1">
                    <a:lumMod val="95000"/>
                    <a:lumOff val="5000"/>
                  </a:schemeClr>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9772059-CF1C-459A-BD31-B6DE2556393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778" r:id="rId1"/>
  </p:sldLayoutIdLst>
  <p:hf sldNum="0"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2" name="矩形 21"/>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23" name="矩形 22"/>
          <p:cNvSpPr/>
          <p:nvPr userDrawn="1">
            <p:custDataLst>
              <p:tags r:id="rId3"/>
            </p:custDataLst>
          </p:nvPr>
        </p:nvSpPr>
        <p:spPr>
          <a:xfrm flipV="1">
            <a:off x="0" y="6572250"/>
            <a:ext cx="12192000" cy="285750"/>
          </a:xfrm>
          <a:prstGeom prst="rect">
            <a:avLst/>
          </a:prstGeom>
          <a:solidFill>
            <a:srgbClr val="D1202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25" name="图形 24"/>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26" name="直接连接符 25"/>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D1202F"/>
                </a:gs>
                <a:gs pos="100000">
                  <a:schemeClr val="bg1">
                    <a:lumMod val="95000"/>
                  </a:schemeClr>
                </a:gs>
                <a:gs pos="47000">
                  <a:srgbClr val="C00000">
                    <a:alpha val="30000"/>
                  </a:srgbClr>
                </a:gs>
              </a:gsLst>
              <a:lin ang="5400000" scaled="0"/>
              <a:tileRect/>
            </a:gradFill>
            <a:prstDash val="solid"/>
            <a:miter lim="800000"/>
          </a:ln>
          <a:effectLst/>
        </p:spPr>
      </p:cxnSp>
      <p:sp>
        <p:nvSpPr>
          <p:cNvPr id="30" name="灯片编号占位符 26"/>
          <p:cNvSpPr txBox="1"/>
          <p:nvPr userDrawn="1"/>
        </p:nvSpPr>
        <p:spPr>
          <a:xfrm>
            <a:off x="11347200" y="6076800"/>
            <a:ext cx="828000" cy="360000"/>
          </a:xfrm>
          <a:prstGeom prst="rect">
            <a:avLst/>
          </a:prstGeom>
        </p:spPr>
        <p:txBody>
          <a:bodyPr vert="horz" lIns="91440" tIns="45720" rIns="91440" bIns="45720" rtlCol="0" anchor="ctr"/>
          <a:lstStyle>
            <a:defPPr>
              <a:defRPr lang="zh-CN"/>
            </a:defPPr>
            <a:lvl1pPr marL="0" algn="ctr" defTabSz="914400" rtl="0" eaLnBrk="1" latinLnBrk="0" hangingPunct="1">
              <a:defRPr sz="1800" kern="1200">
                <a:solidFill>
                  <a:schemeClr val="tx1">
                    <a:lumMod val="95000"/>
                    <a:lumOff val="5000"/>
                  </a:schemeClr>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9772059-CF1C-459A-BD31-B6DE2556393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780" r:id="rId1"/>
  </p:sldLayoutIdLst>
  <p:hf sldNum="0"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2" name="矩形 21"/>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23" name="矩形 22"/>
          <p:cNvSpPr/>
          <p:nvPr userDrawn="1">
            <p:custDataLst>
              <p:tags r:id="rId3"/>
            </p:custDataLst>
          </p:nvPr>
        </p:nvSpPr>
        <p:spPr>
          <a:xfrm flipV="1">
            <a:off x="0" y="6572250"/>
            <a:ext cx="12192000" cy="285750"/>
          </a:xfrm>
          <a:prstGeom prst="rect">
            <a:avLst/>
          </a:prstGeom>
          <a:solidFill>
            <a:srgbClr val="D1202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25" name="图形 24"/>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26" name="直接连接符 25"/>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D1202F"/>
                </a:gs>
                <a:gs pos="100000">
                  <a:schemeClr val="bg1">
                    <a:lumMod val="95000"/>
                  </a:schemeClr>
                </a:gs>
                <a:gs pos="47000">
                  <a:srgbClr val="C00000">
                    <a:alpha val="30000"/>
                  </a:srgbClr>
                </a:gs>
              </a:gsLst>
              <a:lin ang="5400000" scaled="0"/>
              <a:tileRect/>
            </a:gradFill>
            <a:prstDash val="solid"/>
            <a:miter lim="800000"/>
          </a:ln>
          <a:effectLst/>
        </p:spPr>
      </p:cxnSp>
      <p:sp>
        <p:nvSpPr>
          <p:cNvPr id="30" name="灯片编号占位符 26"/>
          <p:cNvSpPr txBox="1"/>
          <p:nvPr userDrawn="1"/>
        </p:nvSpPr>
        <p:spPr>
          <a:xfrm>
            <a:off x="11347200" y="6076800"/>
            <a:ext cx="828000" cy="360000"/>
          </a:xfrm>
          <a:prstGeom prst="rect">
            <a:avLst/>
          </a:prstGeom>
        </p:spPr>
        <p:txBody>
          <a:bodyPr vert="horz" lIns="91440" tIns="45720" rIns="91440" bIns="45720" rtlCol="0" anchor="ctr"/>
          <a:lstStyle>
            <a:defPPr>
              <a:defRPr lang="zh-CN"/>
            </a:defPPr>
            <a:lvl1pPr marL="0" algn="ctr" defTabSz="914400" rtl="0" eaLnBrk="1" latinLnBrk="0" hangingPunct="1">
              <a:defRPr sz="1800" kern="1200">
                <a:solidFill>
                  <a:schemeClr val="tx1">
                    <a:lumMod val="95000"/>
                    <a:lumOff val="5000"/>
                  </a:schemeClr>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9772059-CF1C-459A-BD31-B6DE2556393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782" r:id="rId1"/>
  </p:sldLayoutIdLst>
  <p:hf sldNum="0"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2" name="矩形 21"/>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23" name="矩形 22"/>
          <p:cNvSpPr/>
          <p:nvPr userDrawn="1">
            <p:custDataLst>
              <p:tags r:id="rId3"/>
            </p:custDataLst>
          </p:nvPr>
        </p:nvSpPr>
        <p:spPr>
          <a:xfrm flipV="1">
            <a:off x="0" y="6572250"/>
            <a:ext cx="12192000" cy="285750"/>
          </a:xfrm>
          <a:prstGeom prst="rect">
            <a:avLst/>
          </a:prstGeom>
          <a:solidFill>
            <a:srgbClr val="D1202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25" name="图形 24"/>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26" name="直接连接符 25"/>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D1202F"/>
                </a:gs>
                <a:gs pos="100000">
                  <a:schemeClr val="bg1">
                    <a:lumMod val="95000"/>
                  </a:schemeClr>
                </a:gs>
                <a:gs pos="47000">
                  <a:srgbClr val="C00000">
                    <a:alpha val="30000"/>
                  </a:srgbClr>
                </a:gs>
              </a:gsLst>
              <a:lin ang="5400000" scaled="0"/>
              <a:tileRect/>
            </a:gradFill>
            <a:prstDash val="solid"/>
            <a:miter lim="800000"/>
          </a:ln>
          <a:effectLst/>
        </p:spPr>
      </p:cxnSp>
      <p:sp>
        <p:nvSpPr>
          <p:cNvPr id="30" name="灯片编号占位符 26"/>
          <p:cNvSpPr txBox="1"/>
          <p:nvPr userDrawn="1"/>
        </p:nvSpPr>
        <p:spPr>
          <a:xfrm>
            <a:off x="11347200" y="6076800"/>
            <a:ext cx="828000" cy="360000"/>
          </a:xfrm>
          <a:prstGeom prst="rect">
            <a:avLst/>
          </a:prstGeom>
        </p:spPr>
        <p:txBody>
          <a:bodyPr vert="horz" lIns="91440" tIns="45720" rIns="91440" bIns="45720" rtlCol="0" anchor="ctr"/>
          <a:lstStyle>
            <a:defPPr>
              <a:defRPr lang="zh-CN"/>
            </a:defPPr>
            <a:lvl1pPr marL="0" algn="ctr" defTabSz="914400" rtl="0" eaLnBrk="1" latinLnBrk="0" hangingPunct="1">
              <a:defRPr sz="1800" kern="1200">
                <a:solidFill>
                  <a:schemeClr val="tx1">
                    <a:lumMod val="95000"/>
                    <a:lumOff val="5000"/>
                  </a:schemeClr>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9772059-CF1C-459A-BD31-B6DE2556393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784" r:id="rId1"/>
  </p:sldLayoutIdLst>
  <p:hf sldNum="0"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7" name="矩形 6"/>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8" name="矩形 7"/>
          <p:cNvSpPr/>
          <p:nvPr userDrawn="1">
            <p:custDataLst>
              <p:tags r:id="rId3"/>
            </p:custDataLst>
          </p:nvPr>
        </p:nvSpPr>
        <p:spPr>
          <a:xfrm flipV="1">
            <a:off x="0" y="6572250"/>
            <a:ext cx="12192000" cy="285750"/>
          </a:xfrm>
          <a:prstGeom prst="rect">
            <a:avLst/>
          </a:prstGeom>
          <a:solidFill>
            <a:srgbClr val="07A7A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9" name="图形 8"/>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10" name="直接连接符 9"/>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07A7AF"/>
                </a:gs>
                <a:gs pos="100000">
                  <a:schemeClr val="bg1">
                    <a:lumMod val="95000"/>
                  </a:schemeClr>
                </a:gs>
                <a:gs pos="47000">
                  <a:srgbClr val="07A7AF">
                    <a:alpha val="30000"/>
                  </a:srgbClr>
                </a:gs>
              </a:gsLst>
              <a:lin ang="5400000" scaled="0"/>
              <a:tileRect/>
            </a:gradFill>
            <a:prstDash val="solid"/>
            <a:miter lim="800000"/>
          </a:ln>
          <a:effectLst/>
        </p:spPr>
      </p:cxnSp>
      <p:sp>
        <p:nvSpPr>
          <p:cNvPr id="12" name="灯片编号占位符 10"/>
          <p:cNvSpPr txBox="1"/>
          <p:nvPr userDrawn="1"/>
        </p:nvSpPr>
        <p:spPr>
          <a:xfrm>
            <a:off x="11347200" y="6076800"/>
            <a:ext cx="828000" cy="360000"/>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8FBB60E3-B36B-43A6-B31C-E7226B1077ED}" type="slidenum">
              <a:rPr lang="zh-CN" altLang="en-US" sz="1800" smtClean="0">
                <a:solidFill>
                  <a:schemeClr val="tx1">
                    <a:lumMod val="95000"/>
                    <a:lumOff val="5000"/>
                  </a:schemeClr>
                </a:solidFill>
                <a:latin typeface="Arial" panose="020B0604020202020204" pitchFamily="34" charset="0"/>
                <a:cs typeface="Arial" panose="020B0604020202020204" pitchFamily="34" charset="0"/>
              </a:rPr>
            </a:fld>
            <a:endParaRPr lang="zh-CN" altLang="en-US" sz="1800">
              <a:solidFill>
                <a:schemeClr val="tx1">
                  <a:lumMod val="95000"/>
                  <a:lumOff val="5000"/>
                </a:schemeClr>
              </a:solidFill>
              <a:latin typeface="Arial" panose="020B0604020202020204" pitchFamily="34" charset="0"/>
              <a:cs typeface="Arial" panose="020B0604020202020204" pitchFamily="34" charset="0"/>
            </a:endParaRPr>
          </a:p>
        </p:txBody>
      </p:sp>
    </p:spTree>
  </p:cSld>
  <p:clrMap bg1="lt1" tx1="dk1" bg2="lt2" tx2="dk2" accent1="accent1" accent2="accent2" accent3="accent3" accent4="accent4" accent5="accent5" accent6="accent6" hlink="hlink" folHlink="folHlink"/>
  <p:sldLayoutIdLst>
    <p:sldLayoutId id="2147483786"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7" name="矩形 6"/>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8" name="矩形 7"/>
          <p:cNvSpPr/>
          <p:nvPr userDrawn="1">
            <p:custDataLst>
              <p:tags r:id="rId3"/>
            </p:custDataLst>
          </p:nvPr>
        </p:nvSpPr>
        <p:spPr>
          <a:xfrm flipV="1">
            <a:off x="0" y="6572250"/>
            <a:ext cx="12192000" cy="285750"/>
          </a:xfrm>
          <a:prstGeom prst="rect">
            <a:avLst/>
          </a:prstGeom>
          <a:solidFill>
            <a:srgbClr val="A728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9" name="图形 4"/>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10" name="直接连接符 9"/>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A728BE"/>
                </a:gs>
                <a:gs pos="100000">
                  <a:schemeClr val="bg1">
                    <a:lumMod val="95000"/>
                  </a:schemeClr>
                </a:gs>
                <a:gs pos="47000">
                  <a:srgbClr val="A728BE">
                    <a:alpha val="30000"/>
                  </a:srgbClr>
                </a:gs>
              </a:gsLst>
              <a:lin ang="5400000" scaled="0"/>
              <a:tileRect/>
            </a:gradFill>
            <a:prstDash val="solid"/>
            <a:miter lim="800000"/>
          </a:ln>
          <a:effectLst/>
        </p:spPr>
      </p:cxnSp>
      <p:sp>
        <p:nvSpPr>
          <p:cNvPr id="12" name="灯片编号占位符 10"/>
          <p:cNvSpPr>
            <a:spLocks noGrp="1"/>
          </p:cNvSpPr>
          <p:nvPr userDrawn="1">
            <p:custDataLst>
              <p:tags r:id="rId8"/>
            </p:custDataLst>
          </p:nvPr>
        </p:nvSpPr>
        <p:spPr>
          <a:xfrm>
            <a:off x="11347200" y="6076800"/>
            <a:ext cx="828000" cy="360000"/>
          </a:xfrm>
          <a:prstGeom prst="rect">
            <a:avLst/>
          </a:prstGeom>
        </p:spPr>
        <p:txBody>
          <a:bodyPr vert="horz" lIns="91440" tIns="45720" rIns="91440" bIns="45720" rtlCol="0" anchor="ctr"/>
          <a:lstStyle>
            <a:lvl1pPr algn="r">
              <a:defRPr sz="1200">
                <a:solidFill>
                  <a:schemeClr val="tx1">
                    <a:tint val="75000"/>
                  </a:schemeClr>
                </a:solidFill>
              </a:defRPr>
            </a:lvl1pPr>
          </a:lstStyle>
          <a:p>
            <a:pPr algn="ctr"/>
            <a:fld id="{7D9BB5D0-35E4-459D-AEF3-FE4D7C45CC19}" type="slidenum">
              <a:rPr lang="zh-CN" altLang="en-US" sz="1800" smtClean="0">
                <a:solidFill>
                  <a:schemeClr val="tx1"/>
                </a:solidFill>
                <a:latin typeface="Arial" panose="020B0604020202020204" pitchFamily="34" charset="0"/>
                <a:cs typeface="Arial" panose="020B0604020202020204" pitchFamily="34" charset="0"/>
              </a:rPr>
            </a:fld>
            <a:endParaRPr lang="zh-CN" altLang="en-US" sz="1800">
              <a:solidFill>
                <a:schemeClr val="tx1"/>
              </a:solidFill>
              <a:latin typeface="Arial" panose="020B0604020202020204" pitchFamily="34" charset="0"/>
              <a:cs typeface="Arial" panose="020B0604020202020204" pitchFamily="34" charset="0"/>
            </a:endParaRPr>
          </a:p>
        </p:txBody>
      </p:sp>
    </p:spTree>
    <p:custDataLst>
      <p:tags r:id="rId9"/>
    </p:custDataLst>
  </p:cSld>
  <p:clrMap bg1="lt1" tx1="dk1" bg2="lt2" tx2="dk2" accent1="accent1" accent2="accent2" accent3="accent3" accent4="accent4" accent5="accent5" accent6="accent6" hlink="hlink" folHlink="folHlink"/>
  <p:sldLayoutIdLst>
    <p:sldLayoutId id="2147483662" r:id="rId1"/>
  </p:sldLayoutIdLst>
  <p:txStyles>
    <p:titleStyle>
      <a:lvl1pPr algn="l" defTabSz="914400" rtl="0" eaLnBrk="1" fontAlgn="auto" latinLnBrk="0" hangingPunct="1">
        <a:lnSpc>
          <a:spcPct val="100000"/>
        </a:lnSpc>
        <a:spcBef>
          <a:spcPct val="0"/>
        </a:spcBef>
        <a:buNone/>
        <a:defRPr sz="3600" b="1" u="none" strike="noStrike" kern="1200" cap="none" spc="300" normalizeH="0" baseline="0">
          <a:solidFill>
            <a:schemeClr val="tx1">
              <a:lumMod val="85000"/>
              <a:lumOff val="15000"/>
            </a:schemeClr>
          </a:solidFill>
          <a:uFillTx/>
          <a:latin typeface="+mj-lt"/>
          <a:ea typeface="+mj-ea"/>
          <a:cs typeface="+mj-cs"/>
        </a:defRPr>
      </a:lvl1pPr>
    </p:titleStyle>
    <p:bodyStyle>
      <a:lvl1pPr marL="228600" indent="-228600" algn="l" defTabSz="914400" rtl="0" eaLnBrk="1" fontAlgn="auto" latinLnBrk="0" hangingPunct="1">
        <a:lnSpc>
          <a:spcPct val="130000"/>
        </a:lnSpc>
        <a:spcBef>
          <a:spcPts val="0"/>
        </a:spcBef>
        <a:spcAft>
          <a:spcPts val="1000"/>
        </a:spcAft>
        <a:buFont typeface="Arial" panose="020B0604020202020204" pitchFamily="34" charset="0"/>
        <a:buChar char="●"/>
        <a:defRPr sz="1800" u="none" strike="noStrike" kern="1200" cap="none" spc="150" normalizeH="0" baseline="0">
          <a:solidFill>
            <a:schemeClr val="tx1">
              <a:lumMod val="65000"/>
              <a:lumOff val="35000"/>
            </a:schemeClr>
          </a:solidFill>
          <a:uFillTx/>
          <a:latin typeface="+mn-lt"/>
          <a:ea typeface="+mn-ea"/>
          <a:cs typeface="+mn-cs"/>
        </a:defRPr>
      </a:lvl1pPr>
      <a:lvl2pPr marL="685800" indent="-228600" algn="l" defTabSz="914400" rtl="0" eaLnBrk="1" fontAlgn="auto" latinLnBrk="0" hangingPunct="1">
        <a:lnSpc>
          <a:spcPct val="120000"/>
        </a:lnSpc>
        <a:spcBef>
          <a:spcPts val="0"/>
        </a:spcBef>
        <a:spcAft>
          <a:spcPts val="600"/>
        </a:spcAft>
        <a:buFont typeface="Arial" panose="020B0604020202020204" pitchFamily="34" charset="0"/>
        <a:buChar char="●"/>
        <a:tabLst>
          <a:tab pos="1609725" algn="l"/>
          <a:tab pos="1609725" algn="l"/>
          <a:tab pos="1609725" algn="l"/>
          <a:tab pos="1609725" algn="l"/>
        </a:tabLst>
        <a:defRPr sz="1600" u="none" strike="noStrike" kern="1200" cap="none" spc="150" normalizeH="0" baseline="0">
          <a:solidFill>
            <a:schemeClr val="tx1">
              <a:lumMod val="65000"/>
              <a:lumOff val="35000"/>
            </a:schemeClr>
          </a:solidFill>
          <a:uFillTx/>
          <a:latin typeface="+mn-lt"/>
          <a:ea typeface="+mn-ea"/>
          <a:cs typeface="+mn-cs"/>
        </a:defRPr>
      </a:lvl2pPr>
      <a:lvl3pPr marL="1143000" indent="-228600" algn="l" defTabSz="914400" rtl="0" eaLnBrk="1" fontAlgn="auto" latinLnBrk="0" hangingPunct="1">
        <a:lnSpc>
          <a:spcPct val="120000"/>
        </a:lnSpc>
        <a:spcBef>
          <a:spcPts val="0"/>
        </a:spcBef>
        <a:spcAft>
          <a:spcPts val="600"/>
        </a:spcAft>
        <a:buFont typeface="Arial" panose="020B0604020202020204" pitchFamily="34" charset="0"/>
        <a:buChar char="●"/>
        <a:defRPr sz="1600" u="none" strike="noStrike" kern="1200" cap="none" spc="150" normalizeH="0" baseline="0">
          <a:solidFill>
            <a:schemeClr val="tx1">
              <a:lumMod val="65000"/>
              <a:lumOff val="35000"/>
            </a:schemeClr>
          </a:solidFill>
          <a:uFillTx/>
          <a:latin typeface="+mn-lt"/>
          <a:ea typeface="+mn-ea"/>
          <a:cs typeface="+mn-cs"/>
        </a:defRPr>
      </a:lvl3pPr>
      <a:lvl4pPr marL="1600200" indent="-228600" algn="l" defTabSz="914400" rtl="0" eaLnBrk="1" fontAlgn="auto" latinLnBrk="0" hangingPunct="1">
        <a:lnSpc>
          <a:spcPct val="120000"/>
        </a:lnSpc>
        <a:spcBef>
          <a:spcPts val="0"/>
        </a:spcBef>
        <a:spcAft>
          <a:spcPts val="300"/>
        </a:spcAft>
        <a:buFont typeface="Wingdings" panose="05000000000000000000" charset="0"/>
        <a:buChar char=""/>
        <a:defRPr sz="1400" u="none" strike="noStrike" kern="1200" cap="none" spc="150" normalizeH="0" baseline="0">
          <a:solidFill>
            <a:schemeClr val="tx1">
              <a:lumMod val="65000"/>
              <a:lumOff val="35000"/>
            </a:schemeClr>
          </a:solidFill>
          <a:uFillTx/>
          <a:latin typeface="+mn-lt"/>
          <a:ea typeface="+mn-ea"/>
          <a:cs typeface="+mn-cs"/>
        </a:defRPr>
      </a:lvl4pPr>
      <a:lvl5pPr marL="2057400" indent="-228600" algn="l" defTabSz="914400" rtl="0" eaLnBrk="1" fontAlgn="auto" latinLnBrk="0" hangingPunct="1">
        <a:lnSpc>
          <a:spcPct val="120000"/>
        </a:lnSpc>
        <a:spcBef>
          <a:spcPts val="0"/>
        </a:spcBef>
        <a:spcAft>
          <a:spcPts val="300"/>
        </a:spcAft>
        <a:buFont typeface="Arial" panose="020B0604020202020204" pitchFamily="34" charset="0"/>
        <a:buChar char="•"/>
        <a:defRPr sz="1400" u="none" strike="noStrike" kern="1200" cap="none" spc="150" normalizeH="0" baseline="0">
          <a:solidFill>
            <a:schemeClr val="tx1">
              <a:lumMod val="65000"/>
              <a:lumOff val="35000"/>
            </a:schemeClr>
          </a:solidFill>
          <a:uFillTx/>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7" name="矩形 6"/>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8" name="矩形 7"/>
          <p:cNvSpPr/>
          <p:nvPr userDrawn="1">
            <p:custDataLst>
              <p:tags r:id="rId3"/>
            </p:custDataLst>
          </p:nvPr>
        </p:nvSpPr>
        <p:spPr>
          <a:xfrm flipV="1">
            <a:off x="0" y="6572250"/>
            <a:ext cx="12192000" cy="285750"/>
          </a:xfrm>
          <a:prstGeom prst="rect">
            <a:avLst/>
          </a:prstGeom>
          <a:solidFill>
            <a:srgbClr val="07A7A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9" name="图形 8"/>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10" name="直接连接符 9"/>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07A7AF"/>
                </a:gs>
                <a:gs pos="100000">
                  <a:schemeClr val="bg1">
                    <a:lumMod val="95000"/>
                  </a:schemeClr>
                </a:gs>
                <a:gs pos="47000">
                  <a:srgbClr val="07A7AF">
                    <a:alpha val="30000"/>
                  </a:srgbClr>
                </a:gs>
              </a:gsLst>
              <a:lin ang="5400000" scaled="0"/>
              <a:tileRect/>
            </a:gradFill>
            <a:prstDash val="solid"/>
            <a:miter lim="800000"/>
          </a:ln>
          <a:effectLst/>
        </p:spPr>
      </p:cxnSp>
      <p:sp>
        <p:nvSpPr>
          <p:cNvPr id="12" name="灯片编号占位符 10"/>
          <p:cNvSpPr txBox="1"/>
          <p:nvPr userDrawn="1"/>
        </p:nvSpPr>
        <p:spPr>
          <a:xfrm>
            <a:off x="11347200" y="6076800"/>
            <a:ext cx="828000" cy="360000"/>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8FBB60E3-B36B-43A6-B31C-E7226B1077ED}" type="slidenum">
              <a:rPr lang="zh-CN" altLang="en-US" sz="1800" smtClean="0">
                <a:solidFill>
                  <a:schemeClr val="tx1">
                    <a:lumMod val="95000"/>
                    <a:lumOff val="5000"/>
                  </a:schemeClr>
                </a:solidFill>
                <a:latin typeface="Arial" panose="020B0604020202020204" pitchFamily="34" charset="0"/>
                <a:cs typeface="Arial" panose="020B0604020202020204" pitchFamily="34" charset="0"/>
              </a:rPr>
            </a:fld>
            <a:endParaRPr lang="zh-CN" altLang="en-US" sz="1800">
              <a:solidFill>
                <a:schemeClr val="tx1">
                  <a:lumMod val="95000"/>
                  <a:lumOff val="5000"/>
                </a:schemeClr>
              </a:solidFill>
              <a:latin typeface="Arial" panose="020B0604020202020204" pitchFamily="34" charset="0"/>
              <a:cs typeface="Arial" panose="020B0604020202020204" pitchFamily="34" charset="0"/>
            </a:endParaRPr>
          </a:p>
        </p:txBody>
      </p:sp>
    </p:spTree>
  </p:cSld>
  <p:clrMap bg1="lt1" tx1="dk1" bg2="lt2" tx2="dk2" accent1="accent1" accent2="accent2" accent3="accent3" accent4="accent4" accent5="accent5" accent6="accent6" hlink="hlink" folHlink="folHlink"/>
  <p:sldLayoutIdLst>
    <p:sldLayoutId id="2147483788"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7" name="矩形 6"/>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8" name="矩形 7"/>
          <p:cNvSpPr/>
          <p:nvPr userDrawn="1">
            <p:custDataLst>
              <p:tags r:id="rId3"/>
            </p:custDataLst>
          </p:nvPr>
        </p:nvSpPr>
        <p:spPr>
          <a:xfrm flipV="1">
            <a:off x="0" y="6572250"/>
            <a:ext cx="12192000" cy="285750"/>
          </a:xfrm>
          <a:prstGeom prst="rect">
            <a:avLst/>
          </a:prstGeom>
          <a:solidFill>
            <a:srgbClr val="07A7A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9" name="图形 8"/>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10" name="直接连接符 9"/>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07A7AF"/>
                </a:gs>
                <a:gs pos="100000">
                  <a:schemeClr val="bg1">
                    <a:lumMod val="95000"/>
                  </a:schemeClr>
                </a:gs>
                <a:gs pos="47000">
                  <a:srgbClr val="07A7AF">
                    <a:alpha val="30000"/>
                  </a:srgbClr>
                </a:gs>
              </a:gsLst>
              <a:lin ang="5400000" scaled="0"/>
              <a:tileRect/>
            </a:gradFill>
            <a:prstDash val="solid"/>
            <a:miter lim="800000"/>
          </a:ln>
          <a:effectLst/>
        </p:spPr>
      </p:cxnSp>
      <p:sp>
        <p:nvSpPr>
          <p:cNvPr id="12" name="灯片编号占位符 10"/>
          <p:cNvSpPr txBox="1"/>
          <p:nvPr userDrawn="1"/>
        </p:nvSpPr>
        <p:spPr>
          <a:xfrm>
            <a:off x="11347200" y="6076800"/>
            <a:ext cx="828000" cy="360000"/>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8FBB60E3-B36B-43A6-B31C-E7226B1077ED}" type="slidenum">
              <a:rPr lang="zh-CN" altLang="en-US" sz="1800" smtClean="0">
                <a:solidFill>
                  <a:schemeClr val="tx1">
                    <a:lumMod val="95000"/>
                    <a:lumOff val="5000"/>
                  </a:schemeClr>
                </a:solidFill>
                <a:latin typeface="Arial" panose="020B0604020202020204" pitchFamily="34" charset="0"/>
                <a:cs typeface="Arial" panose="020B0604020202020204" pitchFamily="34" charset="0"/>
              </a:rPr>
            </a:fld>
            <a:endParaRPr lang="zh-CN" altLang="en-US" sz="1800">
              <a:solidFill>
                <a:schemeClr val="tx1">
                  <a:lumMod val="95000"/>
                  <a:lumOff val="5000"/>
                </a:schemeClr>
              </a:solidFill>
              <a:latin typeface="Arial" panose="020B0604020202020204" pitchFamily="34" charset="0"/>
              <a:cs typeface="Arial" panose="020B0604020202020204" pitchFamily="34" charset="0"/>
            </a:endParaRPr>
          </a:p>
        </p:txBody>
      </p:sp>
    </p:spTree>
  </p:cSld>
  <p:clrMap bg1="lt1" tx1="dk1" bg2="lt2" tx2="dk2" accent1="accent1" accent2="accent2" accent3="accent3" accent4="accent4" accent5="accent5" accent6="accent6" hlink="hlink" folHlink="folHlink"/>
  <p:sldLayoutIdLst>
    <p:sldLayoutId id="2147483790"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7" name="矩形 6"/>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8" name="矩形 7"/>
          <p:cNvSpPr/>
          <p:nvPr userDrawn="1">
            <p:custDataLst>
              <p:tags r:id="rId3"/>
            </p:custDataLst>
          </p:nvPr>
        </p:nvSpPr>
        <p:spPr>
          <a:xfrm flipV="1">
            <a:off x="0" y="6572250"/>
            <a:ext cx="12192000" cy="285750"/>
          </a:xfrm>
          <a:prstGeom prst="rect">
            <a:avLst/>
          </a:prstGeom>
          <a:solidFill>
            <a:srgbClr val="07A7A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9" name="图形 8"/>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10" name="直接连接符 9"/>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07A7AF"/>
                </a:gs>
                <a:gs pos="100000">
                  <a:schemeClr val="bg1">
                    <a:lumMod val="95000"/>
                  </a:schemeClr>
                </a:gs>
                <a:gs pos="47000">
                  <a:srgbClr val="07A7AF">
                    <a:alpha val="30000"/>
                  </a:srgbClr>
                </a:gs>
              </a:gsLst>
              <a:lin ang="5400000" scaled="0"/>
              <a:tileRect/>
            </a:gradFill>
            <a:prstDash val="solid"/>
            <a:miter lim="800000"/>
          </a:ln>
          <a:effectLst/>
        </p:spPr>
      </p:cxnSp>
      <p:sp>
        <p:nvSpPr>
          <p:cNvPr id="12" name="灯片编号占位符 10"/>
          <p:cNvSpPr txBox="1"/>
          <p:nvPr userDrawn="1"/>
        </p:nvSpPr>
        <p:spPr>
          <a:xfrm>
            <a:off x="11347200" y="6076800"/>
            <a:ext cx="828000" cy="360000"/>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8FBB60E3-B36B-43A6-B31C-E7226B1077ED}" type="slidenum">
              <a:rPr lang="zh-CN" altLang="en-US" sz="1800" smtClean="0">
                <a:solidFill>
                  <a:schemeClr val="tx1">
                    <a:lumMod val="95000"/>
                    <a:lumOff val="5000"/>
                  </a:schemeClr>
                </a:solidFill>
                <a:latin typeface="Arial" panose="020B0604020202020204" pitchFamily="34" charset="0"/>
                <a:cs typeface="Arial" panose="020B0604020202020204" pitchFamily="34" charset="0"/>
              </a:rPr>
            </a:fld>
            <a:endParaRPr lang="zh-CN" altLang="en-US" sz="1800">
              <a:solidFill>
                <a:schemeClr val="tx1">
                  <a:lumMod val="95000"/>
                  <a:lumOff val="5000"/>
                </a:schemeClr>
              </a:solidFill>
              <a:latin typeface="Arial" panose="020B0604020202020204" pitchFamily="34" charset="0"/>
              <a:cs typeface="Arial" panose="020B0604020202020204" pitchFamily="34" charset="0"/>
            </a:endParaRPr>
          </a:p>
        </p:txBody>
      </p:sp>
    </p:spTree>
  </p:cSld>
  <p:clrMap bg1="lt1" tx1="dk1" bg2="lt2" tx2="dk2" accent1="accent1" accent2="accent2" accent3="accent3" accent4="accent4" accent5="accent5" accent6="accent6" hlink="hlink" folHlink="folHlink"/>
  <p:sldLayoutIdLst>
    <p:sldLayoutId id="2147483792"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7" name="矩形 6"/>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8" name="矩形 7"/>
          <p:cNvSpPr/>
          <p:nvPr userDrawn="1">
            <p:custDataLst>
              <p:tags r:id="rId3"/>
            </p:custDataLst>
          </p:nvPr>
        </p:nvSpPr>
        <p:spPr>
          <a:xfrm flipV="1">
            <a:off x="0" y="6572250"/>
            <a:ext cx="12192000" cy="285750"/>
          </a:xfrm>
          <a:prstGeom prst="rect">
            <a:avLst/>
          </a:prstGeom>
          <a:solidFill>
            <a:srgbClr val="07A7A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9" name="图形 8"/>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10" name="直接连接符 9"/>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07A7AF"/>
                </a:gs>
                <a:gs pos="100000">
                  <a:schemeClr val="bg1">
                    <a:lumMod val="95000"/>
                  </a:schemeClr>
                </a:gs>
                <a:gs pos="47000">
                  <a:srgbClr val="07A7AF">
                    <a:alpha val="30000"/>
                  </a:srgbClr>
                </a:gs>
              </a:gsLst>
              <a:lin ang="5400000" scaled="0"/>
              <a:tileRect/>
            </a:gradFill>
            <a:prstDash val="solid"/>
            <a:miter lim="800000"/>
          </a:ln>
          <a:effectLst/>
        </p:spPr>
      </p:cxnSp>
      <p:sp>
        <p:nvSpPr>
          <p:cNvPr id="12" name="灯片编号占位符 10"/>
          <p:cNvSpPr txBox="1"/>
          <p:nvPr userDrawn="1"/>
        </p:nvSpPr>
        <p:spPr>
          <a:xfrm>
            <a:off x="11347200" y="6076800"/>
            <a:ext cx="828000" cy="360000"/>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8FBB60E3-B36B-43A6-B31C-E7226B1077ED}" type="slidenum">
              <a:rPr lang="zh-CN" altLang="en-US" sz="1800" smtClean="0">
                <a:solidFill>
                  <a:schemeClr val="tx1">
                    <a:lumMod val="95000"/>
                    <a:lumOff val="5000"/>
                  </a:schemeClr>
                </a:solidFill>
                <a:latin typeface="Arial" panose="020B0604020202020204" pitchFamily="34" charset="0"/>
                <a:cs typeface="Arial" panose="020B0604020202020204" pitchFamily="34" charset="0"/>
              </a:rPr>
            </a:fld>
            <a:endParaRPr lang="zh-CN" altLang="en-US" sz="1800">
              <a:solidFill>
                <a:schemeClr val="tx1">
                  <a:lumMod val="95000"/>
                  <a:lumOff val="5000"/>
                </a:schemeClr>
              </a:solidFill>
              <a:latin typeface="Arial" panose="020B0604020202020204" pitchFamily="34" charset="0"/>
              <a:cs typeface="Arial" panose="020B0604020202020204" pitchFamily="34" charset="0"/>
            </a:endParaRPr>
          </a:p>
        </p:txBody>
      </p:sp>
    </p:spTree>
  </p:cSld>
  <p:clrMap bg1="lt1" tx1="dk1" bg2="lt2" tx2="dk2" accent1="accent1" accent2="accent2" accent3="accent3" accent4="accent4" accent5="accent5" accent6="accent6" hlink="hlink" folHlink="folHlink"/>
  <p:sldLayoutIdLst>
    <p:sldLayoutId id="2147483794"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7" name="矩形 6"/>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8" name="矩形 7"/>
          <p:cNvSpPr/>
          <p:nvPr userDrawn="1">
            <p:custDataLst>
              <p:tags r:id="rId3"/>
            </p:custDataLst>
          </p:nvPr>
        </p:nvSpPr>
        <p:spPr>
          <a:xfrm flipV="1">
            <a:off x="0" y="6572250"/>
            <a:ext cx="12192000" cy="285750"/>
          </a:xfrm>
          <a:prstGeom prst="rect">
            <a:avLst/>
          </a:prstGeom>
          <a:solidFill>
            <a:srgbClr val="07A7A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9" name="图形 8"/>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10" name="直接连接符 9"/>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07A7AF"/>
                </a:gs>
                <a:gs pos="100000">
                  <a:schemeClr val="bg1">
                    <a:lumMod val="95000"/>
                  </a:schemeClr>
                </a:gs>
                <a:gs pos="47000">
                  <a:srgbClr val="07A7AF">
                    <a:alpha val="30000"/>
                  </a:srgbClr>
                </a:gs>
              </a:gsLst>
              <a:lin ang="5400000" scaled="0"/>
              <a:tileRect/>
            </a:gradFill>
            <a:prstDash val="solid"/>
            <a:miter lim="800000"/>
          </a:ln>
          <a:effectLst/>
        </p:spPr>
      </p:cxnSp>
      <p:sp>
        <p:nvSpPr>
          <p:cNvPr id="12" name="灯片编号占位符 10"/>
          <p:cNvSpPr txBox="1"/>
          <p:nvPr userDrawn="1"/>
        </p:nvSpPr>
        <p:spPr>
          <a:xfrm>
            <a:off x="11347200" y="6076800"/>
            <a:ext cx="828000" cy="360000"/>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8FBB60E3-B36B-43A6-B31C-E7226B1077ED}" type="slidenum">
              <a:rPr lang="zh-CN" altLang="en-US" sz="1800" smtClean="0">
                <a:solidFill>
                  <a:schemeClr val="tx1">
                    <a:lumMod val="95000"/>
                    <a:lumOff val="5000"/>
                  </a:schemeClr>
                </a:solidFill>
                <a:latin typeface="Arial" panose="020B0604020202020204" pitchFamily="34" charset="0"/>
                <a:cs typeface="Arial" panose="020B0604020202020204" pitchFamily="34" charset="0"/>
              </a:rPr>
            </a:fld>
            <a:endParaRPr lang="zh-CN" altLang="en-US" sz="1800">
              <a:solidFill>
                <a:schemeClr val="tx1">
                  <a:lumMod val="95000"/>
                  <a:lumOff val="5000"/>
                </a:schemeClr>
              </a:solidFill>
              <a:latin typeface="Arial" panose="020B0604020202020204" pitchFamily="34" charset="0"/>
              <a:cs typeface="Arial" panose="020B0604020202020204" pitchFamily="34" charset="0"/>
            </a:endParaRPr>
          </a:p>
        </p:txBody>
      </p:sp>
    </p:spTree>
  </p:cSld>
  <p:clrMap bg1="lt1" tx1="dk1" bg2="lt2" tx2="dk2" accent1="accent1" accent2="accent2" accent3="accent3" accent4="accent4" accent5="accent5" accent6="accent6" hlink="hlink" folHlink="folHlink"/>
  <p:sldLayoutIdLst>
    <p:sldLayoutId id="2147483796"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7" name="矩形 6"/>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8" name="矩形 7"/>
          <p:cNvSpPr/>
          <p:nvPr userDrawn="1">
            <p:custDataLst>
              <p:tags r:id="rId3"/>
            </p:custDataLst>
          </p:nvPr>
        </p:nvSpPr>
        <p:spPr>
          <a:xfrm flipV="1">
            <a:off x="0" y="6572250"/>
            <a:ext cx="12192000" cy="285750"/>
          </a:xfrm>
          <a:prstGeom prst="rect">
            <a:avLst/>
          </a:prstGeom>
          <a:solidFill>
            <a:srgbClr val="07A7A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9" name="图形 8"/>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10" name="直接连接符 9"/>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07A7AF"/>
                </a:gs>
                <a:gs pos="100000">
                  <a:schemeClr val="bg1">
                    <a:lumMod val="95000"/>
                  </a:schemeClr>
                </a:gs>
                <a:gs pos="47000">
                  <a:srgbClr val="07A7AF">
                    <a:alpha val="30000"/>
                  </a:srgbClr>
                </a:gs>
              </a:gsLst>
              <a:lin ang="5400000" scaled="0"/>
              <a:tileRect/>
            </a:gradFill>
            <a:prstDash val="solid"/>
            <a:miter lim="800000"/>
          </a:ln>
          <a:effectLst/>
        </p:spPr>
      </p:cxnSp>
      <p:sp>
        <p:nvSpPr>
          <p:cNvPr id="12" name="灯片编号占位符 10"/>
          <p:cNvSpPr txBox="1"/>
          <p:nvPr userDrawn="1"/>
        </p:nvSpPr>
        <p:spPr>
          <a:xfrm>
            <a:off x="11347200" y="6076800"/>
            <a:ext cx="828000" cy="360000"/>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8FBB60E3-B36B-43A6-B31C-E7226B1077ED}" type="slidenum">
              <a:rPr lang="zh-CN" altLang="en-US" sz="1800" smtClean="0">
                <a:solidFill>
                  <a:schemeClr val="tx1">
                    <a:lumMod val="95000"/>
                    <a:lumOff val="5000"/>
                  </a:schemeClr>
                </a:solidFill>
                <a:latin typeface="Arial" panose="020B0604020202020204" pitchFamily="34" charset="0"/>
                <a:cs typeface="Arial" panose="020B0604020202020204" pitchFamily="34" charset="0"/>
              </a:rPr>
            </a:fld>
            <a:endParaRPr lang="zh-CN" altLang="en-US" sz="1800">
              <a:solidFill>
                <a:schemeClr val="tx1">
                  <a:lumMod val="95000"/>
                  <a:lumOff val="5000"/>
                </a:schemeClr>
              </a:solidFill>
              <a:latin typeface="Arial" panose="020B0604020202020204" pitchFamily="34" charset="0"/>
              <a:cs typeface="Arial" panose="020B0604020202020204" pitchFamily="34" charset="0"/>
            </a:endParaRPr>
          </a:p>
        </p:txBody>
      </p:sp>
    </p:spTree>
  </p:cSld>
  <p:clrMap bg1="lt1" tx1="dk1" bg2="lt2" tx2="dk2" accent1="accent1" accent2="accent2" accent3="accent3" accent4="accent4" accent5="accent5" accent6="accent6" hlink="hlink" folHlink="folHlink"/>
  <p:sldLayoutIdLst>
    <p:sldLayoutId id="2147483798"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7" name="矩形 6"/>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8" name="矩形 7"/>
          <p:cNvSpPr/>
          <p:nvPr userDrawn="1">
            <p:custDataLst>
              <p:tags r:id="rId3"/>
            </p:custDataLst>
          </p:nvPr>
        </p:nvSpPr>
        <p:spPr>
          <a:xfrm flipV="1">
            <a:off x="0" y="6572250"/>
            <a:ext cx="12192000" cy="285750"/>
          </a:xfrm>
          <a:prstGeom prst="rect">
            <a:avLst/>
          </a:prstGeom>
          <a:solidFill>
            <a:srgbClr val="07A7A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9" name="图形 8"/>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10" name="直接连接符 9"/>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07A7AF"/>
                </a:gs>
                <a:gs pos="100000">
                  <a:schemeClr val="bg1">
                    <a:lumMod val="95000"/>
                  </a:schemeClr>
                </a:gs>
                <a:gs pos="47000">
                  <a:srgbClr val="07A7AF">
                    <a:alpha val="30000"/>
                  </a:srgbClr>
                </a:gs>
              </a:gsLst>
              <a:lin ang="5400000" scaled="0"/>
              <a:tileRect/>
            </a:gradFill>
            <a:prstDash val="solid"/>
            <a:miter lim="800000"/>
          </a:ln>
          <a:effectLst/>
        </p:spPr>
      </p:cxnSp>
      <p:sp>
        <p:nvSpPr>
          <p:cNvPr id="12" name="灯片编号占位符 10"/>
          <p:cNvSpPr txBox="1"/>
          <p:nvPr userDrawn="1"/>
        </p:nvSpPr>
        <p:spPr>
          <a:xfrm>
            <a:off x="11347200" y="6076800"/>
            <a:ext cx="828000" cy="360000"/>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8FBB60E3-B36B-43A6-B31C-E7226B1077ED}" type="slidenum">
              <a:rPr lang="zh-CN" altLang="en-US" sz="1800" smtClean="0">
                <a:solidFill>
                  <a:schemeClr val="tx1">
                    <a:lumMod val="95000"/>
                    <a:lumOff val="5000"/>
                  </a:schemeClr>
                </a:solidFill>
                <a:latin typeface="Arial" panose="020B0604020202020204" pitchFamily="34" charset="0"/>
                <a:cs typeface="Arial" panose="020B0604020202020204" pitchFamily="34" charset="0"/>
              </a:rPr>
            </a:fld>
            <a:endParaRPr lang="zh-CN" altLang="en-US" sz="1800">
              <a:solidFill>
                <a:schemeClr val="tx1">
                  <a:lumMod val="95000"/>
                  <a:lumOff val="5000"/>
                </a:schemeClr>
              </a:solidFill>
              <a:latin typeface="Arial" panose="020B0604020202020204" pitchFamily="34" charset="0"/>
              <a:cs typeface="Arial" panose="020B0604020202020204" pitchFamily="34" charset="0"/>
            </a:endParaRPr>
          </a:p>
        </p:txBody>
      </p:sp>
    </p:spTree>
  </p:cSld>
  <p:clrMap bg1="lt1" tx1="dk1" bg2="lt2" tx2="dk2" accent1="accent1" accent2="accent2" accent3="accent3" accent4="accent4" accent5="accent5" accent6="accent6" hlink="hlink" folHlink="folHlink"/>
  <p:sldLayoutIdLst>
    <p:sldLayoutId id="2147483800"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7" name="矩形 6"/>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8" name="矩形 7"/>
          <p:cNvSpPr/>
          <p:nvPr userDrawn="1">
            <p:custDataLst>
              <p:tags r:id="rId3"/>
            </p:custDataLst>
          </p:nvPr>
        </p:nvSpPr>
        <p:spPr>
          <a:xfrm flipV="1">
            <a:off x="0" y="6572250"/>
            <a:ext cx="12192000" cy="285750"/>
          </a:xfrm>
          <a:prstGeom prst="rect">
            <a:avLst/>
          </a:prstGeom>
          <a:solidFill>
            <a:srgbClr val="07A7A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9" name="图形 8"/>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10" name="直接连接符 9"/>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07A7AF"/>
                </a:gs>
                <a:gs pos="100000">
                  <a:schemeClr val="bg1">
                    <a:lumMod val="95000"/>
                  </a:schemeClr>
                </a:gs>
                <a:gs pos="47000">
                  <a:srgbClr val="07A7AF">
                    <a:alpha val="30000"/>
                  </a:srgbClr>
                </a:gs>
              </a:gsLst>
              <a:lin ang="5400000" scaled="0"/>
              <a:tileRect/>
            </a:gradFill>
            <a:prstDash val="solid"/>
            <a:miter lim="800000"/>
          </a:ln>
          <a:effectLst/>
        </p:spPr>
      </p:cxnSp>
      <p:sp>
        <p:nvSpPr>
          <p:cNvPr id="12" name="灯片编号占位符 10"/>
          <p:cNvSpPr txBox="1"/>
          <p:nvPr userDrawn="1"/>
        </p:nvSpPr>
        <p:spPr>
          <a:xfrm>
            <a:off x="11347200" y="6076800"/>
            <a:ext cx="828000" cy="360000"/>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8FBB60E3-B36B-43A6-B31C-E7226B1077ED}" type="slidenum">
              <a:rPr lang="zh-CN" altLang="en-US" sz="1800" smtClean="0">
                <a:solidFill>
                  <a:schemeClr val="tx1">
                    <a:lumMod val="95000"/>
                    <a:lumOff val="5000"/>
                  </a:schemeClr>
                </a:solidFill>
                <a:latin typeface="Arial" panose="020B0604020202020204" pitchFamily="34" charset="0"/>
                <a:cs typeface="Arial" panose="020B0604020202020204" pitchFamily="34" charset="0"/>
              </a:rPr>
            </a:fld>
            <a:endParaRPr lang="zh-CN" altLang="en-US" sz="1800">
              <a:solidFill>
                <a:schemeClr val="tx1">
                  <a:lumMod val="95000"/>
                  <a:lumOff val="5000"/>
                </a:schemeClr>
              </a:solidFill>
              <a:latin typeface="Arial" panose="020B0604020202020204" pitchFamily="34" charset="0"/>
              <a:cs typeface="Arial" panose="020B0604020202020204" pitchFamily="34" charset="0"/>
            </a:endParaRPr>
          </a:p>
        </p:txBody>
      </p:sp>
    </p:spTree>
  </p:cSld>
  <p:clrMap bg1="lt1" tx1="dk1" bg2="lt2" tx2="dk2" accent1="accent1" accent2="accent2" accent3="accent3" accent4="accent4" accent5="accent5" accent6="accent6" hlink="hlink" folHlink="folHlink"/>
  <p:sldLayoutIdLst>
    <p:sldLayoutId id="2147483802"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7" name="矩形 6"/>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8" name="矩形 7"/>
          <p:cNvSpPr/>
          <p:nvPr userDrawn="1">
            <p:custDataLst>
              <p:tags r:id="rId3"/>
            </p:custDataLst>
          </p:nvPr>
        </p:nvSpPr>
        <p:spPr>
          <a:xfrm flipV="1">
            <a:off x="0" y="6572250"/>
            <a:ext cx="12192000" cy="285750"/>
          </a:xfrm>
          <a:prstGeom prst="rect">
            <a:avLst/>
          </a:prstGeom>
          <a:solidFill>
            <a:srgbClr val="A728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9" name="图形 4"/>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10" name="直接连接符 9"/>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A728BE"/>
                </a:gs>
                <a:gs pos="100000">
                  <a:schemeClr val="bg1">
                    <a:lumMod val="95000"/>
                  </a:schemeClr>
                </a:gs>
                <a:gs pos="47000">
                  <a:srgbClr val="A728BE">
                    <a:alpha val="30000"/>
                  </a:srgbClr>
                </a:gs>
              </a:gsLst>
              <a:lin ang="5400000" scaled="0"/>
              <a:tileRect/>
            </a:gradFill>
            <a:prstDash val="solid"/>
            <a:miter lim="800000"/>
          </a:ln>
          <a:effectLst/>
        </p:spPr>
      </p:cxnSp>
      <p:sp>
        <p:nvSpPr>
          <p:cNvPr id="12" name="灯片编号占位符 10"/>
          <p:cNvSpPr>
            <a:spLocks noGrp="1"/>
          </p:cNvSpPr>
          <p:nvPr userDrawn="1">
            <p:custDataLst>
              <p:tags r:id="rId8"/>
            </p:custDataLst>
          </p:nvPr>
        </p:nvSpPr>
        <p:spPr>
          <a:xfrm>
            <a:off x="11347200" y="6076800"/>
            <a:ext cx="828000" cy="360000"/>
          </a:xfrm>
          <a:prstGeom prst="rect">
            <a:avLst/>
          </a:prstGeom>
        </p:spPr>
        <p:txBody>
          <a:bodyPr vert="horz" lIns="91440" tIns="45720" rIns="91440" bIns="45720" rtlCol="0" anchor="ctr"/>
          <a:lstStyle>
            <a:lvl1pPr algn="r">
              <a:defRPr sz="1200">
                <a:solidFill>
                  <a:schemeClr val="tx1">
                    <a:tint val="75000"/>
                  </a:schemeClr>
                </a:solidFill>
              </a:defRPr>
            </a:lvl1pPr>
          </a:lstStyle>
          <a:p>
            <a:pPr algn="ctr"/>
            <a:fld id="{7D9BB5D0-35E4-459D-AEF3-FE4D7C45CC19}" type="slidenum">
              <a:rPr lang="zh-CN" altLang="en-US" sz="1800" smtClean="0">
                <a:solidFill>
                  <a:schemeClr val="tx1"/>
                </a:solidFill>
                <a:latin typeface="Arial" panose="020B0604020202020204" pitchFamily="34" charset="0"/>
                <a:cs typeface="Arial" panose="020B0604020202020204" pitchFamily="34" charset="0"/>
              </a:rPr>
            </a:fld>
            <a:endParaRPr lang="zh-CN" altLang="en-US" sz="1800">
              <a:solidFill>
                <a:schemeClr val="tx1"/>
              </a:solidFill>
              <a:latin typeface="Arial" panose="020B0604020202020204" pitchFamily="34" charset="0"/>
              <a:cs typeface="Arial" panose="020B0604020202020204" pitchFamily="34" charset="0"/>
            </a:endParaRPr>
          </a:p>
        </p:txBody>
      </p:sp>
    </p:spTree>
    <p:custDataLst>
      <p:tags r:id="rId9"/>
    </p:custDataLst>
  </p:cSld>
  <p:clrMap bg1="lt1" tx1="dk1" bg2="lt2" tx2="dk2" accent1="accent1" accent2="accent2" accent3="accent3" accent4="accent4" accent5="accent5" accent6="accent6" hlink="hlink" folHlink="folHlink"/>
  <p:sldLayoutIdLst>
    <p:sldLayoutId id="2147483664" r:id="rId1"/>
  </p:sldLayoutIdLst>
  <p:txStyles>
    <p:titleStyle>
      <a:lvl1pPr algn="l" defTabSz="914400" rtl="0" eaLnBrk="1" fontAlgn="auto" latinLnBrk="0" hangingPunct="1">
        <a:lnSpc>
          <a:spcPct val="100000"/>
        </a:lnSpc>
        <a:spcBef>
          <a:spcPct val="0"/>
        </a:spcBef>
        <a:buNone/>
        <a:defRPr sz="3600" b="1" u="none" strike="noStrike" kern="1200" cap="none" spc="300" normalizeH="0" baseline="0">
          <a:solidFill>
            <a:schemeClr val="tx1">
              <a:lumMod val="85000"/>
              <a:lumOff val="15000"/>
            </a:schemeClr>
          </a:solidFill>
          <a:uFillTx/>
          <a:latin typeface="+mj-lt"/>
          <a:ea typeface="+mj-ea"/>
          <a:cs typeface="+mj-cs"/>
        </a:defRPr>
      </a:lvl1pPr>
    </p:titleStyle>
    <p:bodyStyle>
      <a:lvl1pPr marL="228600" indent="-228600" algn="l" defTabSz="914400" rtl="0" eaLnBrk="1" fontAlgn="auto" latinLnBrk="0" hangingPunct="1">
        <a:lnSpc>
          <a:spcPct val="130000"/>
        </a:lnSpc>
        <a:spcBef>
          <a:spcPts val="0"/>
        </a:spcBef>
        <a:spcAft>
          <a:spcPts val="1000"/>
        </a:spcAft>
        <a:buFont typeface="Arial" panose="020B0604020202020204" pitchFamily="34" charset="0"/>
        <a:buChar char="●"/>
        <a:defRPr sz="1800" u="none" strike="noStrike" kern="1200" cap="none" spc="150" normalizeH="0" baseline="0">
          <a:solidFill>
            <a:schemeClr val="tx1">
              <a:lumMod val="65000"/>
              <a:lumOff val="35000"/>
            </a:schemeClr>
          </a:solidFill>
          <a:uFillTx/>
          <a:latin typeface="+mn-lt"/>
          <a:ea typeface="+mn-ea"/>
          <a:cs typeface="+mn-cs"/>
        </a:defRPr>
      </a:lvl1pPr>
      <a:lvl2pPr marL="685800" indent="-228600" algn="l" defTabSz="914400" rtl="0" eaLnBrk="1" fontAlgn="auto" latinLnBrk="0" hangingPunct="1">
        <a:lnSpc>
          <a:spcPct val="120000"/>
        </a:lnSpc>
        <a:spcBef>
          <a:spcPts val="0"/>
        </a:spcBef>
        <a:spcAft>
          <a:spcPts val="600"/>
        </a:spcAft>
        <a:buFont typeface="Arial" panose="020B0604020202020204" pitchFamily="34" charset="0"/>
        <a:buChar char="●"/>
        <a:tabLst>
          <a:tab pos="1609725" algn="l"/>
          <a:tab pos="1609725" algn="l"/>
          <a:tab pos="1609725" algn="l"/>
          <a:tab pos="1609725" algn="l"/>
        </a:tabLst>
        <a:defRPr sz="1600" u="none" strike="noStrike" kern="1200" cap="none" spc="150" normalizeH="0" baseline="0">
          <a:solidFill>
            <a:schemeClr val="tx1">
              <a:lumMod val="65000"/>
              <a:lumOff val="35000"/>
            </a:schemeClr>
          </a:solidFill>
          <a:uFillTx/>
          <a:latin typeface="+mn-lt"/>
          <a:ea typeface="+mn-ea"/>
          <a:cs typeface="+mn-cs"/>
        </a:defRPr>
      </a:lvl2pPr>
      <a:lvl3pPr marL="1143000" indent="-228600" algn="l" defTabSz="914400" rtl="0" eaLnBrk="1" fontAlgn="auto" latinLnBrk="0" hangingPunct="1">
        <a:lnSpc>
          <a:spcPct val="120000"/>
        </a:lnSpc>
        <a:spcBef>
          <a:spcPts val="0"/>
        </a:spcBef>
        <a:spcAft>
          <a:spcPts val="600"/>
        </a:spcAft>
        <a:buFont typeface="Arial" panose="020B0604020202020204" pitchFamily="34" charset="0"/>
        <a:buChar char="●"/>
        <a:defRPr sz="1600" u="none" strike="noStrike" kern="1200" cap="none" spc="150" normalizeH="0" baseline="0">
          <a:solidFill>
            <a:schemeClr val="tx1">
              <a:lumMod val="65000"/>
              <a:lumOff val="35000"/>
            </a:schemeClr>
          </a:solidFill>
          <a:uFillTx/>
          <a:latin typeface="+mn-lt"/>
          <a:ea typeface="+mn-ea"/>
          <a:cs typeface="+mn-cs"/>
        </a:defRPr>
      </a:lvl3pPr>
      <a:lvl4pPr marL="1600200" indent="-228600" algn="l" defTabSz="914400" rtl="0" eaLnBrk="1" fontAlgn="auto" latinLnBrk="0" hangingPunct="1">
        <a:lnSpc>
          <a:spcPct val="120000"/>
        </a:lnSpc>
        <a:spcBef>
          <a:spcPts val="0"/>
        </a:spcBef>
        <a:spcAft>
          <a:spcPts val="300"/>
        </a:spcAft>
        <a:buFont typeface="Wingdings" panose="05000000000000000000" charset="0"/>
        <a:buChar char=""/>
        <a:defRPr sz="1400" u="none" strike="noStrike" kern="1200" cap="none" spc="150" normalizeH="0" baseline="0">
          <a:solidFill>
            <a:schemeClr val="tx1">
              <a:lumMod val="65000"/>
              <a:lumOff val="35000"/>
            </a:schemeClr>
          </a:solidFill>
          <a:uFillTx/>
          <a:latin typeface="+mn-lt"/>
          <a:ea typeface="+mn-ea"/>
          <a:cs typeface="+mn-cs"/>
        </a:defRPr>
      </a:lvl4pPr>
      <a:lvl5pPr marL="2057400" indent="-228600" algn="l" defTabSz="914400" rtl="0" eaLnBrk="1" fontAlgn="auto" latinLnBrk="0" hangingPunct="1">
        <a:lnSpc>
          <a:spcPct val="120000"/>
        </a:lnSpc>
        <a:spcBef>
          <a:spcPts val="0"/>
        </a:spcBef>
        <a:spcAft>
          <a:spcPts val="300"/>
        </a:spcAft>
        <a:buFont typeface="Arial" panose="020B0604020202020204" pitchFamily="34" charset="0"/>
        <a:buChar char="•"/>
        <a:defRPr sz="1400" u="none" strike="noStrike" kern="1200" cap="none" spc="150" normalizeH="0" baseline="0">
          <a:solidFill>
            <a:schemeClr val="tx1">
              <a:lumMod val="65000"/>
              <a:lumOff val="35000"/>
            </a:schemeClr>
          </a:solidFill>
          <a:uFillTx/>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7" name="矩形 6"/>
          <p:cNvSpPr/>
          <p:nvPr userDrawn="1">
            <p:custDataLst>
              <p:tags r:id="rId2"/>
            </p:custDataLst>
          </p:nvPr>
        </p:nvSpPr>
        <p:spPr>
          <a:xfrm flipV="1">
            <a:off x="0" y="6487795"/>
            <a:ext cx="12192000" cy="37020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sp>
        <p:nvSpPr>
          <p:cNvPr id="8" name="矩形 7"/>
          <p:cNvSpPr/>
          <p:nvPr userDrawn="1">
            <p:custDataLst>
              <p:tags r:id="rId3"/>
            </p:custDataLst>
          </p:nvPr>
        </p:nvSpPr>
        <p:spPr>
          <a:xfrm flipV="1">
            <a:off x="0" y="6572250"/>
            <a:ext cx="12192000" cy="285750"/>
          </a:xfrm>
          <a:prstGeom prst="rect">
            <a:avLst/>
          </a:prstGeom>
          <a:solidFill>
            <a:srgbClr val="A728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阿里巴巴普惠体 R" panose="00020600040101010101" pitchFamily="18" charset="-122"/>
            </a:endParaRPr>
          </a:p>
        </p:txBody>
      </p:sp>
      <p:pic>
        <p:nvPicPr>
          <p:cNvPr id="9" name="图形 4"/>
          <p:cNvPicPr>
            <a:picLocks noChangeAspect="1"/>
          </p:cNvPicPr>
          <p:nvPr userDrawn="1">
            <p:custDataLst>
              <p:tags r:id="rId4"/>
            </p:custDataLst>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0184" y="180670"/>
            <a:ext cx="756000" cy="756000"/>
          </a:xfrm>
          <a:prstGeom prst="rect">
            <a:avLst/>
          </a:prstGeom>
        </p:spPr>
      </p:pic>
      <p:cxnSp>
        <p:nvCxnSpPr>
          <p:cNvPr id="10" name="直接连接符 9"/>
          <p:cNvCxnSpPr/>
          <p:nvPr userDrawn="1">
            <p:custDataLst>
              <p:tags r:id="rId7"/>
            </p:custDataLst>
          </p:nvPr>
        </p:nvCxnSpPr>
        <p:spPr>
          <a:xfrm rot="5400000" flipV="1">
            <a:off x="6348182" y="-4812103"/>
            <a:ext cx="0" cy="11520000"/>
          </a:xfrm>
          <a:prstGeom prst="line">
            <a:avLst/>
          </a:prstGeom>
          <a:noFill/>
          <a:ln w="28575" cap="flat" cmpd="sng" algn="ctr">
            <a:gradFill flip="none" rotWithShape="1">
              <a:gsLst>
                <a:gs pos="0">
                  <a:srgbClr val="A728BE"/>
                </a:gs>
                <a:gs pos="100000">
                  <a:schemeClr val="bg1">
                    <a:lumMod val="95000"/>
                  </a:schemeClr>
                </a:gs>
                <a:gs pos="47000">
                  <a:srgbClr val="A728BE">
                    <a:alpha val="30000"/>
                  </a:srgbClr>
                </a:gs>
              </a:gsLst>
              <a:lin ang="5400000" scaled="0"/>
              <a:tileRect/>
            </a:gradFill>
            <a:prstDash val="solid"/>
            <a:miter lim="800000"/>
          </a:ln>
          <a:effectLst/>
        </p:spPr>
      </p:cxnSp>
      <p:sp>
        <p:nvSpPr>
          <p:cNvPr id="12" name="灯片编号占位符 10"/>
          <p:cNvSpPr>
            <a:spLocks noGrp="1"/>
          </p:cNvSpPr>
          <p:nvPr userDrawn="1">
            <p:custDataLst>
              <p:tags r:id="rId8"/>
            </p:custDataLst>
          </p:nvPr>
        </p:nvSpPr>
        <p:spPr>
          <a:xfrm>
            <a:off x="11347200" y="6076800"/>
            <a:ext cx="828000" cy="360000"/>
          </a:xfrm>
          <a:prstGeom prst="rect">
            <a:avLst/>
          </a:prstGeom>
        </p:spPr>
        <p:txBody>
          <a:bodyPr vert="horz" lIns="91440" tIns="45720" rIns="91440" bIns="45720" rtlCol="0" anchor="ctr"/>
          <a:lstStyle>
            <a:lvl1pPr algn="r">
              <a:defRPr sz="1200">
                <a:solidFill>
                  <a:schemeClr val="tx1">
                    <a:tint val="75000"/>
                  </a:schemeClr>
                </a:solidFill>
              </a:defRPr>
            </a:lvl1pPr>
          </a:lstStyle>
          <a:p>
            <a:pPr algn="ctr"/>
            <a:fld id="{7D9BB5D0-35E4-459D-AEF3-FE4D7C45CC19}" type="slidenum">
              <a:rPr lang="zh-CN" altLang="en-US" sz="1800" smtClean="0">
                <a:solidFill>
                  <a:schemeClr val="tx1"/>
                </a:solidFill>
                <a:latin typeface="Arial" panose="020B0604020202020204" pitchFamily="34" charset="0"/>
                <a:cs typeface="Arial" panose="020B0604020202020204" pitchFamily="34" charset="0"/>
              </a:rPr>
            </a:fld>
            <a:endParaRPr lang="zh-CN" altLang="en-US" sz="1800">
              <a:solidFill>
                <a:schemeClr val="tx1"/>
              </a:solidFill>
              <a:latin typeface="Arial" panose="020B0604020202020204" pitchFamily="34" charset="0"/>
              <a:cs typeface="Arial" panose="020B0604020202020204" pitchFamily="34" charset="0"/>
            </a:endParaRPr>
          </a:p>
        </p:txBody>
      </p:sp>
    </p:spTree>
    <p:custDataLst>
      <p:tags r:id="rId9"/>
    </p:custDataLst>
  </p:cSld>
  <p:clrMap bg1="lt1" tx1="dk1" bg2="lt2" tx2="dk2" accent1="accent1" accent2="accent2" accent3="accent3" accent4="accent4" accent5="accent5" accent6="accent6" hlink="hlink" folHlink="folHlink"/>
  <p:sldLayoutIdLst>
    <p:sldLayoutId id="2147483666" r:id="rId1"/>
  </p:sldLayoutIdLst>
  <p:txStyles>
    <p:titleStyle>
      <a:lvl1pPr algn="l" defTabSz="914400" rtl="0" eaLnBrk="1" fontAlgn="auto" latinLnBrk="0" hangingPunct="1">
        <a:lnSpc>
          <a:spcPct val="100000"/>
        </a:lnSpc>
        <a:spcBef>
          <a:spcPct val="0"/>
        </a:spcBef>
        <a:buNone/>
        <a:defRPr sz="3600" b="1" u="none" strike="noStrike" kern="1200" cap="none" spc="300" normalizeH="0" baseline="0">
          <a:solidFill>
            <a:schemeClr val="tx1">
              <a:lumMod val="85000"/>
              <a:lumOff val="15000"/>
            </a:schemeClr>
          </a:solidFill>
          <a:uFillTx/>
          <a:latin typeface="+mj-lt"/>
          <a:ea typeface="+mj-ea"/>
          <a:cs typeface="+mj-cs"/>
        </a:defRPr>
      </a:lvl1pPr>
    </p:titleStyle>
    <p:bodyStyle>
      <a:lvl1pPr marL="228600" indent="-228600" algn="l" defTabSz="914400" rtl="0" eaLnBrk="1" fontAlgn="auto" latinLnBrk="0" hangingPunct="1">
        <a:lnSpc>
          <a:spcPct val="130000"/>
        </a:lnSpc>
        <a:spcBef>
          <a:spcPts val="0"/>
        </a:spcBef>
        <a:spcAft>
          <a:spcPts val="1000"/>
        </a:spcAft>
        <a:buFont typeface="Arial" panose="020B0604020202020204" pitchFamily="34" charset="0"/>
        <a:buChar char="●"/>
        <a:defRPr sz="1800" u="none" strike="noStrike" kern="1200" cap="none" spc="150" normalizeH="0" baseline="0">
          <a:solidFill>
            <a:schemeClr val="tx1">
              <a:lumMod val="65000"/>
              <a:lumOff val="35000"/>
            </a:schemeClr>
          </a:solidFill>
          <a:uFillTx/>
          <a:latin typeface="+mn-lt"/>
          <a:ea typeface="+mn-ea"/>
          <a:cs typeface="+mn-cs"/>
        </a:defRPr>
      </a:lvl1pPr>
      <a:lvl2pPr marL="685800" indent="-228600" algn="l" defTabSz="914400" rtl="0" eaLnBrk="1" fontAlgn="auto" latinLnBrk="0" hangingPunct="1">
        <a:lnSpc>
          <a:spcPct val="120000"/>
        </a:lnSpc>
        <a:spcBef>
          <a:spcPts val="0"/>
        </a:spcBef>
        <a:spcAft>
          <a:spcPts val="600"/>
        </a:spcAft>
        <a:buFont typeface="Arial" panose="020B0604020202020204" pitchFamily="34" charset="0"/>
        <a:buChar char="●"/>
        <a:tabLst>
          <a:tab pos="1609725" algn="l"/>
          <a:tab pos="1609725" algn="l"/>
          <a:tab pos="1609725" algn="l"/>
          <a:tab pos="1609725" algn="l"/>
        </a:tabLst>
        <a:defRPr sz="1600" u="none" strike="noStrike" kern="1200" cap="none" spc="150" normalizeH="0" baseline="0">
          <a:solidFill>
            <a:schemeClr val="tx1">
              <a:lumMod val="65000"/>
              <a:lumOff val="35000"/>
            </a:schemeClr>
          </a:solidFill>
          <a:uFillTx/>
          <a:latin typeface="+mn-lt"/>
          <a:ea typeface="+mn-ea"/>
          <a:cs typeface="+mn-cs"/>
        </a:defRPr>
      </a:lvl2pPr>
      <a:lvl3pPr marL="1143000" indent="-228600" algn="l" defTabSz="914400" rtl="0" eaLnBrk="1" fontAlgn="auto" latinLnBrk="0" hangingPunct="1">
        <a:lnSpc>
          <a:spcPct val="120000"/>
        </a:lnSpc>
        <a:spcBef>
          <a:spcPts val="0"/>
        </a:spcBef>
        <a:spcAft>
          <a:spcPts val="600"/>
        </a:spcAft>
        <a:buFont typeface="Arial" panose="020B0604020202020204" pitchFamily="34" charset="0"/>
        <a:buChar char="●"/>
        <a:defRPr sz="1600" u="none" strike="noStrike" kern="1200" cap="none" spc="150" normalizeH="0" baseline="0">
          <a:solidFill>
            <a:schemeClr val="tx1">
              <a:lumMod val="65000"/>
              <a:lumOff val="35000"/>
            </a:schemeClr>
          </a:solidFill>
          <a:uFillTx/>
          <a:latin typeface="+mn-lt"/>
          <a:ea typeface="+mn-ea"/>
          <a:cs typeface="+mn-cs"/>
        </a:defRPr>
      </a:lvl3pPr>
      <a:lvl4pPr marL="1600200" indent="-228600" algn="l" defTabSz="914400" rtl="0" eaLnBrk="1" fontAlgn="auto" latinLnBrk="0" hangingPunct="1">
        <a:lnSpc>
          <a:spcPct val="120000"/>
        </a:lnSpc>
        <a:spcBef>
          <a:spcPts val="0"/>
        </a:spcBef>
        <a:spcAft>
          <a:spcPts val="300"/>
        </a:spcAft>
        <a:buFont typeface="Wingdings" panose="05000000000000000000" charset="0"/>
        <a:buChar char=""/>
        <a:defRPr sz="1400" u="none" strike="noStrike" kern="1200" cap="none" spc="150" normalizeH="0" baseline="0">
          <a:solidFill>
            <a:schemeClr val="tx1">
              <a:lumMod val="65000"/>
              <a:lumOff val="35000"/>
            </a:schemeClr>
          </a:solidFill>
          <a:uFillTx/>
          <a:latin typeface="+mn-lt"/>
          <a:ea typeface="+mn-ea"/>
          <a:cs typeface="+mn-cs"/>
        </a:defRPr>
      </a:lvl4pPr>
      <a:lvl5pPr marL="2057400" indent="-228600" algn="l" defTabSz="914400" rtl="0" eaLnBrk="1" fontAlgn="auto" latinLnBrk="0" hangingPunct="1">
        <a:lnSpc>
          <a:spcPct val="120000"/>
        </a:lnSpc>
        <a:spcBef>
          <a:spcPts val="0"/>
        </a:spcBef>
        <a:spcAft>
          <a:spcPts val="300"/>
        </a:spcAft>
        <a:buFont typeface="Arial" panose="020B0604020202020204" pitchFamily="34" charset="0"/>
        <a:buChar char="•"/>
        <a:defRPr sz="1400" u="none" strike="noStrike" kern="1200" cap="none" spc="150" normalizeH="0" baseline="0">
          <a:solidFill>
            <a:schemeClr val="tx1">
              <a:lumMod val="65000"/>
              <a:lumOff val="35000"/>
            </a:schemeClr>
          </a:solidFill>
          <a:uFillTx/>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slideLayout" Target="../slideLayouts/slideLayout1.xml"/><Relationship Id="rId7" Type="http://schemas.openxmlformats.org/officeDocument/2006/relationships/tags" Target="../tags/tag367.xml"/><Relationship Id="rId6" Type="http://schemas.openxmlformats.org/officeDocument/2006/relationships/tags" Target="../tags/tag366.xml"/><Relationship Id="rId5" Type="http://schemas.openxmlformats.org/officeDocument/2006/relationships/tags" Target="../tags/tag365.xml"/><Relationship Id="rId4" Type="http://schemas.openxmlformats.org/officeDocument/2006/relationships/image" Target="../media/image5.png"/><Relationship Id="rId3" Type="http://schemas.openxmlformats.org/officeDocument/2006/relationships/tags" Target="../tags/tag364.xml"/><Relationship Id="rId2" Type="http://schemas.openxmlformats.org/officeDocument/2006/relationships/tags" Target="../tags/tag363.xml"/><Relationship Id="rId1" Type="http://schemas.openxmlformats.org/officeDocument/2006/relationships/image" Target="../media/image4.png"/></Relationships>
</file>

<file path=ppt/slides/_rels/slide10.xml.rels><?xml version="1.0" encoding="UTF-8" standalone="yes"?>
<Relationships xmlns="http://schemas.openxmlformats.org/package/2006/relationships"><Relationship Id="rId7" Type="http://schemas.openxmlformats.org/officeDocument/2006/relationships/notesSlide" Target="../notesSlides/notesSlide8.xml"/><Relationship Id="rId6" Type="http://schemas.openxmlformats.org/officeDocument/2006/relationships/slideLayout" Target="../slideLayouts/slideLayout47.xml"/><Relationship Id="rId5" Type="http://schemas.openxmlformats.org/officeDocument/2006/relationships/image" Target="../media/image12.jpeg"/><Relationship Id="rId4" Type="http://schemas.openxmlformats.org/officeDocument/2006/relationships/tags" Target="../tags/tag414.xml"/><Relationship Id="rId3" Type="http://schemas.openxmlformats.org/officeDocument/2006/relationships/tags" Target="../tags/tag413.xml"/><Relationship Id="rId2" Type="http://schemas.openxmlformats.org/officeDocument/2006/relationships/tags" Target="../tags/tag412.xml"/><Relationship Id="rId1" Type="http://schemas.openxmlformats.org/officeDocument/2006/relationships/tags" Target="../tags/tag411.xml"/></Relationships>
</file>

<file path=ppt/slides/_rels/slide11.xml.rels><?xml version="1.0" encoding="UTF-8" standalone="yes"?>
<Relationships xmlns="http://schemas.openxmlformats.org/package/2006/relationships"><Relationship Id="rId999" Type="http://schemas.openxmlformats.org/officeDocument/2006/relationships/tags" Target="../tags/tag1413.xml"/><Relationship Id="rId998" Type="http://schemas.openxmlformats.org/officeDocument/2006/relationships/tags" Target="../tags/tag1412.xml"/><Relationship Id="rId997" Type="http://schemas.openxmlformats.org/officeDocument/2006/relationships/tags" Target="../tags/tag1411.xml"/><Relationship Id="rId996" Type="http://schemas.openxmlformats.org/officeDocument/2006/relationships/tags" Target="../tags/tag1410.xml"/><Relationship Id="rId995" Type="http://schemas.openxmlformats.org/officeDocument/2006/relationships/tags" Target="../tags/tag1409.xml"/><Relationship Id="rId994" Type="http://schemas.openxmlformats.org/officeDocument/2006/relationships/tags" Target="../tags/tag1408.xml"/><Relationship Id="rId993" Type="http://schemas.openxmlformats.org/officeDocument/2006/relationships/tags" Target="../tags/tag1407.xml"/><Relationship Id="rId992" Type="http://schemas.openxmlformats.org/officeDocument/2006/relationships/tags" Target="../tags/tag1406.xml"/><Relationship Id="rId991" Type="http://schemas.openxmlformats.org/officeDocument/2006/relationships/tags" Target="../tags/tag1405.xml"/><Relationship Id="rId990" Type="http://schemas.openxmlformats.org/officeDocument/2006/relationships/tags" Target="../tags/tag1404.xml"/><Relationship Id="rId99" Type="http://schemas.openxmlformats.org/officeDocument/2006/relationships/tags" Target="../tags/tag513.xml"/><Relationship Id="rId989" Type="http://schemas.openxmlformats.org/officeDocument/2006/relationships/tags" Target="../tags/tag1403.xml"/><Relationship Id="rId988" Type="http://schemas.openxmlformats.org/officeDocument/2006/relationships/tags" Target="../tags/tag1402.xml"/><Relationship Id="rId987" Type="http://schemas.openxmlformats.org/officeDocument/2006/relationships/tags" Target="../tags/tag1401.xml"/><Relationship Id="rId986" Type="http://schemas.openxmlformats.org/officeDocument/2006/relationships/tags" Target="../tags/tag1400.xml"/><Relationship Id="rId985" Type="http://schemas.openxmlformats.org/officeDocument/2006/relationships/tags" Target="../tags/tag1399.xml"/><Relationship Id="rId984" Type="http://schemas.openxmlformats.org/officeDocument/2006/relationships/tags" Target="../tags/tag1398.xml"/><Relationship Id="rId983" Type="http://schemas.openxmlformats.org/officeDocument/2006/relationships/tags" Target="../tags/tag1397.xml"/><Relationship Id="rId982" Type="http://schemas.openxmlformats.org/officeDocument/2006/relationships/tags" Target="../tags/tag1396.xml"/><Relationship Id="rId981" Type="http://schemas.openxmlformats.org/officeDocument/2006/relationships/tags" Target="../tags/tag1395.xml"/><Relationship Id="rId980" Type="http://schemas.openxmlformats.org/officeDocument/2006/relationships/tags" Target="../tags/tag1394.xml"/><Relationship Id="rId98" Type="http://schemas.openxmlformats.org/officeDocument/2006/relationships/tags" Target="../tags/tag512.xml"/><Relationship Id="rId979" Type="http://schemas.openxmlformats.org/officeDocument/2006/relationships/tags" Target="../tags/tag1393.xml"/><Relationship Id="rId978" Type="http://schemas.openxmlformats.org/officeDocument/2006/relationships/tags" Target="../tags/tag1392.xml"/><Relationship Id="rId977" Type="http://schemas.openxmlformats.org/officeDocument/2006/relationships/tags" Target="../tags/tag1391.xml"/><Relationship Id="rId976" Type="http://schemas.openxmlformats.org/officeDocument/2006/relationships/tags" Target="../tags/tag1390.xml"/><Relationship Id="rId975" Type="http://schemas.openxmlformats.org/officeDocument/2006/relationships/tags" Target="../tags/tag1389.xml"/><Relationship Id="rId974" Type="http://schemas.openxmlformats.org/officeDocument/2006/relationships/tags" Target="../tags/tag1388.xml"/><Relationship Id="rId973" Type="http://schemas.openxmlformats.org/officeDocument/2006/relationships/tags" Target="../tags/tag1387.xml"/><Relationship Id="rId972" Type="http://schemas.openxmlformats.org/officeDocument/2006/relationships/tags" Target="../tags/tag1386.xml"/><Relationship Id="rId971" Type="http://schemas.openxmlformats.org/officeDocument/2006/relationships/tags" Target="../tags/tag1385.xml"/><Relationship Id="rId970" Type="http://schemas.openxmlformats.org/officeDocument/2006/relationships/tags" Target="../tags/tag1384.xml"/><Relationship Id="rId97" Type="http://schemas.openxmlformats.org/officeDocument/2006/relationships/tags" Target="../tags/tag511.xml"/><Relationship Id="rId969" Type="http://schemas.openxmlformats.org/officeDocument/2006/relationships/tags" Target="../tags/tag1383.xml"/><Relationship Id="rId968" Type="http://schemas.openxmlformats.org/officeDocument/2006/relationships/tags" Target="../tags/tag1382.xml"/><Relationship Id="rId967" Type="http://schemas.openxmlformats.org/officeDocument/2006/relationships/tags" Target="../tags/tag1381.xml"/><Relationship Id="rId966" Type="http://schemas.openxmlformats.org/officeDocument/2006/relationships/tags" Target="../tags/tag1380.xml"/><Relationship Id="rId965" Type="http://schemas.openxmlformats.org/officeDocument/2006/relationships/tags" Target="../tags/tag1379.xml"/><Relationship Id="rId964" Type="http://schemas.openxmlformats.org/officeDocument/2006/relationships/tags" Target="../tags/tag1378.xml"/><Relationship Id="rId963" Type="http://schemas.openxmlformats.org/officeDocument/2006/relationships/tags" Target="../tags/tag1377.xml"/><Relationship Id="rId962" Type="http://schemas.openxmlformats.org/officeDocument/2006/relationships/tags" Target="../tags/tag1376.xml"/><Relationship Id="rId961" Type="http://schemas.openxmlformats.org/officeDocument/2006/relationships/tags" Target="../tags/tag1375.xml"/><Relationship Id="rId960" Type="http://schemas.openxmlformats.org/officeDocument/2006/relationships/tags" Target="../tags/tag1374.xml"/><Relationship Id="rId96" Type="http://schemas.openxmlformats.org/officeDocument/2006/relationships/tags" Target="../tags/tag510.xml"/><Relationship Id="rId959" Type="http://schemas.openxmlformats.org/officeDocument/2006/relationships/tags" Target="../tags/tag1373.xml"/><Relationship Id="rId958" Type="http://schemas.openxmlformats.org/officeDocument/2006/relationships/tags" Target="../tags/tag1372.xml"/><Relationship Id="rId957" Type="http://schemas.openxmlformats.org/officeDocument/2006/relationships/tags" Target="../tags/tag1371.xml"/><Relationship Id="rId956" Type="http://schemas.openxmlformats.org/officeDocument/2006/relationships/tags" Target="../tags/tag1370.xml"/><Relationship Id="rId955" Type="http://schemas.openxmlformats.org/officeDocument/2006/relationships/tags" Target="../tags/tag1369.xml"/><Relationship Id="rId954" Type="http://schemas.openxmlformats.org/officeDocument/2006/relationships/tags" Target="../tags/tag1368.xml"/><Relationship Id="rId953" Type="http://schemas.openxmlformats.org/officeDocument/2006/relationships/tags" Target="../tags/tag1367.xml"/><Relationship Id="rId952" Type="http://schemas.openxmlformats.org/officeDocument/2006/relationships/tags" Target="../tags/tag1366.xml"/><Relationship Id="rId951" Type="http://schemas.openxmlformats.org/officeDocument/2006/relationships/tags" Target="../tags/tag1365.xml"/><Relationship Id="rId950" Type="http://schemas.openxmlformats.org/officeDocument/2006/relationships/tags" Target="../tags/tag1364.xml"/><Relationship Id="rId95" Type="http://schemas.openxmlformats.org/officeDocument/2006/relationships/tags" Target="../tags/tag509.xml"/><Relationship Id="rId949" Type="http://schemas.openxmlformats.org/officeDocument/2006/relationships/tags" Target="../tags/tag1363.xml"/><Relationship Id="rId948" Type="http://schemas.openxmlformats.org/officeDocument/2006/relationships/tags" Target="../tags/tag1362.xml"/><Relationship Id="rId947" Type="http://schemas.openxmlformats.org/officeDocument/2006/relationships/tags" Target="../tags/tag1361.xml"/><Relationship Id="rId946" Type="http://schemas.openxmlformats.org/officeDocument/2006/relationships/tags" Target="../tags/tag1360.xml"/><Relationship Id="rId945" Type="http://schemas.openxmlformats.org/officeDocument/2006/relationships/tags" Target="../tags/tag1359.xml"/><Relationship Id="rId944" Type="http://schemas.openxmlformats.org/officeDocument/2006/relationships/tags" Target="../tags/tag1358.xml"/><Relationship Id="rId943" Type="http://schemas.openxmlformats.org/officeDocument/2006/relationships/tags" Target="../tags/tag1357.xml"/><Relationship Id="rId942" Type="http://schemas.openxmlformats.org/officeDocument/2006/relationships/tags" Target="../tags/tag1356.xml"/><Relationship Id="rId941" Type="http://schemas.openxmlformats.org/officeDocument/2006/relationships/tags" Target="../tags/tag1355.xml"/><Relationship Id="rId940" Type="http://schemas.openxmlformats.org/officeDocument/2006/relationships/tags" Target="../tags/tag1354.xml"/><Relationship Id="rId94" Type="http://schemas.openxmlformats.org/officeDocument/2006/relationships/tags" Target="../tags/tag508.xml"/><Relationship Id="rId939" Type="http://schemas.openxmlformats.org/officeDocument/2006/relationships/tags" Target="../tags/tag1353.xml"/><Relationship Id="rId938" Type="http://schemas.openxmlformats.org/officeDocument/2006/relationships/tags" Target="../tags/tag1352.xml"/><Relationship Id="rId937" Type="http://schemas.openxmlformats.org/officeDocument/2006/relationships/tags" Target="../tags/tag1351.xml"/><Relationship Id="rId936" Type="http://schemas.openxmlformats.org/officeDocument/2006/relationships/tags" Target="../tags/tag1350.xml"/><Relationship Id="rId935" Type="http://schemas.openxmlformats.org/officeDocument/2006/relationships/tags" Target="../tags/tag1349.xml"/><Relationship Id="rId934" Type="http://schemas.openxmlformats.org/officeDocument/2006/relationships/tags" Target="../tags/tag1348.xml"/><Relationship Id="rId933" Type="http://schemas.openxmlformats.org/officeDocument/2006/relationships/tags" Target="../tags/tag1347.xml"/><Relationship Id="rId932" Type="http://schemas.openxmlformats.org/officeDocument/2006/relationships/tags" Target="../tags/tag1346.xml"/><Relationship Id="rId931" Type="http://schemas.openxmlformats.org/officeDocument/2006/relationships/tags" Target="../tags/tag1345.xml"/><Relationship Id="rId930" Type="http://schemas.openxmlformats.org/officeDocument/2006/relationships/tags" Target="../tags/tag1344.xml"/><Relationship Id="rId93" Type="http://schemas.openxmlformats.org/officeDocument/2006/relationships/tags" Target="../tags/tag507.xml"/><Relationship Id="rId929" Type="http://schemas.openxmlformats.org/officeDocument/2006/relationships/tags" Target="../tags/tag1343.xml"/><Relationship Id="rId928" Type="http://schemas.openxmlformats.org/officeDocument/2006/relationships/tags" Target="../tags/tag1342.xml"/><Relationship Id="rId927" Type="http://schemas.openxmlformats.org/officeDocument/2006/relationships/tags" Target="../tags/tag1341.xml"/><Relationship Id="rId926" Type="http://schemas.openxmlformats.org/officeDocument/2006/relationships/tags" Target="../tags/tag1340.xml"/><Relationship Id="rId925" Type="http://schemas.openxmlformats.org/officeDocument/2006/relationships/tags" Target="../tags/tag1339.xml"/><Relationship Id="rId924" Type="http://schemas.openxmlformats.org/officeDocument/2006/relationships/tags" Target="../tags/tag1338.xml"/><Relationship Id="rId923" Type="http://schemas.openxmlformats.org/officeDocument/2006/relationships/tags" Target="../tags/tag1337.xml"/><Relationship Id="rId922" Type="http://schemas.openxmlformats.org/officeDocument/2006/relationships/tags" Target="../tags/tag1336.xml"/><Relationship Id="rId921" Type="http://schemas.openxmlformats.org/officeDocument/2006/relationships/tags" Target="../tags/tag1335.xml"/><Relationship Id="rId920" Type="http://schemas.openxmlformats.org/officeDocument/2006/relationships/tags" Target="../tags/tag1334.xml"/><Relationship Id="rId92" Type="http://schemas.openxmlformats.org/officeDocument/2006/relationships/tags" Target="../tags/tag506.xml"/><Relationship Id="rId919" Type="http://schemas.openxmlformats.org/officeDocument/2006/relationships/tags" Target="../tags/tag1333.xml"/><Relationship Id="rId918" Type="http://schemas.openxmlformats.org/officeDocument/2006/relationships/tags" Target="../tags/tag1332.xml"/><Relationship Id="rId917" Type="http://schemas.openxmlformats.org/officeDocument/2006/relationships/tags" Target="../tags/tag1331.xml"/><Relationship Id="rId916" Type="http://schemas.openxmlformats.org/officeDocument/2006/relationships/tags" Target="../tags/tag1330.xml"/><Relationship Id="rId915" Type="http://schemas.openxmlformats.org/officeDocument/2006/relationships/tags" Target="../tags/tag1329.xml"/><Relationship Id="rId914" Type="http://schemas.openxmlformats.org/officeDocument/2006/relationships/tags" Target="../tags/tag1328.xml"/><Relationship Id="rId913" Type="http://schemas.openxmlformats.org/officeDocument/2006/relationships/tags" Target="../tags/tag1327.xml"/><Relationship Id="rId912" Type="http://schemas.openxmlformats.org/officeDocument/2006/relationships/tags" Target="../tags/tag1326.xml"/><Relationship Id="rId911" Type="http://schemas.openxmlformats.org/officeDocument/2006/relationships/tags" Target="../tags/tag1325.xml"/><Relationship Id="rId910" Type="http://schemas.openxmlformats.org/officeDocument/2006/relationships/tags" Target="../tags/tag1324.xml"/><Relationship Id="rId91" Type="http://schemas.openxmlformats.org/officeDocument/2006/relationships/tags" Target="../tags/tag505.xml"/><Relationship Id="rId909" Type="http://schemas.openxmlformats.org/officeDocument/2006/relationships/tags" Target="../tags/tag1323.xml"/><Relationship Id="rId908" Type="http://schemas.openxmlformats.org/officeDocument/2006/relationships/tags" Target="../tags/tag1322.xml"/><Relationship Id="rId907" Type="http://schemas.openxmlformats.org/officeDocument/2006/relationships/tags" Target="../tags/tag1321.xml"/><Relationship Id="rId906" Type="http://schemas.openxmlformats.org/officeDocument/2006/relationships/tags" Target="../tags/tag1320.xml"/><Relationship Id="rId905" Type="http://schemas.openxmlformats.org/officeDocument/2006/relationships/tags" Target="../tags/tag1319.xml"/><Relationship Id="rId904" Type="http://schemas.openxmlformats.org/officeDocument/2006/relationships/tags" Target="../tags/tag1318.xml"/><Relationship Id="rId903" Type="http://schemas.openxmlformats.org/officeDocument/2006/relationships/tags" Target="../tags/tag1317.xml"/><Relationship Id="rId902" Type="http://schemas.openxmlformats.org/officeDocument/2006/relationships/tags" Target="../tags/tag1316.xml"/><Relationship Id="rId901" Type="http://schemas.openxmlformats.org/officeDocument/2006/relationships/tags" Target="../tags/tag1315.xml"/><Relationship Id="rId900" Type="http://schemas.openxmlformats.org/officeDocument/2006/relationships/tags" Target="../tags/tag1314.xml"/><Relationship Id="rId90" Type="http://schemas.openxmlformats.org/officeDocument/2006/relationships/tags" Target="../tags/tag504.xml"/><Relationship Id="rId9" Type="http://schemas.openxmlformats.org/officeDocument/2006/relationships/tags" Target="../tags/tag423.xml"/><Relationship Id="rId899" Type="http://schemas.openxmlformats.org/officeDocument/2006/relationships/tags" Target="../tags/tag1313.xml"/><Relationship Id="rId898" Type="http://schemas.openxmlformats.org/officeDocument/2006/relationships/tags" Target="../tags/tag1312.xml"/><Relationship Id="rId897" Type="http://schemas.openxmlformats.org/officeDocument/2006/relationships/tags" Target="../tags/tag1311.xml"/><Relationship Id="rId896" Type="http://schemas.openxmlformats.org/officeDocument/2006/relationships/tags" Target="../tags/tag1310.xml"/><Relationship Id="rId895" Type="http://schemas.openxmlformats.org/officeDocument/2006/relationships/tags" Target="../tags/tag1309.xml"/><Relationship Id="rId894" Type="http://schemas.openxmlformats.org/officeDocument/2006/relationships/tags" Target="../tags/tag1308.xml"/><Relationship Id="rId893" Type="http://schemas.openxmlformats.org/officeDocument/2006/relationships/tags" Target="../tags/tag1307.xml"/><Relationship Id="rId892" Type="http://schemas.openxmlformats.org/officeDocument/2006/relationships/tags" Target="../tags/tag1306.xml"/><Relationship Id="rId891" Type="http://schemas.openxmlformats.org/officeDocument/2006/relationships/tags" Target="../tags/tag1305.xml"/><Relationship Id="rId890" Type="http://schemas.openxmlformats.org/officeDocument/2006/relationships/tags" Target="../tags/tag1304.xml"/><Relationship Id="rId89" Type="http://schemas.openxmlformats.org/officeDocument/2006/relationships/tags" Target="../tags/tag503.xml"/><Relationship Id="rId889" Type="http://schemas.openxmlformats.org/officeDocument/2006/relationships/tags" Target="../tags/tag1303.xml"/><Relationship Id="rId888" Type="http://schemas.openxmlformats.org/officeDocument/2006/relationships/tags" Target="../tags/tag1302.xml"/><Relationship Id="rId887" Type="http://schemas.openxmlformats.org/officeDocument/2006/relationships/tags" Target="../tags/tag1301.xml"/><Relationship Id="rId886" Type="http://schemas.openxmlformats.org/officeDocument/2006/relationships/tags" Target="../tags/tag1300.xml"/><Relationship Id="rId885" Type="http://schemas.openxmlformats.org/officeDocument/2006/relationships/tags" Target="../tags/tag1299.xml"/><Relationship Id="rId884" Type="http://schemas.openxmlformats.org/officeDocument/2006/relationships/tags" Target="../tags/tag1298.xml"/><Relationship Id="rId883" Type="http://schemas.openxmlformats.org/officeDocument/2006/relationships/tags" Target="../tags/tag1297.xml"/><Relationship Id="rId882" Type="http://schemas.openxmlformats.org/officeDocument/2006/relationships/tags" Target="../tags/tag1296.xml"/><Relationship Id="rId881" Type="http://schemas.openxmlformats.org/officeDocument/2006/relationships/tags" Target="../tags/tag1295.xml"/><Relationship Id="rId880" Type="http://schemas.openxmlformats.org/officeDocument/2006/relationships/tags" Target="../tags/tag1294.xml"/><Relationship Id="rId88" Type="http://schemas.openxmlformats.org/officeDocument/2006/relationships/tags" Target="../tags/tag502.xml"/><Relationship Id="rId879" Type="http://schemas.openxmlformats.org/officeDocument/2006/relationships/tags" Target="../tags/tag1293.xml"/><Relationship Id="rId878" Type="http://schemas.openxmlformats.org/officeDocument/2006/relationships/tags" Target="../tags/tag1292.xml"/><Relationship Id="rId877" Type="http://schemas.openxmlformats.org/officeDocument/2006/relationships/tags" Target="../tags/tag1291.xml"/><Relationship Id="rId876" Type="http://schemas.openxmlformats.org/officeDocument/2006/relationships/tags" Target="../tags/tag1290.xml"/><Relationship Id="rId875" Type="http://schemas.openxmlformats.org/officeDocument/2006/relationships/tags" Target="../tags/tag1289.xml"/><Relationship Id="rId874" Type="http://schemas.openxmlformats.org/officeDocument/2006/relationships/tags" Target="../tags/tag1288.xml"/><Relationship Id="rId873" Type="http://schemas.openxmlformats.org/officeDocument/2006/relationships/tags" Target="../tags/tag1287.xml"/><Relationship Id="rId872" Type="http://schemas.openxmlformats.org/officeDocument/2006/relationships/tags" Target="../tags/tag1286.xml"/><Relationship Id="rId871" Type="http://schemas.openxmlformats.org/officeDocument/2006/relationships/tags" Target="../tags/tag1285.xml"/><Relationship Id="rId870" Type="http://schemas.openxmlformats.org/officeDocument/2006/relationships/tags" Target="../tags/tag1284.xml"/><Relationship Id="rId87" Type="http://schemas.openxmlformats.org/officeDocument/2006/relationships/tags" Target="../tags/tag501.xml"/><Relationship Id="rId869" Type="http://schemas.openxmlformats.org/officeDocument/2006/relationships/tags" Target="../tags/tag1283.xml"/><Relationship Id="rId868" Type="http://schemas.openxmlformats.org/officeDocument/2006/relationships/tags" Target="../tags/tag1282.xml"/><Relationship Id="rId867" Type="http://schemas.openxmlformats.org/officeDocument/2006/relationships/tags" Target="../tags/tag1281.xml"/><Relationship Id="rId866" Type="http://schemas.openxmlformats.org/officeDocument/2006/relationships/tags" Target="../tags/tag1280.xml"/><Relationship Id="rId865" Type="http://schemas.openxmlformats.org/officeDocument/2006/relationships/tags" Target="../tags/tag1279.xml"/><Relationship Id="rId864" Type="http://schemas.openxmlformats.org/officeDocument/2006/relationships/tags" Target="../tags/tag1278.xml"/><Relationship Id="rId863" Type="http://schemas.openxmlformats.org/officeDocument/2006/relationships/tags" Target="../tags/tag1277.xml"/><Relationship Id="rId862" Type="http://schemas.openxmlformats.org/officeDocument/2006/relationships/tags" Target="../tags/tag1276.xml"/><Relationship Id="rId861" Type="http://schemas.openxmlformats.org/officeDocument/2006/relationships/tags" Target="../tags/tag1275.xml"/><Relationship Id="rId860" Type="http://schemas.openxmlformats.org/officeDocument/2006/relationships/tags" Target="../tags/tag1274.xml"/><Relationship Id="rId86" Type="http://schemas.openxmlformats.org/officeDocument/2006/relationships/tags" Target="../tags/tag500.xml"/><Relationship Id="rId859" Type="http://schemas.openxmlformats.org/officeDocument/2006/relationships/tags" Target="../tags/tag1273.xml"/><Relationship Id="rId858" Type="http://schemas.openxmlformats.org/officeDocument/2006/relationships/tags" Target="../tags/tag1272.xml"/><Relationship Id="rId857" Type="http://schemas.openxmlformats.org/officeDocument/2006/relationships/tags" Target="../tags/tag1271.xml"/><Relationship Id="rId856" Type="http://schemas.openxmlformats.org/officeDocument/2006/relationships/tags" Target="../tags/tag1270.xml"/><Relationship Id="rId855" Type="http://schemas.openxmlformats.org/officeDocument/2006/relationships/tags" Target="../tags/tag1269.xml"/><Relationship Id="rId854" Type="http://schemas.openxmlformats.org/officeDocument/2006/relationships/tags" Target="../tags/tag1268.xml"/><Relationship Id="rId853" Type="http://schemas.openxmlformats.org/officeDocument/2006/relationships/tags" Target="../tags/tag1267.xml"/><Relationship Id="rId852" Type="http://schemas.openxmlformats.org/officeDocument/2006/relationships/tags" Target="../tags/tag1266.xml"/><Relationship Id="rId851" Type="http://schemas.openxmlformats.org/officeDocument/2006/relationships/tags" Target="../tags/tag1265.xml"/><Relationship Id="rId850" Type="http://schemas.openxmlformats.org/officeDocument/2006/relationships/tags" Target="../tags/tag1264.xml"/><Relationship Id="rId85" Type="http://schemas.openxmlformats.org/officeDocument/2006/relationships/tags" Target="../tags/tag499.xml"/><Relationship Id="rId849" Type="http://schemas.openxmlformats.org/officeDocument/2006/relationships/tags" Target="../tags/tag1263.xml"/><Relationship Id="rId848" Type="http://schemas.openxmlformats.org/officeDocument/2006/relationships/tags" Target="../tags/tag1262.xml"/><Relationship Id="rId847" Type="http://schemas.openxmlformats.org/officeDocument/2006/relationships/tags" Target="../tags/tag1261.xml"/><Relationship Id="rId846" Type="http://schemas.openxmlformats.org/officeDocument/2006/relationships/tags" Target="../tags/tag1260.xml"/><Relationship Id="rId845" Type="http://schemas.openxmlformats.org/officeDocument/2006/relationships/tags" Target="../tags/tag1259.xml"/><Relationship Id="rId844" Type="http://schemas.openxmlformats.org/officeDocument/2006/relationships/tags" Target="../tags/tag1258.xml"/><Relationship Id="rId843" Type="http://schemas.openxmlformats.org/officeDocument/2006/relationships/tags" Target="../tags/tag1257.xml"/><Relationship Id="rId842" Type="http://schemas.openxmlformats.org/officeDocument/2006/relationships/tags" Target="../tags/tag1256.xml"/><Relationship Id="rId841" Type="http://schemas.openxmlformats.org/officeDocument/2006/relationships/tags" Target="../tags/tag1255.xml"/><Relationship Id="rId840" Type="http://schemas.openxmlformats.org/officeDocument/2006/relationships/tags" Target="../tags/tag1254.xml"/><Relationship Id="rId84" Type="http://schemas.openxmlformats.org/officeDocument/2006/relationships/tags" Target="../tags/tag498.xml"/><Relationship Id="rId839" Type="http://schemas.openxmlformats.org/officeDocument/2006/relationships/tags" Target="../tags/tag1253.xml"/><Relationship Id="rId838" Type="http://schemas.openxmlformats.org/officeDocument/2006/relationships/tags" Target="../tags/tag1252.xml"/><Relationship Id="rId837" Type="http://schemas.openxmlformats.org/officeDocument/2006/relationships/tags" Target="../tags/tag1251.xml"/><Relationship Id="rId836" Type="http://schemas.openxmlformats.org/officeDocument/2006/relationships/tags" Target="../tags/tag1250.xml"/><Relationship Id="rId835" Type="http://schemas.openxmlformats.org/officeDocument/2006/relationships/tags" Target="../tags/tag1249.xml"/><Relationship Id="rId834" Type="http://schemas.openxmlformats.org/officeDocument/2006/relationships/tags" Target="../tags/tag1248.xml"/><Relationship Id="rId833" Type="http://schemas.openxmlformats.org/officeDocument/2006/relationships/tags" Target="../tags/tag1247.xml"/><Relationship Id="rId832" Type="http://schemas.openxmlformats.org/officeDocument/2006/relationships/tags" Target="../tags/tag1246.xml"/><Relationship Id="rId831" Type="http://schemas.openxmlformats.org/officeDocument/2006/relationships/tags" Target="../tags/tag1245.xml"/><Relationship Id="rId830" Type="http://schemas.openxmlformats.org/officeDocument/2006/relationships/tags" Target="../tags/tag1244.xml"/><Relationship Id="rId83" Type="http://schemas.openxmlformats.org/officeDocument/2006/relationships/tags" Target="../tags/tag497.xml"/><Relationship Id="rId829" Type="http://schemas.openxmlformats.org/officeDocument/2006/relationships/tags" Target="../tags/tag1243.xml"/><Relationship Id="rId828" Type="http://schemas.openxmlformats.org/officeDocument/2006/relationships/tags" Target="../tags/tag1242.xml"/><Relationship Id="rId827" Type="http://schemas.openxmlformats.org/officeDocument/2006/relationships/tags" Target="../tags/tag1241.xml"/><Relationship Id="rId826" Type="http://schemas.openxmlformats.org/officeDocument/2006/relationships/tags" Target="../tags/tag1240.xml"/><Relationship Id="rId825" Type="http://schemas.openxmlformats.org/officeDocument/2006/relationships/tags" Target="../tags/tag1239.xml"/><Relationship Id="rId824" Type="http://schemas.openxmlformats.org/officeDocument/2006/relationships/tags" Target="../tags/tag1238.xml"/><Relationship Id="rId823" Type="http://schemas.openxmlformats.org/officeDocument/2006/relationships/tags" Target="../tags/tag1237.xml"/><Relationship Id="rId822" Type="http://schemas.openxmlformats.org/officeDocument/2006/relationships/tags" Target="../tags/tag1236.xml"/><Relationship Id="rId821" Type="http://schemas.openxmlformats.org/officeDocument/2006/relationships/tags" Target="../tags/tag1235.xml"/><Relationship Id="rId820" Type="http://schemas.openxmlformats.org/officeDocument/2006/relationships/tags" Target="../tags/tag1234.xml"/><Relationship Id="rId82" Type="http://schemas.openxmlformats.org/officeDocument/2006/relationships/tags" Target="../tags/tag496.xml"/><Relationship Id="rId819" Type="http://schemas.openxmlformats.org/officeDocument/2006/relationships/tags" Target="../tags/tag1233.xml"/><Relationship Id="rId818" Type="http://schemas.openxmlformats.org/officeDocument/2006/relationships/tags" Target="../tags/tag1232.xml"/><Relationship Id="rId817" Type="http://schemas.openxmlformats.org/officeDocument/2006/relationships/tags" Target="../tags/tag1231.xml"/><Relationship Id="rId816" Type="http://schemas.openxmlformats.org/officeDocument/2006/relationships/tags" Target="../tags/tag1230.xml"/><Relationship Id="rId815" Type="http://schemas.openxmlformats.org/officeDocument/2006/relationships/tags" Target="../tags/tag1229.xml"/><Relationship Id="rId814" Type="http://schemas.openxmlformats.org/officeDocument/2006/relationships/tags" Target="../tags/tag1228.xml"/><Relationship Id="rId813" Type="http://schemas.openxmlformats.org/officeDocument/2006/relationships/tags" Target="../tags/tag1227.xml"/><Relationship Id="rId812" Type="http://schemas.openxmlformats.org/officeDocument/2006/relationships/tags" Target="../tags/tag1226.xml"/><Relationship Id="rId811" Type="http://schemas.openxmlformats.org/officeDocument/2006/relationships/tags" Target="../tags/tag1225.xml"/><Relationship Id="rId810" Type="http://schemas.openxmlformats.org/officeDocument/2006/relationships/tags" Target="../tags/tag1224.xml"/><Relationship Id="rId81" Type="http://schemas.openxmlformats.org/officeDocument/2006/relationships/tags" Target="../tags/tag495.xml"/><Relationship Id="rId809" Type="http://schemas.openxmlformats.org/officeDocument/2006/relationships/tags" Target="../tags/tag1223.xml"/><Relationship Id="rId808" Type="http://schemas.openxmlformats.org/officeDocument/2006/relationships/tags" Target="../tags/tag1222.xml"/><Relationship Id="rId807" Type="http://schemas.openxmlformats.org/officeDocument/2006/relationships/tags" Target="../tags/tag1221.xml"/><Relationship Id="rId806" Type="http://schemas.openxmlformats.org/officeDocument/2006/relationships/tags" Target="../tags/tag1220.xml"/><Relationship Id="rId805" Type="http://schemas.openxmlformats.org/officeDocument/2006/relationships/tags" Target="../tags/tag1219.xml"/><Relationship Id="rId804" Type="http://schemas.openxmlformats.org/officeDocument/2006/relationships/tags" Target="../tags/tag1218.xml"/><Relationship Id="rId803" Type="http://schemas.openxmlformats.org/officeDocument/2006/relationships/tags" Target="../tags/tag1217.xml"/><Relationship Id="rId802" Type="http://schemas.openxmlformats.org/officeDocument/2006/relationships/tags" Target="../tags/tag1216.xml"/><Relationship Id="rId801" Type="http://schemas.openxmlformats.org/officeDocument/2006/relationships/tags" Target="../tags/tag1215.xml"/><Relationship Id="rId800" Type="http://schemas.openxmlformats.org/officeDocument/2006/relationships/tags" Target="../tags/tag1214.xml"/><Relationship Id="rId80" Type="http://schemas.openxmlformats.org/officeDocument/2006/relationships/tags" Target="../tags/tag494.xml"/><Relationship Id="rId8" Type="http://schemas.openxmlformats.org/officeDocument/2006/relationships/tags" Target="../tags/tag422.xml"/><Relationship Id="rId799" Type="http://schemas.openxmlformats.org/officeDocument/2006/relationships/tags" Target="../tags/tag1213.xml"/><Relationship Id="rId798" Type="http://schemas.openxmlformats.org/officeDocument/2006/relationships/tags" Target="../tags/tag1212.xml"/><Relationship Id="rId797" Type="http://schemas.openxmlformats.org/officeDocument/2006/relationships/tags" Target="../tags/tag1211.xml"/><Relationship Id="rId796" Type="http://schemas.openxmlformats.org/officeDocument/2006/relationships/tags" Target="../tags/tag1210.xml"/><Relationship Id="rId795" Type="http://schemas.openxmlformats.org/officeDocument/2006/relationships/tags" Target="../tags/tag1209.xml"/><Relationship Id="rId794" Type="http://schemas.openxmlformats.org/officeDocument/2006/relationships/tags" Target="../tags/tag1208.xml"/><Relationship Id="rId793" Type="http://schemas.openxmlformats.org/officeDocument/2006/relationships/tags" Target="../tags/tag1207.xml"/><Relationship Id="rId792" Type="http://schemas.openxmlformats.org/officeDocument/2006/relationships/tags" Target="../tags/tag1206.xml"/><Relationship Id="rId791" Type="http://schemas.openxmlformats.org/officeDocument/2006/relationships/tags" Target="../tags/tag1205.xml"/><Relationship Id="rId790" Type="http://schemas.openxmlformats.org/officeDocument/2006/relationships/tags" Target="../tags/tag1204.xml"/><Relationship Id="rId79" Type="http://schemas.openxmlformats.org/officeDocument/2006/relationships/tags" Target="../tags/tag493.xml"/><Relationship Id="rId789" Type="http://schemas.openxmlformats.org/officeDocument/2006/relationships/tags" Target="../tags/tag1203.xml"/><Relationship Id="rId788" Type="http://schemas.openxmlformats.org/officeDocument/2006/relationships/tags" Target="../tags/tag1202.xml"/><Relationship Id="rId787" Type="http://schemas.openxmlformats.org/officeDocument/2006/relationships/tags" Target="../tags/tag1201.xml"/><Relationship Id="rId786" Type="http://schemas.openxmlformats.org/officeDocument/2006/relationships/tags" Target="../tags/tag1200.xml"/><Relationship Id="rId785" Type="http://schemas.openxmlformats.org/officeDocument/2006/relationships/tags" Target="../tags/tag1199.xml"/><Relationship Id="rId784" Type="http://schemas.openxmlformats.org/officeDocument/2006/relationships/tags" Target="../tags/tag1198.xml"/><Relationship Id="rId783" Type="http://schemas.openxmlformats.org/officeDocument/2006/relationships/tags" Target="../tags/tag1197.xml"/><Relationship Id="rId782" Type="http://schemas.openxmlformats.org/officeDocument/2006/relationships/tags" Target="../tags/tag1196.xml"/><Relationship Id="rId781" Type="http://schemas.openxmlformats.org/officeDocument/2006/relationships/tags" Target="../tags/tag1195.xml"/><Relationship Id="rId780" Type="http://schemas.openxmlformats.org/officeDocument/2006/relationships/tags" Target="../tags/tag1194.xml"/><Relationship Id="rId78" Type="http://schemas.openxmlformats.org/officeDocument/2006/relationships/tags" Target="../tags/tag492.xml"/><Relationship Id="rId779" Type="http://schemas.openxmlformats.org/officeDocument/2006/relationships/tags" Target="../tags/tag1193.xml"/><Relationship Id="rId778" Type="http://schemas.openxmlformats.org/officeDocument/2006/relationships/tags" Target="../tags/tag1192.xml"/><Relationship Id="rId777" Type="http://schemas.openxmlformats.org/officeDocument/2006/relationships/tags" Target="../tags/tag1191.xml"/><Relationship Id="rId776" Type="http://schemas.openxmlformats.org/officeDocument/2006/relationships/tags" Target="../tags/tag1190.xml"/><Relationship Id="rId775" Type="http://schemas.openxmlformats.org/officeDocument/2006/relationships/tags" Target="../tags/tag1189.xml"/><Relationship Id="rId774" Type="http://schemas.openxmlformats.org/officeDocument/2006/relationships/tags" Target="../tags/tag1188.xml"/><Relationship Id="rId773" Type="http://schemas.openxmlformats.org/officeDocument/2006/relationships/tags" Target="../tags/tag1187.xml"/><Relationship Id="rId772" Type="http://schemas.openxmlformats.org/officeDocument/2006/relationships/tags" Target="../tags/tag1186.xml"/><Relationship Id="rId771" Type="http://schemas.openxmlformats.org/officeDocument/2006/relationships/tags" Target="../tags/tag1185.xml"/><Relationship Id="rId770" Type="http://schemas.openxmlformats.org/officeDocument/2006/relationships/tags" Target="../tags/tag1184.xml"/><Relationship Id="rId77" Type="http://schemas.openxmlformats.org/officeDocument/2006/relationships/tags" Target="../tags/tag491.xml"/><Relationship Id="rId769" Type="http://schemas.openxmlformats.org/officeDocument/2006/relationships/tags" Target="../tags/tag1183.xml"/><Relationship Id="rId768" Type="http://schemas.openxmlformats.org/officeDocument/2006/relationships/tags" Target="../tags/tag1182.xml"/><Relationship Id="rId767" Type="http://schemas.openxmlformats.org/officeDocument/2006/relationships/tags" Target="../tags/tag1181.xml"/><Relationship Id="rId766" Type="http://schemas.openxmlformats.org/officeDocument/2006/relationships/tags" Target="../tags/tag1180.xml"/><Relationship Id="rId765" Type="http://schemas.openxmlformats.org/officeDocument/2006/relationships/tags" Target="../tags/tag1179.xml"/><Relationship Id="rId764" Type="http://schemas.openxmlformats.org/officeDocument/2006/relationships/tags" Target="../tags/tag1178.xml"/><Relationship Id="rId763" Type="http://schemas.openxmlformats.org/officeDocument/2006/relationships/tags" Target="../tags/tag1177.xml"/><Relationship Id="rId762" Type="http://schemas.openxmlformats.org/officeDocument/2006/relationships/tags" Target="../tags/tag1176.xml"/><Relationship Id="rId761" Type="http://schemas.openxmlformats.org/officeDocument/2006/relationships/tags" Target="../tags/tag1175.xml"/><Relationship Id="rId760" Type="http://schemas.openxmlformats.org/officeDocument/2006/relationships/tags" Target="../tags/tag1174.xml"/><Relationship Id="rId76" Type="http://schemas.openxmlformats.org/officeDocument/2006/relationships/tags" Target="../tags/tag490.xml"/><Relationship Id="rId759" Type="http://schemas.openxmlformats.org/officeDocument/2006/relationships/tags" Target="../tags/tag1173.xml"/><Relationship Id="rId758" Type="http://schemas.openxmlformats.org/officeDocument/2006/relationships/tags" Target="../tags/tag1172.xml"/><Relationship Id="rId757" Type="http://schemas.openxmlformats.org/officeDocument/2006/relationships/tags" Target="../tags/tag1171.xml"/><Relationship Id="rId756" Type="http://schemas.openxmlformats.org/officeDocument/2006/relationships/tags" Target="../tags/tag1170.xml"/><Relationship Id="rId755" Type="http://schemas.openxmlformats.org/officeDocument/2006/relationships/tags" Target="../tags/tag1169.xml"/><Relationship Id="rId754" Type="http://schemas.openxmlformats.org/officeDocument/2006/relationships/tags" Target="../tags/tag1168.xml"/><Relationship Id="rId753" Type="http://schemas.openxmlformats.org/officeDocument/2006/relationships/tags" Target="../tags/tag1167.xml"/><Relationship Id="rId752" Type="http://schemas.openxmlformats.org/officeDocument/2006/relationships/tags" Target="../tags/tag1166.xml"/><Relationship Id="rId751" Type="http://schemas.openxmlformats.org/officeDocument/2006/relationships/tags" Target="../tags/tag1165.xml"/><Relationship Id="rId750" Type="http://schemas.openxmlformats.org/officeDocument/2006/relationships/tags" Target="../tags/tag1164.xml"/><Relationship Id="rId75" Type="http://schemas.openxmlformats.org/officeDocument/2006/relationships/tags" Target="../tags/tag489.xml"/><Relationship Id="rId749" Type="http://schemas.openxmlformats.org/officeDocument/2006/relationships/tags" Target="../tags/tag1163.xml"/><Relationship Id="rId748" Type="http://schemas.openxmlformats.org/officeDocument/2006/relationships/tags" Target="../tags/tag1162.xml"/><Relationship Id="rId747" Type="http://schemas.openxmlformats.org/officeDocument/2006/relationships/tags" Target="../tags/tag1161.xml"/><Relationship Id="rId746" Type="http://schemas.openxmlformats.org/officeDocument/2006/relationships/tags" Target="../tags/tag1160.xml"/><Relationship Id="rId745" Type="http://schemas.openxmlformats.org/officeDocument/2006/relationships/tags" Target="../tags/tag1159.xml"/><Relationship Id="rId744" Type="http://schemas.openxmlformats.org/officeDocument/2006/relationships/tags" Target="../tags/tag1158.xml"/><Relationship Id="rId743" Type="http://schemas.openxmlformats.org/officeDocument/2006/relationships/tags" Target="../tags/tag1157.xml"/><Relationship Id="rId742" Type="http://schemas.openxmlformats.org/officeDocument/2006/relationships/tags" Target="../tags/tag1156.xml"/><Relationship Id="rId741" Type="http://schemas.openxmlformats.org/officeDocument/2006/relationships/tags" Target="../tags/tag1155.xml"/><Relationship Id="rId740" Type="http://schemas.openxmlformats.org/officeDocument/2006/relationships/tags" Target="../tags/tag1154.xml"/><Relationship Id="rId74" Type="http://schemas.openxmlformats.org/officeDocument/2006/relationships/tags" Target="../tags/tag488.xml"/><Relationship Id="rId739" Type="http://schemas.openxmlformats.org/officeDocument/2006/relationships/tags" Target="../tags/tag1153.xml"/><Relationship Id="rId738" Type="http://schemas.openxmlformats.org/officeDocument/2006/relationships/tags" Target="../tags/tag1152.xml"/><Relationship Id="rId737" Type="http://schemas.openxmlformats.org/officeDocument/2006/relationships/tags" Target="../tags/tag1151.xml"/><Relationship Id="rId736" Type="http://schemas.openxmlformats.org/officeDocument/2006/relationships/tags" Target="../tags/tag1150.xml"/><Relationship Id="rId735" Type="http://schemas.openxmlformats.org/officeDocument/2006/relationships/tags" Target="../tags/tag1149.xml"/><Relationship Id="rId734" Type="http://schemas.openxmlformats.org/officeDocument/2006/relationships/tags" Target="../tags/tag1148.xml"/><Relationship Id="rId733" Type="http://schemas.openxmlformats.org/officeDocument/2006/relationships/tags" Target="../tags/tag1147.xml"/><Relationship Id="rId732" Type="http://schemas.openxmlformats.org/officeDocument/2006/relationships/tags" Target="../tags/tag1146.xml"/><Relationship Id="rId731" Type="http://schemas.openxmlformats.org/officeDocument/2006/relationships/tags" Target="../tags/tag1145.xml"/><Relationship Id="rId730" Type="http://schemas.openxmlformats.org/officeDocument/2006/relationships/tags" Target="../tags/tag1144.xml"/><Relationship Id="rId73" Type="http://schemas.openxmlformats.org/officeDocument/2006/relationships/tags" Target="../tags/tag487.xml"/><Relationship Id="rId729" Type="http://schemas.openxmlformats.org/officeDocument/2006/relationships/tags" Target="../tags/tag1143.xml"/><Relationship Id="rId728" Type="http://schemas.openxmlformats.org/officeDocument/2006/relationships/tags" Target="../tags/tag1142.xml"/><Relationship Id="rId727" Type="http://schemas.openxmlformats.org/officeDocument/2006/relationships/tags" Target="../tags/tag1141.xml"/><Relationship Id="rId726" Type="http://schemas.openxmlformats.org/officeDocument/2006/relationships/tags" Target="../tags/tag1140.xml"/><Relationship Id="rId725" Type="http://schemas.openxmlformats.org/officeDocument/2006/relationships/tags" Target="../tags/tag1139.xml"/><Relationship Id="rId724" Type="http://schemas.openxmlformats.org/officeDocument/2006/relationships/tags" Target="../tags/tag1138.xml"/><Relationship Id="rId723" Type="http://schemas.openxmlformats.org/officeDocument/2006/relationships/tags" Target="../tags/tag1137.xml"/><Relationship Id="rId722" Type="http://schemas.openxmlformats.org/officeDocument/2006/relationships/tags" Target="../tags/tag1136.xml"/><Relationship Id="rId721" Type="http://schemas.openxmlformats.org/officeDocument/2006/relationships/tags" Target="../tags/tag1135.xml"/><Relationship Id="rId720" Type="http://schemas.openxmlformats.org/officeDocument/2006/relationships/tags" Target="../tags/tag1134.xml"/><Relationship Id="rId72" Type="http://schemas.openxmlformats.org/officeDocument/2006/relationships/tags" Target="../tags/tag486.xml"/><Relationship Id="rId719" Type="http://schemas.openxmlformats.org/officeDocument/2006/relationships/tags" Target="../tags/tag1133.xml"/><Relationship Id="rId718" Type="http://schemas.openxmlformats.org/officeDocument/2006/relationships/tags" Target="../tags/tag1132.xml"/><Relationship Id="rId717" Type="http://schemas.openxmlformats.org/officeDocument/2006/relationships/tags" Target="../tags/tag1131.xml"/><Relationship Id="rId716" Type="http://schemas.openxmlformats.org/officeDocument/2006/relationships/tags" Target="../tags/tag1130.xml"/><Relationship Id="rId715" Type="http://schemas.openxmlformats.org/officeDocument/2006/relationships/tags" Target="../tags/tag1129.xml"/><Relationship Id="rId714" Type="http://schemas.openxmlformats.org/officeDocument/2006/relationships/tags" Target="../tags/tag1128.xml"/><Relationship Id="rId713" Type="http://schemas.openxmlformats.org/officeDocument/2006/relationships/tags" Target="../tags/tag1127.xml"/><Relationship Id="rId712" Type="http://schemas.openxmlformats.org/officeDocument/2006/relationships/tags" Target="../tags/tag1126.xml"/><Relationship Id="rId711" Type="http://schemas.openxmlformats.org/officeDocument/2006/relationships/tags" Target="../tags/tag1125.xml"/><Relationship Id="rId710" Type="http://schemas.openxmlformats.org/officeDocument/2006/relationships/tags" Target="../tags/tag1124.xml"/><Relationship Id="rId71" Type="http://schemas.openxmlformats.org/officeDocument/2006/relationships/tags" Target="../tags/tag485.xml"/><Relationship Id="rId709" Type="http://schemas.openxmlformats.org/officeDocument/2006/relationships/tags" Target="../tags/tag1123.xml"/><Relationship Id="rId708" Type="http://schemas.openxmlformats.org/officeDocument/2006/relationships/tags" Target="../tags/tag1122.xml"/><Relationship Id="rId707" Type="http://schemas.openxmlformats.org/officeDocument/2006/relationships/tags" Target="../tags/tag1121.xml"/><Relationship Id="rId706" Type="http://schemas.openxmlformats.org/officeDocument/2006/relationships/tags" Target="../tags/tag1120.xml"/><Relationship Id="rId705" Type="http://schemas.openxmlformats.org/officeDocument/2006/relationships/tags" Target="../tags/tag1119.xml"/><Relationship Id="rId704" Type="http://schemas.openxmlformats.org/officeDocument/2006/relationships/tags" Target="../tags/tag1118.xml"/><Relationship Id="rId703" Type="http://schemas.openxmlformats.org/officeDocument/2006/relationships/tags" Target="../tags/tag1117.xml"/><Relationship Id="rId702" Type="http://schemas.openxmlformats.org/officeDocument/2006/relationships/tags" Target="../tags/tag1116.xml"/><Relationship Id="rId701" Type="http://schemas.openxmlformats.org/officeDocument/2006/relationships/tags" Target="../tags/tag1115.xml"/><Relationship Id="rId700" Type="http://schemas.openxmlformats.org/officeDocument/2006/relationships/tags" Target="../tags/tag1114.xml"/><Relationship Id="rId70" Type="http://schemas.openxmlformats.org/officeDocument/2006/relationships/tags" Target="../tags/tag484.xml"/><Relationship Id="rId7" Type="http://schemas.openxmlformats.org/officeDocument/2006/relationships/tags" Target="../tags/tag421.xml"/><Relationship Id="rId699" Type="http://schemas.openxmlformats.org/officeDocument/2006/relationships/tags" Target="../tags/tag1113.xml"/><Relationship Id="rId698" Type="http://schemas.openxmlformats.org/officeDocument/2006/relationships/tags" Target="../tags/tag1112.xml"/><Relationship Id="rId697" Type="http://schemas.openxmlformats.org/officeDocument/2006/relationships/tags" Target="../tags/tag1111.xml"/><Relationship Id="rId696" Type="http://schemas.openxmlformats.org/officeDocument/2006/relationships/tags" Target="../tags/tag1110.xml"/><Relationship Id="rId695" Type="http://schemas.openxmlformats.org/officeDocument/2006/relationships/tags" Target="../tags/tag1109.xml"/><Relationship Id="rId694" Type="http://schemas.openxmlformats.org/officeDocument/2006/relationships/tags" Target="../tags/tag1108.xml"/><Relationship Id="rId693" Type="http://schemas.openxmlformats.org/officeDocument/2006/relationships/tags" Target="../tags/tag1107.xml"/><Relationship Id="rId692" Type="http://schemas.openxmlformats.org/officeDocument/2006/relationships/tags" Target="../tags/tag1106.xml"/><Relationship Id="rId691" Type="http://schemas.openxmlformats.org/officeDocument/2006/relationships/tags" Target="../tags/tag1105.xml"/><Relationship Id="rId690" Type="http://schemas.openxmlformats.org/officeDocument/2006/relationships/tags" Target="../tags/tag1104.xml"/><Relationship Id="rId69" Type="http://schemas.openxmlformats.org/officeDocument/2006/relationships/tags" Target="../tags/tag483.xml"/><Relationship Id="rId689" Type="http://schemas.openxmlformats.org/officeDocument/2006/relationships/tags" Target="../tags/tag1103.xml"/><Relationship Id="rId688" Type="http://schemas.openxmlformats.org/officeDocument/2006/relationships/tags" Target="../tags/tag1102.xml"/><Relationship Id="rId687" Type="http://schemas.openxmlformats.org/officeDocument/2006/relationships/tags" Target="../tags/tag1101.xml"/><Relationship Id="rId686" Type="http://schemas.openxmlformats.org/officeDocument/2006/relationships/tags" Target="../tags/tag1100.xml"/><Relationship Id="rId685" Type="http://schemas.openxmlformats.org/officeDocument/2006/relationships/tags" Target="../tags/tag1099.xml"/><Relationship Id="rId684" Type="http://schemas.openxmlformats.org/officeDocument/2006/relationships/tags" Target="../tags/tag1098.xml"/><Relationship Id="rId683" Type="http://schemas.openxmlformats.org/officeDocument/2006/relationships/tags" Target="../tags/tag1097.xml"/><Relationship Id="rId682" Type="http://schemas.openxmlformats.org/officeDocument/2006/relationships/tags" Target="../tags/tag1096.xml"/><Relationship Id="rId681" Type="http://schemas.openxmlformats.org/officeDocument/2006/relationships/tags" Target="../tags/tag1095.xml"/><Relationship Id="rId680" Type="http://schemas.openxmlformats.org/officeDocument/2006/relationships/tags" Target="../tags/tag1094.xml"/><Relationship Id="rId68" Type="http://schemas.openxmlformats.org/officeDocument/2006/relationships/tags" Target="../tags/tag482.xml"/><Relationship Id="rId679" Type="http://schemas.openxmlformats.org/officeDocument/2006/relationships/tags" Target="../tags/tag1093.xml"/><Relationship Id="rId678" Type="http://schemas.openxmlformats.org/officeDocument/2006/relationships/tags" Target="../tags/tag1092.xml"/><Relationship Id="rId677" Type="http://schemas.openxmlformats.org/officeDocument/2006/relationships/tags" Target="../tags/tag1091.xml"/><Relationship Id="rId676" Type="http://schemas.openxmlformats.org/officeDocument/2006/relationships/tags" Target="../tags/tag1090.xml"/><Relationship Id="rId675" Type="http://schemas.openxmlformats.org/officeDocument/2006/relationships/tags" Target="../tags/tag1089.xml"/><Relationship Id="rId674" Type="http://schemas.openxmlformats.org/officeDocument/2006/relationships/tags" Target="../tags/tag1088.xml"/><Relationship Id="rId673" Type="http://schemas.openxmlformats.org/officeDocument/2006/relationships/tags" Target="../tags/tag1087.xml"/><Relationship Id="rId672" Type="http://schemas.openxmlformats.org/officeDocument/2006/relationships/tags" Target="../tags/tag1086.xml"/><Relationship Id="rId671" Type="http://schemas.openxmlformats.org/officeDocument/2006/relationships/tags" Target="../tags/tag1085.xml"/><Relationship Id="rId670" Type="http://schemas.openxmlformats.org/officeDocument/2006/relationships/tags" Target="../tags/tag1084.xml"/><Relationship Id="rId67" Type="http://schemas.openxmlformats.org/officeDocument/2006/relationships/tags" Target="../tags/tag481.xml"/><Relationship Id="rId669" Type="http://schemas.openxmlformats.org/officeDocument/2006/relationships/tags" Target="../tags/tag1083.xml"/><Relationship Id="rId668" Type="http://schemas.openxmlformats.org/officeDocument/2006/relationships/tags" Target="../tags/tag1082.xml"/><Relationship Id="rId667" Type="http://schemas.openxmlformats.org/officeDocument/2006/relationships/tags" Target="../tags/tag1081.xml"/><Relationship Id="rId666" Type="http://schemas.openxmlformats.org/officeDocument/2006/relationships/tags" Target="../tags/tag1080.xml"/><Relationship Id="rId665" Type="http://schemas.openxmlformats.org/officeDocument/2006/relationships/tags" Target="../tags/tag1079.xml"/><Relationship Id="rId664" Type="http://schemas.openxmlformats.org/officeDocument/2006/relationships/tags" Target="../tags/tag1078.xml"/><Relationship Id="rId663" Type="http://schemas.openxmlformats.org/officeDocument/2006/relationships/tags" Target="../tags/tag1077.xml"/><Relationship Id="rId662" Type="http://schemas.openxmlformats.org/officeDocument/2006/relationships/tags" Target="../tags/tag1076.xml"/><Relationship Id="rId661" Type="http://schemas.openxmlformats.org/officeDocument/2006/relationships/tags" Target="../tags/tag1075.xml"/><Relationship Id="rId660" Type="http://schemas.openxmlformats.org/officeDocument/2006/relationships/tags" Target="../tags/tag1074.xml"/><Relationship Id="rId66" Type="http://schemas.openxmlformats.org/officeDocument/2006/relationships/tags" Target="../tags/tag480.xml"/><Relationship Id="rId659" Type="http://schemas.openxmlformats.org/officeDocument/2006/relationships/tags" Target="../tags/tag1073.xml"/><Relationship Id="rId658" Type="http://schemas.openxmlformats.org/officeDocument/2006/relationships/tags" Target="../tags/tag1072.xml"/><Relationship Id="rId657" Type="http://schemas.openxmlformats.org/officeDocument/2006/relationships/tags" Target="../tags/tag1071.xml"/><Relationship Id="rId656" Type="http://schemas.openxmlformats.org/officeDocument/2006/relationships/tags" Target="../tags/tag1070.xml"/><Relationship Id="rId655" Type="http://schemas.openxmlformats.org/officeDocument/2006/relationships/tags" Target="../tags/tag1069.xml"/><Relationship Id="rId654" Type="http://schemas.openxmlformats.org/officeDocument/2006/relationships/tags" Target="../tags/tag1068.xml"/><Relationship Id="rId653" Type="http://schemas.openxmlformats.org/officeDocument/2006/relationships/tags" Target="../tags/tag1067.xml"/><Relationship Id="rId652" Type="http://schemas.openxmlformats.org/officeDocument/2006/relationships/tags" Target="../tags/tag1066.xml"/><Relationship Id="rId651" Type="http://schemas.openxmlformats.org/officeDocument/2006/relationships/tags" Target="../tags/tag1065.xml"/><Relationship Id="rId650" Type="http://schemas.openxmlformats.org/officeDocument/2006/relationships/tags" Target="../tags/tag1064.xml"/><Relationship Id="rId65" Type="http://schemas.openxmlformats.org/officeDocument/2006/relationships/tags" Target="../tags/tag479.xml"/><Relationship Id="rId649" Type="http://schemas.openxmlformats.org/officeDocument/2006/relationships/tags" Target="../tags/tag1063.xml"/><Relationship Id="rId648" Type="http://schemas.openxmlformats.org/officeDocument/2006/relationships/tags" Target="../tags/tag1062.xml"/><Relationship Id="rId647" Type="http://schemas.openxmlformats.org/officeDocument/2006/relationships/tags" Target="../tags/tag1061.xml"/><Relationship Id="rId646" Type="http://schemas.openxmlformats.org/officeDocument/2006/relationships/tags" Target="../tags/tag1060.xml"/><Relationship Id="rId645" Type="http://schemas.openxmlformats.org/officeDocument/2006/relationships/tags" Target="../tags/tag1059.xml"/><Relationship Id="rId644" Type="http://schemas.openxmlformats.org/officeDocument/2006/relationships/tags" Target="../tags/tag1058.xml"/><Relationship Id="rId643" Type="http://schemas.openxmlformats.org/officeDocument/2006/relationships/tags" Target="../tags/tag1057.xml"/><Relationship Id="rId642" Type="http://schemas.openxmlformats.org/officeDocument/2006/relationships/tags" Target="../tags/tag1056.xml"/><Relationship Id="rId641" Type="http://schemas.openxmlformats.org/officeDocument/2006/relationships/tags" Target="../tags/tag1055.xml"/><Relationship Id="rId640" Type="http://schemas.openxmlformats.org/officeDocument/2006/relationships/tags" Target="../tags/tag1054.xml"/><Relationship Id="rId64" Type="http://schemas.openxmlformats.org/officeDocument/2006/relationships/tags" Target="../tags/tag478.xml"/><Relationship Id="rId639" Type="http://schemas.openxmlformats.org/officeDocument/2006/relationships/tags" Target="../tags/tag1053.xml"/><Relationship Id="rId638" Type="http://schemas.openxmlformats.org/officeDocument/2006/relationships/tags" Target="../tags/tag1052.xml"/><Relationship Id="rId637" Type="http://schemas.openxmlformats.org/officeDocument/2006/relationships/tags" Target="../tags/tag1051.xml"/><Relationship Id="rId636" Type="http://schemas.openxmlformats.org/officeDocument/2006/relationships/tags" Target="../tags/tag1050.xml"/><Relationship Id="rId635" Type="http://schemas.openxmlformats.org/officeDocument/2006/relationships/tags" Target="../tags/tag1049.xml"/><Relationship Id="rId634" Type="http://schemas.openxmlformats.org/officeDocument/2006/relationships/tags" Target="../tags/tag1048.xml"/><Relationship Id="rId633" Type="http://schemas.openxmlformats.org/officeDocument/2006/relationships/tags" Target="../tags/tag1047.xml"/><Relationship Id="rId632" Type="http://schemas.openxmlformats.org/officeDocument/2006/relationships/tags" Target="../tags/tag1046.xml"/><Relationship Id="rId631" Type="http://schemas.openxmlformats.org/officeDocument/2006/relationships/tags" Target="../tags/tag1045.xml"/><Relationship Id="rId630" Type="http://schemas.openxmlformats.org/officeDocument/2006/relationships/tags" Target="../tags/tag1044.xml"/><Relationship Id="rId63" Type="http://schemas.openxmlformats.org/officeDocument/2006/relationships/tags" Target="../tags/tag477.xml"/><Relationship Id="rId629" Type="http://schemas.openxmlformats.org/officeDocument/2006/relationships/tags" Target="../tags/tag1043.xml"/><Relationship Id="rId628" Type="http://schemas.openxmlformats.org/officeDocument/2006/relationships/tags" Target="../tags/tag1042.xml"/><Relationship Id="rId627" Type="http://schemas.openxmlformats.org/officeDocument/2006/relationships/tags" Target="../tags/tag1041.xml"/><Relationship Id="rId626" Type="http://schemas.openxmlformats.org/officeDocument/2006/relationships/tags" Target="../tags/tag1040.xml"/><Relationship Id="rId625" Type="http://schemas.openxmlformats.org/officeDocument/2006/relationships/tags" Target="../tags/tag1039.xml"/><Relationship Id="rId624" Type="http://schemas.openxmlformats.org/officeDocument/2006/relationships/tags" Target="../tags/tag1038.xml"/><Relationship Id="rId623" Type="http://schemas.openxmlformats.org/officeDocument/2006/relationships/tags" Target="../tags/tag1037.xml"/><Relationship Id="rId622" Type="http://schemas.openxmlformats.org/officeDocument/2006/relationships/tags" Target="../tags/tag1036.xml"/><Relationship Id="rId621" Type="http://schemas.openxmlformats.org/officeDocument/2006/relationships/tags" Target="../tags/tag1035.xml"/><Relationship Id="rId620" Type="http://schemas.openxmlformats.org/officeDocument/2006/relationships/tags" Target="../tags/tag1034.xml"/><Relationship Id="rId62" Type="http://schemas.openxmlformats.org/officeDocument/2006/relationships/tags" Target="../tags/tag476.xml"/><Relationship Id="rId619" Type="http://schemas.openxmlformats.org/officeDocument/2006/relationships/tags" Target="../tags/tag1033.xml"/><Relationship Id="rId618" Type="http://schemas.openxmlformats.org/officeDocument/2006/relationships/tags" Target="../tags/tag1032.xml"/><Relationship Id="rId617" Type="http://schemas.openxmlformats.org/officeDocument/2006/relationships/tags" Target="../tags/tag1031.xml"/><Relationship Id="rId616" Type="http://schemas.openxmlformats.org/officeDocument/2006/relationships/tags" Target="../tags/tag1030.xml"/><Relationship Id="rId615" Type="http://schemas.openxmlformats.org/officeDocument/2006/relationships/tags" Target="../tags/tag1029.xml"/><Relationship Id="rId614" Type="http://schemas.openxmlformats.org/officeDocument/2006/relationships/tags" Target="../tags/tag1028.xml"/><Relationship Id="rId613" Type="http://schemas.openxmlformats.org/officeDocument/2006/relationships/tags" Target="../tags/tag1027.xml"/><Relationship Id="rId612" Type="http://schemas.openxmlformats.org/officeDocument/2006/relationships/tags" Target="../tags/tag1026.xml"/><Relationship Id="rId611" Type="http://schemas.openxmlformats.org/officeDocument/2006/relationships/tags" Target="../tags/tag1025.xml"/><Relationship Id="rId610" Type="http://schemas.openxmlformats.org/officeDocument/2006/relationships/tags" Target="../tags/tag1024.xml"/><Relationship Id="rId61" Type="http://schemas.openxmlformats.org/officeDocument/2006/relationships/tags" Target="../tags/tag475.xml"/><Relationship Id="rId609" Type="http://schemas.openxmlformats.org/officeDocument/2006/relationships/tags" Target="../tags/tag1023.xml"/><Relationship Id="rId608" Type="http://schemas.openxmlformats.org/officeDocument/2006/relationships/tags" Target="../tags/tag1022.xml"/><Relationship Id="rId607" Type="http://schemas.openxmlformats.org/officeDocument/2006/relationships/tags" Target="../tags/tag1021.xml"/><Relationship Id="rId606" Type="http://schemas.openxmlformats.org/officeDocument/2006/relationships/tags" Target="../tags/tag1020.xml"/><Relationship Id="rId605" Type="http://schemas.openxmlformats.org/officeDocument/2006/relationships/tags" Target="../tags/tag1019.xml"/><Relationship Id="rId604" Type="http://schemas.openxmlformats.org/officeDocument/2006/relationships/tags" Target="../tags/tag1018.xml"/><Relationship Id="rId603" Type="http://schemas.openxmlformats.org/officeDocument/2006/relationships/tags" Target="../tags/tag1017.xml"/><Relationship Id="rId602" Type="http://schemas.openxmlformats.org/officeDocument/2006/relationships/tags" Target="../tags/tag1016.xml"/><Relationship Id="rId601" Type="http://schemas.openxmlformats.org/officeDocument/2006/relationships/tags" Target="../tags/tag1015.xml"/><Relationship Id="rId600" Type="http://schemas.openxmlformats.org/officeDocument/2006/relationships/tags" Target="../tags/tag1014.xml"/><Relationship Id="rId60" Type="http://schemas.openxmlformats.org/officeDocument/2006/relationships/tags" Target="../tags/tag474.xml"/><Relationship Id="rId6" Type="http://schemas.openxmlformats.org/officeDocument/2006/relationships/tags" Target="../tags/tag420.xml"/><Relationship Id="rId599" Type="http://schemas.openxmlformats.org/officeDocument/2006/relationships/tags" Target="../tags/tag1013.xml"/><Relationship Id="rId598" Type="http://schemas.openxmlformats.org/officeDocument/2006/relationships/tags" Target="../tags/tag1012.xml"/><Relationship Id="rId597" Type="http://schemas.openxmlformats.org/officeDocument/2006/relationships/tags" Target="../tags/tag1011.xml"/><Relationship Id="rId596" Type="http://schemas.openxmlformats.org/officeDocument/2006/relationships/tags" Target="../tags/tag1010.xml"/><Relationship Id="rId595" Type="http://schemas.openxmlformats.org/officeDocument/2006/relationships/tags" Target="../tags/tag1009.xml"/><Relationship Id="rId594" Type="http://schemas.openxmlformats.org/officeDocument/2006/relationships/tags" Target="../tags/tag1008.xml"/><Relationship Id="rId593" Type="http://schemas.openxmlformats.org/officeDocument/2006/relationships/tags" Target="../tags/tag1007.xml"/><Relationship Id="rId592" Type="http://schemas.openxmlformats.org/officeDocument/2006/relationships/tags" Target="../tags/tag1006.xml"/><Relationship Id="rId591" Type="http://schemas.openxmlformats.org/officeDocument/2006/relationships/tags" Target="../tags/tag1005.xml"/><Relationship Id="rId590" Type="http://schemas.openxmlformats.org/officeDocument/2006/relationships/tags" Target="../tags/tag1004.xml"/><Relationship Id="rId59" Type="http://schemas.openxmlformats.org/officeDocument/2006/relationships/tags" Target="../tags/tag473.xml"/><Relationship Id="rId589" Type="http://schemas.openxmlformats.org/officeDocument/2006/relationships/tags" Target="../tags/tag1003.xml"/><Relationship Id="rId588" Type="http://schemas.openxmlformats.org/officeDocument/2006/relationships/tags" Target="../tags/tag1002.xml"/><Relationship Id="rId587" Type="http://schemas.openxmlformats.org/officeDocument/2006/relationships/tags" Target="../tags/tag1001.xml"/><Relationship Id="rId586" Type="http://schemas.openxmlformats.org/officeDocument/2006/relationships/tags" Target="../tags/tag1000.xml"/><Relationship Id="rId585" Type="http://schemas.openxmlformats.org/officeDocument/2006/relationships/tags" Target="../tags/tag999.xml"/><Relationship Id="rId584" Type="http://schemas.openxmlformats.org/officeDocument/2006/relationships/tags" Target="../tags/tag998.xml"/><Relationship Id="rId583" Type="http://schemas.openxmlformats.org/officeDocument/2006/relationships/tags" Target="../tags/tag997.xml"/><Relationship Id="rId582" Type="http://schemas.openxmlformats.org/officeDocument/2006/relationships/tags" Target="../tags/tag996.xml"/><Relationship Id="rId581" Type="http://schemas.openxmlformats.org/officeDocument/2006/relationships/tags" Target="../tags/tag995.xml"/><Relationship Id="rId580" Type="http://schemas.openxmlformats.org/officeDocument/2006/relationships/tags" Target="../tags/tag994.xml"/><Relationship Id="rId58" Type="http://schemas.openxmlformats.org/officeDocument/2006/relationships/tags" Target="../tags/tag472.xml"/><Relationship Id="rId579" Type="http://schemas.openxmlformats.org/officeDocument/2006/relationships/tags" Target="../tags/tag993.xml"/><Relationship Id="rId578" Type="http://schemas.openxmlformats.org/officeDocument/2006/relationships/tags" Target="../tags/tag992.xml"/><Relationship Id="rId577" Type="http://schemas.openxmlformats.org/officeDocument/2006/relationships/tags" Target="../tags/tag991.xml"/><Relationship Id="rId576" Type="http://schemas.openxmlformats.org/officeDocument/2006/relationships/tags" Target="../tags/tag990.xml"/><Relationship Id="rId575" Type="http://schemas.openxmlformats.org/officeDocument/2006/relationships/tags" Target="../tags/tag989.xml"/><Relationship Id="rId574" Type="http://schemas.openxmlformats.org/officeDocument/2006/relationships/tags" Target="../tags/tag988.xml"/><Relationship Id="rId573" Type="http://schemas.openxmlformats.org/officeDocument/2006/relationships/tags" Target="../tags/tag987.xml"/><Relationship Id="rId572" Type="http://schemas.openxmlformats.org/officeDocument/2006/relationships/tags" Target="../tags/tag986.xml"/><Relationship Id="rId571" Type="http://schemas.openxmlformats.org/officeDocument/2006/relationships/tags" Target="../tags/tag985.xml"/><Relationship Id="rId570" Type="http://schemas.openxmlformats.org/officeDocument/2006/relationships/tags" Target="../tags/tag984.xml"/><Relationship Id="rId57" Type="http://schemas.openxmlformats.org/officeDocument/2006/relationships/tags" Target="../tags/tag471.xml"/><Relationship Id="rId569" Type="http://schemas.openxmlformats.org/officeDocument/2006/relationships/tags" Target="../tags/tag983.xml"/><Relationship Id="rId568" Type="http://schemas.openxmlformats.org/officeDocument/2006/relationships/tags" Target="../tags/tag982.xml"/><Relationship Id="rId567" Type="http://schemas.openxmlformats.org/officeDocument/2006/relationships/tags" Target="../tags/tag981.xml"/><Relationship Id="rId566" Type="http://schemas.openxmlformats.org/officeDocument/2006/relationships/tags" Target="../tags/tag980.xml"/><Relationship Id="rId565" Type="http://schemas.openxmlformats.org/officeDocument/2006/relationships/tags" Target="../tags/tag979.xml"/><Relationship Id="rId564" Type="http://schemas.openxmlformats.org/officeDocument/2006/relationships/tags" Target="../tags/tag978.xml"/><Relationship Id="rId563" Type="http://schemas.openxmlformats.org/officeDocument/2006/relationships/tags" Target="../tags/tag977.xml"/><Relationship Id="rId562" Type="http://schemas.openxmlformats.org/officeDocument/2006/relationships/tags" Target="../tags/tag976.xml"/><Relationship Id="rId561" Type="http://schemas.openxmlformats.org/officeDocument/2006/relationships/tags" Target="../tags/tag975.xml"/><Relationship Id="rId560" Type="http://schemas.openxmlformats.org/officeDocument/2006/relationships/tags" Target="../tags/tag974.xml"/><Relationship Id="rId56" Type="http://schemas.openxmlformats.org/officeDocument/2006/relationships/tags" Target="../tags/tag470.xml"/><Relationship Id="rId559" Type="http://schemas.openxmlformats.org/officeDocument/2006/relationships/tags" Target="../tags/tag973.xml"/><Relationship Id="rId558" Type="http://schemas.openxmlformats.org/officeDocument/2006/relationships/tags" Target="../tags/tag972.xml"/><Relationship Id="rId557" Type="http://schemas.openxmlformats.org/officeDocument/2006/relationships/tags" Target="../tags/tag971.xml"/><Relationship Id="rId556" Type="http://schemas.openxmlformats.org/officeDocument/2006/relationships/tags" Target="../tags/tag970.xml"/><Relationship Id="rId555" Type="http://schemas.openxmlformats.org/officeDocument/2006/relationships/tags" Target="../tags/tag969.xml"/><Relationship Id="rId554" Type="http://schemas.openxmlformats.org/officeDocument/2006/relationships/tags" Target="../tags/tag968.xml"/><Relationship Id="rId553" Type="http://schemas.openxmlformats.org/officeDocument/2006/relationships/tags" Target="../tags/tag967.xml"/><Relationship Id="rId552" Type="http://schemas.openxmlformats.org/officeDocument/2006/relationships/tags" Target="../tags/tag966.xml"/><Relationship Id="rId551" Type="http://schemas.openxmlformats.org/officeDocument/2006/relationships/tags" Target="../tags/tag965.xml"/><Relationship Id="rId550" Type="http://schemas.openxmlformats.org/officeDocument/2006/relationships/tags" Target="../tags/tag964.xml"/><Relationship Id="rId55" Type="http://schemas.openxmlformats.org/officeDocument/2006/relationships/tags" Target="../tags/tag469.xml"/><Relationship Id="rId549" Type="http://schemas.openxmlformats.org/officeDocument/2006/relationships/tags" Target="../tags/tag963.xml"/><Relationship Id="rId548" Type="http://schemas.openxmlformats.org/officeDocument/2006/relationships/tags" Target="../tags/tag962.xml"/><Relationship Id="rId547" Type="http://schemas.openxmlformats.org/officeDocument/2006/relationships/tags" Target="../tags/tag961.xml"/><Relationship Id="rId546" Type="http://schemas.openxmlformats.org/officeDocument/2006/relationships/tags" Target="../tags/tag960.xml"/><Relationship Id="rId545" Type="http://schemas.openxmlformats.org/officeDocument/2006/relationships/tags" Target="../tags/tag959.xml"/><Relationship Id="rId544" Type="http://schemas.openxmlformats.org/officeDocument/2006/relationships/tags" Target="../tags/tag958.xml"/><Relationship Id="rId543" Type="http://schemas.openxmlformats.org/officeDocument/2006/relationships/tags" Target="../tags/tag957.xml"/><Relationship Id="rId542" Type="http://schemas.openxmlformats.org/officeDocument/2006/relationships/tags" Target="../tags/tag956.xml"/><Relationship Id="rId541" Type="http://schemas.openxmlformats.org/officeDocument/2006/relationships/tags" Target="../tags/tag955.xml"/><Relationship Id="rId540" Type="http://schemas.openxmlformats.org/officeDocument/2006/relationships/tags" Target="../tags/tag954.xml"/><Relationship Id="rId54" Type="http://schemas.openxmlformats.org/officeDocument/2006/relationships/tags" Target="../tags/tag468.xml"/><Relationship Id="rId539" Type="http://schemas.openxmlformats.org/officeDocument/2006/relationships/tags" Target="../tags/tag953.xml"/><Relationship Id="rId538" Type="http://schemas.openxmlformats.org/officeDocument/2006/relationships/tags" Target="../tags/tag952.xml"/><Relationship Id="rId537" Type="http://schemas.openxmlformats.org/officeDocument/2006/relationships/tags" Target="../tags/tag951.xml"/><Relationship Id="rId536" Type="http://schemas.openxmlformats.org/officeDocument/2006/relationships/tags" Target="../tags/tag950.xml"/><Relationship Id="rId535" Type="http://schemas.openxmlformats.org/officeDocument/2006/relationships/tags" Target="../tags/tag949.xml"/><Relationship Id="rId534" Type="http://schemas.openxmlformats.org/officeDocument/2006/relationships/tags" Target="../tags/tag948.xml"/><Relationship Id="rId533" Type="http://schemas.openxmlformats.org/officeDocument/2006/relationships/tags" Target="../tags/tag947.xml"/><Relationship Id="rId532" Type="http://schemas.openxmlformats.org/officeDocument/2006/relationships/tags" Target="../tags/tag946.xml"/><Relationship Id="rId531" Type="http://schemas.openxmlformats.org/officeDocument/2006/relationships/tags" Target="../tags/tag945.xml"/><Relationship Id="rId530" Type="http://schemas.openxmlformats.org/officeDocument/2006/relationships/tags" Target="../tags/tag944.xml"/><Relationship Id="rId53" Type="http://schemas.openxmlformats.org/officeDocument/2006/relationships/tags" Target="../tags/tag467.xml"/><Relationship Id="rId529" Type="http://schemas.openxmlformats.org/officeDocument/2006/relationships/tags" Target="../tags/tag943.xml"/><Relationship Id="rId528" Type="http://schemas.openxmlformats.org/officeDocument/2006/relationships/tags" Target="../tags/tag942.xml"/><Relationship Id="rId527" Type="http://schemas.openxmlformats.org/officeDocument/2006/relationships/tags" Target="../tags/tag941.xml"/><Relationship Id="rId526" Type="http://schemas.openxmlformats.org/officeDocument/2006/relationships/tags" Target="../tags/tag940.xml"/><Relationship Id="rId525" Type="http://schemas.openxmlformats.org/officeDocument/2006/relationships/tags" Target="../tags/tag939.xml"/><Relationship Id="rId524" Type="http://schemas.openxmlformats.org/officeDocument/2006/relationships/tags" Target="../tags/tag938.xml"/><Relationship Id="rId523" Type="http://schemas.openxmlformats.org/officeDocument/2006/relationships/tags" Target="../tags/tag937.xml"/><Relationship Id="rId522" Type="http://schemas.openxmlformats.org/officeDocument/2006/relationships/tags" Target="../tags/tag936.xml"/><Relationship Id="rId521" Type="http://schemas.openxmlformats.org/officeDocument/2006/relationships/tags" Target="../tags/tag935.xml"/><Relationship Id="rId520" Type="http://schemas.openxmlformats.org/officeDocument/2006/relationships/tags" Target="../tags/tag934.xml"/><Relationship Id="rId52" Type="http://schemas.openxmlformats.org/officeDocument/2006/relationships/tags" Target="../tags/tag466.xml"/><Relationship Id="rId519" Type="http://schemas.openxmlformats.org/officeDocument/2006/relationships/tags" Target="../tags/tag933.xml"/><Relationship Id="rId518" Type="http://schemas.openxmlformats.org/officeDocument/2006/relationships/tags" Target="../tags/tag932.xml"/><Relationship Id="rId517" Type="http://schemas.openxmlformats.org/officeDocument/2006/relationships/tags" Target="../tags/tag931.xml"/><Relationship Id="rId516" Type="http://schemas.openxmlformats.org/officeDocument/2006/relationships/tags" Target="../tags/tag930.xml"/><Relationship Id="rId515" Type="http://schemas.openxmlformats.org/officeDocument/2006/relationships/tags" Target="../tags/tag929.xml"/><Relationship Id="rId514" Type="http://schemas.openxmlformats.org/officeDocument/2006/relationships/tags" Target="../tags/tag928.xml"/><Relationship Id="rId513" Type="http://schemas.openxmlformats.org/officeDocument/2006/relationships/tags" Target="../tags/tag927.xml"/><Relationship Id="rId512" Type="http://schemas.openxmlformats.org/officeDocument/2006/relationships/tags" Target="../tags/tag926.xml"/><Relationship Id="rId511" Type="http://schemas.openxmlformats.org/officeDocument/2006/relationships/tags" Target="../tags/tag925.xml"/><Relationship Id="rId510" Type="http://schemas.openxmlformats.org/officeDocument/2006/relationships/tags" Target="../tags/tag924.xml"/><Relationship Id="rId51" Type="http://schemas.openxmlformats.org/officeDocument/2006/relationships/tags" Target="../tags/tag465.xml"/><Relationship Id="rId509" Type="http://schemas.openxmlformats.org/officeDocument/2006/relationships/tags" Target="../tags/tag923.xml"/><Relationship Id="rId508" Type="http://schemas.openxmlformats.org/officeDocument/2006/relationships/tags" Target="../tags/tag922.xml"/><Relationship Id="rId507" Type="http://schemas.openxmlformats.org/officeDocument/2006/relationships/tags" Target="../tags/tag921.xml"/><Relationship Id="rId506" Type="http://schemas.openxmlformats.org/officeDocument/2006/relationships/tags" Target="../tags/tag920.xml"/><Relationship Id="rId505" Type="http://schemas.openxmlformats.org/officeDocument/2006/relationships/tags" Target="../tags/tag919.xml"/><Relationship Id="rId504" Type="http://schemas.openxmlformats.org/officeDocument/2006/relationships/tags" Target="../tags/tag918.xml"/><Relationship Id="rId503" Type="http://schemas.openxmlformats.org/officeDocument/2006/relationships/tags" Target="../tags/tag917.xml"/><Relationship Id="rId502" Type="http://schemas.openxmlformats.org/officeDocument/2006/relationships/tags" Target="../tags/tag916.xml"/><Relationship Id="rId501" Type="http://schemas.openxmlformats.org/officeDocument/2006/relationships/tags" Target="../tags/tag915.xml"/><Relationship Id="rId500" Type="http://schemas.openxmlformats.org/officeDocument/2006/relationships/tags" Target="../tags/tag914.xml"/><Relationship Id="rId50" Type="http://schemas.openxmlformats.org/officeDocument/2006/relationships/tags" Target="../tags/tag464.xml"/><Relationship Id="rId5" Type="http://schemas.openxmlformats.org/officeDocument/2006/relationships/tags" Target="../tags/tag419.xml"/><Relationship Id="rId499" Type="http://schemas.openxmlformats.org/officeDocument/2006/relationships/tags" Target="../tags/tag913.xml"/><Relationship Id="rId498" Type="http://schemas.openxmlformats.org/officeDocument/2006/relationships/tags" Target="../tags/tag912.xml"/><Relationship Id="rId497" Type="http://schemas.openxmlformats.org/officeDocument/2006/relationships/tags" Target="../tags/tag911.xml"/><Relationship Id="rId496" Type="http://schemas.openxmlformats.org/officeDocument/2006/relationships/tags" Target="../tags/tag910.xml"/><Relationship Id="rId495" Type="http://schemas.openxmlformats.org/officeDocument/2006/relationships/tags" Target="../tags/tag909.xml"/><Relationship Id="rId494" Type="http://schemas.openxmlformats.org/officeDocument/2006/relationships/tags" Target="../tags/tag908.xml"/><Relationship Id="rId493" Type="http://schemas.openxmlformats.org/officeDocument/2006/relationships/tags" Target="../tags/tag907.xml"/><Relationship Id="rId492" Type="http://schemas.openxmlformats.org/officeDocument/2006/relationships/tags" Target="../tags/tag906.xml"/><Relationship Id="rId491" Type="http://schemas.openxmlformats.org/officeDocument/2006/relationships/tags" Target="../tags/tag905.xml"/><Relationship Id="rId490" Type="http://schemas.openxmlformats.org/officeDocument/2006/relationships/tags" Target="../tags/tag904.xml"/><Relationship Id="rId49" Type="http://schemas.openxmlformats.org/officeDocument/2006/relationships/tags" Target="../tags/tag463.xml"/><Relationship Id="rId489" Type="http://schemas.openxmlformats.org/officeDocument/2006/relationships/tags" Target="../tags/tag903.xml"/><Relationship Id="rId488" Type="http://schemas.openxmlformats.org/officeDocument/2006/relationships/tags" Target="../tags/tag902.xml"/><Relationship Id="rId487" Type="http://schemas.openxmlformats.org/officeDocument/2006/relationships/tags" Target="../tags/tag901.xml"/><Relationship Id="rId486" Type="http://schemas.openxmlformats.org/officeDocument/2006/relationships/tags" Target="../tags/tag900.xml"/><Relationship Id="rId485" Type="http://schemas.openxmlformats.org/officeDocument/2006/relationships/tags" Target="../tags/tag899.xml"/><Relationship Id="rId484" Type="http://schemas.openxmlformats.org/officeDocument/2006/relationships/tags" Target="../tags/tag898.xml"/><Relationship Id="rId483" Type="http://schemas.openxmlformats.org/officeDocument/2006/relationships/tags" Target="../tags/tag897.xml"/><Relationship Id="rId482" Type="http://schemas.openxmlformats.org/officeDocument/2006/relationships/tags" Target="../tags/tag896.xml"/><Relationship Id="rId481" Type="http://schemas.openxmlformats.org/officeDocument/2006/relationships/tags" Target="../tags/tag895.xml"/><Relationship Id="rId480" Type="http://schemas.openxmlformats.org/officeDocument/2006/relationships/tags" Target="../tags/tag894.xml"/><Relationship Id="rId48" Type="http://schemas.openxmlformats.org/officeDocument/2006/relationships/tags" Target="../tags/tag462.xml"/><Relationship Id="rId479" Type="http://schemas.openxmlformats.org/officeDocument/2006/relationships/tags" Target="../tags/tag893.xml"/><Relationship Id="rId478" Type="http://schemas.openxmlformats.org/officeDocument/2006/relationships/tags" Target="../tags/tag892.xml"/><Relationship Id="rId477" Type="http://schemas.openxmlformats.org/officeDocument/2006/relationships/tags" Target="../tags/tag891.xml"/><Relationship Id="rId476" Type="http://schemas.openxmlformats.org/officeDocument/2006/relationships/tags" Target="../tags/tag890.xml"/><Relationship Id="rId475" Type="http://schemas.openxmlformats.org/officeDocument/2006/relationships/tags" Target="../tags/tag889.xml"/><Relationship Id="rId474" Type="http://schemas.openxmlformats.org/officeDocument/2006/relationships/tags" Target="../tags/tag888.xml"/><Relationship Id="rId473" Type="http://schemas.openxmlformats.org/officeDocument/2006/relationships/tags" Target="../tags/tag887.xml"/><Relationship Id="rId472" Type="http://schemas.openxmlformats.org/officeDocument/2006/relationships/tags" Target="../tags/tag886.xml"/><Relationship Id="rId471" Type="http://schemas.openxmlformats.org/officeDocument/2006/relationships/tags" Target="../tags/tag885.xml"/><Relationship Id="rId470" Type="http://schemas.openxmlformats.org/officeDocument/2006/relationships/tags" Target="../tags/tag884.xml"/><Relationship Id="rId47" Type="http://schemas.openxmlformats.org/officeDocument/2006/relationships/tags" Target="../tags/tag461.xml"/><Relationship Id="rId469" Type="http://schemas.openxmlformats.org/officeDocument/2006/relationships/tags" Target="../tags/tag883.xml"/><Relationship Id="rId468" Type="http://schemas.openxmlformats.org/officeDocument/2006/relationships/tags" Target="../tags/tag882.xml"/><Relationship Id="rId467" Type="http://schemas.openxmlformats.org/officeDocument/2006/relationships/tags" Target="../tags/tag881.xml"/><Relationship Id="rId466" Type="http://schemas.openxmlformats.org/officeDocument/2006/relationships/tags" Target="../tags/tag880.xml"/><Relationship Id="rId465" Type="http://schemas.openxmlformats.org/officeDocument/2006/relationships/tags" Target="../tags/tag879.xml"/><Relationship Id="rId464" Type="http://schemas.openxmlformats.org/officeDocument/2006/relationships/tags" Target="../tags/tag878.xml"/><Relationship Id="rId463" Type="http://schemas.openxmlformats.org/officeDocument/2006/relationships/tags" Target="../tags/tag877.xml"/><Relationship Id="rId462" Type="http://schemas.openxmlformats.org/officeDocument/2006/relationships/tags" Target="../tags/tag876.xml"/><Relationship Id="rId461" Type="http://schemas.openxmlformats.org/officeDocument/2006/relationships/tags" Target="../tags/tag875.xml"/><Relationship Id="rId460" Type="http://schemas.openxmlformats.org/officeDocument/2006/relationships/tags" Target="../tags/tag874.xml"/><Relationship Id="rId46" Type="http://schemas.openxmlformats.org/officeDocument/2006/relationships/tags" Target="../tags/tag460.xml"/><Relationship Id="rId459" Type="http://schemas.openxmlformats.org/officeDocument/2006/relationships/tags" Target="../tags/tag873.xml"/><Relationship Id="rId458" Type="http://schemas.openxmlformats.org/officeDocument/2006/relationships/tags" Target="../tags/tag872.xml"/><Relationship Id="rId457" Type="http://schemas.openxmlformats.org/officeDocument/2006/relationships/tags" Target="../tags/tag871.xml"/><Relationship Id="rId456" Type="http://schemas.openxmlformats.org/officeDocument/2006/relationships/tags" Target="../tags/tag870.xml"/><Relationship Id="rId455" Type="http://schemas.openxmlformats.org/officeDocument/2006/relationships/tags" Target="../tags/tag869.xml"/><Relationship Id="rId454" Type="http://schemas.openxmlformats.org/officeDocument/2006/relationships/tags" Target="../tags/tag868.xml"/><Relationship Id="rId453" Type="http://schemas.openxmlformats.org/officeDocument/2006/relationships/tags" Target="../tags/tag867.xml"/><Relationship Id="rId452" Type="http://schemas.openxmlformats.org/officeDocument/2006/relationships/tags" Target="../tags/tag866.xml"/><Relationship Id="rId451" Type="http://schemas.openxmlformats.org/officeDocument/2006/relationships/tags" Target="../tags/tag865.xml"/><Relationship Id="rId450" Type="http://schemas.openxmlformats.org/officeDocument/2006/relationships/tags" Target="../tags/tag864.xml"/><Relationship Id="rId45" Type="http://schemas.openxmlformats.org/officeDocument/2006/relationships/tags" Target="../tags/tag459.xml"/><Relationship Id="rId449" Type="http://schemas.openxmlformats.org/officeDocument/2006/relationships/tags" Target="../tags/tag863.xml"/><Relationship Id="rId448" Type="http://schemas.openxmlformats.org/officeDocument/2006/relationships/tags" Target="../tags/tag862.xml"/><Relationship Id="rId447" Type="http://schemas.openxmlformats.org/officeDocument/2006/relationships/tags" Target="../tags/tag861.xml"/><Relationship Id="rId446" Type="http://schemas.openxmlformats.org/officeDocument/2006/relationships/tags" Target="../tags/tag860.xml"/><Relationship Id="rId445" Type="http://schemas.openxmlformats.org/officeDocument/2006/relationships/tags" Target="../tags/tag859.xml"/><Relationship Id="rId444" Type="http://schemas.openxmlformats.org/officeDocument/2006/relationships/tags" Target="../tags/tag858.xml"/><Relationship Id="rId443" Type="http://schemas.openxmlformats.org/officeDocument/2006/relationships/tags" Target="../tags/tag857.xml"/><Relationship Id="rId442" Type="http://schemas.openxmlformats.org/officeDocument/2006/relationships/tags" Target="../tags/tag856.xml"/><Relationship Id="rId441" Type="http://schemas.openxmlformats.org/officeDocument/2006/relationships/tags" Target="../tags/tag855.xml"/><Relationship Id="rId440" Type="http://schemas.openxmlformats.org/officeDocument/2006/relationships/tags" Target="../tags/tag854.xml"/><Relationship Id="rId44" Type="http://schemas.openxmlformats.org/officeDocument/2006/relationships/tags" Target="../tags/tag458.xml"/><Relationship Id="rId439" Type="http://schemas.openxmlformats.org/officeDocument/2006/relationships/tags" Target="../tags/tag853.xml"/><Relationship Id="rId438" Type="http://schemas.openxmlformats.org/officeDocument/2006/relationships/tags" Target="../tags/tag852.xml"/><Relationship Id="rId437" Type="http://schemas.openxmlformats.org/officeDocument/2006/relationships/tags" Target="../tags/tag851.xml"/><Relationship Id="rId436" Type="http://schemas.openxmlformats.org/officeDocument/2006/relationships/tags" Target="../tags/tag850.xml"/><Relationship Id="rId435" Type="http://schemas.openxmlformats.org/officeDocument/2006/relationships/tags" Target="../tags/tag849.xml"/><Relationship Id="rId434" Type="http://schemas.openxmlformats.org/officeDocument/2006/relationships/tags" Target="../tags/tag848.xml"/><Relationship Id="rId433" Type="http://schemas.openxmlformats.org/officeDocument/2006/relationships/tags" Target="../tags/tag847.xml"/><Relationship Id="rId432" Type="http://schemas.openxmlformats.org/officeDocument/2006/relationships/tags" Target="../tags/tag846.xml"/><Relationship Id="rId431" Type="http://schemas.openxmlformats.org/officeDocument/2006/relationships/tags" Target="../tags/tag845.xml"/><Relationship Id="rId430" Type="http://schemas.openxmlformats.org/officeDocument/2006/relationships/tags" Target="../tags/tag844.xml"/><Relationship Id="rId43" Type="http://schemas.openxmlformats.org/officeDocument/2006/relationships/tags" Target="../tags/tag457.xml"/><Relationship Id="rId429" Type="http://schemas.openxmlformats.org/officeDocument/2006/relationships/tags" Target="../tags/tag843.xml"/><Relationship Id="rId428" Type="http://schemas.openxmlformats.org/officeDocument/2006/relationships/tags" Target="../tags/tag842.xml"/><Relationship Id="rId427" Type="http://schemas.openxmlformats.org/officeDocument/2006/relationships/tags" Target="../tags/tag841.xml"/><Relationship Id="rId426" Type="http://schemas.openxmlformats.org/officeDocument/2006/relationships/tags" Target="../tags/tag840.xml"/><Relationship Id="rId425" Type="http://schemas.openxmlformats.org/officeDocument/2006/relationships/tags" Target="../tags/tag839.xml"/><Relationship Id="rId424" Type="http://schemas.openxmlformats.org/officeDocument/2006/relationships/tags" Target="../tags/tag838.xml"/><Relationship Id="rId423" Type="http://schemas.openxmlformats.org/officeDocument/2006/relationships/tags" Target="../tags/tag837.xml"/><Relationship Id="rId422" Type="http://schemas.openxmlformats.org/officeDocument/2006/relationships/tags" Target="../tags/tag836.xml"/><Relationship Id="rId421" Type="http://schemas.openxmlformats.org/officeDocument/2006/relationships/tags" Target="../tags/tag835.xml"/><Relationship Id="rId420" Type="http://schemas.openxmlformats.org/officeDocument/2006/relationships/tags" Target="../tags/tag834.xml"/><Relationship Id="rId42" Type="http://schemas.openxmlformats.org/officeDocument/2006/relationships/tags" Target="../tags/tag456.xml"/><Relationship Id="rId419" Type="http://schemas.openxmlformats.org/officeDocument/2006/relationships/tags" Target="../tags/tag833.xml"/><Relationship Id="rId418" Type="http://schemas.openxmlformats.org/officeDocument/2006/relationships/tags" Target="../tags/tag832.xml"/><Relationship Id="rId417" Type="http://schemas.openxmlformats.org/officeDocument/2006/relationships/tags" Target="../tags/tag831.xml"/><Relationship Id="rId416" Type="http://schemas.openxmlformats.org/officeDocument/2006/relationships/tags" Target="../tags/tag830.xml"/><Relationship Id="rId415" Type="http://schemas.openxmlformats.org/officeDocument/2006/relationships/tags" Target="../tags/tag829.xml"/><Relationship Id="rId414" Type="http://schemas.openxmlformats.org/officeDocument/2006/relationships/tags" Target="../tags/tag828.xml"/><Relationship Id="rId413" Type="http://schemas.openxmlformats.org/officeDocument/2006/relationships/tags" Target="../tags/tag827.xml"/><Relationship Id="rId412" Type="http://schemas.openxmlformats.org/officeDocument/2006/relationships/tags" Target="../tags/tag826.xml"/><Relationship Id="rId411" Type="http://schemas.openxmlformats.org/officeDocument/2006/relationships/tags" Target="../tags/tag825.xml"/><Relationship Id="rId410" Type="http://schemas.openxmlformats.org/officeDocument/2006/relationships/tags" Target="../tags/tag824.xml"/><Relationship Id="rId41" Type="http://schemas.openxmlformats.org/officeDocument/2006/relationships/tags" Target="../tags/tag455.xml"/><Relationship Id="rId409" Type="http://schemas.openxmlformats.org/officeDocument/2006/relationships/tags" Target="../tags/tag823.xml"/><Relationship Id="rId408" Type="http://schemas.openxmlformats.org/officeDocument/2006/relationships/tags" Target="../tags/tag822.xml"/><Relationship Id="rId407" Type="http://schemas.openxmlformats.org/officeDocument/2006/relationships/tags" Target="../tags/tag821.xml"/><Relationship Id="rId406" Type="http://schemas.openxmlformats.org/officeDocument/2006/relationships/tags" Target="../tags/tag820.xml"/><Relationship Id="rId405" Type="http://schemas.openxmlformats.org/officeDocument/2006/relationships/tags" Target="../tags/tag819.xml"/><Relationship Id="rId404" Type="http://schemas.openxmlformats.org/officeDocument/2006/relationships/tags" Target="../tags/tag818.xml"/><Relationship Id="rId403" Type="http://schemas.openxmlformats.org/officeDocument/2006/relationships/tags" Target="../tags/tag817.xml"/><Relationship Id="rId402" Type="http://schemas.openxmlformats.org/officeDocument/2006/relationships/tags" Target="../tags/tag816.xml"/><Relationship Id="rId401" Type="http://schemas.openxmlformats.org/officeDocument/2006/relationships/tags" Target="../tags/tag815.xml"/><Relationship Id="rId400" Type="http://schemas.openxmlformats.org/officeDocument/2006/relationships/tags" Target="../tags/tag814.xml"/><Relationship Id="rId40" Type="http://schemas.openxmlformats.org/officeDocument/2006/relationships/tags" Target="../tags/tag454.xml"/><Relationship Id="rId4" Type="http://schemas.openxmlformats.org/officeDocument/2006/relationships/tags" Target="../tags/tag418.xml"/><Relationship Id="rId399" Type="http://schemas.openxmlformats.org/officeDocument/2006/relationships/tags" Target="../tags/tag813.xml"/><Relationship Id="rId398" Type="http://schemas.openxmlformats.org/officeDocument/2006/relationships/tags" Target="../tags/tag812.xml"/><Relationship Id="rId397" Type="http://schemas.openxmlformats.org/officeDocument/2006/relationships/tags" Target="../tags/tag811.xml"/><Relationship Id="rId396" Type="http://schemas.openxmlformats.org/officeDocument/2006/relationships/tags" Target="../tags/tag810.xml"/><Relationship Id="rId395" Type="http://schemas.openxmlformats.org/officeDocument/2006/relationships/tags" Target="../tags/tag809.xml"/><Relationship Id="rId394" Type="http://schemas.openxmlformats.org/officeDocument/2006/relationships/tags" Target="../tags/tag808.xml"/><Relationship Id="rId393" Type="http://schemas.openxmlformats.org/officeDocument/2006/relationships/tags" Target="../tags/tag807.xml"/><Relationship Id="rId392" Type="http://schemas.openxmlformats.org/officeDocument/2006/relationships/tags" Target="../tags/tag806.xml"/><Relationship Id="rId391" Type="http://schemas.openxmlformats.org/officeDocument/2006/relationships/tags" Target="../tags/tag805.xml"/><Relationship Id="rId390" Type="http://schemas.openxmlformats.org/officeDocument/2006/relationships/tags" Target="../tags/tag804.xml"/><Relationship Id="rId39" Type="http://schemas.openxmlformats.org/officeDocument/2006/relationships/tags" Target="../tags/tag453.xml"/><Relationship Id="rId389" Type="http://schemas.openxmlformats.org/officeDocument/2006/relationships/tags" Target="../tags/tag803.xml"/><Relationship Id="rId388" Type="http://schemas.openxmlformats.org/officeDocument/2006/relationships/tags" Target="../tags/tag802.xml"/><Relationship Id="rId387" Type="http://schemas.openxmlformats.org/officeDocument/2006/relationships/tags" Target="../tags/tag801.xml"/><Relationship Id="rId386" Type="http://schemas.openxmlformats.org/officeDocument/2006/relationships/tags" Target="../tags/tag800.xml"/><Relationship Id="rId385" Type="http://schemas.openxmlformats.org/officeDocument/2006/relationships/tags" Target="../tags/tag799.xml"/><Relationship Id="rId384" Type="http://schemas.openxmlformats.org/officeDocument/2006/relationships/tags" Target="../tags/tag798.xml"/><Relationship Id="rId383" Type="http://schemas.openxmlformats.org/officeDocument/2006/relationships/tags" Target="../tags/tag797.xml"/><Relationship Id="rId382" Type="http://schemas.openxmlformats.org/officeDocument/2006/relationships/tags" Target="../tags/tag796.xml"/><Relationship Id="rId381" Type="http://schemas.openxmlformats.org/officeDocument/2006/relationships/tags" Target="../tags/tag795.xml"/><Relationship Id="rId380" Type="http://schemas.openxmlformats.org/officeDocument/2006/relationships/tags" Target="../tags/tag794.xml"/><Relationship Id="rId38" Type="http://schemas.openxmlformats.org/officeDocument/2006/relationships/tags" Target="../tags/tag452.xml"/><Relationship Id="rId379" Type="http://schemas.openxmlformats.org/officeDocument/2006/relationships/tags" Target="../tags/tag793.xml"/><Relationship Id="rId378" Type="http://schemas.openxmlformats.org/officeDocument/2006/relationships/tags" Target="../tags/tag792.xml"/><Relationship Id="rId377" Type="http://schemas.openxmlformats.org/officeDocument/2006/relationships/tags" Target="../tags/tag791.xml"/><Relationship Id="rId376" Type="http://schemas.openxmlformats.org/officeDocument/2006/relationships/tags" Target="../tags/tag790.xml"/><Relationship Id="rId375" Type="http://schemas.openxmlformats.org/officeDocument/2006/relationships/tags" Target="../tags/tag789.xml"/><Relationship Id="rId374" Type="http://schemas.openxmlformats.org/officeDocument/2006/relationships/tags" Target="../tags/tag788.xml"/><Relationship Id="rId373" Type="http://schemas.openxmlformats.org/officeDocument/2006/relationships/tags" Target="../tags/tag787.xml"/><Relationship Id="rId372" Type="http://schemas.openxmlformats.org/officeDocument/2006/relationships/tags" Target="../tags/tag786.xml"/><Relationship Id="rId371" Type="http://schemas.openxmlformats.org/officeDocument/2006/relationships/tags" Target="../tags/tag785.xml"/><Relationship Id="rId370" Type="http://schemas.openxmlformats.org/officeDocument/2006/relationships/tags" Target="../tags/tag784.xml"/><Relationship Id="rId37" Type="http://schemas.openxmlformats.org/officeDocument/2006/relationships/tags" Target="../tags/tag451.xml"/><Relationship Id="rId369" Type="http://schemas.openxmlformats.org/officeDocument/2006/relationships/tags" Target="../tags/tag783.xml"/><Relationship Id="rId368" Type="http://schemas.openxmlformats.org/officeDocument/2006/relationships/tags" Target="../tags/tag782.xml"/><Relationship Id="rId367" Type="http://schemas.openxmlformats.org/officeDocument/2006/relationships/tags" Target="../tags/tag781.xml"/><Relationship Id="rId366" Type="http://schemas.openxmlformats.org/officeDocument/2006/relationships/tags" Target="../tags/tag780.xml"/><Relationship Id="rId365" Type="http://schemas.openxmlformats.org/officeDocument/2006/relationships/tags" Target="../tags/tag779.xml"/><Relationship Id="rId364" Type="http://schemas.openxmlformats.org/officeDocument/2006/relationships/tags" Target="../tags/tag778.xml"/><Relationship Id="rId363" Type="http://schemas.openxmlformats.org/officeDocument/2006/relationships/tags" Target="../tags/tag777.xml"/><Relationship Id="rId362" Type="http://schemas.openxmlformats.org/officeDocument/2006/relationships/tags" Target="../tags/tag776.xml"/><Relationship Id="rId361" Type="http://schemas.openxmlformats.org/officeDocument/2006/relationships/tags" Target="../tags/tag775.xml"/><Relationship Id="rId360" Type="http://schemas.openxmlformats.org/officeDocument/2006/relationships/tags" Target="../tags/tag774.xml"/><Relationship Id="rId36" Type="http://schemas.openxmlformats.org/officeDocument/2006/relationships/tags" Target="../tags/tag450.xml"/><Relationship Id="rId359" Type="http://schemas.openxmlformats.org/officeDocument/2006/relationships/tags" Target="../tags/tag773.xml"/><Relationship Id="rId358" Type="http://schemas.openxmlformats.org/officeDocument/2006/relationships/tags" Target="../tags/tag772.xml"/><Relationship Id="rId357" Type="http://schemas.openxmlformats.org/officeDocument/2006/relationships/tags" Target="../tags/tag771.xml"/><Relationship Id="rId356" Type="http://schemas.openxmlformats.org/officeDocument/2006/relationships/tags" Target="../tags/tag770.xml"/><Relationship Id="rId355" Type="http://schemas.openxmlformats.org/officeDocument/2006/relationships/tags" Target="../tags/tag769.xml"/><Relationship Id="rId354" Type="http://schemas.openxmlformats.org/officeDocument/2006/relationships/tags" Target="../tags/tag768.xml"/><Relationship Id="rId353" Type="http://schemas.openxmlformats.org/officeDocument/2006/relationships/tags" Target="../tags/tag767.xml"/><Relationship Id="rId352" Type="http://schemas.openxmlformats.org/officeDocument/2006/relationships/tags" Target="../tags/tag766.xml"/><Relationship Id="rId351" Type="http://schemas.openxmlformats.org/officeDocument/2006/relationships/tags" Target="../tags/tag765.xml"/><Relationship Id="rId350" Type="http://schemas.openxmlformats.org/officeDocument/2006/relationships/tags" Target="../tags/tag764.xml"/><Relationship Id="rId35" Type="http://schemas.openxmlformats.org/officeDocument/2006/relationships/tags" Target="../tags/tag449.xml"/><Relationship Id="rId349" Type="http://schemas.openxmlformats.org/officeDocument/2006/relationships/tags" Target="../tags/tag763.xml"/><Relationship Id="rId348" Type="http://schemas.openxmlformats.org/officeDocument/2006/relationships/tags" Target="../tags/tag762.xml"/><Relationship Id="rId347" Type="http://schemas.openxmlformats.org/officeDocument/2006/relationships/tags" Target="../tags/tag761.xml"/><Relationship Id="rId346" Type="http://schemas.openxmlformats.org/officeDocument/2006/relationships/tags" Target="../tags/tag760.xml"/><Relationship Id="rId345" Type="http://schemas.openxmlformats.org/officeDocument/2006/relationships/tags" Target="../tags/tag759.xml"/><Relationship Id="rId344" Type="http://schemas.openxmlformats.org/officeDocument/2006/relationships/tags" Target="../tags/tag758.xml"/><Relationship Id="rId343" Type="http://schemas.openxmlformats.org/officeDocument/2006/relationships/tags" Target="../tags/tag757.xml"/><Relationship Id="rId342" Type="http://schemas.openxmlformats.org/officeDocument/2006/relationships/tags" Target="../tags/tag756.xml"/><Relationship Id="rId341" Type="http://schemas.openxmlformats.org/officeDocument/2006/relationships/tags" Target="../tags/tag755.xml"/><Relationship Id="rId340" Type="http://schemas.openxmlformats.org/officeDocument/2006/relationships/tags" Target="../tags/tag754.xml"/><Relationship Id="rId34" Type="http://schemas.openxmlformats.org/officeDocument/2006/relationships/tags" Target="../tags/tag448.xml"/><Relationship Id="rId339" Type="http://schemas.openxmlformats.org/officeDocument/2006/relationships/tags" Target="../tags/tag753.xml"/><Relationship Id="rId338" Type="http://schemas.openxmlformats.org/officeDocument/2006/relationships/tags" Target="../tags/tag752.xml"/><Relationship Id="rId337" Type="http://schemas.openxmlformats.org/officeDocument/2006/relationships/tags" Target="../tags/tag751.xml"/><Relationship Id="rId336" Type="http://schemas.openxmlformats.org/officeDocument/2006/relationships/tags" Target="../tags/tag750.xml"/><Relationship Id="rId335" Type="http://schemas.openxmlformats.org/officeDocument/2006/relationships/tags" Target="../tags/tag749.xml"/><Relationship Id="rId334" Type="http://schemas.openxmlformats.org/officeDocument/2006/relationships/tags" Target="../tags/tag748.xml"/><Relationship Id="rId333" Type="http://schemas.openxmlformats.org/officeDocument/2006/relationships/tags" Target="../tags/tag747.xml"/><Relationship Id="rId332" Type="http://schemas.openxmlformats.org/officeDocument/2006/relationships/tags" Target="../tags/tag746.xml"/><Relationship Id="rId331" Type="http://schemas.openxmlformats.org/officeDocument/2006/relationships/tags" Target="../tags/tag745.xml"/><Relationship Id="rId330" Type="http://schemas.openxmlformats.org/officeDocument/2006/relationships/tags" Target="../tags/tag744.xml"/><Relationship Id="rId33" Type="http://schemas.openxmlformats.org/officeDocument/2006/relationships/tags" Target="../tags/tag447.xml"/><Relationship Id="rId329" Type="http://schemas.openxmlformats.org/officeDocument/2006/relationships/tags" Target="../tags/tag743.xml"/><Relationship Id="rId328" Type="http://schemas.openxmlformats.org/officeDocument/2006/relationships/tags" Target="../tags/tag742.xml"/><Relationship Id="rId327" Type="http://schemas.openxmlformats.org/officeDocument/2006/relationships/tags" Target="../tags/tag741.xml"/><Relationship Id="rId326" Type="http://schemas.openxmlformats.org/officeDocument/2006/relationships/tags" Target="../tags/tag740.xml"/><Relationship Id="rId325" Type="http://schemas.openxmlformats.org/officeDocument/2006/relationships/tags" Target="../tags/tag739.xml"/><Relationship Id="rId324" Type="http://schemas.openxmlformats.org/officeDocument/2006/relationships/tags" Target="../tags/tag738.xml"/><Relationship Id="rId323" Type="http://schemas.openxmlformats.org/officeDocument/2006/relationships/tags" Target="../tags/tag737.xml"/><Relationship Id="rId322" Type="http://schemas.openxmlformats.org/officeDocument/2006/relationships/tags" Target="../tags/tag736.xml"/><Relationship Id="rId321" Type="http://schemas.openxmlformats.org/officeDocument/2006/relationships/tags" Target="../tags/tag735.xml"/><Relationship Id="rId320" Type="http://schemas.openxmlformats.org/officeDocument/2006/relationships/tags" Target="../tags/tag734.xml"/><Relationship Id="rId32" Type="http://schemas.openxmlformats.org/officeDocument/2006/relationships/tags" Target="../tags/tag446.xml"/><Relationship Id="rId319" Type="http://schemas.openxmlformats.org/officeDocument/2006/relationships/tags" Target="../tags/tag733.xml"/><Relationship Id="rId318" Type="http://schemas.openxmlformats.org/officeDocument/2006/relationships/tags" Target="../tags/tag732.xml"/><Relationship Id="rId317" Type="http://schemas.openxmlformats.org/officeDocument/2006/relationships/tags" Target="../tags/tag731.xml"/><Relationship Id="rId316" Type="http://schemas.openxmlformats.org/officeDocument/2006/relationships/tags" Target="../tags/tag730.xml"/><Relationship Id="rId315" Type="http://schemas.openxmlformats.org/officeDocument/2006/relationships/tags" Target="../tags/tag729.xml"/><Relationship Id="rId314" Type="http://schemas.openxmlformats.org/officeDocument/2006/relationships/tags" Target="../tags/tag728.xml"/><Relationship Id="rId313" Type="http://schemas.openxmlformats.org/officeDocument/2006/relationships/tags" Target="../tags/tag727.xml"/><Relationship Id="rId312" Type="http://schemas.openxmlformats.org/officeDocument/2006/relationships/tags" Target="../tags/tag726.xml"/><Relationship Id="rId311" Type="http://schemas.openxmlformats.org/officeDocument/2006/relationships/tags" Target="../tags/tag725.xml"/><Relationship Id="rId310" Type="http://schemas.openxmlformats.org/officeDocument/2006/relationships/tags" Target="../tags/tag724.xml"/><Relationship Id="rId31" Type="http://schemas.openxmlformats.org/officeDocument/2006/relationships/tags" Target="../tags/tag445.xml"/><Relationship Id="rId309" Type="http://schemas.openxmlformats.org/officeDocument/2006/relationships/tags" Target="../tags/tag723.xml"/><Relationship Id="rId308" Type="http://schemas.openxmlformats.org/officeDocument/2006/relationships/tags" Target="../tags/tag722.xml"/><Relationship Id="rId307" Type="http://schemas.openxmlformats.org/officeDocument/2006/relationships/tags" Target="../tags/tag721.xml"/><Relationship Id="rId306" Type="http://schemas.openxmlformats.org/officeDocument/2006/relationships/tags" Target="../tags/tag720.xml"/><Relationship Id="rId305" Type="http://schemas.openxmlformats.org/officeDocument/2006/relationships/tags" Target="../tags/tag719.xml"/><Relationship Id="rId304" Type="http://schemas.openxmlformats.org/officeDocument/2006/relationships/tags" Target="../tags/tag718.xml"/><Relationship Id="rId303" Type="http://schemas.openxmlformats.org/officeDocument/2006/relationships/tags" Target="../tags/tag717.xml"/><Relationship Id="rId302" Type="http://schemas.openxmlformats.org/officeDocument/2006/relationships/tags" Target="../tags/tag716.xml"/><Relationship Id="rId301" Type="http://schemas.openxmlformats.org/officeDocument/2006/relationships/tags" Target="../tags/tag715.xml"/><Relationship Id="rId300" Type="http://schemas.openxmlformats.org/officeDocument/2006/relationships/tags" Target="../tags/tag714.xml"/><Relationship Id="rId30" Type="http://schemas.openxmlformats.org/officeDocument/2006/relationships/tags" Target="../tags/tag444.xml"/><Relationship Id="rId3" Type="http://schemas.openxmlformats.org/officeDocument/2006/relationships/tags" Target="../tags/tag417.xml"/><Relationship Id="rId299" Type="http://schemas.openxmlformats.org/officeDocument/2006/relationships/tags" Target="../tags/tag713.xml"/><Relationship Id="rId298" Type="http://schemas.openxmlformats.org/officeDocument/2006/relationships/tags" Target="../tags/tag712.xml"/><Relationship Id="rId297" Type="http://schemas.openxmlformats.org/officeDocument/2006/relationships/tags" Target="../tags/tag711.xml"/><Relationship Id="rId296" Type="http://schemas.openxmlformats.org/officeDocument/2006/relationships/tags" Target="../tags/tag710.xml"/><Relationship Id="rId295" Type="http://schemas.openxmlformats.org/officeDocument/2006/relationships/tags" Target="../tags/tag709.xml"/><Relationship Id="rId294" Type="http://schemas.openxmlformats.org/officeDocument/2006/relationships/tags" Target="../tags/tag708.xml"/><Relationship Id="rId293" Type="http://schemas.openxmlformats.org/officeDocument/2006/relationships/tags" Target="../tags/tag707.xml"/><Relationship Id="rId292" Type="http://schemas.openxmlformats.org/officeDocument/2006/relationships/tags" Target="../tags/tag706.xml"/><Relationship Id="rId291" Type="http://schemas.openxmlformats.org/officeDocument/2006/relationships/tags" Target="../tags/tag705.xml"/><Relationship Id="rId290" Type="http://schemas.openxmlformats.org/officeDocument/2006/relationships/tags" Target="../tags/tag704.xml"/><Relationship Id="rId29" Type="http://schemas.openxmlformats.org/officeDocument/2006/relationships/tags" Target="../tags/tag443.xml"/><Relationship Id="rId289" Type="http://schemas.openxmlformats.org/officeDocument/2006/relationships/tags" Target="../tags/tag703.xml"/><Relationship Id="rId288" Type="http://schemas.openxmlformats.org/officeDocument/2006/relationships/tags" Target="../tags/tag702.xml"/><Relationship Id="rId287" Type="http://schemas.openxmlformats.org/officeDocument/2006/relationships/tags" Target="../tags/tag701.xml"/><Relationship Id="rId286" Type="http://schemas.openxmlformats.org/officeDocument/2006/relationships/tags" Target="../tags/tag700.xml"/><Relationship Id="rId285" Type="http://schemas.openxmlformats.org/officeDocument/2006/relationships/tags" Target="../tags/tag699.xml"/><Relationship Id="rId284" Type="http://schemas.openxmlformats.org/officeDocument/2006/relationships/tags" Target="../tags/tag698.xml"/><Relationship Id="rId283" Type="http://schemas.openxmlformats.org/officeDocument/2006/relationships/tags" Target="../tags/tag697.xml"/><Relationship Id="rId282" Type="http://schemas.openxmlformats.org/officeDocument/2006/relationships/tags" Target="../tags/tag696.xml"/><Relationship Id="rId281" Type="http://schemas.openxmlformats.org/officeDocument/2006/relationships/tags" Target="../tags/tag695.xml"/><Relationship Id="rId280" Type="http://schemas.openxmlformats.org/officeDocument/2006/relationships/tags" Target="../tags/tag694.xml"/><Relationship Id="rId28" Type="http://schemas.openxmlformats.org/officeDocument/2006/relationships/tags" Target="../tags/tag442.xml"/><Relationship Id="rId279" Type="http://schemas.openxmlformats.org/officeDocument/2006/relationships/tags" Target="../tags/tag693.xml"/><Relationship Id="rId278" Type="http://schemas.openxmlformats.org/officeDocument/2006/relationships/tags" Target="../tags/tag692.xml"/><Relationship Id="rId277" Type="http://schemas.openxmlformats.org/officeDocument/2006/relationships/tags" Target="../tags/tag691.xml"/><Relationship Id="rId276" Type="http://schemas.openxmlformats.org/officeDocument/2006/relationships/tags" Target="../tags/tag690.xml"/><Relationship Id="rId275" Type="http://schemas.openxmlformats.org/officeDocument/2006/relationships/tags" Target="../tags/tag689.xml"/><Relationship Id="rId274" Type="http://schemas.openxmlformats.org/officeDocument/2006/relationships/tags" Target="../tags/tag688.xml"/><Relationship Id="rId273" Type="http://schemas.openxmlformats.org/officeDocument/2006/relationships/tags" Target="../tags/tag687.xml"/><Relationship Id="rId272" Type="http://schemas.openxmlformats.org/officeDocument/2006/relationships/tags" Target="../tags/tag686.xml"/><Relationship Id="rId271" Type="http://schemas.openxmlformats.org/officeDocument/2006/relationships/tags" Target="../tags/tag685.xml"/><Relationship Id="rId270" Type="http://schemas.openxmlformats.org/officeDocument/2006/relationships/tags" Target="../tags/tag684.xml"/><Relationship Id="rId27" Type="http://schemas.openxmlformats.org/officeDocument/2006/relationships/tags" Target="../tags/tag441.xml"/><Relationship Id="rId269" Type="http://schemas.openxmlformats.org/officeDocument/2006/relationships/tags" Target="../tags/tag683.xml"/><Relationship Id="rId268" Type="http://schemas.openxmlformats.org/officeDocument/2006/relationships/tags" Target="../tags/tag682.xml"/><Relationship Id="rId267" Type="http://schemas.openxmlformats.org/officeDocument/2006/relationships/tags" Target="../tags/tag681.xml"/><Relationship Id="rId266" Type="http://schemas.openxmlformats.org/officeDocument/2006/relationships/tags" Target="../tags/tag680.xml"/><Relationship Id="rId265" Type="http://schemas.openxmlformats.org/officeDocument/2006/relationships/tags" Target="../tags/tag679.xml"/><Relationship Id="rId264" Type="http://schemas.openxmlformats.org/officeDocument/2006/relationships/tags" Target="../tags/tag678.xml"/><Relationship Id="rId263" Type="http://schemas.openxmlformats.org/officeDocument/2006/relationships/tags" Target="../tags/tag677.xml"/><Relationship Id="rId262" Type="http://schemas.openxmlformats.org/officeDocument/2006/relationships/tags" Target="../tags/tag676.xml"/><Relationship Id="rId261" Type="http://schemas.openxmlformats.org/officeDocument/2006/relationships/tags" Target="../tags/tag675.xml"/><Relationship Id="rId260" Type="http://schemas.openxmlformats.org/officeDocument/2006/relationships/tags" Target="../tags/tag674.xml"/><Relationship Id="rId26" Type="http://schemas.openxmlformats.org/officeDocument/2006/relationships/tags" Target="../tags/tag440.xml"/><Relationship Id="rId259" Type="http://schemas.openxmlformats.org/officeDocument/2006/relationships/tags" Target="../tags/tag673.xml"/><Relationship Id="rId258" Type="http://schemas.openxmlformats.org/officeDocument/2006/relationships/tags" Target="../tags/tag672.xml"/><Relationship Id="rId257" Type="http://schemas.openxmlformats.org/officeDocument/2006/relationships/tags" Target="../tags/tag671.xml"/><Relationship Id="rId256" Type="http://schemas.openxmlformats.org/officeDocument/2006/relationships/tags" Target="../tags/tag670.xml"/><Relationship Id="rId255" Type="http://schemas.openxmlformats.org/officeDocument/2006/relationships/tags" Target="../tags/tag669.xml"/><Relationship Id="rId254" Type="http://schemas.openxmlformats.org/officeDocument/2006/relationships/tags" Target="../tags/tag668.xml"/><Relationship Id="rId253" Type="http://schemas.openxmlformats.org/officeDocument/2006/relationships/tags" Target="../tags/tag667.xml"/><Relationship Id="rId252" Type="http://schemas.openxmlformats.org/officeDocument/2006/relationships/tags" Target="../tags/tag666.xml"/><Relationship Id="rId251" Type="http://schemas.openxmlformats.org/officeDocument/2006/relationships/tags" Target="../tags/tag665.xml"/><Relationship Id="rId250" Type="http://schemas.openxmlformats.org/officeDocument/2006/relationships/tags" Target="../tags/tag664.xml"/><Relationship Id="rId25" Type="http://schemas.openxmlformats.org/officeDocument/2006/relationships/tags" Target="../tags/tag439.xml"/><Relationship Id="rId249" Type="http://schemas.openxmlformats.org/officeDocument/2006/relationships/tags" Target="../tags/tag663.xml"/><Relationship Id="rId248" Type="http://schemas.openxmlformats.org/officeDocument/2006/relationships/tags" Target="../tags/tag662.xml"/><Relationship Id="rId247" Type="http://schemas.openxmlformats.org/officeDocument/2006/relationships/tags" Target="../tags/tag661.xml"/><Relationship Id="rId246" Type="http://schemas.openxmlformats.org/officeDocument/2006/relationships/tags" Target="../tags/tag660.xml"/><Relationship Id="rId245" Type="http://schemas.openxmlformats.org/officeDocument/2006/relationships/tags" Target="../tags/tag659.xml"/><Relationship Id="rId244" Type="http://schemas.openxmlformats.org/officeDocument/2006/relationships/tags" Target="../tags/tag658.xml"/><Relationship Id="rId243" Type="http://schemas.openxmlformats.org/officeDocument/2006/relationships/tags" Target="../tags/tag657.xml"/><Relationship Id="rId242" Type="http://schemas.openxmlformats.org/officeDocument/2006/relationships/tags" Target="../tags/tag656.xml"/><Relationship Id="rId241" Type="http://schemas.openxmlformats.org/officeDocument/2006/relationships/tags" Target="../tags/tag655.xml"/><Relationship Id="rId240" Type="http://schemas.openxmlformats.org/officeDocument/2006/relationships/tags" Target="../tags/tag654.xml"/><Relationship Id="rId24" Type="http://schemas.openxmlformats.org/officeDocument/2006/relationships/tags" Target="../tags/tag438.xml"/><Relationship Id="rId239" Type="http://schemas.openxmlformats.org/officeDocument/2006/relationships/tags" Target="../tags/tag653.xml"/><Relationship Id="rId238" Type="http://schemas.openxmlformats.org/officeDocument/2006/relationships/tags" Target="../tags/tag652.xml"/><Relationship Id="rId237" Type="http://schemas.openxmlformats.org/officeDocument/2006/relationships/tags" Target="../tags/tag651.xml"/><Relationship Id="rId236" Type="http://schemas.openxmlformats.org/officeDocument/2006/relationships/tags" Target="../tags/tag650.xml"/><Relationship Id="rId235" Type="http://schemas.openxmlformats.org/officeDocument/2006/relationships/tags" Target="../tags/tag649.xml"/><Relationship Id="rId234" Type="http://schemas.openxmlformats.org/officeDocument/2006/relationships/tags" Target="../tags/tag648.xml"/><Relationship Id="rId233" Type="http://schemas.openxmlformats.org/officeDocument/2006/relationships/tags" Target="../tags/tag647.xml"/><Relationship Id="rId232" Type="http://schemas.openxmlformats.org/officeDocument/2006/relationships/tags" Target="../tags/tag646.xml"/><Relationship Id="rId231" Type="http://schemas.openxmlformats.org/officeDocument/2006/relationships/tags" Target="../tags/tag645.xml"/><Relationship Id="rId230" Type="http://schemas.openxmlformats.org/officeDocument/2006/relationships/tags" Target="../tags/tag644.xml"/><Relationship Id="rId23" Type="http://schemas.openxmlformats.org/officeDocument/2006/relationships/tags" Target="../tags/tag437.xml"/><Relationship Id="rId229" Type="http://schemas.openxmlformats.org/officeDocument/2006/relationships/tags" Target="../tags/tag643.xml"/><Relationship Id="rId228" Type="http://schemas.openxmlformats.org/officeDocument/2006/relationships/tags" Target="../tags/tag642.xml"/><Relationship Id="rId227" Type="http://schemas.openxmlformats.org/officeDocument/2006/relationships/tags" Target="../tags/tag641.xml"/><Relationship Id="rId226" Type="http://schemas.openxmlformats.org/officeDocument/2006/relationships/tags" Target="../tags/tag640.xml"/><Relationship Id="rId225" Type="http://schemas.openxmlformats.org/officeDocument/2006/relationships/tags" Target="../tags/tag639.xml"/><Relationship Id="rId224" Type="http://schemas.openxmlformats.org/officeDocument/2006/relationships/tags" Target="../tags/tag638.xml"/><Relationship Id="rId223" Type="http://schemas.openxmlformats.org/officeDocument/2006/relationships/tags" Target="../tags/tag637.xml"/><Relationship Id="rId222" Type="http://schemas.openxmlformats.org/officeDocument/2006/relationships/tags" Target="../tags/tag636.xml"/><Relationship Id="rId221" Type="http://schemas.openxmlformats.org/officeDocument/2006/relationships/tags" Target="../tags/tag635.xml"/><Relationship Id="rId220" Type="http://schemas.openxmlformats.org/officeDocument/2006/relationships/tags" Target="../tags/tag634.xml"/><Relationship Id="rId22" Type="http://schemas.openxmlformats.org/officeDocument/2006/relationships/tags" Target="../tags/tag436.xml"/><Relationship Id="rId219" Type="http://schemas.openxmlformats.org/officeDocument/2006/relationships/tags" Target="../tags/tag633.xml"/><Relationship Id="rId218" Type="http://schemas.openxmlformats.org/officeDocument/2006/relationships/tags" Target="../tags/tag632.xml"/><Relationship Id="rId217" Type="http://schemas.openxmlformats.org/officeDocument/2006/relationships/tags" Target="../tags/tag631.xml"/><Relationship Id="rId216" Type="http://schemas.openxmlformats.org/officeDocument/2006/relationships/tags" Target="../tags/tag630.xml"/><Relationship Id="rId215" Type="http://schemas.openxmlformats.org/officeDocument/2006/relationships/tags" Target="../tags/tag629.xml"/><Relationship Id="rId214" Type="http://schemas.openxmlformats.org/officeDocument/2006/relationships/tags" Target="../tags/tag628.xml"/><Relationship Id="rId213" Type="http://schemas.openxmlformats.org/officeDocument/2006/relationships/tags" Target="../tags/tag627.xml"/><Relationship Id="rId212" Type="http://schemas.openxmlformats.org/officeDocument/2006/relationships/tags" Target="../tags/tag626.xml"/><Relationship Id="rId211" Type="http://schemas.openxmlformats.org/officeDocument/2006/relationships/tags" Target="../tags/tag625.xml"/><Relationship Id="rId210" Type="http://schemas.openxmlformats.org/officeDocument/2006/relationships/tags" Target="../tags/tag624.xml"/><Relationship Id="rId21" Type="http://schemas.openxmlformats.org/officeDocument/2006/relationships/tags" Target="../tags/tag435.xml"/><Relationship Id="rId209" Type="http://schemas.openxmlformats.org/officeDocument/2006/relationships/tags" Target="../tags/tag623.xml"/><Relationship Id="rId208" Type="http://schemas.openxmlformats.org/officeDocument/2006/relationships/tags" Target="../tags/tag622.xml"/><Relationship Id="rId207" Type="http://schemas.openxmlformats.org/officeDocument/2006/relationships/tags" Target="../tags/tag621.xml"/><Relationship Id="rId206" Type="http://schemas.openxmlformats.org/officeDocument/2006/relationships/tags" Target="../tags/tag620.xml"/><Relationship Id="rId205" Type="http://schemas.openxmlformats.org/officeDocument/2006/relationships/tags" Target="../tags/tag619.xml"/><Relationship Id="rId204" Type="http://schemas.openxmlformats.org/officeDocument/2006/relationships/tags" Target="../tags/tag618.xml"/><Relationship Id="rId203" Type="http://schemas.openxmlformats.org/officeDocument/2006/relationships/tags" Target="../tags/tag617.xml"/><Relationship Id="rId202" Type="http://schemas.openxmlformats.org/officeDocument/2006/relationships/tags" Target="../tags/tag616.xml"/><Relationship Id="rId201" Type="http://schemas.openxmlformats.org/officeDocument/2006/relationships/tags" Target="../tags/tag615.xml"/><Relationship Id="rId200" Type="http://schemas.openxmlformats.org/officeDocument/2006/relationships/tags" Target="../tags/tag614.xml"/><Relationship Id="rId20" Type="http://schemas.openxmlformats.org/officeDocument/2006/relationships/tags" Target="../tags/tag434.xml"/><Relationship Id="rId2" Type="http://schemas.openxmlformats.org/officeDocument/2006/relationships/tags" Target="../tags/tag416.xml"/><Relationship Id="rId199" Type="http://schemas.openxmlformats.org/officeDocument/2006/relationships/tags" Target="../tags/tag613.xml"/><Relationship Id="rId198" Type="http://schemas.openxmlformats.org/officeDocument/2006/relationships/tags" Target="../tags/tag612.xml"/><Relationship Id="rId197" Type="http://schemas.openxmlformats.org/officeDocument/2006/relationships/tags" Target="../tags/tag611.xml"/><Relationship Id="rId196" Type="http://schemas.openxmlformats.org/officeDocument/2006/relationships/tags" Target="../tags/tag610.xml"/><Relationship Id="rId195" Type="http://schemas.openxmlformats.org/officeDocument/2006/relationships/tags" Target="../tags/tag609.xml"/><Relationship Id="rId194" Type="http://schemas.openxmlformats.org/officeDocument/2006/relationships/tags" Target="../tags/tag608.xml"/><Relationship Id="rId193" Type="http://schemas.openxmlformats.org/officeDocument/2006/relationships/tags" Target="../tags/tag607.xml"/><Relationship Id="rId192" Type="http://schemas.openxmlformats.org/officeDocument/2006/relationships/tags" Target="../tags/tag606.xml"/><Relationship Id="rId191" Type="http://schemas.openxmlformats.org/officeDocument/2006/relationships/tags" Target="../tags/tag605.xml"/><Relationship Id="rId190" Type="http://schemas.openxmlformats.org/officeDocument/2006/relationships/tags" Target="../tags/tag604.xml"/><Relationship Id="rId19" Type="http://schemas.openxmlformats.org/officeDocument/2006/relationships/tags" Target="../tags/tag433.xml"/><Relationship Id="rId189" Type="http://schemas.openxmlformats.org/officeDocument/2006/relationships/tags" Target="../tags/tag603.xml"/><Relationship Id="rId188" Type="http://schemas.openxmlformats.org/officeDocument/2006/relationships/tags" Target="../tags/tag602.xml"/><Relationship Id="rId187" Type="http://schemas.openxmlformats.org/officeDocument/2006/relationships/tags" Target="../tags/tag601.xml"/><Relationship Id="rId186" Type="http://schemas.openxmlformats.org/officeDocument/2006/relationships/tags" Target="../tags/tag600.xml"/><Relationship Id="rId185" Type="http://schemas.openxmlformats.org/officeDocument/2006/relationships/tags" Target="../tags/tag599.xml"/><Relationship Id="rId184" Type="http://schemas.openxmlformats.org/officeDocument/2006/relationships/tags" Target="../tags/tag598.xml"/><Relationship Id="rId183" Type="http://schemas.openxmlformats.org/officeDocument/2006/relationships/tags" Target="../tags/tag597.xml"/><Relationship Id="rId182" Type="http://schemas.openxmlformats.org/officeDocument/2006/relationships/tags" Target="../tags/tag596.xml"/><Relationship Id="rId181" Type="http://schemas.openxmlformats.org/officeDocument/2006/relationships/tags" Target="../tags/tag595.xml"/><Relationship Id="rId180" Type="http://schemas.openxmlformats.org/officeDocument/2006/relationships/tags" Target="../tags/tag594.xml"/><Relationship Id="rId18" Type="http://schemas.openxmlformats.org/officeDocument/2006/relationships/tags" Target="../tags/tag432.xml"/><Relationship Id="rId179" Type="http://schemas.openxmlformats.org/officeDocument/2006/relationships/tags" Target="../tags/tag593.xml"/><Relationship Id="rId178" Type="http://schemas.openxmlformats.org/officeDocument/2006/relationships/tags" Target="../tags/tag592.xml"/><Relationship Id="rId177" Type="http://schemas.openxmlformats.org/officeDocument/2006/relationships/tags" Target="../tags/tag591.xml"/><Relationship Id="rId176" Type="http://schemas.openxmlformats.org/officeDocument/2006/relationships/tags" Target="../tags/tag590.xml"/><Relationship Id="rId175" Type="http://schemas.openxmlformats.org/officeDocument/2006/relationships/tags" Target="../tags/tag589.xml"/><Relationship Id="rId174" Type="http://schemas.openxmlformats.org/officeDocument/2006/relationships/tags" Target="../tags/tag588.xml"/><Relationship Id="rId173" Type="http://schemas.openxmlformats.org/officeDocument/2006/relationships/tags" Target="../tags/tag587.xml"/><Relationship Id="rId172" Type="http://schemas.openxmlformats.org/officeDocument/2006/relationships/tags" Target="../tags/tag586.xml"/><Relationship Id="rId171" Type="http://schemas.openxmlformats.org/officeDocument/2006/relationships/tags" Target="../tags/tag585.xml"/><Relationship Id="rId170" Type="http://schemas.openxmlformats.org/officeDocument/2006/relationships/tags" Target="../tags/tag584.xml"/><Relationship Id="rId17" Type="http://schemas.openxmlformats.org/officeDocument/2006/relationships/tags" Target="../tags/tag431.xml"/><Relationship Id="rId169" Type="http://schemas.openxmlformats.org/officeDocument/2006/relationships/tags" Target="../tags/tag583.xml"/><Relationship Id="rId168" Type="http://schemas.openxmlformats.org/officeDocument/2006/relationships/tags" Target="../tags/tag582.xml"/><Relationship Id="rId167" Type="http://schemas.openxmlformats.org/officeDocument/2006/relationships/tags" Target="../tags/tag581.xml"/><Relationship Id="rId166" Type="http://schemas.openxmlformats.org/officeDocument/2006/relationships/tags" Target="../tags/tag580.xml"/><Relationship Id="rId165" Type="http://schemas.openxmlformats.org/officeDocument/2006/relationships/tags" Target="../tags/tag579.xml"/><Relationship Id="rId164" Type="http://schemas.openxmlformats.org/officeDocument/2006/relationships/tags" Target="../tags/tag578.xml"/><Relationship Id="rId163" Type="http://schemas.openxmlformats.org/officeDocument/2006/relationships/tags" Target="../tags/tag577.xml"/><Relationship Id="rId162" Type="http://schemas.openxmlformats.org/officeDocument/2006/relationships/tags" Target="../tags/tag576.xml"/><Relationship Id="rId161" Type="http://schemas.openxmlformats.org/officeDocument/2006/relationships/tags" Target="../tags/tag575.xml"/><Relationship Id="rId160" Type="http://schemas.openxmlformats.org/officeDocument/2006/relationships/tags" Target="../tags/tag574.xml"/><Relationship Id="rId16" Type="http://schemas.openxmlformats.org/officeDocument/2006/relationships/tags" Target="../tags/tag430.xml"/><Relationship Id="rId159" Type="http://schemas.openxmlformats.org/officeDocument/2006/relationships/tags" Target="../tags/tag573.xml"/><Relationship Id="rId158" Type="http://schemas.openxmlformats.org/officeDocument/2006/relationships/tags" Target="../tags/tag572.xml"/><Relationship Id="rId157" Type="http://schemas.openxmlformats.org/officeDocument/2006/relationships/tags" Target="../tags/tag571.xml"/><Relationship Id="rId156" Type="http://schemas.openxmlformats.org/officeDocument/2006/relationships/tags" Target="../tags/tag570.xml"/><Relationship Id="rId155" Type="http://schemas.openxmlformats.org/officeDocument/2006/relationships/tags" Target="../tags/tag569.xml"/><Relationship Id="rId154" Type="http://schemas.openxmlformats.org/officeDocument/2006/relationships/tags" Target="../tags/tag568.xml"/><Relationship Id="rId153" Type="http://schemas.openxmlformats.org/officeDocument/2006/relationships/tags" Target="../tags/tag567.xml"/><Relationship Id="rId152" Type="http://schemas.openxmlformats.org/officeDocument/2006/relationships/tags" Target="../tags/tag566.xml"/><Relationship Id="rId151" Type="http://schemas.openxmlformats.org/officeDocument/2006/relationships/tags" Target="../tags/tag565.xml"/><Relationship Id="rId150" Type="http://schemas.openxmlformats.org/officeDocument/2006/relationships/tags" Target="../tags/tag564.xml"/><Relationship Id="rId15" Type="http://schemas.openxmlformats.org/officeDocument/2006/relationships/tags" Target="../tags/tag429.xml"/><Relationship Id="rId149" Type="http://schemas.openxmlformats.org/officeDocument/2006/relationships/tags" Target="../tags/tag563.xml"/><Relationship Id="rId148" Type="http://schemas.openxmlformats.org/officeDocument/2006/relationships/tags" Target="../tags/tag562.xml"/><Relationship Id="rId147" Type="http://schemas.openxmlformats.org/officeDocument/2006/relationships/tags" Target="../tags/tag561.xml"/><Relationship Id="rId146" Type="http://schemas.openxmlformats.org/officeDocument/2006/relationships/tags" Target="../tags/tag560.xml"/><Relationship Id="rId145" Type="http://schemas.openxmlformats.org/officeDocument/2006/relationships/tags" Target="../tags/tag559.xml"/><Relationship Id="rId144" Type="http://schemas.openxmlformats.org/officeDocument/2006/relationships/tags" Target="../tags/tag558.xml"/><Relationship Id="rId143" Type="http://schemas.openxmlformats.org/officeDocument/2006/relationships/tags" Target="../tags/tag557.xml"/><Relationship Id="rId142" Type="http://schemas.openxmlformats.org/officeDocument/2006/relationships/tags" Target="../tags/tag556.xml"/><Relationship Id="rId141" Type="http://schemas.openxmlformats.org/officeDocument/2006/relationships/tags" Target="../tags/tag555.xml"/><Relationship Id="rId140" Type="http://schemas.openxmlformats.org/officeDocument/2006/relationships/tags" Target="../tags/tag554.xml"/><Relationship Id="rId14" Type="http://schemas.openxmlformats.org/officeDocument/2006/relationships/tags" Target="../tags/tag428.xml"/><Relationship Id="rId139" Type="http://schemas.openxmlformats.org/officeDocument/2006/relationships/tags" Target="../tags/tag553.xml"/><Relationship Id="rId138" Type="http://schemas.openxmlformats.org/officeDocument/2006/relationships/tags" Target="../tags/tag552.xml"/><Relationship Id="rId137" Type="http://schemas.openxmlformats.org/officeDocument/2006/relationships/tags" Target="../tags/tag551.xml"/><Relationship Id="rId136" Type="http://schemas.openxmlformats.org/officeDocument/2006/relationships/tags" Target="../tags/tag550.xml"/><Relationship Id="rId135" Type="http://schemas.openxmlformats.org/officeDocument/2006/relationships/tags" Target="../tags/tag549.xml"/><Relationship Id="rId134" Type="http://schemas.openxmlformats.org/officeDocument/2006/relationships/tags" Target="../tags/tag548.xml"/><Relationship Id="rId133" Type="http://schemas.openxmlformats.org/officeDocument/2006/relationships/tags" Target="../tags/tag547.xml"/><Relationship Id="rId132" Type="http://schemas.openxmlformats.org/officeDocument/2006/relationships/tags" Target="../tags/tag546.xml"/><Relationship Id="rId131" Type="http://schemas.openxmlformats.org/officeDocument/2006/relationships/tags" Target="../tags/tag545.xml"/><Relationship Id="rId130" Type="http://schemas.openxmlformats.org/officeDocument/2006/relationships/tags" Target="../tags/tag544.xml"/><Relationship Id="rId13" Type="http://schemas.openxmlformats.org/officeDocument/2006/relationships/tags" Target="../tags/tag427.xml"/><Relationship Id="rId129" Type="http://schemas.openxmlformats.org/officeDocument/2006/relationships/tags" Target="../tags/tag543.xml"/><Relationship Id="rId128" Type="http://schemas.openxmlformats.org/officeDocument/2006/relationships/tags" Target="../tags/tag542.xml"/><Relationship Id="rId1274" Type="http://schemas.openxmlformats.org/officeDocument/2006/relationships/notesSlide" Target="../notesSlides/notesSlide9.xml"/><Relationship Id="rId1273" Type="http://schemas.openxmlformats.org/officeDocument/2006/relationships/slideLayout" Target="../slideLayouts/slideLayout49.xml"/><Relationship Id="rId1272" Type="http://schemas.openxmlformats.org/officeDocument/2006/relationships/tags" Target="../tags/tag1684.xml"/><Relationship Id="rId1271" Type="http://schemas.openxmlformats.org/officeDocument/2006/relationships/image" Target="../media/image4.svg"/><Relationship Id="rId1270" Type="http://schemas.openxmlformats.org/officeDocument/2006/relationships/image" Target="../media/image13.png"/><Relationship Id="rId127" Type="http://schemas.openxmlformats.org/officeDocument/2006/relationships/tags" Target="../tags/tag541.xml"/><Relationship Id="rId1269" Type="http://schemas.openxmlformats.org/officeDocument/2006/relationships/tags" Target="../tags/tag1683.xml"/><Relationship Id="rId1268" Type="http://schemas.openxmlformats.org/officeDocument/2006/relationships/tags" Target="../tags/tag1682.xml"/><Relationship Id="rId1267" Type="http://schemas.openxmlformats.org/officeDocument/2006/relationships/tags" Target="../tags/tag1681.xml"/><Relationship Id="rId1266" Type="http://schemas.openxmlformats.org/officeDocument/2006/relationships/tags" Target="../tags/tag1680.xml"/><Relationship Id="rId1265" Type="http://schemas.openxmlformats.org/officeDocument/2006/relationships/tags" Target="../tags/tag1679.xml"/><Relationship Id="rId1264" Type="http://schemas.openxmlformats.org/officeDocument/2006/relationships/tags" Target="../tags/tag1678.xml"/><Relationship Id="rId1263" Type="http://schemas.openxmlformats.org/officeDocument/2006/relationships/tags" Target="../tags/tag1677.xml"/><Relationship Id="rId1262" Type="http://schemas.openxmlformats.org/officeDocument/2006/relationships/tags" Target="../tags/tag1676.xml"/><Relationship Id="rId1261" Type="http://schemas.openxmlformats.org/officeDocument/2006/relationships/tags" Target="../tags/tag1675.xml"/><Relationship Id="rId1260" Type="http://schemas.openxmlformats.org/officeDocument/2006/relationships/tags" Target="../tags/tag1674.xml"/><Relationship Id="rId126" Type="http://schemas.openxmlformats.org/officeDocument/2006/relationships/tags" Target="../tags/tag540.xml"/><Relationship Id="rId1259" Type="http://schemas.openxmlformats.org/officeDocument/2006/relationships/tags" Target="../tags/tag1673.xml"/><Relationship Id="rId1258" Type="http://schemas.openxmlformats.org/officeDocument/2006/relationships/tags" Target="../tags/tag1672.xml"/><Relationship Id="rId1257" Type="http://schemas.openxmlformats.org/officeDocument/2006/relationships/tags" Target="../tags/tag1671.xml"/><Relationship Id="rId1256" Type="http://schemas.openxmlformats.org/officeDocument/2006/relationships/tags" Target="../tags/tag1670.xml"/><Relationship Id="rId1255" Type="http://schemas.openxmlformats.org/officeDocument/2006/relationships/tags" Target="../tags/tag1669.xml"/><Relationship Id="rId1254" Type="http://schemas.openxmlformats.org/officeDocument/2006/relationships/tags" Target="../tags/tag1668.xml"/><Relationship Id="rId1253" Type="http://schemas.openxmlformats.org/officeDocument/2006/relationships/tags" Target="../tags/tag1667.xml"/><Relationship Id="rId1252" Type="http://schemas.openxmlformats.org/officeDocument/2006/relationships/tags" Target="../tags/tag1666.xml"/><Relationship Id="rId1251" Type="http://schemas.openxmlformats.org/officeDocument/2006/relationships/tags" Target="../tags/tag1665.xml"/><Relationship Id="rId1250" Type="http://schemas.openxmlformats.org/officeDocument/2006/relationships/tags" Target="../tags/tag1664.xml"/><Relationship Id="rId125" Type="http://schemas.openxmlformats.org/officeDocument/2006/relationships/tags" Target="../tags/tag539.xml"/><Relationship Id="rId1249" Type="http://schemas.openxmlformats.org/officeDocument/2006/relationships/tags" Target="../tags/tag1663.xml"/><Relationship Id="rId1248" Type="http://schemas.openxmlformats.org/officeDocument/2006/relationships/tags" Target="../tags/tag1662.xml"/><Relationship Id="rId1247" Type="http://schemas.openxmlformats.org/officeDocument/2006/relationships/tags" Target="../tags/tag1661.xml"/><Relationship Id="rId1246" Type="http://schemas.openxmlformats.org/officeDocument/2006/relationships/tags" Target="../tags/tag1660.xml"/><Relationship Id="rId1245" Type="http://schemas.openxmlformats.org/officeDocument/2006/relationships/tags" Target="../tags/tag1659.xml"/><Relationship Id="rId1244" Type="http://schemas.openxmlformats.org/officeDocument/2006/relationships/tags" Target="../tags/tag1658.xml"/><Relationship Id="rId1243" Type="http://schemas.openxmlformats.org/officeDocument/2006/relationships/tags" Target="../tags/tag1657.xml"/><Relationship Id="rId1242" Type="http://schemas.openxmlformats.org/officeDocument/2006/relationships/tags" Target="../tags/tag1656.xml"/><Relationship Id="rId1241" Type="http://schemas.openxmlformats.org/officeDocument/2006/relationships/tags" Target="../tags/tag1655.xml"/><Relationship Id="rId1240" Type="http://schemas.openxmlformats.org/officeDocument/2006/relationships/tags" Target="../tags/tag1654.xml"/><Relationship Id="rId124" Type="http://schemas.openxmlformats.org/officeDocument/2006/relationships/tags" Target="../tags/tag538.xml"/><Relationship Id="rId1239" Type="http://schemas.openxmlformats.org/officeDocument/2006/relationships/tags" Target="../tags/tag1653.xml"/><Relationship Id="rId1238" Type="http://schemas.openxmlformats.org/officeDocument/2006/relationships/tags" Target="../tags/tag1652.xml"/><Relationship Id="rId1237" Type="http://schemas.openxmlformats.org/officeDocument/2006/relationships/tags" Target="../tags/tag1651.xml"/><Relationship Id="rId1236" Type="http://schemas.openxmlformats.org/officeDocument/2006/relationships/tags" Target="../tags/tag1650.xml"/><Relationship Id="rId1235" Type="http://schemas.openxmlformats.org/officeDocument/2006/relationships/tags" Target="../tags/tag1649.xml"/><Relationship Id="rId1234" Type="http://schemas.openxmlformats.org/officeDocument/2006/relationships/tags" Target="../tags/tag1648.xml"/><Relationship Id="rId1233" Type="http://schemas.openxmlformats.org/officeDocument/2006/relationships/tags" Target="../tags/tag1647.xml"/><Relationship Id="rId1232" Type="http://schemas.openxmlformats.org/officeDocument/2006/relationships/tags" Target="../tags/tag1646.xml"/><Relationship Id="rId1231" Type="http://schemas.openxmlformats.org/officeDocument/2006/relationships/tags" Target="../tags/tag1645.xml"/><Relationship Id="rId1230" Type="http://schemas.openxmlformats.org/officeDocument/2006/relationships/tags" Target="../tags/tag1644.xml"/><Relationship Id="rId123" Type="http://schemas.openxmlformats.org/officeDocument/2006/relationships/tags" Target="../tags/tag537.xml"/><Relationship Id="rId1229" Type="http://schemas.openxmlformats.org/officeDocument/2006/relationships/tags" Target="../tags/tag1643.xml"/><Relationship Id="rId1228" Type="http://schemas.openxmlformats.org/officeDocument/2006/relationships/tags" Target="../tags/tag1642.xml"/><Relationship Id="rId1227" Type="http://schemas.openxmlformats.org/officeDocument/2006/relationships/tags" Target="../tags/tag1641.xml"/><Relationship Id="rId1226" Type="http://schemas.openxmlformats.org/officeDocument/2006/relationships/tags" Target="../tags/tag1640.xml"/><Relationship Id="rId1225" Type="http://schemas.openxmlformats.org/officeDocument/2006/relationships/tags" Target="../tags/tag1639.xml"/><Relationship Id="rId1224" Type="http://schemas.openxmlformats.org/officeDocument/2006/relationships/tags" Target="../tags/tag1638.xml"/><Relationship Id="rId1223" Type="http://schemas.openxmlformats.org/officeDocument/2006/relationships/tags" Target="../tags/tag1637.xml"/><Relationship Id="rId1222" Type="http://schemas.openxmlformats.org/officeDocument/2006/relationships/tags" Target="../tags/tag1636.xml"/><Relationship Id="rId1221" Type="http://schemas.openxmlformats.org/officeDocument/2006/relationships/tags" Target="../tags/tag1635.xml"/><Relationship Id="rId1220" Type="http://schemas.openxmlformats.org/officeDocument/2006/relationships/tags" Target="../tags/tag1634.xml"/><Relationship Id="rId122" Type="http://schemas.openxmlformats.org/officeDocument/2006/relationships/tags" Target="../tags/tag536.xml"/><Relationship Id="rId1219" Type="http://schemas.openxmlformats.org/officeDocument/2006/relationships/tags" Target="../tags/tag1633.xml"/><Relationship Id="rId1218" Type="http://schemas.openxmlformats.org/officeDocument/2006/relationships/tags" Target="../tags/tag1632.xml"/><Relationship Id="rId1217" Type="http://schemas.openxmlformats.org/officeDocument/2006/relationships/tags" Target="../tags/tag1631.xml"/><Relationship Id="rId1216" Type="http://schemas.openxmlformats.org/officeDocument/2006/relationships/tags" Target="../tags/tag1630.xml"/><Relationship Id="rId1215" Type="http://schemas.openxmlformats.org/officeDocument/2006/relationships/tags" Target="../tags/tag1629.xml"/><Relationship Id="rId1214" Type="http://schemas.openxmlformats.org/officeDocument/2006/relationships/tags" Target="../tags/tag1628.xml"/><Relationship Id="rId1213" Type="http://schemas.openxmlformats.org/officeDocument/2006/relationships/tags" Target="../tags/tag1627.xml"/><Relationship Id="rId1212" Type="http://schemas.openxmlformats.org/officeDocument/2006/relationships/tags" Target="../tags/tag1626.xml"/><Relationship Id="rId1211" Type="http://schemas.openxmlformats.org/officeDocument/2006/relationships/tags" Target="../tags/tag1625.xml"/><Relationship Id="rId1210" Type="http://schemas.openxmlformats.org/officeDocument/2006/relationships/tags" Target="../tags/tag1624.xml"/><Relationship Id="rId121" Type="http://schemas.openxmlformats.org/officeDocument/2006/relationships/tags" Target="../tags/tag535.xml"/><Relationship Id="rId1209" Type="http://schemas.openxmlformats.org/officeDocument/2006/relationships/tags" Target="../tags/tag1623.xml"/><Relationship Id="rId1208" Type="http://schemas.openxmlformats.org/officeDocument/2006/relationships/tags" Target="../tags/tag1622.xml"/><Relationship Id="rId1207" Type="http://schemas.openxmlformats.org/officeDocument/2006/relationships/tags" Target="../tags/tag1621.xml"/><Relationship Id="rId1206" Type="http://schemas.openxmlformats.org/officeDocument/2006/relationships/tags" Target="../tags/tag1620.xml"/><Relationship Id="rId1205" Type="http://schemas.openxmlformats.org/officeDocument/2006/relationships/tags" Target="../tags/tag1619.xml"/><Relationship Id="rId1204" Type="http://schemas.openxmlformats.org/officeDocument/2006/relationships/tags" Target="../tags/tag1618.xml"/><Relationship Id="rId1203" Type="http://schemas.openxmlformats.org/officeDocument/2006/relationships/tags" Target="../tags/tag1617.xml"/><Relationship Id="rId1202" Type="http://schemas.openxmlformats.org/officeDocument/2006/relationships/tags" Target="../tags/tag1616.xml"/><Relationship Id="rId1201" Type="http://schemas.openxmlformats.org/officeDocument/2006/relationships/tags" Target="../tags/tag1615.xml"/><Relationship Id="rId1200" Type="http://schemas.openxmlformats.org/officeDocument/2006/relationships/tags" Target="../tags/tag1614.xml"/><Relationship Id="rId120" Type="http://schemas.openxmlformats.org/officeDocument/2006/relationships/tags" Target="../tags/tag534.xml"/><Relationship Id="rId12" Type="http://schemas.openxmlformats.org/officeDocument/2006/relationships/tags" Target="../tags/tag426.xml"/><Relationship Id="rId1199" Type="http://schemas.openxmlformats.org/officeDocument/2006/relationships/tags" Target="../tags/tag1613.xml"/><Relationship Id="rId1198" Type="http://schemas.openxmlformats.org/officeDocument/2006/relationships/tags" Target="../tags/tag1612.xml"/><Relationship Id="rId1197" Type="http://schemas.openxmlformats.org/officeDocument/2006/relationships/tags" Target="../tags/tag1611.xml"/><Relationship Id="rId1196" Type="http://schemas.openxmlformats.org/officeDocument/2006/relationships/tags" Target="../tags/tag1610.xml"/><Relationship Id="rId1195" Type="http://schemas.openxmlformats.org/officeDocument/2006/relationships/tags" Target="../tags/tag1609.xml"/><Relationship Id="rId1194" Type="http://schemas.openxmlformats.org/officeDocument/2006/relationships/tags" Target="../tags/tag1608.xml"/><Relationship Id="rId1193" Type="http://schemas.openxmlformats.org/officeDocument/2006/relationships/tags" Target="../tags/tag1607.xml"/><Relationship Id="rId1192" Type="http://schemas.openxmlformats.org/officeDocument/2006/relationships/tags" Target="../tags/tag1606.xml"/><Relationship Id="rId1191" Type="http://schemas.openxmlformats.org/officeDocument/2006/relationships/tags" Target="../tags/tag1605.xml"/><Relationship Id="rId1190" Type="http://schemas.openxmlformats.org/officeDocument/2006/relationships/tags" Target="../tags/tag1604.xml"/><Relationship Id="rId119" Type="http://schemas.openxmlformats.org/officeDocument/2006/relationships/tags" Target="../tags/tag533.xml"/><Relationship Id="rId1189" Type="http://schemas.openxmlformats.org/officeDocument/2006/relationships/tags" Target="../tags/tag1603.xml"/><Relationship Id="rId1188" Type="http://schemas.openxmlformats.org/officeDocument/2006/relationships/tags" Target="../tags/tag1602.xml"/><Relationship Id="rId1187" Type="http://schemas.openxmlformats.org/officeDocument/2006/relationships/tags" Target="../tags/tag1601.xml"/><Relationship Id="rId1186" Type="http://schemas.openxmlformats.org/officeDocument/2006/relationships/tags" Target="../tags/tag1600.xml"/><Relationship Id="rId1185" Type="http://schemas.openxmlformats.org/officeDocument/2006/relationships/tags" Target="../tags/tag1599.xml"/><Relationship Id="rId1184" Type="http://schemas.openxmlformats.org/officeDocument/2006/relationships/tags" Target="../tags/tag1598.xml"/><Relationship Id="rId1183" Type="http://schemas.openxmlformats.org/officeDocument/2006/relationships/tags" Target="../tags/tag1597.xml"/><Relationship Id="rId1182" Type="http://schemas.openxmlformats.org/officeDocument/2006/relationships/tags" Target="../tags/tag1596.xml"/><Relationship Id="rId1181" Type="http://schemas.openxmlformats.org/officeDocument/2006/relationships/tags" Target="../tags/tag1595.xml"/><Relationship Id="rId1180" Type="http://schemas.openxmlformats.org/officeDocument/2006/relationships/tags" Target="../tags/tag1594.xml"/><Relationship Id="rId118" Type="http://schemas.openxmlformats.org/officeDocument/2006/relationships/tags" Target="../tags/tag532.xml"/><Relationship Id="rId1179" Type="http://schemas.openxmlformats.org/officeDocument/2006/relationships/tags" Target="../tags/tag1593.xml"/><Relationship Id="rId1178" Type="http://schemas.openxmlformats.org/officeDocument/2006/relationships/tags" Target="../tags/tag1592.xml"/><Relationship Id="rId1177" Type="http://schemas.openxmlformats.org/officeDocument/2006/relationships/tags" Target="../tags/tag1591.xml"/><Relationship Id="rId1176" Type="http://schemas.openxmlformats.org/officeDocument/2006/relationships/tags" Target="../tags/tag1590.xml"/><Relationship Id="rId1175" Type="http://schemas.openxmlformats.org/officeDocument/2006/relationships/tags" Target="../tags/tag1589.xml"/><Relationship Id="rId1174" Type="http://schemas.openxmlformats.org/officeDocument/2006/relationships/tags" Target="../tags/tag1588.xml"/><Relationship Id="rId1173" Type="http://schemas.openxmlformats.org/officeDocument/2006/relationships/tags" Target="../tags/tag1587.xml"/><Relationship Id="rId1172" Type="http://schemas.openxmlformats.org/officeDocument/2006/relationships/tags" Target="../tags/tag1586.xml"/><Relationship Id="rId1171" Type="http://schemas.openxmlformats.org/officeDocument/2006/relationships/tags" Target="../tags/tag1585.xml"/><Relationship Id="rId1170" Type="http://schemas.openxmlformats.org/officeDocument/2006/relationships/tags" Target="../tags/tag1584.xml"/><Relationship Id="rId117" Type="http://schemas.openxmlformats.org/officeDocument/2006/relationships/tags" Target="../tags/tag531.xml"/><Relationship Id="rId1169" Type="http://schemas.openxmlformats.org/officeDocument/2006/relationships/tags" Target="../tags/tag1583.xml"/><Relationship Id="rId1168" Type="http://schemas.openxmlformats.org/officeDocument/2006/relationships/tags" Target="../tags/tag1582.xml"/><Relationship Id="rId1167" Type="http://schemas.openxmlformats.org/officeDocument/2006/relationships/tags" Target="../tags/tag1581.xml"/><Relationship Id="rId1166" Type="http://schemas.openxmlformats.org/officeDocument/2006/relationships/tags" Target="../tags/tag1580.xml"/><Relationship Id="rId1165" Type="http://schemas.openxmlformats.org/officeDocument/2006/relationships/tags" Target="../tags/tag1579.xml"/><Relationship Id="rId1164" Type="http://schemas.openxmlformats.org/officeDocument/2006/relationships/tags" Target="../tags/tag1578.xml"/><Relationship Id="rId1163" Type="http://schemas.openxmlformats.org/officeDocument/2006/relationships/tags" Target="../tags/tag1577.xml"/><Relationship Id="rId1162" Type="http://schemas.openxmlformats.org/officeDocument/2006/relationships/tags" Target="../tags/tag1576.xml"/><Relationship Id="rId1161" Type="http://schemas.openxmlformats.org/officeDocument/2006/relationships/tags" Target="../tags/tag1575.xml"/><Relationship Id="rId1160" Type="http://schemas.openxmlformats.org/officeDocument/2006/relationships/tags" Target="../tags/tag1574.xml"/><Relationship Id="rId116" Type="http://schemas.openxmlformats.org/officeDocument/2006/relationships/tags" Target="../tags/tag530.xml"/><Relationship Id="rId1159" Type="http://schemas.openxmlformats.org/officeDocument/2006/relationships/tags" Target="../tags/tag1573.xml"/><Relationship Id="rId1158" Type="http://schemas.openxmlformats.org/officeDocument/2006/relationships/tags" Target="../tags/tag1572.xml"/><Relationship Id="rId1157" Type="http://schemas.openxmlformats.org/officeDocument/2006/relationships/tags" Target="../tags/tag1571.xml"/><Relationship Id="rId1156" Type="http://schemas.openxmlformats.org/officeDocument/2006/relationships/tags" Target="../tags/tag1570.xml"/><Relationship Id="rId1155" Type="http://schemas.openxmlformats.org/officeDocument/2006/relationships/tags" Target="../tags/tag1569.xml"/><Relationship Id="rId1154" Type="http://schemas.openxmlformats.org/officeDocument/2006/relationships/tags" Target="../tags/tag1568.xml"/><Relationship Id="rId1153" Type="http://schemas.openxmlformats.org/officeDocument/2006/relationships/tags" Target="../tags/tag1567.xml"/><Relationship Id="rId1152" Type="http://schemas.openxmlformats.org/officeDocument/2006/relationships/tags" Target="../tags/tag1566.xml"/><Relationship Id="rId1151" Type="http://schemas.openxmlformats.org/officeDocument/2006/relationships/tags" Target="../tags/tag1565.xml"/><Relationship Id="rId1150" Type="http://schemas.openxmlformats.org/officeDocument/2006/relationships/tags" Target="../tags/tag1564.xml"/><Relationship Id="rId115" Type="http://schemas.openxmlformats.org/officeDocument/2006/relationships/tags" Target="../tags/tag529.xml"/><Relationship Id="rId1149" Type="http://schemas.openxmlformats.org/officeDocument/2006/relationships/tags" Target="../tags/tag1563.xml"/><Relationship Id="rId1148" Type="http://schemas.openxmlformats.org/officeDocument/2006/relationships/tags" Target="../tags/tag1562.xml"/><Relationship Id="rId1147" Type="http://schemas.openxmlformats.org/officeDocument/2006/relationships/tags" Target="../tags/tag1561.xml"/><Relationship Id="rId1146" Type="http://schemas.openxmlformats.org/officeDocument/2006/relationships/tags" Target="../tags/tag1560.xml"/><Relationship Id="rId1145" Type="http://schemas.openxmlformats.org/officeDocument/2006/relationships/tags" Target="../tags/tag1559.xml"/><Relationship Id="rId1144" Type="http://schemas.openxmlformats.org/officeDocument/2006/relationships/tags" Target="../tags/tag1558.xml"/><Relationship Id="rId1143" Type="http://schemas.openxmlformats.org/officeDocument/2006/relationships/tags" Target="../tags/tag1557.xml"/><Relationship Id="rId1142" Type="http://schemas.openxmlformats.org/officeDocument/2006/relationships/tags" Target="../tags/tag1556.xml"/><Relationship Id="rId1141" Type="http://schemas.openxmlformats.org/officeDocument/2006/relationships/tags" Target="../tags/tag1555.xml"/><Relationship Id="rId1140" Type="http://schemas.openxmlformats.org/officeDocument/2006/relationships/tags" Target="../tags/tag1554.xml"/><Relationship Id="rId114" Type="http://schemas.openxmlformats.org/officeDocument/2006/relationships/tags" Target="../tags/tag528.xml"/><Relationship Id="rId1139" Type="http://schemas.openxmlformats.org/officeDocument/2006/relationships/tags" Target="../tags/tag1553.xml"/><Relationship Id="rId1138" Type="http://schemas.openxmlformats.org/officeDocument/2006/relationships/tags" Target="../tags/tag1552.xml"/><Relationship Id="rId1137" Type="http://schemas.openxmlformats.org/officeDocument/2006/relationships/tags" Target="../tags/tag1551.xml"/><Relationship Id="rId1136" Type="http://schemas.openxmlformats.org/officeDocument/2006/relationships/tags" Target="../tags/tag1550.xml"/><Relationship Id="rId1135" Type="http://schemas.openxmlformats.org/officeDocument/2006/relationships/tags" Target="../tags/tag1549.xml"/><Relationship Id="rId1134" Type="http://schemas.openxmlformats.org/officeDocument/2006/relationships/tags" Target="../tags/tag1548.xml"/><Relationship Id="rId1133" Type="http://schemas.openxmlformats.org/officeDocument/2006/relationships/tags" Target="../tags/tag1547.xml"/><Relationship Id="rId1132" Type="http://schemas.openxmlformats.org/officeDocument/2006/relationships/tags" Target="../tags/tag1546.xml"/><Relationship Id="rId1131" Type="http://schemas.openxmlformats.org/officeDocument/2006/relationships/tags" Target="../tags/tag1545.xml"/><Relationship Id="rId1130" Type="http://schemas.openxmlformats.org/officeDocument/2006/relationships/tags" Target="../tags/tag1544.xml"/><Relationship Id="rId113" Type="http://schemas.openxmlformats.org/officeDocument/2006/relationships/tags" Target="../tags/tag527.xml"/><Relationship Id="rId1129" Type="http://schemas.openxmlformats.org/officeDocument/2006/relationships/tags" Target="../tags/tag1543.xml"/><Relationship Id="rId1128" Type="http://schemas.openxmlformats.org/officeDocument/2006/relationships/tags" Target="../tags/tag1542.xml"/><Relationship Id="rId1127" Type="http://schemas.openxmlformats.org/officeDocument/2006/relationships/tags" Target="../tags/tag1541.xml"/><Relationship Id="rId1126" Type="http://schemas.openxmlformats.org/officeDocument/2006/relationships/tags" Target="../tags/tag1540.xml"/><Relationship Id="rId1125" Type="http://schemas.openxmlformats.org/officeDocument/2006/relationships/tags" Target="../tags/tag1539.xml"/><Relationship Id="rId1124" Type="http://schemas.openxmlformats.org/officeDocument/2006/relationships/tags" Target="../tags/tag1538.xml"/><Relationship Id="rId1123" Type="http://schemas.openxmlformats.org/officeDocument/2006/relationships/tags" Target="../tags/tag1537.xml"/><Relationship Id="rId1122" Type="http://schemas.openxmlformats.org/officeDocument/2006/relationships/tags" Target="../tags/tag1536.xml"/><Relationship Id="rId1121" Type="http://schemas.openxmlformats.org/officeDocument/2006/relationships/tags" Target="../tags/tag1535.xml"/><Relationship Id="rId1120" Type="http://schemas.openxmlformats.org/officeDocument/2006/relationships/tags" Target="../tags/tag1534.xml"/><Relationship Id="rId112" Type="http://schemas.openxmlformats.org/officeDocument/2006/relationships/tags" Target="../tags/tag526.xml"/><Relationship Id="rId1119" Type="http://schemas.openxmlformats.org/officeDocument/2006/relationships/tags" Target="../tags/tag1533.xml"/><Relationship Id="rId1118" Type="http://schemas.openxmlformats.org/officeDocument/2006/relationships/tags" Target="../tags/tag1532.xml"/><Relationship Id="rId1117" Type="http://schemas.openxmlformats.org/officeDocument/2006/relationships/tags" Target="../tags/tag1531.xml"/><Relationship Id="rId1116" Type="http://schemas.openxmlformats.org/officeDocument/2006/relationships/tags" Target="../tags/tag1530.xml"/><Relationship Id="rId1115" Type="http://schemas.openxmlformats.org/officeDocument/2006/relationships/tags" Target="../tags/tag1529.xml"/><Relationship Id="rId1114" Type="http://schemas.openxmlformats.org/officeDocument/2006/relationships/tags" Target="../tags/tag1528.xml"/><Relationship Id="rId1113" Type="http://schemas.openxmlformats.org/officeDocument/2006/relationships/tags" Target="../tags/tag1527.xml"/><Relationship Id="rId1112" Type="http://schemas.openxmlformats.org/officeDocument/2006/relationships/tags" Target="../tags/tag1526.xml"/><Relationship Id="rId1111" Type="http://schemas.openxmlformats.org/officeDocument/2006/relationships/tags" Target="../tags/tag1525.xml"/><Relationship Id="rId1110" Type="http://schemas.openxmlformats.org/officeDocument/2006/relationships/tags" Target="../tags/tag1524.xml"/><Relationship Id="rId111" Type="http://schemas.openxmlformats.org/officeDocument/2006/relationships/tags" Target="../tags/tag525.xml"/><Relationship Id="rId1109" Type="http://schemas.openxmlformats.org/officeDocument/2006/relationships/tags" Target="../tags/tag1523.xml"/><Relationship Id="rId1108" Type="http://schemas.openxmlformats.org/officeDocument/2006/relationships/tags" Target="../tags/tag1522.xml"/><Relationship Id="rId1107" Type="http://schemas.openxmlformats.org/officeDocument/2006/relationships/tags" Target="../tags/tag1521.xml"/><Relationship Id="rId1106" Type="http://schemas.openxmlformats.org/officeDocument/2006/relationships/tags" Target="../tags/tag1520.xml"/><Relationship Id="rId1105" Type="http://schemas.openxmlformats.org/officeDocument/2006/relationships/tags" Target="../tags/tag1519.xml"/><Relationship Id="rId1104" Type="http://schemas.openxmlformats.org/officeDocument/2006/relationships/tags" Target="../tags/tag1518.xml"/><Relationship Id="rId1103" Type="http://schemas.openxmlformats.org/officeDocument/2006/relationships/tags" Target="../tags/tag1517.xml"/><Relationship Id="rId1102" Type="http://schemas.openxmlformats.org/officeDocument/2006/relationships/tags" Target="../tags/tag1516.xml"/><Relationship Id="rId1101" Type="http://schemas.openxmlformats.org/officeDocument/2006/relationships/tags" Target="../tags/tag1515.xml"/><Relationship Id="rId1100" Type="http://schemas.openxmlformats.org/officeDocument/2006/relationships/tags" Target="../tags/tag1514.xml"/><Relationship Id="rId110" Type="http://schemas.openxmlformats.org/officeDocument/2006/relationships/tags" Target="../tags/tag524.xml"/><Relationship Id="rId11" Type="http://schemas.openxmlformats.org/officeDocument/2006/relationships/tags" Target="../tags/tag425.xml"/><Relationship Id="rId1099" Type="http://schemas.openxmlformats.org/officeDocument/2006/relationships/tags" Target="../tags/tag1513.xml"/><Relationship Id="rId1098" Type="http://schemas.openxmlformats.org/officeDocument/2006/relationships/tags" Target="../tags/tag1512.xml"/><Relationship Id="rId1097" Type="http://schemas.openxmlformats.org/officeDocument/2006/relationships/tags" Target="../tags/tag1511.xml"/><Relationship Id="rId1096" Type="http://schemas.openxmlformats.org/officeDocument/2006/relationships/tags" Target="../tags/tag1510.xml"/><Relationship Id="rId1095" Type="http://schemas.openxmlformats.org/officeDocument/2006/relationships/tags" Target="../tags/tag1509.xml"/><Relationship Id="rId1094" Type="http://schemas.openxmlformats.org/officeDocument/2006/relationships/tags" Target="../tags/tag1508.xml"/><Relationship Id="rId1093" Type="http://schemas.openxmlformats.org/officeDocument/2006/relationships/tags" Target="../tags/tag1507.xml"/><Relationship Id="rId1092" Type="http://schemas.openxmlformats.org/officeDocument/2006/relationships/tags" Target="../tags/tag1506.xml"/><Relationship Id="rId1091" Type="http://schemas.openxmlformats.org/officeDocument/2006/relationships/tags" Target="../tags/tag1505.xml"/><Relationship Id="rId1090" Type="http://schemas.openxmlformats.org/officeDocument/2006/relationships/tags" Target="../tags/tag1504.xml"/><Relationship Id="rId109" Type="http://schemas.openxmlformats.org/officeDocument/2006/relationships/tags" Target="../tags/tag523.xml"/><Relationship Id="rId1089" Type="http://schemas.openxmlformats.org/officeDocument/2006/relationships/tags" Target="../tags/tag1503.xml"/><Relationship Id="rId1088" Type="http://schemas.openxmlformats.org/officeDocument/2006/relationships/tags" Target="../tags/tag1502.xml"/><Relationship Id="rId1087" Type="http://schemas.openxmlformats.org/officeDocument/2006/relationships/tags" Target="../tags/tag1501.xml"/><Relationship Id="rId1086" Type="http://schemas.openxmlformats.org/officeDocument/2006/relationships/tags" Target="../tags/tag1500.xml"/><Relationship Id="rId1085" Type="http://schemas.openxmlformats.org/officeDocument/2006/relationships/tags" Target="../tags/tag1499.xml"/><Relationship Id="rId1084" Type="http://schemas.openxmlformats.org/officeDocument/2006/relationships/tags" Target="../tags/tag1498.xml"/><Relationship Id="rId1083" Type="http://schemas.openxmlformats.org/officeDocument/2006/relationships/tags" Target="../tags/tag1497.xml"/><Relationship Id="rId1082" Type="http://schemas.openxmlformats.org/officeDocument/2006/relationships/tags" Target="../tags/tag1496.xml"/><Relationship Id="rId1081" Type="http://schemas.openxmlformats.org/officeDocument/2006/relationships/tags" Target="../tags/tag1495.xml"/><Relationship Id="rId1080" Type="http://schemas.openxmlformats.org/officeDocument/2006/relationships/tags" Target="../tags/tag1494.xml"/><Relationship Id="rId108" Type="http://schemas.openxmlformats.org/officeDocument/2006/relationships/tags" Target="../tags/tag522.xml"/><Relationship Id="rId1079" Type="http://schemas.openxmlformats.org/officeDocument/2006/relationships/tags" Target="../tags/tag1493.xml"/><Relationship Id="rId1078" Type="http://schemas.openxmlformats.org/officeDocument/2006/relationships/tags" Target="../tags/tag1492.xml"/><Relationship Id="rId1077" Type="http://schemas.openxmlformats.org/officeDocument/2006/relationships/tags" Target="../tags/tag1491.xml"/><Relationship Id="rId1076" Type="http://schemas.openxmlformats.org/officeDocument/2006/relationships/tags" Target="../tags/tag1490.xml"/><Relationship Id="rId1075" Type="http://schemas.openxmlformats.org/officeDocument/2006/relationships/tags" Target="../tags/tag1489.xml"/><Relationship Id="rId1074" Type="http://schemas.openxmlformats.org/officeDocument/2006/relationships/tags" Target="../tags/tag1488.xml"/><Relationship Id="rId1073" Type="http://schemas.openxmlformats.org/officeDocument/2006/relationships/tags" Target="../tags/tag1487.xml"/><Relationship Id="rId1072" Type="http://schemas.openxmlformats.org/officeDocument/2006/relationships/tags" Target="../tags/tag1486.xml"/><Relationship Id="rId1071" Type="http://schemas.openxmlformats.org/officeDocument/2006/relationships/tags" Target="../tags/tag1485.xml"/><Relationship Id="rId1070" Type="http://schemas.openxmlformats.org/officeDocument/2006/relationships/tags" Target="../tags/tag1484.xml"/><Relationship Id="rId107" Type="http://schemas.openxmlformats.org/officeDocument/2006/relationships/tags" Target="../tags/tag521.xml"/><Relationship Id="rId1069" Type="http://schemas.openxmlformats.org/officeDocument/2006/relationships/tags" Target="../tags/tag1483.xml"/><Relationship Id="rId1068" Type="http://schemas.openxmlformats.org/officeDocument/2006/relationships/tags" Target="../tags/tag1482.xml"/><Relationship Id="rId1067" Type="http://schemas.openxmlformats.org/officeDocument/2006/relationships/tags" Target="../tags/tag1481.xml"/><Relationship Id="rId1066" Type="http://schemas.openxmlformats.org/officeDocument/2006/relationships/tags" Target="../tags/tag1480.xml"/><Relationship Id="rId1065" Type="http://schemas.openxmlformats.org/officeDocument/2006/relationships/tags" Target="../tags/tag1479.xml"/><Relationship Id="rId1064" Type="http://schemas.openxmlformats.org/officeDocument/2006/relationships/tags" Target="../tags/tag1478.xml"/><Relationship Id="rId1063" Type="http://schemas.openxmlformats.org/officeDocument/2006/relationships/tags" Target="../tags/tag1477.xml"/><Relationship Id="rId1062" Type="http://schemas.openxmlformats.org/officeDocument/2006/relationships/tags" Target="../tags/tag1476.xml"/><Relationship Id="rId1061" Type="http://schemas.openxmlformats.org/officeDocument/2006/relationships/tags" Target="../tags/tag1475.xml"/><Relationship Id="rId1060" Type="http://schemas.openxmlformats.org/officeDocument/2006/relationships/tags" Target="../tags/tag1474.xml"/><Relationship Id="rId106" Type="http://schemas.openxmlformats.org/officeDocument/2006/relationships/tags" Target="../tags/tag520.xml"/><Relationship Id="rId1059" Type="http://schemas.openxmlformats.org/officeDocument/2006/relationships/tags" Target="../tags/tag1473.xml"/><Relationship Id="rId1058" Type="http://schemas.openxmlformats.org/officeDocument/2006/relationships/tags" Target="../tags/tag1472.xml"/><Relationship Id="rId1057" Type="http://schemas.openxmlformats.org/officeDocument/2006/relationships/tags" Target="../tags/tag1471.xml"/><Relationship Id="rId1056" Type="http://schemas.openxmlformats.org/officeDocument/2006/relationships/tags" Target="../tags/tag1470.xml"/><Relationship Id="rId1055" Type="http://schemas.openxmlformats.org/officeDocument/2006/relationships/tags" Target="../tags/tag1469.xml"/><Relationship Id="rId1054" Type="http://schemas.openxmlformats.org/officeDocument/2006/relationships/tags" Target="../tags/tag1468.xml"/><Relationship Id="rId1053" Type="http://schemas.openxmlformats.org/officeDocument/2006/relationships/tags" Target="../tags/tag1467.xml"/><Relationship Id="rId1052" Type="http://schemas.openxmlformats.org/officeDocument/2006/relationships/tags" Target="../tags/tag1466.xml"/><Relationship Id="rId1051" Type="http://schemas.openxmlformats.org/officeDocument/2006/relationships/tags" Target="../tags/tag1465.xml"/><Relationship Id="rId1050" Type="http://schemas.openxmlformats.org/officeDocument/2006/relationships/tags" Target="../tags/tag1464.xml"/><Relationship Id="rId105" Type="http://schemas.openxmlformats.org/officeDocument/2006/relationships/tags" Target="../tags/tag519.xml"/><Relationship Id="rId1049" Type="http://schemas.openxmlformats.org/officeDocument/2006/relationships/tags" Target="../tags/tag1463.xml"/><Relationship Id="rId1048" Type="http://schemas.openxmlformats.org/officeDocument/2006/relationships/tags" Target="../tags/tag1462.xml"/><Relationship Id="rId1047" Type="http://schemas.openxmlformats.org/officeDocument/2006/relationships/tags" Target="../tags/tag1461.xml"/><Relationship Id="rId1046" Type="http://schemas.openxmlformats.org/officeDocument/2006/relationships/tags" Target="../tags/tag1460.xml"/><Relationship Id="rId1045" Type="http://schemas.openxmlformats.org/officeDocument/2006/relationships/tags" Target="../tags/tag1459.xml"/><Relationship Id="rId1044" Type="http://schemas.openxmlformats.org/officeDocument/2006/relationships/tags" Target="../tags/tag1458.xml"/><Relationship Id="rId1043" Type="http://schemas.openxmlformats.org/officeDocument/2006/relationships/tags" Target="../tags/tag1457.xml"/><Relationship Id="rId1042" Type="http://schemas.openxmlformats.org/officeDocument/2006/relationships/tags" Target="../tags/tag1456.xml"/><Relationship Id="rId1041" Type="http://schemas.openxmlformats.org/officeDocument/2006/relationships/tags" Target="../tags/tag1455.xml"/><Relationship Id="rId1040" Type="http://schemas.openxmlformats.org/officeDocument/2006/relationships/tags" Target="../tags/tag1454.xml"/><Relationship Id="rId104" Type="http://schemas.openxmlformats.org/officeDocument/2006/relationships/tags" Target="../tags/tag518.xml"/><Relationship Id="rId1039" Type="http://schemas.openxmlformats.org/officeDocument/2006/relationships/tags" Target="../tags/tag1453.xml"/><Relationship Id="rId1038" Type="http://schemas.openxmlformats.org/officeDocument/2006/relationships/tags" Target="../tags/tag1452.xml"/><Relationship Id="rId1037" Type="http://schemas.openxmlformats.org/officeDocument/2006/relationships/tags" Target="../tags/tag1451.xml"/><Relationship Id="rId1036" Type="http://schemas.openxmlformats.org/officeDocument/2006/relationships/tags" Target="../tags/tag1450.xml"/><Relationship Id="rId1035" Type="http://schemas.openxmlformats.org/officeDocument/2006/relationships/tags" Target="../tags/tag1449.xml"/><Relationship Id="rId1034" Type="http://schemas.openxmlformats.org/officeDocument/2006/relationships/tags" Target="../tags/tag1448.xml"/><Relationship Id="rId1033" Type="http://schemas.openxmlformats.org/officeDocument/2006/relationships/tags" Target="../tags/tag1447.xml"/><Relationship Id="rId1032" Type="http://schemas.openxmlformats.org/officeDocument/2006/relationships/tags" Target="../tags/tag1446.xml"/><Relationship Id="rId1031" Type="http://schemas.openxmlformats.org/officeDocument/2006/relationships/tags" Target="../tags/tag1445.xml"/><Relationship Id="rId1030" Type="http://schemas.openxmlformats.org/officeDocument/2006/relationships/tags" Target="../tags/tag1444.xml"/><Relationship Id="rId103" Type="http://schemas.openxmlformats.org/officeDocument/2006/relationships/tags" Target="../tags/tag517.xml"/><Relationship Id="rId1029" Type="http://schemas.openxmlformats.org/officeDocument/2006/relationships/tags" Target="../tags/tag1443.xml"/><Relationship Id="rId1028" Type="http://schemas.openxmlformats.org/officeDocument/2006/relationships/tags" Target="../tags/tag1442.xml"/><Relationship Id="rId1027" Type="http://schemas.openxmlformats.org/officeDocument/2006/relationships/tags" Target="../tags/tag1441.xml"/><Relationship Id="rId1026" Type="http://schemas.openxmlformats.org/officeDocument/2006/relationships/tags" Target="../tags/tag1440.xml"/><Relationship Id="rId1025" Type="http://schemas.openxmlformats.org/officeDocument/2006/relationships/tags" Target="../tags/tag1439.xml"/><Relationship Id="rId1024" Type="http://schemas.openxmlformats.org/officeDocument/2006/relationships/tags" Target="../tags/tag1438.xml"/><Relationship Id="rId1023" Type="http://schemas.openxmlformats.org/officeDocument/2006/relationships/tags" Target="../tags/tag1437.xml"/><Relationship Id="rId1022" Type="http://schemas.openxmlformats.org/officeDocument/2006/relationships/tags" Target="../tags/tag1436.xml"/><Relationship Id="rId1021" Type="http://schemas.openxmlformats.org/officeDocument/2006/relationships/tags" Target="../tags/tag1435.xml"/><Relationship Id="rId1020" Type="http://schemas.openxmlformats.org/officeDocument/2006/relationships/tags" Target="../tags/tag1434.xml"/><Relationship Id="rId102" Type="http://schemas.openxmlformats.org/officeDocument/2006/relationships/tags" Target="../tags/tag516.xml"/><Relationship Id="rId1019" Type="http://schemas.openxmlformats.org/officeDocument/2006/relationships/tags" Target="../tags/tag1433.xml"/><Relationship Id="rId1018" Type="http://schemas.openxmlformats.org/officeDocument/2006/relationships/tags" Target="../tags/tag1432.xml"/><Relationship Id="rId1017" Type="http://schemas.openxmlformats.org/officeDocument/2006/relationships/tags" Target="../tags/tag1431.xml"/><Relationship Id="rId1016" Type="http://schemas.openxmlformats.org/officeDocument/2006/relationships/tags" Target="../tags/tag1430.xml"/><Relationship Id="rId1015" Type="http://schemas.openxmlformats.org/officeDocument/2006/relationships/tags" Target="../tags/tag1429.xml"/><Relationship Id="rId1014" Type="http://schemas.openxmlformats.org/officeDocument/2006/relationships/tags" Target="../tags/tag1428.xml"/><Relationship Id="rId1013" Type="http://schemas.openxmlformats.org/officeDocument/2006/relationships/tags" Target="../tags/tag1427.xml"/><Relationship Id="rId1012" Type="http://schemas.openxmlformats.org/officeDocument/2006/relationships/tags" Target="../tags/tag1426.xml"/><Relationship Id="rId1011" Type="http://schemas.openxmlformats.org/officeDocument/2006/relationships/tags" Target="../tags/tag1425.xml"/><Relationship Id="rId1010" Type="http://schemas.openxmlformats.org/officeDocument/2006/relationships/tags" Target="../tags/tag1424.xml"/><Relationship Id="rId101" Type="http://schemas.openxmlformats.org/officeDocument/2006/relationships/tags" Target="../tags/tag515.xml"/><Relationship Id="rId1009" Type="http://schemas.openxmlformats.org/officeDocument/2006/relationships/tags" Target="../tags/tag1423.xml"/><Relationship Id="rId1008" Type="http://schemas.openxmlformats.org/officeDocument/2006/relationships/tags" Target="../tags/tag1422.xml"/><Relationship Id="rId1007" Type="http://schemas.openxmlformats.org/officeDocument/2006/relationships/tags" Target="../tags/tag1421.xml"/><Relationship Id="rId1006" Type="http://schemas.openxmlformats.org/officeDocument/2006/relationships/tags" Target="../tags/tag1420.xml"/><Relationship Id="rId1005" Type="http://schemas.openxmlformats.org/officeDocument/2006/relationships/tags" Target="../tags/tag1419.xml"/><Relationship Id="rId1004" Type="http://schemas.openxmlformats.org/officeDocument/2006/relationships/tags" Target="../tags/tag1418.xml"/><Relationship Id="rId1003" Type="http://schemas.openxmlformats.org/officeDocument/2006/relationships/tags" Target="../tags/tag1417.xml"/><Relationship Id="rId1002" Type="http://schemas.openxmlformats.org/officeDocument/2006/relationships/tags" Target="../tags/tag1416.xml"/><Relationship Id="rId1001" Type="http://schemas.openxmlformats.org/officeDocument/2006/relationships/tags" Target="../tags/tag1415.xml"/><Relationship Id="rId1000" Type="http://schemas.openxmlformats.org/officeDocument/2006/relationships/tags" Target="../tags/tag1414.xml"/><Relationship Id="rId100" Type="http://schemas.openxmlformats.org/officeDocument/2006/relationships/tags" Target="../tags/tag514.xml"/><Relationship Id="rId10" Type="http://schemas.openxmlformats.org/officeDocument/2006/relationships/tags" Target="../tags/tag424.xml"/><Relationship Id="rId1" Type="http://schemas.openxmlformats.org/officeDocument/2006/relationships/tags" Target="../tags/tag415.xml"/></Relationships>
</file>

<file path=ppt/slides/_rels/slide12.xml.rels><?xml version="1.0" encoding="UTF-8" standalone="yes"?>
<Relationships xmlns="http://schemas.openxmlformats.org/package/2006/relationships"><Relationship Id="rId4" Type="http://schemas.openxmlformats.org/officeDocument/2006/relationships/notesSlide" Target="../notesSlides/notesSlide10.xml"/><Relationship Id="rId3" Type="http://schemas.openxmlformats.org/officeDocument/2006/relationships/slideLayout" Target="../slideLayouts/slideLayout50.xml"/><Relationship Id="rId2" Type="http://schemas.openxmlformats.org/officeDocument/2006/relationships/tags" Target="../tags/tag1686.xml"/><Relationship Id="rId1" Type="http://schemas.openxmlformats.org/officeDocument/2006/relationships/tags" Target="../tags/tag1685.xml"/></Relationships>
</file>

<file path=ppt/slides/_rels/slide13.xml.rels><?xml version="1.0" encoding="UTF-8" standalone="yes"?>
<Relationships xmlns="http://schemas.openxmlformats.org/package/2006/relationships"><Relationship Id="rId8" Type="http://schemas.openxmlformats.org/officeDocument/2006/relationships/notesSlide" Target="../notesSlides/notesSlide11.xml"/><Relationship Id="rId7" Type="http://schemas.openxmlformats.org/officeDocument/2006/relationships/slideLayout" Target="../slideLayouts/slideLayout51.xml"/><Relationship Id="rId6" Type="http://schemas.openxmlformats.org/officeDocument/2006/relationships/image" Target="../media/image5.svg"/><Relationship Id="rId5" Type="http://schemas.openxmlformats.org/officeDocument/2006/relationships/image" Target="../media/image14.png"/><Relationship Id="rId4" Type="http://schemas.openxmlformats.org/officeDocument/2006/relationships/tags" Target="../tags/tag1690.xml"/><Relationship Id="rId3" Type="http://schemas.openxmlformats.org/officeDocument/2006/relationships/tags" Target="../tags/tag1689.xml"/><Relationship Id="rId2" Type="http://schemas.openxmlformats.org/officeDocument/2006/relationships/tags" Target="../tags/tag1688.xml"/><Relationship Id="rId1" Type="http://schemas.openxmlformats.org/officeDocument/2006/relationships/tags" Target="../tags/tag1687.xml"/></Relationships>
</file>

<file path=ppt/slides/_rels/slide14.xml.rels><?xml version="1.0" encoding="UTF-8" standalone="yes"?>
<Relationships xmlns="http://schemas.openxmlformats.org/package/2006/relationships"><Relationship Id="rId6" Type="http://schemas.openxmlformats.org/officeDocument/2006/relationships/notesSlide" Target="../notesSlides/notesSlide12.xml"/><Relationship Id="rId5" Type="http://schemas.openxmlformats.org/officeDocument/2006/relationships/slideLayout" Target="../slideLayouts/slideLayout52.xml"/><Relationship Id="rId4" Type="http://schemas.openxmlformats.org/officeDocument/2006/relationships/tags" Target="../tags/tag1693.xml"/><Relationship Id="rId3" Type="http://schemas.openxmlformats.org/officeDocument/2006/relationships/image" Target="../media/image15.png"/><Relationship Id="rId2" Type="http://schemas.openxmlformats.org/officeDocument/2006/relationships/tags" Target="../tags/tag1692.xml"/><Relationship Id="rId1" Type="http://schemas.openxmlformats.org/officeDocument/2006/relationships/tags" Target="../tags/tag1691.xml"/></Relationships>
</file>

<file path=ppt/slides/_rels/slide15.xml.rels><?xml version="1.0" encoding="UTF-8" standalone="yes"?>
<Relationships xmlns="http://schemas.openxmlformats.org/package/2006/relationships"><Relationship Id="rId9" Type="http://schemas.openxmlformats.org/officeDocument/2006/relationships/slideLayout" Target="../slideLayouts/slideLayout53.xml"/><Relationship Id="rId8" Type="http://schemas.openxmlformats.org/officeDocument/2006/relationships/tags" Target="../tags/tag1699.xml"/><Relationship Id="rId7" Type="http://schemas.openxmlformats.org/officeDocument/2006/relationships/tags" Target="../tags/tag1698.xml"/><Relationship Id="rId6" Type="http://schemas.openxmlformats.org/officeDocument/2006/relationships/tags" Target="../tags/tag1697.xml"/><Relationship Id="rId5" Type="http://schemas.openxmlformats.org/officeDocument/2006/relationships/tags" Target="../tags/tag1696.xml"/><Relationship Id="rId4" Type="http://schemas.openxmlformats.org/officeDocument/2006/relationships/image" Target="../media/image6.svg"/><Relationship Id="rId3" Type="http://schemas.openxmlformats.org/officeDocument/2006/relationships/image" Target="../media/image16.png"/><Relationship Id="rId2" Type="http://schemas.openxmlformats.org/officeDocument/2006/relationships/tags" Target="../tags/tag1695.xml"/><Relationship Id="rId10" Type="http://schemas.openxmlformats.org/officeDocument/2006/relationships/notesSlide" Target="../notesSlides/notesSlide13.xml"/><Relationship Id="rId1" Type="http://schemas.openxmlformats.org/officeDocument/2006/relationships/tags" Target="../tags/tag1694.xml"/></Relationships>
</file>

<file path=ppt/slides/_rels/slide16.xml.rels><?xml version="1.0" encoding="UTF-8" standalone="yes"?>
<Relationships xmlns="http://schemas.openxmlformats.org/package/2006/relationships"><Relationship Id="rId9" Type="http://schemas.openxmlformats.org/officeDocument/2006/relationships/notesSlide" Target="../notesSlides/notesSlide14.xml"/><Relationship Id="rId8" Type="http://schemas.openxmlformats.org/officeDocument/2006/relationships/slideLayout" Target="../slideLayouts/slideLayout54.xml"/><Relationship Id="rId7" Type="http://schemas.openxmlformats.org/officeDocument/2006/relationships/image" Target="../media/image7.svg"/><Relationship Id="rId6" Type="http://schemas.openxmlformats.org/officeDocument/2006/relationships/image" Target="../media/image18.png"/><Relationship Id="rId5" Type="http://schemas.openxmlformats.org/officeDocument/2006/relationships/tags" Target="../tags/tag1703.xml"/><Relationship Id="rId4" Type="http://schemas.openxmlformats.org/officeDocument/2006/relationships/tags" Target="../tags/tag1702.xml"/><Relationship Id="rId3" Type="http://schemas.openxmlformats.org/officeDocument/2006/relationships/image" Target="../media/image17.png"/><Relationship Id="rId2" Type="http://schemas.openxmlformats.org/officeDocument/2006/relationships/tags" Target="../tags/tag1701.xml"/><Relationship Id="rId1" Type="http://schemas.openxmlformats.org/officeDocument/2006/relationships/tags" Target="../tags/tag1700.xml"/></Relationships>
</file>

<file path=ppt/slides/_rels/slide17.xml.rels><?xml version="1.0" encoding="UTF-8" standalone="yes"?>
<Relationships xmlns="http://schemas.openxmlformats.org/package/2006/relationships"><Relationship Id="rId7" Type="http://schemas.openxmlformats.org/officeDocument/2006/relationships/notesSlide" Target="../notesSlides/notesSlide15.xml"/><Relationship Id="rId6" Type="http://schemas.openxmlformats.org/officeDocument/2006/relationships/slideLayout" Target="../slideLayouts/slideLayout55.xml"/><Relationship Id="rId5" Type="http://schemas.openxmlformats.org/officeDocument/2006/relationships/image" Target="../media/image17.png"/><Relationship Id="rId4" Type="http://schemas.openxmlformats.org/officeDocument/2006/relationships/tags" Target="../tags/tag1707.xml"/><Relationship Id="rId3" Type="http://schemas.openxmlformats.org/officeDocument/2006/relationships/tags" Target="../tags/tag1706.xml"/><Relationship Id="rId2" Type="http://schemas.openxmlformats.org/officeDocument/2006/relationships/tags" Target="../tags/tag1705.xml"/><Relationship Id="rId1" Type="http://schemas.openxmlformats.org/officeDocument/2006/relationships/tags" Target="../tags/tag1704.xml"/></Relationships>
</file>

<file path=ppt/slides/_rels/slide18.xml.rels><?xml version="1.0" encoding="UTF-8" standalone="yes"?>
<Relationships xmlns="http://schemas.openxmlformats.org/package/2006/relationships"><Relationship Id="rId999" Type="http://schemas.openxmlformats.org/officeDocument/2006/relationships/tags" Target="../tags/tag2706.xml"/><Relationship Id="rId998" Type="http://schemas.openxmlformats.org/officeDocument/2006/relationships/tags" Target="../tags/tag2705.xml"/><Relationship Id="rId997" Type="http://schemas.openxmlformats.org/officeDocument/2006/relationships/tags" Target="../tags/tag2704.xml"/><Relationship Id="rId996" Type="http://schemas.openxmlformats.org/officeDocument/2006/relationships/tags" Target="../tags/tag2703.xml"/><Relationship Id="rId995" Type="http://schemas.openxmlformats.org/officeDocument/2006/relationships/tags" Target="../tags/tag2702.xml"/><Relationship Id="rId994" Type="http://schemas.openxmlformats.org/officeDocument/2006/relationships/tags" Target="../tags/tag2701.xml"/><Relationship Id="rId993" Type="http://schemas.openxmlformats.org/officeDocument/2006/relationships/tags" Target="../tags/tag2700.xml"/><Relationship Id="rId992" Type="http://schemas.openxmlformats.org/officeDocument/2006/relationships/tags" Target="../tags/tag2699.xml"/><Relationship Id="rId991" Type="http://schemas.openxmlformats.org/officeDocument/2006/relationships/tags" Target="../tags/tag2698.xml"/><Relationship Id="rId990" Type="http://schemas.openxmlformats.org/officeDocument/2006/relationships/tags" Target="../tags/tag2697.xml"/><Relationship Id="rId99" Type="http://schemas.openxmlformats.org/officeDocument/2006/relationships/tags" Target="../tags/tag1806.xml"/><Relationship Id="rId989" Type="http://schemas.openxmlformats.org/officeDocument/2006/relationships/tags" Target="../tags/tag2696.xml"/><Relationship Id="rId988" Type="http://schemas.openxmlformats.org/officeDocument/2006/relationships/tags" Target="../tags/tag2695.xml"/><Relationship Id="rId987" Type="http://schemas.openxmlformats.org/officeDocument/2006/relationships/tags" Target="../tags/tag2694.xml"/><Relationship Id="rId986" Type="http://schemas.openxmlformats.org/officeDocument/2006/relationships/tags" Target="../tags/tag2693.xml"/><Relationship Id="rId985" Type="http://schemas.openxmlformats.org/officeDocument/2006/relationships/tags" Target="../tags/tag2692.xml"/><Relationship Id="rId984" Type="http://schemas.openxmlformats.org/officeDocument/2006/relationships/tags" Target="../tags/tag2691.xml"/><Relationship Id="rId983" Type="http://schemas.openxmlformats.org/officeDocument/2006/relationships/tags" Target="../tags/tag2690.xml"/><Relationship Id="rId982" Type="http://schemas.openxmlformats.org/officeDocument/2006/relationships/tags" Target="../tags/tag2689.xml"/><Relationship Id="rId981" Type="http://schemas.openxmlformats.org/officeDocument/2006/relationships/tags" Target="../tags/tag2688.xml"/><Relationship Id="rId980" Type="http://schemas.openxmlformats.org/officeDocument/2006/relationships/tags" Target="../tags/tag2687.xml"/><Relationship Id="rId98" Type="http://schemas.openxmlformats.org/officeDocument/2006/relationships/tags" Target="../tags/tag1805.xml"/><Relationship Id="rId979" Type="http://schemas.openxmlformats.org/officeDocument/2006/relationships/tags" Target="../tags/tag2686.xml"/><Relationship Id="rId978" Type="http://schemas.openxmlformats.org/officeDocument/2006/relationships/tags" Target="../tags/tag2685.xml"/><Relationship Id="rId977" Type="http://schemas.openxmlformats.org/officeDocument/2006/relationships/tags" Target="../tags/tag2684.xml"/><Relationship Id="rId976" Type="http://schemas.openxmlformats.org/officeDocument/2006/relationships/tags" Target="../tags/tag2683.xml"/><Relationship Id="rId975" Type="http://schemas.openxmlformats.org/officeDocument/2006/relationships/tags" Target="../tags/tag2682.xml"/><Relationship Id="rId974" Type="http://schemas.openxmlformats.org/officeDocument/2006/relationships/tags" Target="../tags/tag2681.xml"/><Relationship Id="rId973" Type="http://schemas.openxmlformats.org/officeDocument/2006/relationships/tags" Target="../tags/tag2680.xml"/><Relationship Id="rId972" Type="http://schemas.openxmlformats.org/officeDocument/2006/relationships/tags" Target="../tags/tag2679.xml"/><Relationship Id="rId971" Type="http://schemas.openxmlformats.org/officeDocument/2006/relationships/tags" Target="../tags/tag2678.xml"/><Relationship Id="rId970" Type="http://schemas.openxmlformats.org/officeDocument/2006/relationships/tags" Target="../tags/tag2677.xml"/><Relationship Id="rId97" Type="http://schemas.openxmlformats.org/officeDocument/2006/relationships/tags" Target="../tags/tag1804.xml"/><Relationship Id="rId969" Type="http://schemas.openxmlformats.org/officeDocument/2006/relationships/tags" Target="../tags/tag2676.xml"/><Relationship Id="rId968" Type="http://schemas.openxmlformats.org/officeDocument/2006/relationships/tags" Target="../tags/tag2675.xml"/><Relationship Id="rId967" Type="http://schemas.openxmlformats.org/officeDocument/2006/relationships/tags" Target="../tags/tag2674.xml"/><Relationship Id="rId966" Type="http://schemas.openxmlformats.org/officeDocument/2006/relationships/tags" Target="../tags/tag2673.xml"/><Relationship Id="rId965" Type="http://schemas.openxmlformats.org/officeDocument/2006/relationships/tags" Target="../tags/tag2672.xml"/><Relationship Id="rId964" Type="http://schemas.openxmlformats.org/officeDocument/2006/relationships/tags" Target="../tags/tag2671.xml"/><Relationship Id="rId963" Type="http://schemas.openxmlformats.org/officeDocument/2006/relationships/tags" Target="../tags/tag2670.xml"/><Relationship Id="rId962" Type="http://schemas.openxmlformats.org/officeDocument/2006/relationships/tags" Target="../tags/tag2669.xml"/><Relationship Id="rId961" Type="http://schemas.openxmlformats.org/officeDocument/2006/relationships/tags" Target="../tags/tag2668.xml"/><Relationship Id="rId960" Type="http://schemas.openxmlformats.org/officeDocument/2006/relationships/tags" Target="../tags/tag2667.xml"/><Relationship Id="rId96" Type="http://schemas.openxmlformats.org/officeDocument/2006/relationships/tags" Target="../tags/tag1803.xml"/><Relationship Id="rId959" Type="http://schemas.openxmlformats.org/officeDocument/2006/relationships/tags" Target="../tags/tag2666.xml"/><Relationship Id="rId958" Type="http://schemas.openxmlformats.org/officeDocument/2006/relationships/tags" Target="../tags/tag2665.xml"/><Relationship Id="rId957" Type="http://schemas.openxmlformats.org/officeDocument/2006/relationships/tags" Target="../tags/tag2664.xml"/><Relationship Id="rId956" Type="http://schemas.openxmlformats.org/officeDocument/2006/relationships/tags" Target="../tags/tag2663.xml"/><Relationship Id="rId955" Type="http://schemas.openxmlformats.org/officeDocument/2006/relationships/tags" Target="../tags/tag2662.xml"/><Relationship Id="rId954" Type="http://schemas.openxmlformats.org/officeDocument/2006/relationships/tags" Target="../tags/tag2661.xml"/><Relationship Id="rId953" Type="http://schemas.openxmlformats.org/officeDocument/2006/relationships/tags" Target="../tags/tag2660.xml"/><Relationship Id="rId952" Type="http://schemas.openxmlformats.org/officeDocument/2006/relationships/tags" Target="../tags/tag2659.xml"/><Relationship Id="rId951" Type="http://schemas.openxmlformats.org/officeDocument/2006/relationships/tags" Target="../tags/tag2658.xml"/><Relationship Id="rId950" Type="http://schemas.openxmlformats.org/officeDocument/2006/relationships/tags" Target="../tags/tag2657.xml"/><Relationship Id="rId95" Type="http://schemas.openxmlformats.org/officeDocument/2006/relationships/tags" Target="../tags/tag1802.xml"/><Relationship Id="rId949" Type="http://schemas.openxmlformats.org/officeDocument/2006/relationships/tags" Target="../tags/tag2656.xml"/><Relationship Id="rId948" Type="http://schemas.openxmlformats.org/officeDocument/2006/relationships/tags" Target="../tags/tag2655.xml"/><Relationship Id="rId947" Type="http://schemas.openxmlformats.org/officeDocument/2006/relationships/tags" Target="../tags/tag2654.xml"/><Relationship Id="rId946" Type="http://schemas.openxmlformats.org/officeDocument/2006/relationships/tags" Target="../tags/tag2653.xml"/><Relationship Id="rId945" Type="http://schemas.openxmlformats.org/officeDocument/2006/relationships/tags" Target="../tags/tag2652.xml"/><Relationship Id="rId944" Type="http://schemas.openxmlformats.org/officeDocument/2006/relationships/tags" Target="../tags/tag2651.xml"/><Relationship Id="rId943" Type="http://schemas.openxmlformats.org/officeDocument/2006/relationships/tags" Target="../tags/tag2650.xml"/><Relationship Id="rId942" Type="http://schemas.openxmlformats.org/officeDocument/2006/relationships/tags" Target="../tags/tag2649.xml"/><Relationship Id="rId941" Type="http://schemas.openxmlformats.org/officeDocument/2006/relationships/tags" Target="../tags/tag2648.xml"/><Relationship Id="rId940" Type="http://schemas.openxmlformats.org/officeDocument/2006/relationships/tags" Target="../tags/tag2647.xml"/><Relationship Id="rId94" Type="http://schemas.openxmlformats.org/officeDocument/2006/relationships/tags" Target="../tags/tag1801.xml"/><Relationship Id="rId939" Type="http://schemas.openxmlformats.org/officeDocument/2006/relationships/tags" Target="../tags/tag2646.xml"/><Relationship Id="rId938" Type="http://schemas.openxmlformats.org/officeDocument/2006/relationships/tags" Target="../tags/tag2645.xml"/><Relationship Id="rId937" Type="http://schemas.openxmlformats.org/officeDocument/2006/relationships/tags" Target="../tags/tag2644.xml"/><Relationship Id="rId936" Type="http://schemas.openxmlformats.org/officeDocument/2006/relationships/tags" Target="../tags/tag2643.xml"/><Relationship Id="rId935" Type="http://schemas.openxmlformats.org/officeDocument/2006/relationships/tags" Target="../tags/tag2642.xml"/><Relationship Id="rId934" Type="http://schemas.openxmlformats.org/officeDocument/2006/relationships/tags" Target="../tags/tag2641.xml"/><Relationship Id="rId933" Type="http://schemas.openxmlformats.org/officeDocument/2006/relationships/tags" Target="../tags/tag2640.xml"/><Relationship Id="rId932" Type="http://schemas.openxmlformats.org/officeDocument/2006/relationships/tags" Target="../tags/tag2639.xml"/><Relationship Id="rId931" Type="http://schemas.openxmlformats.org/officeDocument/2006/relationships/tags" Target="../tags/tag2638.xml"/><Relationship Id="rId930" Type="http://schemas.openxmlformats.org/officeDocument/2006/relationships/tags" Target="../tags/tag2637.xml"/><Relationship Id="rId93" Type="http://schemas.openxmlformats.org/officeDocument/2006/relationships/tags" Target="../tags/tag1800.xml"/><Relationship Id="rId929" Type="http://schemas.openxmlformats.org/officeDocument/2006/relationships/tags" Target="../tags/tag2636.xml"/><Relationship Id="rId928" Type="http://schemas.openxmlformats.org/officeDocument/2006/relationships/tags" Target="../tags/tag2635.xml"/><Relationship Id="rId927" Type="http://schemas.openxmlformats.org/officeDocument/2006/relationships/tags" Target="../tags/tag2634.xml"/><Relationship Id="rId926" Type="http://schemas.openxmlformats.org/officeDocument/2006/relationships/tags" Target="../tags/tag2633.xml"/><Relationship Id="rId925" Type="http://schemas.openxmlformats.org/officeDocument/2006/relationships/tags" Target="../tags/tag2632.xml"/><Relationship Id="rId924" Type="http://schemas.openxmlformats.org/officeDocument/2006/relationships/tags" Target="../tags/tag2631.xml"/><Relationship Id="rId923" Type="http://schemas.openxmlformats.org/officeDocument/2006/relationships/tags" Target="../tags/tag2630.xml"/><Relationship Id="rId922" Type="http://schemas.openxmlformats.org/officeDocument/2006/relationships/tags" Target="../tags/tag2629.xml"/><Relationship Id="rId921" Type="http://schemas.openxmlformats.org/officeDocument/2006/relationships/tags" Target="../tags/tag2628.xml"/><Relationship Id="rId920" Type="http://schemas.openxmlformats.org/officeDocument/2006/relationships/tags" Target="../tags/tag2627.xml"/><Relationship Id="rId92" Type="http://schemas.openxmlformats.org/officeDocument/2006/relationships/tags" Target="../tags/tag1799.xml"/><Relationship Id="rId919" Type="http://schemas.openxmlformats.org/officeDocument/2006/relationships/tags" Target="../tags/tag2626.xml"/><Relationship Id="rId918" Type="http://schemas.openxmlformats.org/officeDocument/2006/relationships/tags" Target="../tags/tag2625.xml"/><Relationship Id="rId917" Type="http://schemas.openxmlformats.org/officeDocument/2006/relationships/tags" Target="../tags/tag2624.xml"/><Relationship Id="rId916" Type="http://schemas.openxmlformats.org/officeDocument/2006/relationships/tags" Target="../tags/tag2623.xml"/><Relationship Id="rId915" Type="http://schemas.openxmlformats.org/officeDocument/2006/relationships/tags" Target="../tags/tag2622.xml"/><Relationship Id="rId914" Type="http://schemas.openxmlformats.org/officeDocument/2006/relationships/tags" Target="../tags/tag2621.xml"/><Relationship Id="rId913" Type="http://schemas.openxmlformats.org/officeDocument/2006/relationships/tags" Target="../tags/tag2620.xml"/><Relationship Id="rId912" Type="http://schemas.openxmlformats.org/officeDocument/2006/relationships/tags" Target="../tags/tag2619.xml"/><Relationship Id="rId911" Type="http://schemas.openxmlformats.org/officeDocument/2006/relationships/tags" Target="../tags/tag2618.xml"/><Relationship Id="rId910" Type="http://schemas.openxmlformats.org/officeDocument/2006/relationships/tags" Target="../tags/tag2617.xml"/><Relationship Id="rId91" Type="http://schemas.openxmlformats.org/officeDocument/2006/relationships/tags" Target="../tags/tag1798.xml"/><Relationship Id="rId909" Type="http://schemas.openxmlformats.org/officeDocument/2006/relationships/tags" Target="../tags/tag2616.xml"/><Relationship Id="rId908" Type="http://schemas.openxmlformats.org/officeDocument/2006/relationships/tags" Target="../tags/tag2615.xml"/><Relationship Id="rId907" Type="http://schemas.openxmlformats.org/officeDocument/2006/relationships/tags" Target="../tags/tag2614.xml"/><Relationship Id="rId906" Type="http://schemas.openxmlformats.org/officeDocument/2006/relationships/tags" Target="../tags/tag2613.xml"/><Relationship Id="rId905" Type="http://schemas.openxmlformats.org/officeDocument/2006/relationships/tags" Target="../tags/tag2612.xml"/><Relationship Id="rId904" Type="http://schemas.openxmlformats.org/officeDocument/2006/relationships/tags" Target="../tags/tag2611.xml"/><Relationship Id="rId903" Type="http://schemas.openxmlformats.org/officeDocument/2006/relationships/tags" Target="../tags/tag2610.xml"/><Relationship Id="rId902" Type="http://schemas.openxmlformats.org/officeDocument/2006/relationships/tags" Target="../tags/tag2609.xml"/><Relationship Id="rId901" Type="http://schemas.openxmlformats.org/officeDocument/2006/relationships/tags" Target="../tags/tag2608.xml"/><Relationship Id="rId900" Type="http://schemas.openxmlformats.org/officeDocument/2006/relationships/tags" Target="../tags/tag2607.xml"/><Relationship Id="rId90" Type="http://schemas.openxmlformats.org/officeDocument/2006/relationships/tags" Target="../tags/tag1797.xml"/><Relationship Id="rId9" Type="http://schemas.openxmlformats.org/officeDocument/2006/relationships/tags" Target="../tags/tag1716.xml"/><Relationship Id="rId899" Type="http://schemas.openxmlformats.org/officeDocument/2006/relationships/tags" Target="../tags/tag2606.xml"/><Relationship Id="rId898" Type="http://schemas.openxmlformats.org/officeDocument/2006/relationships/tags" Target="../tags/tag2605.xml"/><Relationship Id="rId897" Type="http://schemas.openxmlformats.org/officeDocument/2006/relationships/tags" Target="../tags/tag2604.xml"/><Relationship Id="rId896" Type="http://schemas.openxmlformats.org/officeDocument/2006/relationships/tags" Target="../tags/tag2603.xml"/><Relationship Id="rId895" Type="http://schemas.openxmlformats.org/officeDocument/2006/relationships/tags" Target="../tags/tag2602.xml"/><Relationship Id="rId894" Type="http://schemas.openxmlformats.org/officeDocument/2006/relationships/tags" Target="../tags/tag2601.xml"/><Relationship Id="rId893" Type="http://schemas.openxmlformats.org/officeDocument/2006/relationships/tags" Target="../tags/tag2600.xml"/><Relationship Id="rId892" Type="http://schemas.openxmlformats.org/officeDocument/2006/relationships/tags" Target="../tags/tag2599.xml"/><Relationship Id="rId891" Type="http://schemas.openxmlformats.org/officeDocument/2006/relationships/tags" Target="../tags/tag2598.xml"/><Relationship Id="rId890" Type="http://schemas.openxmlformats.org/officeDocument/2006/relationships/tags" Target="../tags/tag2597.xml"/><Relationship Id="rId89" Type="http://schemas.openxmlformats.org/officeDocument/2006/relationships/tags" Target="../tags/tag1796.xml"/><Relationship Id="rId889" Type="http://schemas.openxmlformats.org/officeDocument/2006/relationships/tags" Target="../tags/tag2596.xml"/><Relationship Id="rId888" Type="http://schemas.openxmlformats.org/officeDocument/2006/relationships/tags" Target="../tags/tag2595.xml"/><Relationship Id="rId887" Type="http://schemas.openxmlformats.org/officeDocument/2006/relationships/tags" Target="../tags/tag2594.xml"/><Relationship Id="rId886" Type="http://schemas.openxmlformats.org/officeDocument/2006/relationships/tags" Target="../tags/tag2593.xml"/><Relationship Id="rId885" Type="http://schemas.openxmlformats.org/officeDocument/2006/relationships/tags" Target="../tags/tag2592.xml"/><Relationship Id="rId884" Type="http://schemas.openxmlformats.org/officeDocument/2006/relationships/tags" Target="../tags/tag2591.xml"/><Relationship Id="rId883" Type="http://schemas.openxmlformats.org/officeDocument/2006/relationships/tags" Target="../tags/tag2590.xml"/><Relationship Id="rId882" Type="http://schemas.openxmlformats.org/officeDocument/2006/relationships/tags" Target="../tags/tag2589.xml"/><Relationship Id="rId881" Type="http://schemas.openxmlformats.org/officeDocument/2006/relationships/tags" Target="../tags/tag2588.xml"/><Relationship Id="rId880" Type="http://schemas.openxmlformats.org/officeDocument/2006/relationships/tags" Target="../tags/tag2587.xml"/><Relationship Id="rId88" Type="http://schemas.openxmlformats.org/officeDocument/2006/relationships/tags" Target="../tags/tag1795.xml"/><Relationship Id="rId879" Type="http://schemas.openxmlformats.org/officeDocument/2006/relationships/tags" Target="../tags/tag2586.xml"/><Relationship Id="rId878" Type="http://schemas.openxmlformats.org/officeDocument/2006/relationships/tags" Target="../tags/tag2585.xml"/><Relationship Id="rId877" Type="http://schemas.openxmlformats.org/officeDocument/2006/relationships/tags" Target="../tags/tag2584.xml"/><Relationship Id="rId876" Type="http://schemas.openxmlformats.org/officeDocument/2006/relationships/tags" Target="../tags/tag2583.xml"/><Relationship Id="rId875" Type="http://schemas.openxmlformats.org/officeDocument/2006/relationships/tags" Target="../tags/tag2582.xml"/><Relationship Id="rId874" Type="http://schemas.openxmlformats.org/officeDocument/2006/relationships/tags" Target="../tags/tag2581.xml"/><Relationship Id="rId873" Type="http://schemas.openxmlformats.org/officeDocument/2006/relationships/tags" Target="../tags/tag2580.xml"/><Relationship Id="rId872" Type="http://schemas.openxmlformats.org/officeDocument/2006/relationships/tags" Target="../tags/tag2579.xml"/><Relationship Id="rId871" Type="http://schemas.openxmlformats.org/officeDocument/2006/relationships/tags" Target="../tags/tag2578.xml"/><Relationship Id="rId870" Type="http://schemas.openxmlformats.org/officeDocument/2006/relationships/tags" Target="../tags/tag2577.xml"/><Relationship Id="rId87" Type="http://schemas.openxmlformats.org/officeDocument/2006/relationships/tags" Target="../tags/tag1794.xml"/><Relationship Id="rId869" Type="http://schemas.openxmlformats.org/officeDocument/2006/relationships/tags" Target="../tags/tag2576.xml"/><Relationship Id="rId868" Type="http://schemas.openxmlformats.org/officeDocument/2006/relationships/tags" Target="../tags/tag2575.xml"/><Relationship Id="rId867" Type="http://schemas.openxmlformats.org/officeDocument/2006/relationships/tags" Target="../tags/tag2574.xml"/><Relationship Id="rId866" Type="http://schemas.openxmlformats.org/officeDocument/2006/relationships/tags" Target="../tags/tag2573.xml"/><Relationship Id="rId865" Type="http://schemas.openxmlformats.org/officeDocument/2006/relationships/tags" Target="../tags/tag2572.xml"/><Relationship Id="rId864" Type="http://schemas.openxmlformats.org/officeDocument/2006/relationships/tags" Target="../tags/tag2571.xml"/><Relationship Id="rId863" Type="http://schemas.openxmlformats.org/officeDocument/2006/relationships/tags" Target="../tags/tag2570.xml"/><Relationship Id="rId862" Type="http://schemas.openxmlformats.org/officeDocument/2006/relationships/tags" Target="../tags/tag2569.xml"/><Relationship Id="rId861" Type="http://schemas.openxmlformats.org/officeDocument/2006/relationships/tags" Target="../tags/tag2568.xml"/><Relationship Id="rId860" Type="http://schemas.openxmlformats.org/officeDocument/2006/relationships/tags" Target="../tags/tag2567.xml"/><Relationship Id="rId86" Type="http://schemas.openxmlformats.org/officeDocument/2006/relationships/tags" Target="../tags/tag1793.xml"/><Relationship Id="rId859" Type="http://schemas.openxmlformats.org/officeDocument/2006/relationships/tags" Target="../tags/tag2566.xml"/><Relationship Id="rId858" Type="http://schemas.openxmlformats.org/officeDocument/2006/relationships/tags" Target="../tags/tag2565.xml"/><Relationship Id="rId857" Type="http://schemas.openxmlformats.org/officeDocument/2006/relationships/tags" Target="../tags/tag2564.xml"/><Relationship Id="rId856" Type="http://schemas.openxmlformats.org/officeDocument/2006/relationships/tags" Target="../tags/tag2563.xml"/><Relationship Id="rId855" Type="http://schemas.openxmlformats.org/officeDocument/2006/relationships/tags" Target="../tags/tag2562.xml"/><Relationship Id="rId854" Type="http://schemas.openxmlformats.org/officeDocument/2006/relationships/tags" Target="../tags/tag2561.xml"/><Relationship Id="rId853" Type="http://schemas.openxmlformats.org/officeDocument/2006/relationships/tags" Target="../tags/tag2560.xml"/><Relationship Id="rId852" Type="http://schemas.openxmlformats.org/officeDocument/2006/relationships/tags" Target="../tags/tag2559.xml"/><Relationship Id="rId851" Type="http://schemas.openxmlformats.org/officeDocument/2006/relationships/tags" Target="../tags/tag2558.xml"/><Relationship Id="rId850" Type="http://schemas.openxmlformats.org/officeDocument/2006/relationships/tags" Target="../tags/tag2557.xml"/><Relationship Id="rId85" Type="http://schemas.openxmlformats.org/officeDocument/2006/relationships/tags" Target="../tags/tag1792.xml"/><Relationship Id="rId849" Type="http://schemas.openxmlformats.org/officeDocument/2006/relationships/tags" Target="../tags/tag2556.xml"/><Relationship Id="rId848" Type="http://schemas.openxmlformats.org/officeDocument/2006/relationships/tags" Target="../tags/tag2555.xml"/><Relationship Id="rId847" Type="http://schemas.openxmlformats.org/officeDocument/2006/relationships/tags" Target="../tags/tag2554.xml"/><Relationship Id="rId846" Type="http://schemas.openxmlformats.org/officeDocument/2006/relationships/tags" Target="../tags/tag2553.xml"/><Relationship Id="rId845" Type="http://schemas.openxmlformats.org/officeDocument/2006/relationships/tags" Target="../tags/tag2552.xml"/><Relationship Id="rId844" Type="http://schemas.openxmlformats.org/officeDocument/2006/relationships/tags" Target="../tags/tag2551.xml"/><Relationship Id="rId843" Type="http://schemas.openxmlformats.org/officeDocument/2006/relationships/tags" Target="../tags/tag2550.xml"/><Relationship Id="rId842" Type="http://schemas.openxmlformats.org/officeDocument/2006/relationships/tags" Target="../tags/tag2549.xml"/><Relationship Id="rId841" Type="http://schemas.openxmlformats.org/officeDocument/2006/relationships/tags" Target="../tags/tag2548.xml"/><Relationship Id="rId840" Type="http://schemas.openxmlformats.org/officeDocument/2006/relationships/tags" Target="../tags/tag2547.xml"/><Relationship Id="rId84" Type="http://schemas.openxmlformats.org/officeDocument/2006/relationships/tags" Target="../tags/tag1791.xml"/><Relationship Id="rId839" Type="http://schemas.openxmlformats.org/officeDocument/2006/relationships/tags" Target="../tags/tag2546.xml"/><Relationship Id="rId838" Type="http://schemas.openxmlformats.org/officeDocument/2006/relationships/tags" Target="../tags/tag2545.xml"/><Relationship Id="rId837" Type="http://schemas.openxmlformats.org/officeDocument/2006/relationships/tags" Target="../tags/tag2544.xml"/><Relationship Id="rId836" Type="http://schemas.openxmlformats.org/officeDocument/2006/relationships/tags" Target="../tags/tag2543.xml"/><Relationship Id="rId835" Type="http://schemas.openxmlformats.org/officeDocument/2006/relationships/tags" Target="../tags/tag2542.xml"/><Relationship Id="rId834" Type="http://schemas.openxmlformats.org/officeDocument/2006/relationships/tags" Target="../tags/tag2541.xml"/><Relationship Id="rId833" Type="http://schemas.openxmlformats.org/officeDocument/2006/relationships/tags" Target="../tags/tag2540.xml"/><Relationship Id="rId832" Type="http://schemas.openxmlformats.org/officeDocument/2006/relationships/tags" Target="../tags/tag2539.xml"/><Relationship Id="rId831" Type="http://schemas.openxmlformats.org/officeDocument/2006/relationships/tags" Target="../tags/tag2538.xml"/><Relationship Id="rId830" Type="http://schemas.openxmlformats.org/officeDocument/2006/relationships/tags" Target="../tags/tag2537.xml"/><Relationship Id="rId83" Type="http://schemas.openxmlformats.org/officeDocument/2006/relationships/tags" Target="../tags/tag1790.xml"/><Relationship Id="rId829" Type="http://schemas.openxmlformats.org/officeDocument/2006/relationships/tags" Target="../tags/tag2536.xml"/><Relationship Id="rId828" Type="http://schemas.openxmlformats.org/officeDocument/2006/relationships/tags" Target="../tags/tag2535.xml"/><Relationship Id="rId827" Type="http://schemas.openxmlformats.org/officeDocument/2006/relationships/tags" Target="../tags/tag2534.xml"/><Relationship Id="rId826" Type="http://schemas.openxmlformats.org/officeDocument/2006/relationships/tags" Target="../tags/tag2533.xml"/><Relationship Id="rId825" Type="http://schemas.openxmlformats.org/officeDocument/2006/relationships/tags" Target="../tags/tag2532.xml"/><Relationship Id="rId824" Type="http://schemas.openxmlformats.org/officeDocument/2006/relationships/tags" Target="../tags/tag2531.xml"/><Relationship Id="rId823" Type="http://schemas.openxmlformats.org/officeDocument/2006/relationships/tags" Target="../tags/tag2530.xml"/><Relationship Id="rId822" Type="http://schemas.openxmlformats.org/officeDocument/2006/relationships/tags" Target="../tags/tag2529.xml"/><Relationship Id="rId821" Type="http://schemas.openxmlformats.org/officeDocument/2006/relationships/tags" Target="../tags/tag2528.xml"/><Relationship Id="rId820" Type="http://schemas.openxmlformats.org/officeDocument/2006/relationships/tags" Target="../tags/tag2527.xml"/><Relationship Id="rId82" Type="http://schemas.openxmlformats.org/officeDocument/2006/relationships/tags" Target="../tags/tag1789.xml"/><Relationship Id="rId819" Type="http://schemas.openxmlformats.org/officeDocument/2006/relationships/tags" Target="../tags/tag2526.xml"/><Relationship Id="rId818" Type="http://schemas.openxmlformats.org/officeDocument/2006/relationships/tags" Target="../tags/tag2525.xml"/><Relationship Id="rId817" Type="http://schemas.openxmlformats.org/officeDocument/2006/relationships/tags" Target="../tags/tag2524.xml"/><Relationship Id="rId816" Type="http://schemas.openxmlformats.org/officeDocument/2006/relationships/tags" Target="../tags/tag2523.xml"/><Relationship Id="rId815" Type="http://schemas.openxmlformats.org/officeDocument/2006/relationships/tags" Target="../tags/tag2522.xml"/><Relationship Id="rId814" Type="http://schemas.openxmlformats.org/officeDocument/2006/relationships/tags" Target="../tags/tag2521.xml"/><Relationship Id="rId813" Type="http://schemas.openxmlformats.org/officeDocument/2006/relationships/tags" Target="../tags/tag2520.xml"/><Relationship Id="rId812" Type="http://schemas.openxmlformats.org/officeDocument/2006/relationships/tags" Target="../tags/tag2519.xml"/><Relationship Id="rId811" Type="http://schemas.openxmlformats.org/officeDocument/2006/relationships/tags" Target="../tags/tag2518.xml"/><Relationship Id="rId810" Type="http://schemas.openxmlformats.org/officeDocument/2006/relationships/tags" Target="../tags/tag2517.xml"/><Relationship Id="rId81" Type="http://schemas.openxmlformats.org/officeDocument/2006/relationships/tags" Target="../tags/tag1788.xml"/><Relationship Id="rId809" Type="http://schemas.openxmlformats.org/officeDocument/2006/relationships/tags" Target="../tags/tag2516.xml"/><Relationship Id="rId808" Type="http://schemas.openxmlformats.org/officeDocument/2006/relationships/tags" Target="../tags/tag2515.xml"/><Relationship Id="rId807" Type="http://schemas.openxmlformats.org/officeDocument/2006/relationships/tags" Target="../tags/tag2514.xml"/><Relationship Id="rId806" Type="http://schemas.openxmlformats.org/officeDocument/2006/relationships/tags" Target="../tags/tag2513.xml"/><Relationship Id="rId805" Type="http://schemas.openxmlformats.org/officeDocument/2006/relationships/tags" Target="../tags/tag2512.xml"/><Relationship Id="rId804" Type="http://schemas.openxmlformats.org/officeDocument/2006/relationships/tags" Target="../tags/tag2511.xml"/><Relationship Id="rId803" Type="http://schemas.openxmlformats.org/officeDocument/2006/relationships/tags" Target="../tags/tag2510.xml"/><Relationship Id="rId802" Type="http://schemas.openxmlformats.org/officeDocument/2006/relationships/tags" Target="../tags/tag2509.xml"/><Relationship Id="rId801" Type="http://schemas.openxmlformats.org/officeDocument/2006/relationships/tags" Target="../tags/tag2508.xml"/><Relationship Id="rId800" Type="http://schemas.openxmlformats.org/officeDocument/2006/relationships/tags" Target="../tags/tag2507.xml"/><Relationship Id="rId80" Type="http://schemas.openxmlformats.org/officeDocument/2006/relationships/tags" Target="../tags/tag1787.xml"/><Relationship Id="rId8" Type="http://schemas.openxmlformats.org/officeDocument/2006/relationships/tags" Target="../tags/tag1715.xml"/><Relationship Id="rId799" Type="http://schemas.openxmlformats.org/officeDocument/2006/relationships/tags" Target="../tags/tag2506.xml"/><Relationship Id="rId798" Type="http://schemas.openxmlformats.org/officeDocument/2006/relationships/tags" Target="../tags/tag2505.xml"/><Relationship Id="rId797" Type="http://schemas.openxmlformats.org/officeDocument/2006/relationships/tags" Target="../tags/tag2504.xml"/><Relationship Id="rId796" Type="http://schemas.openxmlformats.org/officeDocument/2006/relationships/tags" Target="../tags/tag2503.xml"/><Relationship Id="rId795" Type="http://schemas.openxmlformats.org/officeDocument/2006/relationships/tags" Target="../tags/tag2502.xml"/><Relationship Id="rId794" Type="http://schemas.openxmlformats.org/officeDocument/2006/relationships/tags" Target="../tags/tag2501.xml"/><Relationship Id="rId793" Type="http://schemas.openxmlformats.org/officeDocument/2006/relationships/tags" Target="../tags/tag2500.xml"/><Relationship Id="rId792" Type="http://schemas.openxmlformats.org/officeDocument/2006/relationships/tags" Target="../tags/tag2499.xml"/><Relationship Id="rId791" Type="http://schemas.openxmlformats.org/officeDocument/2006/relationships/tags" Target="../tags/tag2498.xml"/><Relationship Id="rId790" Type="http://schemas.openxmlformats.org/officeDocument/2006/relationships/tags" Target="../tags/tag2497.xml"/><Relationship Id="rId79" Type="http://schemas.openxmlformats.org/officeDocument/2006/relationships/tags" Target="../tags/tag1786.xml"/><Relationship Id="rId789" Type="http://schemas.openxmlformats.org/officeDocument/2006/relationships/tags" Target="../tags/tag2496.xml"/><Relationship Id="rId788" Type="http://schemas.openxmlformats.org/officeDocument/2006/relationships/tags" Target="../tags/tag2495.xml"/><Relationship Id="rId787" Type="http://schemas.openxmlformats.org/officeDocument/2006/relationships/tags" Target="../tags/tag2494.xml"/><Relationship Id="rId786" Type="http://schemas.openxmlformats.org/officeDocument/2006/relationships/tags" Target="../tags/tag2493.xml"/><Relationship Id="rId785" Type="http://schemas.openxmlformats.org/officeDocument/2006/relationships/tags" Target="../tags/tag2492.xml"/><Relationship Id="rId784" Type="http://schemas.openxmlformats.org/officeDocument/2006/relationships/tags" Target="../tags/tag2491.xml"/><Relationship Id="rId783" Type="http://schemas.openxmlformats.org/officeDocument/2006/relationships/tags" Target="../tags/tag2490.xml"/><Relationship Id="rId782" Type="http://schemas.openxmlformats.org/officeDocument/2006/relationships/tags" Target="../tags/tag2489.xml"/><Relationship Id="rId781" Type="http://schemas.openxmlformats.org/officeDocument/2006/relationships/tags" Target="../tags/tag2488.xml"/><Relationship Id="rId780" Type="http://schemas.openxmlformats.org/officeDocument/2006/relationships/tags" Target="../tags/tag2487.xml"/><Relationship Id="rId78" Type="http://schemas.openxmlformats.org/officeDocument/2006/relationships/tags" Target="../tags/tag1785.xml"/><Relationship Id="rId779" Type="http://schemas.openxmlformats.org/officeDocument/2006/relationships/tags" Target="../tags/tag2486.xml"/><Relationship Id="rId778" Type="http://schemas.openxmlformats.org/officeDocument/2006/relationships/tags" Target="../tags/tag2485.xml"/><Relationship Id="rId777" Type="http://schemas.openxmlformats.org/officeDocument/2006/relationships/tags" Target="../tags/tag2484.xml"/><Relationship Id="rId776" Type="http://schemas.openxmlformats.org/officeDocument/2006/relationships/tags" Target="../tags/tag2483.xml"/><Relationship Id="rId775" Type="http://schemas.openxmlformats.org/officeDocument/2006/relationships/tags" Target="../tags/tag2482.xml"/><Relationship Id="rId774" Type="http://schemas.openxmlformats.org/officeDocument/2006/relationships/tags" Target="../tags/tag2481.xml"/><Relationship Id="rId773" Type="http://schemas.openxmlformats.org/officeDocument/2006/relationships/tags" Target="../tags/tag2480.xml"/><Relationship Id="rId772" Type="http://schemas.openxmlformats.org/officeDocument/2006/relationships/tags" Target="../tags/tag2479.xml"/><Relationship Id="rId771" Type="http://schemas.openxmlformats.org/officeDocument/2006/relationships/tags" Target="../tags/tag2478.xml"/><Relationship Id="rId770" Type="http://schemas.openxmlformats.org/officeDocument/2006/relationships/tags" Target="../tags/tag2477.xml"/><Relationship Id="rId77" Type="http://schemas.openxmlformats.org/officeDocument/2006/relationships/tags" Target="../tags/tag1784.xml"/><Relationship Id="rId769" Type="http://schemas.openxmlformats.org/officeDocument/2006/relationships/tags" Target="../tags/tag2476.xml"/><Relationship Id="rId768" Type="http://schemas.openxmlformats.org/officeDocument/2006/relationships/tags" Target="../tags/tag2475.xml"/><Relationship Id="rId767" Type="http://schemas.openxmlformats.org/officeDocument/2006/relationships/tags" Target="../tags/tag2474.xml"/><Relationship Id="rId766" Type="http://schemas.openxmlformats.org/officeDocument/2006/relationships/tags" Target="../tags/tag2473.xml"/><Relationship Id="rId765" Type="http://schemas.openxmlformats.org/officeDocument/2006/relationships/tags" Target="../tags/tag2472.xml"/><Relationship Id="rId764" Type="http://schemas.openxmlformats.org/officeDocument/2006/relationships/tags" Target="../tags/tag2471.xml"/><Relationship Id="rId763" Type="http://schemas.openxmlformats.org/officeDocument/2006/relationships/tags" Target="../tags/tag2470.xml"/><Relationship Id="rId762" Type="http://schemas.openxmlformats.org/officeDocument/2006/relationships/tags" Target="../tags/tag2469.xml"/><Relationship Id="rId761" Type="http://schemas.openxmlformats.org/officeDocument/2006/relationships/tags" Target="../tags/tag2468.xml"/><Relationship Id="rId760" Type="http://schemas.openxmlformats.org/officeDocument/2006/relationships/tags" Target="../tags/tag2467.xml"/><Relationship Id="rId76" Type="http://schemas.openxmlformats.org/officeDocument/2006/relationships/tags" Target="../tags/tag1783.xml"/><Relationship Id="rId759" Type="http://schemas.openxmlformats.org/officeDocument/2006/relationships/tags" Target="../tags/tag2466.xml"/><Relationship Id="rId758" Type="http://schemas.openxmlformats.org/officeDocument/2006/relationships/tags" Target="../tags/tag2465.xml"/><Relationship Id="rId757" Type="http://schemas.openxmlformats.org/officeDocument/2006/relationships/tags" Target="../tags/tag2464.xml"/><Relationship Id="rId756" Type="http://schemas.openxmlformats.org/officeDocument/2006/relationships/tags" Target="../tags/tag2463.xml"/><Relationship Id="rId755" Type="http://schemas.openxmlformats.org/officeDocument/2006/relationships/tags" Target="../tags/tag2462.xml"/><Relationship Id="rId754" Type="http://schemas.openxmlformats.org/officeDocument/2006/relationships/tags" Target="../tags/tag2461.xml"/><Relationship Id="rId753" Type="http://schemas.openxmlformats.org/officeDocument/2006/relationships/tags" Target="../tags/tag2460.xml"/><Relationship Id="rId752" Type="http://schemas.openxmlformats.org/officeDocument/2006/relationships/tags" Target="../tags/tag2459.xml"/><Relationship Id="rId751" Type="http://schemas.openxmlformats.org/officeDocument/2006/relationships/tags" Target="../tags/tag2458.xml"/><Relationship Id="rId750" Type="http://schemas.openxmlformats.org/officeDocument/2006/relationships/tags" Target="../tags/tag2457.xml"/><Relationship Id="rId75" Type="http://schemas.openxmlformats.org/officeDocument/2006/relationships/tags" Target="../tags/tag1782.xml"/><Relationship Id="rId749" Type="http://schemas.openxmlformats.org/officeDocument/2006/relationships/tags" Target="../tags/tag2456.xml"/><Relationship Id="rId748" Type="http://schemas.openxmlformats.org/officeDocument/2006/relationships/tags" Target="../tags/tag2455.xml"/><Relationship Id="rId747" Type="http://schemas.openxmlformats.org/officeDocument/2006/relationships/tags" Target="../tags/tag2454.xml"/><Relationship Id="rId746" Type="http://schemas.openxmlformats.org/officeDocument/2006/relationships/tags" Target="../tags/tag2453.xml"/><Relationship Id="rId745" Type="http://schemas.openxmlformats.org/officeDocument/2006/relationships/tags" Target="../tags/tag2452.xml"/><Relationship Id="rId744" Type="http://schemas.openxmlformats.org/officeDocument/2006/relationships/tags" Target="../tags/tag2451.xml"/><Relationship Id="rId743" Type="http://schemas.openxmlformats.org/officeDocument/2006/relationships/tags" Target="../tags/tag2450.xml"/><Relationship Id="rId742" Type="http://schemas.openxmlformats.org/officeDocument/2006/relationships/tags" Target="../tags/tag2449.xml"/><Relationship Id="rId741" Type="http://schemas.openxmlformats.org/officeDocument/2006/relationships/tags" Target="../tags/tag2448.xml"/><Relationship Id="rId740" Type="http://schemas.openxmlformats.org/officeDocument/2006/relationships/tags" Target="../tags/tag2447.xml"/><Relationship Id="rId74" Type="http://schemas.openxmlformats.org/officeDocument/2006/relationships/tags" Target="../tags/tag1781.xml"/><Relationship Id="rId739" Type="http://schemas.openxmlformats.org/officeDocument/2006/relationships/tags" Target="../tags/tag2446.xml"/><Relationship Id="rId738" Type="http://schemas.openxmlformats.org/officeDocument/2006/relationships/tags" Target="../tags/tag2445.xml"/><Relationship Id="rId737" Type="http://schemas.openxmlformats.org/officeDocument/2006/relationships/tags" Target="../tags/tag2444.xml"/><Relationship Id="rId736" Type="http://schemas.openxmlformats.org/officeDocument/2006/relationships/tags" Target="../tags/tag2443.xml"/><Relationship Id="rId735" Type="http://schemas.openxmlformats.org/officeDocument/2006/relationships/tags" Target="../tags/tag2442.xml"/><Relationship Id="rId734" Type="http://schemas.openxmlformats.org/officeDocument/2006/relationships/tags" Target="../tags/tag2441.xml"/><Relationship Id="rId733" Type="http://schemas.openxmlformats.org/officeDocument/2006/relationships/tags" Target="../tags/tag2440.xml"/><Relationship Id="rId732" Type="http://schemas.openxmlformats.org/officeDocument/2006/relationships/tags" Target="../tags/tag2439.xml"/><Relationship Id="rId731" Type="http://schemas.openxmlformats.org/officeDocument/2006/relationships/tags" Target="../tags/tag2438.xml"/><Relationship Id="rId730" Type="http://schemas.openxmlformats.org/officeDocument/2006/relationships/tags" Target="../tags/tag2437.xml"/><Relationship Id="rId73" Type="http://schemas.openxmlformats.org/officeDocument/2006/relationships/tags" Target="../tags/tag1780.xml"/><Relationship Id="rId729" Type="http://schemas.openxmlformats.org/officeDocument/2006/relationships/tags" Target="../tags/tag2436.xml"/><Relationship Id="rId728" Type="http://schemas.openxmlformats.org/officeDocument/2006/relationships/tags" Target="../tags/tag2435.xml"/><Relationship Id="rId727" Type="http://schemas.openxmlformats.org/officeDocument/2006/relationships/tags" Target="../tags/tag2434.xml"/><Relationship Id="rId726" Type="http://schemas.openxmlformats.org/officeDocument/2006/relationships/tags" Target="../tags/tag2433.xml"/><Relationship Id="rId725" Type="http://schemas.openxmlformats.org/officeDocument/2006/relationships/tags" Target="../tags/tag2432.xml"/><Relationship Id="rId724" Type="http://schemas.openxmlformats.org/officeDocument/2006/relationships/tags" Target="../tags/tag2431.xml"/><Relationship Id="rId723" Type="http://schemas.openxmlformats.org/officeDocument/2006/relationships/tags" Target="../tags/tag2430.xml"/><Relationship Id="rId722" Type="http://schemas.openxmlformats.org/officeDocument/2006/relationships/tags" Target="../tags/tag2429.xml"/><Relationship Id="rId721" Type="http://schemas.openxmlformats.org/officeDocument/2006/relationships/tags" Target="../tags/tag2428.xml"/><Relationship Id="rId720" Type="http://schemas.openxmlformats.org/officeDocument/2006/relationships/tags" Target="../tags/tag2427.xml"/><Relationship Id="rId72" Type="http://schemas.openxmlformats.org/officeDocument/2006/relationships/tags" Target="../tags/tag1779.xml"/><Relationship Id="rId719" Type="http://schemas.openxmlformats.org/officeDocument/2006/relationships/tags" Target="../tags/tag2426.xml"/><Relationship Id="rId718" Type="http://schemas.openxmlformats.org/officeDocument/2006/relationships/tags" Target="../tags/tag2425.xml"/><Relationship Id="rId717" Type="http://schemas.openxmlformats.org/officeDocument/2006/relationships/tags" Target="../tags/tag2424.xml"/><Relationship Id="rId716" Type="http://schemas.openxmlformats.org/officeDocument/2006/relationships/tags" Target="../tags/tag2423.xml"/><Relationship Id="rId715" Type="http://schemas.openxmlformats.org/officeDocument/2006/relationships/tags" Target="../tags/tag2422.xml"/><Relationship Id="rId714" Type="http://schemas.openxmlformats.org/officeDocument/2006/relationships/tags" Target="../tags/tag2421.xml"/><Relationship Id="rId713" Type="http://schemas.openxmlformats.org/officeDocument/2006/relationships/tags" Target="../tags/tag2420.xml"/><Relationship Id="rId712" Type="http://schemas.openxmlformats.org/officeDocument/2006/relationships/tags" Target="../tags/tag2419.xml"/><Relationship Id="rId711" Type="http://schemas.openxmlformats.org/officeDocument/2006/relationships/tags" Target="../tags/tag2418.xml"/><Relationship Id="rId710" Type="http://schemas.openxmlformats.org/officeDocument/2006/relationships/tags" Target="../tags/tag2417.xml"/><Relationship Id="rId71" Type="http://schemas.openxmlformats.org/officeDocument/2006/relationships/tags" Target="../tags/tag1778.xml"/><Relationship Id="rId709" Type="http://schemas.openxmlformats.org/officeDocument/2006/relationships/tags" Target="../tags/tag2416.xml"/><Relationship Id="rId708" Type="http://schemas.openxmlformats.org/officeDocument/2006/relationships/tags" Target="../tags/tag2415.xml"/><Relationship Id="rId707" Type="http://schemas.openxmlformats.org/officeDocument/2006/relationships/tags" Target="../tags/tag2414.xml"/><Relationship Id="rId706" Type="http://schemas.openxmlformats.org/officeDocument/2006/relationships/tags" Target="../tags/tag2413.xml"/><Relationship Id="rId705" Type="http://schemas.openxmlformats.org/officeDocument/2006/relationships/tags" Target="../tags/tag2412.xml"/><Relationship Id="rId704" Type="http://schemas.openxmlformats.org/officeDocument/2006/relationships/tags" Target="../tags/tag2411.xml"/><Relationship Id="rId703" Type="http://schemas.openxmlformats.org/officeDocument/2006/relationships/tags" Target="../tags/tag2410.xml"/><Relationship Id="rId702" Type="http://schemas.openxmlformats.org/officeDocument/2006/relationships/tags" Target="../tags/tag2409.xml"/><Relationship Id="rId701" Type="http://schemas.openxmlformats.org/officeDocument/2006/relationships/tags" Target="../tags/tag2408.xml"/><Relationship Id="rId700" Type="http://schemas.openxmlformats.org/officeDocument/2006/relationships/tags" Target="../tags/tag2407.xml"/><Relationship Id="rId70" Type="http://schemas.openxmlformats.org/officeDocument/2006/relationships/tags" Target="../tags/tag1777.xml"/><Relationship Id="rId7" Type="http://schemas.openxmlformats.org/officeDocument/2006/relationships/tags" Target="../tags/tag1714.xml"/><Relationship Id="rId699" Type="http://schemas.openxmlformats.org/officeDocument/2006/relationships/tags" Target="../tags/tag2406.xml"/><Relationship Id="rId698" Type="http://schemas.openxmlformats.org/officeDocument/2006/relationships/tags" Target="../tags/tag2405.xml"/><Relationship Id="rId697" Type="http://schemas.openxmlformats.org/officeDocument/2006/relationships/tags" Target="../tags/tag2404.xml"/><Relationship Id="rId696" Type="http://schemas.openxmlformats.org/officeDocument/2006/relationships/tags" Target="../tags/tag2403.xml"/><Relationship Id="rId695" Type="http://schemas.openxmlformats.org/officeDocument/2006/relationships/tags" Target="../tags/tag2402.xml"/><Relationship Id="rId694" Type="http://schemas.openxmlformats.org/officeDocument/2006/relationships/tags" Target="../tags/tag2401.xml"/><Relationship Id="rId693" Type="http://schemas.openxmlformats.org/officeDocument/2006/relationships/tags" Target="../tags/tag2400.xml"/><Relationship Id="rId692" Type="http://schemas.openxmlformats.org/officeDocument/2006/relationships/tags" Target="../tags/tag2399.xml"/><Relationship Id="rId691" Type="http://schemas.openxmlformats.org/officeDocument/2006/relationships/tags" Target="../tags/tag2398.xml"/><Relationship Id="rId690" Type="http://schemas.openxmlformats.org/officeDocument/2006/relationships/tags" Target="../tags/tag2397.xml"/><Relationship Id="rId69" Type="http://schemas.openxmlformats.org/officeDocument/2006/relationships/tags" Target="../tags/tag1776.xml"/><Relationship Id="rId689" Type="http://schemas.openxmlformats.org/officeDocument/2006/relationships/tags" Target="../tags/tag2396.xml"/><Relationship Id="rId688" Type="http://schemas.openxmlformats.org/officeDocument/2006/relationships/tags" Target="../tags/tag2395.xml"/><Relationship Id="rId687" Type="http://schemas.openxmlformats.org/officeDocument/2006/relationships/tags" Target="../tags/tag2394.xml"/><Relationship Id="rId686" Type="http://schemas.openxmlformats.org/officeDocument/2006/relationships/tags" Target="../tags/tag2393.xml"/><Relationship Id="rId685" Type="http://schemas.openxmlformats.org/officeDocument/2006/relationships/tags" Target="../tags/tag2392.xml"/><Relationship Id="rId684" Type="http://schemas.openxmlformats.org/officeDocument/2006/relationships/tags" Target="../tags/tag2391.xml"/><Relationship Id="rId683" Type="http://schemas.openxmlformats.org/officeDocument/2006/relationships/tags" Target="../tags/tag2390.xml"/><Relationship Id="rId682" Type="http://schemas.openxmlformats.org/officeDocument/2006/relationships/tags" Target="../tags/tag2389.xml"/><Relationship Id="rId681" Type="http://schemas.openxmlformats.org/officeDocument/2006/relationships/tags" Target="../tags/tag2388.xml"/><Relationship Id="rId680" Type="http://schemas.openxmlformats.org/officeDocument/2006/relationships/tags" Target="../tags/tag2387.xml"/><Relationship Id="rId68" Type="http://schemas.openxmlformats.org/officeDocument/2006/relationships/tags" Target="../tags/tag1775.xml"/><Relationship Id="rId679" Type="http://schemas.openxmlformats.org/officeDocument/2006/relationships/tags" Target="../tags/tag2386.xml"/><Relationship Id="rId678" Type="http://schemas.openxmlformats.org/officeDocument/2006/relationships/tags" Target="../tags/tag2385.xml"/><Relationship Id="rId677" Type="http://schemas.openxmlformats.org/officeDocument/2006/relationships/tags" Target="../tags/tag2384.xml"/><Relationship Id="rId676" Type="http://schemas.openxmlformats.org/officeDocument/2006/relationships/tags" Target="../tags/tag2383.xml"/><Relationship Id="rId675" Type="http://schemas.openxmlformats.org/officeDocument/2006/relationships/tags" Target="../tags/tag2382.xml"/><Relationship Id="rId674" Type="http://schemas.openxmlformats.org/officeDocument/2006/relationships/tags" Target="../tags/tag2381.xml"/><Relationship Id="rId673" Type="http://schemas.openxmlformats.org/officeDocument/2006/relationships/tags" Target="../tags/tag2380.xml"/><Relationship Id="rId672" Type="http://schemas.openxmlformats.org/officeDocument/2006/relationships/tags" Target="../tags/tag2379.xml"/><Relationship Id="rId671" Type="http://schemas.openxmlformats.org/officeDocument/2006/relationships/tags" Target="../tags/tag2378.xml"/><Relationship Id="rId670" Type="http://schemas.openxmlformats.org/officeDocument/2006/relationships/tags" Target="../tags/tag2377.xml"/><Relationship Id="rId67" Type="http://schemas.openxmlformats.org/officeDocument/2006/relationships/tags" Target="../tags/tag1774.xml"/><Relationship Id="rId669" Type="http://schemas.openxmlformats.org/officeDocument/2006/relationships/tags" Target="../tags/tag2376.xml"/><Relationship Id="rId668" Type="http://schemas.openxmlformats.org/officeDocument/2006/relationships/tags" Target="../tags/tag2375.xml"/><Relationship Id="rId667" Type="http://schemas.openxmlformats.org/officeDocument/2006/relationships/tags" Target="../tags/tag2374.xml"/><Relationship Id="rId666" Type="http://schemas.openxmlformats.org/officeDocument/2006/relationships/tags" Target="../tags/tag2373.xml"/><Relationship Id="rId665" Type="http://schemas.openxmlformats.org/officeDocument/2006/relationships/tags" Target="../tags/tag2372.xml"/><Relationship Id="rId664" Type="http://schemas.openxmlformats.org/officeDocument/2006/relationships/tags" Target="../tags/tag2371.xml"/><Relationship Id="rId663" Type="http://schemas.openxmlformats.org/officeDocument/2006/relationships/tags" Target="../tags/tag2370.xml"/><Relationship Id="rId662" Type="http://schemas.openxmlformats.org/officeDocument/2006/relationships/tags" Target="../tags/tag2369.xml"/><Relationship Id="rId661" Type="http://schemas.openxmlformats.org/officeDocument/2006/relationships/tags" Target="../tags/tag2368.xml"/><Relationship Id="rId660" Type="http://schemas.openxmlformats.org/officeDocument/2006/relationships/tags" Target="../tags/tag2367.xml"/><Relationship Id="rId66" Type="http://schemas.openxmlformats.org/officeDocument/2006/relationships/tags" Target="../tags/tag1773.xml"/><Relationship Id="rId659" Type="http://schemas.openxmlformats.org/officeDocument/2006/relationships/tags" Target="../tags/tag2366.xml"/><Relationship Id="rId658" Type="http://schemas.openxmlformats.org/officeDocument/2006/relationships/tags" Target="../tags/tag2365.xml"/><Relationship Id="rId657" Type="http://schemas.openxmlformats.org/officeDocument/2006/relationships/tags" Target="../tags/tag2364.xml"/><Relationship Id="rId656" Type="http://schemas.openxmlformats.org/officeDocument/2006/relationships/tags" Target="../tags/tag2363.xml"/><Relationship Id="rId655" Type="http://schemas.openxmlformats.org/officeDocument/2006/relationships/tags" Target="../tags/tag2362.xml"/><Relationship Id="rId654" Type="http://schemas.openxmlformats.org/officeDocument/2006/relationships/tags" Target="../tags/tag2361.xml"/><Relationship Id="rId653" Type="http://schemas.openxmlformats.org/officeDocument/2006/relationships/tags" Target="../tags/tag2360.xml"/><Relationship Id="rId652" Type="http://schemas.openxmlformats.org/officeDocument/2006/relationships/tags" Target="../tags/tag2359.xml"/><Relationship Id="rId651" Type="http://schemas.openxmlformats.org/officeDocument/2006/relationships/tags" Target="../tags/tag2358.xml"/><Relationship Id="rId650" Type="http://schemas.openxmlformats.org/officeDocument/2006/relationships/tags" Target="../tags/tag2357.xml"/><Relationship Id="rId65" Type="http://schemas.openxmlformats.org/officeDocument/2006/relationships/tags" Target="../tags/tag1772.xml"/><Relationship Id="rId649" Type="http://schemas.openxmlformats.org/officeDocument/2006/relationships/tags" Target="../tags/tag2356.xml"/><Relationship Id="rId648" Type="http://schemas.openxmlformats.org/officeDocument/2006/relationships/tags" Target="../tags/tag2355.xml"/><Relationship Id="rId647" Type="http://schemas.openxmlformats.org/officeDocument/2006/relationships/tags" Target="../tags/tag2354.xml"/><Relationship Id="rId646" Type="http://schemas.openxmlformats.org/officeDocument/2006/relationships/tags" Target="../tags/tag2353.xml"/><Relationship Id="rId645" Type="http://schemas.openxmlformats.org/officeDocument/2006/relationships/tags" Target="../tags/tag2352.xml"/><Relationship Id="rId644" Type="http://schemas.openxmlformats.org/officeDocument/2006/relationships/tags" Target="../tags/tag2351.xml"/><Relationship Id="rId643" Type="http://schemas.openxmlformats.org/officeDocument/2006/relationships/tags" Target="../tags/tag2350.xml"/><Relationship Id="rId642" Type="http://schemas.openxmlformats.org/officeDocument/2006/relationships/tags" Target="../tags/tag2349.xml"/><Relationship Id="rId641" Type="http://schemas.openxmlformats.org/officeDocument/2006/relationships/tags" Target="../tags/tag2348.xml"/><Relationship Id="rId640" Type="http://schemas.openxmlformats.org/officeDocument/2006/relationships/tags" Target="../tags/tag2347.xml"/><Relationship Id="rId64" Type="http://schemas.openxmlformats.org/officeDocument/2006/relationships/tags" Target="../tags/tag1771.xml"/><Relationship Id="rId639" Type="http://schemas.openxmlformats.org/officeDocument/2006/relationships/tags" Target="../tags/tag2346.xml"/><Relationship Id="rId638" Type="http://schemas.openxmlformats.org/officeDocument/2006/relationships/tags" Target="../tags/tag2345.xml"/><Relationship Id="rId637" Type="http://schemas.openxmlformats.org/officeDocument/2006/relationships/tags" Target="../tags/tag2344.xml"/><Relationship Id="rId636" Type="http://schemas.openxmlformats.org/officeDocument/2006/relationships/tags" Target="../tags/tag2343.xml"/><Relationship Id="rId635" Type="http://schemas.openxmlformats.org/officeDocument/2006/relationships/tags" Target="../tags/tag2342.xml"/><Relationship Id="rId634" Type="http://schemas.openxmlformats.org/officeDocument/2006/relationships/tags" Target="../tags/tag2341.xml"/><Relationship Id="rId633" Type="http://schemas.openxmlformats.org/officeDocument/2006/relationships/tags" Target="../tags/tag2340.xml"/><Relationship Id="rId632" Type="http://schemas.openxmlformats.org/officeDocument/2006/relationships/tags" Target="../tags/tag2339.xml"/><Relationship Id="rId631" Type="http://schemas.openxmlformats.org/officeDocument/2006/relationships/tags" Target="../tags/tag2338.xml"/><Relationship Id="rId630" Type="http://schemas.openxmlformats.org/officeDocument/2006/relationships/tags" Target="../tags/tag2337.xml"/><Relationship Id="rId63" Type="http://schemas.openxmlformats.org/officeDocument/2006/relationships/tags" Target="../tags/tag1770.xml"/><Relationship Id="rId629" Type="http://schemas.openxmlformats.org/officeDocument/2006/relationships/tags" Target="../tags/tag2336.xml"/><Relationship Id="rId628" Type="http://schemas.openxmlformats.org/officeDocument/2006/relationships/tags" Target="../tags/tag2335.xml"/><Relationship Id="rId627" Type="http://schemas.openxmlformats.org/officeDocument/2006/relationships/tags" Target="../tags/tag2334.xml"/><Relationship Id="rId626" Type="http://schemas.openxmlformats.org/officeDocument/2006/relationships/tags" Target="../tags/tag2333.xml"/><Relationship Id="rId625" Type="http://schemas.openxmlformats.org/officeDocument/2006/relationships/tags" Target="../tags/tag2332.xml"/><Relationship Id="rId624" Type="http://schemas.openxmlformats.org/officeDocument/2006/relationships/tags" Target="../tags/tag2331.xml"/><Relationship Id="rId623" Type="http://schemas.openxmlformats.org/officeDocument/2006/relationships/tags" Target="../tags/tag2330.xml"/><Relationship Id="rId622" Type="http://schemas.openxmlformats.org/officeDocument/2006/relationships/tags" Target="../tags/tag2329.xml"/><Relationship Id="rId621" Type="http://schemas.openxmlformats.org/officeDocument/2006/relationships/tags" Target="../tags/tag2328.xml"/><Relationship Id="rId620" Type="http://schemas.openxmlformats.org/officeDocument/2006/relationships/tags" Target="../tags/tag2327.xml"/><Relationship Id="rId62" Type="http://schemas.openxmlformats.org/officeDocument/2006/relationships/tags" Target="../tags/tag1769.xml"/><Relationship Id="rId619" Type="http://schemas.openxmlformats.org/officeDocument/2006/relationships/tags" Target="../tags/tag2326.xml"/><Relationship Id="rId618" Type="http://schemas.openxmlformats.org/officeDocument/2006/relationships/tags" Target="../tags/tag2325.xml"/><Relationship Id="rId617" Type="http://schemas.openxmlformats.org/officeDocument/2006/relationships/tags" Target="../tags/tag2324.xml"/><Relationship Id="rId616" Type="http://schemas.openxmlformats.org/officeDocument/2006/relationships/tags" Target="../tags/tag2323.xml"/><Relationship Id="rId615" Type="http://schemas.openxmlformats.org/officeDocument/2006/relationships/tags" Target="../tags/tag2322.xml"/><Relationship Id="rId614" Type="http://schemas.openxmlformats.org/officeDocument/2006/relationships/tags" Target="../tags/tag2321.xml"/><Relationship Id="rId613" Type="http://schemas.openxmlformats.org/officeDocument/2006/relationships/tags" Target="../tags/tag2320.xml"/><Relationship Id="rId612" Type="http://schemas.openxmlformats.org/officeDocument/2006/relationships/tags" Target="../tags/tag2319.xml"/><Relationship Id="rId611" Type="http://schemas.openxmlformats.org/officeDocument/2006/relationships/tags" Target="../tags/tag2318.xml"/><Relationship Id="rId610" Type="http://schemas.openxmlformats.org/officeDocument/2006/relationships/tags" Target="../tags/tag2317.xml"/><Relationship Id="rId61" Type="http://schemas.openxmlformats.org/officeDocument/2006/relationships/tags" Target="../tags/tag1768.xml"/><Relationship Id="rId609" Type="http://schemas.openxmlformats.org/officeDocument/2006/relationships/tags" Target="../tags/tag2316.xml"/><Relationship Id="rId608" Type="http://schemas.openxmlformats.org/officeDocument/2006/relationships/tags" Target="../tags/tag2315.xml"/><Relationship Id="rId607" Type="http://schemas.openxmlformats.org/officeDocument/2006/relationships/tags" Target="../tags/tag2314.xml"/><Relationship Id="rId606" Type="http://schemas.openxmlformats.org/officeDocument/2006/relationships/tags" Target="../tags/tag2313.xml"/><Relationship Id="rId605" Type="http://schemas.openxmlformats.org/officeDocument/2006/relationships/tags" Target="../tags/tag2312.xml"/><Relationship Id="rId604" Type="http://schemas.openxmlformats.org/officeDocument/2006/relationships/tags" Target="../tags/tag2311.xml"/><Relationship Id="rId603" Type="http://schemas.openxmlformats.org/officeDocument/2006/relationships/tags" Target="../tags/tag2310.xml"/><Relationship Id="rId602" Type="http://schemas.openxmlformats.org/officeDocument/2006/relationships/tags" Target="../tags/tag2309.xml"/><Relationship Id="rId601" Type="http://schemas.openxmlformats.org/officeDocument/2006/relationships/tags" Target="../tags/tag2308.xml"/><Relationship Id="rId600" Type="http://schemas.openxmlformats.org/officeDocument/2006/relationships/tags" Target="../tags/tag2307.xml"/><Relationship Id="rId60" Type="http://schemas.openxmlformats.org/officeDocument/2006/relationships/tags" Target="../tags/tag1767.xml"/><Relationship Id="rId6" Type="http://schemas.openxmlformats.org/officeDocument/2006/relationships/tags" Target="../tags/tag1713.xml"/><Relationship Id="rId599" Type="http://schemas.openxmlformats.org/officeDocument/2006/relationships/tags" Target="../tags/tag2306.xml"/><Relationship Id="rId598" Type="http://schemas.openxmlformats.org/officeDocument/2006/relationships/tags" Target="../tags/tag2305.xml"/><Relationship Id="rId597" Type="http://schemas.openxmlformats.org/officeDocument/2006/relationships/tags" Target="../tags/tag2304.xml"/><Relationship Id="rId596" Type="http://schemas.openxmlformats.org/officeDocument/2006/relationships/tags" Target="../tags/tag2303.xml"/><Relationship Id="rId595" Type="http://schemas.openxmlformats.org/officeDocument/2006/relationships/tags" Target="../tags/tag2302.xml"/><Relationship Id="rId594" Type="http://schemas.openxmlformats.org/officeDocument/2006/relationships/tags" Target="../tags/tag2301.xml"/><Relationship Id="rId593" Type="http://schemas.openxmlformats.org/officeDocument/2006/relationships/tags" Target="../tags/tag2300.xml"/><Relationship Id="rId592" Type="http://schemas.openxmlformats.org/officeDocument/2006/relationships/tags" Target="../tags/tag2299.xml"/><Relationship Id="rId591" Type="http://schemas.openxmlformats.org/officeDocument/2006/relationships/tags" Target="../tags/tag2298.xml"/><Relationship Id="rId590" Type="http://schemas.openxmlformats.org/officeDocument/2006/relationships/tags" Target="../tags/tag2297.xml"/><Relationship Id="rId59" Type="http://schemas.openxmlformats.org/officeDocument/2006/relationships/tags" Target="../tags/tag1766.xml"/><Relationship Id="rId589" Type="http://schemas.openxmlformats.org/officeDocument/2006/relationships/tags" Target="../tags/tag2296.xml"/><Relationship Id="rId588" Type="http://schemas.openxmlformats.org/officeDocument/2006/relationships/tags" Target="../tags/tag2295.xml"/><Relationship Id="rId587" Type="http://schemas.openxmlformats.org/officeDocument/2006/relationships/tags" Target="../tags/tag2294.xml"/><Relationship Id="rId586" Type="http://schemas.openxmlformats.org/officeDocument/2006/relationships/tags" Target="../tags/tag2293.xml"/><Relationship Id="rId585" Type="http://schemas.openxmlformats.org/officeDocument/2006/relationships/tags" Target="../tags/tag2292.xml"/><Relationship Id="rId584" Type="http://schemas.openxmlformats.org/officeDocument/2006/relationships/tags" Target="../tags/tag2291.xml"/><Relationship Id="rId583" Type="http://schemas.openxmlformats.org/officeDocument/2006/relationships/tags" Target="../tags/tag2290.xml"/><Relationship Id="rId582" Type="http://schemas.openxmlformats.org/officeDocument/2006/relationships/tags" Target="../tags/tag2289.xml"/><Relationship Id="rId581" Type="http://schemas.openxmlformats.org/officeDocument/2006/relationships/tags" Target="../tags/tag2288.xml"/><Relationship Id="rId580" Type="http://schemas.openxmlformats.org/officeDocument/2006/relationships/tags" Target="../tags/tag2287.xml"/><Relationship Id="rId58" Type="http://schemas.openxmlformats.org/officeDocument/2006/relationships/tags" Target="../tags/tag1765.xml"/><Relationship Id="rId579" Type="http://schemas.openxmlformats.org/officeDocument/2006/relationships/tags" Target="../tags/tag2286.xml"/><Relationship Id="rId578" Type="http://schemas.openxmlformats.org/officeDocument/2006/relationships/tags" Target="../tags/tag2285.xml"/><Relationship Id="rId577" Type="http://schemas.openxmlformats.org/officeDocument/2006/relationships/tags" Target="../tags/tag2284.xml"/><Relationship Id="rId576" Type="http://schemas.openxmlformats.org/officeDocument/2006/relationships/tags" Target="../tags/tag2283.xml"/><Relationship Id="rId575" Type="http://schemas.openxmlformats.org/officeDocument/2006/relationships/tags" Target="../tags/tag2282.xml"/><Relationship Id="rId574" Type="http://schemas.openxmlformats.org/officeDocument/2006/relationships/tags" Target="../tags/tag2281.xml"/><Relationship Id="rId573" Type="http://schemas.openxmlformats.org/officeDocument/2006/relationships/tags" Target="../tags/tag2280.xml"/><Relationship Id="rId572" Type="http://schemas.openxmlformats.org/officeDocument/2006/relationships/tags" Target="../tags/tag2279.xml"/><Relationship Id="rId571" Type="http://schemas.openxmlformats.org/officeDocument/2006/relationships/tags" Target="../tags/tag2278.xml"/><Relationship Id="rId570" Type="http://schemas.openxmlformats.org/officeDocument/2006/relationships/tags" Target="../tags/tag2277.xml"/><Relationship Id="rId57" Type="http://schemas.openxmlformats.org/officeDocument/2006/relationships/tags" Target="../tags/tag1764.xml"/><Relationship Id="rId569" Type="http://schemas.openxmlformats.org/officeDocument/2006/relationships/tags" Target="../tags/tag2276.xml"/><Relationship Id="rId568" Type="http://schemas.openxmlformats.org/officeDocument/2006/relationships/tags" Target="../tags/tag2275.xml"/><Relationship Id="rId567" Type="http://schemas.openxmlformats.org/officeDocument/2006/relationships/tags" Target="../tags/tag2274.xml"/><Relationship Id="rId566" Type="http://schemas.openxmlformats.org/officeDocument/2006/relationships/tags" Target="../tags/tag2273.xml"/><Relationship Id="rId565" Type="http://schemas.openxmlformats.org/officeDocument/2006/relationships/tags" Target="../tags/tag2272.xml"/><Relationship Id="rId564" Type="http://schemas.openxmlformats.org/officeDocument/2006/relationships/tags" Target="../tags/tag2271.xml"/><Relationship Id="rId563" Type="http://schemas.openxmlformats.org/officeDocument/2006/relationships/tags" Target="../tags/tag2270.xml"/><Relationship Id="rId562" Type="http://schemas.openxmlformats.org/officeDocument/2006/relationships/tags" Target="../tags/tag2269.xml"/><Relationship Id="rId561" Type="http://schemas.openxmlformats.org/officeDocument/2006/relationships/tags" Target="../tags/tag2268.xml"/><Relationship Id="rId560" Type="http://schemas.openxmlformats.org/officeDocument/2006/relationships/tags" Target="../tags/tag2267.xml"/><Relationship Id="rId56" Type="http://schemas.openxmlformats.org/officeDocument/2006/relationships/tags" Target="../tags/tag1763.xml"/><Relationship Id="rId559" Type="http://schemas.openxmlformats.org/officeDocument/2006/relationships/tags" Target="../tags/tag2266.xml"/><Relationship Id="rId558" Type="http://schemas.openxmlformats.org/officeDocument/2006/relationships/tags" Target="../tags/tag2265.xml"/><Relationship Id="rId557" Type="http://schemas.openxmlformats.org/officeDocument/2006/relationships/tags" Target="../tags/tag2264.xml"/><Relationship Id="rId556" Type="http://schemas.openxmlformats.org/officeDocument/2006/relationships/tags" Target="../tags/tag2263.xml"/><Relationship Id="rId555" Type="http://schemas.openxmlformats.org/officeDocument/2006/relationships/tags" Target="../tags/tag2262.xml"/><Relationship Id="rId554" Type="http://schemas.openxmlformats.org/officeDocument/2006/relationships/tags" Target="../tags/tag2261.xml"/><Relationship Id="rId553" Type="http://schemas.openxmlformats.org/officeDocument/2006/relationships/tags" Target="../tags/tag2260.xml"/><Relationship Id="rId552" Type="http://schemas.openxmlformats.org/officeDocument/2006/relationships/tags" Target="../tags/tag2259.xml"/><Relationship Id="rId551" Type="http://schemas.openxmlformats.org/officeDocument/2006/relationships/tags" Target="../tags/tag2258.xml"/><Relationship Id="rId550" Type="http://schemas.openxmlformats.org/officeDocument/2006/relationships/tags" Target="../tags/tag2257.xml"/><Relationship Id="rId55" Type="http://schemas.openxmlformats.org/officeDocument/2006/relationships/tags" Target="../tags/tag1762.xml"/><Relationship Id="rId549" Type="http://schemas.openxmlformats.org/officeDocument/2006/relationships/tags" Target="../tags/tag2256.xml"/><Relationship Id="rId548" Type="http://schemas.openxmlformats.org/officeDocument/2006/relationships/tags" Target="../tags/tag2255.xml"/><Relationship Id="rId547" Type="http://schemas.openxmlformats.org/officeDocument/2006/relationships/tags" Target="../tags/tag2254.xml"/><Relationship Id="rId546" Type="http://schemas.openxmlformats.org/officeDocument/2006/relationships/tags" Target="../tags/tag2253.xml"/><Relationship Id="rId545" Type="http://schemas.openxmlformats.org/officeDocument/2006/relationships/tags" Target="../tags/tag2252.xml"/><Relationship Id="rId544" Type="http://schemas.openxmlformats.org/officeDocument/2006/relationships/tags" Target="../tags/tag2251.xml"/><Relationship Id="rId543" Type="http://schemas.openxmlformats.org/officeDocument/2006/relationships/tags" Target="../tags/tag2250.xml"/><Relationship Id="rId542" Type="http://schemas.openxmlformats.org/officeDocument/2006/relationships/tags" Target="../tags/tag2249.xml"/><Relationship Id="rId541" Type="http://schemas.openxmlformats.org/officeDocument/2006/relationships/tags" Target="../tags/tag2248.xml"/><Relationship Id="rId540" Type="http://schemas.openxmlformats.org/officeDocument/2006/relationships/tags" Target="../tags/tag2247.xml"/><Relationship Id="rId54" Type="http://schemas.openxmlformats.org/officeDocument/2006/relationships/tags" Target="../tags/tag1761.xml"/><Relationship Id="rId539" Type="http://schemas.openxmlformats.org/officeDocument/2006/relationships/tags" Target="../tags/tag2246.xml"/><Relationship Id="rId538" Type="http://schemas.openxmlformats.org/officeDocument/2006/relationships/tags" Target="../tags/tag2245.xml"/><Relationship Id="rId537" Type="http://schemas.openxmlformats.org/officeDocument/2006/relationships/tags" Target="../tags/tag2244.xml"/><Relationship Id="rId536" Type="http://schemas.openxmlformats.org/officeDocument/2006/relationships/tags" Target="../tags/tag2243.xml"/><Relationship Id="rId535" Type="http://schemas.openxmlformats.org/officeDocument/2006/relationships/tags" Target="../tags/tag2242.xml"/><Relationship Id="rId534" Type="http://schemas.openxmlformats.org/officeDocument/2006/relationships/tags" Target="../tags/tag2241.xml"/><Relationship Id="rId533" Type="http://schemas.openxmlformats.org/officeDocument/2006/relationships/tags" Target="../tags/tag2240.xml"/><Relationship Id="rId532" Type="http://schemas.openxmlformats.org/officeDocument/2006/relationships/tags" Target="../tags/tag2239.xml"/><Relationship Id="rId531" Type="http://schemas.openxmlformats.org/officeDocument/2006/relationships/tags" Target="../tags/tag2238.xml"/><Relationship Id="rId530" Type="http://schemas.openxmlformats.org/officeDocument/2006/relationships/tags" Target="../tags/tag2237.xml"/><Relationship Id="rId53" Type="http://schemas.openxmlformats.org/officeDocument/2006/relationships/tags" Target="../tags/tag1760.xml"/><Relationship Id="rId529" Type="http://schemas.openxmlformats.org/officeDocument/2006/relationships/tags" Target="../tags/tag2236.xml"/><Relationship Id="rId528" Type="http://schemas.openxmlformats.org/officeDocument/2006/relationships/tags" Target="../tags/tag2235.xml"/><Relationship Id="rId527" Type="http://schemas.openxmlformats.org/officeDocument/2006/relationships/tags" Target="../tags/tag2234.xml"/><Relationship Id="rId526" Type="http://schemas.openxmlformats.org/officeDocument/2006/relationships/tags" Target="../tags/tag2233.xml"/><Relationship Id="rId525" Type="http://schemas.openxmlformats.org/officeDocument/2006/relationships/tags" Target="../tags/tag2232.xml"/><Relationship Id="rId524" Type="http://schemas.openxmlformats.org/officeDocument/2006/relationships/tags" Target="../tags/tag2231.xml"/><Relationship Id="rId523" Type="http://schemas.openxmlformats.org/officeDocument/2006/relationships/tags" Target="../tags/tag2230.xml"/><Relationship Id="rId522" Type="http://schemas.openxmlformats.org/officeDocument/2006/relationships/tags" Target="../tags/tag2229.xml"/><Relationship Id="rId521" Type="http://schemas.openxmlformats.org/officeDocument/2006/relationships/tags" Target="../tags/tag2228.xml"/><Relationship Id="rId520" Type="http://schemas.openxmlformats.org/officeDocument/2006/relationships/tags" Target="../tags/tag2227.xml"/><Relationship Id="rId52" Type="http://schemas.openxmlformats.org/officeDocument/2006/relationships/tags" Target="../tags/tag1759.xml"/><Relationship Id="rId519" Type="http://schemas.openxmlformats.org/officeDocument/2006/relationships/tags" Target="../tags/tag2226.xml"/><Relationship Id="rId518" Type="http://schemas.openxmlformats.org/officeDocument/2006/relationships/tags" Target="../tags/tag2225.xml"/><Relationship Id="rId517" Type="http://schemas.openxmlformats.org/officeDocument/2006/relationships/tags" Target="../tags/tag2224.xml"/><Relationship Id="rId516" Type="http://schemas.openxmlformats.org/officeDocument/2006/relationships/tags" Target="../tags/tag2223.xml"/><Relationship Id="rId515" Type="http://schemas.openxmlformats.org/officeDocument/2006/relationships/tags" Target="../tags/tag2222.xml"/><Relationship Id="rId514" Type="http://schemas.openxmlformats.org/officeDocument/2006/relationships/tags" Target="../tags/tag2221.xml"/><Relationship Id="rId513" Type="http://schemas.openxmlformats.org/officeDocument/2006/relationships/tags" Target="../tags/tag2220.xml"/><Relationship Id="rId512" Type="http://schemas.openxmlformats.org/officeDocument/2006/relationships/tags" Target="../tags/tag2219.xml"/><Relationship Id="rId511" Type="http://schemas.openxmlformats.org/officeDocument/2006/relationships/tags" Target="../tags/tag2218.xml"/><Relationship Id="rId510" Type="http://schemas.openxmlformats.org/officeDocument/2006/relationships/tags" Target="../tags/tag2217.xml"/><Relationship Id="rId51" Type="http://schemas.openxmlformats.org/officeDocument/2006/relationships/tags" Target="../tags/tag1758.xml"/><Relationship Id="rId509" Type="http://schemas.openxmlformats.org/officeDocument/2006/relationships/tags" Target="../tags/tag2216.xml"/><Relationship Id="rId508" Type="http://schemas.openxmlformats.org/officeDocument/2006/relationships/tags" Target="../tags/tag2215.xml"/><Relationship Id="rId507" Type="http://schemas.openxmlformats.org/officeDocument/2006/relationships/tags" Target="../tags/tag2214.xml"/><Relationship Id="rId506" Type="http://schemas.openxmlformats.org/officeDocument/2006/relationships/tags" Target="../tags/tag2213.xml"/><Relationship Id="rId505" Type="http://schemas.openxmlformats.org/officeDocument/2006/relationships/tags" Target="../tags/tag2212.xml"/><Relationship Id="rId504" Type="http://schemas.openxmlformats.org/officeDocument/2006/relationships/tags" Target="../tags/tag2211.xml"/><Relationship Id="rId503" Type="http://schemas.openxmlformats.org/officeDocument/2006/relationships/tags" Target="../tags/tag2210.xml"/><Relationship Id="rId502" Type="http://schemas.openxmlformats.org/officeDocument/2006/relationships/tags" Target="../tags/tag2209.xml"/><Relationship Id="rId501" Type="http://schemas.openxmlformats.org/officeDocument/2006/relationships/tags" Target="../tags/tag2208.xml"/><Relationship Id="rId500" Type="http://schemas.openxmlformats.org/officeDocument/2006/relationships/tags" Target="../tags/tag2207.xml"/><Relationship Id="rId50" Type="http://schemas.openxmlformats.org/officeDocument/2006/relationships/tags" Target="../tags/tag1757.xml"/><Relationship Id="rId5" Type="http://schemas.openxmlformats.org/officeDocument/2006/relationships/tags" Target="../tags/tag1712.xml"/><Relationship Id="rId499" Type="http://schemas.openxmlformats.org/officeDocument/2006/relationships/tags" Target="../tags/tag2206.xml"/><Relationship Id="rId498" Type="http://schemas.openxmlformats.org/officeDocument/2006/relationships/tags" Target="../tags/tag2205.xml"/><Relationship Id="rId497" Type="http://schemas.openxmlformats.org/officeDocument/2006/relationships/tags" Target="../tags/tag2204.xml"/><Relationship Id="rId496" Type="http://schemas.openxmlformats.org/officeDocument/2006/relationships/tags" Target="../tags/tag2203.xml"/><Relationship Id="rId495" Type="http://schemas.openxmlformats.org/officeDocument/2006/relationships/tags" Target="../tags/tag2202.xml"/><Relationship Id="rId494" Type="http://schemas.openxmlformats.org/officeDocument/2006/relationships/tags" Target="../tags/tag2201.xml"/><Relationship Id="rId493" Type="http://schemas.openxmlformats.org/officeDocument/2006/relationships/tags" Target="../tags/tag2200.xml"/><Relationship Id="rId492" Type="http://schemas.openxmlformats.org/officeDocument/2006/relationships/tags" Target="../tags/tag2199.xml"/><Relationship Id="rId491" Type="http://schemas.openxmlformats.org/officeDocument/2006/relationships/tags" Target="../tags/tag2198.xml"/><Relationship Id="rId490" Type="http://schemas.openxmlformats.org/officeDocument/2006/relationships/tags" Target="../tags/tag2197.xml"/><Relationship Id="rId49" Type="http://schemas.openxmlformats.org/officeDocument/2006/relationships/tags" Target="../tags/tag1756.xml"/><Relationship Id="rId489" Type="http://schemas.openxmlformats.org/officeDocument/2006/relationships/tags" Target="../tags/tag2196.xml"/><Relationship Id="rId488" Type="http://schemas.openxmlformats.org/officeDocument/2006/relationships/tags" Target="../tags/tag2195.xml"/><Relationship Id="rId487" Type="http://schemas.openxmlformats.org/officeDocument/2006/relationships/tags" Target="../tags/tag2194.xml"/><Relationship Id="rId486" Type="http://schemas.openxmlformats.org/officeDocument/2006/relationships/tags" Target="../tags/tag2193.xml"/><Relationship Id="rId485" Type="http://schemas.openxmlformats.org/officeDocument/2006/relationships/tags" Target="../tags/tag2192.xml"/><Relationship Id="rId484" Type="http://schemas.openxmlformats.org/officeDocument/2006/relationships/tags" Target="../tags/tag2191.xml"/><Relationship Id="rId483" Type="http://schemas.openxmlformats.org/officeDocument/2006/relationships/tags" Target="../tags/tag2190.xml"/><Relationship Id="rId482" Type="http://schemas.openxmlformats.org/officeDocument/2006/relationships/tags" Target="../tags/tag2189.xml"/><Relationship Id="rId481" Type="http://schemas.openxmlformats.org/officeDocument/2006/relationships/tags" Target="../tags/tag2188.xml"/><Relationship Id="rId480" Type="http://schemas.openxmlformats.org/officeDocument/2006/relationships/tags" Target="../tags/tag2187.xml"/><Relationship Id="rId48" Type="http://schemas.openxmlformats.org/officeDocument/2006/relationships/tags" Target="../tags/tag1755.xml"/><Relationship Id="rId479" Type="http://schemas.openxmlformats.org/officeDocument/2006/relationships/tags" Target="../tags/tag2186.xml"/><Relationship Id="rId478" Type="http://schemas.openxmlformats.org/officeDocument/2006/relationships/tags" Target="../tags/tag2185.xml"/><Relationship Id="rId477" Type="http://schemas.openxmlformats.org/officeDocument/2006/relationships/tags" Target="../tags/tag2184.xml"/><Relationship Id="rId476" Type="http://schemas.openxmlformats.org/officeDocument/2006/relationships/tags" Target="../tags/tag2183.xml"/><Relationship Id="rId475" Type="http://schemas.openxmlformats.org/officeDocument/2006/relationships/tags" Target="../tags/tag2182.xml"/><Relationship Id="rId474" Type="http://schemas.openxmlformats.org/officeDocument/2006/relationships/tags" Target="../tags/tag2181.xml"/><Relationship Id="rId473" Type="http://schemas.openxmlformats.org/officeDocument/2006/relationships/tags" Target="../tags/tag2180.xml"/><Relationship Id="rId472" Type="http://schemas.openxmlformats.org/officeDocument/2006/relationships/tags" Target="../tags/tag2179.xml"/><Relationship Id="rId471" Type="http://schemas.openxmlformats.org/officeDocument/2006/relationships/tags" Target="../tags/tag2178.xml"/><Relationship Id="rId470" Type="http://schemas.openxmlformats.org/officeDocument/2006/relationships/tags" Target="../tags/tag2177.xml"/><Relationship Id="rId47" Type="http://schemas.openxmlformats.org/officeDocument/2006/relationships/tags" Target="../tags/tag1754.xml"/><Relationship Id="rId469" Type="http://schemas.openxmlformats.org/officeDocument/2006/relationships/tags" Target="../tags/tag2176.xml"/><Relationship Id="rId468" Type="http://schemas.openxmlformats.org/officeDocument/2006/relationships/tags" Target="../tags/tag2175.xml"/><Relationship Id="rId467" Type="http://schemas.openxmlformats.org/officeDocument/2006/relationships/tags" Target="../tags/tag2174.xml"/><Relationship Id="rId466" Type="http://schemas.openxmlformats.org/officeDocument/2006/relationships/tags" Target="../tags/tag2173.xml"/><Relationship Id="rId465" Type="http://schemas.openxmlformats.org/officeDocument/2006/relationships/tags" Target="../tags/tag2172.xml"/><Relationship Id="rId464" Type="http://schemas.openxmlformats.org/officeDocument/2006/relationships/tags" Target="../tags/tag2171.xml"/><Relationship Id="rId463" Type="http://schemas.openxmlformats.org/officeDocument/2006/relationships/tags" Target="../tags/tag2170.xml"/><Relationship Id="rId462" Type="http://schemas.openxmlformats.org/officeDocument/2006/relationships/tags" Target="../tags/tag2169.xml"/><Relationship Id="rId461" Type="http://schemas.openxmlformats.org/officeDocument/2006/relationships/tags" Target="../tags/tag2168.xml"/><Relationship Id="rId460" Type="http://schemas.openxmlformats.org/officeDocument/2006/relationships/tags" Target="../tags/tag2167.xml"/><Relationship Id="rId46" Type="http://schemas.openxmlformats.org/officeDocument/2006/relationships/tags" Target="../tags/tag1753.xml"/><Relationship Id="rId459" Type="http://schemas.openxmlformats.org/officeDocument/2006/relationships/tags" Target="../tags/tag2166.xml"/><Relationship Id="rId458" Type="http://schemas.openxmlformats.org/officeDocument/2006/relationships/tags" Target="../tags/tag2165.xml"/><Relationship Id="rId457" Type="http://schemas.openxmlformats.org/officeDocument/2006/relationships/tags" Target="../tags/tag2164.xml"/><Relationship Id="rId456" Type="http://schemas.openxmlformats.org/officeDocument/2006/relationships/tags" Target="../tags/tag2163.xml"/><Relationship Id="rId455" Type="http://schemas.openxmlformats.org/officeDocument/2006/relationships/tags" Target="../tags/tag2162.xml"/><Relationship Id="rId454" Type="http://schemas.openxmlformats.org/officeDocument/2006/relationships/tags" Target="../tags/tag2161.xml"/><Relationship Id="rId453" Type="http://schemas.openxmlformats.org/officeDocument/2006/relationships/tags" Target="../tags/tag2160.xml"/><Relationship Id="rId452" Type="http://schemas.openxmlformats.org/officeDocument/2006/relationships/tags" Target="../tags/tag2159.xml"/><Relationship Id="rId451" Type="http://schemas.openxmlformats.org/officeDocument/2006/relationships/tags" Target="../tags/tag2158.xml"/><Relationship Id="rId450" Type="http://schemas.openxmlformats.org/officeDocument/2006/relationships/tags" Target="../tags/tag2157.xml"/><Relationship Id="rId45" Type="http://schemas.openxmlformats.org/officeDocument/2006/relationships/tags" Target="../tags/tag1752.xml"/><Relationship Id="rId449" Type="http://schemas.openxmlformats.org/officeDocument/2006/relationships/tags" Target="../tags/tag2156.xml"/><Relationship Id="rId448" Type="http://schemas.openxmlformats.org/officeDocument/2006/relationships/tags" Target="../tags/tag2155.xml"/><Relationship Id="rId447" Type="http://schemas.openxmlformats.org/officeDocument/2006/relationships/tags" Target="../tags/tag2154.xml"/><Relationship Id="rId446" Type="http://schemas.openxmlformats.org/officeDocument/2006/relationships/tags" Target="../tags/tag2153.xml"/><Relationship Id="rId445" Type="http://schemas.openxmlformats.org/officeDocument/2006/relationships/tags" Target="../tags/tag2152.xml"/><Relationship Id="rId444" Type="http://schemas.openxmlformats.org/officeDocument/2006/relationships/tags" Target="../tags/tag2151.xml"/><Relationship Id="rId443" Type="http://schemas.openxmlformats.org/officeDocument/2006/relationships/tags" Target="../tags/tag2150.xml"/><Relationship Id="rId442" Type="http://schemas.openxmlformats.org/officeDocument/2006/relationships/tags" Target="../tags/tag2149.xml"/><Relationship Id="rId441" Type="http://schemas.openxmlformats.org/officeDocument/2006/relationships/tags" Target="../tags/tag2148.xml"/><Relationship Id="rId440" Type="http://schemas.openxmlformats.org/officeDocument/2006/relationships/tags" Target="../tags/tag2147.xml"/><Relationship Id="rId44" Type="http://schemas.openxmlformats.org/officeDocument/2006/relationships/tags" Target="../tags/tag1751.xml"/><Relationship Id="rId439" Type="http://schemas.openxmlformats.org/officeDocument/2006/relationships/tags" Target="../tags/tag2146.xml"/><Relationship Id="rId438" Type="http://schemas.openxmlformats.org/officeDocument/2006/relationships/tags" Target="../tags/tag2145.xml"/><Relationship Id="rId437" Type="http://schemas.openxmlformats.org/officeDocument/2006/relationships/tags" Target="../tags/tag2144.xml"/><Relationship Id="rId436" Type="http://schemas.openxmlformats.org/officeDocument/2006/relationships/tags" Target="../tags/tag2143.xml"/><Relationship Id="rId435" Type="http://schemas.openxmlformats.org/officeDocument/2006/relationships/tags" Target="../tags/tag2142.xml"/><Relationship Id="rId434" Type="http://schemas.openxmlformats.org/officeDocument/2006/relationships/tags" Target="../tags/tag2141.xml"/><Relationship Id="rId433" Type="http://schemas.openxmlformats.org/officeDocument/2006/relationships/tags" Target="../tags/tag2140.xml"/><Relationship Id="rId432" Type="http://schemas.openxmlformats.org/officeDocument/2006/relationships/tags" Target="../tags/tag2139.xml"/><Relationship Id="rId431" Type="http://schemas.openxmlformats.org/officeDocument/2006/relationships/tags" Target="../tags/tag2138.xml"/><Relationship Id="rId430" Type="http://schemas.openxmlformats.org/officeDocument/2006/relationships/tags" Target="../tags/tag2137.xml"/><Relationship Id="rId43" Type="http://schemas.openxmlformats.org/officeDocument/2006/relationships/tags" Target="../tags/tag1750.xml"/><Relationship Id="rId429" Type="http://schemas.openxmlformats.org/officeDocument/2006/relationships/tags" Target="../tags/tag2136.xml"/><Relationship Id="rId428" Type="http://schemas.openxmlformats.org/officeDocument/2006/relationships/tags" Target="../tags/tag2135.xml"/><Relationship Id="rId427" Type="http://schemas.openxmlformats.org/officeDocument/2006/relationships/tags" Target="../tags/tag2134.xml"/><Relationship Id="rId426" Type="http://schemas.openxmlformats.org/officeDocument/2006/relationships/tags" Target="../tags/tag2133.xml"/><Relationship Id="rId425" Type="http://schemas.openxmlformats.org/officeDocument/2006/relationships/tags" Target="../tags/tag2132.xml"/><Relationship Id="rId424" Type="http://schemas.openxmlformats.org/officeDocument/2006/relationships/tags" Target="../tags/tag2131.xml"/><Relationship Id="rId423" Type="http://schemas.openxmlformats.org/officeDocument/2006/relationships/tags" Target="../tags/tag2130.xml"/><Relationship Id="rId422" Type="http://schemas.openxmlformats.org/officeDocument/2006/relationships/tags" Target="../tags/tag2129.xml"/><Relationship Id="rId421" Type="http://schemas.openxmlformats.org/officeDocument/2006/relationships/tags" Target="../tags/tag2128.xml"/><Relationship Id="rId420" Type="http://schemas.openxmlformats.org/officeDocument/2006/relationships/tags" Target="../tags/tag2127.xml"/><Relationship Id="rId42" Type="http://schemas.openxmlformats.org/officeDocument/2006/relationships/tags" Target="../tags/tag1749.xml"/><Relationship Id="rId419" Type="http://schemas.openxmlformats.org/officeDocument/2006/relationships/tags" Target="../tags/tag2126.xml"/><Relationship Id="rId418" Type="http://schemas.openxmlformats.org/officeDocument/2006/relationships/tags" Target="../tags/tag2125.xml"/><Relationship Id="rId417" Type="http://schemas.openxmlformats.org/officeDocument/2006/relationships/tags" Target="../tags/tag2124.xml"/><Relationship Id="rId416" Type="http://schemas.openxmlformats.org/officeDocument/2006/relationships/tags" Target="../tags/tag2123.xml"/><Relationship Id="rId415" Type="http://schemas.openxmlformats.org/officeDocument/2006/relationships/tags" Target="../tags/tag2122.xml"/><Relationship Id="rId414" Type="http://schemas.openxmlformats.org/officeDocument/2006/relationships/tags" Target="../tags/tag2121.xml"/><Relationship Id="rId413" Type="http://schemas.openxmlformats.org/officeDocument/2006/relationships/tags" Target="../tags/tag2120.xml"/><Relationship Id="rId412" Type="http://schemas.openxmlformats.org/officeDocument/2006/relationships/tags" Target="../tags/tag2119.xml"/><Relationship Id="rId411" Type="http://schemas.openxmlformats.org/officeDocument/2006/relationships/tags" Target="../tags/tag2118.xml"/><Relationship Id="rId410" Type="http://schemas.openxmlformats.org/officeDocument/2006/relationships/tags" Target="../tags/tag2117.xml"/><Relationship Id="rId41" Type="http://schemas.openxmlformats.org/officeDocument/2006/relationships/tags" Target="../tags/tag1748.xml"/><Relationship Id="rId409" Type="http://schemas.openxmlformats.org/officeDocument/2006/relationships/tags" Target="../tags/tag2116.xml"/><Relationship Id="rId408" Type="http://schemas.openxmlformats.org/officeDocument/2006/relationships/tags" Target="../tags/tag2115.xml"/><Relationship Id="rId407" Type="http://schemas.openxmlformats.org/officeDocument/2006/relationships/tags" Target="../tags/tag2114.xml"/><Relationship Id="rId406" Type="http://schemas.openxmlformats.org/officeDocument/2006/relationships/tags" Target="../tags/tag2113.xml"/><Relationship Id="rId405" Type="http://schemas.openxmlformats.org/officeDocument/2006/relationships/tags" Target="../tags/tag2112.xml"/><Relationship Id="rId404" Type="http://schemas.openxmlformats.org/officeDocument/2006/relationships/tags" Target="../tags/tag2111.xml"/><Relationship Id="rId403" Type="http://schemas.openxmlformats.org/officeDocument/2006/relationships/tags" Target="../tags/tag2110.xml"/><Relationship Id="rId402" Type="http://schemas.openxmlformats.org/officeDocument/2006/relationships/tags" Target="../tags/tag2109.xml"/><Relationship Id="rId401" Type="http://schemas.openxmlformats.org/officeDocument/2006/relationships/tags" Target="../tags/tag2108.xml"/><Relationship Id="rId400" Type="http://schemas.openxmlformats.org/officeDocument/2006/relationships/tags" Target="../tags/tag2107.xml"/><Relationship Id="rId40" Type="http://schemas.openxmlformats.org/officeDocument/2006/relationships/tags" Target="../tags/tag1747.xml"/><Relationship Id="rId4" Type="http://schemas.openxmlformats.org/officeDocument/2006/relationships/tags" Target="../tags/tag1711.xml"/><Relationship Id="rId399" Type="http://schemas.openxmlformats.org/officeDocument/2006/relationships/tags" Target="../tags/tag2106.xml"/><Relationship Id="rId398" Type="http://schemas.openxmlformats.org/officeDocument/2006/relationships/tags" Target="../tags/tag2105.xml"/><Relationship Id="rId397" Type="http://schemas.openxmlformats.org/officeDocument/2006/relationships/tags" Target="../tags/tag2104.xml"/><Relationship Id="rId396" Type="http://schemas.openxmlformats.org/officeDocument/2006/relationships/tags" Target="../tags/tag2103.xml"/><Relationship Id="rId395" Type="http://schemas.openxmlformats.org/officeDocument/2006/relationships/tags" Target="../tags/tag2102.xml"/><Relationship Id="rId394" Type="http://schemas.openxmlformats.org/officeDocument/2006/relationships/tags" Target="../tags/tag2101.xml"/><Relationship Id="rId393" Type="http://schemas.openxmlformats.org/officeDocument/2006/relationships/tags" Target="../tags/tag2100.xml"/><Relationship Id="rId392" Type="http://schemas.openxmlformats.org/officeDocument/2006/relationships/tags" Target="../tags/tag2099.xml"/><Relationship Id="rId391" Type="http://schemas.openxmlformats.org/officeDocument/2006/relationships/tags" Target="../tags/tag2098.xml"/><Relationship Id="rId390" Type="http://schemas.openxmlformats.org/officeDocument/2006/relationships/tags" Target="../tags/tag2097.xml"/><Relationship Id="rId39" Type="http://schemas.openxmlformats.org/officeDocument/2006/relationships/tags" Target="../tags/tag1746.xml"/><Relationship Id="rId389" Type="http://schemas.openxmlformats.org/officeDocument/2006/relationships/tags" Target="../tags/tag2096.xml"/><Relationship Id="rId388" Type="http://schemas.openxmlformats.org/officeDocument/2006/relationships/tags" Target="../tags/tag2095.xml"/><Relationship Id="rId387" Type="http://schemas.openxmlformats.org/officeDocument/2006/relationships/tags" Target="../tags/tag2094.xml"/><Relationship Id="rId386" Type="http://schemas.openxmlformats.org/officeDocument/2006/relationships/tags" Target="../tags/tag2093.xml"/><Relationship Id="rId385" Type="http://schemas.openxmlformats.org/officeDocument/2006/relationships/tags" Target="../tags/tag2092.xml"/><Relationship Id="rId384" Type="http://schemas.openxmlformats.org/officeDocument/2006/relationships/tags" Target="../tags/tag2091.xml"/><Relationship Id="rId383" Type="http://schemas.openxmlformats.org/officeDocument/2006/relationships/tags" Target="../tags/tag2090.xml"/><Relationship Id="rId382" Type="http://schemas.openxmlformats.org/officeDocument/2006/relationships/tags" Target="../tags/tag2089.xml"/><Relationship Id="rId381" Type="http://schemas.openxmlformats.org/officeDocument/2006/relationships/tags" Target="../tags/tag2088.xml"/><Relationship Id="rId380" Type="http://schemas.openxmlformats.org/officeDocument/2006/relationships/tags" Target="../tags/tag2087.xml"/><Relationship Id="rId38" Type="http://schemas.openxmlformats.org/officeDocument/2006/relationships/tags" Target="../tags/tag1745.xml"/><Relationship Id="rId379" Type="http://schemas.openxmlformats.org/officeDocument/2006/relationships/tags" Target="../tags/tag2086.xml"/><Relationship Id="rId378" Type="http://schemas.openxmlformats.org/officeDocument/2006/relationships/tags" Target="../tags/tag2085.xml"/><Relationship Id="rId377" Type="http://schemas.openxmlformats.org/officeDocument/2006/relationships/tags" Target="../tags/tag2084.xml"/><Relationship Id="rId376" Type="http://schemas.openxmlformats.org/officeDocument/2006/relationships/tags" Target="../tags/tag2083.xml"/><Relationship Id="rId375" Type="http://schemas.openxmlformats.org/officeDocument/2006/relationships/tags" Target="../tags/tag2082.xml"/><Relationship Id="rId374" Type="http://schemas.openxmlformats.org/officeDocument/2006/relationships/tags" Target="../tags/tag2081.xml"/><Relationship Id="rId373" Type="http://schemas.openxmlformats.org/officeDocument/2006/relationships/tags" Target="../tags/tag2080.xml"/><Relationship Id="rId372" Type="http://schemas.openxmlformats.org/officeDocument/2006/relationships/tags" Target="../tags/tag2079.xml"/><Relationship Id="rId371" Type="http://schemas.openxmlformats.org/officeDocument/2006/relationships/tags" Target="../tags/tag2078.xml"/><Relationship Id="rId370" Type="http://schemas.openxmlformats.org/officeDocument/2006/relationships/tags" Target="../tags/tag2077.xml"/><Relationship Id="rId37" Type="http://schemas.openxmlformats.org/officeDocument/2006/relationships/tags" Target="../tags/tag1744.xml"/><Relationship Id="rId369" Type="http://schemas.openxmlformats.org/officeDocument/2006/relationships/tags" Target="../tags/tag2076.xml"/><Relationship Id="rId368" Type="http://schemas.openxmlformats.org/officeDocument/2006/relationships/tags" Target="../tags/tag2075.xml"/><Relationship Id="rId367" Type="http://schemas.openxmlformats.org/officeDocument/2006/relationships/tags" Target="../tags/tag2074.xml"/><Relationship Id="rId366" Type="http://schemas.openxmlformats.org/officeDocument/2006/relationships/tags" Target="../tags/tag2073.xml"/><Relationship Id="rId365" Type="http://schemas.openxmlformats.org/officeDocument/2006/relationships/tags" Target="../tags/tag2072.xml"/><Relationship Id="rId364" Type="http://schemas.openxmlformats.org/officeDocument/2006/relationships/tags" Target="../tags/tag2071.xml"/><Relationship Id="rId363" Type="http://schemas.openxmlformats.org/officeDocument/2006/relationships/tags" Target="../tags/tag2070.xml"/><Relationship Id="rId362" Type="http://schemas.openxmlformats.org/officeDocument/2006/relationships/tags" Target="../tags/tag2069.xml"/><Relationship Id="rId361" Type="http://schemas.openxmlformats.org/officeDocument/2006/relationships/tags" Target="../tags/tag2068.xml"/><Relationship Id="rId360" Type="http://schemas.openxmlformats.org/officeDocument/2006/relationships/tags" Target="../tags/tag2067.xml"/><Relationship Id="rId36" Type="http://schemas.openxmlformats.org/officeDocument/2006/relationships/tags" Target="../tags/tag1743.xml"/><Relationship Id="rId359" Type="http://schemas.openxmlformats.org/officeDocument/2006/relationships/tags" Target="../tags/tag2066.xml"/><Relationship Id="rId358" Type="http://schemas.openxmlformats.org/officeDocument/2006/relationships/tags" Target="../tags/tag2065.xml"/><Relationship Id="rId357" Type="http://schemas.openxmlformats.org/officeDocument/2006/relationships/tags" Target="../tags/tag2064.xml"/><Relationship Id="rId356" Type="http://schemas.openxmlformats.org/officeDocument/2006/relationships/tags" Target="../tags/tag2063.xml"/><Relationship Id="rId355" Type="http://schemas.openxmlformats.org/officeDocument/2006/relationships/tags" Target="../tags/tag2062.xml"/><Relationship Id="rId354" Type="http://schemas.openxmlformats.org/officeDocument/2006/relationships/tags" Target="../tags/tag2061.xml"/><Relationship Id="rId353" Type="http://schemas.openxmlformats.org/officeDocument/2006/relationships/tags" Target="../tags/tag2060.xml"/><Relationship Id="rId352" Type="http://schemas.openxmlformats.org/officeDocument/2006/relationships/tags" Target="../tags/tag2059.xml"/><Relationship Id="rId351" Type="http://schemas.openxmlformats.org/officeDocument/2006/relationships/tags" Target="../tags/tag2058.xml"/><Relationship Id="rId350" Type="http://schemas.openxmlformats.org/officeDocument/2006/relationships/tags" Target="../tags/tag2057.xml"/><Relationship Id="rId35" Type="http://schemas.openxmlformats.org/officeDocument/2006/relationships/tags" Target="../tags/tag1742.xml"/><Relationship Id="rId349" Type="http://schemas.openxmlformats.org/officeDocument/2006/relationships/tags" Target="../tags/tag2056.xml"/><Relationship Id="rId348" Type="http://schemas.openxmlformats.org/officeDocument/2006/relationships/tags" Target="../tags/tag2055.xml"/><Relationship Id="rId347" Type="http://schemas.openxmlformats.org/officeDocument/2006/relationships/tags" Target="../tags/tag2054.xml"/><Relationship Id="rId346" Type="http://schemas.openxmlformats.org/officeDocument/2006/relationships/tags" Target="../tags/tag2053.xml"/><Relationship Id="rId345" Type="http://schemas.openxmlformats.org/officeDocument/2006/relationships/tags" Target="../tags/tag2052.xml"/><Relationship Id="rId344" Type="http://schemas.openxmlformats.org/officeDocument/2006/relationships/tags" Target="../tags/tag2051.xml"/><Relationship Id="rId343" Type="http://schemas.openxmlformats.org/officeDocument/2006/relationships/tags" Target="../tags/tag2050.xml"/><Relationship Id="rId342" Type="http://schemas.openxmlformats.org/officeDocument/2006/relationships/tags" Target="../tags/tag2049.xml"/><Relationship Id="rId341" Type="http://schemas.openxmlformats.org/officeDocument/2006/relationships/tags" Target="../tags/tag2048.xml"/><Relationship Id="rId340" Type="http://schemas.openxmlformats.org/officeDocument/2006/relationships/tags" Target="../tags/tag2047.xml"/><Relationship Id="rId34" Type="http://schemas.openxmlformats.org/officeDocument/2006/relationships/tags" Target="../tags/tag1741.xml"/><Relationship Id="rId339" Type="http://schemas.openxmlformats.org/officeDocument/2006/relationships/tags" Target="../tags/tag2046.xml"/><Relationship Id="rId338" Type="http://schemas.openxmlformats.org/officeDocument/2006/relationships/tags" Target="../tags/tag2045.xml"/><Relationship Id="rId337" Type="http://schemas.openxmlformats.org/officeDocument/2006/relationships/tags" Target="../tags/tag2044.xml"/><Relationship Id="rId336" Type="http://schemas.openxmlformats.org/officeDocument/2006/relationships/tags" Target="../tags/tag2043.xml"/><Relationship Id="rId335" Type="http://schemas.openxmlformats.org/officeDocument/2006/relationships/tags" Target="../tags/tag2042.xml"/><Relationship Id="rId334" Type="http://schemas.openxmlformats.org/officeDocument/2006/relationships/tags" Target="../tags/tag2041.xml"/><Relationship Id="rId333" Type="http://schemas.openxmlformats.org/officeDocument/2006/relationships/tags" Target="../tags/tag2040.xml"/><Relationship Id="rId332" Type="http://schemas.openxmlformats.org/officeDocument/2006/relationships/tags" Target="../tags/tag2039.xml"/><Relationship Id="rId331" Type="http://schemas.openxmlformats.org/officeDocument/2006/relationships/tags" Target="../tags/tag2038.xml"/><Relationship Id="rId330" Type="http://schemas.openxmlformats.org/officeDocument/2006/relationships/tags" Target="../tags/tag2037.xml"/><Relationship Id="rId33" Type="http://schemas.openxmlformats.org/officeDocument/2006/relationships/tags" Target="../tags/tag1740.xml"/><Relationship Id="rId329" Type="http://schemas.openxmlformats.org/officeDocument/2006/relationships/tags" Target="../tags/tag2036.xml"/><Relationship Id="rId328" Type="http://schemas.openxmlformats.org/officeDocument/2006/relationships/tags" Target="../tags/tag2035.xml"/><Relationship Id="rId327" Type="http://schemas.openxmlformats.org/officeDocument/2006/relationships/tags" Target="../tags/tag2034.xml"/><Relationship Id="rId326" Type="http://schemas.openxmlformats.org/officeDocument/2006/relationships/tags" Target="../tags/tag2033.xml"/><Relationship Id="rId325" Type="http://schemas.openxmlformats.org/officeDocument/2006/relationships/tags" Target="../tags/tag2032.xml"/><Relationship Id="rId324" Type="http://schemas.openxmlformats.org/officeDocument/2006/relationships/tags" Target="../tags/tag2031.xml"/><Relationship Id="rId323" Type="http://schemas.openxmlformats.org/officeDocument/2006/relationships/tags" Target="../tags/tag2030.xml"/><Relationship Id="rId322" Type="http://schemas.openxmlformats.org/officeDocument/2006/relationships/tags" Target="../tags/tag2029.xml"/><Relationship Id="rId321" Type="http://schemas.openxmlformats.org/officeDocument/2006/relationships/tags" Target="../tags/tag2028.xml"/><Relationship Id="rId320" Type="http://schemas.openxmlformats.org/officeDocument/2006/relationships/tags" Target="../tags/tag2027.xml"/><Relationship Id="rId32" Type="http://schemas.openxmlformats.org/officeDocument/2006/relationships/tags" Target="../tags/tag1739.xml"/><Relationship Id="rId319" Type="http://schemas.openxmlformats.org/officeDocument/2006/relationships/tags" Target="../tags/tag2026.xml"/><Relationship Id="rId318" Type="http://schemas.openxmlformats.org/officeDocument/2006/relationships/tags" Target="../tags/tag2025.xml"/><Relationship Id="rId317" Type="http://schemas.openxmlformats.org/officeDocument/2006/relationships/tags" Target="../tags/tag2024.xml"/><Relationship Id="rId316" Type="http://schemas.openxmlformats.org/officeDocument/2006/relationships/tags" Target="../tags/tag2023.xml"/><Relationship Id="rId315" Type="http://schemas.openxmlformats.org/officeDocument/2006/relationships/tags" Target="../tags/tag2022.xml"/><Relationship Id="rId314" Type="http://schemas.openxmlformats.org/officeDocument/2006/relationships/tags" Target="../tags/tag2021.xml"/><Relationship Id="rId313" Type="http://schemas.openxmlformats.org/officeDocument/2006/relationships/tags" Target="../tags/tag2020.xml"/><Relationship Id="rId312" Type="http://schemas.openxmlformats.org/officeDocument/2006/relationships/tags" Target="../tags/tag2019.xml"/><Relationship Id="rId311" Type="http://schemas.openxmlformats.org/officeDocument/2006/relationships/tags" Target="../tags/tag2018.xml"/><Relationship Id="rId310" Type="http://schemas.openxmlformats.org/officeDocument/2006/relationships/tags" Target="../tags/tag2017.xml"/><Relationship Id="rId31" Type="http://schemas.openxmlformats.org/officeDocument/2006/relationships/tags" Target="../tags/tag1738.xml"/><Relationship Id="rId309" Type="http://schemas.openxmlformats.org/officeDocument/2006/relationships/tags" Target="../tags/tag2016.xml"/><Relationship Id="rId308" Type="http://schemas.openxmlformats.org/officeDocument/2006/relationships/tags" Target="../tags/tag2015.xml"/><Relationship Id="rId307" Type="http://schemas.openxmlformats.org/officeDocument/2006/relationships/tags" Target="../tags/tag2014.xml"/><Relationship Id="rId306" Type="http://schemas.openxmlformats.org/officeDocument/2006/relationships/tags" Target="../tags/tag2013.xml"/><Relationship Id="rId305" Type="http://schemas.openxmlformats.org/officeDocument/2006/relationships/tags" Target="../tags/tag2012.xml"/><Relationship Id="rId304" Type="http://schemas.openxmlformats.org/officeDocument/2006/relationships/tags" Target="../tags/tag2011.xml"/><Relationship Id="rId303" Type="http://schemas.openxmlformats.org/officeDocument/2006/relationships/tags" Target="../tags/tag2010.xml"/><Relationship Id="rId302" Type="http://schemas.openxmlformats.org/officeDocument/2006/relationships/tags" Target="../tags/tag2009.xml"/><Relationship Id="rId301" Type="http://schemas.openxmlformats.org/officeDocument/2006/relationships/tags" Target="../tags/tag2008.xml"/><Relationship Id="rId300" Type="http://schemas.openxmlformats.org/officeDocument/2006/relationships/tags" Target="../tags/tag2007.xml"/><Relationship Id="rId30" Type="http://schemas.openxmlformats.org/officeDocument/2006/relationships/tags" Target="../tags/tag1737.xml"/><Relationship Id="rId3" Type="http://schemas.openxmlformats.org/officeDocument/2006/relationships/tags" Target="../tags/tag1710.xml"/><Relationship Id="rId299" Type="http://schemas.openxmlformats.org/officeDocument/2006/relationships/tags" Target="../tags/tag2006.xml"/><Relationship Id="rId298" Type="http://schemas.openxmlformats.org/officeDocument/2006/relationships/tags" Target="../tags/tag2005.xml"/><Relationship Id="rId297" Type="http://schemas.openxmlformats.org/officeDocument/2006/relationships/tags" Target="../tags/tag2004.xml"/><Relationship Id="rId296" Type="http://schemas.openxmlformats.org/officeDocument/2006/relationships/tags" Target="../tags/tag2003.xml"/><Relationship Id="rId295" Type="http://schemas.openxmlformats.org/officeDocument/2006/relationships/tags" Target="../tags/tag2002.xml"/><Relationship Id="rId294" Type="http://schemas.openxmlformats.org/officeDocument/2006/relationships/tags" Target="../tags/tag2001.xml"/><Relationship Id="rId293" Type="http://schemas.openxmlformats.org/officeDocument/2006/relationships/tags" Target="../tags/tag2000.xml"/><Relationship Id="rId292" Type="http://schemas.openxmlformats.org/officeDocument/2006/relationships/tags" Target="../tags/tag1999.xml"/><Relationship Id="rId291" Type="http://schemas.openxmlformats.org/officeDocument/2006/relationships/tags" Target="../tags/tag1998.xml"/><Relationship Id="rId290" Type="http://schemas.openxmlformats.org/officeDocument/2006/relationships/tags" Target="../tags/tag1997.xml"/><Relationship Id="rId29" Type="http://schemas.openxmlformats.org/officeDocument/2006/relationships/tags" Target="../tags/tag1736.xml"/><Relationship Id="rId289" Type="http://schemas.openxmlformats.org/officeDocument/2006/relationships/tags" Target="../tags/tag1996.xml"/><Relationship Id="rId288" Type="http://schemas.openxmlformats.org/officeDocument/2006/relationships/tags" Target="../tags/tag1995.xml"/><Relationship Id="rId287" Type="http://schemas.openxmlformats.org/officeDocument/2006/relationships/tags" Target="../tags/tag1994.xml"/><Relationship Id="rId286" Type="http://schemas.openxmlformats.org/officeDocument/2006/relationships/tags" Target="../tags/tag1993.xml"/><Relationship Id="rId285" Type="http://schemas.openxmlformats.org/officeDocument/2006/relationships/tags" Target="../tags/tag1992.xml"/><Relationship Id="rId284" Type="http://schemas.openxmlformats.org/officeDocument/2006/relationships/tags" Target="../tags/tag1991.xml"/><Relationship Id="rId283" Type="http://schemas.openxmlformats.org/officeDocument/2006/relationships/tags" Target="../tags/tag1990.xml"/><Relationship Id="rId282" Type="http://schemas.openxmlformats.org/officeDocument/2006/relationships/tags" Target="../tags/tag1989.xml"/><Relationship Id="rId281" Type="http://schemas.openxmlformats.org/officeDocument/2006/relationships/tags" Target="../tags/tag1988.xml"/><Relationship Id="rId280" Type="http://schemas.openxmlformats.org/officeDocument/2006/relationships/tags" Target="../tags/tag1987.xml"/><Relationship Id="rId28" Type="http://schemas.openxmlformats.org/officeDocument/2006/relationships/tags" Target="../tags/tag1735.xml"/><Relationship Id="rId279" Type="http://schemas.openxmlformats.org/officeDocument/2006/relationships/tags" Target="../tags/tag1986.xml"/><Relationship Id="rId278" Type="http://schemas.openxmlformats.org/officeDocument/2006/relationships/tags" Target="../tags/tag1985.xml"/><Relationship Id="rId277" Type="http://schemas.openxmlformats.org/officeDocument/2006/relationships/tags" Target="../tags/tag1984.xml"/><Relationship Id="rId276" Type="http://schemas.openxmlformats.org/officeDocument/2006/relationships/tags" Target="../tags/tag1983.xml"/><Relationship Id="rId275" Type="http://schemas.openxmlformats.org/officeDocument/2006/relationships/tags" Target="../tags/tag1982.xml"/><Relationship Id="rId274" Type="http://schemas.openxmlformats.org/officeDocument/2006/relationships/tags" Target="../tags/tag1981.xml"/><Relationship Id="rId273" Type="http://schemas.openxmlformats.org/officeDocument/2006/relationships/tags" Target="../tags/tag1980.xml"/><Relationship Id="rId272" Type="http://schemas.openxmlformats.org/officeDocument/2006/relationships/tags" Target="../tags/tag1979.xml"/><Relationship Id="rId271" Type="http://schemas.openxmlformats.org/officeDocument/2006/relationships/tags" Target="../tags/tag1978.xml"/><Relationship Id="rId270" Type="http://schemas.openxmlformats.org/officeDocument/2006/relationships/tags" Target="../tags/tag1977.xml"/><Relationship Id="rId27" Type="http://schemas.openxmlformats.org/officeDocument/2006/relationships/tags" Target="../tags/tag1734.xml"/><Relationship Id="rId269" Type="http://schemas.openxmlformats.org/officeDocument/2006/relationships/tags" Target="../tags/tag1976.xml"/><Relationship Id="rId268" Type="http://schemas.openxmlformats.org/officeDocument/2006/relationships/tags" Target="../tags/tag1975.xml"/><Relationship Id="rId267" Type="http://schemas.openxmlformats.org/officeDocument/2006/relationships/tags" Target="../tags/tag1974.xml"/><Relationship Id="rId266" Type="http://schemas.openxmlformats.org/officeDocument/2006/relationships/tags" Target="../tags/tag1973.xml"/><Relationship Id="rId265" Type="http://schemas.openxmlformats.org/officeDocument/2006/relationships/tags" Target="../tags/tag1972.xml"/><Relationship Id="rId264" Type="http://schemas.openxmlformats.org/officeDocument/2006/relationships/tags" Target="../tags/tag1971.xml"/><Relationship Id="rId263" Type="http://schemas.openxmlformats.org/officeDocument/2006/relationships/tags" Target="../tags/tag1970.xml"/><Relationship Id="rId262" Type="http://schemas.openxmlformats.org/officeDocument/2006/relationships/tags" Target="../tags/tag1969.xml"/><Relationship Id="rId261" Type="http://schemas.openxmlformats.org/officeDocument/2006/relationships/tags" Target="../tags/tag1968.xml"/><Relationship Id="rId260" Type="http://schemas.openxmlformats.org/officeDocument/2006/relationships/tags" Target="../tags/tag1967.xml"/><Relationship Id="rId26" Type="http://schemas.openxmlformats.org/officeDocument/2006/relationships/tags" Target="../tags/tag1733.xml"/><Relationship Id="rId259" Type="http://schemas.openxmlformats.org/officeDocument/2006/relationships/tags" Target="../tags/tag1966.xml"/><Relationship Id="rId258" Type="http://schemas.openxmlformats.org/officeDocument/2006/relationships/tags" Target="../tags/tag1965.xml"/><Relationship Id="rId257" Type="http://schemas.openxmlformats.org/officeDocument/2006/relationships/tags" Target="../tags/tag1964.xml"/><Relationship Id="rId256" Type="http://schemas.openxmlformats.org/officeDocument/2006/relationships/tags" Target="../tags/tag1963.xml"/><Relationship Id="rId255" Type="http://schemas.openxmlformats.org/officeDocument/2006/relationships/tags" Target="../tags/tag1962.xml"/><Relationship Id="rId254" Type="http://schemas.openxmlformats.org/officeDocument/2006/relationships/tags" Target="../tags/tag1961.xml"/><Relationship Id="rId253" Type="http://schemas.openxmlformats.org/officeDocument/2006/relationships/tags" Target="../tags/tag1960.xml"/><Relationship Id="rId252" Type="http://schemas.openxmlformats.org/officeDocument/2006/relationships/tags" Target="../tags/tag1959.xml"/><Relationship Id="rId251" Type="http://schemas.openxmlformats.org/officeDocument/2006/relationships/tags" Target="../tags/tag1958.xml"/><Relationship Id="rId250" Type="http://schemas.openxmlformats.org/officeDocument/2006/relationships/tags" Target="../tags/tag1957.xml"/><Relationship Id="rId25" Type="http://schemas.openxmlformats.org/officeDocument/2006/relationships/tags" Target="../tags/tag1732.xml"/><Relationship Id="rId249" Type="http://schemas.openxmlformats.org/officeDocument/2006/relationships/tags" Target="../tags/tag1956.xml"/><Relationship Id="rId248" Type="http://schemas.openxmlformats.org/officeDocument/2006/relationships/tags" Target="../tags/tag1955.xml"/><Relationship Id="rId247" Type="http://schemas.openxmlformats.org/officeDocument/2006/relationships/tags" Target="../tags/tag1954.xml"/><Relationship Id="rId246" Type="http://schemas.openxmlformats.org/officeDocument/2006/relationships/tags" Target="../tags/tag1953.xml"/><Relationship Id="rId245" Type="http://schemas.openxmlformats.org/officeDocument/2006/relationships/tags" Target="../tags/tag1952.xml"/><Relationship Id="rId244" Type="http://schemas.openxmlformats.org/officeDocument/2006/relationships/tags" Target="../tags/tag1951.xml"/><Relationship Id="rId243" Type="http://schemas.openxmlformats.org/officeDocument/2006/relationships/tags" Target="../tags/tag1950.xml"/><Relationship Id="rId242" Type="http://schemas.openxmlformats.org/officeDocument/2006/relationships/tags" Target="../tags/tag1949.xml"/><Relationship Id="rId241" Type="http://schemas.openxmlformats.org/officeDocument/2006/relationships/tags" Target="../tags/tag1948.xml"/><Relationship Id="rId240" Type="http://schemas.openxmlformats.org/officeDocument/2006/relationships/tags" Target="../tags/tag1947.xml"/><Relationship Id="rId24" Type="http://schemas.openxmlformats.org/officeDocument/2006/relationships/tags" Target="../tags/tag1731.xml"/><Relationship Id="rId239" Type="http://schemas.openxmlformats.org/officeDocument/2006/relationships/tags" Target="../tags/tag1946.xml"/><Relationship Id="rId238" Type="http://schemas.openxmlformats.org/officeDocument/2006/relationships/tags" Target="../tags/tag1945.xml"/><Relationship Id="rId237" Type="http://schemas.openxmlformats.org/officeDocument/2006/relationships/tags" Target="../tags/tag1944.xml"/><Relationship Id="rId236" Type="http://schemas.openxmlformats.org/officeDocument/2006/relationships/tags" Target="../tags/tag1943.xml"/><Relationship Id="rId235" Type="http://schemas.openxmlformats.org/officeDocument/2006/relationships/tags" Target="../tags/tag1942.xml"/><Relationship Id="rId234" Type="http://schemas.openxmlformats.org/officeDocument/2006/relationships/tags" Target="../tags/tag1941.xml"/><Relationship Id="rId233" Type="http://schemas.openxmlformats.org/officeDocument/2006/relationships/tags" Target="../tags/tag1940.xml"/><Relationship Id="rId232" Type="http://schemas.openxmlformats.org/officeDocument/2006/relationships/tags" Target="../tags/tag1939.xml"/><Relationship Id="rId231" Type="http://schemas.openxmlformats.org/officeDocument/2006/relationships/tags" Target="../tags/tag1938.xml"/><Relationship Id="rId230" Type="http://schemas.openxmlformats.org/officeDocument/2006/relationships/tags" Target="../tags/tag1937.xml"/><Relationship Id="rId23" Type="http://schemas.openxmlformats.org/officeDocument/2006/relationships/tags" Target="../tags/tag1730.xml"/><Relationship Id="rId229" Type="http://schemas.openxmlformats.org/officeDocument/2006/relationships/tags" Target="../tags/tag1936.xml"/><Relationship Id="rId228" Type="http://schemas.openxmlformats.org/officeDocument/2006/relationships/tags" Target="../tags/tag1935.xml"/><Relationship Id="rId227" Type="http://schemas.openxmlformats.org/officeDocument/2006/relationships/tags" Target="../tags/tag1934.xml"/><Relationship Id="rId226" Type="http://schemas.openxmlformats.org/officeDocument/2006/relationships/tags" Target="../tags/tag1933.xml"/><Relationship Id="rId225" Type="http://schemas.openxmlformats.org/officeDocument/2006/relationships/tags" Target="../tags/tag1932.xml"/><Relationship Id="rId224" Type="http://schemas.openxmlformats.org/officeDocument/2006/relationships/tags" Target="../tags/tag1931.xml"/><Relationship Id="rId223" Type="http://schemas.openxmlformats.org/officeDocument/2006/relationships/tags" Target="../tags/tag1930.xml"/><Relationship Id="rId222" Type="http://schemas.openxmlformats.org/officeDocument/2006/relationships/tags" Target="../tags/tag1929.xml"/><Relationship Id="rId221" Type="http://schemas.openxmlformats.org/officeDocument/2006/relationships/tags" Target="../tags/tag1928.xml"/><Relationship Id="rId220" Type="http://schemas.openxmlformats.org/officeDocument/2006/relationships/tags" Target="../tags/tag1927.xml"/><Relationship Id="rId22" Type="http://schemas.openxmlformats.org/officeDocument/2006/relationships/tags" Target="../tags/tag1729.xml"/><Relationship Id="rId219" Type="http://schemas.openxmlformats.org/officeDocument/2006/relationships/tags" Target="../tags/tag1926.xml"/><Relationship Id="rId218" Type="http://schemas.openxmlformats.org/officeDocument/2006/relationships/tags" Target="../tags/tag1925.xml"/><Relationship Id="rId217" Type="http://schemas.openxmlformats.org/officeDocument/2006/relationships/tags" Target="../tags/tag1924.xml"/><Relationship Id="rId216" Type="http://schemas.openxmlformats.org/officeDocument/2006/relationships/tags" Target="../tags/tag1923.xml"/><Relationship Id="rId215" Type="http://schemas.openxmlformats.org/officeDocument/2006/relationships/tags" Target="../tags/tag1922.xml"/><Relationship Id="rId214" Type="http://schemas.openxmlformats.org/officeDocument/2006/relationships/tags" Target="../tags/tag1921.xml"/><Relationship Id="rId213" Type="http://schemas.openxmlformats.org/officeDocument/2006/relationships/tags" Target="../tags/tag1920.xml"/><Relationship Id="rId212" Type="http://schemas.openxmlformats.org/officeDocument/2006/relationships/tags" Target="../tags/tag1919.xml"/><Relationship Id="rId211" Type="http://schemas.openxmlformats.org/officeDocument/2006/relationships/tags" Target="../tags/tag1918.xml"/><Relationship Id="rId210" Type="http://schemas.openxmlformats.org/officeDocument/2006/relationships/tags" Target="../tags/tag1917.xml"/><Relationship Id="rId21" Type="http://schemas.openxmlformats.org/officeDocument/2006/relationships/tags" Target="../tags/tag1728.xml"/><Relationship Id="rId209" Type="http://schemas.openxmlformats.org/officeDocument/2006/relationships/tags" Target="../tags/tag1916.xml"/><Relationship Id="rId208" Type="http://schemas.openxmlformats.org/officeDocument/2006/relationships/tags" Target="../tags/tag1915.xml"/><Relationship Id="rId207" Type="http://schemas.openxmlformats.org/officeDocument/2006/relationships/tags" Target="../tags/tag1914.xml"/><Relationship Id="rId206" Type="http://schemas.openxmlformats.org/officeDocument/2006/relationships/tags" Target="../tags/tag1913.xml"/><Relationship Id="rId205" Type="http://schemas.openxmlformats.org/officeDocument/2006/relationships/tags" Target="../tags/tag1912.xml"/><Relationship Id="rId204" Type="http://schemas.openxmlformats.org/officeDocument/2006/relationships/tags" Target="../tags/tag1911.xml"/><Relationship Id="rId203" Type="http://schemas.openxmlformats.org/officeDocument/2006/relationships/tags" Target="../tags/tag1910.xml"/><Relationship Id="rId202" Type="http://schemas.openxmlformats.org/officeDocument/2006/relationships/tags" Target="../tags/tag1909.xml"/><Relationship Id="rId201" Type="http://schemas.openxmlformats.org/officeDocument/2006/relationships/tags" Target="../tags/tag1908.xml"/><Relationship Id="rId200" Type="http://schemas.openxmlformats.org/officeDocument/2006/relationships/tags" Target="../tags/tag1907.xml"/><Relationship Id="rId20" Type="http://schemas.openxmlformats.org/officeDocument/2006/relationships/tags" Target="../tags/tag1727.xml"/><Relationship Id="rId2" Type="http://schemas.openxmlformats.org/officeDocument/2006/relationships/tags" Target="../tags/tag1709.xml"/><Relationship Id="rId199" Type="http://schemas.openxmlformats.org/officeDocument/2006/relationships/tags" Target="../tags/tag1906.xml"/><Relationship Id="rId198" Type="http://schemas.openxmlformats.org/officeDocument/2006/relationships/tags" Target="../tags/tag1905.xml"/><Relationship Id="rId197" Type="http://schemas.openxmlformats.org/officeDocument/2006/relationships/tags" Target="../tags/tag1904.xml"/><Relationship Id="rId196" Type="http://schemas.openxmlformats.org/officeDocument/2006/relationships/tags" Target="../tags/tag1903.xml"/><Relationship Id="rId195" Type="http://schemas.openxmlformats.org/officeDocument/2006/relationships/tags" Target="../tags/tag1902.xml"/><Relationship Id="rId194" Type="http://schemas.openxmlformats.org/officeDocument/2006/relationships/tags" Target="../tags/tag1901.xml"/><Relationship Id="rId193" Type="http://schemas.openxmlformats.org/officeDocument/2006/relationships/tags" Target="../tags/tag1900.xml"/><Relationship Id="rId192" Type="http://schemas.openxmlformats.org/officeDocument/2006/relationships/tags" Target="../tags/tag1899.xml"/><Relationship Id="rId191" Type="http://schemas.openxmlformats.org/officeDocument/2006/relationships/tags" Target="../tags/tag1898.xml"/><Relationship Id="rId190" Type="http://schemas.openxmlformats.org/officeDocument/2006/relationships/tags" Target="../tags/tag1897.xml"/><Relationship Id="rId19" Type="http://schemas.openxmlformats.org/officeDocument/2006/relationships/tags" Target="../tags/tag1726.xml"/><Relationship Id="rId189" Type="http://schemas.openxmlformats.org/officeDocument/2006/relationships/tags" Target="../tags/tag1896.xml"/><Relationship Id="rId188" Type="http://schemas.openxmlformats.org/officeDocument/2006/relationships/tags" Target="../tags/tag1895.xml"/><Relationship Id="rId187" Type="http://schemas.openxmlformats.org/officeDocument/2006/relationships/tags" Target="../tags/tag1894.xml"/><Relationship Id="rId186" Type="http://schemas.openxmlformats.org/officeDocument/2006/relationships/tags" Target="../tags/tag1893.xml"/><Relationship Id="rId185" Type="http://schemas.openxmlformats.org/officeDocument/2006/relationships/tags" Target="../tags/tag1892.xml"/><Relationship Id="rId184" Type="http://schemas.openxmlformats.org/officeDocument/2006/relationships/tags" Target="../tags/tag1891.xml"/><Relationship Id="rId183" Type="http://schemas.openxmlformats.org/officeDocument/2006/relationships/tags" Target="../tags/tag1890.xml"/><Relationship Id="rId182" Type="http://schemas.openxmlformats.org/officeDocument/2006/relationships/tags" Target="../tags/tag1889.xml"/><Relationship Id="rId181" Type="http://schemas.openxmlformats.org/officeDocument/2006/relationships/tags" Target="../tags/tag1888.xml"/><Relationship Id="rId180" Type="http://schemas.openxmlformats.org/officeDocument/2006/relationships/tags" Target="../tags/tag1887.xml"/><Relationship Id="rId18" Type="http://schemas.openxmlformats.org/officeDocument/2006/relationships/tags" Target="../tags/tag1725.xml"/><Relationship Id="rId179" Type="http://schemas.openxmlformats.org/officeDocument/2006/relationships/tags" Target="../tags/tag1886.xml"/><Relationship Id="rId178" Type="http://schemas.openxmlformats.org/officeDocument/2006/relationships/tags" Target="../tags/tag1885.xml"/><Relationship Id="rId177" Type="http://schemas.openxmlformats.org/officeDocument/2006/relationships/tags" Target="../tags/tag1884.xml"/><Relationship Id="rId176" Type="http://schemas.openxmlformats.org/officeDocument/2006/relationships/tags" Target="../tags/tag1883.xml"/><Relationship Id="rId175" Type="http://schemas.openxmlformats.org/officeDocument/2006/relationships/tags" Target="../tags/tag1882.xml"/><Relationship Id="rId174" Type="http://schemas.openxmlformats.org/officeDocument/2006/relationships/tags" Target="../tags/tag1881.xml"/><Relationship Id="rId173" Type="http://schemas.openxmlformats.org/officeDocument/2006/relationships/tags" Target="../tags/tag1880.xml"/><Relationship Id="rId172" Type="http://schemas.openxmlformats.org/officeDocument/2006/relationships/tags" Target="../tags/tag1879.xml"/><Relationship Id="rId171" Type="http://schemas.openxmlformats.org/officeDocument/2006/relationships/tags" Target="../tags/tag1878.xml"/><Relationship Id="rId170" Type="http://schemas.openxmlformats.org/officeDocument/2006/relationships/tags" Target="../tags/tag1877.xml"/><Relationship Id="rId17" Type="http://schemas.openxmlformats.org/officeDocument/2006/relationships/tags" Target="../tags/tag1724.xml"/><Relationship Id="rId169" Type="http://schemas.openxmlformats.org/officeDocument/2006/relationships/tags" Target="../tags/tag1876.xml"/><Relationship Id="rId168" Type="http://schemas.openxmlformats.org/officeDocument/2006/relationships/tags" Target="../tags/tag1875.xml"/><Relationship Id="rId167" Type="http://schemas.openxmlformats.org/officeDocument/2006/relationships/tags" Target="../tags/tag1874.xml"/><Relationship Id="rId166" Type="http://schemas.openxmlformats.org/officeDocument/2006/relationships/tags" Target="../tags/tag1873.xml"/><Relationship Id="rId165" Type="http://schemas.openxmlformats.org/officeDocument/2006/relationships/tags" Target="../tags/tag1872.xml"/><Relationship Id="rId164" Type="http://schemas.openxmlformats.org/officeDocument/2006/relationships/tags" Target="../tags/tag1871.xml"/><Relationship Id="rId163" Type="http://schemas.openxmlformats.org/officeDocument/2006/relationships/tags" Target="../tags/tag1870.xml"/><Relationship Id="rId162" Type="http://schemas.openxmlformats.org/officeDocument/2006/relationships/tags" Target="../tags/tag1869.xml"/><Relationship Id="rId161" Type="http://schemas.openxmlformats.org/officeDocument/2006/relationships/tags" Target="../tags/tag1868.xml"/><Relationship Id="rId160" Type="http://schemas.openxmlformats.org/officeDocument/2006/relationships/tags" Target="../tags/tag1867.xml"/><Relationship Id="rId16" Type="http://schemas.openxmlformats.org/officeDocument/2006/relationships/tags" Target="../tags/tag1723.xml"/><Relationship Id="rId159" Type="http://schemas.openxmlformats.org/officeDocument/2006/relationships/tags" Target="../tags/tag1866.xml"/><Relationship Id="rId158" Type="http://schemas.openxmlformats.org/officeDocument/2006/relationships/tags" Target="../tags/tag1865.xml"/><Relationship Id="rId157" Type="http://schemas.openxmlformats.org/officeDocument/2006/relationships/tags" Target="../tags/tag1864.xml"/><Relationship Id="rId156" Type="http://schemas.openxmlformats.org/officeDocument/2006/relationships/tags" Target="../tags/tag1863.xml"/><Relationship Id="rId155" Type="http://schemas.openxmlformats.org/officeDocument/2006/relationships/tags" Target="../tags/tag1862.xml"/><Relationship Id="rId154" Type="http://schemas.openxmlformats.org/officeDocument/2006/relationships/tags" Target="../tags/tag1861.xml"/><Relationship Id="rId153" Type="http://schemas.openxmlformats.org/officeDocument/2006/relationships/tags" Target="../tags/tag1860.xml"/><Relationship Id="rId152" Type="http://schemas.openxmlformats.org/officeDocument/2006/relationships/tags" Target="../tags/tag1859.xml"/><Relationship Id="rId151" Type="http://schemas.openxmlformats.org/officeDocument/2006/relationships/tags" Target="../tags/tag1858.xml"/><Relationship Id="rId150" Type="http://schemas.openxmlformats.org/officeDocument/2006/relationships/tags" Target="../tags/tag1857.xml"/><Relationship Id="rId15" Type="http://schemas.openxmlformats.org/officeDocument/2006/relationships/tags" Target="../tags/tag1722.xml"/><Relationship Id="rId149" Type="http://schemas.openxmlformats.org/officeDocument/2006/relationships/tags" Target="../tags/tag1856.xml"/><Relationship Id="rId148" Type="http://schemas.openxmlformats.org/officeDocument/2006/relationships/tags" Target="../tags/tag1855.xml"/><Relationship Id="rId147" Type="http://schemas.openxmlformats.org/officeDocument/2006/relationships/tags" Target="../tags/tag1854.xml"/><Relationship Id="rId146" Type="http://schemas.openxmlformats.org/officeDocument/2006/relationships/tags" Target="../tags/tag1853.xml"/><Relationship Id="rId145" Type="http://schemas.openxmlformats.org/officeDocument/2006/relationships/tags" Target="../tags/tag1852.xml"/><Relationship Id="rId144" Type="http://schemas.openxmlformats.org/officeDocument/2006/relationships/tags" Target="../tags/tag1851.xml"/><Relationship Id="rId143" Type="http://schemas.openxmlformats.org/officeDocument/2006/relationships/tags" Target="../tags/tag1850.xml"/><Relationship Id="rId142" Type="http://schemas.openxmlformats.org/officeDocument/2006/relationships/tags" Target="../tags/tag1849.xml"/><Relationship Id="rId141" Type="http://schemas.openxmlformats.org/officeDocument/2006/relationships/tags" Target="../tags/tag1848.xml"/><Relationship Id="rId140" Type="http://schemas.openxmlformats.org/officeDocument/2006/relationships/tags" Target="../tags/tag1847.xml"/><Relationship Id="rId14" Type="http://schemas.openxmlformats.org/officeDocument/2006/relationships/tags" Target="../tags/tag1721.xml"/><Relationship Id="rId139" Type="http://schemas.openxmlformats.org/officeDocument/2006/relationships/tags" Target="../tags/tag1846.xml"/><Relationship Id="rId138" Type="http://schemas.openxmlformats.org/officeDocument/2006/relationships/tags" Target="../tags/tag1845.xml"/><Relationship Id="rId137" Type="http://schemas.openxmlformats.org/officeDocument/2006/relationships/tags" Target="../tags/tag1844.xml"/><Relationship Id="rId136" Type="http://schemas.openxmlformats.org/officeDocument/2006/relationships/tags" Target="../tags/tag1843.xml"/><Relationship Id="rId135" Type="http://schemas.openxmlformats.org/officeDocument/2006/relationships/tags" Target="../tags/tag1842.xml"/><Relationship Id="rId134" Type="http://schemas.openxmlformats.org/officeDocument/2006/relationships/tags" Target="../tags/tag1841.xml"/><Relationship Id="rId133" Type="http://schemas.openxmlformats.org/officeDocument/2006/relationships/tags" Target="../tags/tag1840.xml"/><Relationship Id="rId132" Type="http://schemas.openxmlformats.org/officeDocument/2006/relationships/tags" Target="../tags/tag1839.xml"/><Relationship Id="rId131" Type="http://schemas.openxmlformats.org/officeDocument/2006/relationships/tags" Target="../tags/tag1838.xml"/><Relationship Id="rId130" Type="http://schemas.openxmlformats.org/officeDocument/2006/relationships/tags" Target="../tags/tag1837.xml"/><Relationship Id="rId13" Type="http://schemas.openxmlformats.org/officeDocument/2006/relationships/tags" Target="../tags/tag1720.xml"/><Relationship Id="rId129" Type="http://schemas.openxmlformats.org/officeDocument/2006/relationships/tags" Target="../tags/tag1836.xml"/><Relationship Id="rId128" Type="http://schemas.openxmlformats.org/officeDocument/2006/relationships/tags" Target="../tags/tag1835.xml"/><Relationship Id="rId1274" Type="http://schemas.openxmlformats.org/officeDocument/2006/relationships/notesSlide" Target="../notesSlides/notesSlide16.xml"/><Relationship Id="rId1273" Type="http://schemas.openxmlformats.org/officeDocument/2006/relationships/slideLayout" Target="../slideLayouts/slideLayout63.xml"/><Relationship Id="rId1272" Type="http://schemas.openxmlformats.org/officeDocument/2006/relationships/tags" Target="../tags/tag2977.xml"/><Relationship Id="rId1271" Type="http://schemas.openxmlformats.org/officeDocument/2006/relationships/image" Target="../media/image4.svg"/><Relationship Id="rId1270" Type="http://schemas.openxmlformats.org/officeDocument/2006/relationships/image" Target="../media/image13.png"/><Relationship Id="rId127" Type="http://schemas.openxmlformats.org/officeDocument/2006/relationships/tags" Target="../tags/tag1834.xml"/><Relationship Id="rId1269" Type="http://schemas.openxmlformats.org/officeDocument/2006/relationships/tags" Target="../tags/tag2976.xml"/><Relationship Id="rId1268" Type="http://schemas.openxmlformats.org/officeDocument/2006/relationships/tags" Target="../tags/tag2975.xml"/><Relationship Id="rId1267" Type="http://schemas.openxmlformats.org/officeDocument/2006/relationships/tags" Target="../tags/tag2974.xml"/><Relationship Id="rId1266" Type="http://schemas.openxmlformats.org/officeDocument/2006/relationships/tags" Target="../tags/tag2973.xml"/><Relationship Id="rId1265" Type="http://schemas.openxmlformats.org/officeDocument/2006/relationships/tags" Target="../tags/tag2972.xml"/><Relationship Id="rId1264" Type="http://schemas.openxmlformats.org/officeDocument/2006/relationships/tags" Target="../tags/tag2971.xml"/><Relationship Id="rId1263" Type="http://schemas.openxmlformats.org/officeDocument/2006/relationships/tags" Target="../tags/tag2970.xml"/><Relationship Id="rId1262" Type="http://schemas.openxmlformats.org/officeDocument/2006/relationships/tags" Target="../tags/tag2969.xml"/><Relationship Id="rId1261" Type="http://schemas.openxmlformats.org/officeDocument/2006/relationships/tags" Target="../tags/tag2968.xml"/><Relationship Id="rId1260" Type="http://schemas.openxmlformats.org/officeDocument/2006/relationships/tags" Target="../tags/tag2967.xml"/><Relationship Id="rId126" Type="http://schemas.openxmlformats.org/officeDocument/2006/relationships/tags" Target="../tags/tag1833.xml"/><Relationship Id="rId1259" Type="http://schemas.openxmlformats.org/officeDocument/2006/relationships/tags" Target="../tags/tag2966.xml"/><Relationship Id="rId1258" Type="http://schemas.openxmlformats.org/officeDocument/2006/relationships/tags" Target="../tags/tag2965.xml"/><Relationship Id="rId1257" Type="http://schemas.openxmlformats.org/officeDocument/2006/relationships/tags" Target="../tags/tag2964.xml"/><Relationship Id="rId1256" Type="http://schemas.openxmlformats.org/officeDocument/2006/relationships/tags" Target="../tags/tag2963.xml"/><Relationship Id="rId1255" Type="http://schemas.openxmlformats.org/officeDocument/2006/relationships/tags" Target="../tags/tag2962.xml"/><Relationship Id="rId1254" Type="http://schemas.openxmlformats.org/officeDocument/2006/relationships/tags" Target="../tags/tag2961.xml"/><Relationship Id="rId1253" Type="http://schemas.openxmlformats.org/officeDocument/2006/relationships/tags" Target="../tags/tag2960.xml"/><Relationship Id="rId1252" Type="http://schemas.openxmlformats.org/officeDocument/2006/relationships/tags" Target="../tags/tag2959.xml"/><Relationship Id="rId1251" Type="http://schemas.openxmlformats.org/officeDocument/2006/relationships/tags" Target="../tags/tag2958.xml"/><Relationship Id="rId1250" Type="http://schemas.openxmlformats.org/officeDocument/2006/relationships/tags" Target="../tags/tag2957.xml"/><Relationship Id="rId125" Type="http://schemas.openxmlformats.org/officeDocument/2006/relationships/tags" Target="../tags/tag1832.xml"/><Relationship Id="rId1249" Type="http://schemas.openxmlformats.org/officeDocument/2006/relationships/tags" Target="../tags/tag2956.xml"/><Relationship Id="rId1248" Type="http://schemas.openxmlformats.org/officeDocument/2006/relationships/tags" Target="../tags/tag2955.xml"/><Relationship Id="rId1247" Type="http://schemas.openxmlformats.org/officeDocument/2006/relationships/tags" Target="../tags/tag2954.xml"/><Relationship Id="rId1246" Type="http://schemas.openxmlformats.org/officeDocument/2006/relationships/tags" Target="../tags/tag2953.xml"/><Relationship Id="rId1245" Type="http://schemas.openxmlformats.org/officeDocument/2006/relationships/tags" Target="../tags/tag2952.xml"/><Relationship Id="rId1244" Type="http://schemas.openxmlformats.org/officeDocument/2006/relationships/tags" Target="../tags/tag2951.xml"/><Relationship Id="rId1243" Type="http://schemas.openxmlformats.org/officeDocument/2006/relationships/tags" Target="../tags/tag2950.xml"/><Relationship Id="rId1242" Type="http://schemas.openxmlformats.org/officeDocument/2006/relationships/tags" Target="../tags/tag2949.xml"/><Relationship Id="rId1241" Type="http://schemas.openxmlformats.org/officeDocument/2006/relationships/tags" Target="../tags/tag2948.xml"/><Relationship Id="rId1240" Type="http://schemas.openxmlformats.org/officeDocument/2006/relationships/tags" Target="../tags/tag2947.xml"/><Relationship Id="rId124" Type="http://schemas.openxmlformats.org/officeDocument/2006/relationships/tags" Target="../tags/tag1831.xml"/><Relationship Id="rId1239" Type="http://schemas.openxmlformats.org/officeDocument/2006/relationships/tags" Target="../tags/tag2946.xml"/><Relationship Id="rId1238" Type="http://schemas.openxmlformats.org/officeDocument/2006/relationships/tags" Target="../tags/tag2945.xml"/><Relationship Id="rId1237" Type="http://schemas.openxmlformats.org/officeDocument/2006/relationships/tags" Target="../tags/tag2944.xml"/><Relationship Id="rId1236" Type="http://schemas.openxmlformats.org/officeDocument/2006/relationships/tags" Target="../tags/tag2943.xml"/><Relationship Id="rId1235" Type="http://schemas.openxmlformats.org/officeDocument/2006/relationships/tags" Target="../tags/tag2942.xml"/><Relationship Id="rId1234" Type="http://schemas.openxmlformats.org/officeDocument/2006/relationships/tags" Target="../tags/tag2941.xml"/><Relationship Id="rId1233" Type="http://schemas.openxmlformats.org/officeDocument/2006/relationships/tags" Target="../tags/tag2940.xml"/><Relationship Id="rId1232" Type="http://schemas.openxmlformats.org/officeDocument/2006/relationships/tags" Target="../tags/tag2939.xml"/><Relationship Id="rId1231" Type="http://schemas.openxmlformats.org/officeDocument/2006/relationships/tags" Target="../tags/tag2938.xml"/><Relationship Id="rId1230" Type="http://schemas.openxmlformats.org/officeDocument/2006/relationships/tags" Target="../tags/tag2937.xml"/><Relationship Id="rId123" Type="http://schemas.openxmlformats.org/officeDocument/2006/relationships/tags" Target="../tags/tag1830.xml"/><Relationship Id="rId1229" Type="http://schemas.openxmlformats.org/officeDocument/2006/relationships/tags" Target="../tags/tag2936.xml"/><Relationship Id="rId1228" Type="http://schemas.openxmlformats.org/officeDocument/2006/relationships/tags" Target="../tags/tag2935.xml"/><Relationship Id="rId1227" Type="http://schemas.openxmlformats.org/officeDocument/2006/relationships/tags" Target="../tags/tag2934.xml"/><Relationship Id="rId1226" Type="http://schemas.openxmlformats.org/officeDocument/2006/relationships/tags" Target="../tags/tag2933.xml"/><Relationship Id="rId1225" Type="http://schemas.openxmlformats.org/officeDocument/2006/relationships/tags" Target="../tags/tag2932.xml"/><Relationship Id="rId1224" Type="http://schemas.openxmlformats.org/officeDocument/2006/relationships/tags" Target="../tags/tag2931.xml"/><Relationship Id="rId1223" Type="http://schemas.openxmlformats.org/officeDocument/2006/relationships/tags" Target="../tags/tag2930.xml"/><Relationship Id="rId1222" Type="http://schemas.openxmlformats.org/officeDocument/2006/relationships/tags" Target="../tags/tag2929.xml"/><Relationship Id="rId1221" Type="http://schemas.openxmlformats.org/officeDocument/2006/relationships/tags" Target="../tags/tag2928.xml"/><Relationship Id="rId1220" Type="http://schemas.openxmlformats.org/officeDocument/2006/relationships/tags" Target="../tags/tag2927.xml"/><Relationship Id="rId122" Type="http://schemas.openxmlformats.org/officeDocument/2006/relationships/tags" Target="../tags/tag1829.xml"/><Relationship Id="rId1219" Type="http://schemas.openxmlformats.org/officeDocument/2006/relationships/tags" Target="../tags/tag2926.xml"/><Relationship Id="rId1218" Type="http://schemas.openxmlformats.org/officeDocument/2006/relationships/tags" Target="../tags/tag2925.xml"/><Relationship Id="rId1217" Type="http://schemas.openxmlformats.org/officeDocument/2006/relationships/tags" Target="../tags/tag2924.xml"/><Relationship Id="rId1216" Type="http://schemas.openxmlformats.org/officeDocument/2006/relationships/tags" Target="../tags/tag2923.xml"/><Relationship Id="rId1215" Type="http://schemas.openxmlformats.org/officeDocument/2006/relationships/tags" Target="../tags/tag2922.xml"/><Relationship Id="rId1214" Type="http://schemas.openxmlformats.org/officeDocument/2006/relationships/tags" Target="../tags/tag2921.xml"/><Relationship Id="rId1213" Type="http://schemas.openxmlformats.org/officeDocument/2006/relationships/tags" Target="../tags/tag2920.xml"/><Relationship Id="rId1212" Type="http://schemas.openxmlformats.org/officeDocument/2006/relationships/tags" Target="../tags/tag2919.xml"/><Relationship Id="rId1211" Type="http://schemas.openxmlformats.org/officeDocument/2006/relationships/tags" Target="../tags/tag2918.xml"/><Relationship Id="rId1210" Type="http://schemas.openxmlformats.org/officeDocument/2006/relationships/tags" Target="../tags/tag2917.xml"/><Relationship Id="rId121" Type="http://schemas.openxmlformats.org/officeDocument/2006/relationships/tags" Target="../tags/tag1828.xml"/><Relationship Id="rId1209" Type="http://schemas.openxmlformats.org/officeDocument/2006/relationships/tags" Target="../tags/tag2916.xml"/><Relationship Id="rId1208" Type="http://schemas.openxmlformats.org/officeDocument/2006/relationships/tags" Target="../tags/tag2915.xml"/><Relationship Id="rId1207" Type="http://schemas.openxmlformats.org/officeDocument/2006/relationships/tags" Target="../tags/tag2914.xml"/><Relationship Id="rId1206" Type="http://schemas.openxmlformats.org/officeDocument/2006/relationships/tags" Target="../tags/tag2913.xml"/><Relationship Id="rId1205" Type="http://schemas.openxmlformats.org/officeDocument/2006/relationships/tags" Target="../tags/tag2912.xml"/><Relationship Id="rId1204" Type="http://schemas.openxmlformats.org/officeDocument/2006/relationships/tags" Target="../tags/tag2911.xml"/><Relationship Id="rId1203" Type="http://schemas.openxmlformats.org/officeDocument/2006/relationships/tags" Target="../tags/tag2910.xml"/><Relationship Id="rId1202" Type="http://schemas.openxmlformats.org/officeDocument/2006/relationships/tags" Target="../tags/tag2909.xml"/><Relationship Id="rId1201" Type="http://schemas.openxmlformats.org/officeDocument/2006/relationships/tags" Target="../tags/tag2908.xml"/><Relationship Id="rId1200" Type="http://schemas.openxmlformats.org/officeDocument/2006/relationships/tags" Target="../tags/tag2907.xml"/><Relationship Id="rId120" Type="http://schemas.openxmlformats.org/officeDocument/2006/relationships/tags" Target="../tags/tag1827.xml"/><Relationship Id="rId12" Type="http://schemas.openxmlformats.org/officeDocument/2006/relationships/tags" Target="../tags/tag1719.xml"/><Relationship Id="rId1199" Type="http://schemas.openxmlformats.org/officeDocument/2006/relationships/tags" Target="../tags/tag2906.xml"/><Relationship Id="rId1198" Type="http://schemas.openxmlformats.org/officeDocument/2006/relationships/tags" Target="../tags/tag2905.xml"/><Relationship Id="rId1197" Type="http://schemas.openxmlformats.org/officeDocument/2006/relationships/tags" Target="../tags/tag2904.xml"/><Relationship Id="rId1196" Type="http://schemas.openxmlformats.org/officeDocument/2006/relationships/tags" Target="../tags/tag2903.xml"/><Relationship Id="rId1195" Type="http://schemas.openxmlformats.org/officeDocument/2006/relationships/tags" Target="../tags/tag2902.xml"/><Relationship Id="rId1194" Type="http://schemas.openxmlformats.org/officeDocument/2006/relationships/tags" Target="../tags/tag2901.xml"/><Relationship Id="rId1193" Type="http://schemas.openxmlformats.org/officeDocument/2006/relationships/tags" Target="../tags/tag2900.xml"/><Relationship Id="rId1192" Type="http://schemas.openxmlformats.org/officeDocument/2006/relationships/tags" Target="../tags/tag2899.xml"/><Relationship Id="rId1191" Type="http://schemas.openxmlformats.org/officeDocument/2006/relationships/tags" Target="../tags/tag2898.xml"/><Relationship Id="rId1190" Type="http://schemas.openxmlformats.org/officeDocument/2006/relationships/tags" Target="../tags/tag2897.xml"/><Relationship Id="rId119" Type="http://schemas.openxmlformats.org/officeDocument/2006/relationships/tags" Target="../tags/tag1826.xml"/><Relationship Id="rId1189" Type="http://schemas.openxmlformats.org/officeDocument/2006/relationships/tags" Target="../tags/tag2896.xml"/><Relationship Id="rId1188" Type="http://schemas.openxmlformats.org/officeDocument/2006/relationships/tags" Target="../tags/tag2895.xml"/><Relationship Id="rId1187" Type="http://schemas.openxmlformats.org/officeDocument/2006/relationships/tags" Target="../tags/tag2894.xml"/><Relationship Id="rId1186" Type="http://schemas.openxmlformats.org/officeDocument/2006/relationships/tags" Target="../tags/tag2893.xml"/><Relationship Id="rId1185" Type="http://schemas.openxmlformats.org/officeDocument/2006/relationships/tags" Target="../tags/tag2892.xml"/><Relationship Id="rId1184" Type="http://schemas.openxmlformats.org/officeDocument/2006/relationships/tags" Target="../tags/tag2891.xml"/><Relationship Id="rId1183" Type="http://schemas.openxmlformats.org/officeDocument/2006/relationships/tags" Target="../tags/tag2890.xml"/><Relationship Id="rId1182" Type="http://schemas.openxmlformats.org/officeDocument/2006/relationships/tags" Target="../tags/tag2889.xml"/><Relationship Id="rId1181" Type="http://schemas.openxmlformats.org/officeDocument/2006/relationships/tags" Target="../tags/tag2888.xml"/><Relationship Id="rId1180" Type="http://schemas.openxmlformats.org/officeDocument/2006/relationships/tags" Target="../tags/tag2887.xml"/><Relationship Id="rId118" Type="http://schemas.openxmlformats.org/officeDocument/2006/relationships/tags" Target="../tags/tag1825.xml"/><Relationship Id="rId1179" Type="http://schemas.openxmlformats.org/officeDocument/2006/relationships/tags" Target="../tags/tag2886.xml"/><Relationship Id="rId1178" Type="http://schemas.openxmlformats.org/officeDocument/2006/relationships/tags" Target="../tags/tag2885.xml"/><Relationship Id="rId1177" Type="http://schemas.openxmlformats.org/officeDocument/2006/relationships/tags" Target="../tags/tag2884.xml"/><Relationship Id="rId1176" Type="http://schemas.openxmlformats.org/officeDocument/2006/relationships/tags" Target="../tags/tag2883.xml"/><Relationship Id="rId1175" Type="http://schemas.openxmlformats.org/officeDocument/2006/relationships/tags" Target="../tags/tag2882.xml"/><Relationship Id="rId1174" Type="http://schemas.openxmlformats.org/officeDocument/2006/relationships/tags" Target="../tags/tag2881.xml"/><Relationship Id="rId1173" Type="http://schemas.openxmlformats.org/officeDocument/2006/relationships/tags" Target="../tags/tag2880.xml"/><Relationship Id="rId1172" Type="http://schemas.openxmlformats.org/officeDocument/2006/relationships/tags" Target="../tags/tag2879.xml"/><Relationship Id="rId1171" Type="http://schemas.openxmlformats.org/officeDocument/2006/relationships/tags" Target="../tags/tag2878.xml"/><Relationship Id="rId1170" Type="http://schemas.openxmlformats.org/officeDocument/2006/relationships/tags" Target="../tags/tag2877.xml"/><Relationship Id="rId117" Type="http://schemas.openxmlformats.org/officeDocument/2006/relationships/tags" Target="../tags/tag1824.xml"/><Relationship Id="rId1169" Type="http://schemas.openxmlformats.org/officeDocument/2006/relationships/tags" Target="../tags/tag2876.xml"/><Relationship Id="rId1168" Type="http://schemas.openxmlformats.org/officeDocument/2006/relationships/tags" Target="../tags/tag2875.xml"/><Relationship Id="rId1167" Type="http://schemas.openxmlformats.org/officeDocument/2006/relationships/tags" Target="../tags/tag2874.xml"/><Relationship Id="rId1166" Type="http://schemas.openxmlformats.org/officeDocument/2006/relationships/tags" Target="../tags/tag2873.xml"/><Relationship Id="rId1165" Type="http://schemas.openxmlformats.org/officeDocument/2006/relationships/tags" Target="../tags/tag2872.xml"/><Relationship Id="rId1164" Type="http://schemas.openxmlformats.org/officeDocument/2006/relationships/tags" Target="../tags/tag2871.xml"/><Relationship Id="rId1163" Type="http://schemas.openxmlformats.org/officeDocument/2006/relationships/tags" Target="../tags/tag2870.xml"/><Relationship Id="rId1162" Type="http://schemas.openxmlformats.org/officeDocument/2006/relationships/tags" Target="../tags/tag2869.xml"/><Relationship Id="rId1161" Type="http://schemas.openxmlformats.org/officeDocument/2006/relationships/tags" Target="../tags/tag2868.xml"/><Relationship Id="rId1160" Type="http://schemas.openxmlformats.org/officeDocument/2006/relationships/tags" Target="../tags/tag2867.xml"/><Relationship Id="rId116" Type="http://schemas.openxmlformats.org/officeDocument/2006/relationships/tags" Target="../tags/tag1823.xml"/><Relationship Id="rId1159" Type="http://schemas.openxmlformats.org/officeDocument/2006/relationships/tags" Target="../tags/tag2866.xml"/><Relationship Id="rId1158" Type="http://schemas.openxmlformats.org/officeDocument/2006/relationships/tags" Target="../tags/tag2865.xml"/><Relationship Id="rId1157" Type="http://schemas.openxmlformats.org/officeDocument/2006/relationships/tags" Target="../tags/tag2864.xml"/><Relationship Id="rId1156" Type="http://schemas.openxmlformats.org/officeDocument/2006/relationships/tags" Target="../tags/tag2863.xml"/><Relationship Id="rId1155" Type="http://schemas.openxmlformats.org/officeDocument/2006/relationships/tags" Target="../tags/tag2862.xml"/><Relationship Id="rId1154" Type="http://schemas.openxmlformats.org/officeDocument/2006/relationships/tags" Target="../tags/tag2861.xml"/><Relationship Id="rId1153" Type="http://schemas.openxmlformats.org/officeDocument/2006/relationships/tags" Target="../tags/tag2860.xml"/><Relationship Id="rId1152" Type="http://schemas.openxmlformats.org/officeDocument/2006/relationships/tags" Target="../tags/tag2859.xml"/><Relationship Id="rId1151" Type="http://schemas.openxmlformats.org/officeDocument/2006/relationships/tags" Target="../tags/tag2858.xml"/><Relationship Id="rId1150" Type="http://schemas.openxmlformats.org/officeDocument/2006/relationships/tags" Target="../tags/tag2857.xml"/><Relationship Id="rId115" Type="http://schemas.openxmlformats.org/officeDocument/2006/relationships/tags" Target="../tags/tag1822.xml"/><Relationship Id="rId1149" Type="http://schemas.openxmlformats.org/officeDocument/2006/relationships/tags" Target="../tags/tag2856.xml"/><Relationship Id="rId1148" Type="http://schemas.openxmlformats.org/officeDocument/2006/relationships/tags" Target="../tags/tag2855.xml"/><Relationship Id="rId1147" Type="http://schemas.openxmlformats.org/officeDocument/2006/relationships/tags" Target="../tags/tag2854.xml"/><Relationship Id="rId1146" Type="http://schemas.openxmlformats.org/officeDocument/2006/relationships/tags" Target="../tags/tag2853.xml"/><Relationship Id="rId1145" Type="http://schemas.openxmlformats.org/officeDocument/2006/relationships/tags" Target="../tags/tag2852.xml"/><Relationship Id="rId1144" Type="http://schemas.openxmlformats.org/officeDocument/2006/relationships/tags" Target="../tags/tag2851.xml"/><Relationship Id="rId1143" Type="http://schemas.openxmlformats.org/officeDocument/2006/relationships/tags" Target="../tags/tag2850.xml"/><Relationship Id="rId1142" Type="http://schemas.openxmlformats.org/officeDocument/2006/relationships/tags" Target="../tags/tag2849.xml"/><Relationship Id="rId1141" Type="http://schemas.openxmlformats.org/officeDocument/2006/relationships/tags" Target="../tags/tag2848.xml"/><Relationship Id="rId1140" Type="http://schemas.openxmlformats.org/officeDocument/2006/relationships/tags" Target="../tags/tag2847.xml"/><Relationship Id="rId114" Type="http://schemas.openxmlformats.org/officeDocument/2006/relationships/tags" Target="../tags/tag1821.xml"/><Relationship Id="rId1139" Type="http://schemas.openxmlformats.org/officeDocument/2006/relationships/tags" Target="../tags/tag2846.xml"/><Relationship Id="rId1138" Type="http://schemas.openxmlformats.org/officeDocument/2006/relationships/tags" Target="../tags/tag2845.xml"/><Relationship Id="rId1137" Type="http://schemas.openxmlformats.org/officeDocument/2006/relationships/tags" Target="../tags/tag2844.xml"/><Relationship Id="rId1136" Type="http://schemas.openxmlformats.org/officeDocument/2006/relationships/tags" Target="../tags/tag2843.xml"/><Relationship Id="rId1135" Type="http://schemas.openxmlformats.org/officeDocument/2006/relationships/tags" Target="../tags/tag2842.xml"/><Relationship Id="rId1134" Type="http://schemas.openxmlformats.org/officeDocument/2006/relationships/tags" Target="../tags/tag2841.xml"/><Relationship Id="rId1133" Type="http://schemas.openxmlformats.org/officeDocument/2006/relationships/tags" Target="../tags/tag2840.xml"/><Relationship Id="rId1132" Type="http://schemas.openxmlformats.org/officeDocument/2006/relationships/tags" Target="../tags/tag2839.xml"/><Relationship Id="rId1131" Type="http://schemas.openxmlformats.org/officeDocument/2006/relationships/tags" Target="../tags/tag2838.xml"/><Relationship Id="rId1130" Type="http://schemas.openxmlformats.org/officeDocument/2006/relationships/tags" Target="../tags/tag2837.xml"/><Relationship Id="rId113" Type="http://schemas.openxmlformats.org/officeDocument/2006/relationships/tags" Target="../tags/tag1820.xml"/><Relationship Id="rId1129" Type="http://schemas.openxmlformats.org/officeDocument/2006/relationships/tags" Target="../tags/tag2836.xml"/><Relationship Id="rId1128" Type="http://schemas.openxmlformats.org/officeDocument/2006/relationships/tags" Target="../tags/tag2835.xml"/><Relationship Id="rId1127" Type="http://schemas.openxmlformats.org/officeDocument/2006/relationships/tags" Target="../tags/tag2834.xml"/><Relationship Id="rId1126" Type="http://schemas.openxmlformats.org/officeDocument/2006/relationships/tags" Target="../tags/tag2833.xml"/><Relationship Id="rId1125" Type="http://schemas.openxmlformats.org/officeDocument/2006/relationships/tags" Target="../tags/tag2832.xml"/><Relationship Id="rId1124" Type="http://schemas.openxmlformats.org/officeDocument/2006/relationships/tags" Target="../tags/tag2831.xml"/><Relationship Id="rId1123" Type="http://schemas.openxmlformats.org/officeDocument/2006/relationships/tags" Target="../tags/tag2830.xml"/><Relationship Id="rId1122" Type="http://schemas.openxmlformats.org/officeDocument/2006/relationships/tags" Target="../tags/tag2829.xml"/><Relationship Id="rId1121" Type="http://schemas.openxmlformats.org/officeDocument/2006/relationships/tags" Target="../tags/tag2828.xml"/><Relationship Id="rId1120" Type="http://schemas.openxmlformats.org/officeDocument/2006/relationships/tags" Target="../tags/tag2827.xml"/><Relationship Id="rId112" Type="http://schemas.openxmlformats.org/officeDocument/2006/relationships/tags" Target="../tags/tag1819.xml"/><Relationship Id="rId1119" Type="http://schemas.openxmlformats.org/officeDocument/2006/relationships/tags" Target="../tags/tag2826.xml"/><Relationship Id="rId1118" Type="http://schemas.openxmlformats.org/officeDocument/2006/relationships/tags" Target="../tags/tag2825.xml"/><Relationship Id="rId1117" Type="http://schemas.openxmlformats.org/officeDocument/2006/relationships/tags" Target="../tags/tag2824.xml"/><Relationship Id="rId1116" Type="http://schemas.openxmlformats.org/officeDocument/2006/relationships/tags" Target="../tags/tag2823.xml"/><Relationship Id="rId1115" Type="http://schemas.openxmlformats.org/officeDocument/2006/relationships/tags" Target="../tags/tag2822.xml"/><Relationship Id="rId1114" Type="http://schemas.openxmlformats.org/officeDocument/2006/relationships/tags" Target="../tags/tag2821.xml"/><Relationship Id="rId1113" Type="http://schemas.openxmlformats.org/officeDocument/2006/relationships/tags" Target="../tags/tag2820.xml"/><Relationship Id="rId1112" Type="http://schemas.openxmlformats.org/officeDocument/2006/relationships/tags" Target="../tags/tag2819.xml"/><Relationship Id="rId1111" Type="http://schemas.openxmlformats.org/officeDocument/2006/relationships/tags" Target="../tags/tag2818.xml"/><Relationship Id="rId1110" Type="http://schemas.openxmlformats.org/officeDocument/2006/relationships/tags" Target="../tags/tag2817.xml"/><Relationship Id="rId111" Type="http://schemas.openxmlformats.org/officeDocument/2006/relationships/tags" Target="../tags/tag1818.xml"/><Relationship Id="rId1109" Type="http://schemas.openxmlformats.org/officeDocument/2006/relationships/tags" Target="../tags/tag2816.xml"/><Relationship Id="rId1108" Type="http://schemas.openxmlformats.org/officeDocument/2006/relationships/tags" Target="../tags/tag2815.xml"/><Relationship Id="rId1107" Type="http://schemas.openxmlformats.org/officeDocument/2006/relationships/tags" Target="../tags/tag2814.xml"/><Relationship Id="rId1106" Type="http://schemas.openxmlformats.org/officeDocument/2006/relationships/tags" Target="../tags/tag2813.xml"/><Relationship Id="rId1105" Type="http://schemas.openxmlformats.org/officeDocument/2006/relationships/tags" Target="../tags/tag2812.xml"/><Relationship Id="rId1104" Type="http://schemas.openxmlformats.org/officeDocument/2006/relationships/tags" Target="../tags/tag2811.xml"/><Relationship Id="rId1103" Type="http://schemas.openxmlformats.org/officeDocument/2006/relationships/tags" Target="../tags/tag2810.xml"/><Relationship Id="rId1102" Type="http://schemas.openxmlformats.org/officeDocument/2006/relationships/tags" Target="../tags/tag2809.xml"/><Relationship Id="rId1101" Type="http://schemas.openxmlformats.org/officeDocument/2006/relationships/tags" Target="../tags/tag2808.xml"/><Relationship Id="rId1100" Type="http://schemas.openxmlformats.org/officeDocument/2006/relationships/tags" Target="../tags/tag2807.xml"/><Relationship Id="rId110" Type="http://schemas.openxmlformats.org/officeDocument/2006/relationships/tags" Target="../tags/tag1817.xml"/><Relationship Id="rId11" Type="http://schemas.openxmlformats.org/officeDocument/2006/relationships/tags" Target="../tags/tag1718.xml"/><Relationship Id="rId1099" Type="http://schemas.openxmlformats.org/officeDocument/2006/relationships/tags" Target="../tags/tag2806.xml"/><Relationship Id="rId1098" Type="http://schemas.openxmlformats.org/officeDocument/2006/relationships/tags" Target="../tags/tag2805.xml"/><Relationship Id="rId1097" Type="http://schemas.openxmlformats.org/officeDocument/2006/relationships/tags" Target="../tags/tag2804.xml"/><Relationship Id="rId1096" Type="http://schemas.openxmlformats.org/officeDocument/2006/relationships/tags" Target="../tags/tag2803.xml"/><Relationship Id="rId1095" Type="http://schemas.openxmlformats.org/officeDocument/2006/relationships/tags" Target="../tags/tag2802.xml"/><Relationship Id="rId1094" Type="http://schemas.openxmlformats.org/officeDocument/2006/relationships/tags" Target="../tags/tag2801.xml"/><Relationship Id="rId1093" Type="http://schemas.openxmlformats.org/officeDocument/2006/relationships/tags" Target="../tags/tag2800.xml"/><Relationship Id="rId1092" Type="http://schemas.openxmlformats.org/officeDocument/2006/relationships/tags" Target="../tags/tag2799.xml"/><Relationship Id="rId1091" Type="http://schemas.openxmlformats.org/officeDocument/2006/relationships/tags" Target="../tags/tag2798.xml"/><Relationship Id="rId1090" Type="http://schemas.openxmlformats.org/officeDocument/2006/relationships/tags" Target="../tags/tag2797.xml"/><Relationship Id="rId109" Type="http://schemas.openxmlformats.org/officeDocument/2006/relationships/tags" Target="../tags/tag1816.xml"/><Relationship Id="rId1089" Type="http://schemas.openxmlformats.org/officeDocument/2006/relationships/tags" Target="../tags/tag2796.xml"/><Relationship Id="rId1088" Type="http://schemas.openxmlformats.org/officeDocument/2006/relationships/tags" Target="../tags/tag2795.xml"/><Relationship Id="rId1087" Type="http://schemas.openxmlformats.org/officeDocument/2006/relationships/tags" Target="../tags/tag2794.xml"/><Relationship Id="rId1086" Type="http://schemas.openxmlformats.org/officeDocument/2006/relationships/tags" Target="../tags/tag2793.xml"/><Relationship Id="rId1085" Type="http://schemas.openxmlformats.org/officeDocument/2006/relationships/tags" Target="../tags/tag2792.xml"/><Relationship Id="rId1084" Type="http://schemas.openxmlformats.org/officeDocument/2006/relationships/tags" Target="../tags/tag2791.xml"/><Relationship Id="rId1083" Type="http://schemas.openxmlformats.org/officeDocument/2006/relationships/tags" Target="../tags/tag2790.xml"/><Relationship Id="rId1082" Type="http://schemas.openxmlformats.org/officeDocument/2006/relationships/tags" Target="../tags/tag2789.xml"/><Relationship Id="rId1081" Type="http://schemas.openxmlformats.org/officeDocument/2006/relationships/tags" Target="../tags/tag2788.xml"/><Relationship Id="rId1080" Type="http://schemas.openxmlformats.org/officeDocument/2006/relationships/tags" Target="../tags/tag2787.xml"/><Relationship Id="rId108" Type="http://schemas.openxmlformats.org/officeDocument/2006/relationships/tags" Target="../tags/tag1815.xml"/><Relationship Id="rId1079" Type="http://schemas.openxmlformats.org/officeDocument/2006/relationships/tags" Target="../tags/tag2786.xml"/><Relationship Id="rId1078" Type="http://schemas.openxmlformats.org/officeDocument/2006/relationships/tags" Target="../tags/tag2785.xml"/><Relationship Id="rId1077" Type="http://schemas.openxmlformats.org/officeDocument/2006/relationships/tags" Target="../tags/tag2784.xml"/><Relationship Id="rId1076" Type="http://schemas.openxmlformats.org/officeDocument/2006/relationships/tags" Target="../tags/tag2783.xml"/><Relationship Id="rId1075" Type="http://schemas.openxmlformats.org/officeDocument/2006/relationships/tags" Target="../tags/tag2782.xml"/><Relationship Id="rId1074" Type="http://schemas.openxmlformats.org/officeDocument/2006/relationships/tags" Target="../tags/tag2781.xml"/><Relationship Id="rId1073" Type="http://schemas.openxmlformats.org/officeDocument/2006/relationships/tags" Target="../tags/tag2780.xml"/><Relationship Id="rId1072" Type="http://schemas.openxmlformats.org/officeDocument/2006/relationships/tags" Target="../tags/tag2779.xml"/><Relationship Id="rId1071" Type="http://schemas.openxmlformats.org/officeDocument/2006/relationships/tags" Target="../tags/tag2778.xml"/><Relationship Id="rId1070" Type="http://schemas.openxmlformats.org/officeDocument/2006/relationships/tags" Target="../tags/tag2777.xml"/><Relationship Id="rId107" Type="http://schemas.openxmlformats.org/officeDocument/2006/relationships/tags" Target="../tags/tag1814.xml"/><Relationship Id="rId1069" Type="http://schemas.openxmlformats.org/officeDocument/2006/relationships/tags" Target="../tags/tag2776.xml"/><Relationship Id="rId1068" Type="http://schemas.openxmlformats.org/officeDocument/2006/relationships/tags" Target="../tags/tag2775.xml"/><Relationship Id="rId1067" Type="http://schemas.openxmlformats.org/officeDocument/2006/relationships/tags" Target="../tags/tag2774.xml"/><Relationship Id="rId1066" Type="http://schemas.openxmlformats.org/officeDocument/2006/relationships/tags" Target="../tags/tag2773.xml"/><Relationship Id="rId1065" Type="http://schemas.openxmlformats.org/officeDocument/2006/relationships/tags" Target="../tags/tag2772.xml"/><Relationship Id="rId1064" Type="http://schemas.openxmlformats.org/officeDocument/2006/relationships/tags" Target="../tags/tag2771.xml"/><Relationship Id="rId1063" Type="http://schemas.openxmlformats.org/officeDocument/2006/relationships/tags" Target="../tags/tag2770.xml"/><Relationship Id="rId1062" Type="http://schemas.openxmlformats.org/officeDocument/2006/relationships/tags" Target="../tags/tag2769.xml"/><Relationship Id="rId1061" Type="http://schemas.openxmlformats.org/officeDocument/2006/relationships/tags" Target="../tags/tag2768.xml"/><Relationship Id="rId1060" Type="http://schemas.openxmlformats.org/officeDocument/2006/relationships/tags" Target="../tags/tag2767.xml"/><Relationship Id="rId106" Type="http://schemas.openxmlformats.org/officeDocument/2006/relationships/tags" Target="../tags/tag1813.xml"/><Relationship Id="rId1059" Type="http://schemas.openxmlformats.org/officeDocument/2006/relationships/tags" Target="../tags/tag2766.xml"/><Relationship Id="rId1058" Type="http://schemas.openxmlformats.org/officeDocument/2006/relationships/tags" Target="../tags/tag2765.xml"/><Relationship Id="rId1057" Type="http://schemas.openxmlformats.org/officeDocument/2006/relationships/tags" Target="../tags/tag2764.xml"/><Relationship Id="rId1056" Type="http://schemas.openxmlformats.org/officeDocument/2006/relationships/tags" Target="../tags/tag2763.xml"/><Relationship Id="rId1055" Type="http://schemas.openxmlformats.org/officeDocument/2006/relationships/tags" Target="../tags/tag2762.xml"/><Relationship Id="rId1054" Type="http://schemas.openxmlformats.org/officeDocument/2006/relationships/tags" Target="../tags/tag2761.xml"/><Relationship Id="rId1053" Type="http://schemas.openxmlformats.org/officeDocument/2006/relationships/tags" Target="../tags/tag2760.xml"/><Relationship Id="rId1052" Type="http://schemas.openxmlformats.org/officeDocument/2006/relationships/tags" Target="../tags/tag2759.xml"/><Relationship Id="rId1051" Type="http://schemas.openxmlformats.org/officeDocument/2006/relationships/tags" Target="../tags/tag2758.xml"/><Relationship Id="rId1050" Type="http://schemas.openxmlformats.org/officeDocument/2006/relationships/tags" Target="../tags/tag2757.xml"/><Relationship Id="rId105" Type="http://schemas.openxmlformats.org/officeDocument/2006/relationships/tags" Target="../tags/tag1812.xml"/><Relationship Id="rId1049" Type="http://schemas.openxmlformats.org/officeDocument/2006/relationships/tags" Target="../tags/tag2756.xml"/><Relationship Id="rId1048" Type="http://schemas.openxmlformats.org/officeDocument/2006/relationships/tags" Target="../tags/tag2755.xml"/><Relationship Id="rId1047" Type="http://schemas.openxmlformats.org/officeDocument/2006/relationships/tags" Target="../tags/tag2754.xml"/><Relationship Id="rId1046" Type="http://schemas.openxmlformats.org/officeDocument/2006/relationships/tags" Target="../tags/tag2753.xml"/><Relationship Id="rId1045" Type="http://schemas.openxmlformats.org/officeDocument/2006/relationships/tags" Target="../tags/tag2752.xml"/><Relationship Id="rId1044" Type="http://schemas.openxmlformats.org/officeDocument/2006/relationships/tags" Target="../tags/tag2751.xml"/><Relationship Id="rId1043" Type="http://schemas.openxmlformats.org/officeDocument/2006/relationships/tags" Target="../tags/tag2750.xml"/><Relationship Id="rId1042" Type="http://schemas.openxmlformats.org/officeDocument/2006/relationships/tags" Target="../tags/tag2749.xml"/><Relationship Id="rId1041" Type="http://schemas.openxmlformats.org/officeDocument/2006/relationships/tags" Target="../tags/tag2748.xml"/><Relationship Id="rId1040" Type="http://schemas.openxmlformats.org/officeDocument/2006/relationships/tags" Target="../tags/tag2747.xml"/><Relationship Id="rId104" Type="http://schemas.openxmlformats.org/officeDocument/2006/relationships/tags" Target="../tags/tag1811.xml"/><Relationship Id="rId1039" Type="http://schemas.openxmlformats.org/officeDocument/2006/relationships/tags" Target="../tags/tag2746.xml"/><Relationship Id="rId1038" Type="http://schemas.openxmlformats.org/officeDocument/2006/relationships/tags" Target="../tags/tag2745.xml"/><Relationship Id="rId1037" Type="http://schemas.openxmlformats.org/officeDocument/2006/relationships/tags" Target="../tags/tag2744.xml"/><Relationship Id="rId1036" Type="http://schemas.openxmlformats.org/officeDocument/2006/relationships/tags" Target="../tags/tag2743.xml"/><Relationship Id="rId1035" Type="http://schemas.openxmlformats.org/officeDocument/2006/relationships/tags" Target="../tags/tag2742.xml"/><Relationship Id="rId1034" Type="http://schemas.openxmlformats.org/officeDocument/2006/relationships/tags" Target="../tags/tag2741.xml"/><Relationship Id="rId1033" Type="http://schemas.openxmlformats.org/officeDocument/2006/relationships/tags" Target="../tags/tag2740.xml"/><Relationship Id="rId1032" Type="http://schemas.openxmlformats.org/officeDocument/2006/relationships/tags" Target="../tags/tag2739.xml"/><Relationship Id="rId1031" Type="http://schemas.openxmlformats.org/officeDocument/2006/relationships/tags" Target="../tags/tag2738.xml"/><Relationship Id="rId1030" Type="http://schemas.openxmlformats.org/officeDocument/2006/relationships/tags" Target="../tags/tag2737.xml"/><Relationship Id="rId103" Type="http://schemas.openxmlformats.org/officeDocument/2006/relationships/tags" Target="../tags/tag1810.xml"/><Relationship Id="rId1029" Type="http://schemas.openxmlformats.org/officeDocument/2006/relationships/tags" Target="../tags/tag2736.xml"/><Relationship Id="rId1028" Type="http://schemas.openxmlformats.org/officeDocument/2006/relationships/tags" Target="../tags/tag2735.xml"/><Relationship Id="rId1027" Type="http://schemas.openxmlformats.org/officeDocument/2006/relationships/tags" Target="../tags/tag2734.xml"/><Relationship Id="rId1026" Type="http://schemas.openxmlformats.org/officeDocument/2006/relationships/tags" Target="../tags/tag2733.xml"/><Relationship Id="rId1025" Type="http://schemas.openxmlformats.org/officeDocument/2006/relationships/tags" Target="../tags/tag2732.xml"/><Relationship Id="rId1024" Type="http://schemas.openxmlformats.org/officeDocument/2006/relationships/tags" Target="../tags/tag2731.xml"/><Relationship Id="rId1023" Type="http://schemas.openxmlformats.org/officeDocument/2006/relationships/tags" Target="../tags/tag2730.xml"/><Relationship Id="rId1022" Type="http://schemas.openxmlformats.org/officeDocument/2006/relationships/tags" Target="../tags/tag2729.xml"/><Relationship Id="rId1021" Type="http://schemas.openxmlformats.org/officeDocument/2006/relationships/tags" Target="../tags/tag2728.xml"/><Relationship Id="rId1020" Type="http://schemas.openxmlformats.org/officeDocument/2006/relationships/tags" Target="../tags/tag2727.xml"/><Relationship Id="rId102" Type="http://schemas.openxmlformats.org/officeDocument/2006/relationships/tags" Target="../tags/tag1809.xml"/><Relationship Id="rId1019" Type="http://schemas.openxmlformats.org/officeDocument/2006/relationships/tags" Target="../tags/tag2726.xml"/><Relationship Id="rId1018" Type="http://schemas.openxmlformats.org/officeDocument/2006/relationships/tags" Target="../tags/tag2725.xml"/><Relationship Id="rId1017" Type="http://schemas.openxmlformats.org/officeDocument/2006/relationships/tags" Target="../tags/tag2724.xml"/><Relationship Id="rId1016" Type="http://schemas.openxmlformats.org/officeDocument/2006/relationships/tags" Target="../tags/tag2723.xml"/><Relationship Id="rId1015" Type="http://schemas.openxmlformats.org/officeDocument/2006/relationships/tags" Target="../tags/tag2722.xml"/><Relationship Id="rId1014" Type="http://schemas.openxmlformats.org/officeDocument/2006/relationships/tags" Target="../tags/tag2721.xml"/><Relationship Id="rId1013" Type="http://schemas.openxmlformats.org/officeDocument/2006/relationships/tags" Target="../tags/tag2720.xml"/><Relationship Id="rId1012" Type="http://schemas.openxmlformats.org/officeDocument/2006/relationships/tags" Target="../tags/tag2719.xml"/><Relationship Id="rId1011" Type="http://schemas.openxmlformats.org/officeDocument/2006/relationships/tags" Target="../tags/tag2718.xml"/><Relationship Id="rId1010" Type="http://schemas.openxmlformats.org/officeDocument/2006/relationships/tags" Target="../tags/tag2717.xml"/><Relationship Id="rId101" Type="http://schemas.openxmlformats.org/officeDocument/2006/relationships/tags" Target="../tags/tag1808.xml"/><Relationship Id="rId1009" Type="http://schemas.openxmlformats.org/officeDocument/2006/relationships/tags" Target="../tags/tag2716.xml"/><Relationship Id="rId1008" Type="http://schemas.openxmlformats.org/officeDocument/2006/relationships/tags" Target="../tags/tag2715.xml"/><Relationship Id="rId1007" Type="http://schemas.openxmlformats.org/officeDocument/2006/relationships/tags" Target="../tags/tag2714.xml"/><Relationship Id="rId1006" Type="http://schemas.openxmlformats.org/officeDocument/2006/relationships/tags" Target="../tags/tag2713.xml"/><Relationship Id="rId1005" Type="http://schemas.openxmlformats.org/officeDocument/2006/relationships/tags" Target="../tags/tag2712.xml"/><Relationship Id="rId1004" Type="http://schemas.openxmlformats.org/officeDocument/2006/relationships/tags" Target="../tags/tag2711.xml"/><Relationship Id="rId1003" Type="http://schemas.openxmlformats.org/officeDocument/2006/relationships/tags" Target="../tags/tag2710.xml"/><Relationship Id="rId1002" Type="http://schemas.openxmlformats.org/officeDocument/2006/relationships/tags" Target="../tags/tag2709.xml"/><Relationship Id="rId1001" Type="http://schemas.openxmlformats.org/officeDocument/2006/relationships/tags" Target="../tags/tag2708.xml"/><Relationship Id="rId1000" Type="http://schemas.openxmlformats.org/officeDocument/2006/relationships/tags" Target="../tags/tag2707.xml"/><Relationship Id="rId100" Type="http://schemas.openxmlformats.org/officeDocument/2006/relationships/tags" Target="../tags/tag1807.xml"/><Relationship Id="rId10" Type="http://schemas.openxmlformats.org/officeDocument/2006/relationships/tags" Target="../tags/tag1717.xml"/><Relationship Id="rId1" Type="http://schemas.openxmlformats.org/officeDocument/2006/relationships/tags" Target="../tags/tag1708.xml"/></Relationships>
</file>

<file path=ppt/slides/_rels/slide19.xml.rels><?xml version="1.0" encoding="UTF-8" standalone="yes"?>
<Relationships xmlns="http://schemas.openxmlformats.org/package/2006/relationships"><Relationship Id="rId9" Type="http://schemas.openxmlformats.org/officeDocument/2006/relationships/notesSlide" Target="../notesSlides/notesSlide17.xml"/><Relationship Id="rId8" Type="http://schemas.openxmlformats.org/officeDocument/2006/relationships/slideLayout" Target="../slideLayouts/slideLayout64.xml"/><Relationship Id="rId7" Type="http://schemas.openxmlformats.org/officeDocument/2006/relationships/image" Target="../media/image8.svg"/><Relationship Id="rId6" Type="http://schemas.openxmlformats.org/officeDocument/2006/relationships/image" Target="../media/image19.png"/><Relationship Id="rId5" Type="http://schemas.openxmlformats.org/officeDocument/2006/relationships/tags" Target="../tags/tag2982.xml"/><Relationship Id="rId4" Type="http://schemas.openxmlformats.org/officeDocument/2006/relationships/tags" Target="../tags/tag2981.xml"/><Relationship Id="rId3" Type="http://schemas.openxmlformats.org/officeDocument/2006/relationships/tags" Target="../tags/tag2980.xml"/><Relationship Id="rId2" Type="http://schemas.openxmlformats.org/officeDocument/2006/relationships/tags" Target="../tags/tag2979.xml"/><Relationship Id="rId1" Type="http://schemas.openxmlformats.org/officeDocument/2006/relationships/tags" Target="../tags/tag2978.xml"/></Relationships>
</file>

<file path=ppt/slides/_rels/slide2.xml.rels><?xml version="1.0" encoding="UTF-8" standalone="yes"?>
<Relationships xmlns="http://schemas.openxmlformats.org/package/2006/relationships"><Relationship Id="rId9" Type="http://schemas.openxmlformats.org/officeDocument/2006/relationships/tags" Target="../tags/tag376.xml"/><Relationship Id="rId8" Type="http://schemas.openxmlformats.org/officeDocument/2006/relationships/tags" Target="../tags/tag375.xml"/><Relationship Id="rId7" Type="http://schemas.openxmlformats.org/officeDocument/2006/relationships/tags" Target="../tags/tag374.xml"/><Relationship Id="rId6" Type="http://schemas.openxmlformats.org/officeDocument/2006/relationships/tags" Target="../tags/tag373.xml"/><Relationship Id="rId5" Type="http://schemas.openxmlformats.org/officeDocument/2006/relationships/tags" Target="../tags/tag372.xml"/><Relationship Id="rId4" Type="http://schemas.openxmlformats.org/officeDocument/2006/relationships/tags" Target="../tags/tag371.xml"/><Relationship Id="rId3" Type="http://schemas.openxmlformats.org/officeDocument/2006/relationships/tags" Target="../tags/tag370.xml"/><Relationship Id="rId2" Type="http://schemas.openxmlformats.org/officeDocument/2006/relationships/tags" Target="../tags/tag369.xml"/><Relationship Id="rId12" Type="http://schemas.openxmlformats.org/officeDocument/2006/relationships/notesSlide" Target="../notesSlides/notesSlide1.xml"/><Relationship Id="rId11" Type="http://schemas.openxmlformats.org/officeDocument/2006/relationships/slideLayout" Target="../slideLayouts/slideLayout1.xml"/><Relationship Id="rId10" Type="http://schemas.openxmlformats.org/officeDocument/2006/relationships/tags" Target="../tags/tag377.xml"/><Relationship Id="rId1" Type="http://schemas.openxmlformats.org/officeDocument/2006/relationships/tags" Target="../tags/tag368.xml"/></Relationships>
</file>

<file path=ppt/slides/_rels/slide20.xml.rels><?xml version="1.0" encoding="UTF-8" standalone="yes"?>
<Relationships xmlns="http://schemas.openxmlformats.org/package/2006/relationships"><Relationship Id="rId999" Type="http://schemas.openxmlformats.org/officeDocument/2006/relationships/tags" Target="../tags/tag3981.xml"/><Relationship Id="rId998" Type="http://schemas.openxmlformats.org/officeDocument/2006/relationships/tags" Target="../tags/tag3980.xml"/><Relationship Id="rId997" Type="http://schemas.openxmlformats.org/officeDocument/2006/relationships/tags" Target="../tags/tag3979.xml"/><Relationship Id="rId996" Type="http://schemas.openxmlformats.org/officeDocument/2006/relationships/tags" Target="../tags/tag3978.xml"/><Relationship Id="rId995" Type="http://schemas.openxmlformats.org/officeDocument/2006/relationships/tags" Target="../tags/tag3977.xml"/><Relationship Id="rId994" Type="http://schemas.openxmlformats.org/officeDocument/2006/relationships/tags" Target="../tags/tag3976.xml"/><Relationship Id="rId993" Type="http://schemas.openxmlformats.org/officeDocument/2006/relationships/tags" Target="../tags/tag3975.xml"/><Relationship Id="rId992" Type="http://schemas.openxmlformats.org/officeDocument/2006/relationships/tags" Target="../tags/tag3974.xml"/><Relationship Id="rId991" Type="http://schemas.openxmlformats.org/officeDocument/2006/relationships/tags" Target="../tags/tag3973.xml"/><Relationship Id="rId990" Type="http://schemas.openxmlformats.org/officeDocument/2006/relationships/tags" Target="../tags/tag3972.xml"/><Relationship Id="rId99" Type="http://schemas.openxmlformats.org/officeDocument/2006/relationships/tags" Target="../tags/tag3081.xml"/><Relationship Id="rId989" Type="http://schemas.openxmlformats.org/officeDocument/2006/relationships/tags" Target="../tags/tag3971.xml"/><Relationship Id="rId988" Type="http://schemas.openxmlformats.org/officeDocument/2006/relationships/tags" Target="../tags/tag3970.xml"/><Relationship Id="rId987" Type="http://schemas.openxmlformats.org/officeDocument/2006/relationships/tags" Target="../tags/tag3969.xml"/><Relationship Id="rId986" Type="http://schemas.openxmlformats.org/officeDocument/2006/relationships/tags" Target="../tags/tag3968.xml"/><Relationship Id="rId985" Type="http://schemas.openxmlformats.org/officeDocument/2006/relationships/tags" Target="../tags/tag3967.xml"/><Relationship Id="rId984" Type="http://schemas.openxmlformats.org/officeDocument/2006/relationships/tags" Target="../tags/tag3966.xml"/><Relationship Id="rId983" Type="http://schemas.openxmlformats.org/officeDocument/2006/relationships/tags" Target="../tags/tag3965.xml"/><Relationship Id="rId982" Type="http://schemas.openxmlformats.org/officeDocument/2006/relationships/tags" Target="../tags/tag3964.xml"/><Relationship Id="rId981" Type="http://schemas.openxmlformats.org/officeDocument/2006/relationships/tags" Target="../tags/tag3963.xml"/><Relationship Id="rId980" Type="http://schemas.openxmlformats.org/officeDocument/2006/relationships/tags" Target="../tags/tag3962.xml"/><Relationship Id="rId98" Type="http://schemas.openxmlformats.org/officeDocument/2006/relationships/tags" Target="../tags/tag3080.xml"/><Relationship Id="rId979" Type="http://schemas.openxmlformats.org/officeDocument/2006/relationships/tags" Target="../tags/tag3961.xml"/><Relationship Id="rId978" Type="http://schemas.openxmlformats.org/officeDocument/2006/relationships/tags" Target="../tags/tag3960.xml"/><Relationship Id="rId977" Type="http://schemas.openxmlformats.org/officeDocument/2006/relationships/tags" Target="../tags/tag3959.xml"/><Relationship Id="rId976" Type="http://schemas.openxmlformats.org/officeDocument/2006/relationships/tags" Target="../tags/tag3958.xml"/><Relationship Id="rId975" Type="http://schemas.openxmlformats.org/officeDocument/2006/relationships/tags" Target="../tags/tag3957.xml"/><Relationship Id="rId974" Type="http://schemas.openxmlformats.org/officeDocument/2006/relationships/tags" Target="../tags/tag3956.xml"/><Relationship Id="rId973" Type="http://schemas.openxmlformats.org/officeDocument/2006/relationships/tags" Target="../tags/tag3955.xml"/><Relationship Id="rId972" Type="http://schemas.openxmlformats.org/officeDocument/2006/relationships/tags" Target="../tags/tag3954.xml"/><Relationship Id="rId971" Type="http://schemas.openxmlformats.org/officeDocument/2006/relationships/tags" Target="../tags/tag3953.xml"/><Relationship Id="rId970" Type="http://schemas.openxmlformats.org/officeDocument/2006/relationships/tags" Target="../tags/tag3952.xml"/><Relationship Id="rId97" Type="http://schemas.openxmlformats.org/officeDocument/2006/relationships/tags" Target="../tags/tag3079.xml"/><Relationship Id="rId969" Type="http://schemas.openxmlformats.org/officeDocument/2006/relationships/tags" Target="../tags/tag3951.xml"/><Relationship Id="rId968" Type="http://schemas.openxmlformats.org/officeDocument/2006/relationships/tags" Target="../tags/tag3950.xml"/><Relationship Id="rId967" Type="http://schemas.openxmlformats.org/officeDocument/2006/relationships/tags" Target="../tags/tag3949.xml"/><Relationship Id="rId966" Type="http://schemas.openxmlformats.org/officeDocument/2006/relationships/tags" Target="../tags/tag3948.xml"/><Relationship Id="rId965" Type="http://schemas.openxmlformats.org/officeDocument/2006/relationships/tags" Target="../tags/tag3947.xml"/><Relationship Id="rId964" Type="http://schemas.openxmlformats.org/officeDocument/2006/relationships/tags" Target="../tags/tag3946.xml"/><Relationship Id="rId963" Type="http://schemas.openxmlformats.org/officeDocument/2006/relationships/tags" Target="../tags/tag3945.xml"/><Relationship Id="rId962" Type="http://schemas.openxmlformats.org/officeDocument/2006/relationships/tags" Target="../tags/tag3944.xml"/><Relationship Id="rId961" Type="http://schemas.openxmlformats.org/officeDocument/2006/relationships/tags" Target="../tags/tag3943.xml"/><Relationship Id="rId960" Type="http://schemas.openxmlformats.org/officeDocument/2006/relationships/tags" Target="../tags/tag3942.xml"/><Relationship Id="rId96" Type="http://schemas.openxmlformats.org/officeDocument/2006/relationships/tags" Target="../tags/tag3078.xml"/><Relationship Id="rId959" Type="http://schemas.openxmlformats.org/officeDocument/2006/relationships/tags" Target="../tags/tag3941.xml"/><Relationship Id="rId958" Type="http://schemas.openxmlformats.org/officeDocument/2006/relationships/tags" Target="../tags/tag3940.xml"/><Relationship Id="rId957" Type="http://schemas.openxmlformats.org/officeDocument/2006/relationships/tags" Target="../tags/tag3939.xml"/><Relationship Id="rId956" Type="http://schemas.openxmlformats.org/officeDocument/2006/relationships/tags" Target="../tags/tag3938.xml"/><Relationship Id="rId955" Type="http://schemas.openxmlformats.org/officeDocument/2006/relationships/tags" Target="../tags/tag3937.xml"/><Relationship Id="rId954" Type="http://schemas.openxmlformats.org/officeDocument/2006/relationships/tags" Target="../tags/tag3936.xml"/><Relationship Id="rId953" Type="http://schemas.openxmlformats.org/officeDocument/2006/relationships/tags" Target="../tags/tag3935.xml"/><Relationship Id="rId952" Type="http://schemas.openxmlformats.org/officeDocument/2006/relationships/tags" Target="../tags/tag3934.xml"/><Relationship Id="rId951" Type="http://schemas.openxmlformats.org/officeDocument/2006/relationships/tags" Target="../tags/tag3933.xml"/><Relationship Id="rId950" Type="http://schemas.openxmlformats.org/officeDocument/2006/relationships/tags" Target="../tags/tag3932.xml"/><Relationship Id="rId95" Type="http://schemas.openxmlformats.org/officeDocument/2006/relationships/tags" Target="../tags/tag3077.xml"/><Relationship Id="rId949" Type="http://schemas.openxmlformats.org/officeDocument/2006/relationships/tags" Target="../tags/tag3931.xml"/><Relationship Id="rId948" Type="http://schemas.openxmlformats.org/officeDocument/2006/relationships/tags" Target="../tags/tag3930.xml"/><Relationship Id="rId947" Type="http://schemas.openxmlformats.org/officeDocument/2006/relationships/tags" Target="../tags/tag3929.xml"/><Relationship Id="rId946" Type="http://schemas.openxmlformats.org/officeDocument/2006/relationships/tags" Target="../tags/tag3928.xml"/><Relationship Id="rId945" Type="http://schemas.openxmlformats.org/officeDocument/2006/relationships/tags" Target="../tags/tag3927.xml"/><Relationship Id="rId944" Type="http://schemas.openxmlformats.org/officeDocument/2006/relationships/tags" Target="../tags/tag3926.xml"/><Relationship Id="rId943" Type="http://schemas.openxmlformats.org/officeDocument/2006/relationships/tags" Target="../tags/tag3925.xml"/><Relationship Id="rId942" Type="http://schemas.openxmlformats.org/officeDocument/2006/relationships/tags" Target="../tags/tag3924.xml"/><Relationship Id="rId941" Type="http://schemas.openxmlformats.org/officeDocument/2006/relationships/tags" Target="../tags/tag3923.xml"/><Relationship Id="rId940" Type="http://schemas.openxmlformats.org/officeDocument/2006/relationships/tags" Target="../tags/tag3922.xml"/><Relationship Id="rId94" Type="http://schemas.openxmlformats.org/officeDocument/2006/relationships/tags" Target="../tags/tag3076.xml"/><Relationship Id="rId939" Type="http://schemas.openxmlformats.org/officeDocument/2006/relationships/tags" Target="../tags/tag3921.xml"/><Relationship Id="rId938" Type="http://schemas.openxmlformats.org/officeDocument/2006/relationships/tags" Target="../tags/tag3920.xml"/><Relationship Id="rId937" Type="http://schemas.openxmlformats.org/officeDocument/2006/relationships/tags" Target="../tags/tag3919.xml"/><Relationship Id="rId936" Type="http://schemas.openxmlformats.org/officeDocument/2006/relationships/tags" Target="../tags/tag3918.xml"/><Relationship Id="rId935" Type="http://schemas.openxmlformats.org/officeDocument/2006/relationships/tags" Target="../tags/tag3917.xml"/><Relationship Id="rId934" Type="http://schemas.openxmlformats.org/officeDocument/2006/relationships/tags" Target="../tags/tag3916.xml"/><Relationship Id="rId933" Type="http://schemas.openxmlformats.org/officeDocument/2006/relationships/tags" Target="../tags/tag3915.xml"/><Relationship Id="rId932" Type="http://schemas.openxmlformats.org/officeDocument/2006/relationships/tags" Target="../tags/tag3914.xml"/><Relationship Id="rId931" Type="http://schemas.openxmlformats.org/officeDocument/2006/relationships/tags" Target="../tags/tag3913.xml"/><Relationship Id="rId930" Type="http://schemas.openxmlformats.org/officeDocument/2006/relationships/tags" Target="../tags/tag3912.xml"/><Relationship Id="rId93" Type="http://schemas.openxmlformats.org/officeDocument/2006/relationships/tags" Target="../tags/tag3075.xml"/><Relationship Id="rId929" Type="http://schemas.openxmlformats.org/officeDocument/2006/relationships/tags" Target="../tags/tag3911.xml"/><Relationship Id="rId928" Type="http://schemas.openxmlformats.org/officeDocument/2006/relationships/tags" Target="../tags/tag3910.xml"/><Relationship Id="rId927" Type="http://schemas.openxmlformats.org/officeDocument/2006/relationships/tags" Target="../tags/tag3909.xml"/><Relationship Id="rId926" Type="http://schemas.openxmlformats.org/officeDocument/2006/relationships/tags" Target="../tags/tag3908.xml"/><Relationship Id="rId925" Type="http://schemas.openxmlformats.org/officeDocument/2006/relationships/tags" Target="../tags/tag3907.xml"/><Relationship Id="rId924" Type="http://schemas.openxmlformats.org/officeDocument/2006/relationships/tags" Target="../tags/tag3906.xml"/><Relationship Id="rId923" Type="http://schemas.openxmlformats.org/officeDocument/2006/relationships/tags" Target="../tags/tag3905.xml"/><Relationship Id="rId922" Type="http://schemas.openxmlformats.org/officeDocument/2006/relationships/tags" Target="../tags/tag3904.xml"/><Relationship Id="rId921" Type="http://schemas.openxmlformats.org/officeDocument/2006/relationships/tags" Target="../tags/tag3903.xml"/><Relationship Id="rId920" Type="http://schemas.openxmlformats.org/officeDocument/2006/relationships/tags" Target="../tags/tag3902.xml"/><Relationship Id="rId92" Type="http://schemas.openxmlformats.org/officeDocument/2006/relationships/tags" Target="../tags/tag3074.xml"/><Relationship Id="rId919" Type="http://schemas.openxmlformats.org/officeDocument/2006/relationships/tags" Target="../tags/tag3901.xml"/><Relationship Id="rId918" Type="http://schemas.openxmlformats.org/officeDocument/2006/relationships/tags" Target="../tags/tag3900.xml"/><Relationship Id="rId917" Type="http://schemas.openxmlformats.org/officeDocument/2006/relationships/tags" Target="../tags/tag3899.xml"/><Relationship Id="rId916" Type="http://schemas.openxmlformats.org/officeDocument/2006/relationships/tags" Target="../tags/tag3898.xml"/><Relationship Id="rId915" Type="http://schemas.openxmlformats.org/officeDocument/2006/relationships/tags" Target="../tags/tag3897.xml"/><Relationship Id="rId914" Type="http://schemas.openxmlformats.org/officeDocument/2006/relationships/tags" Target="../tags/tag3896.xml"/><Relationship Id="rId913" Type="http://schemas.openxmlformats.org/officeDocument/2006/relationships/tags" Target="../tags/tag3895.xml"/><Relationship Id="rId912" Type="http://schemas.openxmlformats.org/officeDocument/2006/relationships/tags" Target="../tags/tag3894.xml"/><Relationship Id="rId911" Type="http://schemas.openxmlformats.org/officeDocument/2006/relationships/tags" Target="../tags/tag3893.xml"/><Relationship Id="rId910" Type="http://schemas.openxmlformats.org/officeDocument/2006/relationships/tags" Target="../tags/tag3892.xml"/><Relationship Id="rId91" Type="http://schemas.openxmlformats.org/officeDocument/2006/relationships/tags" Target="../tags/tag3073.xml"/><Relationship Id="rId909" Type="http://schemas.openxmlformats.org/officeDocument/2006/relationships/tags" Target="../tags/tag3891.xml"/><Relationship Id="rId908" Type="http://schemas.openxmlformats.org/officeDocument/2006/relationships/tags" Target="../tags/tag3890.xml"/><Relationship Id="rId907" Type="http://schemas.openxmlformats.org/officeDocument/2006/relationships/tags" Target="../tags/tag3889.xml"/><Relationship Id="rId906" Type="http://schemas.openxmlformats.org/officeDocument/2006/relationships/tags" Target="../tags/tag3888.xml"/><Relationship Id="rId905" Type="http://schemas.openxmlformats.org/officeDocument/2006/relationships/tags" Target="../tags/tag3887.xml"/><Relationship Id="rId904" Type="http://schemas.openxmlformats.org/officeDocument/2006/relationships/tags" Target="../tags/tag3886.xml"/><Relationship Id="rId903" Type="http://schemas.openxmlformats.org/officeDocument/2006/relationships/tags" Target="../tags/tag3885.xml"/><Relationship Id="rId902" Type="http://schemas.openxmlformats.org/officeDocument/2006/relationships/tags" Target="../tags/tag3884.xml"/><Relationship Id="rId901" Type="http://schemas.openxmlformats.org/officeDocument/2006/relationships/tags" Target="../tags/tag3883.xml"/><Relationship Id="rId900" Type="http://schemas.openxmlformats.org/officeDocument/2006/relationships/tags" Target="../tags/tag3882.xml"/><Relationship Id="rId90" Type="http://schemas.openxmlformats.org/officeDocument/2006/relationships/tags" Target="../tags/tag3072.xml"/><Relationship Id="rId9" Type="http://schemas.openxmlformats.org/officeDocument/2006/relationships/tags" Target="../tags/tag2991.xml"/><Relationship Id="rId899" Type="http://schemas.openxmlformats.org/officeDocument/2006/relationships/tags" Target="../tags/tag3881.xml"/><Relationship Id="rId898" Type="http://schemas.openxmlformats.org/officeDocument/2006/relationships/tags" Target="../tags/tag3880.xml"/><Relationship Id="rId897" Type="http://schemas.openxmlformats.org/officeDocument/2006/relationships/tags" Target="../tags/tag3879.xml"/><Relationship Id="rId896" Type="http://schemas.openxmlformats.org/officeDocument/2006/relationships/tags" Target="../tags/tag3878.xml"/><Relationship Id="rId895" Type="http://schemas.openxmlformats.org/officeDocument/2006/relationships/tags" Target="../tags/tag3877.xml"/><Relationship Id="rId894" Type="http://schemas.openxmlformats.org/officeDocument/2006/relationships/tags" Target="../tags/tag3876.xml"/><Relationship Id="rId893" Type="http://schemas.openxmlformats.org/officeDocument/2006/relationships/tags" Target="../tags/tag3875.xml"/><Relationship Id="rId892" Type="http://schemas.openxmlformats.org/officeDocument/2006/relationships/tags" Target="../tags/tag3874.xml"/><Relationship Id="rId891" Type="http://schemas.openxmlformats.org/officeDocument/2006/relationships/tags" Target="../tags/tag3873.xml"/><Relationship Id="rId890" Type="http://schemas.openxmlformats.org/officeDocument/2006/relationships/tags" Target="../tags/tag3872.xml"/><Relationship Id="rId89" Type="http://schemas.openxmlformats.org/officeDocument/2006/relationships/tags" Target="../tags/tag3071.xml"/><Relationship Id="rId889" Type="http://schemas.openxmlformats.org/officeDocument/2006/relationships/tags" Target="../tags/tag3871.xml"/><Relationship Id="rId888" Type="http://schemas.openxmlformats.org/officeDocument/2006/relationships/tags" Target="../tags/tag3870.xml"/><Relationship Id="rId887" Type="http://schemas.openxmlformats.org/officeDocument/2006/relationships/tags" Target="../tags/tag3869.xml"/><Relationship Id="rId886" Type="http://schemas.openxmlformats.org/officeDocument/2006/relationships/tags" Target="../tags/tag3868.xml"/><Relationship Id="rId885" Type="http://schemas.openxmlformats.org/officeDocument/2006/relationships/tags" Target="../tags/tag3867.xml"/><Relationship Id="rId884" Type="http://schemas.openxmlformats.org/officeDocument/2006/relationships/tags" Target="../tags/tag3866.xml"/><Relationship Id="rId883" Type="http://schemas.openxmlformats.org/officeDocument/2006/relationships/tags" Target="../tags/tag3865.xml"/><Relationship Id="rId882" Type="http://schemas.openxmlformats.org/officeDocument/2006/relationships/tags" Target="../tags/tag3864.xml"/><Relationship Id="rId881" Type="http://schemas.openxmlformats.org/officeDocument/2006/relationships/tags" Target="../tags/tag3863.xml"/><Relationship Id="rId880" Type="http://schemas.openxmlformats.org/officeDocument/2006/relationships/tags" Target="../tags/tag3862.xml"/><Relationship Id="rId88" Type="http://schemas.openxmlformats.org/officeDocument/2006/relationships/tags" Target="../tags/tag3070.xml"/><Relationship Id="rId879" Type="http://schemas.openxmlformats.org/officeDocument/2006/relationships/tags" Target="../tags/tag3861.xml"/><Relationship Id="rId878" Type="http://schemas.openxmlformats.org/officeDocument/2006/relationships/tags" Target="../tags/tag3860.xml"/><Relationship Id="rId877" Type="http://schemas.openxmlformats.org/officeDocument/2006/relationships/tags" Target="../tags/tag3859.xml"/><Relationship Id="rId876" Type="http://schemas.openxmlformats.org/officeDocument/2006/relationships/tags" Target="../tags/tag3858.xml"/><Relationship Id="rId875" Type="http://schemas.openxmlformats.org/officeDocument/2006/relationships/tags" Target="../tags/tag3857.xml"/><Relationship Id="rId874" Type="http://schemas.openxmlformats.org/officeDocument/2006/relationships/tags" Target="../tags/tag3856.xml"/><Relationship Id="rId873" Type="http://schemas.openxmlformats.org/officeDocument/2006/relationships/tags" Target="../tags/tag3855.xml"/><Relationship Id="rId872" Type="http://schemas.openxmlformats.org/officeDocument/2006/relationships/tags" Target="../tags/tag3854.xml"/><Relationship Id="rId871" Type="http://schemas.openxmlformats.org/officeDocument/2006/relationships/tags" Target="../tags/tag3853.xml"/><Relationship Id="rId870" Type="http://schemas.openxmlformats.org/officeDocument/2006/relationships/tags" Target="../tags/tag3852.xml"/><Relationship Id="rId87" Type="http://schemas.openxmlformats.org/officeDocument/2006/relationships/tags" Target="../tags/tag3069.xml"/><Relationship Id="rId869" Type="http://schemas.openxmlformats.org/officeDocument/2006/relationships/tags" Target="../tags/tag3851.xml"/><Relationship Id="rId868" Type="http://schemas.openxmlformats.org/officeDocument/2006/relationships/tags" Target="../tags/tag3850.xml"/><Relationship Id="rId867" Type="http://schemas.openxmlformats.org/officeDocument/2006/relationships/tags" Target="../tags/tag3849.xml"/><Relationship Id="rId866" Type="http://schemas.openxmlformats.org/officeDocument/2006/relationships/tags" Target="../tags/tag3848.xml"/><Relationship Id="rId865" Type="http://schemas.openxmlformats.org/officeDocument/2006/relationships/tags" Target="../tags/tag3847.xml"/><Relationship Id="rId864" Type="http://schemas.openxmlformats.org/officeDocument/2006/relationships/tags" Target="../tags/tag3846.xml"/><Relationship Id="rId863" Type="http://schemas.openxmlformats.org/officeDocument/2006/relationships/tags" Target="../tags/tag3845.xml"/><Relationship Id="rId862" Type="http://schemas.openxmlformats.org/officeDocument/2006/relationships/tags" Target="../tags/tag3844.xml"/><Relationship Id="rId861" Type="http://schemas.openxmlformats.org/officeDocument/2006/relationships/tags" Target="../tags/tag3843.xml"/><Relationship Id="rId860" Type="http://schemas.openxmlformats.org/officeDocument/2006/relationships/tags" Target="../tags/tag3842.xml"/><Relationship Id="rId86" Type="http://schemas.openxmlformats.org/officeDocument/2006/relationships/tags" Target="../tags/tag3068.xml"/><Relationship Id="rId859" Type="http://schemas.openxmlformats.org/officeDocument/2006/relationships/tags" Target="../tags/tag3841.xml"/><Relationship Id="rId858" Type="http://schemas.openxmlformats.org/officeDocument/2006/relationships/tags" Target="../tags/tag3840.xml"/><Relationship Id="rId857" Type="http://schemas.openxmlformats.org/officeDocument/2006/relationships/tags" Target="../tags/tag3839.xml"/><Relationship Id="rId856" Type="http://schemas.openxmlformats.org/officeDocument/2006/relationships/tags" Target="../tags/tag3838.xml"/><Relationship Id="rId855" Type="http://schemas.openxmlformats.org/officeDocument/2006/relationships/tags" Target="../tags/tag3837.xml"/><Relationship Id="rId854" Type="http://schemas.openxmlformats.org/officeDocument/2006/relationships/tags" Target="../tags/tag3836.xml"/><Relationship Id="rId853" Type="http://schemas.openxmlformats.org/officeDocument/2006/relationships/tags" Target="../tags/tag3835.xml"/><Relationship Id="rId852" Type="http://schemas.openxmlformats.org/officeDocument/2006/relationships/tags" Target="../tags/tag3834.xml"/><Relationship Id="rId851" Type="http://schemas.openxmlformats.org/officeDocument/2006/relationships/tags" Target="../tags/tag3833.xml"/><Relationship Id="rId850" Type="http://schemas.openxmlformats.org/officeDocument/2006/relationships/tags" Target="../tags/tag3832.xml"/><Relationship Id="rId85" Type="http://schemas.openxmlformats.org/officeDocument/2006/relationships/tags" Target="../tags/tag3067.xml"/><Relationship Id="rId849" Type="http://schemas.openxmlformats.org/officeDocument/2006/relationships/tags" Target="../tags/tag3831.xml"/><Relationship Id="rId848" Type="http://schemas.openxmlformats.org/officeDocument/2006/relationships/tags" Target="../tags/tag3830.xml"/><Relationship Id="rId847" Type="http://schemas.openxmlformats.org/officeDocument/2006/relationships/tags" Target="../tags/tag3829.xml"/><Relationship Id="rId846" Type="http://schemas.openxmlformats.org/officeDocument/2006/relationships/tags" Target="../tags/tag3828.xml"/><Relationship Id="rId845" Type="http://schemas.openxmlformats.org/officeDocument/2006/relationships/tags" Target="../tags/tag3827.xml"/><Relationship Id="rId844" Type="http://schemas.openxmlformats.org/officeDocument/2006/relationships/tags" Target="../tags/tag3826.xml"/><Relationship Id="rId843" Type="http://schemas.openxmlformats.org/officeDocument/2006/relationships/tags" Target="../tags/tag3825.xml"/><Relationship Id="rId842" Type="http://schemas.openxmlformats.org/officeDocument/2006/relationships/tags" Target="../tags/tag3824.xml"/><Relationship Id="rId841" Type="http://schemas.openxmlformats.org/officeDocument/2006/relationships/tags" Target="../tags/tag3823.xml"/><Relationship Id="rId840" Type="http://schemas.openxmlformats.org/officeDocument/2006/relationships/tags" Target="../tags/tag3822.xml"/><Relationship Id="rId84" Type="http://schemas.openxmlformats.org/officeDocument/2006/relationships/tags" Target="../tags/tag3066.xml"/><Relationship Id="rId839" Type="http://schemas.openxmlformats.org/officeDocument/2006/relationships/tags" Target="../tags/tag3821.xml"/><Relationship Id="rId838" Type="http://schemas.openxmlformats.org/officeDocument/2006/relationships/tags" Target="../tags/tag3820.xml"/><Relationship Id="rId837" Type="http://schemas.openxmlformats.org/officeDocument/2006/relationships/tags" Target="../tags/tag3819.xml"/><Relationship Id="rId836" Type="http://schemas.openxmlformats.org/officeDocument/2006/relationships/tags" Target="../tags/tag3818.xml"/><Relationship Id="rId835" Type="http://schemas.openxmlformats.org/officeDocument/2006/relationships/tags" Target="../tags/tag3817.xml"/><Relationship Id="rId834" Type="http://schemas.openxmlformats.org/officeDocument/2006/relationships/tags" Target="../tags/tag3816.xml"/><Relationship Id="rId833" Type="http://schemas.openxmlformats.org/officeDocument/2006/relationships/tags" Target="../tags/tag3815.xml"/><Relationship Id="rId832" Type="http://schemas.openxmlformats.org/officeDocument/2006/relationships/tags" Target="../tags/tag3814.xml"/><Relationship Id="rId831" Type="http://schemas.openxmlformats.org/officeDocument/2006/relationships/tags" Target="../tags/tag3813.xml"/><Relationship Id="rId830" Type="http://schemas.openxmlformats.org/officeDocument/2006/relationships/tags" Target="../tags/tag3812.xml"/><Relationship Id="rId83" Type="http://schemas.openxmlformats.org/officeDocument/2006/relationships/tags" Target="../tags/tag3065.xml"/><Relationship Id="rId829" Type="http://schemas.openxmlformats.org/officeDocument/2006/relationships/tags" Target="../tags/tag3811.xml"/><Relationship Id="rId828" Type="http://schemas.openxmlformats.org/officeDocument/2006/relationships/tags" Target="../tags/tag3810.xml"/><Relationship Id="rId827" Type="http://schemas.openxmlformats.org/officeDocument/2006/relationships/tags" Target="../tags/tag3809.xml"/><Relationship Id="rId826" Type="http://schemas.openxmlformats.org/officeDocument/2006/relationships/tags" Target="../tags/tag3808.xml"/><Relationship Id="rId825" Type="http://schemas.openxmlformats.org/officeDocument/2006/relationships/tags" Target="../tags/tag3807.xml"/><Relationship Id="rId824" Type="http://schemas.openxmlformats.org/officeDocument/2006/relationships/tags" Target="../tags/tag3806.xml"/><Relationship Id="rId823" Type="http://schemas.openxmlformats.org/officeDocument/2006/relationships/tags" Target="../tags/tag3805.xml"/><Relationship Id="rId822" Type="http://schemas.openxmlformats.org/officeDocument/2006/relationships/tags" Target="../tags/tag3804.xml"/><Relationship Id="rId821" Type="http://schemas.openxmlformats.org/officeDocument/2006/relationships/tags" Target="../tags/tag3803.xml"/><Relationship Id="rId820" Type="http://schemas.openxmlformats.org/officeDocument/2006/relationships/tags" Target="../tags/tag3802.xml"/><Relationship Id="rId82" Type="http://schemas.openxmlformats.org/officeDocument/2006/relationships/tags" Target="../tags/tag3064.xml"/><Relationship Id="rId819" Type="http://schemas.openxmlformats.org/officeDocument/2006/relationships/tags" Target="../tags/tag3801.xml"/><Relationship Id="rId818" Type="http://schemas.openxmlformats.org/officeDocument/2006/relationships/tags" Target="../tags/tag3800.xml"/><Relationship Id="rId817" Type="http://schemas.openxmlformats.org/officeDocument/2006/relationships/tags" Target="../tags/tag3799.xml"/><Relationship Id="rId816" Type="http://schemas.openxmlformats.org/officeDocument/2006/relationships/tags" Target="../tags/tag3798.xml"/><Relationship Id="rId815" Type="http://schemas.openxmlformats.org/officeDocument/2006/relationships/tags" Target="../tags/tag3797.xml"/><Relationship Id="rId814" Type="http://schemas.openxmlformats.org/officeDocument/2006/relationships/tags" Target="../tags/tag3796.xml"/><Relationship Id="rId813" Type="http://schemas.openxmlformats.org/officeDocument/2006/relationships/tags" Target="../tags/tag3795.xml"/><Relationship Id="rId812" Type="http://schemas.openxmlformats.org/officeDocument/2006/relationships/tags" Target="../tags/tag3794.xml"/><Relationship Id="rId811" Type="http://schemas.openxmlformats.org/officeDocument/2006/relationships/tags" Target="../tags/tag3793.xml"/><Relationship Id="rId810" Type="http://schemas.openxmlformats.org/officeDocument/2006/relationships/tags" Target="../tags/tag3792.xml"/><Relationship Id="rId81" Type="http://schemas.openxmlformats.org/officeDocument/2006/relationships/tags" Target="../tags/tag3063.xml"/><Relationship Id="rId809" Type="http://schemas.openxmlformats.org/officeDocument/2006/relationships/tags" Target="../tags/tag3791.xml"/><Relationship Id="rId808" Type="http://schemas.openxmlformats.org/officeDocument/2006/relationships/tags" Target="../tags/tag3790.xml"/><Relationship Id="rId807" Type="http://schemas.openxmlformats.org/officeDocument/2006/relationships/tags" Target="../tags/tag3789.xml"/><Relationship Id="rId806" Type="http://schemas.openxmlformats.org/officeDocument/2006/relationships/tags" Target="../tags/tag3788.xml"/><Relationship Id="rId805" Type="http://schemas.openxmlformats.org/officeDocument/2006/relationships/tags" Target="../tags/tag3787.xml"/><Relationship Id="rId804" Type="http://schemas.openxmlformats.org/officeDocument/2006/relationships/tags" Target="../tags/tag3786.xml"/><Relationship Id="rId803" Type="http://schemas.openxmlformats.org/officeDocument/2006/relationships/tags" Target="../tags/tag3785.xml"/><Relationship Id="rId802" Type="http://schemas.openxmlformats.org/officeDocument/2006/relationships/tags" Target="../tags/tag3784.xml"/><Relationship Id="rId801" Type="http://schemas.openxmlformats.org/officeDocument/2006/relationships/tags" Target="../tags/tag3783.xml"/><Relationship Id="rId800" Type="http://schemas.openxmlformats.org/officeDocument/2006/relationships/tags" Target="../tags/tag3782.xml"/><Relationship Id="rId80" Type="http://schemas.openxmlformats.org/officeDocument/2006/relationships/tags" Target="../tags/tag3062.xml"/><Relationship Id="rId8" Type="http://schemas.openxmlformats.org/officeDocument/2006/relationships/tags" Target="../tags/tag2990.xml"/><Relationship Id="rId799" Type="http://schemas.openxmlformats.org/officeDocument/2006/relationships/tags" Target="../tags/tag3781.xml"/><Relationship Id="rId798" Type="http://schemas.openxmlformats.org/officeDocument/2006/relationships/tags" Target="../tags/tag3780.xml"/><Relationship Id="rId797" Type="http://schemas.openxmlformats.org/officeDocument/2006/relationships/tags" Target="../tags/tag3779.xml"/><Relationship Id="rId796" Type="http://schemas.openxmlformats.org/officeDocument/2006/relationships/tags" Target="../tags/tag3778.xml"/><Relationship Id="rId795" Type="http://schemas.openxmlformats.org/officeDocument/2006/relationships/tags" Target="../tags/tag3777.xml"/><Relationship Id="rId794" Type="http://schemas.openxmlformats.org/officeDocument/2006/relationships/tags" Target="../tags/tag3776.xml"/><Relationship Id="rId793" Type="http://schemas.openxmlformats.org/officeDocument/2006/relationships/tags" Target="../tags/tag3775.xml"/><Relationship Id="rId792" Type="http://schemas.openxmlformats.org/officeDocument/2006/relationships/tags" Target="../tags/tag3774.xml"/><Relationship Id="rId791" Type="http://schemas.openxmlformats.org/officeDocument/2006/relationships/tags" Target="../tags/tag3773.xml"/><Relationship Id="rId790" Type="http://schemas.openxmlformats.org/officeDocument/2006/relationships/tags" Target="../tags/tag3772.xml"/><Relationship Id="rId79" Type="http://schemas.openxmlformats.org/officeDocument/2006/relationships/tags" Target="../tags/tag3061.xml"/><Relationship Id="rId789" Type="http://schemas.openxmlformats.org/officeDocument/2006/relationships/tags" Target="../tags/tag3771.xml"/><Relationship Id="rId788" Type="http://schemas.openxmlformats.org/officeDocument/2006/relationships/tags" Target="../tags/tag3770.xml"/><Relationship Id="rId787" Type="http://schemas.openxmlformats.org/officeDocument/2006/relationships/tags" Target="../tags/tag3769.xml"/><Relationship Id="rId786" Type="http://schemas.openxmlformats.org/officeDocument/2006/relationships/tags" Target="../tags/tag3768.xml"/><Relationship Id="rId785" Type="http://schemas.openxmlformats.org/officeDocument/2006/relationships/tags" Target="../tags/tag3767.xml"/><Relationship Id="rId784" Type="http://schemas.openxmlformats.org/officeDocument/2006/relationships/tags" Target="../tags/tag3766.xml"/><Relationship Id="rId783" Type="http://schemas.openxmlformats.org/officeDocument/2006/relationships/tags" Target="../tags/tag3765.xml"/><Relationship Id="rId782" Type="http://schemas.openxmlformats.org/officeDocument/2006/relationships/tags" Target="../tags/tag3764.xml"/><Relationship Id="rId781" Type="http://schemas.openxmlformats.org/officeDocument/2006/relationships/tags" Target="../tags/tag3763.xml"/><Relationship Id="rId780" Type="http://schemas.openxmlformats.org/officeDocument/2006/relationships/tags" Target="../tags/tag3762.xml"/><Relationship Id="rId78" Type="http://schemas.openxmlformats.org/officeDocument/2006/relationships/tags" Target="../tags/tag3060.xml"/><Relationship Id="rId779" Type="http://schemas.openxmlformats.org/officeDocument/2006/relationships/tags" Target="../tags/tag3761.xml"/><Relationship Id="rId778" Type="http://schemas.openxmlformats.org/officeDocument/2006/relationships/tags" Target="../tags/tag3760.xml"/><Relationship Id="rId777" Type="http://schemas.openxmlformats.org/officeDocument/2006/relationships/tags" Target="../tags/tag3759.xml"/><Relationship Id="rId776" Type="http://schemas.openxmlformats.org/officeDocument/2006/relationships/tags" Target="../tags/tag3758.xml"/><Relationship Id="rId775" Type="http://schemas.openxmlformats.org/officeDocument/2006/relationships/tags" Target="../tags/tag3757.xml"/><Relationship Id="rId774" Type="http://schemas.openxmlformats.org/officeDocument/2006/relationships/tags" Target="../tags/tag3756.xml"/><Relationship Id="rId773" Type="http://schemas.openxmlformats.org/officeDocument/2006/relationships/tags" Target="../tags/tag3755.xml"/><Relationship Id="rId772" Type="http://schemas.openxmlformats.org/officeDocument/2006/relationships/tags" Target="../tags/tag3754.xml"/><Relationship Id="rId771" Type="http://schemas.openxmlformats.org/officeDocument/2006/relationships/tags" Target="../tags/tag3753.xml"/><Relationship Id="rId770" Type="http://schemas.openxmlformats.org/officeDocument/2006/relationships/tags" Target="../tags/tag3752.xml"/><Relationship Id="rId77" Type="http://schemas.openxmlformats.org/officeDocument/2006/relationships/tags" Target="../tags/tag3059.xml"/><Relationship Id="rId769" Type="http://schemas.openxmlformats.org/officeDocument/2006/relationships/tags" Target="../tags/tag3751.xml"/><Relationship Id="rId768" Type="http://schemas.openxmlformats.org/officeDocument/2006/relationships/tags" Target="../tags/tag3750.xml"/><Relationship Id="rId767" Type="http://schemas.openxmlformats.org/officeDocument/2006/relationships/tags" Target="../tags/tag3749.xml"/><Relationship Id="rId766" Type="http://schemas.openxmlformats.org/officeDocument/2006/relationships/tags" Target="../tags/tag3748.xml"/><Relationship Id="rId765" Type="http://schemas.openxmlformats.org/officeDocument/2006/relationships/tags" Target="../tags/tag3747.xml"/><Relationship Id="rId764" Type="http://schemas.openxmlformats.org/officeDocument/2006/relationships/tags" Target="../tags/tag3746.xml"/><Relationship Id="rId763" Type="http://schemas.openxmlformats.org/officeDocument/2006/relationships/tags" Target="../tags/tag3745.xml"/><Relationship Id="rId762" Type="http://schemas.openxmlformats.org/officeDocument/2006/relationships/tags" Target="../tags/tag3744.xml"/><Relationship Id="rId761" Type="http://schemas.openxmlformats.org/officeDocument/2006/relationships/tags" Target="../tags/tag3743.xml"/><Relationship Id="rId760" Type="http://schemas.openxmlformats.org/officeDocument/2006/relationships/tags" Target="../tags/tag3742.xml"/><Relationship Id="rId76" Type="http://schemas.openxmlformats.org/officeDocument/2006/relationships/tags" Target="../tags/tag3058.xml"/><Relationship Id="rId759" Type="http://schemas.openxmlformats.org/officeDocument/2006/relationships/tags" Target="../tags/tag3741.xml"/><Relationship Id="rId758" Type="http://schemas.openxmlformats.org/officeDocument/2006/relationships/tags" Target="../tags/tag3740.xml"/><Relationship Id="rId757" Type="http://schemas.openxmlformats.org/officeDocument/2006/relationships/tags" Target="../tags/tag3739.xml"/><Relationship Id="rId756" Type="http://schemas.openxmlformats.org/officeDocument/2006/relationships/tags" Target="../tags/tag3738.xml"/><Relationship Id="rId755" Type="http://schemas.openxmlformats.org/officeDocument/2006/relationships/tags" Target="../tags/tag3737.xml"/><Relationship Id="rId754" Type="http://schemas.openxmlformats.org/officeDocument/2006/relationships/tags" Target="../tags/tag3736.xml"/><Relationship Id="rId753" Type="http://schemas.openxmlformats.org/officeDocument/2006/relationships/tags" Target="../tags/tag3735.xml"/><Relationship Id="rId752" Type="http://schemas.openxmlformats.org/officeDocument/2006/relationships/tags" Target="../tags/tag3734.xml"/><Relationship Id="rId751" Type="http://schemas.openxmlformats.org/officeDocument/2006/relationships/tags" Target="../tags/tag3733.xml"/><Relationship Id="rId750" Type="http://schemas.openxmlformats.org/officeDocument/2006/relationships/tags" Target="../tags/tag3732.xml"/><Relationship Id="rId75" Type="http://schemas.openxmlformats.org/officeDocument/2006/relationships/tags" Target="../tags/tag3057.xml"/><Relationship Id="rId749" Type="http://schemas.openxmlformats.org/officeDocument/2006/relationships/tags" Target="../tags/tag3731.xml"/><Relationship Id="rId748" Type="http://schemas.openxmlformats.org/officeDocument/2006/relationships/tags" Target="../tags/tag3730.xml"/><Relationship Id="rId747" Type="http://schemas.openxmlformats.org/officeDocument/2006/relationships/tags" Target="../tags/tag3729.xml"/><Relationship Id="rId746" Type="http://schemas.openxmlformats.org/officeDocument/2006/relationships/tags" Target="../tags/tag3728.xml"/><Relationship Id="rId745" Type="http://schemas.openxmlformats.org/officeDocument/2006/relationships/tags" Target="../tags/tag3727.xml"/><Relationship Id="rId744" Type="http://schemas.openxmlformats.org/officeDocument/2006/relationships/tags" Target="../tags/tag3726.xml"/><Relationship Id="rId743" Type="http://schemas.openxmlformats.org/officeDocument/2006/relationships/tags" Target="../tags/tag3725.xml"/><Relationship Id="rId742" Type="http://schemas.openxmlformats.org/officeDocument/2006/relationships/tags" Target="../tags/tag3724.xml"/><Relationship Id="rId741" Type="http://schemas.openxmlformats.org/officeDocument/2006/relationships/tags" Target="../tags/tag3723.xml"/><Relationship Id="rId740" Type="http://schemas.openxmlformats.org/officeDocument/2006/relationships/tags" Target="../tags/tag3722.xml"/><Relationship Id="rId74" Type="http://schemas.openxmlformats.org/officeDocument/2006/relationships/tags" Target="../tags/tag3056.xml"/><Relationship Id="rId739" Type="http://schemas.openxmlformats.org/officeDocument/2006/relationships/tags" Target="../tags/tag3721.xml"/><Relationship Id="rId738" Type="http://schemas.openxmlformats.org/officeDocument/2006/relationships/tags" Target="../tags/tag3720.xml"/><Relationship Id="rId737" Type="http://schemas.openxmlformats.org/officeDocument/2006/relationships/tags" Target="../tags/tag3719.xml"/><Relationship Id="rId736" Type="http://schemas.openxmlformats.org/officeDocument/2006/relationships/tags" Target="../tags/tag3718.xml"/><Relationship Id="rId735" Type="http://schemas.openxmlformats.org/officeDocument/2006/relationships/tags" Target="../tags/tag3717.xml"/><Relationship Id="rId734" Type="http://schemas.openxmlformats.org/officeDocument/2006/relationships/tags" Target="../tags/tag3716.xml"/><Relationship Id="rId733" Type="http://schemas.openxmlformats.org/officeDocument/2006/relationships/tags" Target="../tags/tag3715.xml"/><Relationship Id="rId732" Type="http://schemas.openxmlformats.org/officeDocument/2006/relationships/tags" Target="../tags/tag3714.xml"/><Relationship Id="rId731" Type="http://schemas.openxmlformats.org/officeDocument/2006/relationships/tags" Target="../tags/tag3713.xml"/><Relationship Id="rId730" Type="http://schemas.openxmlformats.org/officeDocument/2006/relationships/tags" Target="../tags/tag3712.xml"/><Relationship Id="rId73" Type="http://schemas.openxmlformats.org/officeDocument/2006/relationships/tags" Target="../tags/tag3055.xml"/><Relationship Id="rId729" Type="http://schemas.openxmlformats.org/officeDocument/2006/relationships/tags" Target="../tags/tag3711.xml"/><Relationship Id="rId728" Type="http://schemas.openxmlformats.org/officeDocument/2006/relationships/tags" Target="../tags/tag3710.xml"/><Relationship Id="rId727" Type="http://schemas.openxmlformats.org/officeDocument/2006/relationships/tags" Target="../tags/tag3709.xml"/><Relationship Id="rId726" Type="http://schemas.openxmlformats.org/officeDocument/2006/relationships/tags" Target="../tags/tag3708.xml"/><Relationship Id="rId725" Type="http://schemas.openxmlformats.org/officeDocument/2006/relationships/tags" Target="../tags/tag3707.xml"/><Relationship Id="rId724" Type="http://schemas.openxmlformats.org/officeDocument/2006/relationships/tags" Target="../tags/tag3706.xml"/><Relationship Id="rId723" Type="http://schemas.openxmlformats.org/officeDocument/2006/relationships/tags" Target="../tags/tag3705.xml"/><Relationship Id="rId722" Type="http://schemas.openxmlformats.org/officeDocument/2006/relationships/tags" Target="../tags/tag3704.xml"/><Relationship Id="rId721" Type="http://schemas.openxmlformats.org/officeDocument/2006/relationships/tags" Target="../tags/tag3703.xml"/><Relationship Id="rId720" Type="http://schemas.openxmlformats.org/officeDocument/2006/relationships/tags" Target="../tags/tag3702.xml"/><Relationship Id="rId72" Type="http://schemas.openxmlformats.org/officeDocument/2006/relationships/tags" Target="../tags/tag3054.xml"/><Relationship Id="rId719" Type="http://schemas.openxmlformats.org/officeDocument/2006/relationships/tags" Target="../tags/tag3701.xml"/><Relationship Id="rId718" Type="http://schemas.openxmlformats.org/officeDocument/2006/relationships/tags" Target="../tags/tag3700.xml"/><Relationship Id="rId717" Type="http://schemas.openxmlformats.org/officeDocument/2006/relationships/tags" Target="../tags/tag3699.xml"/><Relationship Id="rId716" Type="http://schemas.openxmlformats.org/officeDocument/2006/relationships/tags" Target="../tags/tag3698.xml"/><Relationship Id="rId715" Type="http://schemas.openxmlformats.org/officeDocument/2006/relationships/tags" Target="../tags/tag3697.xml"/><Relationship Id="rId714" Type="http://schemas.openxmlformats.org/officeDocument/2006/relationships/tags" Target="../tags/tag3696.xml"/><Relationship Id="rId713" Type="http://schemas.openxmlformats.org/officeDocument/2006/relationships/tags" Target="../tags/tag3695.xml"/><Relationship Id="rId712" Type="http://schemas.openxmlformats.org/officeDocument/2006/relationships/tags" Target="../tags/tag3694.xml"/><Relationship Id="rId711" Type="http://schemas.openxmlformats.org/officeDocument/2006/relationships/tags" Target="../tags/tag3693.xml"/><Relationship Id="rId710" Type="http://schemas.openxmlformats.org/officeDocument/2006/relationships/tags" Target="../tags/tag3692.xml"/><Relationship Id="rId71" Type="http://schemas.openxmlformats.org/officeDocument/2006/relationships/tags" Target="../tags/tag3053.xml"/><Relationship Id="rId709" Type="http://schemas.openxmlformats.org/officeDocument/2006/relationships/tags" Target="../tags/tag3691.xml"/><Relationship Id="rId708" Type="http://schemas.openxmlformats.org/officeDocument/2006/relationships/tags" Target="../tags/tag3690.xml"/><Relationship Id="rId707" Type="http://schemas.openxmlformats.org/officeDocument/2006/relationships/tags" Target="../tags/tag3689.xml"/><Relationship Id="rId706" Type="http://schemas.openxmlformats.org/officeDocument/2006/relationships/tags" Target="../tags/tag3688.xml"/><Relationship Id="rId705" Type="http://schemas.openxmlformats.org/officeDocument/2006/relationships/tags" Target="../tags/tag3687.xml"/><Relationship Id="rId704" Type="http://schemas.openxmlformats.org/officeDocument/2006/relationships/tags" Target="../tags/tag3686.xml"/><Relationship Id="rId703" Type="http://schemas.openxmlformats.org/officeDocument/2006/relationships/tags" Target="../tags/tag3685.xml"/><Relationship Id="rId702" Type="http://schemas.openxmlformats.org/officeDocument/2006/relationships/tags" Target="../tags/tag3684.xml"/><Relationship Id="rId701" Type="http://schemas.openxmlformats.org/officeDocument/2006/relationships/tags" Target="../tags/tag3683.xml"/><Relationship Id="rId700" Type="http://schemas.openxmlformats.org/officeDocument/2006/relationships/tags" Target="../tags/tag3682.xml"/><Relationship Id="rId70" Type="http://schemas.openxmlformats.org/officeDocument/2006/relationships/tags" Target="../tags/tag3052.xml"/><Relationship Id="rId7" Type="http://schemas.openxmlformats.org/officeDocument/2006/relationships/tags" Target="../tags/tag2989.xml"/><Relationship Id="rId699" Type="http://schemas.openxmlformats.org/officeDocument/2006/relationships/tags" Target="../tags/tag3681.xml"/><Relationship Id="rId698" Type="http://schemas.openxmlformats.org/officeDocument/2006/relationships/tags" Target="../tags/tag3680.xml"/><Relationship Id="rId697" Type="http://schemas.openxmlformats.org/officeDocument/2006/relationships/tags" Target="../tags/tag3679.xml"/><Relationship Id="rId696" Type="http://schemas.openxmlformats.org/officeDocument/2006/relationships/tags" Target="../tags/tag3678.xml"/><Relationship Id="rId695" Type="http://schemas.openxmlformats.org/officeDocument/2006/relationships/tags" Target="../tags/tag3677.xml"/><Relationship Id="rId694" Type="http://schemas.openxmlformats.org/officeDocument/2006/relationships/tags" Target="../tags/tag3676.xml"/><Relationship Id="rId693" Type="http://schemas.openxmlformats.org/officeDocument/2006/relationships/tags" Target="../tags/tag3675.xml"/><Relationship Id="rId692" Type="http://schemas.openxmlformats.org/officeDocument/2006/relationships/tags" Target="../tags/tag3674.xml"/><Relationship Id="rId691" Type="http://schemas.openxmlformats.org/officeDocument/2006/relationships/tags" Target="../tags/tag3673.xml"/><Relationship Id="rId690" Type="http://schemas.openxmlformats.org/officeDocument/2006/relationships/tags" Target="../tags/tag3672.xml"/><Relationship Id="rId69" Type="http://schemas.openxmlformats.org/officeDocument/2006/relationships/tags" Target="../tags/tag3051.xml"/><Relationship Id="rId689" Type="http://schemas.openxmlformats.org/officeDocument/2006/relationships/tags" Target="../tags/tag3671.xml"/><Relationship Id="rId688" Type="http://schemas.openxmlformats.org/officeDocument/2006/relationships/tags" Target="../tags/tag3670.xml"/><Relationship Id="rId687" Type="http://schemas.openxmlformats.org/officeDocument/2006/relationships/tags" Target="../tags/tag3669.xml"/><Relationship Id="rId686" Type="http://schemas.openxmlformats.org/officeDocument/2006/relationships/tags" Target="../tags/tag3668.xml"/><Relationship Id="rId685" Type="http://schemas.openxmlformats.org/officeDocument/2006/relationships/tags" Target="../tags/tag3667.xml"/><Relationship Id="rId684" Type="http://schemas.openxmlformats.org/officeDocument/2006/relationships/tags" Target="../tags/tag3666.xml"/><Relationship Id="rId683" Type="http://schemas.openxmlformats.org/officeDocument/2006/relationships/tags" Target="../tags/tag3665.xml"/><Relationship Id="rId682" Type="http://schemas.openxmlformats.org/officeDocument/2006/relationships/tags" Target="../tags/tag3664.xml"/><Relationship Id="rId681" Type="http://schemas.openxmlformats.org/officeDocument/2006/relationships/tags" Target="../tags/tag3663.xml"/><Relationship Id="rId680" Type="http://schemas.openxmlformats.org/officeDocument/2006/relationships/tags" Target="../tags/tag3662.xml"/><Relationship Id="rId68" Type="http://schemas.openxmlformats.org/officeDocument/2006/relationships/tags" Target="../tags/tag3050.xml"/><Relationship Id="rId679" Type="http://schemas.openxmlformats.org/officeDocument/2006/relationships/tags" Target="../tags/tag3661.xml"/><Relationship Id="rId678" Type="http://schemas.openxmlformats.org/officeDocument/2006/relationships/tags" Target="../tags/tag3660.xml"/><Relationship Id="rId677" Type="http://schemas.openxmlformats.org/officeDocument/2006/relationships/tags" Target="../tags/tag3659.xml"/><Relationship Id="rId676" Type="http://schemas.openxmlformats.org/officeDocument/2006/relationships/tags" Target="../tags/tag3658.xml"/><Relationship Id="rId675" Type="http://schemas.openxmlformats.org/officeDocument/2006/relationships/tags" Target="../tags/tag3657.xml"/><Relationship Id="rId674" Type="http://schemas.openxmlformats.org/officeDocument/2006/relationships/tags" Target="../tags/tag3656.xml"/><Relationship Id="rId673" Type="http://schemas.openxmlformats.org/officeDocument/2006/relationships/tags" Target="../tags/tag3655.xml"/><Relationship Id="rId672" Type="http://schemas.openxmlformats.org/officeDocument/2006/relationships/tags" Target="../tags/tag3654.xml"/><Relationship Id="rId671" Type="http://schemas.openxmlformats.org/officeDocument/2006/relationships/tags" Target="../tags/tag3653.xml"/><Relationship Id="rId670" Type="http://schemas.openxmlformats.org/officeDocument/2006/relationships/tags" Target="../tags/tag3652.xml"/><Relationship Id="rId67" Type="http://schemas.openxmlformats.org/officeDocument/2006/relationships/tags" Target="../tags/tag3049.xml"/><Relationship Id="rId669" Type="http://schemas.openxmlformats.org/officeDocument/2006/relationships/tags" Target="../tags/tag3651.xml"/><Relationship Id="rId668" Type="http://schemas.openxmlformats.org/officeDocument/2006/relationships/tags" Target="../tags/tag3650.xml"/><Relationship Id="rId667" Type="http://schemas.openxmlformats.org/officeDocument/2006/relationships/tags" Target="../tags/tag3649.xml"/><Relationship Id="rId666" Type="http://schemas.openxmlformats.org/officeDocument/2006/relationships/tags" Target="../tags/tag3648.xml"/><Relationship Id="rId665" Type="http://schemas.openxmlformats.org/officeDocument/2006/relationships/tags" Target="../tags/tag3647.xml"/><Relationship Id="rId664" Type="http://schemas.openxmlformats.org/officeDocument/2006/relationships/tags" Target="../tags/tag3646.xml"/><Relationship Id="rId663" Type="http://schemas.openxmlformats.org/officeDocument/2006/relationships/tags" Target="../tags/tag3645.xml"/><Relationship Id="rId662" Type="http://schemas.openxmlformats.org/officeDocument/2006/relationships/tags" Target="../tags/tag3644.xml"/><Relationship Id="rId661" Type="http://schemas.openxmlformats.org/officeDocument/2006/relationships/tags" Target="../tags/tag3643.xml"/><Relationship Id="rId660" Type="http://schemas.openxmlformats.org/officeDocument/2006/relationships/tags" Target="../tags/tag3642.xml"/><Relationship Id="rId66" Type="http://schemas.openxmlformats.org/officeDocument/2006/relationships/tags" Target="../tags/tag3048.xml"/><Relationship Id="rId659" Type="http://schemas.openxmlformats.org/officeDocument/2006/relationships/tags" Target="../tags/tag3641.xml"/><Relationship Id="rId658" Type="http://schemas.openxmlformats.org/officeDocument/2006/relationships/tags" Target="../tags/tag3640.xml"/><Relationship Id="rId657" Type="http://schemas.openxmlformats.org/officeDocument/2006/relationships/tags" Target="../tags/tag3639.xml"/><Relationship Id="rId656" Type="http://schemas.openxmlformats.org/officeDocument/2006/relationships/tags" Target="../tags/tag3638.xml"/><Relationship Id="rId655" Type="http://schemas.openxmlformats.org/officeDocument/2006/relationships/tags" Target="../tags/tag3637.xml"/><Relationship Id="rId654" Type="http://schemas.openxmlformats.org/officeDocument/2006/relationships/tags" Target="../tags/tag3636.xml"/><Relationship Id="rId653" Type="http://schemas.openxmlformats.org/officeDocument/2006/relationships/tags" Target="../tags/tag3635.xml"/><Relationship Id="rId652" Type="http://schemas.openxmlformats.org/officeDocument/2006/relationships/tags" Target="../tags/tag3634.xml"/><Relationship Id="rId651" Type="http://schemas.openxmlformats.org/officeDocument/2006/relationships/tags" Target="../tags/tag3633.xml"/><Relationship Id="rId650" Type="http://schemas.openxmlformats.org/officeDocument/2006/relationships/tags" Target="../tags/tag3632.xml"/><Relationship Id="rId65" Type="http://schemas.openxmlformats.org/officeDocument/2006/relationships/tags" Target="../tags/tag3047.xml"/><Relationship Id="rId649" Type="http://schemas.openxmlformats.org/officeDocument/2006/relationships/tags" Target="../tags/tag3631.xml"/><Relationship Id="rId648" Type="http://schemas.openxmlformats.org/officeDocument/2006/relationships/tags" Target="../tags/tag3630.xml"/><Relationship Id="rId647" Type="http://schemas.openxmlformats.org/officeDocument/2006/relationships/tags" Target="../tags/tag3629.xml"/><Relationship Id="rId646" Type="http://schemas.openxmlformats.org/officeDocument/2006/relationships/tags" Target="../tags/tag3628.xml"/><Relationship Id="rId645" Type="http://schemas.openxmlformats.org/officeDocument/2006/relationships/tags" Target="../tags/tag3627.xml"/><Relationship Id="rId644" Type="http://schemas.openxmlformats.org/officeDocument/2006/relationships/tags" Target="../tags/tag3626.xml"/><Relationship Id="rId643" Type="http://schemas.openxmlformats.org/officeDocument/2006/relationships/tags" Target="../tags/tag3625.xml"/><Relationship Id="rId642" Type="http://schemas.openxmlformats.org/officeDocument/2006/relationships/tags" Target="../tags/tag3624.xml"/><Relationship Id="rId641" Type="http://schemas.openxmlformats.org/officeDocument/2006/relationships/tags" Target="../tags/tag3623.xml"/><Relationship Id="rId640" Type="http://schemas.openxmlformats.org/officeDocument/2006/relationships/tags" Target="../tags/tag3622.xml"/><Relationship Id="rId64" Type="http://schemas.openxmlformats.org/officeDocument/2006/relationships/tags" Target="../tags/tag3046.xml"/><Relationship Id="rId639" Type="http://schemas.openxmlformats.org/officeDocument/2006/relationships/tags" Target="../tags/tag3621.xml"/><Relationship Id="rId638" Type="http://schemas.openxmlformats.org/officeDocument/2006/relationships/tags" Target="../tags/tag3620.xml"/><Relationship Id="rId637" Type="http://schemas.openxmlformats.org/officeDocument/2006/relationships/tags" Target="../tags/tag3619.xml"/><Relationship Id="rId636" Type="http://schemas.openxmlformats.org/officeDocument/2006/relationships/tags" Target="../tags/tag3618.xml"/><Relationship Id="rId635" Type="http://schemas.openxmlformats.org/officeDocument/2006/relationships/tags" Target="../tags/tag3617.xml"/><Relationship Id="rId634" Type="http://schemas.openxmlformats.org/officeDocument/2006/relationships/tags" Target="../tags/tag3616.xml"/><Relationship Id="rId633" Type="http://schemas.openxmlformats.org/officeDocument/2006/relationships/tags" Target="../tags/tag3615.xml"/><Relationship Id="rId632" Type="http://schemas.openxmlformats.org/officeDocument/2006/relationships/tags" Target="../tags/tag3614.xml"/><Relationship Id="rId631" Type="http://schemas.openxmlformats.org/officeDocument/2006/relationships/tags" Target="../tags/tag3613.xml"/><Relationship Id="rId630" Type="http://schemas.openxmlformats.org/officeDocument/2006/relationships/tags" Target="../tags/tag3612.xml"/><Relationship Id="rId63" Type="http://schemas.openxmlformats.org/officeDocument/2006/relationships/tags" Target="../tags/tag3045.xml"/><Relationship Id="rId629" Type="http://schemas.openxmlformats.org/officeDocument/2006/relationships/tags" Target="../tags/tag3611.xml"/><Relationship Id="rId628" Type="http://schemas.openxmlformats.org/officeDocument/2006/relationships/tags" Target="../tags/tag3610.xml"/><Relationship Id="rId627" Type="http://schemas.openxmlformats.org/officeDocument/2006/relationships/tags" Target="../tags/tag3609.xml"/><Relationship Id="rId626" Type="http://schemas.openxmlformats.org/officeDocument/2006/relationships/tags" Target="../tags/tag3608.xml"/><Relationship Id="rId625" Type="http://schemas.openxmlformats.org/officeDocument/2006/relationships/tags" Target="../tags/tag3607.xml"/><Relationship Id="rId624" Type="http://schemas.openxmlformats.org/officeDocument/2006/relationships/tags" Target="../tags/tag3606.xml"/><Relationship Id="rId623" Type="http://schemas.openxmlformats.org/officeDocument/2006/relationships/tags" Target="../tags/tag3605.xml"/><Relationship Id="rId622" Type="http://schemas.openxmlformats.org/officeDocument/2006/relationships/tags" Target="../tags/tag3604.xml"/><Relationship Id="rId621" Type="http://schemas.openxmlformats.org/officeDocument/2006/relationships/tags" Target="../tags/tag3603.xml"/><Relationship Id="rId620" Type="http://schemas.openxmlformats.org/officeDocument/2006/relationships/tags" Target="../tags/tag3602.xml"/><Relationship Id="rId62" Type="http://schemas.openxmlformats.org/officeDocument/2006/relationships/tags" Target="../tags/tag3044.xml"/><Relationship Id="rId619" Type="http://schemas.openxmlformats.org/officeDocument/2006/relationships/tags" Target="../tags/tag3601.xml"/><Relationship Id="rId618" Type="http://schemas.openxmlformats.org/officeDocument/2006/relationships/tags" Target="../tags/tag3600.xml"/><Relationship Id="rId617" Type="http://schemas.openxmlformats.org/officeDocument/2006/relationships/tags" Target="../tags/tag3599.xml"/><Relationship Id="rId616" Type="http://schemas.openxmlformats.org/officeDocument/2006/relationships/tags" Target="../tags/tag3598.xml"/><Relationship Id="rId615" Type="http://schemas.openxmlformats.org/officeDocument/2006/relationships/tags" Target="../tags/tag3597.xml"/><Relationship Id="rId614" Type="http://schemas.openxmlformats.org/officeDocument/2006/relationships/tags" Target="../tags/tag3596.xml"/><Relationship Id="rId613" Type="http://schemas.openxmlformats.org/officeDocument/2006/relationships/tags" Target="../tags/tag3595.xml"/><Relationship Id="rId612" Type="http://schemas.openxmlformats.org/officeDocument/2006/relationships/tags" Target="../tags/tag3594.xml"/><Relationship Id="rId611" Type="http://schemas.openxmlformats.org/officeDocument/2006/relationships/tags" Target="../tags/tag3593.xml"/><Relationship Id="rId610" Type="http://schemas.openxmlformats.org/officeDocument/2006/relationships/tags" Target="../tags/tag3592.xml"/><Relationship Id="rId61" Type="http://schemas.openxmlformats.org/officeDocument/2006/relationships/tags" Target="../tags/tag3043.xml"/><Relationship Id="rId609" Type="http://schemas.openxmlformats.org/officeDocument/2006/relationships/tags" Target="../tags/tag3591.xml"/><Relationship Id="rId608" Type="http://schemas.openxmlformats.org/officeDocument/2006/relationships/tags" Target="../tags/tag3590.xml"/><Relationship Id="rId607" Type="http://schemas.openxmlformats.org/officeDocument/2006/relationships/tags" Target="../tags/tag3589.xml"/><Relationship Id="rId606" Type="http://schemas.openxmlformats.org/officeDocument/2006/relationships/tags" Target="../tags/tag3588.xml"/><Relationship Id="rId605" Type="http://schemas.openxmlformats.org/officeDocument/2006/relationships/tags" Target="../tags/tag3587.xml"/><Relationship Id="rId604" Type="http://schemas.openxmlformats.org/officeDocument/2006/relationships/tags" Target="../tags/tag3586.xml"/><Relationship Id="rId603" Type="http://schemas.openxmlformats.org/officeDocument/2006/relationships/tags" Target="../tags/tag3585.xml"/><Relationship Id="rId602" Type="http://schemas.openxmlformats.org/officeDocument/2006/relationships/tags" Target="../tags/tag3584.xml"/><Relationship Id="rId601" Type="http://schemas.openxmlformats.org/officeDocument/2006/relationships/tags" Target="../tags/tag3583.xml"/><Relationship Id="rId600" Type="http://schemas.openxmlformats.org/officeDocument/2006/relationships/tags" Target="../tags/tag3582.xml"/><Relationship Id="rId60" Type="http://schemas.openxmlformats.org/officeDocument/2006/relationships/tags" Target="../tags/tag3042.xml"/><Relationship Id="rId6" Type="http://schemas.openxmlformats.org/officeDocument/2006/relationships/tags" Target="../tags/tag2988.xml"/><Relationship Id="rId599" Type="http://schemas.openxmlformats.org/officeDocument/2006/relationships/tags" Target="../tags/tag3581.xml"/><Relationship Id="rId598" Type="http://schemas.openxmlformats.org/officeDocument/2006/relationships/tags" Target="../tags/tag3580.xml"/><Relationship Id="rId597" Type="http://schemas.openxmlformats.org/officeDocument/2006/relationships/tags" Target="../tags/tag3579.xml"/><Relationship Id="rId596" Type="http://schemas.openxmlformats.org/officeDocument/2006/relationships/tags" Target="../tags/tag3578.xml"/><Relationship Id="rId595" Type="http://schemas.openxmlformats.org/officeDocument/2006/relationships/tags" Target="../tags/tag3577.xml"/><Relationship Id="rId594" Type="http://schemas.openxmlformats.org/officeDocument/2006/relationships/tags" Target="../tags/tag3576.xml"/><Relationship Id="rId593" Type="http://schemas.openxmlformats.org/officeDocument/2006/relationships/tags" Target="../tags/tag3575.xml"/><Relationship Id="rId592" Type="http://schemas.openxmlformats.org/officeDocument/2006/relationships/tags" Target="../tags/tag3574.xml"/><Relationship Id="rId591" Type="http://schemas.openxmlformats.org/officeDocument/2006/relationships/tags" Target="../tags/tag3573.xml"/><Relationship Id="rId590" Type="http://schemas.openxmlformats.org/officeDocument/2006/relationships/tags" Target="../tags/tag3572.xml"/><Relationship Id="rId59" Type="http://schemas.openxmlformats.org/officeDocument/2006/relationships/tags" Target="../tags/tag3041.xml"/><Relationship Id="rId589" Type="http://schemas.openxmlformats.org/officeDocument/2006/relationships/tags" Target="../tags/tag3571.xml"/><Relationship Id="rId588" Type="http://schemas.openxmlformats.org/officeDocument/2006/relationships/tags" Target="../tags/tag3570.xml"/><Relationship Id="rId587" Type="http://schemas.openxmlformats.org/officeDocument/2006/relationships/tags" Target="../tags/tag3569.xml"/><Relationship Id="rId586" Type="http://schemas.openxmlformats.org/officeDocument/2006/relationships/tags" Target="../tags/tag3568.xml"/><Relationship Id="rId585" Type="http://schemas.openxmlformats.org/officeDocument/2006/relationships/tags" Target="../tags/tag3567.xml"/><Relationship Id="rId584" Type="http://schemas.openxmlformats.org/officeDocument/2006/relationships/tags" Target="../tags/tag3566.xml"/><Relationship Id="rId583" Type="http://schemas.openxmlformats.org/officeDocument/2006/relationships/tags" Target="../tags/tag3565.xml"/><Relationship Id="rId582" Type="http://schemas.openxmlformats.org/officeDocument/2006/relationships/tags" Target="../tags/tag3564.xml"/><Relationship Id="rId581" Type="http://schemas.openxmlformats.org/officeDocument/2006/relationships/tags" Target="../tags/tag3563.xml"/><Relationship Id="rId580" Type="http://schemas.openxmlformats.org/officeDocument/2006/relationships/tags" Target="../tags/tag3562.xml"/><Relationship Id="rId58" Type="http://schemas.openxmlformats.org/officeDocument/2006/relationships/tags" Target="../tags/tag3040.xml"/><Relationship Id="rId579" Type="http://schemas.openxmlformats.org/officeDocument/2006/relationships/tags" Target="../tags/tag3561.xml"/><Relationship Id="rId578" Type="http://schemas.openxmlformats.org/officeDocument/2006/relationships/tags" Target="../tags/tag3560.xml"/><Relationship Id="rId577" Type="http://schemas.openxmlformats.org/officeDocument/2006/relationships/tags" Target="../tags/tag3559.xml"/><Relationship Id="rId576" Type="http://schemas.openxmlformats.org/officeDocument/2006/relationships/tags" Target="../tags/tag3558.xml"/><Relationship Id="rId575" Type="http://schemas.openxmlformats.org/officeDocument/2006/relationships/tags" Target="../tags/tag3557.xml"/><Relationship Id="rId574" Type="http://schemas.openxmlformats.org/officeDocument/2006/relationships/tags" Target="../tags/tag3556.xml"/><Relationship Id="rId573" Type="http://schemas.openxmlformats.org/officeDocument/2006/relationships/tags" Target="../tags/tag3555.xml"/><Relationship Id="rId572" Type="http://schemas.openxmlformats.org/officeDocument/2006/relationships/tags" Target="../tags/tag3554.xml"/><Relationship Id="rId571" Type="http://schemas.openxmlformats.org/officeDocument/2006/relationships/tags" Target="../tags/tag3553.xml"/><Relationship Id="rId570" Type="http://schemas.openxmlformats.org/officeDocument/2006/relationships/tags" Target="../tags/tag3552.xml"/><Relationship Id="rId57" Type="http://schemas.openxmlformats.org/officeDocument/2006/relationships/tags" Target="../tags/tag3039.xml"/><Relationship Id="rId569" Type="http://schemas.openxmlformats.org/officeDocument/2006/relationships/tags" Target="../tags/tag3551.xml"/><Relationship Id="rId568" Type="http://schemas.openxmlformats.org/officeDocument/2006/relationships/tags" Target="../tags/tag3550.xml"/><Relationship Id="rId567" Type="http://schemas.openxmlformats.org/officeDocument/2006/relationships/tags" Target="../tags/tag3549.xml"/><Relationship Id="rId566" Type="http://schemas.openxmlformats.org/officeDocument/2006/relationships/tags" Target="../tags/tag3548.xml"/><Relationship Id="rId565" Type="http://schemas.openxmlformats.org/officeDocument/2006/relationships/tags" Target="../tags/tag3547.xml"/><Relationship Id="rId564" Type="http://schemas.openxmlformats.org/officeDocument/2006/relationships/tags" Target="../tags/tag3546.xml"/><Relationship Id="rId563" Type="http://schemas.openxmlformats.org/officeDocument/2006/relationships/tags" Target="../tags/tag3545.xml"/><Relationship Id="rId562" Type="http://schemas.openxmlformats.org/officeDocument/2006/relationships/tags" Target="../tags/tag3544.xml"/><Relationship Id="rId561" Type="http://schemas.openxmlformats.org/officeDocument/2006/relationships/tags" Target="../tags/tag3543.xml"/><Relationship Id="rId560" Type="http://schemas.openxmlformats.org/officeDocument/2006/relationships/tags" Target="../tags/tag3542.xml"/><Relationship Id="rId56" Type="http://schemas.openxmlformats.org/officeDocument/2006/relationships/tags" Target="../tags/tag3038.xml"/><Relationship Id="rId559" Type="http://schemas.openxmlformats.org/officeDocument/2006/relationships/tags" Target="../tags/tag3541.xml"/><Relationship Id="rId558" Type="http://schemas.openxmlformats.org/officeDocument/2006/relationships/tags" Target="../tags/tag3540.xml"/><Relationship Id="rId557" Type="http://schemas.openxmlformats.org/officeDocument/2006/relationships/tags" Target="../tags/tag3539.xml"/><Relationship Id="rId556" Type="http://schemas.openxmlformats.org/officeDocument/2006/relationships/tags" Target="../tags/tag3538.xml"/><Relationship Id="rId555" Type="http://schemas.openxmlformats.org/officeDocument/2006/relationships/tags" Target="../tags/tag3537.xml"/><Relationship Id="rId554" Type="http://schemas.openxmlformats.org/officeDocument/2006/relationships/tags" Target="../tags/tag3536.xml"/><Relationship Id="rId553" Type="http://schemas.openxmlformats.org/officeDocument/2006/relationships/tags" Target="../tags/tag3535.xml"/><Relationship Id="rId552" Type="http://schemas.openxmlformats.org/officeDocument/2006/relationships/tags" Target="../tags/tag3534.xml"/><Relationship Id="rId551" Type="http://schemas.openxmlformats.org/officeDocument/2006/relationships/tags" Target="../tags/tag3533.xml"/><Relationship Id="rId550" Type="http://schemas.openxmlformats.org/officeDocument/2006/relationships/tags" Target="../tags/tag3532.xml"/><Relationship Id="rId55" Type="http://schemas.openxmlformats.org/officeDocument/2006/relationships/tags" Target="../tags/tag3037.xml"/><Relationship Id="rId549" Type="http://schemas.openxmlformats.org/officeDocument/2006/relationships/tags" Target="../tags/tag3531.xml"/><Relationship Id="rId548" Type="http://schemas.openxmlformats.org/officeDocument/2006/relationships/tags" Target="../tags/tag3530.xml"/><Relationship Id="rId547" Type="http://schemas.openxmlformats.org/officeDocument/2006/relationships/tags" Target="../tags/tag3529.xml"/><Relationship Id="rId546" Type="http://schemas.openxmlformats.org/officeDocument/2006/relationships/tags" Target="../tags/tag3528.xml"/><Relationship Id="rId545" Type="http://schemas.openxmlformats.org/officeDocument/2006/relationships/tags" Target="../tags/tag3527.xml"/><Relationship Id="rId544" Type="http://schemas.openxmlformats.org/officeDocument/2006/relationships/tags" Target="../tags/tag3526.xml"/><Relationship Id="rId543" Type="http://schemas.openxmlformats.org/officeDocument/2006/relationships/tags" Target="../tags/tag3525.xml"/><Relationship Id="rId542" Type="http://schemas.openxmlformats.org/officeDocument/2006/relationships/tags" Target="../tags/tag3524.xml"/><Relationship Id="rId541" Type="http://schemas.openxmlformats.org/officeDocument/2006/relationships/tags" Target="../tags/tag3523.xml"/><Relationship Id="rId540" Type="http://schemas.openxmlformats.org/officeDocument/2006/relationships/tags" Target="../tags/tag3522.xml"/><Relationship Id="rId54" Type="http://schemas.openxmlformats.org/officeDocument/2006/relationships/tags" Target="../tags/tag3036.xml"/><Relationship Id="rId539" Type="http://schemas.openxmlformats.org/officeDocument/2006/relationships/tags" Target="../tags/tag3521.xml"/><Relationship Id="rId538" Type="http://schemas.openxmlformats.org/officeDocument/2006/relationships/tags" Target="../tags/tag3520.xml"/><Relationship Id="rId537" Type="http://schemas.openxmlformats.org/officeDocument/2006/relationships/tags" Target="../tags/tag3519.xml"/><Relationship Id="rId536" Type="http://schemas.openxmlformats.org/officeDocument/2006/relationships/tags" Target="../tags/tag3518.xml"/><Relationship Id="rId535" Type="http://schemas.openxmlformats.org/officeDocument/2006/relationships/tags" Target="../tags/tag3517.xml"/><Relationship Id="rId534" Type="http://schemas.openxmlformats.org/officeDocument/2006/relationships/tags" Target="../tags/tag3516.xml"/><Relationship Id="rId533" Type="http://schemas.openxmlformats.org/officeDocument/2006/relationships/tags" Target="../tags/tag3515.xml"/><Relationship Id="rId532" Type="http://schemas.openxmlformats.org/officeDocument/2006/relationships/tags" Target="../tags/tag3514.xml"/><Relationship Id="rId531" Type="http://schemas.openxmlformats.org/officeDocument/2006/relationships/tags" Target="../tags/tag3513.xml"/><Relationship Id="rId530" Type="http://schemas.openxmlformats.org/officeDocument/2006/relationships/tags" Target="../tags/tag3512.xml"/><Relationship Id="rId53" Type="http://schemas.openxmlformats.org/officeDocument/2006/relationships/tags" Target="../tags/tag3035.xml"/><Relationship Id="rId529" Type="http://schemas.openxmlformats.org/officeDocument/2006/relationships/tags" Target="../tags/tag3511.xml"/><Relationship Id="rId528" Type="http://schemas.openxmlformats.org/officeDocument/2006/relationships/tags" Target="../tags/tag3510.xml"/><Relationship Id="rId527" Type="http://schemas.openxmlformats.org/officeDocument/2006/relationships/tags" Target="../tags/tag3509.xml"/><Relationship Id="rId526" Type="http://schemas.openxmlformats.org/officeDocument/2006/relationships/tags" Target="../tags/tag3508.xml"/><Relationship Id="rId525" Type="http://schemas.openxmlformats.org/officeDocument/2006/relationships/tags" Target="../tags/tag3507.xml"/><Relationship Id="rId524" Type="http://schemas.openxmlformats.org/officeDocument/2006/relationships/tags" Target="../tags/tag3506.xml"/><Relationship Id="rId523" Type="http://schemas.openxmlformats.org/officeDocument/2006/relationships/tags" Target="../tags/tag3505.xml"/><Relationship Id="rId522" Type="http://schemas.openxmlformats.org/officeDocument/2006/relationships/tags" Target="../tags/tag3504.xml"/><Relationship Id="rId521" Type="http://schemas.openxmlformats.org/officeDocument/2006/relationships/tags" Target="../tags/tag3503.xml"/><Relationship Id="rId520" Type="http://schemas.openxmlformats.org/officeDocument/2006/relationships/tags" Target="../tags/tag3502.xml"/><Relationship Id="rId52" Type="http://schemas.openxmlformats.org/officeDocument/2006/relationships/tags" Target="../tags/tag3034.xml"/><Relationship Id="rId519" Type="http://schemas.openxmlformats.org/officeDocument/2006/relationships/tags" Target="../tags/tag3501.xml"/><Relationship Id="rId518" Type="http://schemas.openxmlformats.org/officeDocument/2006/relationships/tags" Target="../tags/tag3500.xml"/><Relationship Id="rId517" Type="http://schemas.openxmlformats.org/officeDocument/2006/relationships/tags" Target="../tags/tag3499.xml"/><Relationship Id="rId516" Type="http://schemas.openxmlformats.org/officeDocument/2006/relationships/tags" Target="../tags/tag3498.xml"/><Relationship Id="rId515" Type="http://schemas.openxmlformats.org/officeDocument/2006/relationships/tags" Target="../tags/tag3497.xml"/><Relationship Id="rId514" Type="http://schemas.openxmlformats.org/officeDocument/2006/relationships/tags" Target="../tags/tag3496.xml"/><Relationship Id="rId513" Type="http://schemas.openxmlformats.org/officeDocument/2006/relationships/tags" Target="../tags/tag3495.xml"/><Relationship Id="rId512" Type="http://schemas.openxmlformats.org/officeDocument/2006/relationships/tags" Target="../tags/tag3494.xml"/><Relationship Id="rId511" Type="http://schemas.openxmlformats.org/officeDocument/2006/relationships/tags" Target="../tags/tag3493.xml"/><Relationship Id="rId510" Type="http://schemas.openxmlformats.org/officeDocument/2006/relationships/tags" Target="../tags/tag3492.xml"/><Relationship Id="rId51" Type="http://schemas.openxmlformats.org/officeDocument/2006/relationships/tags" Target="../tags/tag3033.xml"/><Relationship Id="rId509" Type="http://schemas.openxmlformats.org/officeDocument/2006/relationships/tags" Target="../tags/tag3491.xml"/><Relationship Id="rId508" Type="http://schemas.openxmlformats.org/officeDocument/2006/relationships/tags" Target="../tags/tag3490.xml"/><Relationship Id="rId507" Type="http://schemas.openxmlformats.org/officeDocument/2006/relationships/tags" Target="../tags/tag3489.xml"/><Relationship Id="rId506" Type="http://schemas.openxmlformats.org/officeDocument/2006/relationships/tags" Target="../tags/tag3488.xml"/><Relationship Id="rId505" Type="http://schemas.openxmlformats.org/officeDocument/2006/relationships/tags" Target="../tags/tag3487.xml"/><Relationship Id="rId504" Type="http://schemas.openxmlformats.org/officeDocument/2006/relationships/tags" Target="../tags/tag3486.xml"/><Relationship Id="rId503" Type="http://schemas.openxmlformats.org/officeDocument/2006/relationships/tags" Target="../tags/tag3485.xml"/><Relationship Id="rId502" Type="http://schemas.openxmlformats.org/officeDocument/2006/relationships/tags" Target="../tags/tag3484.xml"/><Relationship Id="rId501" Type="http://schemas.openxmlformats.org/officeDocument/2006/relationships/tags" Target="../tags/tag3483.xml"/><Relationship Id="rId500" Type="http://schemas.openxmlformats.org/officeDocument/2006/relationships/tags" Target="../tags/tag3482.xml"/><Relationship Id="rId50" Type="http://schemas.openxmlformats.org/officeDocument/2006/relationships/tags" Target="../tags/tag3032.xml"/><Relationship Id="rId5" Type="http://schemas.openxmlformats.org/officeDocument/2006/relationships/tags" Target="../tags/tag2987.xml"/><Relationship Id="rId499" Type="http://schemas.openxmlformats.org/officeDocument/2006/relationships/tags" Target="../tags/tag3481.xml"/><Relationship Id="rId498" Type="http://schemas.openxmlformats.org/officeDocument/2006/relationships/tags" Target="../tags/tag3480.xml"/><Relationship Id="rId497" Type="http://schemas.openxmlformats.org/officeDocument/2006/relationships/tags" Target="../tags/tag3479.xml"/><Relationship Id="rId496" Type="http://schemas.openxmlformats.org/officeDocument/2006/relationships/tags" Target="../tags/tag3478.xml"/><Relationship Id="rId495" Type="http://schemas.openxmlformats.org/officeDocument/2006/relationships/tags" Target="../tags/tag3477.xml"/><Relationship Id="rId494" Type="http://schemas.openxmlformats.org/officeDocument/2006/relationships/tags" Target="../tags/tag3476.xml"/><Relationship Id="rId493" Type="http://schemas.openxmlformats.org/officeDocument/2006/relationships/tags" Target="../tags/tag3475.xml"/><Relationship Id="rId492" Type="http://schemas.openxmlformats.org/officeDocument/2006/relationships/tags" Target="../tags/tag3474.xml"/><Relationship Id="rId491" Type="http://schemas.openxmlformats.org/officeDocument/2006/relationships/tags" Target="../tags/tag3473.xml"/><Relationship Id="rId490" Type="http://schemas.openxmlformats.org/officeDocument/2006/relationships/tags" Target="../tags/tag3472.xml"/><Relationship Id="rId49" Type="http://schemas.openxmlformats.org/officeDocument/2006/relationships/tags" Target="../tags/tag3031.xml"/><Relationship Id="rId489" Type="http://schemas.openxmlformats.org/officeDocument/2006/relationships/tags" Target="../tags/tag3471.xml"/><Relationship Id="rId488" Type="http://schemas.openxmlformats.org/officeDocument/2006/relationships/tags" Target="../tags/tag3470.xml"/><Relationship Id="rId487" Type="http://schemas.openxmlformats.org/officeDocument/2006/relationships/tags" Target="../tags/tag3469.xml"/><Relationship Id="rId486" Type="http://schemas.openxmlformats.org/officeDocument/2006/relationships/tags" Target="../tags/tag3468.xml"/><Relationship Id="rId485" Type="http://schemas.openxmlformats.org/officeDocument/2006/relationships/tags" Target="../tags/tag3467.xml"/><Relationship Id="rId484" Type="http://schemas.openxmlformats.org/officeDocument/2006/relationships/tags" Target="../tags/tag3466.xml"/><Relationship Id="rId483" Type="http://schemas.openxmlformats.org/officeDocument/2006/relationships/tags" Target="../tags/tag3465.xml"/><Relationship Id="rId482" Type="http://schemas.openxmlformats.org/officeDocument/2006/relationships/tags" Target="../tags/tag3464.xml"/><Relationship Id="rId481" Type="http://schemas.openxmlformats.org/officeDocument/2006/relationships/tags" Target="../tags/tag3463.xml"/><Relationship Id="rId480" Type="http://schemas.openxmlformats.org/officeDocument/2006/relationships/tags" Target="../tags/tag3462.xml"/><Relationship Id="rId48" Type="http://schemas.openxmlformats.org/officeDocument/2006/relationships/tags" Target="../tags/tag3030.xml"/><Relationship Id="rId479" Type="http://schemas.openxmlformats.org/officeDocument/2006/relationships/tags" Target="../tags/tag3461.xml"/><Relationship Id="rId478" Type="http://schemas.openxmlformats.org/officeDocument/2006/relationships/tags" Target="../tags/tag3460.xml"/><Relationship Id="rId477" Type="http://schemas.openxmlformats.org/officeDocument/2006/relationships/tags" Target="../tags/tag3459.xml"/><Relationship Id="rId476" Type="http://schemas.openxmlformats.org/officeDocument/2006/relationships/tags" Target="../tags/tag3458.xml"/><Relationship Id="rId475" Type="http://schemas.openxmlformats.org/officeDocument/2006/relationships/tags" Target="../tags/tag3457.xml"/><Relationship Id="rId474" Type="http://schemas.openxmlformats.org/officeDocument/2006/relationships/tags" Target="../tags/tag3456.xml"/><Relationship Id="rId473" Type="http://schemas.openxmlformats.org/officeDocument/2006/relationships/tags" Target="../tags/tag3455.xml"/><Relationship Id="rId472" Type="http://schemas.openxmlformats.org/officeDocument/2006/relationships/tags" Target="../tags/tag3454.xml"/><Relationship Id="rId471" Type="http://schemas.openxmlformats.org/officeDocument/2006/relationships/tags" Target="../tags/tag3453.xml"/><Relationship Id="rId470" Type="http://schemas.openxmlformats.org/officeDocument/2006/relationships/tags" Target="../tags/tag3452.xml"/><Relationship Id="rId47" Type="http://schemas.openxmlformats.org/officeDocument/2006/relationships/tags" Target="../tags/tag3029.xml"/><Relationship Id="rId469" Type="http://schemas.openxmlformats.org/officeDocument/2006/relationships/tags" Target="../tags/tag3451.xml"/><Relationship Id="rId468" Type="http://schemas.openxmlformats.org/officeDocument/2006/relationships/tags" Target="../tags/tag3450.xml"/><Relationship Id="rId467" Type="http://schemas.openxmlformats.org/officeDocument/2006/relationships/tags" Target="../tags/tag3449.xml"/><Relationship Id="rId466" Type="http://schemas.openxmlformats.org/officeDocument/2006/relationships/tags" Target="../tags/tag3448.xml"/><Relationship Id="rId465" Type="http://schemas.openxmlformats.org/officeDocument/2006/relationships/tags" Target="../tags/tag3447.xml"/><Relationship Id="rId464" Type="http://schemas.openxmlformats.org/officeDocument/2006/relationships/tags" Target="../tags/tag3446.xml"/><Relationship Id="rId463" Type="http://schemas.openxmlformats.org/officeDocument/2006/relationships/tags" Target="../tags/tag3445.xml"/><Relationship Id="rId462" Type="http://schemas.openxmlformats.org/officeDocument/2006/relationships/tags" Target="../tags/tag3444.xml"/><Relationship Id="rId461" Type="http://schemas.openxmlformats.org/officeDocument/2006/relationships/tags" Target="../tags/tag3443.xml"/><Relationship Id="rId460" Type="http://schemas.openxmlformats.org/officeDocument/2006/relationships/tags" Target="../tags/tag3442.xml"/><Relationship Id="rId46" Type="http://schemas.openxmlformats.org/officeDocument/2006/relationships/tags" Target="../tags/tag3028.xml"/><Relationship Id="rId459" Type="http://schemas.openxmlformats.org/officeDocument/2006/relationships/tags" Target="../tags/tag3441.xml"/><Relationship Id="rId458" Type="http://schemas.openxmlformats.org/officeDocument/2006/relationships/tags" Target="../tags/tag3440.xml"/><Relationship Id="rId457" Type="http://schemas.openxmlformats.org/officeDocument/2006/relationships/tags" Target="../tags/tag3439.xml"/><Relationship Id="rId456" Type="http://schemas.openxmlformats.org/officeDocument/2006/relationships/tags" Target="../tags/tag3438.xml"/><Relationship Id="rId455" Type="http://schemas.openxmlformats.org/officeDocument/2006/relationships/tags" Target="../tags/tag3437.xml"/><Relationship Id="rId454" Type="http://schemas.openxmlformats.org/officeDocument/2006/relationships/tags" Target="../tags/tag3436.xml"/><Relationship Id="rId453" Type="http://schemas.openxmlformats.org/officeDocument/2006/relationships/tags" Target="../tags/tag3435.xml"/><Relationship Id="rId452" Type="http://schemas.openxmlformats.org/officeDocument/2006/relationships/tags" Target="../tags/tag3434.xml"/><Relationship Id="rId451" Type="http://schemas.openxmlformats.org/officeDocument/2006/relationships/tags" Target="../tags/tag3433.xml"/><Relationship Id="rId450" Type="http://schemas.openxmlformats.org/officeDocument/2006/relationships/tags" Target="../tags/tag3432.xml"/><Relationship Id="rId45" Type="http://schemas.openxmlformats.org/officeDocument/2006/relationships/tags" Target="../tags/tag3027.xml"/><Relationship Id="rId449" Type="http://schemas.openxmlformats.org/officeDocument/2006/relationships/tags" Target="../tags/tag3431.xml"/><Relationship Id="rId448" Type="http://schemas.openxmlformats.org/officeDocument/2006/relationships/tags" Target="../tags/tag3430.xml"/><Relationship Id="rId447" Type="http://schemas.openxmlformats.org/officeDocument/2006/relationships/tags" Target="../tags/tag3429.xml"/><Relationship Id="rId446" Type="http://schemas.openxmlformats.org/officeDocument/2006/relationships/tags" Target="../tags/tag3428.xml"/><Relationship Id="rId445" Type="http://schemas.openxmlformats.org/officeDocument/2006/relationships/tags" Target="../tags/tag3427.xml"/><Relationship Id="rId444" Type="http://schemas.openxmlformats.org/officeDocument/2006/relationships/tags" Target="../tags/tag3426.xml"/><Relationship Id="rId443" Type="http://schemas.openxmlformats.org/officeDocument/2006/relationships/tags" Target="../tags/tag3425.xml"/><Relationship Id="rId442" Type="http://schemas.openxmlformats.org/officeDocument/2006/relationships/tags" Target="../tags/tag3424.xml"/><Relationship Id="rId441" Type="http://schemas.openxmlformats.org/officeDocument/2006/relationships/tags" Target="../tags/tag3423.xml"/><Relationship Id="rId440" Type="http://schemas.openxmlformats.org/officeDocument/2006/relationships/tags" Target="../tags/tag3422.xml"/><Relationship Id="rId44" Type="http://schemas.openxmlformats.org/officeDocument/2006/relationships/tags" Target="../tags/tag3026.xml"/><Relationship Id="rId439" Type="http://schemas.openxmlformats.org/officeDocument/2006/relationships/tags" Target="../tags/tag3421.xml"/><Relationship Id="rId438" Type="http://schemas.openxmlformats.org/officeDocument/2006/relationships/tags" Target="../tags/tag3420.xml"/><Relationship Id="rId437" Type="http://schemas.openxmlformats.org/officeDocument/2006/relationships/tags" Target="../tags/tag3419.xml"/><Relationship Id="rId436" Type="http://schemas.openxmlformats.org/officeDocument/2006/relationships/tags" Target="../tags/tag3418.xml"/><Relationship Id="rId435" Type="http://schemas.openxmlformats.org/officeDocument/2006/relationships/tags" Target="../tags/tag3417.xml"/><Relationship Id="rId434" Type="http://schemas.openxmlformats.org/officeDocument/2006/relationships/tags" Target="../tags/tag3416.xml"/><Relationship Id="rId433" Type="http://schemas.openxmlformats.org/officeDocument/2006/relationships/tags" Target="../tags/tag3415.xml"/><Relationship Id="rId432" Type="http://schemas.openxmlformats.org/officeDocument/2006/relationships/tags" Target="../tags/tag3414.xml"/><Relationship Id="rId431" Type="http://schemas.openxmlformats.org/officeDocument/2006/relationships/tags" Target="../tags/tag3413.xml"/><Relationship Id="rId430" Type="http://schemas.openxmlformats.org/officeDocument/2006/relationships/tags" Target="../tags/tag3412.xml"/><Relationship Id="rId43" Type="http://schemas.openxmlformats.org/officeDocument/2006/relationships/tags" Target="../tags/tag3025.xml"/><Relationship Id="rId429" Type="http://schemas.openxmlformats.org/officeDocument/2006/relationships/tags" Target="../tags/tag3411.xml"/><Relationship Id="rId428" Type="http://schemas.openxmlformats.org/officeDocument/2006/relationships/tags" Target="../tags/tag3410.xml"/><Relationship Id="rId427" Type="http://schemas.openxmlformats.org/officeDocument/2006/relationships/tags" Target="../tags/tag3409.xml"/><Relationship Id="rId426" Type="http://schemas.openxmlformats.org/officeDocument/2006/relationships/tags" Target="../tags/tag3408.xml"/><Relationship Id="rId425" Type="http://schemas.openxmlformats.org/officeDocument/2006/relationships/tags" Target="../tags/tag3407.xml"/><Relationship Id="rId424" Type="http://schemas.openxmlformats.org/officeDocument/2006/relationships/tags" Target="../tags/tag3406.xml"/><Relationship Id="rId423" Type="http://schemas.openxmlformats.org/officeDocument/2006/relationships/tags" Target="../tags/tag3405.xml"/><Relationship Id="rId422" Type="http://schemas.openxmlformats.org/officeDocument/2006/relationships/tags" Target="../tags/tag3404.xml"/><Relationship Id="rId421" Type="http://schemas.openxmlformats.org/officeDocument/2006/relationships/tags" Target="../tags/tag3403.xml"/><Relationship Id="rId420" Type="http://schemas.openxmlformats.org/officeDocument/2006/relationships/tags" Target="../tags/tag3402.xml"/><Relationship Id="rId42" Type="http://schemas.openxmlformats.org/officeDocument/2006/relationships/tags" Target="../tags/tag3024.xml"/><Relationship Id="rId419" Type="http://schemas.openxmlformats.org/officeDocument/2006/relationships/tags" Target="../tags/tag3401.xml"/><Relationship Id="rId418" Type="http://schemas.openxmlformats.org/officeDocument/2006/relationships/tags" Target="../tags/tag3400.xml"/><Relationship Id="rId417" Type="http://schemas.openxmlformats.org/officeDocument/2006/relationships/tags" Target="../tags/tag3399.xml"/><Relationship Id="rId416" Type="http://schemas.openxmlformats.org/officeDocument/2006/relationships/tags" Target="../tags/tag3398.xml"/><Relationship Id="rId415" Type="http://schemas.openxmlformats.org/officeDocument/2006/relationships/tags" Target="../tags/tag3397.xml"/><Relationship Id="rId414" Type="http://schemas.openxmlformats.org/officeDocument/2006/relationships/tags" Target="../tags/tag3396.xml"/><Relationship Id="rId413" Type="http://schemas.openxmlformats.org/officeDocument/2006/relationships/tags" Target="../tags/tag3395.xml"/><Relationship Id="rId412" Type="http://schemas.openxmlformats.org/officeDocument/2006/relationships/tags" Target="../tags/tag3394.xml"/><Relationship Id="rId411" Type="http://schemas.openxmlformats.org/officeDocument/2006/relationships/tags" Target="../tags/tag3393.xml"/><Relationship Id="rId410" Type="http://schemas.openxmlformats.org/officeDocument/2006/relationships/tags" Target="../tags/tag3392.xml"/><Relationship Id="rId41" Type="http://schemas.openxmlformats.org/officeDocument/2006/relationships/tags" Target="../tags/tag3023.xml"/><Relationship Id="rId409" Type="http://schemas.openxmlformats.org/officeDocument/2006/relationships/tags" Target="../tags/tag3391.xml"/><Relationship Id="rId408" Type="http://schemas.openxmlformats.org/officeDocument/2006/relationships/tags" Target="../tags/tag3390.xml"/><Relationship Id="rId407" Type="http://schemas.openxmlformats.org/officeDocument/2006/relationships/tags" Target="../tags/tag3389.xml"/><Relationship Id="rId406" Type="http://schemas.openxmlformats.org/officeDocument/2006/relationships/tags" Target="../tags/tag3388.xml"/><Relationship Id="rId405" Type="http://schemas.openxmlformats.org/officeDocument/2006/relationships/tags" Target="../tags/tag3387.xml"/><Relationship Id="rId404" Type="http://schemas.openxmlformats.org/officeDocument/2006/relationships/tags" Target="../tags/tag3386.xml"/><Relationship Id="rId403" Type="http://schemas.openxmlformats.org/officeDocument/2006/relationships/tags" Target="../tags/tag3385.xml"/><Relationship Id="rId402" Type="http://schemas.openxmlformats.org/officeDocument/2006/relationships/tags" Target="../tags/tag3384.xml"/><Relationship Id="rId401" Type="http://schemas.openxmlformats.org/officeDocument/2006/relationships/tags" Target="../tags/tag3383.xml"/><Relationship Id="rId400" Type="http://schemas.openxmlformats.org/officeDocument/2006/relationships/tags" Target="../tags/tag3382.xml"/><Relationship Id="rId40" Type="http://schemas.openxmlformats.org/officeDocument/2006/relationships/tags" Target="../tags/tag3022.xml"/><Relationship Id="rId4" Type="http://schemas.openxmlformats.org/officeDocument/2006/relationships/tags" Target="../tags/tag2986.xml"/><Relationship Id="rId399" Type="http://schemas.openxmlformats.org/officeDocument/2006/relationships/tags" Target="../tags/tag3381.xml"/><Relationship Id="rId398" Type="http://schemas.openxmlformats.org/officeDocument/2006/relationships/tags" Target="../tags/tag3380.xml"/><Relationship Id="rId397" Type="http://schemas.openxmlformats.org/officeDocument/2006/relationships/tags" Target="../tags/tag3379.xml"/><Relationship Id="rId396" Type="http://schemas.openxmlformats.org/officeDocument/2006/relationships/tags" Target="../tags/tag3378.xml"/><Relationship Id="rId395" Type="http://schemas.openxmlformats.org/officeDocument/2006/relationships/tags" Target="../tags/tag3377.xml"/><Relationship Id="rId394" Type="http://schemas.openxmlformats.org/officeDocument/2006/relationships/tags" Target="../tags/tag3376.xml"/><Relationship Id="rId393" Type="http://schemas.openxmlformats.org/officeDocument/2006/relationships/tags" Target="../tags/tag3375.xml"/><Relationship Id="rId392" Type="http://schemas.openxmlformats.org/officeDocument/2006/relationships/tags" Target="../tags/tag3374.xml"/><Relationship Id="rId391" Type="http://schemas.openxmlformats.org/officeDocument/2006/relationships/tags" Target="../tags/tag3373.xml"/><Relationship Id="rId390" Type="http://schemas.openxmlformats.org/officeDocument/2006/relationships/tags" Target="../tags/tag3372.xml"/><Relationship Id="rId39" Type="http://schemas.openxmlformats.org/officeDocument/2006/relationships/tags" Target="../tags/tag3021.xml"/><Relationship Id="rId389" Type="http://schemas.openxmlformats.org/officeDocument/2006/relationships/tags" Target="../tags/tag3371.xml"/><Relationship Id="rId388" Type="http://schemas.openxmlformats.org/officeDocument/2006/relationships/tags" Target="../tags/tag3370.xml"/><Relationship Id="rId387" Type="http://schemas.openxmlformats.org/officeDocument/2006/relationships/tags" Target="../tags/tag3369.xml"/><Relationship Id="rId386" Type="http://schemas.openxmlformats.org/officeDocument/2006/relationships/tags" Target="../tags/tag3368.xml"/><Relationship Id="rId385" Type="http://schemas.openxmlformats.org/officeDocument/2006/relationships/tags" Target="../tags/tag3367.xml"/><Relationship Id="rId384" Type="http://schemas.openxmlformats.org/officeDocument/2006/relationships/tags" Target="../tags/tag3366.xml"/><Relationship Id="rId383" Type="http://schemas.openxmlformats.org/officeDocument/2006/relationships/tags" Target="../tags/tag3365.xml"/><Relationship Id="rId382" Type="http://schemas.openxmlformats.org/officeDocument/2006/relationships/tags" Target="../tags/tag3364.xml"/><Relationship Id="rId381" Type="http://schemas.openxmlformats.org/officeDocument/2006/relationships/tags" Target="../tags/tag3363.xml"/><Relationship Id="rId380" Type="http://schemas.openxmlformats.org/officeDocument/2006/relationships/tags" Target="../tags/tag3362.xml"/><Relationship Id="rId38" Type="http://schemas.openxmlformats.org/officeDocument/2006/relationships/tags" Target="../tags/tag3020.xml"/><Relationship Id="rId379" Type="http://schemas.openxmlformats.org/officeDocument/2006/relationships/tags" Target="../tags/tag3361.xml"/><Relationship Id="rId378" Type="http://schemas.openxmlformats.org/officeDocument/2006/relationships/tags" Target="../tags/tag3360.xml"/><Relationship Id="rId377" Type="http://schemas.openxmlformats.org/officeDocument/2006/relationships/tags" Target="../tags/tag3359.xml"/><Relationship Id="rId376" Type="http://schemas.openxmlformats.org/officeDocument/2006/relationships/tags" Target="../tags/tag3358.xml"/><Relationship Id="rId375" Type="http://schemas.openxmlformats.org/officeDocument/2006/relationships/tags" Target="../tags/tag3357.xml"/><Relationship Id="rId374" Type="http://schemas.openxmlformats.org/officeDocument/2006/relationships/tags" Target="../tags/tag3356.xml"/><Relationship Id="rId373" Type="http://schemas.openxmlformats.org/officeDocument/2006/relationships/tags" Target="../tags/tag3355.xml"/><Relationship Id="rId372" Type="http://schemas.openxmlformats.org/officeDocument/2006/relationships/tags" Target="../tags/tag3354.xml"/><Relationship Id="rId371" Type="http://schemas.openxmlformats.org/officeDocument/2006/relationships/tags" Target="../tags/tag3353.xml"/><Relationship Id="rId370" Type="http://schemas.openxmlformats.org/officeDocument/2006/relationships/tags" Target="../tags/tag3352.xml"/><Relationship Id="rId37" Type="http://schemas.openxmlformats.org/officeDocument/2006/relationships/tags" Target="../tags/tag3019.xml"/><Relationship Id="rId369" Type="http://schemas.openxmlformats.org/officeDocument/2006/relationships/tags" Target="../tags/tag3351.xml"/><Relationship Id="rId368" Type="http://schemas.openxmlformats.org/officeDocument/2006/relationships/tags" Target="../tags/tag3350.xml"/><Relationship Id="rId367" Type="http://schemas.openxmlformats.org/officeDocument/2006/relationships/tags" Target="../tags/tag3349.xml"/><Relationship Id="rId366" Type="http://schemas.openxmlformats.org/officeDocument/2006/relationships/tags" Target="../tags/tag3348.xml"/><Relationship Id="rId365" Type="http://schemas.openxmlformats.org/officeDocument/2006/relationships/tags" Target="../tags/tag3347.xml"/><Relationship Id="rId364" Type="http://schemas.openxmlformats.org/officeDocument/2006/relationships/tags" Target="../tags/tag3346.xml"/><Relationship Id="rId363" Type="http://schemas.openxmlformats.org/officeDocument/2006/relationships/tags" Target="../tags/tag3345.xml"/><Relationship Id="rId362" Type="http://schemas.openxmlformats.org/officeDocument/2006/relationships/tags" Target="../tags/tag3344.xml"/><Relationship Id="rId361" Type="http://schemas.openxmlformats.org/officeDocument/2006/relationships/tags" Target="../tags/tag3343.xml"/><Relationship Id="rId360" Type="http://schemas.openxmlformats.org/officeDocument/2006/relationships/tags" Target="../tags/tag3342.xml"/><Relationship Id="rId36" Type="http://schemas.openxmlformats.org/officeDocument/2006/relationships/tags" Target="../tags/tag3018.xml"/><Relationship Id="rId359" Type="http://schemas.openxmlformats.org/officeDocument/2006/relationships/tags" Target="../tags/tag3341.xml"/><Relationship Id="rId358" Type="http://schemas.openxmlformats.org/officeDocument/2006/relationships/tags" Target="../tags/tag3340.xml"/><Relationship Id="rId357" Type="http://schemas.openxmlformats.org/officeDocument/2006/relationships/tags" Target="../tags/tag3339.xml"/><Relationship Id="rId356" Type="http://schemas.openxmlformats.org/officeDocument/2006/relationships/tags" Target="../tags/tag3338.xml"/><Relationship Id="rId355" Type="http://schemas.openxmlformats.org/officeDocument/2006/relationships/tags" Target="../tags/tag3337.xml"/><Relationship Id="rId354" Type="http://schemas.openxmlformats.org/officeDocument/2006/relationships/tags" Target="../tags/tag3336.xml"/><Relationship Id="rId353" Type="http://schemas.openxmlformats.org/officeDocument/2006/relationships/tags" Target="../tags/tag3335.xml"/><Relationship Id="rId352" Type="http://schemas.openxmlformats.org/officeDocument/2006/relationships/tags" Target="../tags/tag3334.xml"/><Relationship Id="rId351" Type="http://schemas.openxmlformats.org/officeDocument/2006/relationships/tags" Target="../tags/tag3333.xml"/><Relationship Id="rId350" Type="http://schemas.openxmlformats.org/officeDocument/2006/relationships/tags" Target="../tags/tag3332.xml"/><Relationship Id="rId35" Type="http://schemas.openxmlformats.org/officeDocument/2006/relationships/tags" Target="../tags/tag3017.xml"/><Relationship Id="rId349" Type="http://schemas.openxmlformats.org/officeDocument/2006/relationships/tags" Target="../tags/tag3331.xml"/><Relationship Id="rId348" Type="http://schemas.openxmlformats.org/officeDocument/2006/relationships/tags" Target="../tags/tag3330.xml"/><Relationship Id="rId347" Type="http://schemas.openxmlformats.org/officeDocument/2006/relationships/tags" Target="../tags/tag3329.xml"/><Relationship Id="rId346" Type="http://schemas.openxmlformats.org/officeDocument/2006/relationships/tags" Target="../tags/tag3328.xml"/><Relationship Id="rId345" Type="http://schemas.openxmlformats.org/officeDocument/2006/relationships/tags" Target="../tags/tag3327.xml"/><Relationship Id="rId344" Type="http://schemas.openxmlformats.org/officeDocument/2006/relationships/tags" Target="../tags/tag3326.xml"/><Relationship Id="rId343" Type="http://schemas.openxmlformats.org/officeDocument/2006/relationships/tags" Target="../tags/tag3325.xml"/><Relationship Id="rId342" Type="http://schemas.openxmlformats.org/officeDocument/2006/relationships/tags" Target="../tags/tag3324.xml"/><Relationship Id="rId341" Type="http://schemas.openxmlformats.org/officeDocument/2006/relationships/tags" Target="../tags/tag3323.xml"/><Relationship Id="rId340" Type="http://schemas.openxmlformats.org/officeDocument/2006/relationships/tags" Target="../tags/tag3322.xml"/><Relationship Id="rId34" Type="http://schemas.openxmlformats.org/officeDocument/2006/relationships/tags" Target="../tags/tag3016.xml"/><Relationship Id="rId339" Type="http://schemas.openxmlformats.org/officeDocument/2006/relationships/tags" Target="../tags/tag3321.xml"/><Relationship Id="rId338" Type="http://schemas.openxmlformats.org/officeDocument/2006/relationships/tags" Target="../tags/tag3320.xml"/><Relationship Id="rId337" Type="http://schemas.openxmlformats.org/officeDocument/2006/relationships/tags" Target="../tags/tag3319.xml"/><Relationship Id="rId336" Type="http://schemas.openxmlformats.org/officeDocument/2006/relationships/tags" Target="../tags/tag3318.xml"/><Relationship Id="rId335" Type="http://schemas.openxmlformats.org/officeDocument/2006/relationships/tags" Target="../tags/tag3317.xml"/><Relationship Id="rId334" Type="http://schemas.openxmlformats.org/officeDocument/2006/relationships/tags" Target="../tags/tag3316.xml"/><Relationship Id="rId333" Type="http://schemas.openxmlformats.org/officeDocument/2006/relationships/tags" Target="../tags/tag3315.xml"/><Relationship Id="rId332" Type="http://schemas.openxmlformats.org/officeDocument/2006/relationships/tags" Target="../tags/tag3314.xml"/><Relationship Id="rId331" Type="http://schemas.openxmlformats.org/officeDocument/2006/relationships/tags" Target="../tags/tag3313.xml"/><Relationship Id="rId330" Type="http://schemas.openxmlformats.org/officeDocument/2006/relationships/tags" Target="../tags/tag3312.xml"/><Relationship Id="rId33" Type="http://schemas.openxmlformats.org/officeDocument/2006/relationships/tags" Target="../tags/tag3015.xml"/><Relationship Id="rId329" Type="http://schemas.openxmlformats.org/officeDocument/2006/relationships/tags" Target="../tags/tag3311.xml"/><Relationship Id="rId328" Type="http://schemas.openxmlformats.org/officeDocument/2006/relationships/tags" Target="../tags/tag3310.xml"/><Relationship Id="rId327" Type="http://schemas.openxmlformats.org/officeDocument/2006/relationships/tags" Target="../tags/tag3309.xml"/><Relationship Id="rId326" Type="http://schemas.openxmlformats.org/officeDocument/2006/relationships/tags" Target="../tags/tag3308.xml"/><Relationship Id="rId325" Type="http://schemas.openxmlformats.org/officeDocument/2006/relationships/tags" Target="../tags/tag3307.xml"/><Relationship Id="rId324" Type="http://schemas.openxmlformats.org/officeDocument/2006/relationships/tags" Target="../tags/tag3306.xml"/><Relationship Id="rId323" Type="http://schemas.openxmlformats.org/officeDocument/2006/relationships/tags" Target="../tags/tag3305.xml"/><Relationship Id="rId322" Type="http://schemas.openxmlformats.org/officeDocument/2006/relationships/tags" Target="../tags/tag3304.xml"/><Relationship Id="rId321" Type="http://schemas.openxmlformats.org/officeDocument/2006/relationships/tags" Target="../tags/tag3303.xml"/><Relationship Id="rId320" Type="http://schemas.openxmlformats.org/officeDocument/2006/relationships/tags" Target="../tags/tag3302.xml"/><Relationship Id="rId32" Type="http://schemas.openxmlformats.org/officeDocument/2006/relationships/tags" Target="../tags/tag3014.xml"/><Relationship Id="rId319" Type="http://schemas.openxmlformats.org/officeDocument/2006/relationships/tags" Target="../tags/tag3301.xml"/><Relationship Id="rId318" Type="http://schemas.openxmlformats.org/officeDocument/2006/relationships/tags" Target="../tags/tag3300.xml"/><Relationship Id="rId317" Type="http://schemas.openxmlformats.org/officeDocument/2006/relationships/tags" Target="../tags/tag3299.xml"/><Relationship Id="rId316" Type="http://schemas.openxmlformats.org/officeDocument/2006/relationships/tags" Target="../tags/tag3298.xml"/><Relationship Id="rId315" Type="http://schemas.openxmlformats.org/officeDocument/2006/relationships/tags" Target="../tags/tag3297.xml"/><Relationship Id="rId314" Type="http://schemas.openxmlformats.org/officeDocument/2006/relationships/tags" Target="../tags/tag3296.xml"/><Relationship Id="rId313" Type="http://schemas.openxmlformats.org/officeDocument/2006/relationships/tags" Target="../tags/tag3295.xml"/><Relationship Id="rId312" Type="http://schemas.openxmlformats.org/officeDocument/2006/relationships/tags" Target="../tags/tag3294.xml"/><Relationship Id="rId311" Type="http://schemas.openxmlformats.org/officeDocument/2006/relationships/tags" Target="../tags/tag3293.xml"/><Relationship Id="rId310" Type="http://schemas.openxmlformats.org/officeDocument/2006/relationships/tags" Target="../tags/tag3292.xml"/><Relationship Id="rId31" Type="http://schemas.openxmlformats.org/officeDocument/2006/relationships/tags" Target="../tags/tag3013.xml"/><Relationship Id="rId309" Type="http://schemas.openxmlformats.org/officeDocument/2006/relationships/tags" Target="../tags/tag3291.xml"/><Relationship Id="rId308" Type="http://schemas.openxmlformats.org/officeDocument/2006/relationships/tags" Target="../tags/tag3290.xml"/><Relationship Id="rId307" Type="http://schemas.openxmlformats.org/officeDocument/2006/relationships/tags" Target="../tags/tag3289.xml"/><Relationship Id="rId306" Type="http://schemas.openxmlformats.org/officeDocument/2006/relationships/tags" Target="../tags/tag3288.xml"/><Relationship Id="rId305" Type="http://schemas.openxmlformats.org/officeDocument/2006/relationships/tags" Target="../tags/tag3287.xml"/><Relationship Id="rId304" Type="http://schemas.openxmlformats.org/officeDocument/2006/relationships/tags" Target="../tags/tag3286.xml"/><Relationship Id="rId303" Type="http://schemas.openxmlformats.org/officeDocument/2006/relationships/tags" Target="../tags/tag3285.xml"/><Relationship Id="rId302" Type="http://schemas.openxmlformats.org/officeDocument/2006/relationships/tags" Target="../tags/tag3284.xml"/><Relationship Id="rId301" Type="http://schemas.openxmlformats.org/officeDocument/2006/relationships/tags" Target="../tags/tag3283.xml"/><Relationship Id="rId300" Type="http://schemas.openxmlformats.org/officeDocument/2006/relationships/tags" Target="../tags/tag3282.xml"/><Relationship Id="rId30" Type="http://schemas.openxmlformats.org/officeDocument/2006/relationships/tags" Target="../tags/tag3012.xml"/><Relationship Id="rId3" Type="http://schemas.openxmlformats.org/officeDocument/2006/relationships/tags" Target="../tags/tag2985.xml"/><Relationship Id="rId299" Type="http://schemas.openxmlformats.org/officeDocument/2006/relationships/tags" Target="../tags/tag3281.xml"/><Relationship Id="rId298" Type="http://schemas.openxmlformats.org/officeDocument/2006/relationships/tags" Target="../tags/tag3280.xml"/><Relationship Id="rId297" Type="http://schemas.openxmlformats.org/officeDocument/2006/relationships/tags" Target="../tags/tag3279.xml"/><Relationship Id="rId296" Type="http://schemas.openxmlformats.org/officeDocument/2006/relationships/tags" Target="../tags/tag3278.xml"/><Relationship Id="rId295" Type="http://schemas.openxmlformats.org/officeDocument/2006/relationships/tags" Target="../tags/tag3277.xml"/><Relationship Id="rId294" Type="http://schemas.openxmlformats.org/officeDocument/2006/relationships/tags" Target="../tags/tag3276.xml"/><Relationship Id="rId293" Type="http://schemas.openxmlformats.org/officeDocument/2006/relationships/tags" Target="../tags/tag3275.xml"/><Relationship Id="rId292" Type="http://schemas.openxmlformats.org/officeDocument/2006/relationships/tags" Target="../tags/tag3274.xml"/><Relationship Id="rId291" Type="http://schemas.openxmlformats.org/officeDocument/2006/relationships/tags" Target="../tags/tag3273.xml"/><Relationship Id="rId290" Type="http://schemas.openxmlformats.org/officeDocument/2006/relationships/tags" Target="../tags/tag3272.xml"/><Relationship Id="rId29" Type="http://schemas.openxmlformats.org/officeDocument/2006/relationships/tags" Target="../tags/tag3011.xml"/><Relationship Id="rId289" Type="http://schemas.openxmlformats.org/officeDocument/2006/relationships/tags" Target="../tags/tag3271.xml"/><Relationship Id="rId288" Type="http://schemas.openxmlformats.org/officeDocument/2006/relationships/tags" Target="../tags/tag3270.xml"/><Relationship Id="rId287" Type="http://schemas.openxmlformats.org/officeDocument/2006/relationships/tags" Target="../tags/tag3269.xml"/><Relationship Id="rId286" Type="http://schemas.openxmlformats.org/officeDocument/2006/relationships/tags" Target="../tags/tag3268.xml"/><Relationship Id="rId285" Type="http://schemas.openxmlformats.org/officeDocument/2006/relationships/tags" Target="../tags/tag3267.xml"/><Relationship Id="rId284" Type="http://schemas.openxmlformats.org/officeDocument/2006/relationships/tags" Target="../tags/tag3266.xml"/><Relationship Id="rId283" Type="http://schemas.openxmlformats.org/officeDocument/2006/relationships/tags" Target="../tags/tag3265.xml"/><Relationship Id="rId282" Type="http://schemas.openxmlformats.org/officeDocument/2006/relationships/tags" Target="../tags/tag3264.xml"/><Relationship Id="rId281" Type="http://schemas.openxmlformats.org/officeDocument/2006/relationships/tags" Target="../tags/tag3263.xml"/><Relationship Id="rId280" Type="http://schemas.openxmlformats.org/officeDocument/2006/relationships/tags" Target="../tags/tag3262.xml"/><Relationship Id="rId28" Type="http://schemas.openxmlformats.org/officeDocument/2006/relationships/tags" Target="../tags/tag3010.xml"/><Relationship Id="rId279" Type="http://schemas.openxmlformats.org/officeDocument/2006/relationships/tags" Target="../tags/tag3261.xml"/><Relationship Id="rId278" Type="http://schemas.openxmlformats.org/officeDocument/2006/relationships/tags" Target="../tags/tag3260.xml"/><Relationship Id="rId277" Type="http://schemas.openxmlformats.org/officeDocument/2006/relationships/tags" Target="../tags/tag3259.xml"/><Relationship Id="rId276" Type="http://schemas.openxmlformats.org/officeDocument/2006/relationships/tags" Target="../tags/tag3258.xml"/><Relationship Id="rId275" Type="http://schemas.openxmlformats.org/officeDocument/2006/relationships/tags" Target="../tags/tag3257.xml"/><Relationship Id="rId274" Type="http://schemas.openxmlformats.org/officeDocument/2006/relationships/tags" Target="../tags/tag3256.xml"/><Relationship Id="rId273" Type="http://schemas.openxmlformats.org/officeDocument/2006/relationships/tags" Target="../tags/tag3255.xml"/><Relationship Id="rId272" Type="http://schemas.openxmlformats.org/officeDocument/2006/relationships/tags" Target="../tags/tag3254.xml"/><Relationship Id="rId271" Type="http://schemas.openxmlformats.org/officeDocument/2006/relationships/tags" Target="../tags/tag3253.xml"/><Relationship Id="rId270" Type="http://schemas.openxmlformats.org/officeDocument/2006/relationships/tags" Target="../tags/tag3252.xml"/><Relationship Id="rId27" Type="http://schemas.openxmlformats.org/officeDocument/2006/relationships/tags" Target="../tags/tag3009.xml"/><Relationship Id="rId269" Type="http://schemas.openxmlformats.org/officeDocument/2006/relationships/tags" Target="../tags/tag3251.xml"/><Relationship Id="rId268" Type="http://schemas.openxmlformats.org/officeDocument/2006/relationships/tags" Target="../tags/tag3250.xml"/><Relationship Id="rId267" Type="http://schemas.openxmlformats.org/officeDocument/2006/relationships/tags" Target="../tags/tag3249.xml"/><Relationship Id="rId266" Type="http://schemas.openxmlformats.org/officeDocument/2006/relationships/tags" Target="../tags/tag3248.xml"/><Relationship Id="rId265" Type="http://schemas.openxmlformats.org/officeDocument/2006/relationships/tags" Target="../tags/tag3247.xml"/><Relationship Id="rId264" Type="http://schemas.openxmlformats.org/officeDocument/2006/relationships/tags" Target="../tags/tag3246.xml"/><Relationship Id="rId263" Type="http://schemas.openxmlformats.org/officeDocument/2006/relationships/tags" Target="../tags/tag3245.xml"/><Relationship Id="rId262" Type="http://schemas.openxmlformats.org/officeDocument/2006/relationships/tags" Target="../tags/tag3244.xml"/><Relationship Id="rId261" Type="http://schemas.openxmlformats.org/officeDocument/2006/relationships/tags" Target="../tags/tag3243.xml"/><Relationship Id="rId260" Type="http://schemas.openxmlformats.org/officeDocument/2006/relationships/tags" Target="../tags/tag3242.xml"/><Relationship Id="rId26" Type="http://schemas.openxmlformats.org/officeDocument/2006/relationships/tags" Target="../tags/tag3008.xml"/><Relationship Id="rId259" Type="http://schemas.openxmlformats.org/officeDocument/2006/relationships/tags" Target="../tags/tag3241.xml"/><Relationship Id="rId258" Type="http://schemas.openxmlformats.org/officeDocument/2006/relationships/tags" Target="../tags/tag3240.xml"/><Relationship Id="rId257" Type="http://schemas.openxmlformats.org/officeDocument/2006/relationships/tags" Target="../tags/tag3239.xml"/><Relationship Id="rId256" Type="http://schemas.openxmlformats.org/officeDocument/2006/relationships/tags" Target="../tags/tag3238.xml"/><Relationship Id="rId255" Type="http://schemas.openxmlformats.org/officeDocument/2006/relationships/tags" Target="../tags/tag3237.xml"/><Relationship Id="rId254" Type="http://schemas.openxmlformats.org/officeDocument/2006/relationships/tags" Target="../tags/tag3236.xml"/><Relationship Id="rId253" Type="http://schemas.openxmlformats.org/officeDocument/2006/relationships/tags" Target="../tags/tag3235.xml"/><Relationship Id="rId252" Type="http://schemas.openxmlformats.org/officeDocument/2006/relationships/tags" Target="../tags/tag3234.xml"/><Relationship Id="rId251" Type="http://schemas.openxmlformats.org/officeDocument/2006/relationships/tags" Target="../tags/tag3233.xml"/><Relationship Id="rId250" Type="http://schemas.openxmlformats.org/officeDocument/2006/relationships/tags" Target="../tags/tag3232.xml"/><Relationship Id="rId25" Type="http://schemas.openxmlformats.org/officeDocument/2006/relationships/tags" Target="../tags/tag3007.xml"/><Relationship Id="rId249" Type="http://schemas.openxmlformats.org/officeDocument/2006/relationships/tags" Target="../tags/tag3231.xml"/><Relationship Id="rId248" Type="http://schemas.openxmlformats.org/officeDocument/2006/relationships/tags" Target="../tags/tag3230.xml"/><Relationship Id="rId247" Type="http://schemas.openxmlformats.org/officeDocument/2006/relationships/tags" Target="../tags/tag3229.xml"/><Relationship Id="rId246" Type="http://schemas.openxmlformats.org/officeDocument/2006/relationships/tags" Target="../tags/tag3228.xml"/><Relationship Id="rId245" Type="http://schemas.openxmlformats.org/officeDocument/2006/relationships/tags" Target="../tags/tag3227.xml"/><Relationship Id="rId244" Type="http://schemas.openxmlformats.org/officeDocument/2006/relationships/tags" Target="../tags/tag3226.xml"/><Relationship Id="rId243" Type="http://schemas.openxmlformats.org/officeDocument/2006/relationships/tags" Target="../tags/tag3225.xml"/><Relationship Id="rId242" Type="http://schemas.openxmlformats.org/officeDocument/2006/relationships/tags" Target="../tags/tag3224.xml"/><Relationship Id="rId241" Type="http://schemas.openxmlformats.org/officeDocument/2006/relationships/tags" Target="../tags/tag3223.xml"/><Relationship Id="rId240" Type="http://schemas.openxmlformats.org/officeDocument/2006/relationships/tags" Target="../tags/tag3222.xml"/><Relationship Id="rId24" Type="http://schemas.openxmlformats.org/officeDocument/2006/relationships/tags" Target="../tags/tag3006.xml"/><Relationship Id="rId239" Type="http://schemas.openxmlformats.org/officeDocument/2006/relationships/tags" Target="../tags/tag3221.xml"/><Relationship Id="rId238" Type="http://schemas.openxmlformats.org/officeDocument/2006/relationships/tags" Target="../tags/tag3220.xml"/><Relationship Id="rId237" Type="http://schemas.openxmlformats.org/officeDocument/2006/relationships/tags" Target="../tags/tag3219.xml"/><Relationship Id="rId236" Type="http://schemas.openxmlformats.org/officeDocument/2006/relationships/tags" Target="../tags/tag3218.xml"/><Relationship Id="rId235" Type="http://schemas.openxmlformats.org/officeDocument/2006/relationships/tags" Target="../tags/tag3217.xml"/><Relationship Id="rId234" Type="http://schemas.openxmlformats.org/officeDocument/2006/relationships/tags" Target="../tags/tag3216.xml"/><Relationship Id="rId233" Type="http://schemas.openxmlformats.org/officeDocument/2006/relationships/tags" Target="../tags/tag3215.xml"/><Relationship Id="rId232" Type="http://schemas.openxmlformats.org/officeDocument/2006/relationships/tags" Target="../tags/tag3214.xml"/><Relationship Id="rId231" Type="http://schemas.openxmlformats.org/officeDocument/2006/relationships/tags" Target="../tags/tag3213.xml"/><Relationship Id="rId230" Type="http://schemas.openxmlformats.org/officeDocument/2006/relationships/tags" Target="../tags/tag3212.xml"/><Relationship Id="rId23" Type="http://schemas.openxmlformats.org/officeDocument/2006/relationships/tags" Target="../tags/tag3005.xml"/><Relationship Id="rId229" Type="http://schemas.openxmlformats.org/officeDocument/2006/relationships/tags" Target="../tags/tag3211.xml"/><Relationship Id="rId228" Type="http://schemas.openxmlformats.org/officeDocument/2006/relationships/tags" Target="../tags/tag3210.xml"/><Relationship Id="rId227" Type="http://schemas.openxmlformats.org/officeDocument/2006/relationships/tags" Target="../tags/tag3209.xml"/><Relationship Id="rId226" Type="http://schemas.openxmlformats.org/officeDocument/2006/relationships/tags" Target="../tags/tag3208.xml"/><Relationship Id="rId225" Type="http://schemas.openxmlformats.org/officeDocument/2006/relationships/tags" Target="../tags/tag3207.xml"/><Relationship Id="rId224" Type="http://schemas.openxmlformats.org/officeDocument/2006/relationships/tags" Target="../tags/tag3206.xml"/><Relationship Id="rId223" Type="http://schemas.openxmlformats.org/officeDocument/2006/relationships/tags" Target="../tags/tag3205.xml"/><Relationship Id="rId222" Type="http://schemas.openxmlformats.org/officeDocument/2006/relationships/tags" Target="../tags/tag3204.xml"/><Relationship Id="rId221" Type="http://schemas.openxmlformats.org/officeDocument/2006/relationships/tags" Target="../tags/tag3203.xml"/><Relationship Id="rId220" Type="http://schemas.openxmlformats.org/officeDocument/2006/relationships/tags" Target="../tags/tag3202.xml"/><Relationship Id="rId22" Type="http://schemas.openxmlformats.org/officeDocument/2006/relationships/tags" Target="../tags/tag3004.xml"/><Relationship Id="rId219" Type="http://schemas.openxmlformats.org/officeDocument/2006/relationships/tags" Target="../tags/tag3201.xml"/><Relationship Id="rId218" Type="http://schemas.openxmlformats.org/officeDocument/2006/relationships/tags" Target="../tags/tag3200.xml"/><Relationship Id="rId217" Type="http://schemas.openxmlformats.org/officeDocument/2006/relationships/tags" Target="../tags/tag3199.xml"/><Relationship Id="rId216" Type="http://schemas.openxmlformats.org/officeDocument/2006/relationships/tags" Target="../tags/tag3198.xml"/><Relationship Id="rId215" Type="http://schemas.openxmlformats.org/officeDocument/2006/relationships/tags" Target="../tags/tag3197.xml"/><Relationship Id="rId214" Type="http://schemas.openxmlformats.org/officeDocument/2006/relationships/tags" Target="../tags/tag3196.xml"/><Relationship Id="rId213" Type="http://schemas.openxmlformats.org/officeDocument/2006/relationships/tags" Target="../tags/tag3195.xml"/><Relationship Id="rId212" Type="http://schemas.openxmlformats.org/officeDocument/2006/relationships/tags" Target="../tags/tag3194.xml"/><Relationship Id="rId211" Type="http://schemas.openxmlformats.org/officeDocument/2006/relationships/tags" Target="../tags/tag3193.xml"/><Relationship Id="rId210" Type="http://schemas.openxmlformats.org/officeDocument/2006/relationships/tags" Target="../tags/tag3192.xml"/><Relationship Id="rId21" Type="http://schemas.openxmlformats.org/officeDocument/2006/relationships/tags" Target="../tags/tag3003.xml"/><Relationship Id="rId209" Type="http://schemas.openxmlformats.org/officeDocument/2006/relationships/tags" Target="../tags/tag3191.xml"/><Relationship Id="rId208" Type="http://schemas.openxmlformats.org/officeDocument/2006/relationships/tags" Target="../tags/tag3190.xml"/><Relationship Id="rId207" Type="http://schemas.openxmlformats.org/officeDocument/2006/relationships/tags" Target="../tags/tag3189.xml"/><Relationship Id="rId206" Type="http://schemas.openxmlformats.org/officeDocument/2006/relationships/tags" Target="../tags/tag3188.xml"/><Relationship Id="rId205" Type="http://schemas.openxmlformats.org/officeDocument/2006/relationships/tags" Target="../tags/tag3187.xml"/><Relationship Id="rId204" Type="http://schemas.openxmlformats.org/officeDocument/2006/relationships/tags" Target="../tags/tag3186.xml"/><Relationship Id="rId203" Type="http://schemas.openxmlformats.org/officeDocument/2006/relationships/tags" Target="../tags/tag3185.xml"/><Relationship Id="rId202" Type="http://schemas.openxmlformats.org/officeDocument/2006/relationships/tags" Target="../tags/tag3184.xml"/><Relationship Id="rId201" Type="http://schemas.openxmlformats.org/officeDocument/2006/relationships/tags" Target="../tags/tag3183.xml"/><Relationship Id="rId200" Type="http://schemas.openxmlformats.org/officeDocument/2006/relationships/tags" Target="../tags/tag3182.xml"/><Relationship Id="rId20" Type="http://schemas.openxmlformats.org/officeDocument/2006/relationships/tags" Target="../tags/tag3002.xml"/><Relationship Id="rId2" Type="http://schemas.openxmlformats.org/officeDocument/2006/relationships/tags" Target="../tags/tag2984.xml"/><Relationship Id="rId199" Type="http://schemas.openxmlformats.org/officeDocument/2006/relationships/tags" Target="../tags/tag3181.xml"/><Relationship Id="rId198" Type="http://schemas.openxmlformats.org/officeDocument/2006/relationships/tags" Target="../tags/tag3180.xml"/><Relationship Id="rId197" Type="http://schemas.openxmlformats.org/officeDocument/2006/relationships/tags" Target="../tags/tag3179.xml"/><Relationship Id="rId196" Type="http://schemas.openxmlformats.org/officeDocument/2006/relationships/tags" Target="../tags/tag3178.xml"/><Relationship Id="rId195" Type="http://schemas.openxmlformats.org/officeDocument/2006/relationships/tags" Target="../tags/tag3177.xml"/><Relationship Id="rId194" Type="http://schemas.openxmlformats.org/officeDocument/2006/relationships/tags" Target="../tags/tag3176.xml"/><Relationship Id="rId193" Type="http://schemas.openxmlformats.org/officeDocument/2006/relationships/tags" Target="../tags/tag3175.xml"/><Relationship Id="rId192" Type="http://schemas.openxmlformats.org/officeDocument/2006/relationships/tags" Target="../tags/tag3174.xml"/><Relationship Id="rId191" Type="http://schemas.openxmlformats.org/officeDocument/2006/relationships/tags" Target="../tags/tag3173.xml"/><Relationship Id="rId190" Type="http://schemas.openxmlformats.org/officeDocument/2006/relationships/tags" Target="../tags/tag3172.xml"/><Relationship Id="rId19" Type="http://schemas.openxmlformats.org/officeDocument/2006/relationships/tags" Target="../tags/tag3001.xml"/><Relationship Id="rId189" Type="http://schemas.openxmlformats.org/officeDocument/2006/relationships/tags" Target="../tags/tag3171.xml"/><Relationship Id="rId188" Type="http://schemas.openxmlformats.org/officeDocument/2006/relationships/tags" Target="../tags/tag3170.xml"/><Relationship Id="rId187" Type="http://schemas.openxmlformats.org/officeDocument/2006/relationships/tags" Target="../tags/tag3169.xml"/><Relationship Id="rId186" Type="http://schemas.openxmlformats.org/officeDocument/2006/relationships/tags" Target="../tags/tag3168.xml"/><Relationship Id="rId185" Type="http://schemas.openxmlformats.org/officeDocument/2006/relationships/tags" Target="../tags/tag3167.xml"/><Relationship Id="rId184" Type="http://schemas.openxmlformats.org/officeDocument/2006/relationships/tags" Target="../tags/tag3166.xml"/><Relationship Id="rId183" Type="http://schemas.openxmlformats.org/officeDocument/2006/relationships/tags" Target="../tags/tag3165.xml"/><Relationship Id="rId182" Type="http://schemas.openxmlformats.org/officeDocument/2006/relationships/tags" Target="../tags/tag3164.xml"/><Relationship Id="rId181" Type="http://schemas.openxmlformats.org/officeDocument/2006/relationships/tags" Target="../tags/tag3163.xml"/><Relationship Id="rId180" Type="http://schemas.openxmlformats.org/officeDocument/2006/relationships/tags" Target="../tags/tag3162.xml"/><Relationship Id="rId18" Type="http://schemas.openxmlformats.org/officeDocument/2006/relationships/tags" Target="../tags/tag3000.xml"/><Relationship Id="rId179" Type="http://schemas.openxmlformats.org/officeDocument/2006/relationships/tags" Target="../tags/tag3161.xml"/><Relationship Id="rId178" Type="http://schemas.openxmlformats.org/officeDocument/2006/relationships/tags" Target="../tags/tag3160.xml"/><Relationship Id="rId177" Type="http://schemas.openxmlformats.org/officeDocument/2006/relationships/tags" Target="../tags/tag3159.xml"/><Relationship Id="rId176" Type="http://schemas.openxmlformats.org/officeDocument/2006/relationships/tags" Target="../tags/tag3158.xml"/><Relationship Id="rId175" Type="http://schemas.openxmlformats.org/officeDocument/2006/relationships/tags" Target="../tags/tag3157.xml"/><Relationship Id="rId174" Type="http://schemas.openxmlformats.org/officeDocument/2006/relationships/tags" Target="../tags/tag3156.xml"/><Relationship Id="rId173" Type="http://schemas.openxmlformats.org/officeDocument/2006/relationships/tags" Target="../tags/tag3155.xml"/><Relationship Id="rId172" Type="http://schemas.openxmlformats.org/officeDocument/2006/relationships/tags" Target="../tags/tag3154.xml"/><Relationship Id="rId171" Type="http://schemas.openxmlformats.org/officeDocument/2006/relationships/tags" Target="../tags/tag3153.xml"/><Relationship Id="rId170" Type="http://schemas.openxmlformats.org/officeDocument/2006/relationships/tags" Target="../tags/tag3152.xml"/><Relationship Id="rId17" Type="http://schemas.openxmlformats.org/officeDocument/2006/relationships/tags" Target="../tags/tag2999.xml"/><Relationship Id="rId169" Type="http://schemas.openxmlformats.org/officeDocument/2006/relationships/tags" Target="../tags/tag3151.xml"/><Relationship Id="rId168" Type="http://schemas.openxmlformats.org/officeDocument/2006/relationships/tags" Target="../tags/tag3150.xml"/><Relationship Id="rId167" Type="http://schemas.openxmlformats.org/officeDocument/2006/relationships/tags" Target="../tags/tag3149.xml"/><Relationship Id="rId166" Type="http://schemas.openxmlformats.org/officeDocument/2006/relationships/tags" Target="../tags/tag3148.xml"/><Relationship Id="rId165" Type="http://schemas.openxmlformats.org/officeDocument/2006/relationships/tags" Target="../tags/tag3147.xml"/><Relationship Id="rId164" Type="http://schemas.openxmlformats.org/officeDocument/2006/relationships/tags" Target="../tags/tag3146.xml"/><Relationship Id="rId163" Type="http://schemas.openxmlformats.org/officeDocument/2006/relationships/tags" Target="../tags/tag3145.xml"/><Relationship Id="rId162" Type="http://schemas.openxmlformats.org/officeDocument/2006/relationships/tags" Target="../tags/tag3144.xml"/><Relationship Id="rId161" Type="http://schemas.openxmlformats.org/officeDocument/2006/relationships/tags" Target="../tags/tag3143.xml"/><Relationship Id="rId160" Type="http://schemas.openxmlformats.org/officeDocument/2006/relationships/tags" Target="../tags/tag3142.xml"/><Relationship Id="rId16" Type="http://schemas.openxmlformats.org/officeDocument/2006/relationships/tags" Target="../tags/tag2998.xml"/><Relationship Id="rId159" Type="http://schemas.openxmlformats.org/officeDocument/2006/relationships/tags" Target="../tags/tag3141.xml"/><Relationship Id="rId158" Type="http://schemas.openxmlformats.org/officeDocument/2006/relationships/tags" Target="../tags/tag3140.xml"/><Relationship Id="rId157" Type="http://schemas.openxmlformats.org/officeDocument/2006/relationships/tags" Target="../tags/tag3139.xml"/><Relationship Id="rId156" Type="http://schemas.openxmlformats.org/officeDocument/2006/relationships/tags" Target="../tags/tag3138.xml"/><Relationship Id="rId155" Type="http://schemas.openxmlformats.org/officeDocument/2006/relationships/tags" Target="../tags/tag3137.xml"/><Relationship Id="rId154" Type="http://schemas.openxmlformats.org/officeDocument/2006/relationships/tags" Target="../tags/tag3136.xml"/><Relationship Id="rId153" Type="http://schemas.openxmlformats.org/officeDocument/2006/relationships/tags" Target="../tags/tag3135.xml"/><Relationship Id="rId152" Type="http://schemas.openxmlformats.org/officeDocument/2006/relationships/tags" Target="../tags/tag3134.xml"/><Relationship Id="rId151" Type="http://schemas.openxmlformats.org/officeDocument/2006/relationships/tags" Target="../tags/tag3133.xml"/><Relationship Id="rId150" Type="http://schemas.openxmlformats.org/officeDocument/2006/relationships/tags" Target="../tags/tag3132.xml"/><Relationship Id="rId15" Type="http://schemas.openxmlformats.org/officeDocument/2006/relationships/tags" Target="../tags/tag2997.xml"/><Relationship Id="rId149" Type="http://schemas.openxmlformats.org/officeDocument/2006/relationships/tags" Target="../tags/tag3131.xml"/><Relationship Id="rId148" Type="http://schemas.openxmlformats.org/officeDocument/2006/relationships/tags" Target="../tags/tag3130.xml"/><Relationship Id="rId147" Type="http://schemas.openxmlformats.org/officeDocument/2006/relationships/tags" Target="../tags/tag3129.xml"/><Relationship Id="rId146" Type="http://schemas.openxmlformats.org/officeDocument/2006/relationships/tags" Target="../tags/tag3128.xml"/><Relationship Id="rId145" Type="http://schemas.openxmlformats.org/officeDocument/2006/relationships/tags" Target="../tags/tag3127.xml"/><Relationship Id="rId144" Type="http://schemas.openxmlformats.org/officeDocument/2006/relationships/tags" Target="../tags/tag3126.xml"/><Relationship Id="rId143" Type="http://schemas.openxmlformats.org/officeDocument/2006/relationships/tags" Target="../tags/tag3125.xml"/><Relationship Id="rId142" Type="http://schemas.openxmlformats.org/officeDocument/2006/relationships/tags" Target="../tags/tag3124.xml"/><Relationship Id="rId141" Type="http://schemas.openxmlformats.org/officeDocument/2006/relationships/tags" Target="../tags/tag3123.xml"/><Relationship Id="rId140" Type="http://schemas.openxmlformats.org/officeDocument/2006/relationships/tags" Target="../tags/tag3122.xml"/><Relationship Id="rId14" Type="http://schemas.openxmlformats.org/officeDocument/2006/relationships/tags" Target="../tags/tag2996.xml"/><Relationship Id="rId139" Type="http://schemas.openxmlformats.org/officeDocument/2006/relationships/tags" Target="../tags/tag3121.xml"/><Relationship Id="rId138" Type="http://schemas.openxmlformats.org/officeDocument/2006/relationships/tags" Target="../tags/tag3120.xml"/><Relationship Id="rId137" Type="http://schemas.openxmlformats.org/officeDocument/2006/relationships/tags" Target="../tags/tag3119.xml"/><Relationship Id="rId136" Type="http://schemas.openxmlformats.org/officeDocument/2006/relationships/tags" Target="../tags/tag3118.xml"/><Relationship Id="rId135" Type="http://schemas.openxmlformats.org/officeDocument/2006/relationships/tags" Target="../tags/tag3117.xml"/><Relationship Id="rId134" Type="http://schemas.openxmlformats.org/officeDocument/2006/relationships/tags" Target="../tags/tag3116.xml"/><Relationship Id="rId133" Type="http://schemas.openxmlformats.org/officeDocument/2006/relationships/tags" Target="../tags/tag3115.xml"/><Relationship Id="rId132" Type="http://schemas.openxmlformats.org/officeDocument/2006/relationships/tags" Target="../tags/tag3114.xml"/><Relationship Id="rId131" Type="http://schemas.openxmlformats.org/officeDocument/2006/relationships/tags" Target="../tags/tag3113.xml"/><Relationship Id="rId130" Type="http://schemas.openxmlformats.org/officeDocument/2006/relationships/tags" Target="../tags/tag3112.xml"/><Relationship Id="rId13" Type="http://schemas.openxmlformats.org/officeDocument/2006/relationships/tags" Target="../tags/tag2995.xml"/><Relationship Id="rId129" Type="http://schemas.openxmlformats.org/officeDocument/2006/relationships/tags" Target="../tags/tag3111.xml"/><Relationship Id="rId128" Type="http://schemas.openxmlformats.org/officeDocument/2006/relationships/tags" Target="../tags/tag3110.xml"/><Relationship Id="rId1274" Type="http://schemas.openxmlformats.org/officeDocument/2006/relationships/notesSlide" Target="../notesSlides/notesSlide18.xml"/><Relationship Id="rId1273" Type="http://schemas.openxmlformats.org/officeDocument/2006/relationships/slideLayout" Target="../slideLayouts/slideLayout65.xml"/><Relationship Id="rId1272" Type="http://schemas.openxmlformats.org/officeDocument/2006/relationships/tags" Target="../tags/tag4252.xml"/><Relationship Id="rId1271" Type="http://schemas.openxmlformats.org/officeDocument/2006/relationships/image" Target="../media/image4.svg"/><Relationship Id="rId1270" Type="http://schemas.openxmlformats.org/officeDocument/2006/relationships/image" Target="../media/image13.png"/><Relationship Id="rId127" Type="http://schemas.openxmlformats.org/officeDocument/2006/relationships/tags" Target="../tags/tag3109.xml"/><Relationship Id="rId1269" Type="http://schemas.openxmlformats.org/officeDocument/2006/relationships/tags" Target="../tags/tag4251.xml"/><Relationship Id="rId1268" Type="http://schemas.openxmlformats.org/officeDocument/2006/relationships/tags" Target="../tags/tag4250.xml"/><Relationship Id="rId1267" Type="http://schemas.openxmlformats.org/officeDocument/2006/relationships/tags" Target="../tags/tag4249.xml"/><Relationship Id="rId1266" Type="http://schemas.openxmlformats.org/officeDocument/2006/relationships/tags" Target="../tags/tag4248.xml"/><Relationship Id="rId1265" Type="http://schemas.openxmlformats.org/officeDocument/2006/relationships/tags" Target="../tags/tag4247.xml"/><Relationship Id="rId1264" Type="http://schemas.openxmlformats.org/officeDocument/2006/relationships/tags" Target="../tags/tag4246.xml"/><Relationship Id="rId1263" Type="http://schemas.openxmlformats.org/officeDocument/2006/relationships/tags" Target="../tags/tag4245.xml"/><Relationship Id="rId1262" Type="http://schemas.openxmlformats.org/officeDocument/2006/relationships/tags" Target="../tags/tag4244.xml"/><Relationship Id="rId1261" Type="http://schemas.openxmlformats.org/officeDocument/2006/relationships/tags" Target="../tags/tag4243.xml"/><Relationship Id="rId1260" Type="http://schemas.openxmlformats.org/officeDocument/2006/relationships/tags" Target="../tags/tag4242.xml"/><Relationship Id="rId126" Type="http://schemas.openxmlformats.org/officeDocument/2006/relationships/tags" Target="../tags/tag3108.xml"/><Relationship Id="rId1259" Type="http://schemas.openxmlformats.org/officeDocument/2006/relationships/tags" Target="../tags/tag4241.xml"/><Relationship Id="rId1258" Type="http://schemas.openxmlformats.org/officeDocument/2006/relationships/tags" Target="../tags/tag4240.xml"/><Relationship Id="rId1257" Type="http://schemas.openxmlformats.org/officeDocument/2006/relationships/tags" Target="../tags/tag4239.xml"/><Relationship Id="rId1256" Type="http://schemas.openxmlformats.org/officeDocument/2006/relationships/tags" Target="../tags/tag4238.xml"/><Relationship Id="rId1255" Type="http://schemas.openxmlformats.org/officeDocument/2006/relationships/tags" Target="../tags/tag4237.xml"/><Relationship Id="rId1254" Type="http://schemas.openxmlformats.org/officeDocument/2006/relationships/tags" Target="../tags/tag4236.xml"/><Relationship Id="rId1253" Type="http://schemas.openxmlformats.org/officeDocument/2006/relationships/tags" Target="../tags/tag4235.xml"/><Relationship Id="rId1252" Type="http://schemas.openxmlformats.org/officeDocument/2006/relationships/tags" Target="../tags/tag4234.xml"/><Relationship Id="rId1251" Type="http://schemas.openxmlformats.org/officeDocument/2006/relationships/tags" Target="../tags/tag4233.xml"/><Relationship Id="rId1250" Type="http://schemas.openxmlformats.org/officeDocument/2006/relationships/tags" Target="../tags/tag4232.xml"/><Relationship Id="rId125" Type="http://schemas.openxmlformats.org/officeDocument/2006/relationships/tags" Target="../tags/tag3107.xml"/><Relationship Id="rId1249" Type="http://schemas.openxmlformats.org/officeDocument/2006/relationships/tags" Target="../tags/tag4231.xml"/><Relationship Id="rId1248" Type="http://schemas.openxmlformats.org/officeDocument/2006/relationships/tags" Target="../tags/tag4230.xml"/><Relationship Id="rId1247" Type="http://schemas.openxmlformats.org/officeDocument/2006/relationships/tags" Target="../tags/tag4229.xml"/><Relationship Id="rId1246" Type="http://schemas.openxmlformats.org/officeDocument/2006/relationships/tags" Target="../tags/tag4228.xml"/><Relationship Id="rId1245" Type="http://schemas.openxmlformats.org/officeDocument/2006/relationships/tags" Target="../tags/tag4227.xml"/><Relationship Id="rId1244" Type="http://schemas.openxmlformats.org/officeDocument/2006/relationships/tags" Target="../tags/tag4226.xml"/><Relationship Id="rId1243" Type="http://schemas.openxmlformats.org/officeDocument/2006/relationships/tags" Target="../tags/tag4225.xml"/><Relationship Id="rId1242" Type="http://schemas.openxmlformats.org/officeDocument/2006/relationships/tags" Target="../tags/tag4224.xml"/><Relationship Id="rId1241" Type="http://schemas.openxmlformats.org/officeDocument/2006/relationships/tags" Target="../tags/tag4223.xml"/><Relationship Id="rId1240" Type="http://schemas.openxmlformats.org/officeDocument/2006/relationships/tags" Target="../tags/tag4222.xml"/><Relationship Id="rId124" Type="http://schemas.openxmlformats.org/officeDocument/2006/relationships/tags" Target="../tags/tag3106.xml"/><Relationship Id="rId1239" Type="http://schemas.openxmlformats.org/officeDocument/2006/relationships/tags" Target="../tags/tag4221.xml"/><Relationship Id="rId1238" Type="http://schemas.openxmlformats.org/officeDocument/2006/relationships/tags" Target="../tags/tag4220.xml"/><Relationship Id="rId1237" Type="http://schemas.openxmlformats.org/officeDocument/2006/relationships/tags" Target="../tags/tag4219.xml"/><Relationship Id="rId1236" Type="http://schemas.openxmlformats.org/officeDocument/2006/relationships/tags" Target="../tags/tag4218.xml"/><Relationship Id="rId1235" Type="http://schemas.openxmlformats.org/officeDocument/2006/relationships/tags" Target="../tags/tag4217.xml"/><Relationship Id="rId1234" Type="http://schemas.openxmlformats.org/officeDocument/2006/relationships/tags" Target="../tags/tag4216.xml"/><Relationship Id="rId1233" Type="http://schemas.openxmlformats.org/officeDocument/2006/relationships/tags" Target="../tags/tag4215.xml"/><Relationship Id="rId1232" Type="http://schemas.openxmlformats.org/officeDocument/2006/relationships/tags" Target="../tags/tag4214.xml"/><Relationship Id="rId1231" Type="http://schemas.openxmlformats.org/officeDocument/2006/relationships/tags" Target="../tags/tag4213.xml"/><Relationship Id="rId1230" Type="http://schemas.openxmlformats.org/officeDocument/2006/relationships/tags" Target="../tags/tag4212.xml"/><Relationship Id="rId123" Type="http://schemas.openxmlformats.org/officeDocument/2006/relationships/tags" Target="../tags/tag3105.xml"/><Relationship Id="rId1229" Type="http://schemas.openxmlformats.org/officeDocument/2006/relationships/tags" Target="../tags/tag4211.xml"/><Relationship Id="rId1228" Type="http://schemas.openxmlformats.org/officeDocument/2006/relationships/tags" Target="../tags/tag4210.xml"/><Relationship Id="rId1227" Type="http://schemas.openxmlformats.org/officeDocument/2006/relationships/tags" Target="../tags/tag4209.xml"/><Relationship Id="rId1226" Type="http://schemas.openxmlformats.org/officeDocument/2006/relationships/tags" Target="../tags/tag4208.xml"/><Relationship Id="rId1225" Type="http://schemas.openxmlformats.org/officeDocument/2006/relationships/tags" Target="../tags/tag4207.xml"/><Relationship Id="rId1224" Type="http://schemas.openxmlformats.org/officeDocument/2006/relationships/tags" Target="../tags/tag4206.xml"/><Relationship Id="rId1223" Type="http://schemas.openxmlformats.org/officeDocument/2006/relationships/tags" Target="../tags/tag4205.xml"/><Relationship Id="rId1222" Type="http://schemas.openxmlformats.org/officeDocument/2006/relationships/tags" Target="../tags/tag4204.xml"/><Relationship Id="rId1221" Type="http://schemas.openxmlformats.org/officeDocument/2006/relationships/tags" Target="../tags/tag4203.xml"/><Relationship Id="rId1220" Type="http://schemas.openxmlformats.org/officeDocument/2006/relationships/tags" Target="../tags/tag4202.xml"/><Relationship Id="rId122" Type="http://schemas.openxmlformats.org/officeDocument/2006/relationships/tags" Target="../tags/tag3104.xml"/><Relationship Id="rId1219" Type="http://schemas.openxmlformats.org/officeDocument/2006/relationships/tags" Target="../tags/tag4201.xml"/><Relationship Id="rId1218" Type="http://schemas.openxmlformats.org/officeDocument/2006/relationships/tags" Target="../tags/tag4200.xml"/><Relationship Id="rId1217" Type="http://schemas.openxmlformats.org/officeDocument/2006/relationships/tags" Target="../tags/tag4199.xml"/><Relationship Id="rId1216" Type="http://schemas.openxmlformats.org/officeDocument/2006/relationships/tags" Target="../tags/tag4198.xml"/><Relationship Id="rId1215" Type="http://schemas.openxmlformats.org/officeDocument/2006/relationships/tags" Target="../tags/tag4197.xml"/><Relationship Id="rId1214" Type="http://schemas.openxmlformats.org/officeDocument/2006/relationships/tags" Target="../tags/tag4196.xml"/><Relationship Id="rId1213" Type="http://schemas.openxmlformats.org/officeDocument/2006/relationships/tags" Target="../tags/tag4195.xml"/><Relationship Id="rId1212" Type="http://schemas.openxmlformats.org/officeDocument/2006/relationships/tags" Target="../tags/tag4194.xml"/><Relationship Id="rId1211" Type="http://schemas.openxmlformats.org/officeDocument/2006/relationships/tags" Target="../tags/tag4193.xml"/><Relationship Id="rId1210" Type="http://schemas.openxmlformats.org/officeDocument/2006/relationships/tags" Target="../tags/tag4192.xml"/><Relationship Id="rId121" Type="http://schemas.openxmlformats.org/officeDocument/2006/relationships/tags" Target="../tags/tag3103.xml"/><Relationship Id="rId1209" Type="http://schemas.openxmlformats.org/officeDocument/2006/relationships/tags" Target="../tags/tag4191.xml"/><Relationship Id="rId1208" Type="http://schemas.openxmlformats.org/officeDocument/2006/relationships/tags" Target="../tags/tag4190.xml"/><Relationship Id="rId1207" Type="http://schemas.openxmlformats.org/officeDocument/2006/relationships/tags" Target="../tags/tag4189.xml"/><Relationship Id="rId1206" Type="http://schemas.openxmlformats.org/officeDocument/2006/relationships/tags" Target="../tags/tag4188.xml"/><Relationship Id="rId1205" Type="http://schemas.openxmlformats.org/officeDocument/2006/relationships/tags" Target="../tags/tag4187.xml"/><Relationship Id="rId1204" Type="http://schemas.openxmlformats.org/officeDocument/2006/relationships/tags" Target="../tags/tag4186.xml"/><Relationship Id="rId1203" Type="http://schemas.openxmlformats.org/officeDocument/2006/relationships/tags" Target="../tags/tag4185.xml"/><Relationship Id="rId1202" Type="http://schemas.openxmlformats.org/officeDocument/2006/relationships/tags" Target="../tags/tag4184.xml"/><Relationship Id="rId1201" Type="http://schemas.openxmlformats.org/officeDocument/2006/relationships/tags" Target="../tags/tag4183.xml"/><Relationship Id="rId1200" Type="http://schemas.openxmlformats.org/officeDocument/2006/relationships/tags" Target="../tags/tag4182.xml"/><Relationship Id="rId120" Type="http://schemas.openxmlformats.org/officeDocument/2006/relationships/tags" Target="../tags/tag3102.xml"/><Relationship Id="rId12" Type="http://schemas.openxmlformats.org/officeDocument/2006/relationships/tags" Target="../tags/tag2994.xml"/><Relationship Id="rId1199" Type="http://schemas.openxmlformats.org/officeDocument/2006/relationships/tags" Target="../tags/tag4181.xml"/><Relationship Id="rId1198" Type="http://schemas.openxmlformats.org/officeDocument/2006/relationships/tags" Target="../tags/tag4180.xml"/><Relationship Id="rId1197" Type="http://schemas.openxmlformats.org/officeDocument/2006/relationships/tags" Target="../tags/tag4179.xml"/><Relationship Id="rId1196" Type="http://schemas.openxmlformats.org/officeDocument/2006/relationships/tags" Target="../tags/tag4178.xml"/><Relationship Id="rId1195" Type="http://schemas.openxmlformats.org/officeDocument/2006/relationships/tags" Target="../tags/tag4177.xml"/><Relationship Id="rId1194" Type="http://schemas.openxmlformats.org/officeDocument/2006/relationships/tags" Target="../tags/tag4176.xml"/><Relationship Id="rId1193" Type="http://schemas.openxmlformats.org/officeDocument/2006/relationships/tags" Target="../tags/tag4175.xml"/><Relationship Id="rId1192" Type="http://schemas.openxmlformats.org/officeDocument/2006/relationships/tags" Target="../tags/tag4174.xml"/><Relationship Id="rId1191" Type="http://schemas.openxmlformats.org/officeDocument/2006/relationships/tags" Target="../tags/tag4173.xml"/><Relationship Id="rId1190" Type="http://schemas.openxmlformats.org/officeDocument/2006/relationships/tags" Target="../tags/tag4172.xml"/><Relationship Id="rId119" Type="http://schemas.openxmlformats.org/officeDocument/2006/relationships/tags" Target="../tags/tag3101.xml"/><Relationship Id="rId1189" Type="http://schemas.openxmlformats.org/officeDocument/2006/relationships/tags" Target="../tags/tag4171.xml"/><Relationship Id="rId1188" Type="http://schemas.openxmlformats.org/officeDocument/2006/relationships/tags" Target="../tags/tag4170.xml"/><Relationship Id="rId1187" Type="http://schemas.openxmlformats.org/officeDocument/2006/relationships/tags" Target="../tags/tag4169.xml"/><Relationship Id="rId1186" Type="http://schemas.openxmlformats.org/officeDocument/2006/relationships/tags" Target="../tags/tag4168.xml"/><Relationship Id="rId1185" Type="http://schemas.openxmlformats.org/officeDocument/2006/relationships/tags" Target="../tags/tag4167.xml"/><Relationship Id="rId1184" Type="http://schemas.openxmlformats.org/officeDocument/2006/relationships/tags" Target="../tags/tag4166.xml"/><Relationship Id="rId1183" Type="http://schemas.openxmlformats.org/officeDocument/2006/relationships/tags" Target="../tags/tag4165.xml"/><Relationship Id="rId1182" Type="http://schemas.openxmlformats.org/officeDocument/2006/relationships/tags" Target="../tags/tag4164.xml"/><Relationship Id="rId1181" Type="http://schemas.openxmlformats.org/officeDocument/2006/relationships/tags" Target="../tags/tag4163.xml"/><Relationship Id="rId1180" Type="http://schemas.openxmlformats.org/officeDocument/2006/relationships/tags" Target="../tags/tag4162.xml"/><Relationship Id="rId118" Type="http://schemas.openxmlformats.org/officeDocument/2006/relationships/tags" Target="../tags/tag3100.xml"/><Relationship Id="rId1179" Type="http://schemas.openxmlformats.org/officeDocument/2006/relationships/tags" Target="../tags/tag4161.xml"/><Relationship Id="rId1178" Type="http://schemas.openxmlformats.org/officeDocument/2006/relationships/tags" Target="../tags/tag4160.xml"/><Relationship Id="rId1177" Type="http://schemas.openxmlformats.org/officeDocument/2006/relationships/tags" Target="../tags/tag4159.xml"/><Relationship Id="rId1176" Type="http://schemas.openxmlformats.org/officeDocument/2006/relationships/tags" Target="../tags/tag4158.xml"/><Relationship Id="rId1175" Type="http://schemas.openxmlformats.org/officeDocument/2006/relationships/tags" Target="../tags/tag4157.xml"/><Relationship Id="rId1174" Type="http://schemas.openxmlformats.org/officeDocument/2006/relationships/tags" Target="../tags/tag4156.xml"/><Relationship Id="rId1173" Type="http://schemas.openxmlformats.org/officeDocument/2006/relationships/tags" Target="../tags/tag4155.xml"/><Relationship Id="rId1172" Type="http://schemas.openxmlformats.org/officeDocument/2006/relationships/tags" Target="../tags/tag4154.xml"/><Relationship Id="rId1171" Type="http://schemas.openxmlformats.org/officeDocument/2006/relationships/tags" Target="../tags/tag4153.xml"/><Relationship Id="rId1170" Type="http://schemas.openxmlformats.org/officeDocument/2006/relationships/tags" Target="../tags/tag4152.xml"/><Relationship Id="rId117" Type="http://schemas.openxmlformats.org/officeDocument/2006/relationships/tags" Target="../tags/tag3099.xml"/><Relationship Id="rId1169" Type="http://schemas.openxmlformats.org/officeDocument/2006/relationships/tags" Target="../tags/tag4151.xml"/><Relationship Id="rId1168" Type="http://schemas.openxmlformats.org/officeDocument/2006/relationships/tags" Target="../tags/tag4150.xml"/><Relationship Id="rId1167" Type="http://schemas.openxmlformats.org/officeDocument/2006/relationships/tags" Target="../tags/tag4149.xml"/><Relationship Id="rId1166" Type="http://schemas.openxmlformats.org/officeDocument/2006/relationships/tags" Target="../tags/tag4148.xml"/><Relationship Id="rId1165" Type="http://schemas.openxmlformats.org/officeDocument/2006/relationships/tags" Target="../tags/tag4147.xml"/><Relationship Id="rId1164" Type="http://schemas.openxmlformats.org/officeDocument/2006/relationships/tags" Target="../tags/tag4146.xml"/><Relationship Id="rId1163" Type="http://schemas.openxmlformats.org/officeDocument/2006/relationships/tags" Target="../tags/tag4145.xml"/><Relationship Id="rId1162" Type="http://schemas.openxmlformats.org/officeDocument/2006/relationships/tags" Target="../tags/tag4144.xml"/><Relationship Id="rId1161" Type="http://schemas.openxmlformats.org/officeDocument/2006/relationships/tags" Target="../tags/tag4143.xml"/><Relationship Id="rId1160" Type="http://schemas.openxmlformats.org/officeDocument/2006/relationships/tags" Target="../tags/tag4142.xml"/><Relationship Id="rId116" Type="http://schemas.openxmlformats.org/officeDocument/2006/relationships/tags" Target="../tags/tag3098.xml"/><Relationship Id="rId1159" Type="http://schemas.openxmlformats.org/officeDocument/2006/relationships/tags" Target="../tags/tag4141.xml"/><Relationship Id="rId1158" Type="http://schemas.openxmlformats.org/officeDocument/2006/relationships/tags" Target="../tags/tag4140.xml"/><Relationship Id="rId1157" Type="http://schemas.openxmlformats.org/officeDocument/2006/relationships/tags" Target="../tags/tag4139.xml"/><Relationship Id="rId1156" Type="http://schemas.openxmlformats.org/officeDocument/2006/relationships/tags" Target="../tags/tag4138.xml"/><Relationship Id="rId1155" Type="http://schemas.openxmlformats.org/officeDocument/2006/relationships/tags" Target="../tags/tag4137.xml"/><Relationship Id="rId1154" Type="http://schemas.openxmlformats.org/officeDocument/2006/relationships/tags" Target="../tags/tag4136.xml"/><Relationship Id="rId1153" Type="http://schemas.openxmlformats.org/officeDocument/2006/relationships/tags" Target="../tags/tag4135.xml"/><Relationship Id="rId1152" Type="http://schemas.openxmlformats.org/officeDocument/2006/relationships/tags" Target="../tags/tag4134.xml"/><Relationship Id="rId1151" Type="http://schemas.openxmlformats.org/officeDocument/2006/relationships/tags" Target="../tags/tag4133.xml"/><Relationship Id="rId1150" Type="http://schemas.openxmlformats.org/officeDocument/2006/relationships/tags" Target="../tags/tag4132.xml"/><Relationship Id="rId115" Type="http://schemas.openxmlformats.org/officeDocument/2006/relationships/tags" Target="../tags/tag3097.xml"/><Relationship Id="rId1149" Type="http://schemas.openxmlformats.org/officeDocument/2006/relationships/tags" Target="../tags/tag4131.xml"/><Relationship Id="rId1148" Type="http://schemas.openxmlformats.org/officeDocument/2006/relationships/tags" Target="../tags/tag4130.xml"/><Relationship Id="rId1147" Type="http://schemas.openxmlformats.org/officeDocument/2006/relationships/tags" Target="../tags/tag4129.xml"/><Relationship Id="rId1146" Type="http://schemas.openxmlformats.org/officeDocument/2006/relationships/tags" Target="../tags/tag4128.xml"/><Relationship Id="rId1145" Type="http://schemas.openxmlformats.org/officeDocument/2006/relationships/tags" Target="../tags/tag4127.xml"/><Relationship Id="rId1144" Type="http://schemas.openxmlformats.org/officeDocument/2006/relationships/tags" Target="../tags/tag4126.xml"/><Relationship Id="rId1143" Type="http://schemas.openxmlformats.org/officeDocument/2006/relationships/tags" Target="../tags/tag4125.xml"/><Relationship Id="rId1142" Type="http://schemas.openxmlformats.org/officeDocument/2006/relationships/tags" Target="../tags/tag4124.xml"/><Relationship Id="rId1141" Type="http://schemas.openxmlformats.org/officeDocument/2006/relationships/tags" Target="../tags/tag4123.xml"/><Relationship Id="rId1140" Type="http://schemas.openxmlformats.org/officeDocument/2006/relationships/tags" Target="../tags/tag4122.xml"/><Relationship Id="rId114" Type="http://schemas.openxmlformats.org/officeDocument/2006/relationships/tags" Target="../tags/tag3096.xml"/><Relationship Id="rId1139" Type="http://schemas.openxmlformats.org/officeDocument/2006/relationships/tags" Target="../tags/tag4121.xml"/><Relationship Id="rId1138" Type="http://schemas.openxmlformats.org/officeDocument/2006/relationships/tags" Target="../tags/tag4120.xml"/><Relationship Id="rId1137" Type="http://schemas.openxmlformats.org/officeDocument/2006/relationships/tags" Target="../tags/tag4119.xml"/><Relationship Id="rId1136" Type="http://schemas.openxmlformats.org/officeDocument/2006/relationships/tags" Target="../tags/tag4118.xml"/><Relationship Id="rId1135" Type="http://schemas.openxmlformats.org/officeDocument/2006/relationships/tags" Target="../tags/tag4117.xml"/><Relationship Id="rId1134" Type="http://schemas.openxmlformats.org/officeDocument/2006/relationships/tags" Target="../tags/tag4116.xml"/><Relationship Id="rId1133" Type="http://schemas.openxmlformats.org/officeDocument/2006/relationships/tags" Target="../tags/tag4115.xml"/><Relationship Id="rId1132" Type="http://schemas.openxmlformats.org/officeDocument/2006/relationships/tags" Target="../tags/tag4114.xml"/><Relationship Id="rId1131" Type="http://schemas.openxmlformats.org/officeDocument/2006/relationships/tags" Target="../tags/tag4113.xml"/><Relationship Id="rId1130" Type="http://schemas.openxmlformats.org/officeDocument/2006/relationships/tags" Target="../tags/tag4112.xml"/><Relationship Id="rId113" Type="http://schemas.openxmlformats.org/officeDocument/2006/relationships/tags" Target="../tags/tag3095.xml"/><Relationship Id="rId1129" Type="http://schemas.openxmlformats.org/officeDocument/2006/relationships/tags" Target="../tags/tag4111.xml"/><Relationship Id="rId1128" Type="http://schemas.openxmlformats.org/officeDocument/2006/relationships/tags" Target="../tags/tag4110.xml"/><Relationship Id="rId1127" Type="http://schemas.openxmlformats.org/officeDocument/2006/relationships/tags" Target="../tags/tag4109.xml"/><Relationship Id="rId1126" Type="http://schemas.openxmlformats.org/officeDocument/2006/relationships/tags" Target="../tags/tag4108.xml"/><Relationship Id="rId1125" Type="http://schemas.openxmlformats.org/officeDocument/2006/relationships/tags" Target="../tags/tag4107.xml"/><Relationship Id="rId1124" Type="http://schemas.openxmlformats.org/officeDocument/2006/relationships/tags" Target="../tags/tag4106.xml"/><Relationship Id="rId1123" Type="http://schemas.openxmlformats.org/officeDocument/2006/relationships/tags" Target="../tags/tag4105.xml"/><Relationship Id="rId1122" Type="http://schemas.openxmlformats.org/officeDocument/2006/relationships/tags" Target="../tags/tag4104.xml"/><Relationship Id="rId1121" Type="http://schemas.openxmlformats.org/officeDocument/2006/relationships/tags" Target="../tags/tag4103.xml"/><Relationship Id="rId1120" Type="http://schemas.openxmlformats.org/officeDocument/2006/relationships/tags" Target="../tags/tag4102.xml"/><Relationship Id="rId112" Type="http://schemas.openxmlformats.org/officeDocument/2006/relationships/tags" Target="../tags/tag3094.xml"/><Relationship Id="rId1119" Type="http://schemas.openxmlformats.org/officeDocument/2006/relationships/tags" Target="../tags/tag4101.xml"/><Relationship Id="rId1118" Type="http://schemas.openxmlformats.org/officeDocument/2006/relationships/tags" Target="../tags/tag4100.xml"/><Relationship Id="rId1117" Type="http://schemas.openxmlformats.org/officeDocument/2006/relationships/tags" Target="../tags/tag4099.xml"/><Relationship Id="rId1116" Type="http://schemas.openxmlformats.org/officeDocument/2006/relationships/tags" Target="../tags/tag4098.xml"/><Relationship Id="rId1115" Type="http://schemas.openxmlformats.org/officeDocument/2006/relationships/tags" Target="../tags/tag4097.xml"/><Relationship Id="rId1114" Type="http://schemas.openxmlformats.org/officeDocument/2006/relationships/tags" Target="../tags/tag4096.xml"/><Relationship Id="rId1113" Type="http://schemas.openxmlformats.org/officeDocument/2006/relationships/tags" Target="../tags/tag4095.xml"/><Relationship Id="rId1112" Type="http://schemas.openxmlformats.org/officeDocument/2006/relationships/tags" Target="../tags/tag4094.xml"/><Relationship Id="rId1111" Type="http://schemas.openxmlformats.org/officeDocument/2006/relationships/tags" Target="../tags/tag4093.xml"/><Relationship Id="rId1110" Type="http://schemas.openxmlformats.org/officeDocument/2006/relationships/tags" Target="../tags/tag4092.xml"/><Relationship Id="rId111" Type="http://schemas.openxmlformats.org/officeDocument/2006/relationships/tags" Target="../tags/tag3093.xml"/><Relationship Id="rId1109" Type="http://schemas.openxmlformats.org/officeDocument/2006/relationships/tags" Target="../tags/tag4091.xml"/><Relationship Id="rId1108" Type="http://schemas.openxmlformats.org/officeDocument/2006/relationships/tags" Target="../tags/tag4090.xml"/><Relationship Id="rId1107" Type="http://schemas.openxmlformats.org/officeDocument/2006/relationships/tags" Target="../tags/tag4089.xml"/><Relationship Id="rId1106" Type="http://schemas.openxmlformats.org/officeDocument/2006/relationships/tags" Target="../tags/tag4088.xml"/><Relationship Id="rId1105" Type="http://schemas.openxmlformats.org/officeDocument/2006/relationships/tags" Target="../tags/tag4087.xml"/><Relationship Id="rId1104" Type="http://schemas.openxmlformats.org/officeDocument/2006/relationships/tags" Target="../tags/tag4086.xml"/><Relationship Id="rId1103" Type="http://schemas.openxmlformats.org/officeDocument/2006/relationships/tags" Target="../tags/tag4085.xml"/><Relationship Id="rId1102" Type="http://schemas.openxmlformats.org/officeDocument/2006/relationships/tags" Target="../tags/tag4084.xml"/><Relationship Id="rId1101" Type="http://schemas.openxmlformats.org/officeDocument/2006/relationships/tags" Target="../tags/tag4083.xml"/><Relationship Id="rId1100" Type="http://schemas.openxmlformats.org/officeDocument/2006/relationships/tags" Target="../tags/tag4082.xml"/><Relationship Id="rId110" Type="http://schemas.openxmlformats.org/officeDocument/2006/relationships/tags" Target="../tags/tag3092.xml"/><Relationship Id="rId11" Type="http://schemas.openxmlformats.org/officeDocument/2006/relationships/tags" Target="../tags/tag2993.xml"/><Relationship Id="rId1099" Type="http://schemas.openxmlformats.org/officeDocument/2006/relationships/tags" Target="../tags/tag4081.xml"/><Relationship Id="rId1098" Type="http://schemas.openxmlformats.org/officeDocument/2006/relationships/tags" Target="../tags/tag4080.xml"/><Relationship Id="rId1097" Type="http://schemas.openxmlformats.org/officeDocument/2006/relationships/tags" Target="../tags/tag4079.xml"/><Relationship Id="rId1096" Type="http://schemas.openxmlformats.org/officeDocument/2006/relationships/tags" Target="../tags/tag4078.xml"/><Relationship Id="rId1095" Type="http://schemas.openxmlformats.org/officeDocument/2006/relationships/tags" Target="../tags/tag4077.xml"/><Relationship Id="rId1094" Type="http://schemas.openxmlformats.org/officeDocument/2006/relationships/tags" Target="../tags/tag4076.xml"/><Relationship Id="rId1093" Type="http://schemas.openxmlformats.org/officeDocument/2006/relationships/tags" Target="../tags/tag4075.xml"/><Relationship Id="rId1092" Type="http://schemas.openxmlformats.org/officeDocument/2006/relationships/tags" Target="../tags/tag4074.xml"/><Relationship Id="rId1091" Type="http://schemas.openxmlformats.org/officeDocument/2006/relationships/tags" Target="../tags/tag4073.xml"/><Relationship Id="rId1090" Type="http://schemas.openxmlformats.org/officeDocument/2006/relationships/tags" Target="../tags/tag4072.xml"/><Relationship Id="rId109" Type="http://schemas.openxmlformats.org/officeDocument/2006/relationships/tags" Target="../tags/tag3091.xml"/><Relationship Id="rId1089" Type="http://schemas.openxmlformats.org/officeDocument/2006/relationships/tags" Target="../tags/tag4071.xml"/><Relationship Id="rId1088" Type="http://schemas.openxmlformats.org/officeDocument/2006/relationships/tags" Target="../tags/tag4070.xml"/><Relationship Id="rId1087" Type="http://schemas.openxmlformats.org/officeDocument/2006/relationships/tags" Target="../tags/tag4069.xml"/><Relationship Id="rId1086" Type="http://schemas.openxmlformats.org/officeDocument/2006/relationships/tags" Target="../tags/tag4068.xml"/><Relationship Id="rId1085" Type="http://schemas.openxmlformats.org/officeDocument/2006/relationships/tags" Target="../tags/tag4067.xml"/><Relationship Id="rId1084" Type="http://schemas.openxmlformats.org/officeDocument/2006/relationships/tags" Target="../tags/tag4066.xml"/><Relationship Id="rId1083" Type="http://schemas.openxmlformats.org/officeDocument/2006/relationships/tags" Target="../tags/tag4065.xml"/><Relationship Id="rId1082" Type="http://schemas.openxmlformats.org/officeDocument/2006/relationships/tags" Target="../tags/tag4064.xml"/><Relationship Id="rId1081" Type="http://schemas.openxmlformats.org/officeDocument/2006/relationships/tags" Target="../tags/tag4063.xml"/><Relationship Id="rId1080" Type="http://schemas.openxmlformats.org/officeDocument/2006/relationships/tags" Target="../tags/tag4062.xml"/><Relationship Id="rId108" Type="http://schemas.openxmlformats.org/officeDocument/2006/relationships/tags" Target="../tags/tag3090.xml"/><Relationship Id="rId1079" Type="http://schemas.openxmlformats.org/officeDocument/2006/relationships/tags" Target="../tags/tag4061.xml"/><Relationship Id="rId1078" Type="http://schemas.openxmlformats.org/officeDocument/2006/relationships/tags" Target="../tags/tag4060.xml"/><Relationship Id="rId1077" Type="http://schemas.openxmlformats.org/officeDocument/2006/relationships/tags" Target="../tags/tag4059.xml"/><Relationship Id="rId1076" Type="http://schemas.openxmlformats.org/officeDocument/2006/relationships/tags" Target="../tags/tag4058.xml"/><Relationship Id="rId1075" Type="http://schemas.openxmlformats.org/officeDocument/2006/relationships/tags" Target="../tags/tag4057.xml"/><Relationship Id="rId1074" Type="http://schemas.openxmlformats.org/officeDocument/2006/relationships/tags" Target="../tags/tag4056.xml"/><Relationship Id="rId1073" Type="http://schemas.openxmlformats.org/officeDocument/2006/relationships/tags" Target="../tags/tag4055.xml"/><Relationship Id="rId1072" Type="http://schemas.openxmlformats.org/officeDocument/2006/relationships/tags" Target="../tags/tag4054.xml"/><Relationship Id="rId1071" Type="http://schemas.openxmlformats.org/officeDocument/2006/relationships/tags" Target="../tags/tag4053.xml"/><Relationship Id="rId1070" Type="http://schemas.openxmlformats.org/officeDocument/2006/relationships/tags" Target="../tags/tag4052.xml"/><Relationship Id="rId107" Type="http://schemas.openxmlformats.org/officeDocument/2006/relationships/tags" Target="../tags/tag3089.xml"/><Relationship Id="rId1069" Type="http://schemas.openxmlformats.org/officeDocument/2006/relationships/tags" Target="../tags/tag4051.xml"/><Relationship Id="rId1068" Type="http://schemas.openxmlformats.org/officeDocument/2006/relationships/tags" Target="../tags/tag4050.xml"/><Relationship Id="rId1067" Type="http://schemas.openxmlformats.org/officeDocument/2006/relationships/tags" Target="../tags/tag4049.xml"/><Relationship Id="rId1066" Type="http://schemas.openxmlformats.org/officeDocument/2006/relationships/tags" Target="../tags/tag4048.xml"/><Relationship Id="rId1065" Type="http://schemas.openxmlformats.org/officeDocument/2006/relationships/tags" Target="../tags/tag4047.xml"/><Relationship Id="rId1064" Type="http://schemas.openxmlformats.org/officeDocument/2006/relationships/tags" Target="../tags/tag4046.xml"/><Relationship Id="rId1063" Type="http://schemas.openxmlformats.org/officeDocument/2006/relationships/tags" Target="../tags/tag4045.xml"/><Relationship Id="rId1062" Type="http://schemas.openxmlformats.org/officeDocument/2006/relationships/tags" Target="../tags/tag4044.xml"/><Relationship Id="rId1061" Type="http://schemas.openxmlformats.org/officeDocument/2006/relationships/tags" Target="../tags/tag4043.xml"/><Relationship Id="rId1060" Type="http://schemas.openxmlformats.org/officeDocument/2006/relationships/tags" Target="../tags/tag4042.xml"/><Relationship Id="rId106" Type="http://schemas.openxmlformats.org/officeDocument/2006/relationships/tags" Target="../tags/tag3088.xml"/><Relationship Id="rId1059" Type="http://schemas.openxmlformats.org/officeDocument/2006/relationships/tags" Target="../tags/tag4041.xml"/><Relationship Id="rId1058" Type="http://schemas.openxmlformats.org/officeDocument/2006/relationships/tags" Target="../tags/tag4040.xml"/><Relationship Id="rId1057" Type="http://schemas.openxmlformats.org/officeDocument/2006/relationships/tags" Target="../tags/tag4039.xml"/><Relationship Id="rId1056" Type="http://schemas.openxmlformats.org/officeDocument/2006/relationships/tags" Target="../tags/tag4038.xml"/><Relationship Id="rId1055" Type="http://schemas.openxmlformats.org/officeDocument/2006/relationships/tags" Target="../tags/tag4037.xml"/><Relationship Id="rId1054" Type="http://schemas.openxmlformats.org/officeDocument/2006/relationships/tags" Target="../tags/tag4036.xml"/><Relationship Id="rId1053" Type="http://schemas.openxmlformats.org/officeDocument/2006/relationships/tags" Target="../tags/tag4035.xml"/><Relationship Id="rId1052" Type="http://schemas.openxmlformats.org/officeDocument/2006/relationships/tags" Target="../tags/tag4034.xml"/><Relationship Id="rId1051" Type="http://schemas.openxmlformats.org/officeDocument/2006/relationships/tags" Target="../tags/tag4033.xml"/><Relationship Id="rId1050" Type="http://schemas.openxmlformats.org/officeDocument/2006/relationships/tags" Target="../tags/tag4032.xml"/><Relationship Id="rId105" Type="http://schemas.openxmlformats.org/officeDocument/2006/relationships/tags" Target="../tags/tag3087.xml"/><Relationship Id="rId1049" Type="http://schemas.openxmlformats.org/officeDocument/2006/relationships/tags" Target="../tags/tag4031.xml"/><Relationship Id="rId1048" Type="http://schemas.openxmlformats.org/officeDocument/2006/relationships/tags" Target="../tags/tag4030.xml"/><Relationship Id="rId1047" Type="http://schemas.openxmlformats.org/officeDocument/2006/relationships/tags" Target="../tags/tag4029.xml"/><Relationship Id="rId1046" Type="http://schemas.openxmlformats.org/officeDocument/2006/relationships/tags" Target="../tags/tag4028.xml"/><Relationship Id="rId1045" Type="http://schemas.openxmlformats.org/officeDocument/2006/relationships/tags" Target="../tags/tag4027.xml"/><Relationship Id="rId1044" Type="http://schemas.openxmlformats.org/officeDocument/2006/relationships/tags" Target="../tags/tag4026.xml"/><Relationship Id="rId1043" Type="http://schemas.openxmlformats.org/officeDocument/2006/relationships/tags" Target="../tags/tag4025.xml"/><Relationship Id="rId1042" Type="http://schemas.openxmlformats.org/officeDocument/2006/relationships/tags" Target="../tags/tag4024.xml"/><Relationship Id="rId1041" Type="http://schemas.openxmlformats.org/officeDocument/2006/relationships/tags" Target="../tags/tag4023.xml"/><Relationship Id="rId1040" Type="http://schemas.openxmlformats.org/officeDocument/2006/relationships/tags" Target="../tags/tag4022.xml"/><Relationship Id="rId104" Type="http://schemas.openxmlformats.org/officeDocument/2006/relationships/tags" Target="../tags/tag3086.xml"/><Relationship Id="rId1039" Type="http://schemas.openxmlformats.org/officeDocument/2006/relationships/tags" Target="../tags/tag4021.xml"/><Relationship Id="rId1038" Type="http://schemas.openxmlformats.org/officeDocument/2006/relationships/tags" Target="../tags/tag4020.xml"/><Relationship Id="rId1037" Type="http://schemas.openxmlformats.org/officeDocument/2006/relationships/tags" Target="../tags/tag4019.xml"/><Relationship Id="rId1036" Type="http://schemas.openxmlformats.org/officeDocument/2006/relationships/tags" Target="../tags/tag4018.xml"/><Relationship Id="rId1035" Type="http://schemas.openxmlformats.org/officeDocument/2006/relationships/tags" Target="../tags/tag4017.xml"/><Relationship Id="rId1034" Type="http://schemas.openxmlformats.org/officeDocument/2006/relationships/tags" Target="../tags/tag4016.xml"/><Relationship Id="rId1033" Type="http://schemas.openxmlformats.org/officeDocument/2006/relationships/tags" Target="../tags/tag4015.xml"/><Relationship Id="rId1032" Type="http://schemas.openxmlformats.org/officeDocument/2006/relationships/tags" Target="../tags/tag4014.xml"/><Relationship Id="rId1031" Type="http://schemas.openxmlformats.org/officeDocument/2006/relationships/tags" Target="../tags/tag4013.xml"/><Relationship Id="rId1030" Type="http://schemas.openxmlformats.org/officeDocument/2006/relationships/tags" Target="../tags/tag4012.xml"/><Relationship Id="rId103" Type="http://schemas.openxmlformats.org/officeDocument/2006/relationships/tags" Target="../tags/tag3085.xml"/><Relationship Id="rId1029" Type="http://schemas.openxmlformats.org/officeDocument/2006/relationships/tags" Target="../tags/tag4011.xml"/><Relationship Id="rId1028" Type="http://schemas.openxmlformats.org/officeDocument/2006/relationships/tags" Target="../tags/tag4010.xml"/><Relationship Id="rId1027" Type="http://schemas.openxmlformats.org/officeDocument/2006/relationships/tags" Target="../tags/tag4009.xml"/><Relationship Id="rId1026" Type="http://schemas.openxmlformats.org/officeDocument/2006/relationships/tags" Target="../tags/tag4008.xml"/><Relationship Id="rId1025" Type="http://schemas.openxmlformats.org/officeDocument/2006/relationships/tags" Target="../tags/tag4007.xml"/><Relationship Id="rId1024" Type="http://schemas.openxmlformats.org/officeDocument/2006/relationships/tags" Target="../tags/tag4006.xml"/><Relationship Id="rId1023" Type="http://schemas.openxmlformats.org/officeDocument/2006/relationships/tags" Target="../tags/tag4005.xml"/><Relationship Id="rId1022" Type="http://schemas.openxmlformats.org/officeDocument/2006/relationships/tags" Target="../tags/tag4004.xml"/><Relationship Id="rId1021" Type="http://schemas.openxmlformats.org/officeDocument/2006/relationships/tags" Target="../tags/tag4003.xml"/><Relationship Id="rId1020" Type="http://schemas.openxmlformats.org/officeDocument/2006/relationships/tags" Target="../tags/tag4002.xml"/><Relationship Id="rId102" Type="http://schemas.openxmlformats.org/officeDocument/2006/relationships/tags" Target="../tags/tag3084.xml"/><Relationship Id="rId1019" Type="http://schemas.openxmlformats.org/officeDocument/2006/relationships/tags" Target="../tags/tag4001.xml"/><Relationship Id="rId1018" Type="http://schemas.openxmlformats.org/officeDocument/2006/relationships/tags" Target="../tags/tag4000.xml"/><Relationship Id="rId1017" Type="http://schemas.openxmlformats.org/officeDocument/2006/relationships/tags" Target="../tags/tag3999.xml"/><Relationship Id="rId1016" Type="http://schemas.openxmlformats.org/officeDocument/2006/relationships/tags" Target="../tags/tag3998.xml"/><Relationship Id="rId1015" Type="http://schemas.openxmlformats.org/officeDocument/2006/relationships/tags" Target="../tags/tag3997.xml"/><Relationship Id="rId1014" Type="http://schemas.openxmlformats.org/officeDocument/2006/relationships/tags" Target="../tags/tag3996.xml"/><Relationship Id="rId1013" Type="http://schemas.openxmlformats.org/officeDocument/2006/relationships/tags" Target="../tags/tag3995.xml"/><Relationship Id="rId1012" Type="http://schemas.openxmlformats.org/officeDocument/2006/relationships/tags" Target="../tags/tag3994.xml"/><Relationship Id="rId1011" Type="http://schemas.openxmlformats.org/officeDocument/2006/relationships/tags" Target="../tags/tag3993.xml"/><Relationship Id="rId1010" Type="http://schemas.openxmlformats.org/officeDocument/2006/relationships/tags" Target="../tags/tag3992.xml"/><Relationship Id="rId101" Type="http://schemas.openxmlformats.org/officeDocument/2006/relationships/tags" Target="../tags/tag3083.xml"/><Relationship Id="rId1009" Type="http://schemas.openxmlformats.org/officeDocument/2006/relationships/tags" Target="../tags/tag3991.xml"/><Relationship Id="rId1008" Type="http://schemas.openxmlformats.org/officeDocument/2006/relationships/tags" Target="../tags/tag3990.xml"/><Relationship Id="rId1007" Type="http://schemas.openxmlformats.org/officeDocument/2006/relationships/tags" Target="../tags/tag3989.xml"/><Relationship Id="rId1006" Type="http://schemas.openxmlformats.org/officeDocument/2006/relationships/tags" Target="../tags/tag3988.xml"/><Relationship Id="rId1005" Type="http://schemas.openxmlformats.org/officeDocument/2006/relationships/tags" Target="../tags/tag3987.xml"/><Relationship Id="rId1004" Type="http://schemas.openxmlformats.org/officeDocument/2006/relationships/tags" Target="../tags/tag3986.xml"/><Relationship Id="rId1003" Type="http://schemas.openxmlformats.org/officeDocument/2006/relationships/tags" Target="../tags/tag3985.xml"/><Relationship Id="rId1002" Type="http://schemas.openxmlformats.org/officeDocument/2006/relationships/tags" Target="../tags/tag3984.xml"/><Relationship Id="rId1001" Type="http://schemas.openxmlformats.org/officeDocument/2006/relationships/tags" Target="../tags/tag3983.xml"/><Relationship Id="rId1000" Type="http://schemas.openxmlformats.org/officeDocument/2006/relationships/tags" Target="../tags/tag3982.xml"/><Relationship Id="rId100" Type="http://schemas.openxmlformats.org/officeDocument/2006/relationships/tags" Target="../tags/tag3082.xml"/><Relationship Id="rId10" Type="http://schemas.openxmlformats.org/officeDocument/2006/relationships/tags" Target="../tags/tag2992.xml"/><Relationship Id="rId1" Type="http://schemas.openxmlformats.org/officeDocument/2006/relationships/tags" Target="../tags/tag2983.xml"/></Relationships>
</file>

<file path=ppt/slides/_rels/slide21.xml.rels><?xml version="1.0" encoding="UTF-8" standalone="yes"?>
<Relationships xmlns="http://schemas.openxmlformats.org/package/2006/relationships"><Relationship Id="rId4" Type="http://schemas.openxmlformats.org/officeDocument/2006/relationships/notesSlide" Target="../notesSlides/notesSlide19.xml"/><Relationship Id="rId3" Type="http://schemas.openxmlformats.org/officeDocument/2006/relationships/slideLayout" Target="../slideLayouts/slideLayout66.xml"/><Relationship Id="rId2" Type="http://schemas.openxmlformats.org/officeDocument/2006/relationships/tags" Target="../tags/tag4254.xml"/><Relationship Id="rId1" Type="http://schemas.openxmlformats.org/officeDocument/2006/relationships/tags" Target="../tags/tag4253.xml"/></Relationships>
</file>

<file path=ppt/slides/_rels/slide22.xml.rels><?xml version="1.0" encoding="UTF-8" standalone="yes"?>
<Relationships xmlns="http://schemas.openxmlformats.org/package/2006/relationships"><Relationship Id="rId999" Type="http://schemas.openxmlformats.org/officeDocument/2006/relationships/tags" Target="../tags/tag5253.xml"/><Relationship Id="rId998" Type="http://schemas.openxmlformats.org/officeDocument/2006/relationships/tags" Target="../tags/tag5252.xml"/><Relationship Id="rId997" Type="http://schemas.openxmlformats.org/officeDocument/2006/relationships/tags" Target="../tags/tag5251.xml"/><Relationship Id="rId996" Type="http://schemas.openxmlformats.org/officeDocument/2006/relationships/tags" Target="../tags/tag5250.xml"/><Relationship Id="rId995" Type="http://schemas.openxmlformats.org/officeDocument/2006/relationships/tags" Target="../tags/tag5249.xml"/><Relationship Id="rId994" Type="http://schemas.openxmlformats.org/officeDocument/2006/relationships/tags" Target="../tags/tag5248.xml"/><Relationship Id="rId993" Type="http://schemas.openxmlformats.org/officeDocument/2006/relationships/tags" Target="../tags/tag5247.xml"/><Relationship Id="rId992" Type="http://schemas.openxmlformats.org/officeDocument/2006/relationships/tags" Target="../tags/tag5246.xml"/><Relationship Id="rId991" Type="http://schemas.openxmlformats.org/officeDocument/2006/relationships/tags" Target="../tags/tag5245.xml"/><Relationship Id="rId990" Type="http://schemas.openxmlformats.org/officeDocument/2006/relationships/tags" Target="../tags/tag5244.xml"/><Relationship Id="rId99" Type="http://schemas.openxmlformats.org/officeDocument/2006/relationships/tags" Target="../tags/tag4353.xml"/><Relationship Id="rId989" Type="http://schemas.openxmlformats.org/officeDocument/2006/relationships/tags" Target="../tags/tag5243.xml"/><Relationship Id="rId988" Type="http://schemas.openxmlformats.org/officeDocument/2006/relationships/tags" Target="../tags/tag5242.xml"/><Relationship Id="rId987" Type="http://schemas.openxmlformats.org/officeDocument/2006/relationships/tags" Target="../tags/tag5241.xml"/><Relationship Id="rId986" Type="http://schemas.openxmlformats.org/officeDocument/2006/relationships/tags" Target="../tags/tag5240.xml"/><Relationship Id="rId985" Type="http://schemas.openxmlformats.org/officeDocument/2006/relationships/tags" Target="../tags/tag5239.xml"/><Relationship Id="rId984" Type="http://schemas.openxmlformats.org/officeDocument/2006/relationships/tags" Target="../tags/tag5238.xml"/><Relationship Id="rId983" Type="http://schemas.openxmlformats.org/officeDocument/2006/relationships/tags" Target="../tags/tag5237.xml"/><Relationship Id="rId982" Type="http://schemas.openxmlformats.org/officeDocument/2006/relationships/tags" Target="../tags/tag5236.xml"/><Relationship Id="rId981" Type="http://schemas.openxmlformats.org/officeDocument/2006/relationships/tags" Target="../tags/tag5235.xml"/><Relationship Id="rId980" Type="http://schemas.openxmlformats.org/officeDocument/2006/relationships/tags" Target="../tags/tag5234.xml"/><Relationship Id="rId98" Type="http://schemas.openxmlformats.org/officeDocument/2006/relationships/tags" Target="../tags/tag4352.xml"/><Relationship Id="rId979" Type="http://schemas.openxmlformats.org/officeDocument/2006/relationships/tags" Target="../tags/tag5233.xml"/><Relationship Id="rId978" Type="http://schemas.openxmlformats.org/officeDocument/2006/relationships/tags" Target="../tags/tag5232.xml"/><Relationship Id="rId977" Type="http://schemas.openxmlformats.org/officeDocument/2006/relationships/tags" Target="../tags/tag5231.xml"/><Relationship Id="rId976" Type="http://schemas.openxmlformats.org/officeDocument/2006/relationships/tags" Target="../tags/tag5230.xml"/><Relationship Id="rId975" Type="http://schemas.openxmlformats.org/officeDocument/2006/relationships/tags" Target="../tags/tag5229.xml"/><Relationship Id="rId974" Type="http://schemas.openxmlformats.org/officeDocument/2006/relationships/tags" Target="../tags/tag5228.xml"/><Relationship Id="rId973" Type="http://schemas.openxmlformats.org/officeDocument/2006/relationships/tags" Target="../tags/tag5227.xml"/><Relationship Id="rId972" Type="http://schemas.openxmlformats.org/officeDocument/2006/relationships/tags" Target="../tags/tag5226.xml"/><Relationship Id="rId971" Type="http://schemas.openxmlformats.org/officeDocument/2006/relationships/tags" Target="../tags/tag5225.xml"/><Relationship Id="rId970" Type="http://schemas.openxmlformats.org/officeDocument/2006/relationships/tags" Target="../tags/tag5224.xml"/><Relationship Id="rId97" Type="http://schemas.openxmlformats.org/officeDocument/2006/relationships/tags" Target="../tags/tag4351.xml"/><Relationship Id="rId969" Type="http://schemas.openxmlformats.org/officeDocument/2006/relationships/tags" Target="../tags/tag5223.xml"/><Relationship Id="rId968" Type="http://schemas.openxmlformats.org/officeDocument/2006/relationships/tags" Target="../tags/tag5222.xml"/><Relationship Id="rId967" Type="http://schemas.openxmlformats.org/officeDocument/2006/relationships/tags" Target="../tags/tag5221.xml"/><Relationship Id="rId966" Type="http://schemas.openxmlformats.org/officeDocument/2006/relationships/tags" Target="../tags/tag5220.xml"/><Relationship Id="rId965" Type="http://schemas.openxmlformats.org/officeDocument/2006/relationships/tags" Target="../tags/tag5219.xml"/><Relationship Id="rId964" Type="http://schemas.openxmlformats.org/officeDocument/2006/relationships/tags" Target="../tags/tag5218.xml"/><Relationship Id="rId963" Type="http://schemas.openxmlformats.org/officeDocument/2006/relationships/tags" Target="../tags/tag5217.xml"/><Relationship Id="rId962" Type="http://schemas.openxmlformats.org/officeDocument/2006/relationships/tags" Target="../tags/tag5216.xml"/><Relationship Id="rId961" Type="http://schemas.openxmlformats.org/officeDocument/2006/relationships/tags" Target="../tags/tag5215.xml"/><Relationship Id="rId960" Type="http://schemas.openxmlformats.org/officeDocument/2006/relationships/tags" Target="../tags/tag5214.xml"/><Relationship Id="rId96" Type="http://schemas.openxmlformats.org/officeDocument/2006/relationships/tags" Target="../tags/tag4350.xml"/><Relationship Id="rId959" Type="http://schemas.openxmlformats.org/officeDocument/2006/relationships/tags" Target="../tags/tag5213.xml"/><Relationship Id="rId958" Type="http://schemas.openxmlformats.org/officeDocument/2006/relationships/tags" Target="../tags/tag5212.xml"/><Relationship Id="rId957" Type="http://schemas.openxmlformats.org/officeDocument/2006/relationships/tags" Target="../tags/tag5211.xml"/><Relationship Id="rId956" Type="http://schemas.openxmlformats.org/officeDocument/2006/relationships/tags" Target="../tags/tag5210.xml"/><Relationship Id="rId955" Type="http://schemas.openxmlformats.org/officeDocument/2006/relationships/tags" Target="../tags/tag5209.xml"/><Relationship Id="rId954" Type="http://schemas.openxmlformats.org/officeDocument/2006/relationships/tags" Target="../tags/tag5208.xml"/><Relationship Id="rId953" Type="http://schemas.openxmlformats.org/officeDocument/2006/relationships/tags" Target="../tags/tag5207.xml"/><Relationship Id="rId952" Type="http://schemas.openxmlformats.org/officeDocument/2006/relationships/tags" Target="../tags/tag5206.xml"/><Relationship Id="rId951" Type="http://schemas.openxmlformats.org/officeDocument/2006/relationships/tags" Target="../tags/tag5205.xml"/><Relationship Id="rId950" Type="http://schemas.openxmlformats.org/officeDocument/2006/relationships/tags" Target="../tags/tag5204.xml"/><Relationship Id="rId95" Type="http://schemas.openxmlformats.org/officeDocument/2006/relationships/tags" Target="../tags/tag4349.xml"/><Relationship Id="rId949" Type="http://schemas.openxmlformats.org/officeDocument/2006/relationships/tags" Target="../tags/tag5203.xml"/><Relationship Id="rId948" Type="http://schemas.openxmlformats.org/officeDocument/2006/relationships/tags" Target="../tags/tag5202.xml"/><Relationship Id="rId947" Type="http://schemas.openxmlformats.org/officeDocument/2006/relationships/tags" Target="../tags/tag5201.xml"/><Relationship Id="rId946" Type="http://schemas.openxmlformats.org/officeDocument/2006/relationships/tags" Target="../tags/tag5200.xml"/><Relationship Id="rId945" Type="http://schemas.openxmlformats.org/officeDocument/2006/relationships/tags" Target="../tags/tag5199.xml"/><Relationship Id="rId944" Type="http://schemas.openxmlformats.org/officeDocument/2006/relationships/tags" Target="../tags/tag5198.xml"/><Relationship Id="rId943" Type="http://schemas.openxmlformats.org/officeDocument/2006/relationships/tags" Target="../tags/tag5197.xml"/><Relationship Id="rId942" Type="http://schemas.openxmlformats.org/officeDocument/2006/relationships/tags" Target="../tags/tag5196.xml"/><Relationship Id="rId941" Type="http://schemas.openxmlformats.org/officeDocument/2006/relationships/tags" Target="../tags/tag5195.xml"/><Relationship Id="rId940" Type="http://schemas.openxmlformats.org/officeDocument/2006/relationships/tags" Target="../tags/tag5194.xml"/><Relationship Id="rId94" Type="http://schemas.openxmlformats.org/officeDocument/2006/relationships/tags" Target="../tags/tag4348.xml"/><Relationship Id="rId939" Type="http://schemas.openxmlformats.org/officeDocument/2006/relationships/tags" Target="../tags/tag5193.xml"/><Relationship Id="rId938" Type="http://schemas.openxmlformats.org/officeDocument/2006/relationships/tags" Target="../tags/tag5192.xml"/><Relationship Id="rId937" Type="http://schemas.openxmlformats.org/officeDocument/2006/relationships/tags" Target="../tags/tag5191.xml"/><Relationship Id="rId936" Type="http://schemas.openxmlformats.org/officeDocument/2006/relationships/tags" Target="../tags/tag5190.xml"/><Relationship Id="rId935" Type="http://schemas.openxmlformats.org/officeDocument/2006/relationships/tags" Target="../tags/tag5189.xml"/><Relationship Id="rId934" Type="http://schemas.openxmlformats.org/officeDocument/2006/relationships/tags" Target="../tags/tag5188.xml"/><Relationship Id="rId933" Type="http://schemas.openxmlformats.org/officeDocument/2006/relationships/tags" Target="../tags/tag5187.xml"/><Relationship Id="rId932" Type="http://schemas.openxmlformats.org/officeDocument/2006/relationships/tags" Target="../tags/tag5186.xml"/><Relationship Id="rId931" Type="http://schemas.openxmlformats.org/officeDocument/2006/relationships/tags" Target="../tags/tag5185.xml"/><Relationship Id="rId930" Type="http://schemas.openxmlformats.org/officeDocument/2006/relationships/tags" Target="../tags/tag5184.xml"/><Relationship Id="rId93" Type="http://schemas.openxmlformats.org/officeDocument/2006/relationships/tags" Target="../tags/tag4347.xml"/><Relationship Id="rId929" Type="http://schemas.openxmlformats.org/officeDocument/2006/relationships/tags" Target="../tags/tag5183.xml"/><Relationship Id="rId928" Type="http://schemas.openxmlformats.org/officeDocument/2006/relationships/tags" Target="../tags/tag5182.xml"/><Relationship Id="rId927" Type="http://schemas.openxmlformats.org/officeDocument/2006/relationships/tags" Target="../tags/tag5181.xml"/><Relationship Id="rId926" Type="http://schemas.openxmlformats.org/officeDocument/2006/relationships/tags" Target="../tags/tag5180.xml"/><Relationship Id="rId925" Type="http://schemas.openxmlformats.org/officeDocument/2006/relationships/tags" Target="../tags/tag5179.xml"/><Relationship Id="rId924" Type="http://schemas.openxmlformats.org/officeDocument/2006/relationships/tags" Target="../tags/tag5178.xml"/><Relationship Id="rId923" Type="http://schemas.openxmlformats.org/officeDocument/2006/relationships/tags" Target="../tags/tag5177.xml"/><Relationship Id="rId922" Type="http://schemas.openxmlformats.org/officeDocument/2006/relationships/tags" Target="../tags/tag5176.xml"/><Relationship Id="rId921" Type="http://schemas.openxmlformats.org/officeDocument/2006/relationships/tags" Target="../tags/tag5175.xml"/><Relationship Id="rId920" Type="http://schemas.openxmlformats.org/officeDocument/2006/relationships/tags" Target="../tags/tag5174.xml"/><Relationship Id="rId92" Type="http://schemas.openxmlformats.org/officeDocument/2006/relationships/tags" Target="../tags/tag4346.xml"/><Relationship Id="rId919" Type="http://schemas.openxmlformats.org/officeDocument/2006/relationships/tags" Target="../tags/tag5173.xml"/><Relationship Id="rId918" Type="http://schemas.openxmlformats.org/officeDocument/2006/relationships/tags" Target="../tags/tag5172.xml"/><Relationship Id="rId917" Type="http://schemas.openxmlformats.org/officeDocument/2006/relationships/tags" Target="../tags/tag5171.xml"/><Relationship Id="rId916" Type="http://schemas.openxmlformats.org/officeDocument/2006/relationships/tags" Target="../tags/tag5170.xml"/><Relationship Id="rId915" Type="http://schemas.openxmlformats.org/officeDocument/2006/relationships/tags" Target="../tags/tag5169.xml"/><Relationship Id="rId914" Type="http://schemas.openxmlformats.org/officeDocument/2006/relationships/tags" Target="../tags/tag5168.xml"/><Relationship Id="rId913" Type="http://schemas.openxmlformats.org/officeDocument/2006/relationships/tags" Target="../tags/tag5167.xml"/><Relationship Id="rId912" Type="http://schemas.openxmlformats.org/officeDocument/2006/relationships/tags" Target="../tags/tag5166.xml"/><Relationship Id="rId911" Type="http://schemas.openxmlformats.org/officeDocument/2006/relationships/tags" Target="../tags/tag5165.xml"/><Relationship Id="rId910" Type="http://schemas.openxmlformats.org/officeDocument/2006/relationships/tags" Target="../tags/tag5164.xml"/><Relationship Id="rId91" Type="http://schemas.openxmlformats.org/officeDocument/2006/relationships/tags" Target="../tags/tag4345.xml"/><Relationship Id="rId909" Type="http://schemas.openxmlformats.org/officeDocument/2006/relationships/tags" Target="../tags/tag5163.xml"/><Relationship Id="rId908" Type="http://schemas.openxmlformats.org/officeDocument/2006/relationships/tags" Target="../tags/tag5162.xml"/><Relationship Id="rId907" Type="http://schemas.openxmlformats.org/officeDocument/2006/relationships/tags" Target="../tags/tag5161.xml"/><Relationship Id="rId906" Type="http://schemas.openxmlformats.org/officeDocument/2006/relationships/tags" Target="../tags/tag5160.xml"/><Relationship Id="rId905" Type="http://schemas.openxmlformats.org/officeDocument/2006/relationships/tags" Target="../tags/tag5159.xml"/><Relationship Id="rId904" Type="http://schemas.openxmlformats.org/officeDocument/2006/relationships/tags" Target="../tags/tag5158.xml"/><Relationship Id="rId903" Type="http://schemas.openxmlformats.org/officeDocument/2006/relationships/tags" Target="../tags/tag5157.xml"/><Relationship Id="rId902" Type="http://schemas.openxmlformats.org/officeDocument/2006/relationships/tags" Target="../tags/tag5156.xml"/><Relationship Id="rId901" Type="http://schemas.openxmlformats.org/officeDocument/2006/relationships/tags" Target="../tags/tag5155.xml"/><Relationship Id="rId900" Type="http://schemas.openxmlformats.org/officeDocument/2006/relationships/tags" Target="../tags/tag5154.xml"/><Relationship Id="rId90" Type="http://schemas.openxmlformats.org/officeDocument/2006/relationships/tags" Target="../tags/tag4344.xml"/><Relationship Id="rId9" Type="http://schemas.openxmlformats.org/officeDocument/2006/relationships/tags" Target="../tags/tag4263.xml"/><Relationship Id="rId899" Type="http://schemas.openxmlformats.org/officeDocument/2006/relationships/tags" Target="../tags/tag5153.xml"/><Relationship Id="rId898" Type="http://schemas.openxmlformats.org/officeDocument/2006/relationships/tags" Target="../tags/tag5152.xml"/><Relationship Id="rId897" Type="http://schemas.openxmlformats.org/officeDocument/2006/relationships/tags" Target="../tags/tag5151.xml"/><Relationship Id="rId896" Type="http://schemas.openxmlformats.org/officeDocument/2006/relationships/tags" Target="../tags/tag5150.xml"/><Relationship Id="rId895" Type="http://schemas.openxmlformats.org/officeDocument/2006/relationships/tags" Target="../tags/tag5149.xml"/><Relationship Id="rId894" Type="http://schemas.openxmlformats.org/officeDocument/2006/relationships/tags" Target="../tags/tag5148.xml"/><Relationship Id="rId893" Type="http://schemas.openxmlformats.org/officeDocument/2006/relationships/tags" Target="../tags/tag5147.xml"/><Relationship Id="rId892" Type="http://schemas.openxmlformats.org/officeDocument/2006/relationships/tags" Target="../tags/tag5146.xml"/><Relationship Id="rId891" Type="http://schemas.openxmlformats.org/officeDocument/2006/relationships/tags" Target="../tags/tag5145.xml"/><Relationship Id="rId890" Type="http://schemas.openxmlformats.org/officeDocument/2006/relationships/tags" Target="../tags/tag5144.xml"/><Relationship Id="rId89" Type="http://schemas.openxmlformats.org/officeDocument/2006/relationships/tags" Target="../tags/tag4343.xml"/><Relationship Id="rId889" Type="http://schemas.openxmlformats.org/officeDocument/2006/relationships/tags" Target="../tags/tag5143.xml"/><Relationship Id="rId888" Type="http://schemas.openxmlformats.org/officeDocument/2006/relationships/tags" Target="../tags/tag5142.xml"/><Relationship Id="rId887" Type="http://schemas.openxmlformats.org/officeDocument/2006/relationships/tags" Target="../tags/tag5141.xml"/><Relationship Id="rId886" Type="http://schemas.openxmlformats.org/officeDocument/2006/relationships/tags" Target="../tags/tag5140.xml"/><Relationship Id="rId885" Type="http://schemas.openxmlformats.org/officeDocument/2006/relationships/tags" Target="../tags/tag5139.xml"/><Relationship Id="rId884" Type="http://schemas.openxmlformats.org/officeDocument/2006/relationships/tags" Target="../tags/tag5138.xml"/><Relationship Id="rId883" Type="http://schemas.openxmlformats.org/officeDocument/2006/relationships/tags" Target="../tags/tag5137.xml"/><Relationship Id="rId882" Type="http://schemas.openxmlformats.org/officeDocument/2006/relationships/tags" Target="../tags/tag5136.xml"/><Relationship Id="rId881" Type="http://schemas.openxmlformats.org/officeDocument/2006/relationships/tags" Target="../tags/tag5135.xml"/><Relationship Id="rId880" Type="http://schemas.openxmlformats.org/officeDocument/2006/relationships/tags" Target="../tags/tag5134.xml"/><Relationship Id="rId88" Type="http://schemas.openxmlformats.org/officeDocument/2006/relationships/tags" Target="../tags/tag4342.xml"/><Relationship Id="rId879" Type="http://schemas.openxmlformats.org/officeDocument/2006/relationships/tags" Target="../tags/tag5133.xml"/><Relationship Id="rId878" Type="http://schemas.openxmlformats.org/officeDocument/2006/relationships/tags" Target="../tags/tag5132.xml"/><Relationship Id="rId877" Type="http://schemas.openxmlformats.org/officeDocument/2006/relationships/tags" Target="../tags/tag5131.xml"/><Relationship Id="rId876" Type="http://schemas.openxmlformats.org/officeDocument/2006/relationships/tags" Target="../tags/tag5130.xml"/><Relationship Id="rId875" Type="http://schemas.openxmlformats.org/officeDocument/2006/relationships/tags" Target="../tags/tag5129.xml"/><Relationship Id="rId874" Type="http://schemas.openxmlformats.org/officeDocument/2006/relationships/tags" Target="../tags/tag5128.xml"/><Relationship Id="rId873" Type="http://schemas.openxmlformats.org/officeDocument/2006/relationships/tags" Target="../tags/tag5127.xml"/><Relationship Id="rId872" Type="http://schemas.openxmlformats.org/officeDocument/2006/relationships/tags" Target="../tags/tag5126.xml"/><Relationship Id="rId871" Type="http://schemas.openxmlformats.org/officeDocument/2006/relationships/tags" Target="../tags/tag5125.xml"/><Relationship Id="rId870" Type="http://schemas.openxmlformats.org/officeDocument/2006/relationships/tags" Target="../tags/tag5124.xml"/><Relationship Id="rId87" Type="http://schemas.openxmlformats.org/officeDocument/2006/relationships/tags" Target="../tags/tag4341.xml"/><Relationship Id="rId869" Type="http://schemas.openxmlformats.org/officeDocument/2006/relationships/tags" Target="../tags/tag5123.xml"/><Relationship Id="rId868" Type="http://schemas.openxmlformats.org/officeDocument/2006/relationships/tags" Target="../tags/tag5122.xml"/><Relationship Id="rId867" Type="http://schemas.openxmlformats.org/officeDocument/2006/relationships/tags" Target="../tags/tag5121.xml"/><Relationship Id="rId866" Type="http://schemas.openxmlformats.org/officeDocument/2006/relationships/tags" Target="../tags/tag5120.xml"/><Relationship Id="rId865" Type="http://schemas.openxmlformats.org/officeDocument/2006/relationships/tags" Target="../tags/tag5119.xml"/><Relationship Id="rId864" Type="http://schemas.openxmlformats.org/officeDocument/2006/relationships/tags" Target="../tags/tag5118.xml"/><Relationship Id="rId863" Type="http://schemas.openxmlformats.org/officeDocument/2006/relationships/tags" Target="../tags/tag5117.xml"/><Relationship Id="rId862" Type="http://schemas.openxmlformats.org/officeDocument/2006/relationships/tags" Target="../tags/tag5116.xml"/><Relationship Id="rId861" Type="http://schemas.openxmlformats.org/officeDocument/2006/relationships/tags" Target="../tags/tag5115.xml"/><Relationship Id="rId860" Type="http://schemas.openxmlformats.org/officeDocument/2006/relationships/tags" Target="../tags/tag5114.xml"/><Relationship Id="rId86" Type="http://schemas.openxmlformats.org/officeDocument/2006/relationships/tags" Target="../tags/tag4340.xml"/><Relationship Id="rId859" Type="http://schemas.openxmlformats.org/officeDocument/2006/relationships/tags" Target="../tags/tag5113.xml"/><Relationship Id="rId858" Type="http://schemas.openxmlformats.org/officeDocument/2006/relationships/tags" Target="../tags/tag5112.xml"/><Relationship Id="rId857" Type="http://schemas.openxmlformats.org/officeDocument/2006/relationships/tags" Target="../tags/tag5111.xml"/><Relationship Id="rId856" Type="http://schemas.openxmlformats.org/officeDocument/2006/relationships/tags" Target="../tags/tag5110.xml"/><Relationship Id="rId855" Type="http://schemas.openxmlformats.org/officeDocument/2006/relationships/tags" Target="../tags/tag5109.xml"/><Relationship Id="rId854" Type="http://schemas.openxmlformats.org/officeDocument/2006/relationships/tags" Target="../tags/tag5108.xml"/><Relationship Id="rId853" Type="http://schemas.openxmlformats.org/officeDocument/2006/relationships/tags" Target="../tags/tag5107.xml"/><Relationship Id="rId852" Type="http://schemas.openxmlformats.org/officeDocument/2006/relationships/tags" Target="../tags/tag5106.xml"/><Relationship Id="rId851" Type="http://schemas.openxmlformats.org/officeDocument/2006/relationships/tags" Target="../tags/tag5105.xml"/><Relationship Id="rId850" Type="http://schemas.openxmlformats.org/officeDocument/2006/relationships/tags" Target="../tags/tag5104.xml"/><Relationship Id="rId85" Type="http://schemas.openxmlformats.org/officeDocument/2006/relationships/tags" Target="../tags/tag4339.xml"/><Relationship Id="rId849" Type="http://schemas.openxmlformats.org/officeDocument/2006/relationships/tags" Target="../tags/tag5103.xml"/><Relationship Id="rId848" Type="http://schemas.openxmlformats.org/officeDocument/2006/relationships/tags" Target="../tags/tag5102.xml"/><Relationship Id="rId847" Type="http://schemas.openxmlformats.org/officeDocument/2006/relationships/tags" Target="../tags/tag5101.xml"/><Relationship Id="rId846" Type="http://schemas.openxmlformats.org/officeDocument/2006/relationships/tags" Target="../tags/tag5100.xml"/><Relationship Id="rId845" Type="http://schemas.openxmlformats.org/officeDocument/2006/relationships/tags" Target="../tags/tag5099.xml"/><Relationship Id="rId844" Type="http://schemas.openxmlformats.org/officeDocument/2006/relationships/tags" Target="../tags/tag5098.xml"/><Relationship Id="rId843" Type="http://schemas.openxmlformats.org/officeDocument/2006/relationships/tags" Target="../tags/tag5097.xml"/><Relationship Id="rId842" Type="http://schemas.openxmlformats.org/officeDocument/2006/relationships/tags" Target="../tags/tag5096.xml"/><Relationship Id="rId841" Type="http://schemas.openxmlformats.org/officeDocument/2006/relationships/tags" Target="../tags/tag5095.xml"/><Relationship Id="rId840" Type="http://schemas.openxmlformats.org/officeDocument/2006/relationships/tags" Target="../tags/tag5094.xml"/><Relationship Id="rId84" Type="http://schemas.openxmlformats.org/officeDocument/2006/relationships/tags" Target="../tags/tag4338.xml"/><Relationship Id="rId839" Type="http://schemas.openxmlformats.org/officeDocument/2006/relationships/tags" Target="../tags/tag5093.xml"/><Relationship Id="rId838" Type="http://schemas.openxmlformats.org/officeDocument/2006/relationships/tags" Target="../tags/tag5092.xml"/><Relationship Id="rId837" Type="http://schemas.openxmlformats.org/officeDocument/2006/relationships/tags" Target="../tags/tag5091.xml"/><Relationship Id="rId836" Type="http://schemas.openxmlformats.org/officeDocument/2006/relationships/tags" Target="../tags/tag5090.xml"/><Relationship Id="rId835" Type="http://schemas.openxmlformats.org/officeDocument/2006/relationships/tags" Target="../tags/tag5089.xml"/><Relationship Id="rId834" Type="http://schemas.openxmlformats.org/officeDocument/2006/relationships/tags" Target="../tags/tag5088.xml"/><Relationship Id="rId833" Type="http://schemas.openxmlformats.org/officeDocument/2006/relationships/tags" Target="../tags/tag5087.xml"/><Relationship Id="rId832" Type="http://schemas.openxmlformats.org/officeDocument/2006/relationships/tags" Target="../tags/tag5086.xml"/><Relationship Id="rId831" Type="http://schemas.openxmlformats.org/officeDocument/2006/relationships/tags" Target="../tags/tag5085.xml"/><Relationship Id="rId830" Type="http://schemas.openxmlformats.org/officeDocument/2006/relationships/tags" Target="../tags/tag5084.xml"/><Relationship Id="rId83" Type="http://schemas.openxmlformats.org/officeDocument/2006/relationships/tags" Target="../tags/tag4337.xml"/><Relationship Id="rId829" Type="http://schemas.openxmlformats.org/officeDocument/2006/relationships/tags" Target="../tags/tag5083.xml"/><Relationship Id="rId828" Type="http://schemas.openxmlformats.org/officeDocument/2006/relationships/tags" Target="../tags/tag5082.xml"/><Relationship Id="rId827" Type="http://schemas.openxmlformats.org/officeDocument/2006/relationships/tags" Target="../tags/tag5081.xml"/><Relationship Id="rId826" Type="http://schemas.openxmlformats.org/officeDocument/2006/relationships/tags" Target="../tags/tag5080.xml"/><Relationship Id="rId825" Type="http://schemas.openxmlformats.org/officeDocument/2006/relationships/tags" Target="../tags/tag5079.xml"/><Relationship Id="rId824" Type="http://schemas.openxmlformats.org/officeDocument/2006/relationships/tags" Target="../tags/tag5078.xml"/><Relationship Id="rId823" Type="http://schemas.openxmlformats.org/officeDocument/2006/relationships/tags" Target="../tags/tag5077.xml"/><Relationship Id="rId822" Type="http://schemas.openxmlformats.org/officeDocument/2006/relationships/tags" Target="../tags/tag5076.xml"/><Relationship Id="rId821" Type="http://schemas.openxmlformats.org/officeDocument/2006/relationships/tags" Target="../tags/tag5075.xml"/><Relationship Id="rId820" Type="http://schemas.openxmlformats.org/officeDocument/2006/relationships/tags" Target="../tags/tag5074.xml"/><Relationship Id="rId82" Type="http://schemas.openxmlformats.org/officeDocument/2006/relationships/tags" Target="../tags/tag4336.xml"/><Relationship Id="rId819" Type="http://schemas.openxmlformats.org/officeDocument/2006/relationships/tags" Target="../tags/tag5073.xml"/><Relationship Id="rId818" Type="http://schemas.openxmlformats.org/officeDocument/2006/relationships/tags" Target="../tags/tag5072.xml"/><Relationship Id="rId817" Type="http://schemas.openxmlformats.org/officeDocument/2006/relationships/tags" Target="../tags/tag5071.xml"/><Relationship Id="rId816" Type="http://schemas.openxmlformats.org/officeDocument/2006/relationships/tags" Target="../tags/tag5070.xml"/><Relationship Id="rId815" Type="http://schemas.openxmlformats.org/officeDocument/2006/relationships/tags" Target="../tags/tag5069.xml"/><Relationship Id="rId814" Type="http://schemas.openxmlformats.org/officeDocument/2006/relationships/tags" Target="../tags/tag5068.xml"/><Relationship Id="rId813" Type="http://schemas.openxmlformats.org/officeDocument/2006/relationships/tags" Target="../tags/tag5067.xml"/><Relationship Id="rId812" Type="http://schemas.openxmlformats.org/officeDocument/2006/relationships/tags" Target="../tags/tag5066.xml"/><Relationship Id="rId811" Type="http://schemas.openxmlformats.org/officeDocument/2006/relationships/tags" Target="../tags/tag5065.xml"/><Relationship Id="rId810" Type="http://schemas.openxmlformats.org/officeDocument/2006/relationships/tags" Target="../tags/tag5064.xml"/><Relationship Id="rId81" Type="http://schemas.openxmlformats.org/officeDocument/2006/relationships/tags" Target="../tags/tag4335.xml"/><Relationship Id="rId809" Type="http://schemas.openxmlformats.org/officeDocument/2006/relationships/tags" Target="../tags/tag5063.xml"/><Relationship Id="rId808" Type="http://schemas.openxmlformats.org/officeDocument/2006/relationships/tags" Target="../tags/tag5062.xml"/><Relationship Id="rId807" Type="http://schemas.openxmlformats.org/officeDocument/2006/relationships/tags" Target="../tags/tag5061.xml"/><Relationship Id="rId806" Type="http://schemas.openxmlformats.org/officeDocument/2006/relationships/tags" Target="../tags/tag5060.xml"/><Relationship Id="rId805" Type="http://schemas.openxmlformats.org/officeDocument/2006/relationships/tags" Target="../tags/tag5059.xml"/><Relationship Id="rId804" Type="http://schemas.openxmlformats.org/officeDocument/2006/relationships/tags" Target="../tags/tag5058.xml"/><Relationship Id="rId803" Type="http://schemas.openxmlformats.org/officeDocument/2006/relationships/tags" Target="../tags/tag5057.xml"/><Relationship Id="rId802" Type="http://schemas.openxmlformats.org/officeDocument/2006/relationships/tags" Target="../tags/tag5056.xml"/><Relationship Id="rId801" Type="http://schemas.openxmlformats.org/officeDocument/2006/relationships/tags" Target="../tags/tag5055.xml"/><Relationship Id="rId800" Type="http://schemas.openxmlformats.org/officeDocument/2006/relationships/tags" Target="../tags/tag5054.xml"/><Relationship Id="rId80" Type="http://schemas.openxmlformats.org/officeDocument/2006/relationships/tags" Target="../tags/tag4334.xml"/><Relationship Id="rId8" Type="http://schemas.openxmlformats.org/officeDocument/2006/relationships/tags" Target="../tags/tag4262.xml"/><Relationship Id="rId799" Type="http://schemas.openxmlformats.org/officeDocument/2006/relationships/tags" Target="../tags/tag5053.xml"/><Relationship Id="rId798" Type="http://schemas.openxmlformats.org/officeDocument/2006/relationships/tags" Target="../tags/tag5052.xml"/><Relationship Id="rId797" Type="http://schemas.openxmlformats.org/officeDocument/2006/relationships/tags" Target="../tags/tag5051.xml"/><Relationship Id="rId796" Type="http://schemas.openxmlformats.org/officeDocument/2006/relationships/tags" Target="../tags/tag5050.xml"/><Relationship Id="rId795" Type="http://schemas.openxmlformats.org/officeDocument/2006/relationships/tags" Target="../tags/tag5049.xml"/><Relationship Id="rId794" Type="http://schemas.openxmlformats.org/officeDocument/2006/relationships/tags" Target="../tags/tag5048.xml"/><Relationship Id="rId793" Type="http://schemas.openxmlformats.org/officeDocument/2006/relationships/tags" Target="../tags/tag5047.xml"/><Relationship Id="rId792" Type="http://schemas.openxmlformats.org/officeDocument/2006/relationships/tags" Target="../tags/tag5046.xml"/><Relationship Id="rId791" Type="http://schemas.openxmlformats.org/officeDocument/2006/relationships/tags" Target="../tags/tag5045.xml"/><Relationship Id="rId790" Type="http://schemas.openxmlformats.org/officeDocument/2006/relationships/tags" Target="../tags/tag5044.xml"/><Relationship Id="rId79" Type="http://schemas.openxmlformats.org/officeDocument/2006/relationships/tags" Target="../tags/tag4333.xml"/><Relationship Id="rId789" Type="http://schemas.openxmlformats.org/officeDocument/2006/relationships/tags" Target="../tags/tag5043.xml"/><Relationship Id="rId788" Type="http://schemas.openxmlformats.org/officeDocument/2006/relationships/tags" Target="../tags/tag5042.xml"/><Relationship Id="rId787" Type="http://schemas.openxmlformats.org/officeDocument/2006/relationships/tags" Target="../tags/tag5041.xml"/><Relationship Id="rId786" Type="http://schemas.openxmlformats.org/officeDocument/2006/relationships/tags" Target="../tags/tag5040.xml"/><Relationship Id="rId785" Type="http://schemas.openxmlformats.org/officeDocument/2006/relationships/tags" Target="../tags/tag5039.xml"/><Relationship Id="rId784" Type="http://schemas.openxmlformats.org/officeDocument/2006/relationships/tags" Target="../tags/tag5038.xml"/><Relationship Id="rId783" Type="http://schemas.openxmlformats.org/officeDocument/2006/relationships/tags" Target="../tags/tag5037.xml"/><Relationship Id="rId782" Type="http://schemas.openxmlformats.org/officeDocument/2006/relationships/tags" Target="../tags/tag5036.xml"/><Relationship Id="rId781" Type="http://schemas.openxmlformats.org/officeDocument/2006/relationships/tags" Target="../tags/tag5035.xml"/><Relationship Id="rId780" Type="http://schemas.openxmlformats.org/officeDocument/2006/relationships/tags" Target="../tags/tag5034.xml"/><Relationship Id="rId78" Type="http://schemas.openxmlformats.org/officeDocument/2006/relationships/tags" Target="../tags/tag4332.xml"/><Relationship Id="rId779" Type="http://schemas.openxmlformats.org/officeDocument/2006/relationships/tags" Target="../tags/tag5033.xml"/><Relationship Id="rId778" Type="http://schemas.openxmlformats.org/officeDocument/2006/relationships/tags" Target="../tags/tag5032.xml"/><Relationship Id="rId777" Type="http://schemas.openxmlformats.org/officeDocument/2006/relationships/tags" Target="../tags/tag5031.xml"/><Relationship Id="rId776" Type="http://schemas.openxmlformats.org/officeDocument/2006/relationships/tags" Target="../tags/tag5030.xml"/><Relationship Id="rId775" Type="http://schemas.openxmlformats.org/officeDocument/2006/relationships/tags" Target="../tags/tag5029.xml"/><Relationship Id="rId774" Type="http://schemas.openxmlformats.org/officeDocument/2006/relationships/tags" Target="../tags/tag5028.xml"/><Relationship Id="rId773" Type="http://schemas.openxmlformats.org/officeDocument/2006/relationships/tags" Target="../tags/tag5027.xml"/><Relationship Id="rId772" Type="http://schemas.openxmlformats.org/officeDocument/2006/relationships/tags" Target="../tags/tag5026.xml"/><Relationship Id="rId771" Type="http://schemas.openxmlformats.org/officeDocument/2006/relationships/tags" Target="../tags/tag5025.xml"/><Relationship Id="rId770" Type="http://schemas.openxmlformats.org/officeDocument/2006/relationships/tags" Target="../tags/tag5024.xml"/><Relationship Id="rId77" Type="http://schemas.openxmlformats.org/officeDocument/2006/relationships/tags" Target="../tags/tag4331.xml"/><Relationship Id="rId769" Type="http://schemas.openxmlformats.org/officeDocument/2006/relationships/tags" Target="../tags/tag5023.xml"/><Relationship Id="rId768" Type="http://schemas.openxmlformats.org/officeDocument/2006/relationships/tags" Target="../tags/tag5022.xml"/><Relationship Id="rId767" Type="http://schemas.openxmlformats.org/officeDocument/2006/relationships/tags" Target="../tags/tag5021.xml"/><Relationship Id="rId766" Type="http://schemas.openxmlformats.org/officeDocument/2006/relationships/tags" Target="../tags/tag5020.xml"/><Relationship Id="rId765" Type="http://schemas.openxmlformats.org/officeDocument/2006/relationships/tags" Target="../tags/tag5019.xml"/><Relationship Id="rId764" Type="http://schemas.openxmlformats.org/officeDocument/2006/relationships/tags" Target="../tags/tag5018.xml"/><Relationship Id="rId763" Type="http://schemas.openxmlformats.org/officeDocument/2006/relationships/tags" Target="../tags/tag5017.xml"/><Relationship Id="rId762" Type="http://schemas.openxmlformats.org/officeDocument/2006/relationships/tags" Target="../tags/tag5016.xml"/><Relationship Id="rId761" Type="http://schemas.openxmlformats.org/officeDocument/2006/relationships/tags" Target="../tags/tag5015.xml"/><Relationship Id="rId760" Type="http://schemas.openxmlformats.org/officeDocument/2006/relationships/tags" Target="../tags/tag5014.xml"/><Relationship Id="rId76" Type="http://schemas.openxmlformats.org/officeDocument/2006/relationships/tags" Target="../tags/tag4330.xml"/><Relationship Id="rId759" Type="http://schemas.openxmlformats.org/officeDocument/2006/relationships/tags" Target="../tags/tag5013.xml"/><Relationship Id="rId758" Type="http://schemas.openxmlformats.org/officeDocument/2006/relationships/tags" Target="../tags/tag5012.xml"/><Relationship Id="rId757" Type="http://schemas.openxmlformats.org/officeDocument/2006/relationships/tags" Target="../tags/tag5011.xml"/><Relationship Id="rId756" Type="http://schemas.openxmlformats.org/officeDocument/2006/relationships/tags" Target="../tags/tag5010.xml"/><Relationship Id="rId755" Type="http://schemas.openxmlformats.org/officeDocument/2006/relationships/tags" Target="../tags/tag5009.xml"/><Relationship Id="rId754" Type="http://schemas.openxmlformats.org/officeDocument/2006/relationships/tags" Target="../tags/tag5008.xml"/><Relationship Id="rId753" Type="http://schemas.openxmlformats.org/officeDocument/2006/relationships/tags" Target="../tags/tag5007.xml"/><Relationship Id="rId752" Type="http://schemas.openxmlformats.org/officeDocument/2006/relationships/tags" Target="../tags/tag5006.xml"/><Relationship Id="rId751" Type="http://schemas.openxmlformats.org/officeDocument/2006/relationships/tags" Target="../tags/tag5005.xml"/><Relationship Id="rId750" Type="http://schemas.openxmlformats.org/officeDocument/2006/relationships/tags" Target="../tags/tag5004.xml"/><Relationship Id="rId75" Type="http://schemas.openxmlformats.org/officeDocument/2006/relationships/tags" Target="../tags/tag4329.xml"/><Relationship Id="rId749" Type="http://schemas.openxmlformats.org/officeDocument/2006/relationships/tags" Target="../tags/tag5003.xml"/><Relationship Id="rId748" Type="http://schemas.openxmlformats.org/officeDocument/2006/relationships/tags" Target="../tags/tag5002.xml"/><Relationship Id="rId747" Type="http://schemas.openxmlformats.org/officeDocument/2006/relationships/tags" Target="../tags/tag5001.xml"/><Relationship Id="rId746" Type="http://schemas.openxmlformats.org/officeDocument/2006/relationships/tags" Target="../tags/tag5000.xml"/><Relationship Id="rId745" Type="http://schemas.openxmlformats.org/officeDocument/2006/relationships/tags" Target="../tags/tag4999.xml"/><Relationship Id="rId744" Type="http://schemas.openxmlformats.org/officeDocument/2006/relationships/tags" Target="../tags/tag4998.xml"/><Relationship Id="rId743" Type="http://schemas.openxmlformats.org/officeDocument/2006/relationships/tags" Target="../tags/tag4997.xml"/><Relationship Id="rId742" Type="http://schemas.openxmlformats.org/officeDocument/2006/relationships/tags" Target="../tags/tag4996.xml"/><Relationship Id="rId741" Type="http://schemas.openxmlformats.org/officeDocument/2006/relationships/tags" Target="../tags/tag4995.xml"/><Relationship Id="rId740" Type="http://schemas.openxmlformats.org/officeDocument/2006/relationships/tags" Target="../tags/tag4994.xml"/><Relationship Id="rId74" Type="http://schemas.openxmlformats.org/officeDocument/2006/relationships/tags" Target="../tags/tag4328.xml"/><Relationship Id="rId739" Type="http://schemas.openxmlformats.org/officeDocument/2006/relationships/tags" Target="../tags/tag4993.xml"/><Relationship Id="rId738" Type="http://schemas.openxmlformats.org/officeDocument/2006/relationships/tags" Target="../tags/tag4992.xml"/><Relationship Id="rId737" Type="http://schemas.openxmlformats.org/officeDocument/2006/relationships/tags" Target="../tags/tag4991.xml"/><Relationship Id="rId736" Type="http://schemas.openxmlformats.org/officeDocument/2006/relationships/tags" Target="../tags/tag4990.xml"/><Relationship Id="rId735" Type="http://schemas.openxmlformats.org/officeDocument/2006/relationships/tags" Target="../tags/tag4989.xml"/><Relationship Id="rId734" Type="http://schemas.openxmlformats.org/officeDocument/2006/relationships/tags" Target="../tags/tag4988.xml"/><Relationship Id="rId733" Type="http://schemas.openxmlformats.org/officeDocument/2006/relationships/tags" Target="../tags/tag4987.xml"/><Relationship Id="rId732" Type="http://schemas.openxmlformats.org/officeDocument/2006/relationships/tags" Target="../tags/tag4986.xml"/><Relationship Id="rId731" Type="http://schemas.openxmlformats.org/officeDocument/2006/relationships/tags" Target="../tags/tag4985.xml"/><Relationship Id="rId730" Type="http://schemas.openxmlformats.org/officeDocument/2006/relationships/tags" Target="../tags/tag4984.xml"/><Relationship Id="rId73" Type="http://schemas.openxmlformats.org/officeDocument/2006/relationships/tags" Target="../tags/tag4327.xml"/><Relationship Id="rId729" Type="http://schemas.openxmlformats.org/officeDocument/2006/relationships/tags" Target="../tags/tag4983.xml"/><Relationship Id="rId728" Type="http://schemas.openxmlformats.org/officeDocument/2006/relationships/tags" Target="../tags/tag4982.xml"/><Relationship Id="rId727" Type="http://schemas.openxmlformats.org/officeDocument/2006/relationships/tags" Target="../tags/tag4981.xml"/><Relationship Id="rId726" Type="http://schemas.openxmlformats.org/officeDocument/2006/relationships/tags" Target="../tags/tag4980.xml"/><Relationship Id="rId725" Type="http://schemas.openxmlformats.org/officeDocument/2006/relationships/tags" Target="../tags/tag4979.xml"/><Relationship Id="rId724" Type="http://schemas.openxmlformats.org/officeDocument/2006/relationships/tags" Target="../tags/tag4978.xml"/><Relationship Id="rId723" Type="http://schemas.openxmlformats.org/officeDocument/2006/relationships/tags" Target="../tags/tag4977.xml"/><Relationship Id="rId722" Type="http://schemas.openxmlformats.org/officeDocument/2006/relationships/tags" Target="../tags/tag4976.xml"/><Relationship Id="rId721" Type="http://schemas.openxmlformats.org/officeDocument/2006/relationships/tags" Target="../tags/tag4975.xml"/><Relationship Id="rId720" Type="http://schemas.openxmlformats.org/officeDocument/2006/relationships/tags" Target="../tags/tag4974.xml"/><Relationship Id="rId72" Type="http://schemas.openxmlformats.org/officeDocument/2006/relationships/tags" Target="../tags/tag4326.xml"/><Relationship Id="rId719" Type="http://schemas.openxmlformats.org/officeDocument/2006/relationships/tags" Target="../tags/tag4973.xml"/><Relationship Id="rId718" Type="http://schemas.openxmlformats.org/officeDocument/2006/relationships/tags" Target="../tags/tag4972.xml"/><Relationship Id="rId717" Type="http://schemas.openxmlformats.org/officeDocument/2006/relationships/tags" Target="../tags/tag4971.xml"/><Relationship Id="rId716" Type="http://schemas.openxmlformats.org/officeDocument/2006/relationships/tags" Target="../tags/tag4970.xml"/><Relationship Id="rId715" Type="http://schemas.openxmlformats.org/officeDocument/2006/relationships/tags" Target="../tags/tag4969.xml"/><Relationship Id="rId714" Type="http://schemas.openxmlformats.org/officeDocument/2006/relationships/tags" Target="../tags/tag4968.xml"/><Relationship Id="rId713" Type="http://schemas.openxmlformats.org/officeDocument/2006/relationships/tags" Target="../tags/tag4967.xml"/><Relationship Id="rId712" Type="http://schemas.openxmlformats.org/officeDocument/2006/relationships/tags" Target="../tags/tag4966.xml"/><Relationship Id="rId711" Type="http://schemas.openxmlformats.org/officeDocument/2006/relationships/tags" Target="../tags/tag4965.xml"/><Relationship Id="rId710" Type="http://schemas.openxmlformats.org/officeDocument/2006/relationships/tags" Target="../tags/tag4964.xml"/><Relationship Id="rId71" Type="http://schemas.openxmlformats.org/officeDocument/2006/relationships/tags" Target="../tags/tag4325.xml"/><Relationship Id="rId709" Type="http://schemas.openxmlformats.org/officeDocument/2006/relationships/tags" Target="../tags/tag4963.xml"/><Relationship Id="rId708" Type="http://schemas.openxmlformats.org/officeDocument/2006/relationships/tags" Target="../tags/tag4962.xml"/><Relationship Id="rId707" Type="http://schemas.openxmlformats.org/officeDocument/2006/relationships/tags" Target="../tags/tag4961.xml"/><Relationship Id="rId706" Type="http://schemas.openxmlformats.org/officeDocument/2006/relationships/tags" Target="../tags/tag4960.xml"/><Relationship Id="rId705" Type="http://schemas.openxmlformats.org/officeDocument/2006/relationships/tags" Target="../tags/tag4959.xml"/><Relationship Id="rId704" Type="http://schemas.openxmlformats.org/officeDocument/2006/relationships/tags" Target="../tags/tag4958.xml"/><Relationship Id="rId703" Type="http://schemas.openxmlformats.org/officeDocument/2006/relationships/tags" Target="../tags/tag4957.xml"/><Relationship Id="rId702" Type="http://schemas.openxmlformats.org/officeDocument/2006/relationships/tags" Target="../tags/tag4956.xml"/><Relationship Id="rId701" Type="http://schemas.openxmlformats.org/officeDocument/2006/relationships/tags" Target="../tags/tag4955.xml"/><Relationship Id="rId700" Type="http://schemas.openxmlformats.org/officeDocument/2006/relationships/tags" Target="../tags/tag4954.xml"/><Relationship Id="rId70" Type="http://schemas.openxmlformats.org/officeDocument/2006/relationships/tags" Target="../tags/tag4324.xml"/><Relationship Id="rId7" Type="http://schemas.openxmlformats.org/officeDocument/2006/relationships/tags" Target="../tags/tag4261.xml"/><Relationship Id="rId699" Type="http://schemas.openxmlformats.org/officeDocument/2006/relationships/tags" Target="../tags/tag4953.xml"/><Relationship Id="rId698" Type="http://schemas.openxmlformats.org/officeDocument/2006/relationships/tags" Target="../tags/tag4952.xml"/><Relationship Id="rId697" Type="http://schemas.openxmlformats.org/officeDocument/2006/relationships/tags" Target="../tags/tag4951.xml"/><Relationship Id="rId696" Type="http://schemas.openxmlformats.org/officeDocument/2006/relationships/tags" Target="../tags/tag4950.xml"/><Relationship Id="rId695" Type="http://schemas.openxmlformats.org/officeDocument/2006/relationships/tags" Target="../tags/tag4949.xml"/><Relationship Id="rId694" Type="http://schemas.openxmlformats.org/officeDocument/2006/relationships/tags" Target="../tags/tag4948.xml"/><Relationship Id="rId693" Type="http://schemas.openxmlformats.org/officeDocument/2006/relationships/tags" Target="../tags/tag4947.xml"/><Relationship Id="rId692" Type="http://schemas.openxmlformats.org/officeDocument/2006/relationships/tags" Target="../tags/tag4946.xml"/><Relationship Id="rId691" Type="http://schemas.openxmlformats.org/officeDocument/2006/relationships/tags" Target="../tags/tag4945.xml"/><Relationship Id="rId690" Type="http://schemas.openxmlformats.org/officeDocument/2006/relationships/tags" Target="../tags/tag4944.xml"/><Relationship Id="rId69" Type="http://schemas.openxmlformats.org/officeDocument/2006/relationships/tags" Target="../tags/tag4323.xml"/><Relationship Id="rId689" Type="http://schemas.openxmlformats.org/officeDocument/2006/relationships/tags" Target="../tags/tag4943.xml"/><Relationship Id="rId688" Type="http://schemas.openxmlformats.org/officeDocument/2006/relationships/tags" Target="../tags/tag4942.xml"/><Relationship Id="rId687" Type="http://schemas.openxmlformats.org/officeDocument/2006/relationships/tags" Target="../tags/tag4941.xml"/><Relationship Id="rId686" Type="http://schemas.openxmlformats.org/officeDocument/2006/relationships/tags" Target="../tags/tag4940.xml"/><Relationship Id="rId685" Type="http://schemas.openxmlformats.org/officeDocument/2006/relationships/tags" Target="../tags/tag4939.xml"/><Relationship Id="rId684" Type="http://schemas.openxmlformats.org/officeDocument/2006/relationships/tags" Target="../tags/tag4938.xml"/><Relationship Id="rId683" Type="http://schemas.openxmlformats.org/officeDocument/2006/relationships/tags" Target="../tags/tag4937.xml"/><Relationship Id="rId682" Type="http://schemas.openxmlformats.org/officeDocument/2006/relationships/tags" Target="../tags/tag4936.xml"/><Relationship Id="rId681" Type="http://schemas.openxmlformats.org/officeDocument/2006/relationships/tags" Target="../tags/tag4935.xml"/><Relationship Id="rId680" Type="http://schemas.openxmlformats.org/officeDocument/2006/relationships/tags" Target="../tags/tag4934.xml"/><Relationship Id="rId68" Type="http://schemas.openxmlformats.org/officeDocument/2006/relationships/tags" Target="../tags/tag4322.xml"/><Relationship Id="rId679" Type="http://schemas.openxmlformats.org/officeDocument/2006/relationships/tags" Target="../tags/tag4933.xml"/><Relationship Id="rId678" Type="http://schemas.openxmlformats.org/officeDocument/2006/relationships/tags" Target="../tags/tag4932.xml"/><Relationship Id="rId677" Type="http://schemas.openxmlformats.org/officeDocument/2006/relationships/tags" Target="../tags/tag4931.xml"/><Relationship Id="rId676" Type="http://schemas.openxmlformats.org/officeDocument/2006/relationships/tags" Target="../tags/tag4930.xml"/><Relationship Id="rId675" Type="http://schemas.openxmlformats.org/officeDocument/2006/relationships/tags" Target="../tags/tag4929.xml"/><Relationship Id="rId674" Type="http://schemas.openxmlformats.org/officeDocument/2006/relationships/tags" Target="../tags/tag4928.xml"/><Relationship Id="rId673" Type="http://schemas.openxmlformats.org/officeDocument/2006/relationships/tags" Target="../tags/tag4927.xml"/><Relationship Id="rId672" Type="http://schemas.openxmlformats.org/officeDocument/2006/relationships/tags" Target="../tags/tag4926.xml"/><Relationship Id="rId671" Type="http://schemas.openxmlformats.org/officeDocument/2006/relationships/tags" Target="../tags/tag4925.xml"/><Relationship Id="rId670" Type="http://schemas.openxmlformats.org/officeDocument/2006/relationships/tags" Target="../tags/tag4924.xml"/><Relationship Id="rId67" Type="http://schemas.openxmlformats.org/officeDocument/2006/relationships/tags" Target="../tags/tag4321.xml"/><Relationship Id="rId669" Type="http://schemas.openxmlformats.org/officeDocument/2006/relationships/tags" Target="../tags/tag4923.xml"/><Relationship Id="rId668" Type="http://schemas.openxmlformats.org/officeDocument/2006/relationships/tags" Target="../tags/tag4922.xml"/><Relationship Id="rId667" Type="http://schemas.openxmlformats.org/officeDocument/2006/relationships/tags" Target="../tags/tag4921.xml"/><Relationship Id="rId666" Type="http://schemas.openxmlformats.org/officeDocument/2006/relationships/tags" Target="../tags/tag4920.xml"/><Relationship Id="rId665" Type="http://schemas.openxmlformats.org/officeDocument/2006/relationships/tags" Target="../tags/tag4919.xml"/><Relationship Id="rId664" Type="http://schemas.openxmlformats.org/officeDocument/2006/relationships/tags" Target="../tags/tag4918.xml"/><Relationship Id="rId663" Type="http://schemas.openxmlformats.org/officeDocument/2006/relationships/tags" Target="../tags/tag4917.xml"/><Relationship Id="rId662" Type="http://schemas.openxmlformats.org/officeDocument/2006/relationships/tags" Target="../tags/tag4916.xml"/><Relationship Id="rId661" Type="http://schemas.openxmlformats.org/officeDocument/2006/relationships/tags" Target="../tags/tag4915.xml"/><Relationship Id="rId660" Type="http://schemas.openxmlformats.org/officeDocument/2006/relationships/tags" Target="../tags/tag4914.xml"/><Relationship Id="rId66" Type="http://schemas.openxmlformats.org/officeDocument/2006/relationships/tags" Target="../tags/tag4320.xml"/><Relationship Id="rId659" Type="http://schemas.openxmlformats.org/officeDocument/2006/relationships/tags" Target="../tags/tag4913.xml"/><Relationship Id="rId658" Type="http://schemas.openxmlformats.org/officeDocument/2006/relationships/tags" Target="../tags/tag4912.xml"/><Relationship Id="rId657" Type="http://schemas.openxmlformats.org/officeDocument/2006/relationships/tags" Target="../tags/tag4911.xml"/><Relationship Id="rId656" Type="http://schemas.openxmlformats.org/officeDocument/2006/relationships/tags" Target="../tags/tag4910.xml"/><Relationship Id="rId655" Type="http://schemas.openxmlformats.org/officeDocument/2006/relationships/tags" Target="../tags/tag4909.xml"/><Relationship Id="rId654" Type="http://schemas.openxmlformats.org/officeDocument/2006/relationships/tags" Target="../tags/tag4908.xml"/><Relationship Id="rId653" Type="http://schemas.openxmlformats.org/officeDocument/2006/relationships/tags" Target="../tags/tag4907.xml"/><Relationship Id="rId652" Type="http://schemas.openxmlformats.org/officeDocument/2006/relationships/tags" Target="../tags/tag4906.xml"/><Relationship Id="rId651" Type="http://schemas.openxmlformats.org/officeDocument/2006/relationships/tags" Target="../tags/tag4905.xml"/><Relationship Id="rId650" Type="http://schemas.openxmlformats.org/officeDocument/2006/relationships/tags" Target="../tags/tag4904.xml"/><Relationship Id="rId65" Type="http://schemas.openxmlformats.org/officeDocument/2006/relationships/tags" Target="../tags/tag4319.xml"/><Relationship Id="rId649" Type="http://schemas.openxmlformats.org/officeDocument/2006/relationships/tags" Target="../tags/tag4903.xml"/><Relationship Id="rId648" Type="http://schemas.openxmlformats.org/officeDocument/2006/relationships/tags" Target="../tags/tag4902.xml"/><Relationship Id="rId647" Type="http://schemas.openxmlformats.org/officeDocument/2006/relationships/tags" Target="../tags/tag4901.xml"/><Relationship Id="rId646" Type="http://schemas.openxmlformats.org/officeDocument/2006/relationships/tags" Target="../tags/tag4900.xml"/><Relationship Id="rId645" Type="http://schemas.openxmlformats.org/officeDocument/2006/relationships/tags" Target="../tags/tag4899.xml"/><Relationship Id="rId644" Type="http://schemas.openxmlformats.org/officeDocument/2006/relationships/tags" Target="../tags/tag4898.xml"/><Relationship Id="rId643" Type="http://schemas.openxmlformats.org/officeDocument/2006/relationships/tags" Target="../tags/tag4897.xml"/><Relationship Id="rId642" Type="http://schemas.openxmlformats.org/officeDocument/2006/relationships/tags" Target="../tags/tag4896.xml"/><Relationship Id="rId641" Type="http://schemas.openxmlformats.org/officeDocument/2006/relationships/tags" Target="../tags/tag4895.xml"/><Relationship Id="rId640" Type="http://schemas.openxmlformats.org/officeDocument/2006/relationships/tags" Target="../tags/tag4894.xml"/><Relationship Id="rId64" Type="http://schemas.openxmlformats.org/officeDocument/2006/relationships/tags" Target="../tags/tag4318.xml"/><Relationship Id="rId639" Type="http://schemas.openxmlformats.org/officeDocument/2006/relationships/tags" Target="../tags/tag4893.xml"/><Relationship Id="rId638" Type="http://schemas.openxmlformats.org/officeDocument/2006/relationships/tags" Target="../tags/tag4892.xml"/><Relationship Id="rId637" Type="http://schemas.openxmlformats.org/officeDocument/2006/relationships/tags" Target="../tags/tag4891.xml"/><Relationship Id="rId636" Type="http://schemas.openxmlformats.org/officeDocument/2006/relationships/tags" Target="../tags/tag4890.xml"/><Relationship Id="rId635" Type="http://schemas.openxmlformats.org/officeDocument/2006/relationships/tags" Target="../tags/tag4889.xml"/><Relationship Id="rId634" Type="http://schemas.openxmlformats.org/officeDocument/2006/relationships/tags" Target="../tags/tag4888.xml"/><Relationship Id="rId633" Type="http://schemas.openxmlformats.org/officeDocument/2006/relationships/tags" Target="../tags/tag4887.xml"/><Relationship Id="rId632" Type="http://schemas.openxmlformats.org/officeDocument/2006/relationships/tags" Target="../tags/tag4886.xml"/><Relationship Id="rId631" Type="http://schemas.openxmlformats.org/officeDocument/2006/relationships/tags" Target="../tags/tag4885.xml"/><Relationship Id="rId630" Type="http://schemas.openxmlformats.org/officeDocument/2006/relationships/tags" Target="../tags/tag4884.xml"/><Relationship Id="rId63" Type="http://schemas.openxmlformats.org/officeDocument/2006/relationships/tags" Target="../tags/tag4317.xml"/><Relationship Id="rId629" Type="http://schemas.openxmlformats.org/officeDocument/2006/relationships/tags" Target="../tags/tag4883.xml"/><Relationship Id="rId628" Type="http://schemas.openxmlformats.org/officeDocument/2006/relationships/tags" Target="../tags/tag4882.xml"/><Relationship Id="rId627" Type="http://schemas.openxmlformats.org/officeDocument/2006/relationships/tags" Target="../tags/tag4881.xml"/><Relationship Id="rId626" Type="http://schemas.openxmlformats.org/officeDocument/2006/relationships/tags" Target="../tags/tag4880.xml"/><Relationship Id="rId625" Type="http://schemas.openxmlformats.org/officeDocument/2006/relationships/tags" Target="../tags/tag4879.xml"/><Relationship Id="rId624" Type="http://schemas.openxmlformats.org/officeDocument/2006/relationships/tags" Target="../tags/tag4878.xml"/><Relationship Id="rId623" Type="http://schemas.openxmlformats.org/officeDocument/2006/relationships/tags" Target="../tags/tag4877.xml"/><Relationship Id="rId622" Type="http://schemas.openxmlformats.org/officeDocument/2006/relationships/tags" Target="../tags/tag4876.xml"/><Relationship Id="rId621" Type="http://schemas.openxmlformats.org/officeDocument/2006/relationships/tags" Target="../tags/tag4875.xml"/><Relationship Id="rId620" Type="http://schemas.openxmlformats.org/officeDocument/2006/relationships/tags" Target="../tags/tag4874.xml"/><Relationship Id="rId62" Type="http://schemas.openxmlformats.org/officeDocument/2006/relationships/tags" Target="../tags/tag4316.xml"/><Relationship Id="rId619" Type="http://schemas.openxmlformats.org/officeDocument/2006/relationships/tags" Target="../tags/tag4873.xml"/><Relationship Id="rId618" Type="http://schemas.openxmlformats.org/officeDocument/2006/relationships/tags" Target="../tags/tag4872.xml"/><Relationship Id="rId617" Type="http://schemas.openxmlformats.org/officeDocument/2006/relationships/tags" Target="../tags/tag4871.xml"/><Relationship Id="rId616" Type="http://schemas.openxmlformats.org/officeDocument/2006/relationships/tags" Target="../tags/tag4870.xml"/><Relationship Id="rId615" Type="http://schemas.openxmlformats.org/officeDocument/2006/relationships/tags" Target="../tags/tag4869.xml"/><Relationship Id="rId614" Type="http://schemas.openxmlformats.org/officeDocument/2006/relationships/tags" Target="../tags/tag4868.xml"/><Relationship Id="rId613" Type="http://schemas.openxmlformats.org/officeDocument/2006/relationships/tags" Target="../tags/tag4867.xml"/><Relationship Id="rId612" Type="http://schemas.openxmlformats.org/officeDocument/2006/relationships/tags" Target="../tags/tag4866.xml"/><Relationship Id="rId611" Type="http://schemas.openxmlformats.org/officeDocument/2006/relationships/tags" Target="../tags/tag4865.xml"/><Relationship Id="rId610" Type="http://schemas.openxmlformats.org/officeDocument/2006/relationships/tags" Target="../tags/tag4864.xml"/><Relationship Id="rId61" Type="http://schemas.openxmlformats.org/officeDocument/2006/relationships/tags" Target="../tags/tag4315.xml"/><Relationship Id="rId609" Type="http://schemas.openxmlformats.org/officeDocument/2006/relationships/tags" Target="../tags/tag4863.xml"/><Relationship Id="rId608" Type="http://schemas.openxmlformats.org/officeDocument/2006/relationships/tags" Target="../tags/tag4862.xml"/><Relationship Id="rId607" Type="http://schemas.openxmlformats.org/officeDocument/2006/relationships/tags" Target="../tags/tag4861.xml"/><Relationship Id="rId606" Type="http://schemas.openxmlformats.org/officeDocument/2006/relationships/tags" Target="../tags/tag4860.xml"/><Relationship Id="rId605" Type="http://schemas.openxmlformats.org/officeDocument/2006/relationships/tags" Target="../tags/tag4859.xml"/><Relationship Id="rId604" Type="http://schemas.openxmlformats.org/officeDocument/2006/relationships/tags" Target="../tags/tag4858.xml"/><Relationship Id="rId603" Type="http://schemas.openxmlformats.org/officeDocument/2006/relationships/tags" Target="../tags/tag4857.xml"/><Relationship Id="rId602" Type="http://schemas.openxmlformats.org/officeDocument/2006/relationships/tags" Target="../tags/tag4856.xml"/><Relationship Id="rId601" Type="http://schemas.openxmlformats.org/officeDocument/2006/relationships/tags" Target="../tags/tag4855.xml"/><Relationship Id="rId600" Type="http://schemas.openxmlformats.org/officeDocument/2006/relationships/tags" Target="../tags/tag4854.xml"/><Relationship Id="rId60" Type="http://schemas.openxmlformats.org/officeDocument/2006/relationships/tags" Target="../tags/tag4314.xml"/><Relationship Id="rId6" Type="http://schemas.openxmlformats.org/officeDocument/2006/relationships/tags" Target="../tags/tag4260.xml"/><Relationship Id="rId599" Type="http://schemas.openxmlformats.org/officeDocument/2006/relationships/tags" Target="../tags/tag4853.xml"/><Relationship Id="rId598" Type="http://schemas.openxmlformats.org/officeDocument/2006/relationships/tags" Target="../tags/tag4852.xml"/><Relationship Id="rId597" Type="http://schemas.openxmlformats.org/officeDocument/2006/relationships/tags" Target="../tags/tag4851.xml"/><Relationship Id="rId596" Type="http://schemas.openxmlformats.org/officeDocument/2006/relationships/tags" Target="../tags/tag4850.xml"/><Relationship Id="rId595" Type="http://schemas.openxmlformats.org/officeDocument/2006/relationships/tags" Target="../tags/tag4849.xml"/><Relationship Id="rId594" Type="http://schemas.openxmlformats.org/officeDocument/2006/relationships/tags" Target="../tags/tag4848.xml"/><Relationship Id="rId593" Type="http://schemas.openxmlformats.org/officeDocument/2006/relationships/tags" Target="../tags/tag4847.xml"/><Relationship Id="rId592" Type="http://schemas.openxmlformats.org/officeDocument/2006/relationships/tags" Target="../tags/tag4846.xml"/><Relationship Id="rId591" Type="http://schemas.openxmlformats.org/officeDocument/2006/relationships/tags" Target="../tags/tag4845.xml"/><Relationship Id="rId590" Type="http://schemas.openxmlformats.org/officeDocument/2006/relationships/tags" Target="../tags/tag4844.xml"/><Relationship Id="rId59" Type="http://schemas.openxmlformats.org/officeDocument/2006/relationships/tags" Target="../tags/tag4313.xml"/><Relationship Id="rId589" Type="http://schemas.openxmlformats.org/officeDocument/2006/relationships/tags" Target="../tags/tag4843.xml"/><Relationship Id="rId588" Type="http://schemas.openxmlformats.org/officeDocument/2006/relationships/tags" Target="../tags/tag4842.xml"/><Relationship Id="rId587" Type="http://schemas.openxmlformats.org/officeDocument/2006/relationships/tags" Target="../tags/tag4841.xml"/><Relationship Id="rId586" Type="http://schemas.openxmlformats.org/officeDocument/2006/relationships/tags" Target="../tags/tag4840.xml"/><Relationship Id="rId585" Type="http://schemas.openxmlformats.org/officeDocument/2006/relationships/tags" Target="../tags/tag4839.xml"/><Relationship Id="rId584" Type="http://schemas.openxmlformats.org/officeDocument/2006/relationships/tags" Target="../tags/tag4838.xml"/><Relationship Id="rId583" Type="http://schemas.openxmlformats.org/officeDocument/2006/relationships/tags" Target="../tags/tag4837.xml"/><Relationship Id="rId582" Type="http://schemas.openxmlformats.org/officeDocument/2006/relationships/tags" Target="../tags/tag4836.xml"/><Relationship Id="rId581" Type="http://schemas.openxmlformats.org/officeDocument/2006/relationships/tags" Target="../tags/tag4835.xml"/><Relationship Id="rId580" Type="http://schemas.openxmlformats.org/officeDocument/2006/relationships/tags" Target="../tags/tag4834.xml"/><Relationship Id="rId58" Type="http://schemas.openxmlformats.org/officeDocument/2006/relationships/tags" Target="../tags/tag4312.xml"/><Relationship Id="rId579" Type="http://schemas.openxmlformats.org/officeDocument/2006/relationships/tags" Target="../tags/tag4833.xml"/><Relationship Id="rId578" Type="http://schemas.openxmlformats.org/officeDocument/2006/relationships/tags" Target="../tags/tag4832.xml"/><Relationship Id="rId577" Type="http://schemas.openxmlformats.org/officeDocument/2006/relationships/tags" Target="../tags/tag4831.xml"/><Relationship Id="rId576" Type="http://schemas.openxmlformats.org/officeDocument/2006/relationships/tags" Target="../tags/tag4830.xml"/><Relationship Id="rId575" Type="http://schemas.openxmlformats.org/officeDocument/2006/relationships/tags" Target="../tags/tag4829.xml"/><Relationship Id="rId574" Type="http://schemas.openxmlformats.org/officeDocument/2006/relationships/tags" Target="../tags/tag4828.xml"/><Relationship Id="rId573" Type="http://schemas.openxmlformats.org/officeDocument/2006/relationships/tags" Target="../tags/tag4827.xml"/><Relationship Id="rId572" Type="http://schemas.openxmlformats.org/officeDocument/2006/relationships/tags" Target="../tags/tag4826.xml"/><Relationship Id="rId571" Type="http://schemas.openxmlformats.org/officeDocument/2006/relationships/tags" Target="../tags/tag4825.xml"/><Relationship Id="rId570" Type="http://schemas.openxmlformats.org/officeDocument/2006/relationships/tags" Target="../tags/tag4824.xml"/><Relationship Id="rId57" Type="http://schemas.openxmlformats.org/officeDocument/2006/relationships/tags" Target="../tags/tag4311.xml"/><Relationship Id="rId569" Type="http://schemas.openxmlformats.org/officeDocument/2006/relationships/tags" Target="../tags/tag4823.xml"/><Relationship Id="rId568" Type="http://schemas.openxmlformats.org/officeDocument/2006/relationships/tags" Target="../tags/tag4822.xml"/><Relationship Id="rId567" Type="http://schemas.openxmlformats.org/officeDocument/2006/relationships/tags" Target="../tags/tag4821.xml"/><Relationship Id="rId566" Type="http://schemas.openxmlformats.org/officeDocument/2006/relationships/tags" Target="../tags/tag4820.xml"/><Relationship Id="rId565" Type="http://schemas.openxmlformats.org/officeDocument/2006/relationships/tags" Target="../tags/tag4819.xml"/><Relationship Id="rId564" Type="http://schemas.openxmlformats.org/officeDocument/2006/relationships/tags" Target="../tags/tag4818.xml"/><Relationship Id="rId563" Type="http://schemas.openxmlformats.org/officeDocument/2006/relationships/tags" Target="../tags/tag4817.xml"/><Relationship Id="rId562" Type="http://schemas.openxmlformats.org/officeDocument/2006/relationships/tags" Target="../tags/tag4816.xml"/><Relationship Id="rId561" Type="http://schemas.openxmlformats.org/officeDocument/2006/relationships/tags" Target="../tags/tag4815.xml"/><Relationship Id="rId560" Type="http://schemas.openxmlformats.org/officeDocument/2006/relationships/tags" Target="../tags/tag4814.xml"/><Relationship Id="rId56" Type="http://schemas.openxmlformats.org/officeDocument/2006/relationships/tags" Target="../tags/tag4310.xml"/><Relationship Id="rId559" Type="http://schemas.openxmlformats.org/officeDocument/2006/relationships/tags" Target="../tags/tag4813.xml"/><Relationship Id="rId558" Type="http://schemas.openxmlformats.org/officeDocument/2006/relationships/tags" Target="../tags/tag4812.xml"/><Relationship Id="rId557" Type="http://schemas.openxmlformats.org/officeDocument/2006/relationships/tags" Target="../tags/tag4811.xml"/><Relationship Id="rId556" Type="http://schemas.openxmlformats.org/officeDocument/2006/relationships/tags" Target="../tags/tag4810.xml"/><Relationship Id="rId555" Type="http://schemas.openxmlformats.org/officeDocument/2006/relationships/tags" Target="../tags/tag4809.xml"/><Relationship Id="rId554" Type="http://schemas.openxmlformats.org/officeDocument/2006/relationships/tags" Target="../tags/tag4808.xml"/><Relationship Id="rId553" Type="http://schemas.openxmlformats.org/officeDocument/2006/relationships/tags" Target="../tags/tag4807.xml"/><Relationship Id="rId552" Type="http://schemas.openxmlformats.org/officeDocument/2006/relationships/tags" Target="../tags/tag4806.xml"/><Relationship Id="rId551" Type="http://schemas.openxmlformats.org/officeDocument/2006/relationships/tags" Target="../tags/tag4805.xml"/><Relationship Id="rId550" Type="http://schemas.openxmlformats.org/officeDocument/2006/relationships/tags" Target="../tags/tag4804.xml"/><Relationship Id="rId55" Type="http://schemas.openxmlformats.org/officeDocument/2006/relationships/tags" Target="../tags/tag4309.xml"/><Relationship Id="rId549" Type="http://schemas.openxmlformats.org/officeDocument/2006/relationships/tags" Target="../tags/tag4803.xml"/><Relationship Id="rId548" Type="http://schemas.openxmlformats.org/officeDocument/2006/relationships/tags" Target="../tags/tag4802.xml"/><Relationship Id="rId547" Type="http://schemas.openxmlformats.org/officeDocument/2006/relationships/tags" Target="../tags/tag4801.xml"/><Relationship Id="rId546" Type="http://schemas.openxmlformats.org/officeDocument/2006/relationships/tags" Target="../tags/tag4800.xml"/><Relationship Id="rId545" Type="http://schemas.openxmlformats.org/officeDocument/2006/relationships/tags" Target="../tags/tag4799.xml"/><Relationship Id="rId544" Type="http://schemas.openxmlformats.org/officeDocument/2006/relationships/tags" Target="../tags/tag4798.xml"/><Relationship Id="rId543" Type="http://schemas.openxmlformats.org/officeDocument/2006/relationships/tags" Target="../tags/tag4797.xml"/><Relationship Id="rId542" Type="http://schemas.openxmlformats.org/officeDocument/2006/relationships/tags" Target="../tags/tag4796.xml"/><Relationship Id="rId541" Type="http://schemas.openxmlformats.org/officeDocument/2006/relationships/tags" Target="../tags/tag4795.xml"/><Relationship Id="rId540" Type="http://schemas.openxmlformats.org/officeDocument/2006/relationships/tags" Target="../tags/tag4794.xml"/><Relationship Id="rId54" Type="http://schemas.openxmlformats.org/officeDocument/2006/relationships/tags" Target="../tags/tag4308.xml"/><Relationship Id="rId539" Type="http://schemas.openxmlformats.org/officeDocument/2006/relationships/tags" Target="../tags/tag4793.xml"/><Relationship Id="rId538" Type="http://schemas.openxmlformats.org/officeDocument/2006/relationships/tags" Target="../tags/tag4792.xml"/><Relationship Id="rId537" Type="http://schemas.openxmlformats.org/officeDocument/2006/relationships/tags" Target="../tags/tag4791.xml"/><Relationship Id="rId536" Type="http://schemas.openxmlformats.org/officeDocument/2006/relationships/tags" Target="../tags/tag4790.xml"/><Relationship Id="rId535" Type="http://schemas.openxmlformats.org/officeDocument/2006/relationships/tags" Target="../tags/tag4789.xml"/><Relationship Id="rId534" Type="http://schemas.openxmlformats.org/officeDocument/2006/relationships/tags" Target="../tags/tag4788.xml"/><Relationship Id="rId533" Type="http://schemas.openxmlformats.org/officeDocument/2006/relationships/tags" Target="../tags/tag4787.xml"/><Relationship Id="rId532" Type="http://schemas.openxmlformats.org/officeDocument/2006/relationships/tags" Target="../tags/tag4786.xml"/><Relationship Id="rId531" Type="http://schemas.openxmlformats.org/officeDocument/2006/relationships/tags" Target="../tags/tag4785.xml"/><Relationship Id="rId530" Type="http://schemas.openxmlformats.org/officeDocument/2006/relationships/tags" Target="../tags/tag4784.xml"/><Relationship Id="rId53" Type="http://schemas.openxmlformats.org/officeDocument/2006/relationships/tags" Target="../tags/tag4307.xml"/><Relationship Id="rId529" Type="http://schemas.openxmlformats.org/officeDocument/2006/relationships/tags" Target="../tags/tag4783.xml"/><Relationship Id="rId528" Type="http://schemas.openxmlformats.org/officeDocument/2006/relationships/tags" Target="../tags/tag4782.xml"/><Relationship Id="rId527" Type="http://schemas.openxmlformats.org/officeDocument/2006/relationships/tags" Target="../tags/tag4781.xml"/><Relationship Id="rId526" Type="http://schemas.openxmlformats.org/officeDocument/2006/relationships/tags" Target="../tags/tag4780.xml"/><Relationship Id="rId525" Type="http://schemas.openxmlformats.org/officeDocument/2006/relationships/tags" Target="../tags/tag4779.xml"/><Relationship Id="rId524" Type="http://schemas.openxmlformats.org/officeDocument/2006/relationships/tags" Target="../tags/tag4778.xml"/><Relationship Id="rId523" Type="http://schemas.openxmlformats.org/officeDocument/2006/relationships/tags" Target="../tags/tag4777.xml"/><Relationship Id="rId522" Type="http://schemas.openxmlformats.org/officeDocument/2006/relationships/tags" Target="../tags/tag4776.xml"/><Relationship Id="rId521" Type="http://schemas.openxmlformats.org/officeDocument/2006/relationships/tags" Target="../tags/tag4775.xml"/><Relationship Id="rId520" Type="http://schemas.openxmlformats.org/officeDocument/2006/relationships/tags" Target="../tags/tag4774.xml"/><Relationship Id="rId52" Type="http://schemas.openxmlformats.org/officeDocument/2006/relationships/tags" Target="../tags/tag4306.xml"/><Relationship Id="rId519" Type="http://schemas.openxmlformats.org/officeDocument/2006/relationships/tags" Target="../tags/tag4773.xml"/><Relationship Id="rId518" Type="http://schemas.openxmlformats.org/officeDocument/2006/relationships/tags" Target="../tags/tag4772.xml"/><Relationship Id="rId517" Type="http://schemas.openxmlformats.org/officeDocument/2006/relationships/tags" Target="../tags/tag4771.xml"/><Relationship Id="rId516" Type="http://schemas.openxmlformats.org/officeDocument/2006/relationships/tags" Target="../tags/tag4770.xml"/><Relationship Id="rId515" Type="http://schemas.openxmlformats.org/officeDocument/2006/relationships/tags" Target="../tags/tag4769.xml"/><Relationship Id="rId514" Type="http://schemas.openxmlformats.org/officeDocument/2006/relationships/tags" Target="../tags/tag4768.xml"/><Relationship Id="rId513" Type="http://schemas.openxmlformats.org/officeDocument/2006/relationships/tags" Target="../tags/tag4767.xml"/><Relationship Id="rId512" Type="http://schemas.openxmlformats.org/officeDocument/2006/relationships/tags" Target="../tags/tag4766.xml"/><Relationship Id="rId511" Type="http://schemas.openxmlformats.org/officeDocument/2006/relationships/tags" Target="../tags/tag4765.xml"/><Relationship Id="rId510" Type="http://schemas.openxmlformats.org/officeDocument/2006/relationships/tags" Target="../tags/tag4764.xml"/><Relationship Id="rId51" Type="http://schemas.openxmlformats.org/officeDocument/2006/relationships/tags" Target="../tags/tag4305.xml"/><Relationship Id="rId509" Type="http://schemas.openxmlformats.org/officeDocument/2006/relationships/tags" Target="../tags/tag4763.xml"/><Relationship Id="rId508" Type="http://schemas.openxmlformats.org/officeDocument/2006/relationships/tags" Target="../tags/tag4762.xml"/><Relationship Id="rId507" Type="http://schemas.openxmlformats.org/officeDocument/2006/relationships/tags" Target="../tags/tag4761.xml"/><Relationship Id="rId506" Type="http://schemas.openxmlformats.org/officeDocument/2006/relationships/tags" Target="../tags/tag4760.xml"/><Relationship Id="rId505" Type="http://schemas.openxmlformats.org/officeDocument/2006/relationships/tags" Target="../tags/tag4759.xml"/><Relationship Id="rId504" Type="http://schemas.openxmlformats.org/officeDocument/2006/relationships/tags" Target="../tags/tag4758.xml"/><Relationship Id="rId503" Type="http://schemas.openxmlformats.org/officeDocument/2006/relationships/tags" Target="../tags/tag4757.xml"/><Relationship Id="rId502" Type="http://schemas.openxmlformats.org/officeDocument/2006/relationships/tags" Target="../tags/tag4756.xml"/><Relationship Id="rId501" Type="http://schemas.openxmlformats.org/officeDocument/2006/relationships/tags" Target="../tags/tag4755.xml"/><Relationship Id="rId500" Type="http://schemas.openxmlformats.org/officeDocument/2006/relationships/tags" Target="../tags/tag4754.xml"/><Relationship Id="rId50" Type="http://schemas.openxmlformats.org/officeDocument/2006/relationships/tags" Target="../tags/tag4304.xml"/><Relationship Id="rId5" Type="http://schemas.openxmlformats.org/officeDocument/2006/relationships/tags" Target="../tags/tag4259.xml"/><Relationship Id="rId499" Type="http://schemas.openxmlformats.org/officeDocument/2006/relationships/tags" Target="../tags/tag4753.xml"/><Relationship Id="rId498" Type="http://schemas.openxmlformats.org/officeDocument/2006/relationships/tags" Target="../tags/tag4752.xml"/><Relationship Id="rId497" Type="http://schemas.openxmlformats.org/officeDocument/2006/relationships/tags" Target="../tags/tag4751.xml"/><Relationship Id="rId496" Type="http://schemas.openxmlformats.org/officeDocument/2006/relationships/tags" Target="../tags/tag4750.xml"/><Relationship Id="rId495" Type="http://schemas.openxmlformats.org/officeDocument/2006/relationships/tags" Target="../tags/tag4749.xml"/><Relationship Id="rId494" Type="http://schemas.openxmlformats.org/officeDocument/2006/relationships/tags" Target="../tags/tag4748.xml"/><Relationship Id="rId493" Type="http://schemas.openxmlformats.org/officeDocument/2006/relationships/tags" Target="../tags/tag4747.xml"/><Relationship Id="rId492" Type="http://schemas.openxmlformats.org/officeDocument/2006/relationships/tags" Target="../tags/tag4746.xml"/><Relationship Id="rId491" Type="http://schemas.openxmlformats.org/officeDocument/2006/relationships/tags" Target="../tags/tag4745.xml"/><Relationship Id="rId490" Type="http://schemas.openxmlformats.org/officeDocument/2006/relationships/tags" Target="../tags/tag4744.xml"/><Relationship Id="rId49" Type="http://schemas.openxmlformats.org/officeDocument/2006/relationships/tags" Target="../tags/tag4303.xml"/><Relationship Id="rId489" Type="http://schemas.openxmlformats.org/officeDocument/2006/relationships/tags" Target="../tags/tag4743.xml"/><Relationship Id="rId488" Type="http://schemas.openxmlformats.org/officeDocument/2006/relationships/tags" Target="../tags/tag4742.xml"/><Relationship Id="rId487" Type="http://schemas.openxmlformats.org/officeDocument/2006/relationships/tags" Target="../tags/tag4741.xml"/><Relationship Id="rId486" Type="http://schemas.openxmlformats.org/officeDocument/2006/relationships/tags" Target="../tags/tag4740.xml"/><Relationship Id="rId485" Type="http://schemas.openxmlformats.org/officeDocument/2006/relationships/tags" Target="../tags/tag4739.xml"/><Relationship Id="rId484" Type="http://schemas.openxmlformats.org/officeDocument/2006/relationships/tags" Target="../tags/tag4738.xml"/><Relationship Id="rId483" Type="http://schemas.openxmlformats.org/officeDocument/2006/relationships/tags" Target="../tags/tag4737.xml"/><Relationship Id="rId482" Type="http://schemas.openxmlformats.org/officeDocument/2006/relationships/tags" Target="../tags/tag4736.xml"/><Relationship Id="rId481" Type="http://schemas.openxmlformats.org/officeDocument/2006/relationships/tags" Target="../tags/tag4735.xml"/><Relationship Id="rId480" Type="http://schemas.openxmlformats.org/officeDocument/2006/relationships/tags" Target="../tags/tag4734.xml"/><Relationship Id="rId48" Type="http://schemas.openxmlformats.org/officeDocument/2006/relationships/tags" Target="../tags/tag4302.xml"/><Relationship Id="rId479" Type="http://schemas.openxmlformats.org/officeDocument/2006/relationships/tags" Target="../tags/tag4733.xml"/><Relationship Id="rId478" Type="http://schemas.openxmlformats.org/officeDocument/2006/relationships/tags" Target="../tags/tag4732.xml"/><Relationship Id="rId477" Type="http://schemas.openxmlformats.org/officeDocument/2006/relationships/tags" Target="../tags/tag4731.xml"/><Relationship Id="rId476" Type="http://schemas.openxmlformats.org/officeDocument/2006/relationships/tags" Target="../tags/tag4730.xml"/><Relationship Id="rId475" Type="http://schemas.openxmlformats.org/officeDocument/2006/relationships/tags" Target="../tags/tag4729.xml"/><Relationship Id="rId474" Type="http://schemas.openxmlformats.org/officeDocument/2006/relationships/tags" Target="../tags/tag4728.xml"/><Relationship Id="rId473" Type="http://schemas.openxmlformats.org/officeDocument/2006/relationships/tags" Target="../tags/tag4727.xml"/><Relationship Id="rId472" Type="http://schemas.openxmlformats.org/officeDocument/2006/relationships/tags" Target="../tags/tag4726.xml"/><Relationship Id="rId471" Type="http://schemas.openxmlformats.org/officeDocument/2006/relationships/tags" Target="../tags/tag4725.xml"/><Relationship Id="rId470" Type="http://schemas.openxmlformats.org/officeDocument/2006/relationships/tags" Target="../tags/tag4724.xml"/><Relationship Id="rId47" Type="http://schemas.openxmlformats.org/officeDocument/2006/relationships/tags" Target="../tags/tag4301.xml"/><Relationship Id="rId469" Type="http://schemas.openxmlformats.org/officeDocument/2006/relationships/tags" Target="../tags/tag4723.xml"/><Relationship Id="rId468" Type="http://schemas.openxmlformats.org/officeDocument/2006/relationships/tags" Target="../tags/tag4722.xml"/><Relationship Id="rId467" Type="http://schemas.openxmlformats.org/officeDocument/2006/relationships/tags" Target="../tags/tag4721.xml"/><Relationship Id="rId466" Type="http://schemas.openxmlformats.org/officeDocument/2006/relationships/tags" Target="../tags/tag4720.xml"/><Relationship Id="rId465" Type="http://schemas.openxmlformats.org/officeDocument/2006/relationships/tags" Target="../tags/tag4719.xml"/><Relationship Id="rId464" Type="http://schemas.openxmlformats.org/officeDocument/2006/relationships/tags" Target="../tags/tag4718.xml"/><Relationship Id="rId463" Type="http://schemas.openxmlformats.org/officeDocument/2006/relationships/tags" Target="../tags/tag4717.xml"/><Relationship Id="rId462" Type="http://schemas.openxmlformats.org/officeDocument/2006/relationships/tags" Target="../tags/tag4716.xml"/><Relationship Id="rId461" Type="http://schemas.openxmlformats.org/officeDocument/2006/relationships/tags" Target="../tags/tag4715.xml"/><Relationship Id="rId460" Type="http://schemas.openxmlformats.org/officeDocument/2006/relationships/tags" Target="../tags/tag4714.xml"/><Relationship Id="rId46" Type="http://schemas.openxmlformats.org/officeDocument/2006/relationships/tags" Target="../tags/tag4300.xml"/><Relationship Id="rId459" Type="http://schemas.openxmlformats.org/officeDocument/2006/relationships/tags" Target="../tags/tag4713.xml"/><Relationship Id="rId458" Type="http://schemas.openxmlformats.org/officeDocument/2006/relationships/tags" Target="../tags/tag4712.xml"/><Relationship Id="rId457" Type="http://schemas.openxmlformats.org/officeDocument/2006/relationships/tags" Target="../tags/tag4711.xml"/><Relationship Id="rId456" Type="http://schemas.openxmlformats.org/officeDocument/2006/relationships/tags" Target="../tags/tag4710.xml"/><Relationship Id="rId455" Type="http://schemas.openxmlformats.org/officeDocument/2006/relationships/tags" Target="../tags/tag4709.xml"/><Relationship Id="rId454" Type="http://schemas.openxmlformats.org/officeDocument/2006/relationships/tags" Target="../tags/tag4708.xml"/><Relationship Id="rId453" Type="http://schemas.openxmlformats.org/officeDocument/2006/relationships/tags" Target="../tags/tag4707.xml"/><Relationship Id="rId452" Type="http://schemas.openxmlformats.org/officeDocument/2006/relationships/tags" Target="../tags/tag4706.xml"/><Relationship Id="rId451" Type="http://schemas.openxmlformats.org/officeDocument/2006/relationships/tags" Target="../tags/tag4705.xml"/><Relationship Id="rId450" Type="http://schemas.openxmlformats.org/officeDocument/2006/relationships/tags" Target="../tags/tag4704.xml"/><Relationship Id="rId45" Type="http://schemas.openxmlformats.org/officeDocument/2006/relationships/tags" Target="../tags/tag4299.xml"/><Relationship Id="rId449" Type="http://schemas.openxmlformats.org/officeDocument/2006/relationships/tags" Target="../tags/tag4703.xml"/><Relationship Id="rId448" Type="http://schemas.openxmlformats.org/officeDocument/2006/relationships/tags" Target="../tags/tag4702.xml"/><Relationship Id="rId447" Type="http://schemas.openxmlformats.org/officeDocument/2006/relationships/tags" Target="../tags/tag4701.xml"/><Relationship Id="rId446" Type="http://schemas.openxmlformats.org/officeDocument/2006/relationships/tags" Target="../tags/tag4700.xml"/><Relationship Id="rId445" Type="http://schemas.openxmlformats.org/officeDocument/2006/relationships/tags" Target="../tags/tag4699.xml"/><Relationship Id="rId444" Type="http://schemas.openxmlformats.org/officeDocument/2006/relationships/tags" Target="../tags/tag4698.xml"/><Relationship Id="rId443" Type="http://schemas.openxmlformats.org/officeDocument/2006/relationships/tags" Target="../tags/tag4697.xml"/><Relationship Id="rId442" Type="http://schemas.openxmlformats.org/officeDocument/2006/relationships/tags" Target="../tags/tag4696.xml"/><Relationship Id="rId441" Type="http://schemas.openxmlformats.org/officeDocument/2006/relationships/tags" Target="../tags/tag4695.xml"/><Relationship Id="rId440" Type="http://schemas.openxmlformats.org/officeDocument/2006/relationships/tags" Target="../tags/tag4694.xml"/><Relationship Id="rId44" Type="http://schemas.openxmlformats.org/officeDocument/2006/relationships/tags" Target="../tags/tag4298.xml"/><Relationship Id="rId439" Type="http://schemas.openxmlformats.org/officeDocument/2006/relationships/tags" Target="../tags/tag4693.xml"/><Relationship Id="rId438" Type="http://schemas.openxmlformats.org/officeDocument/2006/relationships/tags" Target="../tags/tag4692.xml"/><Relationship Id="rId437" Type="http://schemas.openxmlformats.org/officeDocument/2006/relationships/tags" Target="../tags/tag4691.xml"/><Relationship Id="rId436" Type="http://schemas.openxmlformats.org/officeDocument/2006/relationships/tags" Target="../tags/tag4690.xml"/><Relationship Id="rId435" Type="http://schemas.openxmlformats.org/officeDocument/2006/relationships/tags" Target="../tags/tag4689.xml"/><Relationship Id="rId434" Type="http://schemas.openxmlformats.org/officeDocument/2006/relationships/tags" Target="../tags/tag4688.xml"/><Relationship Id="rId433" Type="http://schemas.openxmlformats.org/officeDocument/2006/relationships/tags" Target="../tags/tag4687.xml"/><Relationship Id="rId432" Type="http://schemas.openxmlformats.org/officeDocument/2006/relationships/tags" Target="../tags/tag4686.xml"/><Relationship Id="rId431" Type="http://schemas.openxmlformats.org/officeDocument/2006/relationships/tags" Target="../tags/tag4685.xml"/><Relationship Id="rId430" Type="http://schemas.openxmlformats.org/officeDocument/2006/relationships/tags" Target="../tags/tag4684.xml"/><Relationship Id="rId43" Type="http://schemas.openxmlformats.org/officeDocument/2006/relationships/tags" Target="../tags/tag4297.xml"/><Relationship Id="rId429" Type="http://schemas.openxmlformats.org/officeDocument/2006/relationships/tags" Target="../tags/tag4683.xml"/><Relationship Id="rId428" Type="http://schemas.openxmlformats.org/officeDocument/2006/relationships/tags" Target="../tags/tag4682.xml"/><Relationship Id="rId427" Type="http://schemas.openxmlformats.org/officeDocument/2006/relationships/tags" Target="../tags/tag4681.xml"/><Relationship Id="rId426" Type="http://schemas.openxmlformats.org/officeDocument/2006/relationships/tags" Target="../tags/tag4680.xml"/><Relationship Id="rId425" Type="http://schemas.openxmlformats.org/officeDocument/2006/relationships/tags" Target="../tags/tag4679.xml"/><Relationship Id="rId424" Type="http://schemas.openxmlformats.org/officeDocument/2006/relationships/tags" Target="../tags/tag4678.xml"/><Relationship Id="rId423" Type="http://schemas.openxmlformats.org/officeDocument/2006/relationships/tags" Target="../tags/tag4677.xml"/><Relationship Id="rId422" Type="http://schemas.openxmlformats.org/officeDocument/2006/relationships/tags" Target="../tags/tag4676.xml"/><Relationship Id="rId421" Type="http://schemas.openxmlformats.org/officeDocument/2006/relationships/tags" Target="../tags/tag4675.xml"/><Relationship Id="rId420" Type="http://schemas.openxmlformats.org/officeDocument/2006/relationships/tags" Target="../tags/tag4674.xml"/><Relationship Id="rId42" Type="http://schemas.openxmlformats.org/officeDocument/2006/relationships/tags" Target="../tags/tag4296.xml"/><Relationship Id="rId419" Type="http://schemas.openxmlformats.org/officeDocument/2006/relationships/tags" Target="../tags/tag4673.xml"/><Relationship Id="rId418" Type="http://schemas.openxmlformats.org/officeDocument/2006/relationships/tags" Target="../tags/tag4672.xml"/><Relationship Id="rId417" Type="http://schemas.openxmlformats.org/officeDocument/2006/relationships/tags" Target="../tags/tag4671.xml"/><Relationship Id="rId416" Type="http://schemas.openxmlformats.org/officeDocument/2006/relationships/tags" Target="../tags/tag4670.xml"/><Relationship Id="rId415" Type="http://schemas.openxmlformats.org/officeDocument/2006/relationships/tags" Target="../tags/tag4669.xml"/><Relationship Id="rId414" Type="http://schemas.openxmlformats.org/officeDocument/2006/relationships/tags" Target="../tags/tag4668.xml"/><Relationship Id="rId413" Type="http://schemas.openxmlformats.org/officeDocument/2006/relationships/tags" Target="../tags/tag4667.xml"/><Relationship Id="rId412" Type="http://schemas.openxmlformats.org/officeDocument/2006/relationships/tags" Target="../tags/tag4666.xml"/><Relationship Id="rId411" Type="http://schemas.openxmlformats.org/officeDocument/2006/relationships/tags" Target="../tags/tag4665.xml"/><Relationship Id="rId410" Type="http://schemas.openxmlformats.org/officeDocument/2006/relationships/tags" Target="../tags/tag4664.xml"/><Relationship Id="rId41" Type="http://schemas.openxmlformats.org/officeDocument/2006/relationships/tags" Target="../tags/tag4295.xml"/><Relationship Id="rId409" Type="http://schemas.openxmlformats.org/officeDocument/2006/relationships/tags" Target="../tags/tag4663.xml"/><Relationship Id="rId408" Type="http://schemas.openxmlformats.org/officeDocument/2006/relationships/tags" Target="../tags/tag4662.xml"/><Relationship Id="rId407" Type="http://schemas.openxmlformats.org/officeDocument/2006/relationships/tags" Target="../tags/tag4661.xml"/><Relationship Id="rId406" Type="http://schemas.openxmlformats.org/officeDocument/2006/relationships/tags" Target="../tags/tag4660.xml"/><Relationship Id="rId405" Type="http://schemas.openxmlformats.org/officeDocument/2006/relationships/tags" Target="../tags/tag4659.xml"/><Relationship Id="rId404" Type="http://schemas.openxmlformats.org/officeDocument/2006/relationships/tags" Target="../tags/tag4658.xml"/><Relationship Id="rId403" Type="http://schemas.openxmlformats.org/officeDocument/2006/relationships/tags" Target="../tags/tag4657.xml"/><Relationship Id="rId402" Type="http://schemas.openxmlformats.org/officeDocument/2006/relationships/tags" Target="../tags/tag4656.xml"/><Relationship Id="rId401" Type="http://schemas.openxmlformats.org/officeDocument/2006/relationships/tags" Target="../tags/tag4655.xml"/><Relationship Id="rId400" Type="http://schemas.openxmlformats.org/officeDocument/2006/relationships/tags" Target="../tags/tag4654.xml"/><Relationship Id="rId40" Type="http://schemas.openxmlformats.org/officeDocument/2006/relationships/tags" Target="../tags/tag4294.xml"/><Relationship Id="rId4" Type="http://schemas.openxmlformats.org/officeDocument/2006/relationships/tags" Target="../tags/tag4258.xml"/><Relationship Id="rId399" Type="http://schemas.openxmlformats.org/officeDocument/2006/relationships/tags" Target="../tags/tag4653.xml"/><Relationship Id="rId398" Type="http://schemas.openxmlformats.org/officeDocument/2006/relationships/tags" Target="../tags/tag4652.xml"/><Relationship Id="rId397" Type="http://schemas.openxmlformats.org/officeDocument/2006/relationships/tags" Target="../tags/tag4651.xml"/><Relationship Id="rId396" Type="http://schemas.openxmlformats.org/officeDocument/2006/relationships/tags" Target="../tags/tag4650.xml"/><Relationship Id="rId395" Type="http://schemas.openxmlformats.org/officeDocument/2006/relationships/tags" Target="../tags/tag4649.xml"/><Relationship Id="rId394" Type="http://schemas.openxmlformats.org/officeDocument/2006/relationships/tags" Target="../tags/tag4648.xml"/><Relationship Id="rId393" Type="http://schemas.openxmlformats.org/officeDocument/2006/relationships/tags" Target="../tags/tag4647.xml"/><Relationship Id="rId392" Type="http://schemas.openxmlformats.org/officeDocument/2006/relationships/tags" Target="../tags/tag4646.xml"/><Relationship Id="rId391" Type="http://schemas.openxmlformats.org/officeDocument/2006/relationships/tags" Target="../tags/tag4645.xml"/><Relationship Id="rId390" Type="http://schemas.openxmlformats.org/officeDocument/2006/relationships/tags" Target="../tags/tag4644.xml"/><Relationship Id="rId39" Type="http://schemas.openxmlformats.org/officeDocument/2006/relationships/tags" Target="../tags/tag4293.xml"/><Relationship Id="rId389" Type="http://schemas.openxmlformats.org/officeDocument/2006/relationships/tags" Target="../tags/tag4643.xml"/><Relationship Id="rId388" Type="http://schemas.openxmlformats.org/officeDocument/2006/relationships/tags" Target="../tags/tag4642.xml"/><Relationship Id="rId387" Type="http://schemas.openxmlformats.org/officeDocument/2006/relationships/tags" Target="../tags/tag4641.xml"/><Relationship Id="rId386" Type="http://schemas.openxmlformats.org/officeDocument/2006/relationships/tags" Target="../tags/tag4640.xml"/><Relationship Id="rId385" Type="http://schemas.openxmlformats.org/officeDocument/2006/relationships/tags" Target="../tags/tag4639.xml"/><Relationship Id="rId384" Type="http://schemas.openxmlformats.org/officeDocument/2006/relationships/tags" Target="../tags/tag4638.xml"/><Relationship Id="rId383" Type="http://schemas.openxmlformats.org/officeDocument/2006/relationships/tags" Target="../tags/tag4637.xml"/><Relationship Id="rId382" Type="http://schemas.openxmlformats.org/officeDocument/2006/relationships/tags" Target="../tags/tag4636.xml"/><Relationship Id="rId381" Type="http://schemas.openxmlformats.org/officeDocument/2006/relationships/tags" Target="../tags/tag4635.xml"/><Relationship Id="rId380" Type="http://schemas.openxmlformats.org/officeDocument/2006/relationships/tags" Target="../tags/tag4634.xml"/><Relationship Id="rId38" Type="http://schemas.openxmlformats.org/officeDocument/2006/relationships/tags" Target="../tags/tag4292.xml"/><Relationship Id="rId379" Type="http://schemas.openxmlformats.org/officeDocument/2006/relationships/tags" Target="../tags/tag4633.xml"/><Relationship Id="rId378" Type="http://schemas.openxmlformats.org/officeDocument/2006/relationships/tags" Target="../tags/tag4632.xml"/><Relationship Id="rId377" Type="http://schemas.openxmlformats.org/officeDocument/2006/relationships/tags" Target="../tags/tag4631.xml"/><Relationship Id="rId376" Type="http://schemas.openxmlformats.org/officeDocument/2006/relationships/tags" Target="../tags/tag4630.xml"/><Relationship Id="rId375" Type="http://schemas.openxmlformats.org/officeDocument/2006/relationships/tags" Target="../tags/tag4629.xml"/><Relationship Id="rId374" Type="http://schemas.openxmlformats.org/officeDocument/2006/relationships/tags" Target="../tags/tag4628.xml"/><Relationship Id="rId373" Type="http://schemas.openxmlformats.org/officeDocument/2006/relationships/tags" Target="../tags/tag4627.xml"/><Relationship Id="rId372" Type="http://schemas.openxmlformats.org/officeDocument/2006/relationships/tags" Target="../tags/tag4626.xml"/><Relationship Id="rId371" Type="http://schemas.openxmlformats.org/officeDocument/2006/relationships/tags" Target="../tags/tag4625.xml"/><Relationship Id="rId370" Type="http://schemas.openxmlformats.org/officeDocument/2006/relationships/tags" Target="../tags/tag4624.xml"/><Relationship Id="rId37" Type="http://schemas.openxmlformats.org/officeDocument/2006/relationships/tags" Target="../tags/tag4291.xml"/><Relationship Id="rId369" Type="http://schemas.openxmlformats.org/officeDocument/2006/relationships/tags" Target="../tags/tag4623.xml"/><Relationship Id="rId368" Type="http://schemas.openxmlformats.org/officeDocument/2006/relationships/tags" Target="../tags/tag4622.xml"/><Relationship Id="rId367" Type="http://schemas.openxmlformats.org/officeDocument/2006/relationships/tags" Target="../tags/tag4621.xml"/><Relationship Id="rId366" Type="http://schemas.openxmlformats.org/officeDocument/2006/relationships/tags" Target="../tags/tag4620.xml"/><Relationship Id="rId365" Type="http://schemas.openxmlformats.org/officeDocument/2006/relationships/tags" Target="../tags/tag4619.xml"/><Relationship Id="rId364" Type="http://schemas.openxmlformats.org/officeDocument/2006/relationships/tags" Target="../tags/tag4618.xml"/><Relationship Id="rId363" Type="http://schemas.openxmlformats.org/officeDocument/2006/relationships/tags" Target="../tags/tag4617.xml"/><Relationship Id="rId362" Type="http://schemas.openxmlformats.org/officeDocument/2006/relationships/tags" Target="../tags/tag4616.xml"/><Relationship Id="rId361" Type="http://schemas.openxmlformats.org/officeDocument/2006/relationships/tags" Target="../tags/tag4615.xml"/><Relationship Id="rId360" Type="http://schemas.openxmlformats.org/officeDocument/2006/relationships/tags" Target="../tags/tag4614.xml"/><Relationship Id="rId36" Type="http://schemas.openxmlformats.org/officeDocument/2006/relationships/tags" Target="../tags/tag4290.xml"/><Relationship Id="rId359" Type="http://schemas.openxmlformats.org/officeDocument/2006/relationships/tags" Target="../tags/tag4613.xml"/><Relationship Id="rId358" Type="http://schemas.openxmlformats.org/officeDocument/2006/relationships/tags" Target="../tags/tag4612.xml"/><Relationship Id="rId357" Type="http://schemas.openxmlformats.org/officeDocument/2006/relationships/tags" Target="../tags/tag4611.xml"/><Relationship Id="rId356" Type="http://schemas.openxmlformats.org/officeDocument/2006/relationships/tags" Target="../tags/tag4610.xml"/><Relationship Id="rId355" Type="http://schemas.openxmlformats.org/officeDocument/2006/relationships/tags" Target="../tags/tag4609.xml"/><Relationship Id="rId354" Type="http://schemas.openxmlformats.org/officeDocument/2006/relationships/tags" Target="../tags/tag4608.xml"/><Relationship Id="rId353" Type="http://schemas.openxmlformats.org/officeDocument/2006/relationships/tags" Target="../tags/tag4607.xml"/><Relationship Id="rId352" Type="http://schemas.openxmlformats.org/officeDocument/2006/relationships/tags" Target="../tags/tag4606.xml"/><Relationship Id="rId351" Type="http://schemas.openxmlformats.org/officeDocument/2006/relationships/tags" Target="../tags/tag4605.xml"/><Relationship Id="rId350" Type="http://schemas.openxmlformats.org/officeDocument/2006/relationships/tags" Target="../tags/tag4604.xml"/><Relationship Id="rId35" Type="http://schemas.openxmlformats.org/officeDocument/2006/relationships/tags" Target="../tags/tag4289.xml"/><Relationship Id="rId349" Type="http://schemas.openxmlformats.org/officeDocument/2006/relationships/tags" Target="../tags/tag4603.xml"/><Relationship Id="rId348" Type="http://schemas.openxmlformats.org/officeDocument/2006/relationships/tags" Target="../tags/tag4602.xml"/><Relationship Id="rId347" Type="http://schemas.openxmlformats.org/officeDocument/2006/relationships/tags" Target="../tags/tag4601.xml"/><Relationship Id="rId346" Type="http://schemas.openxmlformats.org/officeDocument/2006/relationships/tags" Target="../tags/tag4600.xml"/><Relationship Id="rId345" Type="http://schemas.openxmlformats.org/officeDocument/2006/relationships/tags" Target="../tags/tag4599.xml"/><Relationship Id="rId344" Type="http://schemas.openxmlformats.org/officeDocument/2006/relationships/tags" Target="../tags/tag4598.xml"/><Relationship Id="rId343" Type="http://schemas.openxmlformats.org/officeDocument/2006/relationships/tags" Target="../tags/tag4597.xml"/><Relationship Id="rId342" Type="http://schemas.openxmlformats.org/officeDocument/2006/relationships/tags" Target="../tags/tag4596.xml"/><Relationship Id="rId341" Type="http://schemas.openxmlformats.org/officeDocument/2006/relationships/tags" Target="../tags/tag4595.xml"/><Relationship Id="rId340" Type="http://schemas.openxmlformats.org/officeDocument/2006/relationships/tags" Target="../tags/tag4594.xml"/><Relationship Id="rId34" Type="http://schemas.openxmlformats.org/officeDocument/2006/relationships/tags" Target="../tags/tag4288.xml"/><Relationship Id="rId339" Type="http://schemas.openxmlformats.org/officeDocument/2006/relationships/tags" Target="../tags/tag4593.xml"/><Relationship Id="rId338" Type="http://schemas.openxmlformats.org/officeDocument/2006/relationships/tags" Target="../tags/tag4592.xml"/><Relationship Id="rId337" Type="http://schemas.openxmlformats.org/officeDocument/2006/relationships/tags" Target="../tags/tag4591.xml"/><Relationship Id="rId336" Type="http://schemas.openxmlformats.org/officeDocument/2006/relationships/tags" Target="../tags/tag4590.xml"/><Relationship Id="rId335" Type="http://schemas.openxmlformats.org/officeDocument/2006/relationships/tags" Target="../tags/tag4589.xml"/><Relationship Id="rId334" Type="http://schemas.openxmlformats.org/officeDocument/2006/relationships/tags" Target="../tags/tag4588.xml"/><Relationship Id="rId333" Type="http://schemas.openxmlformats.org/officeDocument/2006/relationships/tags" Target="../tags/tag4587.xml"/><Relationship Id="rId332" Type="http://schemas.openxmlformats.org/officeDocument/2006/relationships/tags" Target="../tags/tag4586.xml"/><Relationship Id="rId331" Type="http://schemas.openxmlformats.org/officeDocument/2006/relationships/tags" Target="../tags/tag4585.xml"/><Relationship Id="rId330" Type="http://schemas.openxmlformats.org/officeDocument/2006/relationships/tags" Target="../tags/tag4584.xml"/><Relationship Id="rId33" Type="http://schemas.openxmlformats.org/officeDocument/2006/relationships/tags" Target="../tags/tag4287.xml"/><Relationship Id="rId329" Type="http://schemas.openxmlformats.org/officeDocument/2006/relationships/tags" Target="../tags/tag4583.xml"/><Relationship Id="rId328" Type="http://schemas.openxmlformats.org/officeDocument/2006/relationships/tags" Target="../tags/tag4582.xml"/><Relationship Id="rId327" Type="http://schemas.openxmlformats.org/officeDocument/2006/relationships/tags" Target="../tags/tag4581.xml"/><Relationship Id="rId326" Type="http://schemas.openxmlformats.org/officeDocument/2006/relationships/tags" Target="../tags/tag4580.xml"/><Relationship Id="rId325" Type="http://schemas.openxmlformats.org/officeDocument/2006/relationships/tags" Target="../tags/tag4579.xml"/><Relationship Id="rId324" Type="http://schemas.openxmlformats.org/officeDocument/2006/relationships/tags" Target="../tags/tag4578.xml"/><Relationship Id="rId323" Type="http://schemas.openxmlformats.org/officeDocument/2006/relationships/tags" Target="../tags/tag4577.xml"/><Relationship Id="rId322" Type="http://schemas.openxmlformats.org/officeDocument/2006/relationships/tags" Target="../tags/tag4576.xml"/><Relationship Id="rId321" Type="http://schemas.openxmlformats.org/officeDocument/2006/relationships/tags" Target="../tags/tag4575.xml"/><Relationship Id="rId320" Type="http://schemas.openxmlformats.org/officeDocument/2006/relationships/tags" Target="../tags/tag4574.xml"/><Relationship Id="rId32" Type="http://schemas.openxmlformats.org/officeDocument/2006/relationships/tags" Target="../tags/tag4286.xml"/><Relationship Id="rId319" Type="http://schemas.openxmlformats.org/officeDocument/2006/relationships/tags" Target="../tags/tag4573.xml"/><Relationship Id="rId318" Type="http://schemas.openxmlformats.org/officeDocument/2006/relationships/tags" Target="../tags/tag4572.xml"/><Relationship Id="rId317" Type="http://schemas.openxmlformats.org/officeDocument/2006/relationships/tags" Target="../tags/tag4571.xml"/><Relationship Id="rId316" Type="http://schemas.openxmlformats.org/officeDocument/2006/relationships/tags" Target="../tags/tag4570.xml"/><Relationship Id="rId315" Type="http://schemas.openxmlformats.org/officeDocument/2006/relationships/tags" Target="../tags/tag4569.xml"/><Relationship Id="rId314" Type="http://schemas.openxmlformats.org/officeDocument/2006/relationships/tags" Target="../tags/tag4568.xml"/><Relationship Id="rId313" Type="http://schemas.openxmlformats.org/officeDocument/2006/relationships/tags" Target="../tags/tag4567.xml"/><Relationship Id="rId312" Type="http://schemas.openxmlformats.org/officeDocument/2006/relationships/tags" Target="../tags/tag4566.xml"/><Relationship Id="rId311" Type="http://schemas.openxmlformats.org/officeDocument/2006/relationships/tags" Target="../tags/tag4565.xml"/><Relationship Id="rId310" Type="http://schemas.openxmlformats.org/officeDocument/2006/relationships/tags" Target="../tags/tag4564.xml"/><Relationship Id="rId31" Type="http://schemas.openxmlformats.org/officeDocument/2006/relationships/tags" Target="../tags/tag4285.xml"/><Relationship Id="rId309" Type="http://schemas.openxmlformats.org/officeDocument/2006/relationships/tags" Target="../tags/tag4563.xml"/><Relationship Id="rId308" Type="http://schemas.openxmlformats.org/officeDocument/2006/relationships/tags" Target="../tags/tag4562.xml"/><Relationship Id="rId307" Type="http://schemas.openxmlformats.org/officeDocument/2006/relationships/tags" Target="../tags/tag4561.xml"/><Relationship Id="rId306" Type="http://schemas.openxmlformats.org/officeDocument/2006/relationships/tags" Target="../tags/tag4560.xml"/><Relationship Id="rId305" Type="http://schemas.openxmlformats.org/officeDocument/2006/relationships/tags" Target="../tags/tag4559.xml"/><Relationship Id="rId304" Type="http://schemas.openxmlformats.org/officeDocument/2006/relationships/tags" Target="../tags/tag4558.xml"/><Relationship Id="rId303" Type="http://schemas.openxmlformats.org/officeDocument/2006/relationships/tags" Target="../tags/tag4557.xml"/><Relationship Id="rId302" Type="http://schemas.openxmlformats.org/officeDocument/2006/relationships/tags" Target="../tags/tag4556.xml"/><Relationship Id="rId301" Type="http://schemas.openxmlformats.org/officeDocument/2006/relationships/tags" Target="../tags/tag4555.xml"/><Relationship Id="rId300" Type="http://schemas.openxmlformats.org/officeDocument/2006/relationships/tags" Target="../tags/tag4554.xml"/><Relationship Id="rId30" Type="http://schemas.openxmlformats.org/officeDocument/2006/relationships/tags" Target="../tags/tag4284.xml"/><Relationship Id="rId3" Type="http://schemas.openxmlformats.org/officeDocument/2006/relationships/tags" Target="../tags/tag4257.xml"/><Relationship Id="rId299" Type="http://schemas.openxmlformats.org/officeDocument/2006/relationships/tags" Target="../tags/tag4553.xml"/><Relationship Id="rId298" Type="http://schemas.openxmlformats.org/officeDocument/2006/relationships/tags" Target="../tags/tag4552.xml"/><Relationship Id="rId297" Type="http://schemas.openxmlformats.org/officeDocument/2006/relationships/tags" Target="../tags/tag4551.xml"/><Relationship Id="rId296" Type="http://schemas.openxmlformats.org/officeDocument/2006/relationships/tags" Target="../tags/tag4550.xml"/><Relationship Id="rId295" Type="http://schemas.openxmlformats.org/officeDocument/2006/relationships/tags" Target="../tags/tag4549.xml"/><Relationship Id="rId294" Type="http://schemas.openxmlformats.org/officeDocument/2006/relationships/tags" Target="../tags/tag4548.xml"/><Relationship Id="rId293" Type="http://schemas.openxmlformats.org/officeDocument/2006/relationships/tags" Target="../tags/tag4547.xml"/><Relationship Id="rId292" Type="http://schemas.openxmlformats.org/officeDocument/2006/relationships/tags" Target="../tags/tag4546.xml"/><Relationship Id="rId291" Type="http://schemas.openxmlformats.org/officeDocument/2006/relationships/tags" Target="../tags/tag4545.xml"/><Relationship Id="rId290" Type="http://schemas.openxmlformats.org/officeDocument/2006/relationships/tags" Target="../tags/tag4544.xml"/><Relationship Id="rId29" Type="http://schemas.openxmlformats.org/officeDocument/2006/relationships/tags" Target="../tags/tag4283.xml"/><Relationship Id="rId289" Type="http://schemas.openxmlformats.org/officeDocument/2006/relationships/tags" Target="../tags/tag4543.xml"/><Relationship Id="rId288" Type="http://schemas.openxmlformats.org/officeDocument/2006/relationships/tags" Target="../tags/tag4542.xml"/><Relationship Id="rId287" Type="http://schemas.openxmlformats.org/officeDocument/2006/relationships/tags" Target="../tags/tag4541.xml"/><Relationship Id="rId286" Type="http://schemas.openxmlformats.org/officeDocument/2006/relationships/tags" Target="../tags/tag4540.xml"/><Relationship Id="rId285" Type="http://schemas.openxmlformats.org/officeDocument/2006/relationships/tags" Target="../tags/tag4539.xml"/><Relationship Id="rId284" Type="http://schemas.openxmlformats.org/officeDocument/2006/relationships/tags" Target="../tags/tag4538.xml"/><Relationship Id="rId283" Type="http://schemas.openxmlformats.org/officeDocument/2006/relationships/tags" Target="../tags/tag4537.xml"/><Relationship Id="rId282" Type="http://schemas.openxmlformats.org/officeDocument/2006/relationships/tags" Target="../tags/tag4536.xml"/><Relationship Id="rId281" Type="http://schemas.openxmlformats.org/officeDocument/2006/relationships/tags" Target="../tags/tag4535.xml"/><Relationship Id="rId280" Type="http://schemas.openxmlformats.org/officeDocument/2006/relationships/tags" Target="../tags/tag4534.xml"/><Relationship Id="rId28" Type="http://schemas.openxmlformats.org/officeDocument/2006/relationships/tags" Target="../tags/tag4282.xml"/><Relationship Id="rId279" Type="http://schemas.openxmlformats.org/officeDocument/2006/relationships/tags" Target="../tags/tag4533.xml"/><Relationship Id="rId278" Type="http://schemas.openxmlformats.org/officeDocument/2006/relationships/tags" Target="../tags/tag4532.xml"/><Relationship Id="rId277" Type="http://schemas.openxmlformats.org/officeDocument/2006/relationships/tags" Target="../tags/tag4531.xml"/><Relationship Id="rId276" Type="http://schemas.openxmlformats.org/officeDocument/2006/relationships/tags" Target="../tags/tag4530.xml"/><Relationship Id="rId275" Type="http://schemas.openxmlformats.org/officeDocument/2006/relationships/tags" Target="../tags/tag4529.xml"/><Relationship Id="rId274" Type="http://schemas.openxmlformats.org/officeDocument/2006/relationships/tags" Target="../tags/tag4528.xml"/><Relationship Id="rId273" Type="http://schemas.openxmlformats.org/officeDocument/2006/relationships/tags" Target="../tags/tag4527.xml"/><Relationship Id="rId272" Type="http://schemas.openxmlformats.org/officeDocument/2006/relationships/tags" Target="../tags/tag4526.xml"/><Relationship Id="rId271" Type="http://schemas.openxmlformats.org/officeDocument/2006/relationships/tags" Target="../tags/tag4525.xml"/><Relationship Id="rId270" Type="http://schemas.openxmlformats.org/officeDocument/2006/relationships/tags" Target="../tags/tag4524.xml"/><Relationship Id="rId27" Type="http://schemas.openxmlformats.org/officeDocument/2006/relationships/tags" Target="../tags/tag4281.xml"/><Relationship Id="rId269" Type="http://schemas.openxmlformats.org/officeDocument/2006/relationships/tags" Target="../tags/tag4523.xml"/><Relationship Id="rId268" Type="http://schemas.openxmlformats.org/officeDocument/2006/relationships/tags" Target="../tags/tag4522.xml"/><Relationship Id="rId267" Type="http://schemas.openxmlformats.org/officeDocument/2006/relationships/tags" Target="../tags/tag4521.xml"/><Relationship Id="rId266" Type="http://schemas.openxmlformats.org/officeDocument/2006/relationships/tags" Target="../tags/tag4520.xml"/><Relationship Id="rId265" Type="http://schemas.openxmlformats.org/officeDocument/2006/relationships/tags" Target="../tags/tag4519.xml"/><Relationship Id="rId264" Type="http://schemas.openxmlformats.org/officeDocument/2006/relationships/tags" Target="../tags/tag4518.xml"/><Relationship Id="rId263" Type="http://schemas.openxmlformats.org/officeDocument/2006/relationships/tags" Target="../tags/tag4517.xml"/><Relationship Id="rId262" Type="http://schemas.openxmlformats.org/officeDocument/2006/relationships/tags" Target="../tags/tag4516.xml"/><Relationship Id="rId261" Type="http://schemas.openxmlformats.org/officeDocument/2006/relationships/tags" Target="../tags/tag4515.xml"/><Relationship Id="rId260" Type="http://schemas.openxmlformats.org/officeDocument/2006/relationships/tags" Target="../tags/tag4514.xml"/><Relationship Id="rId26" Type="http://schemas.openxmlformats.org/officeDocument/2006/relationships/tags" Target="../tags/tag4280.xml"/><Relationship Id="rId259" Type="http://schemas.openxmlformats.org/officeDocument/2006/relationships/tags" Target="../tags/tag4513.xml"/><Relationship Id="rId258" Type="http://schemas.openxmlformats.org/officeDocument/2006/relationships/tags" Target="../tags/tag4512.xml"/><Relationship Id="rId257" Type="http://schemas.openxmlformats.org/officeDocument/2006/relationships/tags" Target="../tags/tag4511.xml"/><Relationship Id="rId256" Type="http://schemas.openxmlformats.org/officeDocument/2006/relationships/tags" Target="../tags/tag4510.xml"/><Relationship Id="rId255" Type="http://schemas.openxmlformats.org/officeDocument/2006/relationships/tags" Target="../tags/tag4509.xml"/><Relationship Id="rId254" Type="http://schemas.openxmlformats.org/officeDocument/2006/relationships/tags" Target="../tags/tag4508.xml"/><Relationship Id="rId253" Type="http://schemas.openxmlformats.org/officeDocument/2006/relationships/tags" Target="../tags/tag4507.xml"/><Relationship Id="rId252" Type="http://schemas.openxmlformats.org/officeDocument/2006/relationships/tags" Target="../tags/tag4506.xml"/><Relationship Id="rId251" Type="http://schemas.openxmlformats.org/officeDocument/2006/relationships/tags" Target="../tags/tag4505.xml"/><Relationship Id="rId250" Type="http://schemas.openxmlformats.org/officeDocument/2006/relationships/tags" Target="../tags/tag4504.xml"/><Relationship Id="rId25" Type="http://schemas.openxmlformats.org/officeDocument/2006/relationships/tags" Target="../tags/tag4279.xml"/><Relationship Id="rId249" Type="http://schemas.openxmlformats.org/officeDocument/2006/relationships/tags" Target="../tags/tag4503.xml"/><Relationship Id="rId248" Type="http://schemas.openxmlformats.org/officeDocument/2006/relationships/tags" Target="../tags/tag4502.xml"/><Relationship Id="rId247" Type="http://schemas.openxmlformats.org/officeDocument/2006/relationships/tags" Target="../tags/tag4501.xml"/><Relationship Id="rId246" Type="http://schemas.openxmlformats.org/officeDocument/2006/relationships/tags" Target="../tags/tag4500.xml"/><Relationship Id="rId245" Type="http://schemas.openxmlformats.org/officeDocument/2006/relationships/tags" Target="../tags/tag4499.xml"/><Relationship Id="rId244" Type="http://schemas.openxmlformats.org/officeDocument/2006/relationships/tags" Target="../tags/tag4498.xml"/><Relationship Id="rId243" Type="http://schemas.openxmlformats.org/officeDocument/2006/relationships/tags" Target="../tags/tag4497.xml"/><Relationship Id="rId242" Type="http://schemas.openxmlformats.org/officeDocument/2006/relationships/tags" Target="../tags/tag4496.xml"/><Relationship Id="rId241" Type="http://schemas.openxmlformats.org/officeDocument/2006/relationships/tags" Target="../tags/tag4495.xml"/><Relationship Id="rId240" Type="http://schemas.openxmlformats.org/officeDocument/2006/relationships/tags" Target="../tags/tag4494.xml"/><Relationship Id="rId24" Type="http://schemas.openxmlformats.org/officeDocument/2006/relationships/tags" Target="../tags/tag4278.xml"/><Relationship Id="rId239" Type="http://schemas.openxmlformats.org/officeDocument/2006/relationships/tags" Target="../tags/tag4493.xml"/><Relationship Id="rId238" Type="http://schemas.openxmlformats.org/officeDocument/2006/relationships/tags" Target="../tags/tag4492.xml"/><Relationship Id="rId237" Type="http://schemas.openxmlformats.org/officeDocument/2006/relationships/tags" Target="../tags/tag4491.xml"/><Relationship Id="rId236" Type="http://schemas.openxmlformats.org/officeDocument/2006/relationships/tags" Target="../tags/tag4490.xml"/><Relationship Id="rId235" Type="http://schemas.openxmlformats.org/officeDocument/2006/relationships/tags" Target="../tags/tag4489.xml"/><Relationship Id="rId234" Type="http://schemas.openxmlformats.org/officeDocument/2006/relationships/tags" Target="../tags/tag4488.xml"/><Relationship Id="rId233" Type="http://schemas.openxmlformats.org/officeDocument/2006/relationships/tags" Target="../tags/tag4487.xml"/><Relationship Id="rId232" Type="http://schemas.openxmlformats.org/officeDocument/2006/relationships/tags" Target="../tags/tag4486.xml"/><Relationship Id="rId231" Type="http://schemas.openxmlformats.org/officeDocument/2006/relationships/tags" Target="../tags/tag4485.xml"/><Relationship Id="rId230" Type="http://schemas.openxmlformats.org/officeDocument/2006/relationships/tags" Target="../tags/tag4484.xml"/><Relationship Id="rId23" Type="http://schemas.openxmlformats.org/officeDocument/2006/relationships/tags" Target="../tags/tag4277.xml"/><Relationship Id="rId229" Type="http://schemas.openxmlformats.org/officeDocument/2006/relationships/tags" Target="../tags/tag4483.xml"/><Relationship Id="rId228" Type="http://schemas.openxmlformats.org/officeDocument/2006/relationships/tags" Target="../tags/tag4482.xml"/><Relationship Id="rId227" Type="http://schemas.openxmlformats.org/officeDocument/2006/relationships/tags" Target="../tags/tag4481.xml"/><Relationship Id="rId226" Type="http://schemas.openxmlformats.org/officeDocument/2006/relationships/tags" Target="../tags/tag4480.xml"/><Relationship Id="rId225" Type="http://schemas.openxmlformats.org/officeDocument/2006/relationships/tags" Target="../tags/tag4479.xml"/><Relationship Id="rId224" Type="http://schemas.openxmlformats.org/officeDocument/2006/relationships/tags" Target="../tags/tag4478.xml"/><Relationship Id="rId223" Type="http://schemas.openxmlformats.org/officeDocument/2006/relationships/tags" Target="../tags/tag4477.xml"/><Relationship Id="rId222" Type="http://schemas.openxmlformats.org/officeDocument/2006/relationships/tags" Target="../tags/tag4476.xml"/><Relationship Id="rId221" Type="http://schemas.openxmlformats.org/officeDocument/2006/relationships/tags" Target="../tags/tag4475.xml"/><Relationship Id="rId220" Type="http://schemas.openxmlformats.org/officeDocument/2006/relationships/tags" Target="../tags/tag4474.xml"/><Relationship Id="rId22" Type="http://schemas.openxmlformats.org/officeDocument/2006/relationships/tags" Target="../tags/tag4276.xml"/><Relationship Id="rId219" Type="http://schemas.openxmlformats.org/officeDocument/2006/relationships/tags" Target="../tags/tag4473.xml"/><Relationship Id="rId218" Type="http://schemas.openxmlformats.org/officeDocument/2006/relationships/tags" Target="../tags/tag4472.xml"/><Relationship Id="rId217" Type="http://schemas.openxmlformats.org/officeDocument/2006/relationships/tags" Target="../tags/tag4471.xml"/><Relationship Id="rId216" Type="http://schemas.openxmlformats.org/officeDocument/2006/relationships/tags" Target="../tags/tag4470.xml"/><Relationship Id="rId215" Type="http://schemas.openxmlformats.org/officeDocument/2006/relationships/tags" Target="../tags/tag4469.xml"/><Relationship Id="rId214" Type="http://schemas.openxmlformats.org/officeDocument/2006/relationships/tags" Target="../tags/tag4468.xml"/><Relationship Id="rId213" Type="http://schemas.openxmlformats.org/officeDocument/2006/relationships/tags" Target="../tags/tag4467.xml"/><Relationship Id="rId212" Type="http://schemas.openxmlformats.org/officeDocument/2006/relationships/tags" Target="../tags/tag4466.xml"/><Relationship Id="rId211" Type="http://schemas.openxmlformats.org/officeDocument/2006/relationships/tags" Target="../tags/tag4465.xml"/><Relationship Id="rId210" Type="http://schemas.openxmlformats.org/officeDocument/2006/relationships/tags" Target="../tags/tag4464.xml"/><Relationship Id="rId21" Type="http://schemas.openxmlformats.org/officeDocument/2006/relationships/tags" Target="../tags/tag4275.xml"/><Relationship Id="rId209" Type="http://schemas.openxmlformats.org/officeDocument/2006/relationships/tags" Target="../tags/tag4463.xml"/><Relationship Id="rId208" Type="http://schemas.openxmlformats.org/officeDocument/2006/relationships/tags" Target="../tags/tag4462.xml"/><Relationship Id="rId207" Type="http://schemas.openxmlformats.org/officeDocument/2006/relationships/tags" Target="../tags/tag4461.xml"/><Relationship Id="rId206" Type="http://schemas.openxmlformats.org/officeDocument/2006/relationships/tags" Target="../tags/tag4460.xml"/><Relationship Id="rId205" Type="http://schemas.openxmlformats.org/officeDocument/2006/relationships/tags" Target="../tags/tag4459.xml"/><Relationship Id="rId204" Type="http://schemas.openxmlformats.org/officeDocument/2006/relationships/tags" Target="../tags/tag4458.xml"/><Relationship Id="rId203" Type="http://schemas.openxmlformats.org/officeDocument/2006/relationships/tags" Target="../tags/tag4457.xml"/><Relationship Id="rId202" Type="http://schemas.openxmlformats.org/officeDocument/2006/relationships/tags" Target="../tags/tag4456.xml"/><Relationship Id="rId201" Type="http://schemas.openxmlformats.org/officeDocument/2006/relationships/tags" Target="../tags/tag4455.xml"/><Relationship Id="rId200" Type="http://schemas.openxmlformats.org/officeDocument/2006/relationships/tags" Target="../tags/tag4454.xml"/><Relationship Id="rId20" Type="http://schemas.openxmlformats.org/officeDocument/2006/relationships/tags" Target="../tags/tag4274.xml"/><Relationship Id="rId2" Type="http://schemas.openxmlformats.org/officeDocument/2006/relationships/tags" Target="../tags/tag4256.xml"/><Relationship Id="rId199" Type="http://schemas.openxmlformats.org/officeDocument/2006/relationships/tags" Target="../tags/tag4453.xml"/><Relationship Id="rId198" Type="http://schemas.openxmlformats.org/officeDocument/2006/relationships/tags" Target="../tags/tag4452.xml"/><Relationship Id="rId197" Type="http://schemas.openxmlformats.org/officeDocument/2006/relationships/tags" Target="../tags/tag4451.xml"/><Relationship Id="rId196" Type="http://schemas.openxmlformats.org/officeDocument/2006/relationships/tags" Target="../tags/tag4450.xml"/><Relationship Id="rId195" Type="http://schemas.openxmlformats.org/officeDocument/2006/relationships/tags" Target="../tags/tag4449.xml"/><Relationship Id="rId194" Type="http://schemas.openxmlformats.org/officeDocument/2006/relationships/tags" Target="../tags/tag4448.xml"/><Relationship Id="rId193" Type="http://schemas.openxmlformats.org/officeDocument/2006/relationships/tags" Target="../tags/tag4447.xml"/><Relationship Id="rId192" Type="http://schemas.openxmlformats.org/officeDocument/2006/relationships/tags" Target="../tags/tag4446.xml"/><Relationship Id="rId191" Type="http://schemas.openxmlformats.org/officeDocument/2006/relationships/tags" Target="../tags/tag4445.xml"/><Relationship Id="rId190" Type="http://schemas.openxmlformats.org/officeDocument/2006/relationships/tags" Target="../tags/tag4444.xml"/><Relationship Id="rId19" Type="http://schemas.openxmlformats.org/officeDocument/2006/relationships/tags" Target="../tags/tag4273.xml"/><Relationship Id="rId189" Type="http://schemas.openxmlformats.org/officeDocument/2006/relationships/tags" Target="../tags/tag4443.xml"/><Relationship Id="rId188" Type="http://schemas.openxmlformats.org/officeDocument/2006/relationships/tags" Target="../tags/tag4442.xml"/><Relationship Id="rId187" Type="http://schemas.openxmlformats.org/officeDocument/2006/relationships/tags" Target="../tags/tag4441.xml"/><Relationship Id="rId186" Type="http://schemas.openxmlformats.org/officeDocument/2006/relationships/tags" Target="../tags/tag4440.xml"/><Relationship Id="rId185" Type="http://schemas.openxmlformats.org/officeDocument/2006/relationships/tags" Target="../tags/tag4439.xml"/><Relationship Id="rId184" Type="http://schemas.openxmlformats.org/officeDocument/2006/relationships/tags" Target="../tags/tag4438.xml"/><Relationship Id="rId183" Type="http://schemas.openxmlformats.org/officeDocument/2006/relationships/tags" Target="../tags/tag4437.xml"/><Relationship Id="rId182" Type="http://schemas.openxmlformats.org/officeDocument/2006/relationships/tags" Target="../tags/tag4436.xml"/><Relationship Id="rId181" Type="http://schemas.openxmlformats.org/officeDocument/2006/relationships/tags" Target="../tags/tag4435.xml"/><Relationship Id="rId180" Type="http://schemas.openxmlformats.org/officeDocument/2006/relationships/tags" Target="../tags/tag4434.xml"/><Relationship Id="rId18" Type="http://schemas.openxmlformats.org/officeDocument/2006/relationships/tags" Target="../tags/tag4272.xml"/><Relationship Id="rId179" Type="http://schemas.openxmlformats.org/officeDocument/2006/relationships/tags" Target="../tags/tag4433.xml"/><Relationship Id="rId178" Type="http://schemas.openxmlformats.org/officeDocument/2006/relationships/tags" Target="../tags/tag4432.xml"/><Relationship Id="rId177" Type="http://schemas.openxmlformats.org/officeDocument/2006/relationships/tags" Target="../tags/tag4431.xml"/><Relationship Id="rId176" Type="http://schemas.openxmlformats.org/officeDocument/2006/relationships/tags" Target="../tags/tag4430.xml"/><Relationship Id="rId175" Type="http://schemas.openxmlformats.org/officeDocument/2006/relationships/tags" Target="../tags/tag4429.xml"/><Relationship Id="rId174" Type="http://schemas.openxmlformats.org/officeDocument/2006/relationships/tags" Target="../tags/tag4428.xml"/><Relationship Id="rId173" Type="http://schemas.openxmlformats.org/officeDocument/2006/relationships/tags" Target="../tags/tag4427.xml"/><Relationship Id="rId172" Type="http://schemas.openxmlformats.org/officeDocument/2006/relationships/tags" Target="../tags/tag4426.xml"/><Relationship Id="rId171" Type="http://schemas.openxmlformats.org/officeDocument/2006/relationships/tags" Target="../tags/tag4425.xml"/><Relationship Id="rId170" Type="http://schemas.openxmlformats.org/officeDocument/2006/relationships/tags" Target="../tags/tag4424.xml"/><Relationship Id="rId17" Type="http://schemas.openxmlformats.org/officeDocument/2006/relationships/tags" Target="../tags/tag4271.xml"/><Relationship Id="rId169" Type="http://schemas.openxmlformats.org/officeDocument/2006/relationships/tags" Target="../tags/tag4423.xml"/><Relationship Id="rId168" Type="http://schemas.openxmlformats.org/officeDocument/2006/relationships/tags" Target="../tags/tag4422.xml"/><Relationship Id="rId167" Type="http://schemas.openxmlformats.org/officeDocument/2006/relationships/tags" Target="../tags/tag4421.xml"/><Relationship Id="rId166" Type="http://schemas.openxmlformats.org/officeDocument/2006/relationships/tags" Target="../tags/tag4420.xml"/><Relationship Id="rId165" Type="http://schemas.openxmlformats.org/officeDocument/2006/relationships/tags" Target="../tags/tag4419.xml"/><Relationship Id="rId164" Type="http://schemas.openxmlformats.org/officeDocument/2006/relationships/tags" Target="../tags/tag4418.xml"/><Relationship Id="rId163" Type="http://schemas.openxmlformats.org/officeDocument/2006/relationships/tags" Target="../tags/tag4417.xml"/><Relationship Id="rId162" Type="http://schemas.openxmlformats.org/officeDocument/2006/relationships/tags" Target="../tags/tag4416.xml"/><Relationship Id="rId161" Type="http://schemas.openxmlformats.org/officeDocument/2006/relationships/tags" Target="../tags/tag4415.xml"/><Relationship Id="rId160" Type="http://schemas.openxmlformats.org/officeDocument/2006/relationships/tags" Target="../tags/tag4414.xml"/><Relationship Id="rId16" Type="http://schemas.openxmlformats.org/officeDocument/2006/relationships/tags" Target="../tags/tag4270.xml"/><Relationship Id="rId159" Type="http://schemas.openxmlformats.org/officeDocument/2006/relationships/tags" Target="../tags/tag4413.xml"/><Relationship Id="rId158" Type="http://schemas.openxmlformats.org/officeDocument/2006/relationships/tags" Target="../tags/tag4412.xml"/><Relationship Id="rId157" Type="http://schemas.openxmlformats.org/officeDocument/2006/relationships/tags" Target="../tags/tag4411.xml"/><Relationship Id="rId156" Type="http://schemas.openxmlformats.org/officeDocument/2006/relationships/tags" Target="../tags/tag4410.xml"/><Relationship Id="rId155" Type="http://schemas.openxmlformats.org/officeDocument/2006/relationships/tags" Target="../tags/tag4409.xml"/><Relationship Id="rId154" Type="http://schemas.openxmlformats.org/officeDocument/2006/relationships/tags" Target="../tags/tag4408.xml"/><Relationship Id="rId153" Type="http://schemas.openxmlformats.org/officeDocument/2006/relationships/tags" Target="../tags/tag4407.xml"/><Relationship Id="rId152" Type="http://schemas.openxmlformats.org/officeDocument/2006/relationships/tags" Target="../tags/tag4406.xml"/><Relationship Id="rId151" Type="http://schemas.openxmlformats.org/officeDocument/2006/relationships/tags" Target="../tags/tag4405.xml"/><Relationship Id="rId150" Type="http://schemas.openxmlformats.org/officeDocument/2006/relationships/tags" Target="../tags/tag4404.xml"/><Relationship Id="rId15" Type="http://schemas.openxmlformats.org/officeDocument/2006/relationships/tags" Target="../tags/tag4269.xml"/><Relationship Id="rId149" Type="http://schemas.openxmlformats.org/officeDocument/2006/relationships/tags" Target="../tags/tag4403.xml"/><Relationship Id="rId148" Type="http://schemas.openxmlformats.org/officeDocument/2006/relationships/tags" Target="../tags/tag4402.xml"/><Relationship Id="rId147" Type="http://schemas.openxmlformats.org/officeDocument/2006/relationships/tags" Target="../tags/tag4401.xml"/><Relationship Id="rId146" Type="http://schemas.openxmlformats.org/officeDocument/2006/relationships/tags" Target="../tags/tag4400.xml"/><Relationship Id="rId145" Type="http://schemas.openxmlformats.org/officeDocument/2006/relationships/tags" Target="../tags/tag4399.xml"/><Relationship Id="rId144" Type="http://schemas.openxmlformats.org/officeDocument/2006/relationships/tags" Target="../tags/tag4398.xml"/><Relationship Id="rId143" Type="http://schemas.openxmlformats.org/officeDocument/2006/relationships/tags" Target="../tags/tag4397.xml"/><Relationship Id="rId142" Type="http://schemas.openxmlformats.org/officeDocument/2006/relationships/tags" Target="../tags/tag4396.xml"/><Relationship Id="rId141" Type="http://schemas.openxmlformats.org/officeDocument/2006/relationships/tags" Target="../tags/tag4395.xml"/><Relationship Id="rId140" Type="http://schemas.openxmlformats.org/officeDocument/2006/relationships/tags" Target="../tags/tag4394.xml"/><Relationship Id="rId14" Type="http://schemas.openxmlformats.org/officeDocument/2006/relationships/tags" Target="../tags/tag4268.xml"/><Relationship Id="rId139" Type="http://schemas.openxmlformats.org/officeDocument/2006/relationships/tags" Target="../tags/tag4393.xml"/><Relationship Id="rId138" Type="http://schemas.openxmlformats.org/officeDocument/2006/relationships/tags" Target="../tags/tag4392.xml"/><Relationship Id="rId137" Type="http://schemas.openxmlformats.org/officeDocument/2006/relationships/tags" Target="../tags/tag4391.xml"/><Relationship Id="rId136" Type="http://schemas.openxmlformats.org/officeDocument/2006/relationships/tags" Target="../tags/tag4390.xml"/><Relationship Id="rId135" Type="http://schemas.openxmlformats.org/officeDocument/2006/relationships/tags" Target="../tags/tag4389.xml"/><Relationship Id="rId134" Type="http://schemas.openxmlformats.org/officeDocument/2006/relationships/tags" Target="../tags/tag4388.xml"/><Relationship Id="rId133" Type="http://schemas.openxmlformats.org/officeDocument/2006/relationships/tags" Target="../tags/tag4387.xml"/><Relationship Id="rId132" Type="http://schemas.openxmlformats.org/officeDocument/2006/relationships/tags" Target="../tags/tag4386.xml"/><Relationship Id="rId131" Type="http://schemas.openxmlformats.org/officeDocument/2006/relationships/tags" Target="../tags/tag4385.xml"/><Relationship Id="rId130" Type="http://schemas.openxmlformats.org/officeDocument/2006/relationships/tags" Target="../tags/tag4384.xml"/><Relationship Id="rId13" Type="http://schemas.openxmlformats.org/officeDocument/2006/relationships/tags" Target="../tags/tag4267.xml"/><Relationship Id="rId129" Type="http://schemas.openxmlformats.org/officeDocument/2006/relationships/tags" Target="../tags/tag4383.xml"/><Relationship Id="rId128" Type="http://schemas.openxmlformats.org/officeDocument/2006/relationships/tags" Target="../tags/tag4382.xml"/><Relationship Id="rId1274" Type="http://schemas.openxmlformats.org/officeDocument/2006/relationships/notesSlide" Target="../notesSlides/notesSlide20.xml"/><Relationship Id="rId1273" Type="http://schemas.openxmlformats.org/officeDocument/2006/relationships/slideLayout" Target="../slideLayouts/slideLayout67.xml"/><Relationship Id="rId1272" Type="http://schemas.openxmlformats.org/officeDocument/2006/relationships/tags" Target="../tags/tag5524.xml"/><Relationship Id="rId1271" Type="http://schemas.openxmlformats.org/officeDocument/2006/relationships/image" Target="../media/image4.svg"/><Relationship Id="rId1270" Type="http://schemas.openxmlformats.org/officeDocument/2006/relationships/image" Target="../media/image13.png"/><Relationship Id="rId127" Type="http://schemas.openxmlformats.org/officeDocument/2006/relationships/tags" Target="../tags/tag4381.xml"/><Relationship Id="rId1269" Type="http://schemas.openxmlformats.org/officeDocument/2006/relationships/tags" Target="../tags/tag5523.xml"/><Relationship Id="rId1268" Type="http://schemas.openxmlformats.org/officeDocument/2006/relationships/tags" Target="../tags/tag5522.xml"/><Relationship Id="rId1267" Type="http://schemas.openxmlformats.org/officeDocument/2006/relationships/tags" Target="../tags/tag5521.xml"/><Relationship Id="rId1266" Type="http://schemas.openxmlformats.org/officeDocument/2006/relationships/tags" Target="../tags/tag5520.xml"/><Relationship Id="rId1265" Type="http://schemas.openxmlformats.org/officeDocument/2006/relationships/tags" Target="../tags/tag5519.xml"/><Relationship Id="rId1264" Type="http://schemas.openxmlformats.org/officeDocument/2006/relationships/tags" Target="../tags/tag5518.xml"/><Relationship Id="rId1263" Type="http://schemas.openxmlformats.org/officeDocument/2006/relationships/tags" Target="../tags/tag5517.xml"/><Relationship Id="rId1262" Type="http://schemas.openxmlformats.org/officeDocument/2006/relationships/tags" Target="../tags/tag5516.xml"/><Relationship Id="rId1261" Type="http://schemas.openxmlformats.org/officeDocument/2006/relationships/tags" Target="../tags/tag5515.xml"/><Relationship Id="rId1260" Type="http://schemas.openxmlformats.org/officeDocument/2006/relationships/tags" Target="../tags/tag5514.xml"/><Relationship Id="rId126" Type="http://schemas.openxmlformats.org/officeDocument/2006/relationships/tags" Target="../tags/tag4380.xml"/><Relationship Id="rId1259" Type="http://schemas.openxmlformats.org/officeDocument/2006/relationships/tags" Target="../tags/tag5513.xml"/><Relationship Id="rId1258" Type="http://schemas.openxmlformats.org/officeDocument/2006/relationships/tags" Target="../tags/tag5512.xml"/><Relationship Id="rId1257" Type="http://schemas.openxmlformats.org/officeDocument/2006/relationships/tags" Target="../tags/tag5511.xml"/><Relationship Id="rId1256" Type="http://schemas.openxmlformats.org/officeDocument/2006/relationships/tags" Target="../tags/tag5510.xml"/><Relationship Id="rId1255" Type="http://schemas.openxmlformats.org/officeDocument/2006/relationships/tags" Target="../tags/tag5509.xml"/><Relationship Id="rId1254" Type="http://schemas.openxmlformats.org/officeDocument/2006/relationships/tags" Target="../tags/tag5508.xml"/><Relationship Id="rId1253" Type="http://schemas.openxmlformats.org/officeDocument/2006/relationships/tags" Target="../tags/tag5507.xml"/><Relationship Id="rId1252" Type="http://schemas.openxmlformats.org/officeDocument/2006/relationships/tags" Target="../tags/tag5506.xml"/><Relationship Id="rId1251" Type="http://schemas.openxmlformats.org/officeDocument/2006/relationships/tags" Target="../tags/tag5505.xml"/><Relationship Id="rId1250" Type="http://schemas.openxmlformats.org/officeDocument/2006/relationships/tags" Target="../tags/tag5504.xml"/><Relationship Id="rId125" Type="http://schemas.openxmlformats.org/officeDocument/2006/relationships/tags" Target="../tags/tag4379.xml"/><Relationship Id="rId1249" Type="http://schemas.openxmlformats.org/officeDocument/2006/relationships/tags" Target="../tags/tag5503.xml"/><Relationship Id="rId1248" Type="http://schemas.openxmlformats.org/officeDocument/2006/relationships/tags" Target="../tags/tag5502.xml"/><Relationship Id="rId1247" Type="http://schemas.openxmlformats.org/officeDocument/2006/relationships/tags" Target="../tags/tag5501.xml"/><Relationship Id="rId1246" Type="http://schemas.openxmlformats.org/officeDocument/2006/relationships/tags" Target="../tags/tag5500.xml"/><Relationship Id="rId1245" Type="http://schemas.openxmlformats.org/officeDocument/2006/relationships/tags" Target="../tags/tag5499.xml"/><Relationship Id="rId1244" Type="http://schemas.openxmlformats.org/officeDocument/2006/relationships/tags" Target="../tags/tag5498.xml"/><Relationship Id="rId1243" Type="http://schemas.openxmlformats.org/officeDocument/2006/relationships/tags" Target="../tags/tag5497.xml"/><Relationship Id="rId1242" Type="http://schemas.openxmlformats.org/officeDocument/2006/relationships/tags" Target="../tags/tag5496.xml"/><Relationship Id="rId1241" Type="http://schemas.openxmlformats.org/officeDocument/2006/relationships/tags" Target="../tags/tag5495.xml"/><Relationship Id="rId1240" Type="http://schemas.openxmlformats.org/officeDocument/2006/relationships/tags" Target="../tags/tag5494.xml"/><Relationship Id="rId124" Type="http://schemas.openxmlformats.org/officeDocument/2006/relationships/tags" Target="../tags/tag4378.xml"/><Relationship Id="rId1239" Type="http://schemas.openxmlformats.org/officeDocument/2006/relationships/tags" Target="../tags/tag5493.xml"/><Relationship Id="rId1238" Type="http://schemas.openxmlformats.org/officeDocument/2006/relationships/tags" Target="../tags/tag5492.xml"/><Relationship Id="rId1237" Type="http://schemas.openxmlformats.org/officeDocument/2006/relationships/tags" Target="../tags/tag5491.xml"/><Relationship Id="rId1236" Type="http://schemas.openxmlformats.org/officeDocument/2006/relationships/tags" Target="../tags/tag5490.xml"/><Relationship Id="rId1235" Type="http://schemas.openxmlformats.org/officeDocument/2006/relationships/tags" Target="../tags/tag5489.xml"/><Relationship Id="rId1234" Type="http://schemas.openxmlformats.org/officeDocument/2006/relationships/tags" Target="../tags/tag5488.xml"/><Relationship Id="rId1233" Type="http://schemas.openxmlformats.org/officeDocument/2006/relationships/tags" Target="../tags/tag5487.xml"/><Relationship Id="rId1232" Type="http://schemas.openxmlformats.org/officeDocument/2006/relationships/tags" Target="../tags/tag5486.xml"/><Relationship Id="rId1231" Type="http://schemas.openxmlformats.org/officeDocument/2006/relationships/tags" Target="../tags/tag5485.xml"/><Relationship Id="rId1230" Type="http://schemas.openxmlformats.org/officeDocument/2006/relationships/tags" Target="../tags/tag5484.xml"/><Relationship Id="rId123" Type="http://schemas.openxmlformats.org/officeDocument/2006/relationships/tags" Target="../tags/tag4377.xml"/><Relationship Id="rId1229" Type="http://schemas.openxmlformats.org/officeDocument/2006/relationships/tags" Target="../tags/tag5483.xml"/><Relationship Id="rId1228" Type="http://schemas.openxmlformats.org/officeDocument/2006/relationships/tags" Target="../tags/tag5482.xml"/><Relationship Id="rId1227" Type="http://schemas.openxmlformats.org/officeDocument/2006/relationships/tags" Target="../tags/tag5481.xml"/><Relationship Id="rId1226" Type="http://schemas.openxmlformats.org/officeDocument/2006/relationships/tags" Target="../tags/tag5480.xml"/><Relationship Id="rId1225" Type="http://schemas.openxmlformats.org/officeDocument/2006/relationships/tags" Target="../tags/tag5479.xml"/><Relationship Id="rId1224" Type="http://schemas.openxmlformats.org/officeDocument/2006/relationships/tags" Target="../tags/tag5478.xml"/><Relationship Id="rId1223" Type="http://schemas.openxmlformats.org/officeDocument/2006/relationships/tags" Target="../tags/tag5477.xml"/><Relationship Id="rId1222" Type="http://schemas.openxmlformats.org/officeDocument/2006/relationships/tags" Target="../tags/tag5476.xml"/><Relationship Id="rId1221" Type="http://schemas.openxmlformats.org/officeDocument/2006/relationships/tags" Target="../tags/tag5475.xml"/><Relationship Id="rId1220" Type="http://schemas.openxmlformats.org/officeDocument/2006/relationships/tags" Target="../tags/tag5474.xml"/><Relationship Id="rId122" Type="http://schemas.openxmlformats.org/officeDocument/2006/relationships/tags" Target="../tags/tag4376.xml"/><Relationship Id="rId1219" Type="http://schemas.openxmlformats.org/officeDocument/2006/relationships/tags" Target="../tags/tag5473.xml"/><Relationship Id="rId1218" Type="http://schemas.openxmlformats.org/officeDocument/2006/relationships/tags" Target="../tags/tag5472.xml"/><Relationship Id="rId1217" Type="http://schemas.openxmlformats.org/officeDocument/2006/relationships/tags" Target="../tags/tag5471.xml"/><Relationship Id="rId1216" Type="http://schemas.openxmlformats.org/officeDocument/2006/relationships/tags" Target="../tags/tag5470.xml"/><Relationship Id="rId1215" Type="http://schemas.openxmlformats.org/officeDocument/2006/relationships/tags" Target="../tags/tag5469.xml"/><Relationship Id="rId1214" Type="http://schemas.openxmlformats.org/officeDocument/2006/relationships/tags" Target="../tags/tag5468.xml"/><Relationship Id="rId1213" Type="http://schemas.openxmlformats.org/officeDocument/2006/relationships/tags" Target="../tags/tag5467.xml"/><Relationship Id="rId1212" Type="http://schemas.openxmlformats.org/officeDocument/2006/relationships/tags" Target="../tags/tag5466.xml"/><Relationship Id="rId1211" Type="http://schemas.openxmlformats.org/officeDocument/2006/relationships/tags" Target="../tags/tag5465.xml"/><Relationship Id="rId1210" Type="http://schemas.openxmlformats.org/officeDocument/2006/relationships/tags" Target="../tags/tag5464.xml"/><Relationship Id="rId121" Type="http://schemas.openxmlformats.org/officeDocument/2006/relationships/tags" Target="../tags/tag4375.xml"/><Relationship Id="rId1209" Type="http://schemas.openxmlformats.org/officeDocument/2006/relationships/tags" Target="../tags/tag5463.xml"/><Relationship Id="rId1208" Type="http://schemas.openxmlformats.org/officeDocument/2006/relationships/tags" Target="../tags/tag5462.xml"/><Relationship Id="rId1207" Type="http://schemas.openxmlformats.org/officeDocument/2006/relationships/tags" Target="../tags/tag5461.xml"/><Relationship Id="rId1206" Type="http://schemas.openxmlformats.org/officeDocument/2006/relationships/tags" Target="../tags/tag5460.xml"/><Relationship Id="rId1205" Type="http://schemas.openxmlformats.org/officeDocument/2006/relationships/tags" Target="../tags/tag5459.xml"/><Relationship Id="rId1204" Type="http://schemas.openxmlformats.org/officeDocument/2006/relationships/tags" Target="../tags/tag5458.xml"/><Relationship Id="rId1203" Type="http://schemas.openxmlformats.org/officeDocument/2006/relationships/tags" Target="../tags/tag5457.xml"/><Relationship Id="rId1202" Type="http://schemas.openxmlformats.org/officeDocument/2006/relationships/tags" Target="../tags/tag5456.xml"/><Relationship Id="rId1201" Type="http://schemas.openxmlformats.org/officeDocument/2006/relationships/tags" Target="../tags/tag5455.xml"/><Relationship Id="rId1200" Type="http://schemas.openxmlformats.org/officeDocument/2006/relationships/tags" Target="../tags/tag5454.xml"/><Relationship Id="rId120" Type="http://schemas.openxmlformats.org/officeDocument/2006/relationships/tags" Target="../tags/tag4374.xml"/><Relationship Id="rId12" Type="http://schemas.openxmlformats.org/officeDocument/2006/relationships/tags" Target="../tags/tag4266.xml"/><Relationship Id="rId1199" Type="http://schemas.openxmlformats.org/officeDocument/2006/relationships/tags" Target="../tags/tag5453.xml"/><Relationship Id="rId1198" Type="http://schemas.openxmlformats.org/officeDocument/2006/relationships/tags" Target="../tags/tag5452.xml"/><Relationship Id="rId1197" Type="http://schemas.openxmlformats.org/officeDocument/2006/relationships/tags" Target="../tags/tag5451.xml"/><Relationship Id="rId1196" Type="http://schemas.openxmlformats.org/officeDocument/2006/relationships/tags" Target="../tags/tag5450.xml"/><Relationship Id="rId1195" Type="http://schemas.openxmlformats.org/officeDocument/2006/relationships/tags" Target="../tags/tag5449.xml"/><Relationship Id="rId1194" Type="http://schemas.openxmlformats.org/officeDocument/2006/relationships/tags" Target="../tags/tag5448.xml"/><Relationship Id="rId1193" Type="http://schemas.openxmlformats.org/officeDocument/2006/relationships/tags" Target="../tags/tag5447.xml"/><Relationship Id="rId1192" Type="http://schemas.openxmlformats.org/officeDocument/2006/relationships/tags" Target="../tags/tag5446.xml"/><Relationship Id="rId1191" Type="http://schemas.openxmlformats.org/officeDocument/2006/relationships/tags" Target="../tags/tag5445.xml"/><Relationship Id="rId1190" Type="http://schemas.openxmlformats.org/officeDocument/2006/relationships/tags" Target="../tags/tag5444.xml"/><Relationship Id="rId119" Type="http://schemas.openxmlformats.org/officeDocument/2006/relationships/tags" Target="../tags/tag4373.xml"/><Relationship Id="rId1189" Type="http://schemas.openxmlformats.org/officeDocument/2006/relationships/tags" Target="../tags/tag5443.xml"/><Relationship Id="rId1188" Type="http://schemas.openxmlformats.org/officeDocument/2006/relationships/tags" Target="../tags/tag5442.xml"/><Relationship Id="rId1187" Type="http://schemas.openxmlformats.org/officeDocument/2006/relationships/tags" Target="../tags/tag5441.xml"/><Relationship Id="rId1186" Type="http://schemas.openxmlformats.org/officeDocument/2006/relationships/tags" Target="../tags/tag5440.xml"/><Relationship Id="rId1185" Type="http://schemas.openxmlformats.org/officeDocument/2006/relationships/tags" Target="../tags/tag5439.xml"/><Relationship Id="rId1184" Type="http://schemas.openxmlformats.org/officeDocument/2006/relationships/tags" Target="../tags/tag5438.xml"/><Relationship Id="rId1183" Type="http://schemas.openxmlformats.org/officeDocument/2006/relationships/tags" Target="../tags/tag5437.xml"/><Relationship Id="rId1182" Type="http://schemas.openxmlformats.org/officeDocument/2006/relationships/tags" Target="../tags/tag5436.xml"/><Relationship Id="rId1181" Type="http://schemas.openxmlformats.org/officeDocument/2006/relationships/tags" Target="../tags/tag5435.xml"/><Relationship Id="rId1180" Type="http://schemas.openxmlformats.org/officeDocument/2006/relationships/tags" Target="../tags/tag5434.xml"/><Relationship Id="rId118" Type="http://schemas.openxmlformats.org/officeDocument/2006/relationships/tags" Target="../tags/tag4372.xml"/><Relationship Id="rId1179" Type="http://schemas.openxmlformats.org/officeDocument/2006/relationships/tags" Target="../tags/tag5433.xml"/><Relationship Id="rId1178" Type="http://schemas.openxmlformats.org/officeDocument/2006/relationships/tags" Target="../tags/tag5432.xml"/><Relationship Id="rId1177" Type="http://schemas.openxmlformats.org/officeDocument/2006/relationships/tags" Target="../tags/tag5431.xml"/><Relationship Id="rId1176" Type="http://schemas.openxmlformats.org/officeDocument/2006/relationships/tags" Target="../tags/tag5430.xml"/><Relationship Id="rId1175" Type="http://schemas.openxmlformats.org/officeDocument/2006/relationships/tags" Target="../tags/tag5429.xml"/><Relationship Id="rId1174" Type="http://schemas.openxmlformats.org/officeDocument/2006/relationships/tags" Target="../tags/tag5428.xml"/><Relationship Id="rId1173" Type="http://schemas.openxmlformats.org/officeDocument/2006/relationships/tags" Target="../tags/tag5427.xml"/><Relationship Id="rId1172" Type="http://schemas.openxmlformats.org/officeDocument/2006/relationships/tags" Target="../tags/tag5426.xml"/><Relationship Id="rId1171" Type="http://schemas.openxmlformats.org/officeDocument/2006/relationships/tags" Target="../tags/tag5425.xml"/><Relationship Id="rId1170" Type="http://schemas.openxmlformats.org/officeDocument/2006/relationships/tags" Target="../tags/tag5424.xml"/><Relationship Id="rId117" Type="http://schemas.openxmlformats.org/officeDocument/2006/relationships/tags" Target="../tags/tag4371.xml"/><Relationship Id="rId1169" Type="http://schemas.openxmlformats.org/officeDocument/2006/relationships/tags" Target="../tags/tag5423.xml"/><Relationship Id="rId1168" Type="http://schemas.openxmlformats.org/officeDocument/2006/relationships/tags" Target="../tags/tag5422.xml"/><Relationship Id="rId1167" Type="http://schemas.openxmlformats.org/officeDocument/2006/relationships/tags" Target="../tags/tag5421.xml"/><Relationship Id="rId1166" Type="http://schemas.openxmlformats.org/officeDocument/2006/relationships/tags" Target="../tags/tag5420.xml"/><Relationship Id="rId1165" Type="http://schemas.openxmlformats.org/officeDocument/2006/relationships/tags" Target="../tags/tag5419.xml"/><Relationship Id="rId1164" Type="http://schemas.openxmlformats.org/officeDocument/2006/relationships/tags" Target="../tags/tag5418.xml"/><Relationship Id="rId1163" Type="http://schemas.openxmlformats.org/officeDocument/2006/relationships/tags" Target="../tags/tag5417.xml"/><Relationship Id="rId1162" Type="http://schemas.openxmlformats.org/officeDocument/2006/relationships/tags" Target="../tags/tag5416.xml"/><Relationship Id="rId1161" Type="http://schemas.openxmlformats.org/officeDocument/2006/relationships/tags" Target="../tags/tag5415.xml"/><Relationship Id="rId1160" Type="http://schemas.openxmlformats.org/officeDocument/2006/relationships/tags" Target="../tags/tag5414.xml"/><Relationship Id="rId116" Type="http://schemas.openxmlformats.org/officeDocument/2006/relationships/tags" Target="../tags/tag4370.xml"/><Relationship Id="rId1159" Type="http://schemas.openxmlformats.org/officeDocument/2006/relationships/tags" Target="../tags/tag5413.xml"/><Relationship Id="rId1158" Type="http://schemas.openxmlformats.org/officeDocument/2006/relationships/tags" Target="../tags/tag5412.xml"/><Relationship Id="rId1157" Type="http://schemas.openxmlformats.org/officeDocument/2006/relationships/tags" Target="../tags/tag5411.xml"/><Relationship Id="rId1156" Type="http://schemas.openxmlformats.org/officeDocument/2006/relationships/tags" Target="../tags/tag5410.xml"/><Relationship Id="rId1155" Type="http://schemas.openxmlformats.org/officeDocument/2006/relationships/tags" Target="../tags/tag5409.xml"/><Relationship Id="rId1154" Type="http://schemas.openxmlformats.org/officeDocument/2006/relationships/tags" Target="../tags/tag5408.xml"/><Relationship Id="rId1153" Type="http://schemas.openxmlformats.org/officeDocument/2006/relationships/tags" Target="../tags/tag5407.xml"/><Relationship Id="rId1152" Type="http://schemas.openxmlformats.org/officeDocument/2006/relationships/tags" Target="../tags/tag5406.xml"/><Relationship Id="rId1151" Type="http://schemas.openxmlformats.org/officeDocument/2006/relationships/tags" Target="../tags/tag5405.xml"/><Relationship Id="rId1150" Type="http://schemas.openxmlformats.org/officeDocument/2006/relationships/tags" Target="../tags/tag5404.xml"/><Relationship Id="rId115" Type="http://schemas.openxmlformats.org/officeDocument/2006/relationships/tags" Target="../tags/tag4369.xml"/><Relationship Id="rId1149" Type="http://schemas.openxmlformats.org/officeDocument/2006/relationships/tags" Target="../tags/tag5403.xml"/><Relationship Id="rId1148" Type="http://schemas.openxmlformats.org/officeDocument/2006/relationships/tags" Target="../tags/tag5402.xml"/><Relationship Id="rId1147" Type="http://schemas.openxmlformats.org/officeDocument/2006/relationships/tags" Target="../tags/tag5401.xml"/><Relationship Id="rId1146" Type="http://schemas.openxmlformats.org/officeDocument/2006/relationships/tags" Target="../tags/tag5400.xml"/><Relationship Id="rId1145" Type="http://schemas.openxmlformats.org/officeDocument/2006/relationships/tags" Target="../tags/tag5399.xml"/><Relationship Id="rId1144" Type="http://schemas.openxmlformats.org/officeDocument/2006/relationships/tags" Target="../tags/tag5398.xml"/><Relationship Id="rId1143" Type="http://schemas.openxmlformats.org/officeDocument/2006/relationships/tags" Target="../tags/tag5397.xml"/><Relationship Id="rId1142" Type="http://schemas.openxmlformats.org/officeDocument/2006/relationships/tags" Target="../tags/tag5396.xml"/><Relationship Id="rId1141" Type="http://schemas.openxmlformats.org/officeDocument/2006/relationships/tags" Target="../tags/tag5395.xml"/><Relationship Id="rId1140" Type="http://schemas.openxmlformats.org/officeDocument/2006/relationships/tags" Target="../tags/tag5394.xml"/><Relationship Id="rId114" Type="http://schemas.openxmlformats.org/officeDocument/2006/relationships/tags" Target="../tags/tag4368.xml"/><Relationship Id="rId1139" Type="http://schemas.openxmlformats.org/officeDocument/2006/relationships/tags" Target="../tags/tag5393.xml"/><Relationship Id="rId1138" Type="http://schemas.openxmlformats.org/officeDocument/2006/relationships/tags" Target="../tags/tag5392.xml"/><Relationship Id="rId1137" Type="http://schemas.openxmlformats.org/officeDocument/2006/relationships/tags" Target="../tags/tag5391.xml"/><Relationship Id="rId1136" Type="http://schemas.openxmlformats.org/officeDocument/2006/relationships/tags" Target="../tags/tag5390.xml"/><Relationship Id="rId1135" Type="http://schemas.openxmlformats.org/officeDocument/2006/relationships/tags" Target="../tags/tag5389.xml"/><Relationship Id="rId1134" Type="http://schemas.openxmlformats.org/officeDocument/2006/relationships/tags" Target="../tags/tag5388.xml"/><Relationship Id="rId1133" Type="http://schemas.openxmlformats.org/officeDocument/2006/relationships/tags" Target="../tags/tag5387.xml"/><Relationship Id="rId1132" Type="http://schemas.openxmlformats.org/officeDocument/2006/relationships/tags" Target="../tags/tag5386.xml"/><Relationship Id="rId1131" Type="http://schemas.openxmlformats.org/officeDocument/2006/relationships/tags" Target="../tags/tag5385.xml"/><Relationship Id="rId1130" Type="http://schemas.openxmlformats.org/officeDocument/2006/relationships/tags" Target="../tags/tag5384.xml"/><Relationship Id="rId113" Type="http://schemas.openxmlformats.org/officeDocument/2006/relationships/tags" Target="../tags/tag4367.xml"/><Relationship Id="rId1129" Type="http://schemas.openxmlformats.org/officeDocument/2006/relationships/tags" Target="../tags/tag5383.xml"/><Relationship Id="rId1128" Type="http://schemas.openxmlformats.org/officeDocument/2006/relationships/tags" Target="../tags/tag5382.xml"/><Relationship Id="rId1127" Type="http://schemas.openxmlformats.org/officeDocument/2006/relationships/tags" Target="../tags/tag5381.xml"/><Relationship Id="rId1126" Type="http://schemas.openxmlformats.org/officeDocument/2006/relationships/tags" Target="../tags/tag5380.xml"/><Relationship Id="rId1125" Type="http://schemas.openxmlformats.org/officeDocument/2006/relationships/tags" Target="../tags/tag5379.xml"/><Relationship Id="rId1124" Type="http://schemas.openxmlformats.org/officeDocument/2006/relationships/tags" Target="../tags/tag5378.xml"/><Relationship Id="rId1123" Type="http://schemas.openxmlformats.org/officeDocument/2006/relationships/tags" Target="../tags/tag5377.xml"/><Relationship Id="rId1122" Type="http://schemas.openxmlformats.org/officeDocument/2006/relationships/tags" Target="../tags/tag5376.xml"/><Relationship Id="rId1121" Type="http://schemas.openxmlformats.org/officeDocument/2006/relationships/tags" Target="../tags/tag5375.xml"/><Relationship Id="rId1120" Type="http://schemas.openxmlformats.org/officeDocument/2006/relationships/tags" Target="../tags/tag5374.xml"/><Relationship Id="rId112" Type="http://schemas.openxmlformats.org/officeDocument/2006/relationships/tags" Target="../tags/tag4366.xml"/><Relationship Id="rId1119" Type="http://schemas.openxmlformats.org/officeDocument/2006/relationships/tags" Target="../tags/tag5373.xml"/><Relationship Id="rId1118" Type="http://schemas.openxmlformats.org/officeDocument/2006/relationships/tags" Target="../tags/tag5372.xml"/><Relationship Id="rId1117" Type="http://schemas.openxmlformats.org/officeDocument/2006/relationships/tags" Target="../tags/tag5371.xml"/><Relationship Id="rId1116" Type="http://schemas.openxmlformats.org/officeDocument/2006/relationships/tags" Target="../tags/tag5370.xml"/><Relationship Id="rId1115" Type="http://schemas.openxmlformats.org/officeDocument/2006/relationships/tags" Target="../tags/tag5369.xml"/><Relationship Id="rId1114" Type="http://schemas.openxmlformats.org/officeDocument/2006/relationships/tags" Target="../tags/tag5368.xml"/><Relationship Id="rId1113" Type="http://schemas.openxmlformats.org/officeDocument/2006/relationships/tags" Target="../tags/tag5367.xml"/><Relationship Id="rId1112" Type="http://schemas.openxmlformats.org/officeDocument/2006/relationships/tags" Target="../tags/tag5366.xml"/><Relationship Id="rId1111" Type="http://schemas.openxmlformats.org/officeDocument/2006/relationships/tags" Target="../tags/tag5365.xml"/><Relationship Id="rId1110" Type="http://schemas.openxmlformats.org/officeDocument/2006/relationships/tags" Target="../tags/tag5364.xml"/><Relationship Id="rId111" Type="http://schemas.openxmlformats.org/officeDocument/2006/relationships/tags" Target="../tags/tag4365.xml"/><Relationship Id="rId1109" Type="http://schemas.openxmlformats.org/officeDocument/2006/relationships/tags" Target="../tags/tag5363.xml"/><Relationship Id="rId1108" Type="http://schemas.openxmlformats.org/officeDocument/2006/relationships/tags" Target="../tags/tag5362.xml"/><Relationship Id="rId1107" Type="http://schemas.openxmlformats.org/officeDocument/2006/relationships/tags" Target="../tags/tag5361.xml"/><Relationship Id="rId1106" Type="http://schemas.openxmlformats.org/officeDocument/2006/relationships/tags" Target="../tags/tag5360.xml"/><Relationship Id="rId1105" Type="http://schemas.openxmlformats.org/officeDocument/2006/relationships/tags" Target="../tags/tag5359.xml"/><Relationship Id="rId1104" Type="http://schemas.openxmlformats.org/officeDocument/2006/relationships/tags" Target="../tags/tag5358.xml"/><Relationship Id="rId1103" Type="http://schemas.openxmlformats.org/officeDocument/2006/relationships/tags" Target="../tags/tag5357.xml"/><Relationship Id="rId1102" Type="http://schemas.openxmlformats.org/officeDocument/2006/relationships/tags" Target="../tags/tag5356.xml"/><Relationship Id="rId1101" Type="http://schemas.openxmlformats.org/officeDocument/2006/relationships/tags" Target="../tags/tag5355.xml"/><Relationship Id="rId1100" Type="http://schemas.openxmlformats.org/officeDocument/2006/relationships/tags" Target="../tags/tag5354.xml"/><Relationship Id="rId110" Type="http://schemas.openxmlformats.org/officeDocument/2006/relationships/tags" Target="../tags/tag4364.xml"/><Relationship Id="rId11" Type="http://schemas.openxmlformats.org/officeDocument/2006/relationships/tags" Target="../tags/tag4265.xml"/><Relationship Id="rId1099" Type="http://schemas.openxmlformats.org/officeDocument/2006/relationships/tags" Target="../tags/tag5353.xml"/><Relationship Id="rId1098" Type="http://schemas.openxmlformats.org/officeDocument/2006/relationships/tags" Target="../tags/tag5352.xml"/><Relationship Id="rId1097" Type="http://schemas.openxmlformats.org/officeDocument/2006/relationships/tags" Target="../tags/tag5351.xml"/><Relationship Id="rId1096" Type="http://schemas.openxmlformats.org/officeDocument/2006/relationships/tags" Target="../tags/tag5350.xml"/><Relationship Id="rId1095" Type="http://schemas.openxmlformats.org/officeDocument/2006/relationships/tags" Target="../tags/tag5349.xml"/><Relationship Id="rId1094" Type="http://schemas.openxmlformats.org/officeDocument/2006/relationships/tags" Target="../tags/tag5348.xml"/><Relationship Id="rId1093" Type="http://schemas.openxmlformats.org/officeDocument/2006/relationships/tags" Target="../tags/tag5347.xml"/><Relationship Id="rId1092" Type="http://schemas.openxmlformats.org/officeDocument/2006/relationships/tags" Target="../tags/tag5346.xml"/><Relationship Id="rId1091" Type="http://schemas.openxmlformats.org/officeDocument/2006/relationships/tags" Target="../tags/tag5345.xml"/><Relationship Id="rId1090" Type="http://schemas.openxmlformats.org/officeDocument/2006/relationships/tags" Target="../tags/tag5344.xml"/><Relationship Id="rId109" Type="http://schemas.openxmlformats.org/officeDocument/2006/relationships/tags" Target="../tags/tag4363.xml"/><Relationship Id="rId1089" Type="http://schemas.openxmlformats.org/officeDocument/2006/relationships/tags" Target="../tags/tag5343.xml"/><Relationship Id="rId1088" Type="http://schemas.openxmlformats.org/officeDocument/2006/relationships/tags" Target="../tags/tag5342.xml"/><Relationship Id="rId1087" Type="http://schemas.openxmlformats.org/officeDocument/2006/relationships/tags" Target="../tags/tag5341.xml"/><Relationship Id="rId1086" Type="http://schemas.openxmlformats.org/officeDocument/2006/relationships/tags" Target="../tags/tag5340.xml"/><Relationship Id="rId1085" Type="http://schemas.openxmlformats.org/officeDocument/2006/relationships/tags" Target="../tags/tag5339.xml"/><Relationship Id="rId1084" Type="http://schemas.openxmlformats.org/officeDocument/2006/relationships/tags" Target="../tags/tag5338.xml"/><Relationship Id="rId1083" Type="http://schemas.openxmlformats.org/officeDocument/2006/relationships/tags" Target="../tags/tag5337.xml"/><Relationship Id="rId1082" Type="http://schemas.openxmlformats.org/officeDocument/2006/relationships/tags" Target="../tags/tag5336.xml"/><Relationship Id="rId1081" Type="http://schemas.openxmlformats.org/officeDocument/2006/relationships/tags" Target="../tags/tag5335.xml"/><Relationship Id="rId1080" Type="http://schemas.openxmlformats.org/officeDocument/2006/relationships/tags" Target="../tags/tag5334.xml"/><Relationship Id="rId108" Type="http://schemas.openxmlformats.org/officeDocument/2006/relationships/tags" Target="../tags/tag4362.xml"/><Relationship Id="rId1079" Type="http://schemas.openxmlformats.org/officeDocument/2006/relationships/tags" Target="../tags/tag5333.xml"/><Relationship Id="rId1078" Type="http://schemas.openxmlformats.org/officeDocument/2006/relationships/tags" Target="../tags/tag5332.xml"/><Relationship Id="rId1077" Type="http://schemas.openxmlformats.org/officeDocument/2006/relationships/tags" Target="../tags/tag5331.xml"/><Relationship Id="rId1076" Type="http://schemas.openxmlformats.org/officeDocument/2006/relationships/tags" Target="../tags/tag5330.xml"/><Relationship Id="rId1075" Type="http://schemas.openxmlformats.org/officeDocument/2006/relationships/tags" Target="../tags/tag5329.xml"/><Relationship Id="rId1074" Type="http://schemas.openxmlformats.org/officeDocument/2006/relationships/tags" Target="../tags/tag5328.xml"/><Relationship Id="rId1073" Type="http://schemas.openxmlformats.org/officeDocument/2006/relationships/tags" Target="../tags/tag5327.xml"/><Relationship Id="rId1072" Type="http://schemas.openxmlformats.org/officeDocument/2006/relationships/tags" Target="../tags/tag5326.xml"/><Relationship Id="rId1071" Type="http://schemas.openxmlformats.org/officeDocument/2006/relationships/tags" Target="../tags/tag5325.xml"/><Relationship Id="rId1070" Type="http://schemas.openxmlformats.org/officeDocument/2006/relationships/tags" Target="../tags/tag5324.xml"/><Relationship Id="rId107" Type="http://schemas.openxmlformats.org/officeDocument/2006/relationships/tags" Target="../tags/tag4361.xml"/><Relationship Id="rId1069" Type="http://schemas.openxmlformats.org/officeDocument/2006/relationships/tags" Target="../tags/tag5323.xml"/><Relationship Id="rId1068" Type="http://schemas.openxmlformats.org/officeDocument/2006/relationships/tags" Target="../tags/tag5322.xml"/><Relationship Id="rId1067" Type="http://schemas.openxmlformats.org/officeDocument/2006/relationships/tags" Target="../tags/tag5321.xml"/><Relationship Id="rId1066" Type="http://schemas.openxmlformats.org/officeDocument/2006/relationships/tags" Target="../tags/tag5320.xml"/><Relationship Id="rId1065" Type="http://schemas.openxmlformats.org/officeDocument/2006/relationships/tags" Target="../tags/tag5319.xml"/><Relationship Id="rId1064" Type="http://schemas.openxmlformats.org/officeDocument/2006/relationships/tags" Target="../tags/tag5318.xml"/><Relationship Id="rId1063" Type="http://schemas.openxmlformats.org/officeDocument/2006/relationships/tags" Target="../tags/tag5317.xml"/><Relationship Id="rId1062" Type="http://schemas.openxmlformats.org/officeDocument/2006/relationships/tags" Target="../tags/tag5316.xml"/><Relationship Id="rId1061" Type="http://schemas.openxmlformats.org/officeDocument/2006/relationships/tags" Target="../tags/tag5315.xml"/><Relationship Id="rId1060" Type="http://schemas.openxmlformats.org/officeDocument/2006/relationships/tags" Target="../tags/tag5314.xml"/><Relationship Id="rId106" Type="http://schemas.openxmlformats.org/officeDocument/2006/relationships/tags" Target="../tags/tag4360.xml"/><Relationship Id="rId1059" Type="http://schemas.openxmlformats.org/officeDocument/2006/relationships/tags" Target="../tags/tag5313.xml"/><Relationship Id="rId1058" Type="http://schemas.openxmlformats.org/officeDocument/2006/relationships/tags" Target="../tags/tag5312.xml"/><Relationship Id="rId1057" Type="http://schemas.openxmlformats.org/officeDocument/2006/relationships/tags" Target="../tags/tag5311.xml"/><Relationship Id="rId1056" Type="http://schemas.openxmlformats.org/officeDocument/2006/relationships/tags" Target="../tags/tag5310.xml"/><Relationship Id="rId1055" Type="http://schemas.openxmlformats.org/officeDocument/2006/relationships/tags" Target="../tags/tag5309.xml"/><Relationship Id="rId1054" Type="http://schemas.openxmlformats.org/officeDocument/2006/relationships/tags" Target="../tags/tag5308.xml"/><Relationship Id="rId1053" Type="http://schemas.openxmlformats.org/officeDocument/2006/relationships/tags" Target="../tags/tag5307.xml"/><Relationship Id="rId1052" Type="http://schemas.openxmlformats.org/officeDocument/2006/relationships/tags" Target="../tags/tag5306.xml"/><Relationship Id="rId1051" Type="http://schemas.openxmlformats.org/officeDocument/2006/relationships/tags" Target="../tags/tag5305.xml"/><Relationship Id="rId1050" Type="http://schemas.openxmlformats.org/officeDocument/2006/relationships/tags" Target="../tags/tag5304.xml"/><Relationship Id="rId105" Type="http://schemas.openxmlformats.org/officeDocument/2006/relationships/tags" Target="../tags/tag4359.xml"/><Relationship Id="rId1049" Type="http://schemas.openxmlformats.org/officeDocument/2006/relationships/tags" Target="../tags/tag5303.xml"/><Relationship Id="rId1048" Type="http://schemas.openxmlformats.org/officeDocument/2006/relationships/tags" Target="../tags/tag5302.xml"/><Relationship Id="rId1047" Type="http://schemas.openxmlformats.org/officeDocument/2006/relationships/tags" Target="../tags/tag5301.xml"/><Relationship Id="rId1046" Type="http://schemas.openxmlformats.org/officeDocument/2006/relationships/tags" Target="../tags/tag5300.xml"/><Relationship Id="rId1045" Type="http://schemas.openxmlformats.org/officeDocument/2006/relationships/tags" Target="../tags/tag5299.xml"/><Relationship Id="rId1044" Type="http://schemas.openxmlformats.org/officeDocument/2006/relationships/tags" Target="../tags/tag5298.xml"/><Relationship Id="rId1043" Type="http://schemas.openxmlformats.org/officeDocument/2006/relationships/tags" Target="../tags/tag5297.xml"/><Relationship Id="rId1042" Type="http://schemas.openxmlformats.org/officeDocument/2006/relationships/tags" Target="../tags/tag5296.xml"/><Relationship Id="rId1041" Type="http://schemas.openxmlformats.org/officeDocument/2006/relationships/tags" Target="../tags/tag5295.xml"/><Relationship Id="rId1040" Type="http://schemas.openxmlformats.org/officeDocument/2006/relationships/tags" Target="../tags/tag5294.xml"/><Relationship Id="rId104" Type="http://schemas.openxmlformats.org/officeDocument/2006/relationships/tags" Target="../tags/tag4358.xml"/><Relationship Id="rId1039" Type="http://schemas.openxmlformats.org/officeDocument/2006/relationships/tags" Target="../tags/tag5293.xml"/><Relationship Id="rId1038" Type="http://schemas.openxmlformats.org/officeDocument/2006/relationships/tags" Target="../tags/tag5292.xml"/><Relationship Id="rId1037" Type="http://schemas.openxmlformats.org/officeDocument/2006/relationships/tags" Target="../tags/tag5291.xml"/><Relationship Id="rId1036" Type="http://schemas.openxmlformats.org/officeDocument/2006/relationships/tags" Target="../tags/tag5290.xml"/><Relationship Id="rId1035" Type="http://schemas.openxmlformats.org/officeDocument/2006/relationships/tags" Target="../tags/tag5289.xml"/><Relationship Id="rId1034" Type="http://schemas.openxmlformats.org/officeDocument/2006/relationships/tags" Target="../tags/tag5288.xml"/><Relationship Id="rId1033" Type="http://schemas.openxmlformats.org/officeDocument/2006/relationships/tags" Target="../tags/tag5287.xml"/><Relationship Id="rId1032" Type="http://schemas.openxmlformats.org/officeDocument/2006/relationships/tags" Target="../tags/tag5286.xml"/><Relationship Id="rId1031" Type="http://schemas.openxmlformats.org/officeDocument/2006/relationships/tags" Target="../tags/tag5285.xml"/><Relationship Id="rId1030" Type="http://schemas.openxmlformats.org/officeDocument/2006/relationships/tags" Target="../tags/tag5284.xml"/><Relationship Id="rId103" Type="http://schemas.openxmlformats.org/officeDocument/2006/relationships/tags" Target="../tags/tag4357.xml"/><Relationship Id="rId1029" Type="http://schemas.openxmlformats.org/officeDocument/2006/relationships/tags" Target="../tags/tag5283.xml"/><Relationship Id="rId1028" Type="http://schemas.openxmlformats.org/officeDocument/2006/relationships/tags" Target="../tags/tag5282.xml"/><Relationship Id="rId1027" Type="http://schemas.openxmlformats.org/officeDocument/2006/relationships/tags" Target="../tags/tag5281.xml"/><Relationship Id="rId1026" Type="http://schemas.openxmlformats.org/officeDocument/2006/relationships/tags" Target="../tags/tag5280.xml"/><Relationship Id="rId1025" Type="http://schemas.openxmlformats.org/officeDocument/2006/relationships/tags" Target="../tags/tag5279.xml"/><Relationship Id="rId1024" Type="http://schemas.openxmlformats.org/officeDocument/2006/relationships/tags" Target="../tags/tag5278.xml"/><Relationship Id="rId1023" Type="http://schemas.openxmlformats.org/officeDocument/2006/relationships/tags" Target="../tags/tag5277.xml"/><Relationship Id="rId1022" Type="http://schemas.openxmlformats.org/officeDocument/2006/relationships/tags" Target="../tags/tag5276.xml"/><Relationship Id="rId1021" Type="http://schemas.openxmlformats.org/officeDocument/2006/relationships/tags" Target="../tags/tag5275.xml"/><Relationship Id="rId1020" Type="http://schemas.openxmlformats.org/officeDocument/2006/relationships/tags" Target="../tags/tag5274.xml"/><Relationship Id="rId102" Type="http://schemas.openxmlformats.org/officeDocument/2006/relationships/tags" Target="../tags/tag4356.xml"/><Relationship Id="rId1019" Type="http://schemas.openxmlformats.org/officeDocument/2006/relationships/tags" Target="../tags/tag5273.xml"/><Relationship Id="rId1018" Type="http://schemas.openxmlformats.org/officeDocument/2006/relationships/tags" Target="../tags/tag5272.xml"/><Relationship Id="rId1017" Type="http://schemas.openxmlformats.org/officeDocument/2006/relationships/tags" Target="../tags/tag5271.xml"/><Relationship Id="rId1016" Type="http://schemas.openxmlformats.org/officeDocument/2006/relationships/tags" Target="../tags/tag5270.xml"/><Relationship Id="rId1015" Type="http://schemas.openxmlformats.org/officeDocument/2006/relationships/tags" Target="../tags/tag5269.xml"/><Relationship Id="rId1014" Type="http://schemas.openxmlformats.org/officeDocument/2006/relationships/tags" Target="../tags/tag5268.xml"/><Relationship Id="rId1013" Type="http://schemas.openxmlformats.org/officeDocument/2006/relationships/tags" Target="../tags/tag5267.xml"/><Relationship Id="rId1012" Type="http://schemas.openxmlformats.org/officeDocument/2006/relationships/tags" Target="../tags/tag5266.xml"/><Relationship Id="rId1011" Type="http://schemas.openxmlformats.org/officeDocument/2006/relationships/tags" Target="../tags/tag5265.xml"/><Relationship Id="rId1010" Type="http://schemas.openxmlformats.org/officeDocument/2006/relationships/tags" Target="../tags/tag5264.xml"/><Relationship Id="rId101" Type="http://schemas.openxmlformats.org/officeDocument/2006/relationships/tags" Target="../tags/tag4355.xml"/><Relationship Id="rId1009" Type="http://schemas.openxmlformats.org/officeDocument/2006/relationships/tags" Target="../tags/tag5263.xml"/><Relationship Id="rId1008" Type="http://schemas.openxmlformats.org/officeDocument/2006/relationships/tags" Target="../tags/tag5262.xml"/><Relationship Id="rId1007" Type="http://schemas.openxmlformats.org/officeDocument/2006/relationships/tags" Target="../tags/tag5261.xml"/><Relationship Id="rId1006" Type="http://schemas.openxmlformats.org/officeDocument/2006/relationships/tags" Target="../tags/tag5260.xml"/><Relationship Id="rId1005" Type="http://schemas.openxmlformats.org/officeDocument/2006/relationships/tags" Target="../tags/tag5259.xml"/><Relationship Id="rId1004" Type="http://schemas.openxmlformats.org/officeDocument/2006/relationships/tags" Target="../tags/tag5258.xml"/><Relationship Id="rId1003" Type="http://schemas.openxmlformats.org/officeDocument/2006/relationships/tags" Target="../tags/tag5257.xml"/><Relationship Id="rId1002" Type="http://schemas.openxmlformats.org/officeDocument/2006/relationships/tags" Target="../tags/tag5256.xml"/><Relationship Id="rId1001" Type="http://schemas.openxmlformats.org/officeDocument/2006/relationships/tags" Target="../tags/tag5255.xml"/><Relationship Id="rId1000" Type="http://schemas.openxmlformats.org/officeDocument/2006/relationships/tags" Target="../tags/tag5254.xml"/><Relationship Id="rId100" Type="http://schemas.openxmlformats.org/officeDocument/2006/relationships/tags" Target="../tags/tag4354.xml"/><Relationship Id="rId10" Type="http://schemas.openxmlformats.org/officeDocument/2006/relationships/tags" Target="../tags/tag4264.xml"/><Relationship Id="rId1" Type="http://schemas.openxmlformats.org/officeDocument/2006/relationships/tags" Target="../tags/tag4255.xml"/></Relationships>
</file>

<file path=ppt/slides/_rels/slide23.xml.rels><?xml version="1.0" encoding="UTF-8" standalone="yes"?>
<Relationships xmlns="http://schemas.openxmlformats.org/package/2006/relationships"><Relationship Id="rId9" Type="http://schemas.openxmlformats.org/officeDocument/2006/relationships/image" Target="../media/image9.svg"/><Relationship Id="rId8" Type="http://schemas.openxmlformats.org/officeDocument/2006/relationships/image" Target="../media/image21.png"/><Relationship Id="rId7" Type="http://schemas.openxmlformats.org/officeDocument/2006/relationships/tags" Target="../tags/tag5530.xml"/><Relationship Id="rId6" Type="http://schemas.openxmlformats.org/officeDocument/2006/relationships/image" Target="../media/image20.png"/><Relationship Id="rId5" Type="http://schemas.openxmlformats.org/officeDocument/2006/relationships/tags" Target="../tags/tag5529.xml"/><Relationship Id="rId4" Type="http://schemas.openxmlformats.org/officeDocument/2006/relationships/tags" Target="../tags/tag5528.xml"/><Relationship Id="rId3" Type="http://schemas.openxmlformats.org/officeDocument/2006/relationships/tags" Target="../tags/tag5527.xml"/><Relationship Id="rId2" Type="http://schemas.openxmlformats.org/officeDocument/2006/relationships/tags" Target="../tags/tag5526.xml"/><Relationship Id="rId11" Type="http://schemas.openxmlformats.org/officeDocument/2006/relationships/notesSlide" Target="../notesSlides/notesSlide21.xml"/><Relationship Id="rId10" Type="http://schemas.openxmlformats.org/officeDocument/2006/relationships/slideLayout" Target="../slideLayouts/slideLayout68.xml"/><Relationship Id="rId1" Type="http://schemas.openxmlformats.org/officeDocument/2006/relationships/tags" Target="../tags/tag5525.xml"/></Relationships>
</file>

<file path=ppt/slides/_rels/slide24.xml.rels><?xml version="1.0" encoding="UTF-8" standalone="yes"?>
<Relationships xmlns="http://schemas.openxmlformats.org/package/2006/relationships"><Relationship Id="rId9" Type="http://schemas.openxmlformats.org/officeDocument/2006/relationships/notesSlide" Target="../notesSlides/notesSlide22.xml"/><Relationship Id="rId8" Type="http://schemas.openxmlformats.org/officeDocument/2006/relationships/slideLayout" Target="../slideLayouts/slideLayout69.xml"/><Relationship Id="rId7" Type="http://schemas.openxmlformats.org/officeDocument/2006/relationships/tags" Target="../tags/tag5536.xml"/><Relationship Id="rId6" Type="http://schemas.openxmlformats.org/officeDocument/2006/relationships/tags" Target="../tags/tag5535.xml"/><Relationship Id="rId5" Type="http://schemas.openxmlformats.org/officeDocument/2006/relationships/tags" Target="../tags/tag5534.xml"/><Relationship Id="rId4" Type="http://schemas.openxmlformats.org/officeDocument/2006/relationships/tags" Target="../tags/tag5533.xml"/><Relationship Id="rId3" Type="http://schemas.openxmlformats.org/officeDocument/2006/relationships/image" Target="../media/image22.png"/><Relationship Id="rId2" Type="http://schemas.openxmlformats.org/officeDocument/2006/relationships/tags" Target="../tags/tag5532.xml"/><Relationship Id="rId1" Type="http://schemas.openxmlformats.org/officeDocument/2006/relationships/tags" Target="../tags/tag5531.xml"/></Relationships>
</file>

<file path=ppt/slides/_rels/slide25.xml.rels><?xml version="1.0" encoding="UTF-8" standalone="yes"?>
<Relationships xmlns="http://schemas.openxmlformats.org/package/2006/relationships"><Relationship Id="rId9" Type="http://schemas.openxmlformats.org/officeDocument/2006/relationships/tags" Target="../tags/tag5544.xml"/><Relationship Id="rId8" Type="http://schemas.openxmlformats.org/officeDocument/2006/relationships/tags" Target="../tags/tag5543.xml"/><Relationship Id="rId7" Type="http://schemas.openxmlformats.org/officeDocument/2006/relationships/tags" Target="../tags/tag5542.xml"/><Relationship Id="rId6" Type="http://schemas.openxmlformats.org/officeDocument/2006/relationships/tags" Target="../tags/tag5541.xml"/><Relationship Id="rId5" Type="http://schemas.openxmlformats.org/officeDocument/2006/relationships/tags" Target="../tags/tag5540.xml"/><Relationship Id="rId4" Type="http://schemas.openxmlformats.org/officeDocument/2006/relationships/tags" Target="../tags/tag5539.xml"/><Relationship Id="rId3" Type="http://schemas.openxmlformats.org/officeDocument/2006/relationships/tags" Target="../tags/tag5538.xml"/><Relationship Id="rId2" Type="http://schemas.openxmlformats.org/officeDocument/2006/relationships/tags" Target="../tags/tag5537.xml"/><Relationship Id="rId12" Type="http://schemas.openxmlformats.org/officeDocument/2006/relationships/slideLayout" Target="../slideLayouts/slideLayout1.xml"/><Relationship Id="rId11" Type="http://schemas.openxmlformats.org/officeDocument/2006/relationships/tags" Target="../tags/tag5546.xml"/><Relationship Id="rId10" Type="http://schemas.openxmlformats.org/officeDocument/2006/relationships/tags" Target="../tags/tag5545.xml"/><Relationship Id="rId1" Type="http://schemas.openxmlformats.org/officeDocument/2006/relationships/image" Target="../media/image6.jpeg"/></Relationships>
</file>

<file path=ppt/slides/_rels/slide26.xml.rels><?xml version="1.0" encoding="UTF-8" standalone="yes"?>
<Relationships xmlns="http://schemas.openxmlformats.org/package/2006/relationships"><Relationship Id="rId6" Type="http://schemas.openxmlformats.org/officeDocument/2006/relationships/notesSlide" Target="../notesSlides/notesSlide23.xml"/><Relationship Id="rId5" Type="http://schemas.openxmlformats.org/officeDocument/2006/relationships/slideLayout" Target="../slideLayouts/slideLayout2.xml"/><Relationship Id="rId4" Type="http://schemas.openxmlformats.org/officeDocument/2006/relationships/image" Target="../media/image23.jpeg"/><Relationship Id="rId3" Type="http://schemas.openxmlformats.org/officeDocument/2006/relationships/tags" Target="../tags/tag5549.xml"/><Relationship Id="rId2" Type="http://schemas.openxmlformats.org/officeDocument/2006/relationships/tags" Target="../tags/tag5548.xml"/><Relationship Id="rId1" Type="http://schemas.openxmlformats.org/officeDocument/2006/relationships/tags" Target="../tags/tag5547.xml"/></Relationships>
</file>

<file path=ppt/slides/_rels/slide27.xml.rels><?xml version="1.0" encoding="UTF-8" standalone="yes"?>
<Relationships xmlns="http://schemas.openxmlformats.org/package/2006/relationships"><Relationship Id="rId9" Type="http://schemas.openxmlformats.org/officeDocument/2006/relationships/tags" Target="../tags/tag5557.xml"/><Relationship Id="rId8" Type="http://schemas.openxmlformats.org/officeDocument/2006/relationships/tags" Target="../tags/tag5556.xml"/><Relationship Id="rId7" Type="http://schemas.openxmlformats.org/officeDocument/2006/relationships/tags" Target="../tags/tag5555.xml"/><Relationship Id="rId6" Type="http://schemas.openxmlformats.org/officeDocument/2006/relationships/tags" Target="../tags/tag5554.xml"/><Relationship Id="rId5" Type="http://schemas.openxmlformats.org/officeDocument/2006/relationships/tags" Target="../tags/tag5553.xml"/><Relationship Id="rId45" Type="http://schemas.openxmlformats.org/officeDocument/2006/relationships/notesSlide" Target="../notesSlides/notesSlide24.xml"/><Relationship Id="rId44" Type="http://schemas.openxmlformats.org/officeDocument/2006/relationships/slideLayout" Target="../slideLayouts/slideLayout56.xml"/><Relationship Id="rId43" Type="http://schemas.openxmlformats.org/officeDocument/2006/relationships/tags" Target="../tags/tag5591.xml"/><Relationship Id="rId42" Type="http://schemas.openxmlformats.org/officeDocument/2006/relationships/tags" Target="../tags/tag5590.xml"/><Relationship Id="rId41" Type="http://schemas.openxmlformats.org/officeDocument/2006/relationships/tags" Target="../tags/tag5589.xml"/><Relationship Id="rId40" Type="http://schemas.openxmlformats.org/officeDocument/2006/relationships/tags" Target="../tags/tag5588.xml"/><Relationship Id="rId4" Type="http://schemas.openxmlformats.org/officeDocument/2006/relationships/tags" Target="../tags/tag5552.xml"/><Relationship Id="rId39" Type="http://schemas.openxmlformats.org/officeDocument/2006/relationships/tags" Target="../tags/tag5587.xml"/><Relationship Id="rId38" Type="http://schemas.openxmlformats.org/officeDocument/2006/relationships/tags" Target="../tags/tag5586.xml"/><Relationship Id="rId37" Type="http://schemas.openxmlformats.org/officeDocument/2006/relationships/tags" Target="../tags/tag5585.xml"/><Relationship Id="rId36" Type="http://schemas.openxmlformats.org/officeDocument/2006/relationships/tags" Target="../tags/tag5584.xml"/><Relationship Id="rId35" Type="http://schemas.openxmlformats.org/officeDocument/2006/relationships/tags" Target="../tags/tag5583.xml"/><Relationship Id="rId34" Type="http://schemas.openxmlformats.org/officeDocument/2006/relationships/tags" Target="../tags/tag5582.xml"/><Relationship Id="rId33" Type="http://schemas.openxmlformats.org/officeDocument/2006/relationships/tags" Target="../tags/tag5581.xml"/><Relationship Id="rId32" Type="http://schemas.openxmlformats.org/officeDocument/2006/relationships/tags" Target="../tags/tag5580.xml"/><Relationship Id="rId31" Type="http://schemas.openxmlformats.org/officeDocument/2006/relationships/tags" Target="../tags/tag5579.xml"/><Relationship Id="rId30" Type="http://schemas.openxmlformats.org/officeDocument/2006/relationships/tags" Target="../tags/tag5578.xml"/><Relationship Id="rId3" Type="http://schemas.openxmlformats.org/officeDocument/2006/relationships/tags" Target="../tags/tag5551.xml"/><Relationship Id="rId29" Type="http://schemas.openxmlformats.org/officeDocument/2006/relationships/tags" Target="../tags/tag5577.xml"/><Relationship Id="rId28" Type="http://schemas.openxmlformats.org/officeDocument/2006/relationships/tags" Target="../tags/tag5576.xml"/><Relationship Id="rId27" Type="http://schemas.openxmlformats.org/officeDocument/2006/relationships/tags" Target="../tags/tag5575.xml"/><Relationship Id="rId26" Type="http://schemas.openxmlformats.org/officeDocument/2006/relationships/tags" Target="../tags/tag5574.xml"/><Relationship Id="rId25" Type="http://schemas.openxmlformats.org/officeDocument/2006/relationships/tags" Target="../tags/tag5573.xml"/><Relationship Id="rId24" Type="http://schemas.openxmlformats.org/officeDocument/2006/relationships/tags" Target="../tags/tag5572.xml"/><Relationship Id="rId23" Type="http://schemas.openxmlformats.org/officeDocument/2006/relationships/tags" Target="../tags/tag5571.xml"/><Relationship Id="rId22" Type="http://schemas.openxmlformats.org/officeDocument/2006/relationships/tags" Target="../tags/tag5570.xml"/><Relationship Id="rId21" Type="http://schemas.openxmlformats.org/officeDocument/2006/relationships/tags" Target="../tags/tag5569.xml"/><Relationship Id="rId20" Type="http://schemas.openxmlformats.org/officeDocument/2006/relationships/tags" Target="../tags/tag5568.xml"/><Relationship Id="rId2" Type="http://schemas.openxmlformats.org/officeDocument/2006/relationships/image" Target="../media/image24.png"/><Relationship Id="rId19" Type="http://schemas.openxmlformats.org/officeDocument/2006/relationships/tags" Target="../tags/tag5567.xml"/><Relationship Id="rId18" Type="http://schemas.openxmlformats.org/officeDocument/2006/relationships/tags" Target="../tags/tag5566.xml"/><Relationship Id="rId17" Type="http://schemas.openxmlformats.org/officeDocument/2006/relationships/tags" Target="../tags/tag5565.xml"/><Relationship Id="rId16" Type="http://schemas.openxmlformats.org/officeDocument/2006/relationships/tags" Target="../tags/tag5564.xml"/><Relationship Id="rId15" Type="http://schemas.openxmlformats.org/officeDocument/2006/relationships/tags" Target="../tags/tag5563.xml"/><Relationship Id="rId14" Type="http://schemas.openxmlformats.org/officeDocument/2006/relationships/tags" Target="../tags/tag5562.xml"/><Relationship Id="rId13" Type="http://schemas.openxmlformats.org/officeDocument/2006/relationships/tags" Target="../tags/tag5561.xml"/><Relationship Id="rId12" Type="http://schemas.openxmlformats.org/officeDocument/2006/relationships/tags" Target="../tags/tag5560.xml"/><Relationship Id="rId11" Type="http://schemas.openxmlformats.org/officeDocument/2006/relationships/tags" Target="../tags/tag5559.xml"/><Relationship Id="rId10" Type="http://schemas.openxmlformats.org/officeDocument/2006/relationships/tags" Target="../tags/tag5558.xml"/><Relationship Id="rId1" Type="http://schemas.openxmlformats.org/officeDocument/2006/relationships/tags" Target="../tags/tag5550.xml"/></Relationships>
</file>

<file path=ppt/slides/_rels/slide28.xml.rels><?xml version="1.0" encoding="UTF-8" standalone="yes"?>
<Relationships xmlns="http://schemas.openxmlformats.org/package/2006/relationships"><Relationship Id="rId6" Type="http://schemas.openxmlformats.org/officeDocument/2006/relationships/notesSlide" Target="../notesSlides/notesSlide25.xml"/><Relationship Id="rId5" Type="http://schemas.openxmlformats.org/officeDocument/2006/relationships/slideLayout" Target="../slideLayouts/slideLayout57.xml"/><Relationship Id="rId4" Type="http://schemas.openxmlformats.org/officeDocument/2006/relationships/image" Target="../media/image9.png"/><Relationship Id="rId3" Type="http://schemas.openxmlformats.org/officeDocument/2006/relationships/tags" Target="../tags/tag5594.xml"/><Relationship Id="rId2" Type="http://schemas.openxmlformats.org/officeDocument/2006/relationships/tags" Target="../tags/tag5593.xml"/><Relationship Id="rId1" Type="http://schemas.openxmlformats.org/officeDocument/2006/relationships/tags" Target="../tags/tag5592.xml"/></Relationships>
</file>

<file path=ppt/slides/_rels/slide29.xml.rels><?xml version="1.0" encoding="UTF-8" standalone="yes"?>
<Relationships xmlns="http://schemas.openxmlformats.org/package/2006/relationships"><Relationship Id="rId6" Type="http://schemas.openxmlformats.org/officeDocument/2006/relationships/notesSlide" Target="../notesSlides/notesSlide26.xml"/><Relationship Id="rId5" Type="http://schemas.openxmlformats.org/officeDocument/2006/relationships/slideLayout" Target="../slideLayouts/slideLayout58.xml"/><Relationship Id="rId4" Type="http://schemas.openxmlformats.org/officeDocument/2006/relationships/image" Target="../media/image25.jpeg"/><Relationship Id="rId3" Type="http://schemas.openxmlformats.org/officeDocument/2006/relationships/tags" Target="../tags/tag5597.xml"/><Relationship Id="rId2" Type="http://schemas.openxmlformats.org/officeDocument/2006/relationships/tags" Target="../tags/tag5596.xml"/><Relationship Id="rId1" Type="http://schemas.openxmlformats.org/officeDocument/2006/relationships/tags" Target="../tags/tag5595.xml"/></Relationships>
</file>

<file path=ppt/slides/_rels/slide3.xml.rels><?xml version="1.0" encoding="UTF-8" standalone="yes"?>
<Relationships xmlns="http://schemas.openxmlformats.org/package/2006/relationships"><Relationship Id="rId9" Type="http://schemas.openxmlformats.org/officeDocument/2006/relationships/tags" Target="../tags/tag385.xml"/><Relationship Id="rId8" Type="http://schemas.openxmlformats.org/officeDocument/2006/relationships/tags" Target="../tags/tag384.xml"/><Relationship Id="rId7" Type="http://schemas.openxmlformats.org/officeDocument/2006/relationships/tags" Target="../tags/tag383.xml"/><Relationship Id="rId6" Type="http://schemas.openxmlformats.org/officeDocument/2006/relationships/tags" Target="../tags/tag382.xml"/><Relationship Id="rId5" Type="http://schemas.openxmlformats.org/officeDocument/2006/relationships/tags" Target="../tags/tag381.xml"/><Relationship Id="rId4" Type="http://schemas.openxmlformats.org/officeDocument/2006/relationships/tags" Target="../tags/tag380.xml"/><Relationship Id="rId3" Type="http://schemas.openxmlformats.org/officeDocument/2006/relationships/tags" Target="../tags/tag379.xml"/><Relationship Id="rId2" Type="http://schemas.openxmlformats.org/officeDocument/2006/relationships/tags" Target="../tags/tag378.xml"/><Relationship Id="rId12" Type="http://schemas.openxmlformats.org/officeDocument/2006/relationships/slideLayout" Target="../slideLayouts/slideLayout1.xml"/><Relationship Id="rId11" Type="http://schemas.openxmlformats.org/officeDocument/2006/relationships/tags" Target="../tags/tag387.xml"/><Relationship Id="rId10" Type="http://schemas.openxmlformats.org/officeDocument/2006/relationships/tags" Target="../tags/tag386.xml"/><Relationship Id="rId1" Type="http://schemas.openxmlformats.org/officeDocument/2006/relationships/image" Target="../media/image6.jpeg"/></Relationships>
</file>

<file path=ppt/slides/_rels/slide30.xml.rels><?xml version="1.0" encoding="UTF-8" standalone="yes"?>
<Relationships xmlns="http://schemas.openxmlformats.org/package/2006/relationships"><Relationship Id="rId9" Type="http://schemas.openxmlformats.org/officeDocument/2006/relationships/tags" Target="../tags/tag5605.xml"/><Relationship Id="rId8" Type="http://schemas.openxmlformats.org/officeDocument/2006/relationships/tags" Target="../tags/tag5604.xml"/><Relationship Id="rId7" Type="http://schemas.openxmlformats.org/officeDocument/2006/relationships/tags" Target="../tags/tag5603.xml"/><Relationship Id="rId6" Type="http://schemas.openxmlformats.org/officeDocument/2006/relationships/tags" Target="../tags/tag5602.xml"/><Relationship Id="rId5" Type="http://schemas.openxmlformats.org/officeDocument/2006/relationships/tags" Target="../tags/tag5601.xml"/><Relationship Id="rId4" Type="http://schemas.openxmlformats.org/officeDocument/2006/relationships/tags" Target="../tags/tag5600.xml"/><Relationship Id="rId3" Type="http://schemas.openxmlformats.org/officeDocument/2006/relationships/tags" Target="../tags/tag5599.xml"/><Relationship Id="rId21" Type="http://schemas.openxmlformats.org/officeDocument/2006/relationships/notesSlide" Target="../notesSlides/notesSlide27.xml"/><Relationship Id="rId20" Type="http://schemas.openxmlformats.org/officeDocument/2006/relationships/slideLayout" Target="../slideLayouts/slideLayout70.xml"/><Relationship Id="rId2" Type="http://schemas.openxmlformats.org/officeDocument/2006/relationships/image" Target="../media/image26.png"/><Relationship Id="rId19" Type="http://schemas.openxmlformats.org/officeDocument/2006/relationships/tags" Target="../tags/tag5615.xml"/><Relationship Id="rId18" Type="http://schemas.openxmlformats.org/officeDocument/2006/relationships/tags" Target="../tags/tag5614.xml"/><Relationship Id="rId17" Type="http://schemas.openxmlformats.org/officeDocument/2006/relationships/tags" Target="../tags/tag5613.xml"/><Relationship Id="rId16" Type="http://schemas.openxmlformats.org/officeDocument/2006/relationships/tags" Target="../tags/tag5612.xml"/><Relationship Id="rId15" Type="http://schemas.openxmlformats.org/officeDocument/2006/relationships/tags" Target="../tags/tag5611.xml"/><Relationship Id="rId14" Type="http://schemas.openxmlformats.org/officeDocument/2006/relationships/tags" Target="../tags/tag5610.xml"/><Relationship Id="rId13" Type="http://schemas.openxmlformats.org/officeDocument/2006/relationships/tags" Target="../tags/tag5609.xml"/><Relationship Id="rId12" Type="http://schemas.openxmlformats.org/officeDocument/2006/relationships/tags" Target="../tags/tag5608.xml"/><Relationship Id="rId11" Type="http://schemas.openxmlformats.org/officeDocument/2006/relationships/tags" Target="../tags/tag5607.xml"/><Relationship Id="rId10" Type="http://schemas.openxmlformats.org/officeDocument/2006/relationships/tags" Target="../tags/tag5606.xml"/><Relationship Id="rId1" Type="http://schemas.openxmlformats.org/officeDocument/2006/relationships/tags" Target="../tags/tag5598.xml"/></Relationships>
</file>

<file path=ppt/slides/_rels/slide31.xml.rels><?xml version="1.0" encoding="UTF-8" standalone="yes"?>
<Relationships xmlns="http://schemas.openxmlformats.org/package/2006/relationships"><Relationship Id="rId6" Type="http://schemas.openxmlformats.org/officeDocument/2006/relationships/notesSlide" Target="../notesSlides/notesSlide28.xml"/><Relationship Id="rId5" Type="http://schemas.openxmlformats.org/officeDocument/2006/relationships/slideLayout" Target="../slideLayouts/slideLayout71.xml"/><Relationship Id="rId4" Type="http://schemas.openxmlformats.org/officeDocument/2006/relationships/tags" Target="../tags/tag5619.xml"/><Relationship Id="rId3" Type="http://schemas.openxmlformats.org/officeDocument/2006/relationships/tags" Target="../tags/tag5618.xml"/><Relationship Id="rId2" Type="http://schemas.openxmlformats.org/officeDocument/2006/relationships/tags" Target="../tags/tag5617.xml"/><Relationship Id="rId1" Type="http://schemas.openxmlformats.org/officeDocument/2006/relationships/tags" Target="../tags/tag5616.xml"/></Relationships>
</file>

<file path=ppt/slides/_rels/slide32.xml.rels><?xml version="1.0" encoding="UTF-8" standalone="yes"?>
<Relationships xmlns="http://schemas.openxmlformats.org/package/2006/relationships"><Relationship Id="rId9" Type="http://schemas.openxmlformats.org/officeDocument/2006/relationships/tags" Target="../tags/tag5627.xml"/><Relationship Id="rId8" Type="http://schemas.openxmlformats.org/officeDocument/2006/relationships/tags" Target="../tags/tag5626.xml"/><Relationship Id="rId7" Type="http://schemas.openxmlformats.org/officeDocument/2006/relationships/tags" Target="../tags/tag5625.xml"/><Relationship Id="rId63" Type="http://schemas.openxmlformats.org/officeDocument/2006/relationships/notesSlide" Target="../notesSlides/notesSlide29.xml"/><Relationship Id="rId62" Type="http://schemas.openxmlformats.org/officeDocument/2006/relationships/slideLayout" Target="../slideLayouts/slideLayout72.xml"/><Relationship Id="rId61" Type="http://schemas.openxmlformats.org/officeDocument/2006/relationships/tags" Target="../tags/tag5679.xml"/><Relationship Id="rId60" Type="http://schemas.openxmlformats.org/officeDocument/2006/relationships/tags" Target="../tags/tag5678.xml"/><Relationship Id="rId6" Type="http://schemas.openxmlformats.org/officeDocument/2006/relationships/tags" Target="../tags/tag5624.xml"/><Relationship Id="rId59" Type="http://schemas.openxmlformats.org/officeDocument/2006/relationships/tags" Target="../tags/tag5677.xml"/><Relationship Id="rId58" Type="http://schemas.openxmlformats.org/officeDocument/2006/relationships/tags" Target="../tags/tag5676.xml"/><Relationship Id="rId57" Type="http://schemas.openxmlformats.org/officeDocument/2006/relationships/tags" Target="../tags/tag5675.xml"/><Relationship Id="rId56" Type="http://schemas.openxmlformats.org/officeDocument/2006/relationships/tags" Target="../tags/tag5674.xml"/><Relationship Id="rId55" Type="http://schemas.openxmlformats.org/officeDocument/2006/relationships/tags" Target="../tags/tag5673.xml"/><Relationship Id="rId54" Type="http://schemas.openxmlformats.org/officeDocument/2006/relationships/tags" Target="../tags/tag5672.xml"/><Relationship Id="rId53" Type="http://schemas.openxmlformats.org/officeDocument/2006/relationships/tags" Target="../tags/tag5671.xml"/><Relationship Id="rId52" Type="http://schemas.openxmlformats.org/officeDocument/2006/relationships/tags" Target="../tags/tag5670.xml"/><Relationship Id="rId51" Type="http://schemas.openxmlformats.org/officeDocument/2006/relationships/tags" Target="../tags/tag5669.xml"/><Relationship Id="rId50" Type="http://schemas.openxmlformats.org/officeDocument/2006/relationships/tags" Target="../tags/tag5668.xml"/><Relationship Id="rId5" Type="http://schemas.openxmlformats.org/officeDocument/2006/relationships/tags" Target="../tags/tag5623.xml"/><Relationship Id="rId49" Type="http://schemas.openxmlformats.org/officeDocument/2006/relationships/tags" Target="../tags/tag5667.xml"/><Relationship Id="rId48" Type="http://schemas.openxmlformats.org/officeDocument/2006/relationships/tags" Target="../tags/tag5666.xml"/><Relationship Id="rId47" Type="http://schemas.openxmlformats.org/officeDocument/2006/relationships/tags" Target="../tags/tag5665.xml"/><Relationship Id="rId46" Type="http://schemas.openxmlformats.org/officeDocument/2006/relationships/tags" Target="../tags/tag5664.xml"/><Relationship Id="rId45" Type="http://schemas.openxmlformats.org/officeDocument/2006/relationships/tags" Target="../tags/tag5663.xml"/><Relationship Id="rId44" Type="http://schemas.openxmlformats.org/officeDocument/2006/relationships/tags" Target="../tags/tag5662.xml"/><Relationship Id="rId43" Type="http://schemas.openxmlformats.org/officeDocument/2006/relationships/tags" Target="../tags/tag5661.xml"/><Relationship Id="rId42" Type="http://schemas.openxmlformats.org/officeDocument/2006/relationships/tags" Target="../tags/tag5660.xml"/><Relationship Id="rId41" Type="http://schemas.openxmlformats.org/officeDocument/2006/relationships/tags" Target="../tags/tag5659.xml"/><Relationship Id="rId40" Type="http://schemas.openxmlformats.org/officeDocument/2006/relationships/tags" Target="../tags/tag5658.xml"/><Relationship Id="rId4" Type="http://schemas.openxmlformats.org/officeDocument/2006/relationships/tags" Target="../tags/tag5622.xml"/><Relationship Id="rId39" Type="http://schemas.openxmlformats.org/officeDocument/2006/relationships/tags" Target="../tags/tag5657.xml"/><Relationship Id="rId38" Type="http://schemas.openxmlformats.org/officeDocument/2006/relationships/tags" Target="../tags/tag5656.xml"/><Relationship Id="rId37" Type="http://schemas.openxmlformats.org/officeDocument/2006/relationships/tags" Target="../tags/tag5655.xml"/><Relationship Id="rId36" Type="http://schemas.openxmlformats.org/officeDocument/2006/relationships/tags" Target="../tags/tag5654.xml"/><Relationship Id="rId35" Type="http://schemas.openxmlformats.org/officeDocument/2006/relationships/tags" Target="../tags/tag5653.xml"/><Relationship Id="rId34" Type="http://schemas.openxmlformats.org/officeDocument/2006/relationships/tags" Target="../tags/tag5652.xml"/><Relationship Id="rId33" Type="http://schemas.openxmlformats.org/officeDocument/2006/relationships/tags" Target="../tags/tag5651.xml"/><Relationship Id="rId32" Type="http://schemas.openxmlformats.org/officeDocument/2006/relationships/tags" Target="../tags/tag5650.xml"/><Relationship Id="rId31" Type="http://schemas.openxmlformats.org/officeDocument/2006/relationships/tags" Target="../tags/tag5649.xml"/><Relationship Id="rId30" Type="http://schemas.openxmlformats.org/officeDocument/2006/relationships/tags" Target="../tags/tag5648.xml"/><Relationship Id="rId3" Type="http://schemas.openxmlformats.org/officeDocument/2006/relationships/tags" Target="../tags/tag5621.xml"/><Relationship Id="rId29" Type="http://schemas.openxmlformats.org/officeDocument/2006/relationships/tags" Target="../tags/tag5647.xml"/><Relationship Id="rId28" Type="http://schemas.openxmlformats.org/officeDocument/2006/relationships/tags" Target="../tags/tag5646.xml"/><Relationship Id="rId27" Type="http://schemas.openxmlformats.org/officeDocument/2006/relationships/tags" Target="../tags/tag5645.xml"/><Relationship Id="rId26" Type="http://schemas.openxmlformats.org/officeDocument/2006/relationships/tags" Target="../tags/tag5644.xml"/><Relationship Id="rId25" Type="http://schemas.openxmlformats.org/officeDocument/2006/relationships/tags" Target="../tags/tag5643.xml"/><Relationship Id="rId24" Type="http://schemas.openxmlformats.org/officeDocument/2006/relationships/tags" Target="../tags/tag5642.xml"/><Relationship Id="rId23" Type="http://schemas.openxmlformats.org/officeDocument/2006/relationships/tags" Target="../tags/tag5641.xml"/><Relationship Id="rId22" Type="http://schemas.openxmlformats.org/officeDocument/2006/relationships/tags" Target="../tags/tag5640.xml"/><Relationship Id="rId21" Type="http://schemas.openxmlformats.org/officeDocument/2006/relationships/tags" Target="../tags/tag5639.xml"/><Relationship Id="rId20" Type="http://schemas.openxmlformats.org/officeDocument/2006/relationships/tags" Target="../tags/tag5638.xml"/><Relationship Id="rId2" Type="http://schemas.openxmlformats.org/officeDocument/2006/relationships/image" Target="../media/image26.png"/><Relationship Id="rId19" Type="http://schemas.openxmlformats.org/officeDocument/2006/relationships/tags" Target="../tags/tag5637.xml"/><Relationship Id="rId18" Type="http://schemas.openxmlformats.org/officeDocument/2006/relationships/tags" Target="../tags/tag5636.xml"/><Relationship Id="rId17" Type="http://schemas.openxmlformats.org/officeDocument/2006/relationships/tags" Target="../tags/tag5635.xml"/><Relationship Id="rId16" Type="http://schemas.openxmlformats.org/officeDocument/2006/relationships/tags" Target="../tags/tag5634.xml"/><Relationship Id="rId15" Type="http://schemas.openxmlformats.org/officeDocument/2006/relationships/tags" Target="../tags/tag5633.xml"/><Relationship Id="rId14" Type="http://schemas.openxmlformats.org/officeDocument/2006/relationships/tags" Target="../tags/tag5632.xml"/><Relationship Id="rId13" Type="http://schemas.openxmlformats.org/officeDocument/2006/relationships/tags" Target="../tags/tag5631.xml"/><Relationship Id="rId12" Type="http://schemas.openxmlformats.org/officeDocument/2006/relationships/tags" Target="../tags/tag5630.xml"/><Relationship Id="rId11" Type="http://schemas.openxmlformats.org/officeDocument/2006/relationships/tags" Target="../tags/tag5629.xml"/><Relationship Id="rId10" Type="http://schemas.openxmlformats.org/officeDocument/2006/relationships/tags" Target="../tags/tag5628.xml"/><Relationship Id="rId1" Type="http://schemas.openxmlformats.org/officeDocument/2006/relationships/tags" Target="../tags/tag5620.xml"/></Relationships>
</file>

<file path=ppt/slides/_rels/slide33.xml.rels><?xml version="1.0" encoding="UTF-8" standalone="yes"?>
<Relationships xmlns="http://schemas.openxmlformats.org/package/2006/relationships"><Relationship Id="rId999" Type="http://schemas.openxmlformats.org/officeDocument/2006/relationships/tags" Target="../tags/tag6678.xml"/><Relationship Id="rId998" Type="http://schemas.openxmlformats.org/officeDocument/2006/relationships/tags" Target="../tags/tag6677.xml"/><Relationship Id="rId997" Type="http://schemas.openxmlformats.org/officeDocument/2006/relationships/tags" Target="../tags/tag6676.xml"/><Relationship Id="rId996" Type="http://schemas.openxmlformats.org/officeDocument/2006/relationships/tags" Target="../tags/tag6675.xml"/><Relationship Id="rId995" Type="http://schemas.openxmlformats.org/officeDocument/2006/relationships/tags" Target="../tags/tag6674.xml"/><Relationship Id="rId994" Type="http://schemas.openxmlformats.org/officeDocument/2006/relationships/tags" Target="../tags/tag6673.xml"/><Relationship Id="rId993" Type="http://schemas.openxmlformats.org/officeDocument/2006/relationships/tags" Target="../tags/tag6672.xml"/><Relationship Id="rId992" Type="http://schemas.openxmlformats.org/officeDocument/2006/relationships/tags" Target="../tags/tag6671.xml"/><Relationship Id="rId991" Type="http://schemas.openxmlformats.org/officeDocument/2006/relationships/tags" Target="../tags/tag6670.xml"/><Relationship Id="rId990" Type="http://schemas.openxmlformats.org/officeDocument/2006/relationships/tags" Target="../tags/tag6669.xml"/><Relationship Id="rId99" Type="http://schemas.openxmlformats.org/officeDocument/2006/relationships/tags" Target="../tags/tag5778.xml"/><Relationship Id="rId989" Type="http://schemas.openxmlformats.org/officeDocument/2006/relationships/tags" Target="../tags/tag6668.xml"/><Relationship Id="rId988" Type="http://schemas.openxmlformats.org/officeDocument/2006/relationships/tags" Target="../tags/tag6667.xml"/><Relationship Id="rId987" Type="http://schemas.openxmlformats.org/officeDocument/2006/relationships/tags" Target="../tags/tag6666.xml"/><Relationship Id="rId986" Type="http://schemas.openxmlformats.org/officeDocument/2006/relationships/tags" Target="../tags/tag6665.xml"/><Relationship Id="rId985" Type="http://schemas.openxmlformats.org/officeDocument/2006/relationships/tags" Target="../tags/tag6664.xml"/><Relationship Id="rId984" Type="http://schemas.openxmlformats.org/officeDocument/2006/relationships/tags" Target="../tags/tag6663.xml"/><Relationship Id="rId983" Type="http://schemas.openxmlformats.org/officeDocument/2006/relationships/tags" Target="../tags/tag6662.xml"/><Relationship Id="rId982" Type="http://schemas.openxmlformats.org/officeDocument/2006/relationships/tags" Target="../tags/tag6661.xml"/><Relationship Id="rId981" Type="http://schemas.openxmlformats.org/officeDocument/2006/relationships/tags" Target="../tags/tag6660.xml"/><Relationship Id="rId980" Type="http://schemas.openxmlformats.org/officeDocument/2006/relationships/tags" Target="../tags/tag6659.xml"/><Relationship Id="rId98" Type="http://schemas.openxmlformats.org/officeDocument/2006/relationships/tags" Target="../tags/tag5777.xml"/><Relationship Id="rId979" Type="http://schemas.openxmlformats.org/officeDocument/2006/relationships/tags" Target="../tags/tag6658.xml"/><Relationship Id="rId978" Type="http://schemas.openxmlformats.org/officeDocument/2006/relationships/tags" Target="../tags/tag6657.xml"/><Relationship Id="rId977" Type="http://schemas.openxmlformats.org/officeDocument/2006/relationships/tags" Target="../tags/tag6656.xml"/><Relationship Id="rId976" Type="http://schemas.openxmlformats.org/officeDocument/2006/relationships/tags" Target="../tags/tag6655.xml"/><Relationship Id="rId975" Type="http://schemas.openxmlformats.org/officeDocument/2006/relationships/tags" Target="../tags/tag6654.xml"/><Relationship Id="rId974" Type="http://schemas.openxmlformats.org/officeDocument/2006/relationships/tags" Target="../tags/tag6653.xml"/><Relationship Id="rId973" Type="http://schemas.openxmlformats.org/officeDocument/2006/relationships/tags" Target="../tags/tag6652.xml"/><Relationship Id="rId972" Type="http://schemas.openxmlformats.org/officeDocument/2006/relationships/tags" Target="../tags/tag6651.xml"/><Relationship Id="rId971" Type="http://schemas.openxmlformats.org/officeDocument/2006/relationships/tags" Target="../tags/tag6650.xml"/><Relationship Id="rId970" Type="http://schemas.openxmlformats.org/officeDocument/2006/relationships/tags" Target="../tags/tag6649.xml"/><Relationship Id="rId97" Type="http://schemas.openxmlformats.org/officeDocument/2006/relationships/tags" Target="../tags/tag5776.xml"/><Relationship Id="rId969" Type="http://schemas.openxmlformats.org/officeDocument/2006/relationships/tags" Target="../tags/tag6648.xml"/><Relationship Id="rId968" Type="http://schemas.openxmlformats.org/officeDocument/2006/relationships/tags" Target="../tags/tag6647.xml"/><Relationship Id="rId967" Type="http://schemas.openxmlformats.org/officeDocument/2006/relationships/tags" Target="../tags/tag6646.xml"/><Relationship Id="rId966" Type="http://schemas.openxmlformats.org/officeDocument/2006/relationships/tags" Target="../tags/tag6645.xml"/><Relationship Id="rId965" Type="http://schemas.openxmlformats.org/officeDocument/2006/relationships/tags" Target="../tags/tag6644.xml"/><Relationship Id="rId964" Type="http://schemas.openxmlformats.org/officeDocument/2006/relationships/tags" Target="../tags/tag6643.xml"/><Relationship Id="rId963" Type="http://schemas.openxmlformats.org/officeDocument/2006/relationships/tags" Target="../tags/tag6642.xml"/><Relationship Id="rId962" Type="http://schemas.openxmlformats.org/officeDocument/2006/relationships/tags" Target="../tags/tag6641.xml"/><Relationship Id="rId961" Type="http://schemas.openxmlformats.org/officeDocument/2006/relationships/tags" Target="../tags/tag6640.xml"/><Relationship Id="rId960" Type="http://schemas.openxmlformats.org/officeDocument/2006/relationships/tags" Target="../tags/tag6639.xml"/><Relationship Id="rId96" Type="http://schemas.openxmlformats.org/officeDocument/2006/relationships/tags" Target="../tags/tag5775.xml"/><Relationship Id="rId959" Type="http://schemas.openxmlformats.org/officeDocument/2006/relationships/tags" Target="../tags/tag6638.xml"/><Relationship Id="rId958" Type="http://schemas.openxmlformats.org/officeDocument/2006/relationships/tags" Target="../tags/tag6637.xml"/><Relationship Id="rId957" Type="http://schemas.openxmlformats.org/officeDocument/2006/relationships/tags" Target="../tags/tag6636.xml"/><Relationship Id="rId956" Type="http://schemas.openxmlformats.org/officeDocument/2006/relationships/tags" Target="../tags/tag6635.xml"/><Relationship Id="rId955" Type="http://schemas.openxmlformats.org/officeDocument/2006/relationships/tags" Target="../tags/tag6634.xml"/><Relationship Id="rId954" Type="http://schemas.openxmlformats.org/officeDocument/2006/relationships/tags" Target="../tags/tag6633.xml"/><Relationship Id="rId953" Type="http://schemas.openxmlformats.org/officeDocument/2006/relationships/tags" Target="../tags/tag6632.xml"/><Relationship Id="rId952" Type="http://schemas.openxmlformats.org/officeDocument/2006/relationships/tags" Target="../tags/tag6631.xml"/><Relationship Id="rId951" Type="http://schemas.openxmlformats.org/officeDocument/2006/relationships/tags" Target="../tags/tag6630.xml"/><Relationship Id="rId950" Type="http://schemas.openxmlformats.org/officeDocument/2006/relationships/tags" Target="../tags/tag6629.xml"/><Relationship Id="rId95" Type="http://schemas.openxmlformats.org/officeDocument/2006/relationships/tags" Target="../tags/tag5774.xml"/><Relationship Id="rId949" Type="http://schemas.openxmlformats.org/officeDocument/2006/relationships/tags" Target="../tags/tag6628.xml"/><Relationship Id="rId948" Type="http://schemas.openxmlformats.org/officeDocument/2006/relationships/tags" Target="../tags/tag6627.xml"/><Relationship Id="rId947" Type="http://schemas.openxmlformats.org/officeDocument/2006/relationships/tags" Target="../tags/tag6626.xml"/><Relationship Id="rId946" Type="http://schemas.openxmlformats.org/officeDocument/2006/relationships/tags" Target="../tags/tag6625.xml"/><Relationship Id="rId945" Type="http://schemas.openxmlformats.org/officeDocument/2006/relationships/tags" Target="../tags/tag6624.xml"/><Relationship Id="rId944" Type="http://schemas.openxmlformats.org/officeDocument/2006/relationships/tags" Target="../tags/tag6623.xml"/><Relationship Id="rId943" Type="http://schemas.openxmlformats.org/officeDocument/2006/relationships/tags" Target="../tags/tag6622.xml"/><Relationship Id="rId942" Type="http://schemas.openxmlformats.org/officeDocument/2006/relationships/tags" Target="../tags/tag6621.xml"/><Relationship Id="rId941" Type="http://schemas.openxmlformats.org/officeDocument/2006/relationships/tags" Target="../tags/tag6620.xml"/><Relationship Id="rId940" Type="http://schemas.openxmlformats.org/officeDocument/2006/relationships/tags" Target="../tags/tag6619.xml"/><Relationship Id="rId94" Type="http://schemas.openxmlformats.org/officeDocument/2006/relationships/tags" Target="../tags/tag5773.xml"/><Relationship Id="rId939" Type="http://schemas.openxmlformats.org/officeDocument/2006/relationships/tags" Target="../tags/tag6618.xml"/><Relationship Id="rId938" Type="http://schemas.openxmlformats.org/officeDocument/2006/relationships/tags" Target="../tags/tag6617.xml"/><Relationship Id="rId937" Type="http://schemas.openxmlformats.org/officeDocument/2006/relationships/tags" Target="../tags/tag6616.xml"/><Relationship Id="rId936" Type="http://schemas.openxmlformats.org/officeDocument/2006/relationships/tags" Target="../tags/tag6615.xml"/><Relationship Id="rId935" Type="http://schemas.openxmlformats.org/officeDocument/2006/relationships/tags" Target="../tags/tag6614.xml"/><Relationship Id="rId934" Type="http://schemas.openxmlformats.org/officeDocument/2006/relationships/tags" Target="../tags/tag6613.xml"/><Relationship Id="rId933" Type="http://schemas.openxmlformats.org/officeDocument/2006/relationships/tags" Target="../tags/tag6612.xml"/><Relationship Id="rId932" Type="http://schemas.openxmlformats.org/officeDocument/2006/relationships/tags" Target="../tags/tag6611.xml"/><Relationship Id="rId931" Type="http://schemas.openxmlformats.org/officeDocument/2006/relationships/tags" Target="../tags/tag6610.xml"/><Relationship Id="rId930" Type="http://schemas.openxmlformats.org/officeDocument/2006/relationships/tags" Target="../tags/tag6609.xml"/><Relationship Id="rId93" Type="http://schemas.openxmlformats.org/officeDocument/2006/relationships/tags" Target="../tags/tag5772.xml"/><Relationship Id="rId929" Type="http://schemas.openxmlformats.org/officeDocument/2006/relationships/tags" Target="../tags/tag6608.xml"/><Relationship Id="rId928" Type="http://schemas.openxmlformats.org/officeDocument/2006/relationships/tags" Target="../tags/tag6607.xml"/><Relationship Id="rId927" Type="http://schemas.openxmlformats.org/officeDocument/2006/relationships/tags" Target="../tags/tag6606.xml"/><Relationship Id="rId926" Type="http://schemas.openxmlformats.org/officeDocument/2006/relationships/tags" Target="../tags/tag6605.xml"/><Relationship Id="rId925" Type="http://schemas.openxmlformats.org/officeDocument/2006/relationships/tags" Target="../tags/tag6604.xml"/><Relationship Id="rId924" Type="http://schemas.openxmlformats.org/officeDocument/2006/relationships/tags" Target="../tags/tag6603.xml"/><Relationship Id="rId923" Type="http://schemas.openxmlformats.org/officeDocument/2006/relationships/tags" Target="../tags/tag6602.xml"/><Relationship Id="rId922" Type="http://schemas.openxmlformats.org/officeDocument/2006/relationships/tags" Target="../tags/tag6601.xml"/><Relationship Id="rId921" Type="http://schemas.openxmlformats.org/officeDocument/2006/relationships/tags" Target="../tags/tag6600.xml"/><Relationship Id="rId920" Type="http://schemas.openxmlformats.org/officeDocument/2006/relationships/tags" Target="../tags/tag6599.xml"/><Relationship Id="rId92" Type="http://schemas.openxmlformats.org/officeDocument/2006/relationships/tags" Target="../tags/tag5771.xml"/><Relationship Id="rId919" Type="http://schemas.openxmlformats.org/officeDocument/2006/relationships/tags" Target="../tags/tag6598.xml"/><Relationship Id="rId918" Type="http://schemas.openxmlformats.org/officeDocument/2006/relationships/tags" Target="../tags/tag6597.xml"/><Relationship Id="rId917" Type="http://schemas.openxmlformats.org/officeDocument/2006/relationships/tags" Target="../tags/tag6596.xml"/><Relationship Id="rId916" Type="http://schemas.openxmlformats.org/officeDocument/2006/relationships/tags" Target="../tags/tag6595.xml"/><Relationship Id="rId915" Type="http://schemas.openxmlformats.org/officeDocument/2006/relationships/tags" Target="../tags/tag6594.xml"/><Relationship Id="rId914" Type="http://schemas.openxmlformats.org/officeDocument/2006/relationships/tags" Target="../tags/tag6593.xml"/><Relationship Id="rId913" Type="http://schemas.openxmlformats.org/officeDocument/2006/relationships/tags" Target="../tags/tag6592.xml"/><Relationship Id="rId912" Type="http://schemas.openxmlformats.org/officeDocument/2006/relationships/tags" Target="../tags/tag6591.xml"/><Relationship Id="rId911" Type="http://schemas.openxmlformats.org/officeDocument/2006/relationships/tags" Target="../tags/tag6590.xml"/><Relationship Id="rId910" Type="http://schemas.openxmlformats.org/officeDocument/2006/relationships/tags" Target="../tags/tag6589.xml"/><Relationship Id="rId91" Type="http://schemas.openxmlformats.org/officeDocument/2006/relationships/tags" Target="../tags/tag5770.xml"/><Relationship Id="rId909" Type="http://schemas.openxmlformats.org/officeDocument/2006/relationships/tags" Target="../tags/tag6588.xml"/><Relationship Id="rId908" Type="http://schemas.openxmlformats.org/officeDocument/2006/relationships/tags" Target="../tags/tag6587.xml"/><Relationship Id="rId907" Type="http://schemas.openxmlformats.org/officeDocument/2006/relationships/tags" Target="../tags/tag6586.xml"/><Relationship Id="rId906" Type="http://schemas.openxmlformats.org/officeDocument/2006/relationships/tags" Target="../tags/tag6585.xml"/><Relationship Id="rId905" Type="http://schemas.openxmlformats.org/officeDocument/2006/relationships/tags" Target="../tags/tag6584.xml"/><Relationship Id="rId904" Type="http://schemas.openxmlformats.org/officeDocument/2006/relationships/tags" Target="../tags/tag6583.xml"/><Relationship Id="rId903" Type="http://schemas.openxmlformats.org/officeDocument/2006/relationships/tags" Target="../tags/tag6582.xml"/><Relationship Id="rId902" Type="http://schemas.openxmlformats.org/officeDocument/2006/relationships/tags" Target="../tags/tag6581.xml"/><Relationship Id="rId901" Type="http://schemas.openxmlformats.org/officeDocument/2006/relationships/tags" Target="../tags/tag6580.xml"/><Relationship Id="rId900" Type="http://schemas.openxmlformats.org/officeDocument/2006/relationships/tags" Target="../tags/tag6579.xml"/><Relationship Id="rId90" Type="http://schemas.openxmlformats.org/officeDocument/2006/relationships/tags" Target="../tags/tag5769.xml"/><Relationship Id="rId9" Type="http://schemas.openxmlformats.org/officeDocument/2006/relationships/tags" Target="../tags/tag5688.xml"/><Relationship Id="rId899" Type="http://schemas.openxmlformats.org/officeDocument/2006/relationships/tags" Target="../tags/tag6578.xml"/><Relationship Id="rId898" Type="http://schemas.openxmlformats.org/officeDocument/2006/relationships/tags" Target="../tags/tag6577.xml"/><Relationship Id="rId897" Type="http://schemas.openxmlformats.org/officeDocument/2006/relationships/tags" Target="../tags/tag6576.xml"/><Relationship Id="rId896" Type="http://schemas.openxmlformats.org/officeDocument/2006/relationships/tags" Target="../tags/tag6575.xml"/><Relationship Id="rId895" Type="http://schemas.openxmlformats.org/officeDocument/2006/relationships/tags" Target="../tags/tag6574.xml"/><Relationship Id="rId894" Type="http://schemas.openxmlformats.org/officeDocument/2006/relationships/tags" Target="../tags/tag6573.xml"/><Relationship Id="rId893" Type="http://schemas.openxmlformats.org/officeDocument/2006/relationships/tags" Target="../tags/tag6572.xml"/><Relationship Id="rId892" Type="http://schemas.openxmlformats.org/officeDocument/2006/relationships/tags" Target="../tags/tag6571.xml"/><Relationship Id="rId891" Type="http://schemas.openxmlformats.org/officeDocument/2006/relationships/tags" Target="../tags/tag6570.xml"/><Relationship Id="rId890" Type="http://schemas.openxmlformats.org/officeDocument/2006/relationships/tags" Target="../tags/tag6569.xml"/><Relationship Id="rId89" Type="http://schemas.openxmlformats.org/officeDocument/2006/relationships/tags" Target="../tags/tag5768.xml"/><Relationship Id="rId889" Type="http://schemas.openxmlformats.org/officeDocument/2006/relationships/tags" Target="../tags/tag6568.xml"/><Relationship Id="rId888" Type="http://schemas.openxmlformats.org/officeDocument/2006/relationships/tags" Target="../tags/tag6567.xml"/><Relationship Id="rId887" Type="http://schemas.openxmlformats.org/officeDocument/2006/relationships/tags" Target="../tags/tag6566.xml"/><Relationship Id="rId886" Type="http://schemas.openxmlformats.org/officeDocument/2006/relationships/tags" Target="../tags/tag6565.xml"/><Relationship Id="rId885" Type="http://schemas.openxmlformats.org/officeDocument/2006/relationships/tags" Target="../tags/tag6564.xml"/><Relationship Id="rId884" Type="http://schemas.openxmlformats.org/officeDocument/2006/relationships/tags" Target="../tags/tag6563.xml"/><Relationship Id="rId883" Type="http://schemas.openxmlformats.org/officeDocument/2006/relationships/tags" Target="../tags/tag6562.xml"/><Relationship Id="rId882" Type="http://schemas.openxmlformats.org/officeDocument/2006/relationships/tags" Target="../tags/tag6561.xml"/><Relationship Id="rId881" Type="http://schemas.openxmlformats.org/officeDocument/2006/relationships/tags" Target="../tags/tag6560.xml"/><Relationship Id="rId880" Type="http://schemas.openxmlformats.org/officeDocument/2006/relationships/tags" Target="../tags/tag6559.xml"/><Relationship Id="rId88" Type="http://schemas.openxmlformats.org/officeDocument/2006/relationships/tags" Target="../tags/tag5767.xml"/><Relationship Id="rId879" Type="http://schemas.openxmlformats.org/officeDocument/2006/relationships/tags" Target="../tags/tag6558.xml"/><Relationship Id="rId878" Type="http://schemas.openxmlformats.org/officeDocument/2006/relationships/tags" Target="../tags/tag6557.xml"/><Relationship Id="rId877" Type="http://schemas.openxmlformats.org/officeDocument/2006/relationships/tags" Target="../tags/tag6556.xml"/><Relationship Id="rId876" Type="http://schemas.openxmlformats.org/officeDocument/2006/relationships/tags" Target="../tags/tag6555.xml"/><Relationship Id="rId875" Type="http://schemas.openxmlformats.org/officeDocument/2006/relationships/tags" Target="../tags/tag6554.xml"/><Relationship Id="rId874" Type="http://schemas.openxmlformats.org/officeDocument/2006/relationships/tags" Target="../tags/tag6553.xml"/><Relationship Id="rId873" Type="http://schemas.openxmlformats.org/officeDocument/2006/relationships/tags" Target="../tags/tag6552.xml"/><Relationship Id="rId872" Type="http://schemas.openxmlformats.org/officeDocument/2006/relationships/tags" Target="../tags/tag6551.xml"/><Relationship Id="rId871" Type="http://schemas.openxmlformats.org/officeDocument/2006/relationships/tags" Target="../tags/tag6550.xml"/><Relationship Id="rId870" Type="http://schemas.openxmlformats.org/officeDocument/2006/relationships/tags" Target="../tags/tag6549.xml"/><Relationship Id="rId87" Type="http://schemas.openxmlformats.org/officeDocument/2006/relationships/tags" Target="../tags/tag5766.xml"/><Relationship Id="rId869" Type="http://schemas.openxmlformats.org/officeDocument/2006/relationships/tags" Target="../tags/tag6548.xml"/><Relationship Id="rId868" Type="http://schemas.openxmlformats.org/officeDocument/2006/relationships/tags" Target="../tags/tag6547.xml"/><Relationship Id="rId867" Type="http://schemas.openxmlformats.org/officeDocument/2006/relationships/tags" Target="../tags/tag6546.xml"/><Relationship Id="rId866" Type="http://schemas.openxmlformats.org/officeDocument/2006/relationships/tags" Target="../tags/tag6545.xml"/><Relationship Id="rId865" Type="http://schemas.openxmlformats.org/officeDocument/2006/relationships/tags" Target="../tags/tag6544.xml"/><Relationship Id="rId864" Type="http://schemas.openxmlformats.org/officeDocument/2006/relationships/tags" Target="../tags/tag6543.xml"/><Relationship Id="rId863" Type="http://schemas.openxmlformats.org/officeDocument/2006/relationships/tags" Target="../tags/tag6542.xml"/><Relationship Id="rId862" Type="http://schemas.openxmlformats.org/officeDocument/2006/relationships/tags" Target="../tags/tag6541.xml"/><Relationship Id="rId861" Type="http://schemas.openxmlformats.org/officeDocument/2006/relationships/tags" Target="../tags/tag6540.xml"/><Relationship Id="rId860" Type="http://schemas.openxmlformats.org/officeDocument/2006/relationships/tags" Target="../tags/tag6539.xml"/><Relationship Id="rId86" Type="http://schemas.openxmlformats.org/officeDocument/2006/relationships/tags" Target="../tags/tag5765.xml"/><Relationship Id="rId859" Type="http://schemas.openxmlformats.org/officeDocument/2006/relationships/tags" Target="../tags/tag6538.xml"/><Relationship Id="rId858" Type="http://schemas.openxmlformats.org/officeDocument/2006/relationships/tags" Target="../tags/tag6537.xml"/><Relationship Id="rId857" Type="http://schemas.openxmlformats.org/officeDocument/2006/relationships/tags" Target="../tags/tag6536.xml"/><Relationship Id="rId856" Type="http://schemas.openxmlformats.org/officeDocument/2006/relationships/tags" Target="../tags/tag6535.xml"/><Relationship Id="rId855" Type="http://schemas.openxmlformats.org/officeDocument/2006/relationships/tags" Target="../tags/tag6534.xml"/><Relationship Id="rId854" Type="http://schemas.openxmlformats.org/officeDocument/2006/relationships/tags" Target="../tags/tag6533.xml"/><Relationship Id="rId853" Type="http://schemas.openxmlformats.org/officeDocument/2006/relationships/tags" Target="../tags/tag6532.xml"/><Relationship Id="rId852" Type="http://schemas.openxmlformats.org/officeDocument/2006/relationships/tags" Target="../tags/tag6531.xml"/><Relationship Id="rId851" Type="http://schemas.openxmlformats.org/officeDocument/2006/relationships/tags" Target="../tags/tag6530.xml"/><Relationship Id="rId850" Type="http://schemas.openxmlformats.org/officeDocument/2006/relationships/tags" Target="../tags/tag6529.xml"/><Relationship Id="rId85" Type="http://schemas.openxmlformats.org/officeDocument/2006/relationships/tags" Target="../tags/tag5764.xml"/><Relationship Id="rId849" Type="http://schemas.openxmlformats.org/officeDocument/2006/relationships/tags" Target="../tags/tag6528.xml"/><Relationship Id="rId848" Type="http://schemas.openxmlformats.org/officeDocument/2006/relationships/tags" Target="../tags/tag6527.xml"/><Relationship Id="rId847" Type="http://schemas.openxmlformats.org/officeDocument/2006/relationships/tags" Target="../tags/tag6526.xml"/><Relationship Id="rId846" Type="http://schemas.openxmlformats.org/officeDocument/2006/relationships/tags" Target="../tags/tag6525.xml"/><Relationship Id="rId845" Type="http://schemas.openxmlformats.org/officeDocument/2006/relationships/tags" Target="../tags/tag6524.xml"/><Relationship Id="rId844" Type="http://schemas.openxmlformats.org/officeDocument/2006/relationships/tags" Target="../tags/tag6523.xml"/><Relationship Id="rId843" Type="http://schemas.openxmlformats.org/officeDocument/2006/relationships/tags" Target="../tags/tag6522.xml"/><Relationship Id="rId842" Type="http://schemas.openxmlformats.org/officeDocument/2006/relationships/tags" Target="../tags/tag6521.xml"/><Relationship Id="rId841" Type="http://schemas.openxmlformats.org/officeDocument/2006/relationships/tags" Target="../tags/tag6520.xml"/><Relationship Id="rId840" Type="http://schemas.openxmlformats.org/officeDocument/2006/relationships/tags" Target="../tags/tag6519.xml"/><Relationship Id="rId84" Type="http://schemas.openxmlformats.org/officeDocument/2006/relationships/tags" Target="../tags/tag5763.xml"/><Relationship Id="rId839" Type="http://schemas.openxmlformats.org/officeDocument/2006/relationships/tags" Target="../tags/tag6518.xml"/><Relationship Id="rId838" Type="http://schemas.openxmlformats.org/officeDocument/2006/relationships/tags" Target="../tags/tag6517.xml"/><Relationship Id="rId837" Type="http://schemas.openxmlformats.org/officeDocument/2006/relationships/tags" Target="../tags/tag6516.xml"/><Relationship Id="rId836" Type="http://schemas.openxmlformats.org/officeDocument/2006/relationships/tags" Target="../tags/tag6515.xml"/><Relationship Id="rId835" Type="http://schemas.openxmlformats.org/officeDocument/2006/relationships/tags" Target="../tags/tag6514.xml"/><Relationship Id="rId834" Type="http://schemas.openxmlformats.org/officeDocument/2006/relationships/tags" Target="../tags/tag6513.xml"/><Relationship Id="rId833" Type="http://schemas.openxmlformats.org/officeDocument/2006/relationships/tags" Target="../tags/tag6512.xml"/><Relationship Id="rId832" Type="http://schemas.openxmlformats.org/officeDocument/2006/relationships/tags" Target="../tags/tag6511.xml"/><Relationship Id="rId831" Type="http://schemas.openxmlformats.org/officeDocument/2006/relationships/tags" Target="../tags/tag6510.xml"/><Relationship Id="rId830" Type="http://schemas.openxmlformats.org/officeDocument/2006/relationships/tags" Target="../tags/tag6509.xml"/><Relationship Id="rId83" Type="http://schemas.openxmlformats.org/officeDocument/2006/relationships/tags" Target="../tags/tag5762.xml"/><Relationship Id="rId829" Type="http://schemas.openxmlformats.org/officeDocument/2006/relationships/tags" Target="../tags/tag6508.xml"/><Relationship Id="rId828" Type="http://schemas.openxmlformats.org/officeDocument/2006/relationships/tags" Target="../tags/tag6507.xml"/><Relationship Id="rId827" Type="http://schemas.openxmlformats.org/officeDocument/2006/relationships/tags" Target="../tags/tag6506.xml"/><Relationship Id="rId826" Type="http://schemas.openxmlformats.org/officeDocument/2006/relationships/tags" Target="../tags/tag6505.xml"/><Relationship Id="rId825" Type="http://schemas.openxmlformats.org/officeDocument/2006/relationships/tags" Target="../tags/tag6504.xml"/><Relationship Id="rId824" Type="http://schemas.openxmlformats.org/officeDocument/2006/relationships/tags" Target="../tags/tag6503.xml"/><Relationship Id="rId823" Type="http://schemas.openxmlformats.org/officeDocument/2006/relationships/tags" Target="../tags/tag6502.xml"/><Relationship Id="rId822" Type="http://schemas.openxmlformats.org/officeDocument/2006/relationships/tags" Target="../tags/tag6501.xml"/><Relationship Id="rId821" Type="http://schemas.openxmlformats.org/officeDocument/2006/relationships/tags" Target="../tags/tag6500.xml"/><Relationship Id="rId820" Type="http://schemas.openxmlformats.org/officeDocument/2006/relationships/tags" Target="../tags/tag6499.xml"/><Relationship Id="rId82" Type="http://schemas.openxmlformats.org/officeDocument/2006/relationships/tags" Target="../tags/tag5761.xml"/><Relationship Id="rId819" Type="http://schemas.openxmlformats.org/officeDocument/2006/relationships/tags" Target="../tags/tag6498.xml"/><Relationship Id="rId818" Type="http://schemas.openxmlformats.org/officeDocument/2006/relationships/tags" Target="../tags/tag6497.xml"/><Relationship Id="rId817" Type="http://schemas.openxmlformats.org/officeDocument/2006/relationships/tags" Target="../tags/tag6496.xml"/><Relationship Id="rId816" Type="http://schemas.openxmlformats.org/officeDocument/2006/relationships/tags" Target="../tags/tag6495.xml"/><Relationship Id="rId815" Type="http://schemas.openxmlformats.org/officeDocument/2006/relationships/tags" Target="../tags/tag6494.xml"/><Relationship Id="rId814" Type="http://schemas.openxmlformats.org/officeDocument/2006/relationships/tags" Target="../tags/tag6493.xml"/><Relationship Id="rId813" Type="http://schemas.openxmlformats.org/officeDocument/2006/relationships/tags" Target="../tags/tag6492.xml"/><Relationship Id="rId812" Type="http://schemas.openxmlformats.org/officeDocument/2006/relationships/tags" Target="../tags/tag6491.xml"/><Relationship Id="rId811" Type="http://schemas.openxmlformats.org/officeDocument/2006/relationships/tags" Target="../tags/tag6490.xml"/><Relationship Id="rId810" Type="http://schemas.openxmlformats.org/officeDocument/2006/relationships/tags" Target="../tags/tag6489.xml"/><Relationship Id="rId81" Type="http://schemas.openxmlformats.org/officeDocument/2006/relationships/tags" Target="../tags/tag5760.xml"/><Relationship Id="rId809" Type="http://schemas.openxmlformats.org/officeDocument/2006/relationships/tags" Target="../tags/tag6488.xml"/><Relationship Id="rId808" Type="http://schemas.openxmlformats.org/officeDocument/2006/relationships/tags" Target="../tags/tag6487.xml"/><Relationship Id="rId807" Type="http://schemas.openxmlformats.org/officeDocument/2006/relationships/tags" Target="../tags/tag6486.xml"/><Relationship Id="rId806" Type="http://schemas.openxmlformats.org/officeDocument/2006/relationships/tags" Target="../tags/tag6485.xml"/><Relationship Id="rId805" Type="http://schemas.openxmlformats.org/officeDocument/2006/relationships/tags" Target="../tags/tag6484.xml"/><Relationship Id="rId804" Type="http://schemas.openxmlformats.org/officeDocument/2006/relationships/tags" Target="../tags/tag6483.xml"/><Relationship Id="rId803" Type="http://schemas.openxmlformats.org/officeDocument/2006/relationships/tags" Target="../tags/tag6482.xml"/><Relationship Id="rId802" Type="http://schemas.openxmlformats.org/officeDocument/2006/relationships/tags" Target="../tags/tag6481.xml"/><Relationship Id="rId801" Type="http://schemas.openxmlformats.org/officeDocument/2006/relationships/tags" Target="../tags/tag6480.xml"/><Relationship Id="rId800" Type="http://schemas.openxmlformats.org/officeDocument/2006/relationships/tags" Target="../tags/tag6479.xml"/><Relationship Id="rId80" Type="http://schemas.openxmlformats.org/officeDocument/2006/relationships/tags" Target="../tags/tag5759.xml"/><Relationship Id="rId8" Type="http://schemas.openxmlformats.org/officeDocument/2006/relationships/tags" Target="../tags/tag5687.xml"/><Relationship Id="rId799" Type="http://schemas.openxmlformats.org/officeDocument/2006/relationships/tags" Target="../tags/tag6478.xml"/><Relationship Id="rId798" Type="http://schemas.openxmlformats.org/officeDocument/2006/relationships/tags" Target="../tags/tag6477.xml"/><Relationship Id="rId797" Type="http://schemas.openxmlformats.org/officeDocument/2006/relationships/tags" Target="../tags/tag6476.xml"/><Relationship Id="rId796" Type="http://schemas.openxmlformats.org/officeDocument/2006/relationships/tags" Target="../tags/tag6475.xml"/><Relationship Id="rId795" Type="http://schemas.openxmlformats.org/officeDocument/2006/relationships/tags" Target="../tags/tag6474.xml"/><Relationship Id="rId794" Type="http://schemas.openxmlformats.org/officeDocument/2006/relationships/tags" Target="../tags/tag6473.xml"/><Relationship Id="rId793" Type="http://schemas.openxmlformats.org/officeDocument/2006/relationships/tags" Target="../tags/tag6472.xml"/><Relationship Id="rId792" Type="http://schemas.openxmlformats.org/officeDocument/2006/relationships/tags" Target="../tags/tag6471.xml"/><Relationship Id="rId791" Type="http://schemas.openxmlformats.org/officeDocument/2006/relationships/tags" Target="../tags/tag6470.xml"/><Relationship Id="rId790" Type="http://schemas.openxmlformats.org/officeDocument/2006/relationships/tags" Target="../tags/tag6469.xml"/><Relationship Id="rId79" Type="http://schemas.openxmlformats.org/officeDocument/2006/relationships/tags" Target="../tags/tag5758.xml"/><Relationship Id="rId789" Type="http://schemas.openxmlformats.org/officeDocument/2006/relationships/tags" Target="../tags/tag6468.xml"/><Relationship Id="rId788" Type="http://schemas.openxmlformats.org/officeDocument/2006/relationships/tags" Target="../tags/tag6467.xml"/><Relationship Id="rId787" Type="http://schemas.openxmlformats.org/officeDocument/2006/relationships/tags" Target="../tags/tag6466.xml"/><Relationship Id="rId786" Type="http://schemas.openxmlformats.org/officeDocument/2006/relationships/tags" Target="../tags/tag6465.xml"/><Relationship Id="rId785" Type="http://schemas.openxmlformats.org/officeDocument/2006/relationships/tags" Target="../tags/tag6464.xml"/><Relationship Id="rId784" Type="http://schemas.openxmlformats.org/officeDocument/2006/relationships/tags" Target="../tags/tag6463.xml"/><Relationship Id="rId783" Type="http://schemas.openxmlformats.org/officeDocument/2006/relationships/tags" Target="../tags/tag6462.xml"/><Relationship Id="rId782" Type="http://schemas.openxmlformats.org/officeDocument/2006/relationships/tags" Target="../tags/tag6461.xml"/><Relationship Id="rId781" Type="http://schemas.openxmlformats.org/officeDocument/2006/relationships/tags" Target="../tags/tag6460.xml"/><Relationship Id="rId780" Type="http://schemas.openxmlformats.org/officeDocument/2006/relationships/tags" Target="../tags/tag6459.xml"/><Relationship Id="rId78" Type="http://schemas.openxmlformats.org/officeDocument/2006/relationships/tags" Target="../tags/tag5757.xml"/><Relationship Id="rId779" Type="http://schemas.openxmlformats.org/officeDocument/2006/relationships/tags" Target="../tags/tag6458.xml"/><Relationship Id="rId778" Type="http://schemas.openxmlformats.org/officeDocument/2006/relationships/tags" Target="../tags/tag6457.xml"/><Relationship Id="rId777" Type="http://schemas.openxmlformats.org/officeDocument/2006/relationships/tags" Target="../tags/tag6456.xml"/><Relationship Id="rId776" Type="http://schemas.openxmlformats.org/officeDocument/2006/relationships/tags" Target="../tags/tag6455.xml"/><Relationship Id="rId775" Type="http://schemas.openxmlformats.org/officeDocument/2006/relationships/tags" Target="../tags/tag6454.xml"/><Relationship Id="rId774" Type="http://schemas.openxmlformats.org/officeDocument/2006/relationships/tags" Target="../tags/tag6453.xml"/><Relationship Id="rId773" Type="http://schemas.openxmlformats.org/officeDocument/2006/relationships/tags" Target="../tags/tag6452.xml"/><Relationship Id="rId772" Type="http://schemas.openxmlformats.org/officeDocument/2006/relationships/tags" Target="../tags/tag6451.xml"/><Relationship Id="rId771" Type="http://schemas.openxmlformats.org/officeDocument/2006/relationships/tags" Target="../tags/tag6450.xml"/><Relationship Id="rId770" Type="http://schemas.openxmlformats.org/officeDocument/2006/relationships/tags" Target="../tags/tag6449.xml"/><Relationship Id="rId77" Type="http://schemas.openxmlformats.org/officeDocument/2006/relationships/tags" Target="../tags/tag5756.xml"/><Relationship Id="rId769" Type="http://schemas.openxmlformats.org/officeDocument/2006/relationships/tags" Target="../tags/tag6448.xml"/><Relationship Id="rId768" Type="http://schemas.openxmlformats.org/officeDocument/2006/relationships/tags" Target="../tags/tag6447.xml"/><Relationship Id="rId767" Type="http://schemas.openxmlformats.org/officeDocument/2006/relationships/tags" Target="../tags/tag6446.xml"/><Relationship Id="rId766" Type="http://schemas.openxmlformats.org/officeDocument/2006/relationships/tags" Target="../tags/tag6445.xml"/><Relationship Id="rId765" Type="http://schemas.openxmlformats.org/officeDocument/2006/relationships/tags" Target="../tags/tag6444.xml"/><Relationship Id="rId764" Type="http://schemas.openxmlformats.org/officeDocument/2006/relationships/tags" Target="../tags/tag6443.xml"/><Relationship Id="rId763" Type="http://schemas.openxmlformats.org/officeDocument/2006/relationships/tags" Target="../tags/tag6442.xml"/><Relationship Id="rId762" Type="http://schemas.openxmlformats.org/officeDocument/2006/relationships/tags" Target="../tags/tag6441.xml"/><Relationship Id="rId761" Type="http://schemas.openxmlformats.org/officeDocument/2006/relationships/tags" Target="../tags/tag6440.xml"/><Relationship Id="rId760" Type="http://schemas.openxmlformats.org/officeDocument/2006/relationships/tags" Target="../tags/tag6439.xml"/><Relationship Id="rId76" Type="http://schemas.openxmlformats.org/officeDocument/2006/relationships/tags" Target="../tags/tag5755.xml"/><Relationship Id="rId759" Type="http://schemas.openxmlformats.org/officeDocument/2006/relationships/tags" Target="../tags/tag6438.xml"/><Relationship Id="rId758" Type="http://schemas.openxmlformats.org/officeDocument/2006/relationships/tags" Target="../tags/tag6437.xml"/><Relationship Id="rId757" Type="http://schemas.openxmlformats.org/officeDocument/2006/relationships/tags" Target="../tags/tag6436.xml"/><Relationship Id="rId756" Type="http://schemas.openxmlformats.org/officeDocument/2006/relationships/tags" Target="../tags/tag6435.xml"/><Relationship Id="rId755" Type="http://schemas.openxmlformats.org/officeDocument/2006/relationships/tags" Target="../tags/tag6434.xml"/><Relationship Id="rId754" Type="http://schemas.openxmlformats.org/officeDocument/2006/relationships/tags" Target="../tags/tag6433.xml"/><Relationship Id="rId753" Type="http://schemas.openxmlformats.org/officeDocument/2006/relationships/tags" Target="../tags/tag6432.xml"/><Relationship Id="rId752" Type="http://schemas.openxmlformats.org/officeDocument/2006/relationships/tags" Target="../tags/tag6431.xml"/><Relationship Id="rId751" Type="http://schemas.openxmlformats.org/officeDocument/2006/relationships/tags" Target="../tags/tag6430.xml"/><Relationship Id="rId750" Type="http://schemas.openxmlformats.org/officeDocument/2006/relationships/tags" Target="../tags/tag6429.xml"/><Relationship Id="rId75" Type="http://schemas.openxmlformats.org/officeDocument/2006/relationships/tags" Target="../tags/tag5754.xml"/><Relationship Id="rId749" Type="http://schemas.openxmlformats.org/officeDocument/2006/relationships/tags" Target="../tags/tag6428.xml"/><Relationship Id="rId748" Type="http://schemas.openxmlformats.org/officeDocument/2006/relationships/tags" Target="../tags/tag6427.xml"/><Relationship Id="rId747" Type="http://schemas.openxmlformats.org/officeDocument/2006/relationships/tags" Target="../tags/tag6426.xml"/><Relationship Id="rId746" Type="http://schemas.openxmlformats.org/officeDocument/2006/relationships/tags" Target="../tags/tag6425.xml"/><Relationship Id="rId745" Type="http://schemas.openxmlformats.org/officeDocument/2006/relationships/tags" Target="../tags/tag6424.xml"/><Relationship Id="rId744" Type="http://schemas.openxmlformats.org/officeDocument/2006/relationships/tags" Target="../tags/tag6423.xml"/><Relationship Id="rId743" Type="http://schemas.openxmlformats.org/officeDocument/2006/relationships/tags" Target="../tags/tag6422.xml"/><Relationship Id="rId742" Type="http://schemas.openxmlformats.org/officeDocument/2006/relationships/tags" Target="../tags/tag6421.xml"/><Relationship Id="rId741" Type="http://schemas.openxmlformats.org/officeDocument/2006/relationships/tags" Target="../tags/tag6420.xml"/><Relationship Id="rId740" Type="http://schemas.openxmlformats.org/officeDocument/2006/relationships/tags" Target="../tags/tag6419.xml"/><Relationship Id="rId74" Type="http://schemas.openxmlformats.org/officeDocument/2006/relationships/tags" Target="../tags/tag5753.xml"/><Relationship Id="rId739" Type="http://schemas.openxmlformats.org/officeDocument/2006/relationships/tags" Target="../tags/tag6418.xml"/><Relationship Id="rId738" Type="http://schemas.openxmlformats.org/officeDocument/2006/relationships/tags" Target="../tags/tag6417.xml"/><Relationship Id="rId737" Type="http://schemas.openxmlformats.org/officeDocument/2006/relationships/tags" Target="../tags/tag6416.xml"/><Relationship Id="rId736" Type="http://schemas.openxmlformats.org/officeDocument/2006/relationships/tags" Target="../tags/tag6415.xml"/><Relationship Id="rId735" Type="http://schemas.openxmlformats.org/officeDocument/2006/relationships/tags" Target="../tags/tag6414.xml"/><Relationship Id="rId734" Type="http://schemas.openxmlformats.org/officeDocument/2006/relationships/tags" Target="../tags/tag6413.xml"/><Relationship Id="rId733" Type="http://schemas.openxmlformats.org/officeDocument/2006/relationships/tags" Target="../tags/tag6412.xml"/><Relationship Id="rId732" Type="http://schemas.openxmlformats.org/officeDocument/2006/relationships/tags" Target="../tags/tag6411.xml"/><Relationship Id="rId731" Type="http://schemas.openxmlformats.org/officeDocument/2006/relationships/tags" Target="../tags/tag6410.xml"/><Relationship Id="rId730" Type="http://schemas.openxmlformats.org/officeDocument/2006/relationships/tags" Target="../tags/tag6409.xml"/><Relationship Id="rId73" Type="http://schemas.openxmlformats.org/officeDocument/2006/relationships/tags" Target="../tags/tag5752.xml"/><Relationship Id="rId729" Type="http://schemas.openxmlformats.org/officeDocument/2006/relationships/tags" Target="../tags/tag6408.xml"/><Relationship Id="rId728" Type="http://schemas.openxmlformats.org/officeDocument/2006/relationships/tags" Target="../tags/tag6407.xml"/><Relationship Id="rId727" Type="http://schemas.openxmlformats.org/officeDocument/2006/relationships/tags" Target="../tags/tag6406.xml"/><Relationship Id="rId726" Type="http://schemas.openxmlformats.org/officeDocument/2006/relationships/tags" Target="../tags/tag6405.xml"/><Relationship Id="rId725" Type="http://schemas.openxmlformats.org/officeDocument/2006/relationships/tags" Target="../tags/tag6404.xml"/><Relationship Id="rId724" Type="http://schemas.openxmlformats.org/officeDocument/2006/relationships/tags" Target="../tags/tag6403.xml"/><Relationship Id="rId723" Type="http://schemas.openxmlformats.org/officeDocument/2006/relationships/tags" Target="../tags/tag6402.xml"/><Relationship Id="rId722" Type="http://schemas.openxmlformats.org/officeDocument/2006/relationships/tags" Target="../tags/tag6401.xml"/><Relationship Id="rId721" Type="http://schemas.openxmlformats.org/officeDocument/2006/relationships/tags" Target="../tags/tag6400.xml"/><Relationship Id="rId720" Type="http://schemas.openxmlformats.org/officeDocument/2006/relationships/tags" Target="../tags/tag6399.xml"/><Relationship Id="rId72" Type="http://schemas.openxmlformats.org/officeDocument/2006/relationships/tags" Target="../tags/tag5751.xml"/><Relationship Id="rId719" Type="http://schemas.openxmlformats.org/officeDocument/2006/relationships/tags" Target="../tags/tag6398.xml"/><Relationship Id="rId718" Type="http://schemas.openxmlformats.org/officeDocument/2006/relationships/tags" Target="../tags/tag6397.xml"/><Relationship Id="rId717" Type="http://schemas.openxmlformats.org/officeDocument/2006/relationships/tags" Target="../tags/tag6396.xml"/><Relationship Id="rId716" Type="http://schemas.openxmlformats.org/officeDocument/2006/relationships/tags" Target="../tags/tag6395.xml"/><Relationship Id="rId715" Type="http://schemas.openxmlformats.org/officeDocument/2006/relationships/tags" Target="../tags/tag6394.xml"/><Relationship Id="rId714" Type="http://schemas.openxmlformats.org/officeDocument/2006/relationships/tags" Target="../tags/tag6393.xml"/><Relationship Id="rId713" Type="http://schemas.openxmlformats.org/officeDocument/2006/relationships/tags" Target="../tags/tag6392.xml"/><Relationship Id="rId712" Type="http://schemas.openxmlformats.org/officeDocument/2006/relationships/tags" Target="../tags/tag6391.xml"/><Relationship Id="rId711" Type="http://schemas.openxmlformats.org/officeDocument/2006/relationships/tags" Target="../tags/tag6390.xml"/><Relationship Id="rId710" Type="http://schemas.openxmlformats.org/officeDocument/2006/relationships/tags" Target="../tags/tag6389.xml"/><Relationship Id="rId71" Type="http://schemas.openxmlformats.org/officeDocument/2006/relationships/tags" Target="../tags/tag5750.xml"/><Relationship Id="rId709" Type="http://schemas.openxmlformats.org/officeDocument/2006/relationships/tags" Target="../tags/tag6388.xml"/><Relationship Id="rId708" Type="http://schemas.openxmlformats.org/officeDocument/2006/relationships/tags" Target="../tags/tag6387.xml"/><Relationship Id="rId707" Type="http://schemas.openxmlformats.org/officeDocument/2006/relationships/tags" Target="../tags/tag6386.xml"/><Relationship Id="rId706" Type="http://schemas.openxmlformats.org/officeDocument/2006/relationships/tags" Target="../tags/tag6385.xml"/><Relationship Id="rId705" Type="http://schemas.openxmlformats.org/officeDocument/2006/relationships/tags" Target="../tags/tag6384.xml"/><Relationship Id="rId704" Type="http://schemas.openxmlformats.org/officeDocument/2006/relationships/tags" Target="../tags/tag6383.xml"/><Relationship Id="rId703" Type="http://schemas.openxmlformats.org/officeDocument/2006/relationships/tags" Target="../tags/tag6382.xml"/><Relationship Id="rId702" Type="http://schemas.openxmlformats.org/officeDocument/2006/relationships/tags" Target="../tags/tag6381.xml"/><Relationship Id="rId701" Type="http://schemas.openxmlformats.org/officeDocument/2006/relationships/tags" Target="../tags/tag6380.xml"/><Relationship Id="rId700" Type="http://schemas.openxmlformats.org/officeDocument/2006/relationships/tags" Target="../tags/tag6379.xml"/><Relationship Id="rId70" Type="http://schemas.openxmlformats.org/officeDocument/2006/relationships/tags" Target="../tags/tag5749.xml"/><Relationship Id="rId7" Type="http://schemas.openxmlformats.org/officeDocument/2006/relationships/tags" Target="../tags/tag5686.xml"/><Relationship Id="rId699" Type="http://schemas.openxmlformats.org/officeDocument/2006/relationships/tags" Target="../tags/tag6378.xml"/><Relationship Id="rId698" Type="http://schemas.openxmlformats.org/officeDocument/2006/relationships/tags" Target="../tags/tag6377.xml"/><Relationship Id="rId697" Type="http://schemas.openxmlformats.org/officeDocument/2006/relationships/tags" Target="../tags/tag6376.xml"/><Relationship Id="rId696" Type="http://schemas.openxmlformats.org/officeDocument/2006/relationships/tags" Target="../tags/tag6375.xml"/><Relationship Id="rId695" Type="http://schemas.openxmlformats.org/officeDocument/2006/relationships/tags" Target="../tags/tag6374.xml"/><Relationship Id="rId694" Type="http://schemas.openxmlformats.org/officeDocument/2006/relationships/tags" Target="../tags/tag6373.xml"/><Relationship Id="rId693" Type="http://schemas.openxmlformats.org/officeDocument/2006/relationships/tags" Target="../tags/tag6372.xml"/><Relationship Id="rId692" Type="http://schemas.openxmlformats.org/officeDocument/2006/relationships/tags" Target="../tags/tag6371.xml"/><Relationship Id="rId691" Type="http://schemas.openxmlformats.org/officeDocument/2006/relationships/tags" Target="../tags/tag6370.xml"/><Relationship Id="rId690" Type="http://schemas.openxmlformats.org/officeDocument/2006/relationships/tags" Target="../tags/tag6369.xml"/><Relationship Id="rId69" Type="http://schemas.openxmlformats.org/officeDocument/2006/relationships/tags" Target="../tags/tag5748.xml"/><Relationship Id="rId689" Type="http://schemas.openxmlformats.org/officeDocument/2006/relationships/tags" Target="../tags/tag6368.xml"/><Relationship Id="rId688" Type="http://schemas.openxmlformats.org/officeDocument/2006/relationships/tags" Target="../tags/tag6367.xml"/><Relationship Id="rId687" Type="http://schemas.openxmlformats.org/officeDocument/2006/relationships/tags" Target="../tags/tag6366.xml"/><Relationship Id="rId686" Type="http://schemas.openxmlformats.org/officeDocument/2006/relationships/tags" Target="../tags/tag6365.xml"/><Relationship Id="rId685" Type="http://schemas.openxmlformats.org/officeDocument/2006/relationships/tags" Target="../tags/tag6364.xml"/><Relationship Id="rId684" Type="http://schemas.openxmlformats.org/officeDocument/2006/relationships/tags" Target="../tags/tag6363.xml"/><Relationship Id="rId683" Type="http://schemas.openxmlformats.org/officeDocument/2006/relationships/tags" Target="../tags/tag6362.xml"/><Relationship Id="rId682" Type="http://schemas.openxmlformats.org/officeDocument/2006/relationships/tags" Target="../tags/tag6361.xml"/><Relationship Id="rId681" Type="http://schemas.openxmlformats.org/officeDocument/2006/relationships/tags" Target="../tags/tag6360.xml"/><Relationship Id="rId680" Type="http://schemas.openxmlformats.org/officeDocument/2006/relationships/tags" Target="../tags/tag6359.xml"/><Relationship Id="rId68" Type="http://schemas.openxmlformats.org/officeDocument/2006/relationships/tags" Target="../tags/tag5747.xml"/><Relationship Id="rId679" Type="http://schemas.openxmlformats.org/officeDocument/2006/relationships/tags" Target="../tags/tag6358.xml"/><Relationship Id="rId678" Type="http://schemas.openxmlformats.org/officeDocument/2006/relationships/tags" Target="../tags/tag6357.xml"/><Relationship Id="rId677" Type="http://schemas.openxmlformats.org/officeDocument/2006/relationships/tags" Target="../tags/tag6356.xml"/><Relationship Id="rId676" Type="http://schemas.openxmlformats.org/officeDocument/2006/relationships/tags" Target="../tags/tag6355.xml"/><Relationship Id="rId675" Type="http://schemas.openxmlformats.org/officeDocument/2006/relationships/tags" Target="../tags/tag6354.xml"/><Relationship Id="rId674" Type="http://schemas.openxmlformats.org/officeDocument/2006/relationships/tags" Target="../tags/tag6353.xml"/><Relationship Id="rId673" Type="http://schemas.openxmlformats.org/officeDocument/2006/relationships/tags" Target="../tags/tag6352.xml"/><Relationship Id="rId672" Type="http://schemas.openxmlformats.org/officeDocument/2006/relationships/tags" Target="../tags/tag6351.xml"/><Relationship Id="rId671" Type="http://schemas.openxmlformats.org/officeDocument/2006/relationships/tags" Target="../tags/tag6350.xml"/><Relationship Id="rId670" Type="http://schemas.openxmlformats.org/officeDocument/2006/relationships/tags" Target="../tags/tag6349.xml"/><Relationship Id="rId67" Type="http://schemas.openxmlformats.org/officeDocument/2006/relationships/tags" Target="../tags/tag5746.xml"/><Relationship Id="rId669" Type="http://schemas.openxmlformats.org/officeDocument/2006/relationships/tags" Target="../tags/tag6348.xml"/><Relationship Id="rId668" Type="http://schemas.openxmlformats.org/officeDocument/2006/relationships/tags" Target="../tags/tag6347.xml"/><Relationship Id="rId667" Type="http://schemas.openxmlformats.org/officeDocument/2006/relationships/tags" Target="../tags/tag6346.xml"/><Relationship Id="rId666" Type="http://schemas.openxmlformats.org/officeDocument/2006/relationships/tags" Target="../tags/tag6345.xml"/><Relationship Id="rId665" Type="http://schemas.openxmlformats.org/officeDocument/2006/relationships/tags" Target="../tags/tag6344.xml"/><Relationship Id="rId664" Type="http://schemas.openxmlformats.org/officeDocument/2006/relationships/tags" Target="../tags/tag6343.xml"/><Relationship Id="rId663" Type="http://schemas.openxmlformats.org/officeDocument/2006/relationships/tags" Target="../tags/tag6342.xml"/><Relationship Id="rId662" Type="http://schemas.openxmlformats.org/officeDocument/2006/relationships/tags" Target="../tags/tag6341.xml"/><Relationship Id="rId661" Type="http://schemas.openxmlformats.org/officeDocument/2006/relationships/tags" Target="../tags/tag6340.xml"/><Relationship Id="rId660" Type="http://schemas.openxmlformats.org/officeDocument/2006/relationships/tags" Target="../tags/tag6339.xml"/><Relationship Id="rId66" Type="http://schemas.openxmlformats.org/officeDocument/2006/relationships/tags" Target="../tags/tag5745.xml"/><Relationship Id="rId659" Type="http://schemas.openxmlformats.org/officeDocument/2006/relationships/tags" Target="../tags/tag6338.xml"/><Relationship Id="rId658" Type="http://schemas.openxmlformats.org/officeDocument/2006/relationships/tags" Target="../tags/tag6337.xml"/><Relationship Id="rId657" Type="http://schemas.openxmlformats.org/officeDocument/2006/relationships/tags" Target="../tags/tag6336.xml"/><Relationship Id="rId656" Type="http://schemas.openxmlformats.org/officeDocument/2006/relationships/tags" Target="../tags/tag6335.xml"/><Relationship Id="rId655" Type="http://schemas.openxmlformats.org/officeDocument/2006/relationships/tags" Target="../tags/tag6334.xml"/><Relationship Id="rId654" Type="http://schemas.openxmlformats.org/officeDocument/2006/relationships/tags" Target="../tags/tag6333.xml"/><Relationship Id="rId653" Type="http://schemas.openxmlformats.org/officeDocument/2006/relationships/tags" Target="../tags/tag6332.xml"/><Relationship Id="rId652" Type="http://schemas.openxmlformats.org/officeDocument/2006/relationships/tags" Target="../tags/tag6331.xml"/><Relationship Id="rId651" Type="http://schemas.openxmlformats.org/officeDocument/2006/relationships/tags" Target="../tags/tag6330.xml"/><Relationship Id="rId650" Type="http://schemas.openxmlformats.org/officeDocument/2006/relationships/tags" Target="../tags/tag6329.xml"/><Relationship Id="rId65" Type="http://schemas.openxmlformats.org/officeDocument/2006/relationships/tags" Target="../tags/tag5744.xml"/><Relationship Id="rId649" Type="http://schemas.openxmlformats.org/officeDocument/2006/relationships/tags" Target="../tags/tag6328.xml"/><Relationship Id="rId648" Type="http://schemas.openxmlformats.org/officeDocument/2006/relationships/tags" Target="../tags/tag6327.xml"/><Relationship Id="rId647" Type="http://schemas.openxmlformats.org/officeDocument/2006/relationships/tags" Target="../tags/tag6326.xml"/><Relationship Id="rId646" Type="http://schemas.openxmlformats.org/officeDocument/2006/relationships/tags" Target="../tags/tag6325.xml"/><Relationship Id="rId645" Type="http://schemas.openxmlformats.org/officeDocument/2006/relationships/tags" Target="../tags/tag6324.xml"/><Relationship Id="rId644" Type="http://schemas.openxmlformats.org/officeDocument/2006/relationships/tags" Target="../tags/tag6323.xml"/><Relationship Id="rId643" Type="http://schemas.openxmlformats.org/officeDocument/2006/relationships/tags" Target="../tags/tag6322.xml"/><Relationship Id="rId642" Type="http://schemas.openxmlformats.org/officeDocument/2006/relationships/tags" Target="../tags/tag6321.xml"/><Relationship Id="rId641" Type="http://schemas.openxmlformats.org/officeDocument/2006/relationships/tags" Target="../tags/tag6320.xml"/><Relationship Id="rId640" Type="http://schemas.openxmlformats.org/officeDocument/2006/relationships/tags" Target="../tags/tag6319.xml"/><Relationship Id="rId64" Type="http://schemas.openxmlformats.org/officeDocument/2006/relationships/tags" Target="../tags/tag5743.xml"/><Relationship Id="rId639" Type="http://schemas.openxmlformats.org/officeDocument/2006/relationships/tags" Target="../tags/tag6318.xml"/><Relationship Id="rId638" Type="http://schemas.openxmlformats.org/officeDocument/2006/relationships/tags" Target="../tags/tag6317.xml"/><Relationship Id="rId637" Type="http://schemas.openxmlformats.org/officeDocument/2006/relationships/tags" Target="../tags/tag6316.xml"/><Relationship Id="rId636" Type="http://schemas.openxmlformats.org/officeDocument/2006/relationships/tags" Target="../tags/tag6315.xml"/><Relationship Id="rId635" Type="http://schemas.openxmlformats.org/officeDocument/2006/relationships/tags" Target="../tags/tag6314.xml"/><Relationship Id="rId634" Type="http://schemas.openxmlformats.org/officeDocument/2006/relationships/tags" Target="../tags/tag6313.xml"/><Relationship Id="rId633" Type="http://schemas.openxmlformats.org/officeDocument/2006/relationships/tags" Target="../tags/tag6312.xml"/><Relationship Id="rId632" Type="http://schemas.openxmlformats.org/officeDocument/2006/relationships/tags" Target="../tags/tag6311.xml"/><Relationship Id="rId631" Type="http://schemas.openxmlformats.org/officeDocument/2006/relationships/tags" Target="../tags/tag6310.xml"/><Relationship Id="rId630" Type="http://schemas.openxmlformats.org/officeDocument/2006/relationships/tags" Target="../tags/tag6309.xml"/><Relationship Id="rId63" Type="http://schemas.openxmlformats.org/officeDocument/2006/relationships/tags" Target="../tags/tag5742.xml"/><Relationship Id="rId629" Type="http://schemas.openxmlformats.org/officeDocument/2006/relationships/tags" Target="../tags/tag6308.xml"/><Relationship Id="rId628" Type="http://schemas.openxmlformats.org/officeDocument/2006/relationships/tags" Target="../tags/tag6307.xml"/><Relationship Id="rId627" Type="http://schemas.openxmlformats.org/officeDocument/2006/relationships/tags" Target="../tags/tag6306.xml"/><Relationship Id="rId626" Type="http://schemas.openxmlformats.org/officeDocument/2006/relationships/tags" Target="../tags/tag6305.xml"/><Relationship Id="rId625" Type="http://schemas.openxmlformats.org/officeDocument/2006/relationships/tags" Target="../tags/tag6304.xml"/><Relationship Id="rId624" Type="http://schemas.openxmlformats.org/officeDocument/2006/relationships/tags" Target="../tags/tag6303.xml"/><Relationship Id="rId623" Type="http://schemas.openxmlformats.org/officeDocument/2006/relationships/tags" Target="../tags/tag6302.xml"/><Relationship Id="rId622" Type="http://schemas.openxmlformats.org/officeDocument/2006/relationships/tags" Target="../tags/tag6301.xml"/><Relationship Id="rId621" Type="http://schemas.openxmlformats.org/officeDocument/2006/relationships/tags" Target="../tags/tag6300.xml"/><Relationship Id="rId620" Type="http://schemas.openxmlformats.org/officeDocument/2006/relationships/tags" Target="../tags/tag6299.xml"/><Relationship Id="rId62" Type="http://schemas.openxmlformats.org/officeDocument/2006/relationships/tags" Target="../tags/tag5741.xml"/><Relationship Id="rId619" Type="http://schemas.openxmlformats.org/officeDocument/2006/relationships/tags" Target="../tags/tag6298.xml"/><Relationship Id="rId618" Type="http://schemas.openxmlformats.org/officeDocument/2006/relationships/tags" Target="../tags/tag6297.xml"/><Relationship Id="rId617" Type="http://schemas.openxmlformats.org/officeDocument/2006/relationships/tags" Target="../tags/tag6296.xml"/><Relationship Id="rId616" Type="http://schemas.openxmlformats.org/officeDocument/2006/relationships/tags" Target="../tags/tag6295.xml"/><Relationship Id="rId615" Type="http://schemas.openxmlformats.org/officeDocument/2006/relationships/tags" Target="../tags/tag6294.xml"/><Relationship Id="rId614" Type="http://schemas.openxmlformats.org/officeDocument/2006/relationships/tags" Target="../tags/tag6293.xml"/><Relationship Id="rId613" Type="http://schemas.openxmlformats.org/officeDocument/2006/relationships/tags" Target="../tags/tag6292.xml"/><Relationship Id="rId612" Type="http://schemas.openxmlformats.org/officeDocument/2006/relationships/tags" Target="../tags/tag6291.xml"/><Relationship Id="rId611" Type="http://schemas.openxmlformats.org/officeDocument/2006/relationships/tags" Target="../tags/tag6290.xml"/><Relationship Id="rId610" Type="http://schemas.openxmlformats.org/officeDocument/2006/relationships/tags" Target="../tags/tag6289.xml"/><Relationship Id="rId61" Type="http://schemas.openxmlformats.org/officeDocument/2006/relationships/tags" Target="../tags/tag5740.xml"/><Relationship Id="rId609" Type="http://schemas.openxmlformats.org/officeDocument/2006/relationships/tags" Target="../tags/tag6288.xml"/><Relationship Id="rId608" Type="http://schemas.openxmlformats.org/officeDocument/2006/relationships/tags" Target="../tags/tag6287.xml"/><Relationship Id="rId607" Type="http://schemas.openxmlformats.org/officeDocument/2006/relationships/tags" Target="../tags/tag6286.xml"/><Relationship Id="rId606" Type="http://schemas.openxmlformats.org/officeDocument/2006/relationships/tags" Target="../tags/tag6285.xml"/><Relationship Id="rId605" Type="http://schemas.openxmlformats.org/officeDocument/2006/relationships/tags" Target="../tags/tag6284.xml"/><Relationship Id="rId604" Type="http://schemas.openxmlformats.org/officeDocument/2006/relationships/tags" Target="../tags/tag6283.xml"/><Relationship Id="rId603" Type="http://schemas.openxmlformats.org/officeDocument/2006/relationships/tags" Target="../tags/tag6282.xml"/><Relationship Id="rId602" Type="http://schemas.openxmlformats.org/officeDocument/2006/relationships/tags" Target="../tags/tag6281.xml"/><Relationship Id="rId601" Type="http://schemas.openxmlformats.org/officeDocument/2006/relationships/tags" Target="../tags/tag6280.xml"/><Relationship Id="rId600" Type="http://schemas.openxmlformats.org/officeDocument/2006/relationships/tags" Target="../tags/tag6279.xml"/><Relationship Id="rId60" Type="http://schemas.openxmlformats.org/officeDocument/2006/relationships/tags" Target="../tags/tag5739.xml"/><Relationship Id="rId6" Type="http://schemas.openxmlformats.org/officeDocument/2006/relationships/tags" Target="../tags/tag5685.xml"/><Relationship Id="rId599" Type="http://schemas.openxmlformats.org/officeDocument/2006/relationships/tags" Target="../tags/tag6278.xml"/><Relationship Id="rId598" Type="http://schemas.openxmlformats.org/officeDocument/2006/relationships/tags" Target="../tags/tag6277.xml"/><Relationship Id="rId597" Type="http://schemas.openxmlformats.org/officeDocument/2006/relationships/tags" Target="../tags/tag6276.xml"/><Relationship Id="rId596" Type="http://schemas.openxmlformats.org/officeDocument/2006/relationships/tags" Target="../tags/tag6275.xml"/><Relationship Id="rId595" Type="http://schemas.openxmlformats.org/officeDocument/2006/relationships/tags" Target="../tags/tag6274.xml"/><Relationship Id="rId594" Type="http://schemas.openxmlformats.org/officeDocument/2006/relationships/tags" Target="../tags/tag6273.xml"/><Relationship Id="rId593" Type="http://schemas.openxmlformats.org/officeDocument/2006/relationships/tags" Target="../tags/tag6272.xml"/><Relationship Id="rId592" Type="http://schemas.openxmlformats.org/officeDocument/2006/relationships/tags" Target="../tags/tag6271.xml"/><Relationship Id="rId591" Type="http://schemas.openxmlformats.org/officeDocument/2006/relationships/tags" Target="../tags/tag6270.xml"/><Relationship Id="rId590" Type="http://schemas.openxmlformats.org/officeDocument/2006/relationships/tags" Target="../tags/tag6269.xml"/><Relationship Id="rId59" Type="http://schemas.openxmlformats.org/officeDocument/2006/relationships/tags" Target="../tags/tag5738.xml"/><Relationship Id="rId589" Type="http://schemas.openxmlformats.org/officeDocument/2006/relationships/tags" Target="../tags/tag6268.xml"/><Relationship Id="rId588" Type="http://schemas.openxmlformats.org/officeDocument/2006/relationships/tags" Target="../tags/tag6267.xml"/><Relationship Id="rId587" Type="http://schemas.openxmlformats.org/officeDocument/2006/relationships/tags" Target="../tags/tag6266.xml"/><Relationship Id="rId586" Type="http://schemas.openxmlformats.org/officeDocument/2006/relationships/tags" Target="../tags/tag6265.xml"/><Relationship Id="rId585" Type="http://schemas.openxmlformats.org/officeDocument/2006/relationships/tags" Target="../tags/tag6264.xml"/><Relationship Id="rId584" Type="http://schemas.openxmlformats.org/officeDocument/2006/relationships/tags" Target="../tags/tag6263.xml"/><Relationship Id="rId583" Type="http://schemas.openxmlformats.org/officeDocument/2006/relationships/tags" Target="../tags/tag6262.xml"/><Relationship Id="rId582" Type="http://schemas.openxmlformats.org/officeDocument/2006/relationships/tags" Target="../tags/tag6261.xml"/><Relationship Id="rId581" Type="http://schemas.openxmlformats.org/officeDocument/2006/relationships/tags" Target="../tags/tag6260.xml"/><Relationship Id="rId580" Type="http://schemas.openxmlformats.org/officeDocument/2006/relationships/tags" Target="../tags/tag6259.xml"/><Relationship Id="rId58" Type="http://schemas.openxmlformats.org/officeDocument/2006/relationships/tags" Target="../tags/tag5737.xml"/><Relationship Id="rId579" Type="http://schemas.openxmlformats.org/officeDocument/2006/relationships/tags" Target="../tags/tag6258.xml"/><Relationship Id="rId578" Type="http://schemas.openxmlformats.org/officeDocument/2006/relationships/tags" Target="../tags/tag6257.xml"/><Relationship Id="rId577" Type="http://schemas.openxmlformats.org/officeDocument/2006/relationships/tags" Target="../tags/tag6256.xml"/><Relationship Id="rId576" Type="http://schemas.openxmlformats.org/officeDocument/2006/relationships/tags" Target="../tags/tag6255.xml"/><Relationship Id="rId575" Type="http://schemas.openxmlformats.org/officeDocument/2006/relationships/tags" Target="../tags/tag6254.xml"/><Relationship Id="rId574" Type="http://schemas.openxmlformats.org/officeDocument/2006/relationships/tags" Target="../tags/tag6253.xml"/><Relationship Id="rId573" Type="http://schemas.openxmlformats.org/officeDocument/2006/relationships/tags" Target="../tags/tag6252.xml"/><Relationship Id="rId572" Type="http://schemas.openxmlformats.org/officeDocument/2006/relationships/tags" Target="../tags/tag6251.xml"/><Relationship Id="rId571" Type="http://schemas.openxmlformats.org/officeDocument/2006/relationships/tags" Target="../tags/tag6250.xml"/><Relationship Id="rId570" Type="http://schemas.openxmlformats.org/officeDocument/2006/relationships/tags" Target="../tags/tag6249.xml"/><Relationship Id="rId57" Type="http://schemas.openxmlformats.org/officeDocument/2006/relationships/tags" Target="../tags/tag5736.xml"/><Relationship Id="rId569" Type="http://schemas.openxmlformats.org/officeDocument/2006/relationships/tags" Target="../tags/tag6248.xml"/><Relationship Id="rId568" Type="http://schemas.openxmlformats.org/officeDocument/2006/relationships/tags" Target="../tags/tag6247.xml"/><Relationship Id="rId567" Type="http://schemas.openxmlformats.org/officeDocument/2006/relationships/tags" Target="../tags/tag6246.xml"/><Relationship Id="rId566" Type="http://schemas.openxmlformats.org/officeDocument/2006/relationships/tags" Target="../tags/tag6245.xml"/><Relationship Id="rId565" Type="http://schemas.openxmlformats.org/officeDocument/2006/relationships/tags" Target="../tags/tag6244.xml"/><Relationship Id="rId564" Type="http://schemas.openxmlformats.org/officeDocument/2006/relationships/tags" Target="../tags/tag6243.xml"/><Relationship Id="rId563" Type="http://schemas.openxmlformats.org/officeDocument/2006/relationships/tags" Target="../tags/tag6242.xml"/><Relationship Id="rId562" Type="http://schemas.openxmlformats.org/officeDocument/2006/relationships/tags" Target="../tags/tag6241.xml"/><Relationship Id="rId561" Type="http://schemas.openxmlformats.org/officeDocument/2006/relationships/tags" Target="../tags/tag6240.xml"/><Relationship Id="rId560" Type="http://schemas.openxmlformats.org/officeDocument/2006/relationships/tags" Target="../tags/tag6239.xml"/><Relationship Id="rId56" Type="http://schemas.openxmlformats.org/officeDocument/2006/relationships/tags" Target="../tags/tag5735.xml"/><Relationship Id="rId559" Type="http://schemas.openxmlformats.org/officeDocument/2006/relationships/tags" Target="../tags/tag6238.xml"/><Relationship Id="rId558" Type="http://schemas.openxmlformats.org/officeDocument/2006/relationships/tags" Target="../tags/tag6237.xml"/><Relationship Id="rId557" Type="http://schemas.openxmlformats.org/officeDocument/2006/relationships/tags" Target="../tags/tag6236.xml"/><Relationship Id="rId556" Type="http://schemas.openxmlformats.org/officeDocument/2006/relationships/tags" Target="../tags/tag6235.xml"/><Relationship Id="rId555" Type="http://schemas.openxmlformats.org/officeDocument/2006/relationships/tags" Target="../tags/tag6234.xml"/><Relationship Id="rId554" Type="http://schemas.openxmlformats.org/officeDocument/2006/relationships/tags" Target="../tags/tag6233.xml"/><Relationship Id="rId553" Type="http://schemas.openxmlformats.org/officeDocument/2006/relationships/tags" Target="../tags/tag6232.xml"/><Relationship Id="rId552" Type="http://schemas.openxmlformats.org/officeDocument/2006/relationships/tags" Target="../tags/tag6231.xml"/><Relationship Id="rId551" Type="http://schemas.openxmlformats.org/officeDocument/2006/relationships/tags" Target="../tags/tag6230.xml"/><Relationship Id="rId550" Type="http://schemas.openxmlformats.org/officeDocument/2006/relationships/tags" Target="../tags/tag6229.xml"/><Relationship Id="rId55" Type="http://schemas.openxmlformats.org/officeDocument/2006/relationships/tags" Target="../tags/tag5734.xml"/><Relationship Id="rId549" Type="http://schemas.openxmlformats.org/officeDocument/2006/relationships/tags" Target="../tags/tag6228.xml"/><Relationship Id="rId548" Type="http://schemas.openxmlformats.org/officeDocument/2006/relationships/tags" Target="../tags/tag6227.xml"/><Relationship Id="rId547" Type="http://schemas.openxmlformats.org/officeDocument/2006/relationships/tags" Target="../tags/tag6226.xml"/><Relationship Id="rId546" Type="http://schemas.openxmlformats.org/officeDocument/2006/relationships/tags" Target="../tags/tag6225.xml"/><Relationship Id="rId545" Type="http://schemas.openxmlformats.org/officeDocument/2006/relationships/tags" Target="../tags/tag6224.xml"/><Relationship Id="rId544" Type="http://schemas.openxmlformats.org/officeDocument/2006/relationships/tags" Target="../tags/tag6223.xml"/><Relationship Id="rId543" Type="http://schemas.openxmlformats.org/officeDocument/2006/relationships/tags" Target="../tags/tag6222.xml"/><Relationship Id="rId542" Type="http://schemas.openxmlformats.org/officeDocument/2006/relationships/tags" Target="../tags/tag6221.xml"/><Relationship Id="rId541" Type="http://schemas.openxmlformats.org/officeDocument/2006/relationships/tags" Target="../tags/tag6220.xml"/><Relationship Id="rId540" Type="http://schemas.openxmlformats.org/officeDocument/2006/relationships/tags" Target="../tags/tag6219.xml"/><Relationship Id="rId54" Type="http://schemas.openxmlformats.org/officeDocument/2006/relationships/tags" Target="../tags/tag5733.xml"/><Relationship Id="rId539" Type="http://schemas.openxmlformats.org/officeDocument/2006/relationships/tags" Target="../tags/tag6218.xml"/><Relationship Id="rId538" Type="http://schemas.openxmlformats.org/officeDocument/2006/relationships/tags" Target="../tags/tag6217.xml"/><Relationship Id="rId537" Type="http://schemas.openxmlformats.org/officeDocument/2006/relationships/tags" Target="../tags/tag6216.xml"/><Relationship Id="rId536" Type="http://schemas.openxmlformats.org/officeDocument/2006/relationships/tags" Target="../tags/tag6215.xml"/><Relationship Id="rId535" Type="http://schemas.openxmlformats.org/officeDocument/2006/relationships/tags" Target="../tags/tag6214.xml"/><Relationship Id="rId534" Type="http://schemas.openxmlformats.org/officeDocument/2006/relationships/tags" Target="../tags/tag6213.xml"/><Relationship Id="rId533" Type="http://schemas.openxmlformats.org/officeDocument/2006/relationships/tags" Target="../tags/tag6212.xml"/><Relationship Id="rId532" Type="http://schemas.openxmlformats.org/officeDocument/2006/relationships/tags" Target="../tags/tag6211.xml"/><Relationship Id="rId531" Type="http://schemas.openxmlformats.org/officeDocument/2006/relationships/tags" Target="../tags/tag6210.xml"/><Relationship Id="rId530" Type="http://schemas.openxmlformats.org/officeDocument/2006/relationships/tags" Target="../tags/tag6209.xml"/><Relationship Id="rId53" Type="http://schemas.openxmlformats.org/officeDocument/2006/relationships/tags" Target="../tags/tag5732.xml"/><Relationship Id="rId529" Type="http://schemas.openxmlformats.org/officeDocument/2006/relationships/tags" Target="../tags/tag6208.xml"/><Relationship Id="rId528" Type="http://schemas.openxmlformats.org/officeDocument/2006/relationships/tags" Target="../tags/tag6207.xml"/><Relationship Id="rId527" Type="http://schemas.openxmlformats.org/officeDocument/2006/relationships/tags" Target="../tags/tag6206.xml"/><Relationship Id="rId526" Type="http://schemas.openxmlformats.org/officeDocument/2006/relationships/tags" Target="../tags/tag6205.xml"/><Relationship Id="rId525" Type="http://schemas.openxmlformats.org/officeDocument/2006/relationships/tags" Target="../tags/tag6204.xml"/><Relationship Id="rId524" Type="http://schemas.openxmlformats.org/officeDocument/2006/relationships/tags" Target="../tags/tag6203.xml"/><Relationship Id="rId523" Type="http://schemas.openxmlformats.org/officeDocument/2006/relationships/tags" Target="../tags/tag6202.xml"/><Relationship Id="rId522" Type="http://schemas.openxmlformats.org/officeDocument/2006/relationships/tags" Target="../tags/tag6201.xml"/><Relationship Id="rId521" Type="http://schemas.openxmlformats.org/officeDocument/2006/relationships/tags" Target="../tags/tag6200.xml"/><Relationship Id="rId520" Type="http://schemas.openxmlformats.org/officeDocument/2006/relationships/tags" Target="../tags/tag6199.xml"/><Relationship Id="rId52" Type="http://schemas.openxmlformats.org/officeDocument/2006/relationships/tags" Target="../tags/tag5731.xml"/><Relationship Id="rId519" Type="http://schemas.openxmlformats.org/officeDocument/2006/relationships/tags" Target="../tags/tag6198.xml"/><Relationship Id="rId518" Type="http://schemas.openxmlformats.org/officeDocument/2006/relationships/tags" Target="../tags/tag6197.xml"/><Relationship Id="rId517" Type="http://schemas.openxmlformats.org/officeDocument/2006/relationships/tags" Target="../tags/tag6196.xml"/><Relationship Id="rId516" Type="http://schemas.openxmlformats.org/officeDocument/2006/relationships/tags" Target="../tags/tag6195.xml"/><Relationship Id="rId515" Type="http://schemas.openxmlformats.org/officeDocument/2006/relationships/tags" Target="../tags/tag6194.xml"/><Relationship Id="rId514" Type="http://schemas.openxmlformats.org/officeDocument/2006/relationships/tags" Target="../tags/tag6193.xml"/><Relationship Id="rId513" Type="http://schemas.openxmlformats.org/officeDocument/2006/relationships/tags" Target="../tags/tag6192.xml"/><Relationship Id="rId512" Type="http://schemas.openxmlformats.org/officeDocument/2006/relationships/tags" Target="../tags/tag6191.xml"/><Relationship Id="rId511" Type="http://schemas.openxmlformats.org/officeDocument/2006/relationships/tags" Target="../tags/tag6190.xml"/><Relationship Id="rId510" Type="http://schemas.openxmlformats.org/officeDocument/2006/relationships/tags" Target="../tags/tag6189.xml"/><Relationship Id="rId51" Type="http://schemas.openxmlformats.org/officeDocument/2006/relationships/tags" Target="../tags/tag5730.xml"/><Relationship Id="rId509" Type="http://schemas.openxmlformats.org/officeDocument/2006/relationships/tags" Target="../tags/tag6188.xml"/><Relationship Id="rId508" Type="http://schemas.openxmlformats.org/officeDocument/2006/relationships/tags" Target="../tags/tag6187.xml"/><Relationship Id="rId507" Type="http://schemas.openxmlformats.org/officeDocument/2006/relationships/tags" Target="../tags/tag6186.xml"/><Relationship Id="rId506" Type="http://schemas.openxmlformats.org/officeDocument/2006/relationships/tags" Target="../tags/tag6185.xml"/><Relationship Id="rId505" Type="http://schemas.openxmlformats.org/officeDocument/2006/relationships/tags" Target="../tags/tag6184.xml"/><Relationship Id="rId504" Type="http://schemas.openxmlformats.org/officeDocument/2006/relationships/tags" Target="../tags/tag6183.xml"/><Relationship Id="rId503" Type="http://schemas.openxmlformats.org/officeDocument/2006/relationships/tags" Target="../tags/tag6182.xml"/><Relationship Id="rId502" Type="http://schemas.openxmlformats.org/officeDocument/2006/relationships/tags" Target="../tags/tag6181.xml"/><Relationship Id="rId501" Type="http://schemas.openxmlformats.org/officeDocument/2006/relationships/tags" Target="../tags/tag6180.xml"/><Relationship Id="rId500" Type="http://schemas.openxmlformats.org/officeDocument/2006/relationships/tags" Target="../tags/tag6179.xml"/><Relationship Id="rId50" Type="http://schemas.openxmlformats.org/officeDocument/2006/relationships/tags" Target="../tags/tag5729.xml"/><Relationship Id="rId5" Type="http://schemas.openxmlformats.org/officeDocument/2006/relationships/tags" Target="../tags/tag5684.xml"/><Relationship Id="rId499" Type="http://schemas.openxmlformats.org/officeDocument/2006/relationships/tags" Target="../tags/tag6178.xml"/><Relationship Id="rId498" Type="http://schemas.openxmlformats.org/officeDocument/2006/relationships/tags" Target="../tags/tag6177.xml"/><Relationship Id="rId497" Type="http://schemas.openxmlformats.org/officeDocument/2006/relationships/tags" Target="../tags/tag6176.xml"/><Relationship Id="rId496" Type="http://schemas.openxmlformats.org/officeDocument/2006/relationships/tags" Target="../tags/tag6175.xml"/><Relationship Id="rId495" Type="http://schemas.openxmlformats.org/officeDocument/2006/relationships/tags" Target="../tags/tag6174.xml"/><Relationship Id="rId494" Type="http://schemas.openxmlformats.org/officeDocument/2006/relationships/tags" Target="../tags/tag6173.xml"/><Relationship Id="rId493" Type="http://schemas.openxmlformats.org/officeDocument/2006/relationships/tags" Target="../tags/tag6172.xml"/><Relationship Id="rId492" Type="http://schemas.openxmlformats.org/officeDocument/2006/relationships/tags" Target="../tags/tag6171.xml"/><Relationship Id="rId491" Type="http://schemas.openxmlformats.org/officeDocument/2006/relationships/tags" Target="../tags/tag6170.xml"/><Relationship Id="rId490" Type="http://schemas.openxmlformats.org/officeDocument/2006/relationships/tags" Target="../tags/tag6169.xml"/><Relationship Id="rId49" Type="http://schemas.openxmlformats.org/officeDocument/2006/relationships/tags" Target="../tags/tag5728.xml"/><Relationship Id="rId489" Type="http://schemas.openxmlformats.org/officeDocument/2006/relationships/tags" Target="../tags/tag6168.xml"/><Relationship Id="rId488" Type="http://schemas.openxmlformats.org/officeDocument/2006/relationships/tags" Target="../tags/tag6167.xml"/><Relationship Id="rId487" Type="http://schemas.openxmlformats.org/officeDocument/2006/relationships/tags" Target="../tags/tag6166.xml"/><Relationship Id="rId486" Type="http://schemas.openxmlformats.org/officeDocument/2006/relationships/tags" Target="../tags/tag6165.xml"/><Relationship Id="rId485" Type="http://schemas.openxmlformats.org/officeDocument/2006/relationships/tags" Target="../tags/tag6164.xml"/><Relationship Id="rId484" Type="http://schemas.openxmlformats.org/officeDocument/2006/relationships/tags" Target="../tags/tag6163.xml"/><Relationship Id="rId483" Type="http://schemas.openxmlformats.org/officeDocument/2006/relationships/tags" Target="../tags/tag6162.xml"/><Relationship Id="rId482" Type="http://schemas.openxmlformats.org/officeDocument/2006/relationships/tags" Target="../tags/tag6161.xml"/><Relationship Id="rId481" Type="http://schemas.openxmlformats.org/officeDocument/2006/relationships/tags" Target="../tags/tag6160.xml"/><Relationship Id="rId480" Type="http://schemas.openxmlformats.org/officeDocument/2006/relationships/tags" Target="../tags/tag6159.xml"/><Relationship Id="rId48" Type="http://schemas.openxmlformats.org/officeDocument/2006/relationships/tags" Target="../tags/tag5727.xml"/><Relationship Id="rId479" Type="http://schemas.openxmlformats.org/officeDocument/2006/relationships/tags" Target="../tags/tag6158.xml"/><Relationship Id="rId478" Type="http://schemas.openxmlformats.org/officeDocument/2006/relationships/tags" Target="../tags/tag6157.xml"/><Relationship Id="rId477" Type="http://schemas.openxmlformats.org/officeDocument/2006/relationships/tags" Target="../tags/tag6156.xml"/><Relationship Id="rId476" Type="http://schemas.openxmlformats.org/officeDocument/2006/relationships/tags" Target="../tags/tag6155.xml"/><Relationship Id="rId475" Type="http://schemas.openxmlformats.org/officeDocument/2006/relationships/tags" Target="../tags/tag6154.xml"/><Relationship Id="rId474" Type="http://schemas.openxmlformats.org/officeDocument/2006/relationships/tags" Target="../tags/tag6153.xml"/><Relationship Id="rId473" Type="http://schemas.openxmlformats.org/officeDocument/2006/relationships/tags" Target="../tags/tag6152.xml"/><Relationship Id="rId472" Type="http://schemas.openxmlformats.org/officeDocument/2006/relationships/tags" Target="../tags/tag6151.xml"/><Relationship Id="rId471" Type="http://schemas.openxmlformats.org/officeDocument/2006/relationships/tags" Target="../tags/tag6150.xml"/><Relationship Id="rId470" Type="http://schemas.openxmlformats.org/officeDocument/2006/relationships/tags" Target="../tags/tag6149.xml"/><Relationship Id="rId47" Type="http://schemas.openxmlformats.org/officeDocument/2006/relationships/tags" Target="../tags/tag5726.xml"/><Relationship Id="rId469" Type="http://schemas.openxmlformats.org/officeDocument/2006/relationships/tags" Target="../tags/tag6148.xml"/><Relationship Id="rId468" Type="http://schemas.openxmlformats.org/officeDocument/2006/relationships/tags" Target="../tags/tag6147.xml"/><Relationship Id="rId467" Type="http://schemas.openxmlformats.org/officeDocument/2006/relationships/tags" Target="../tags/tag6146.xml"/><Relationship Id="rId466" Type="http://schemas.openxmlformats.org/officeDocument/2006/relationships/tags" Target="../tags/tag6145.xml"/><Relationship Id="rId465" Type="http://schemas.openxmlformats.org/officeDocument/2006/relationships/tags" Target="../tags/tag6144.xml"/><Relationship Id="rId464" Type="http://schemas.openxmlformats.org/officeDocument/2006/relationships/tags" Target="../tags/tag6143.xml"/><Relationship Id="rId463" Type="http://schemas.openxmlformats.org/officeDocument/2006/relationships/tags" Target="../tags/tag6142.xml"/><Relationship Id="rId462" Type="http://schemas.openxmlformats.org/officeDocument/2006/relationships/tags" Target="../tags/tag6141.xml"/><Relationship Id="rId461" Type="http://schemas.openxmlformats.org/officeDocument/2006/relationships/tags" Target="../tags/tag6140.xml"/><Relationship Id="rId460" Type="http://schemas.openxmlformats.org/officeDocument/2006/relationships/tags" Target="../tags/tag6139.xml"/><Relationship Id="rId46" Type="http://schemas.openxmlformats.org/officeDocument/2006/relationships/tags" Target="../tags/tag5725.xml"/><Relationship Id="rId459" Type="http://schemas.openxmlformats.org/officeDocument/2006/relationships/tags" Target="../tags/tag6138.xml"/><Relationship Id="rId458" Type="http://schemas.openxmlformats.org/officeDocument/2006/relationships/tags" Target="../tags/tag6137.xml"/><Relationship Id="rId457" Type="http://schemas.openxmlformats.org/officeDocument/2006/relationships/tags" Target="../tags/tag6136.xml"/><Relationship Id="rId456" Type="http://schemas.openxmlformats.org/officeDocument/2006/relationships/tags" Target="../tags/tag6135.xml"/><Relationship Id="rId455" Type="http://schemas.openxmlformats.org/officeDocument/2006/relationships/tags" Target="../tags/tag6134.xml"/><Relationship Id="rId454" Type="http://schemas.openxmlformats.org/officeDocument/2006/relationships/tags" Target="../tags/tag6133.xml"/><Relationship Id="rId453" Type="http://schemas.openxmlformats.org/officeDocument/2006/relationships/tags" Target="../tags/tag6132.xml"/><Relationship Id="rId452" Type="http://schemas.openxmlformats.org/officeDocument/2006/relationships/tags" Target="../tags/tag6131.xml"/><Relationship Id="rId451" Type="http://schemas.openxmlformats.org/officeDocument/2006/relationships/tags" Target="../tags/tag6130.xml"/><Relationship Id="rId450" Type="http://schemas.openxmlformats.org/officeDocument/2006/relationships/tags" Target="../tags/tag6129.xml"/><Relationship Id="rId45" Type="http://schemas.openxmlformats.org/officeDocument/2006/relationships/tags" Target="../tags/tag5724.xml"/><Relationship Id="rId449" Type="http://schemas.openxmlformats.org/officeDocument/2006/relationships/tags" Target="../tags/tag6128.xml"/><Relationship Id="rId448" Type="http://schemas.openxmlformats.org/officeDocument/2006/relationships/tags" Target="../tags/tag6127.xml"/><Relationship Id="rId447" Type="http://schemas.openxmlformats.org/officeDocument/2006/relationships/tags" Target="../tags/tag6126.xml"/><Relationship Id="rId446" Type="http://schemas.openxmlformats.org/officeDocument/2006/relationships/tags" Target="../tags/tag6125.xml"/><Relationship Id="rId445" Type="http://schemas.openxmlformats.org/officeDocument/2006/relationships/tags" Target="../tags/tag6124.xml"/><Relationship Id="rId444" Type="http://schemas.openxmlformats.org/officeDocument/2006/relationships/tags" Target="../tags/tag6123.xml"/><Relationship Id="rId443" Type="http://schemas.openxmlformats.org/officeDocument/2006/relationships/tags" Target="../tags/tag6122.xml"/><Relationship Id="rId442" Type="http://schemas.openxmlformats.org/officeDocument/2006/relationships/tags" Target="../tags/tag6121.xml"/><Relationship Id="rId441" Type="http://schemas.openxmlformats.org/officeDocument/2006/relationships/tags" Target="../tags/tag6120.xml"/><Relationship Id="rId440" Type="http://schemas.openxmlformats.org/officeDocument/2006/relationships/tags" Target="../tags/tag6119.xml"/><Relationship Id="rId44" Type="http://schemas.openxmlformats.org/officeDocument/2006/relationships/tags" Target="../tags/tag5723.xml"/><Relationship Id="rId439" Type="http://schemas.openxmlformats.org/officeDocument/2006/relationships/tags" Target="../tags/tag6118.xml"/><Relationship Id="rId438" Type="http://schemas.openxmlformats.org/officeDocument/2006/relationships/tags" Target="../tags/tag6117.xml"/><Relationship Id="rId437" Type="http://schemas.openxmlformats.org/officeDocument/2006/relationships/tags" Target="../tags/tag6116.xml"/><Relationship Id="rId436" Type="http://schemas.openxmlformats.org/officeDocument/2006/relationships/tags" Target="../tags/tag6115.xml"/><Relationship Id="rId435" Type="http://schemas.openxmlformats.org/officeDocument/2006/relationships/tags" Target="../tags/tag6114.xml"/><Relationship Id="rId434" Type="http://schemas.openxmlformats.org/officeDocument/2006/relationships/tags" Target="../tags/tag6113.xml"/><Relationship Id="rId433" Type="http://schemas.openxmlformats.org/officeDocument/2006/relationships/tags" Target="../tags/tag6112.xml"/><Relationship Id="rId432" Type="http://schemas.openxmlformats.org/officeDocument/2006/relationships/tags" Target="../tags/tag6111.xml"/><Relationship Id="rId431" Type="http://schemas.openxmlformats.org/officeDocument/2006/relationships/tags" Target="../tags/tag6110.xml"/><Relationship Id="rId430" Type="http://schemas.openxmlformats.org/officeDocument/2006/relationships/tags" Target="../tags/tag6109.xml"/><Relationship Id="rId43" Type="http://schemas.openxmlformats.org/officeDocument/2006/relationships/tags" Target="../tags/tag5722.xml"/><Relationship Id="rId429" Type="http://schemas.openxmlformats.org/officeDocument/2006/relationships/tags" Target="../tags/tag6108.xml"/><Relationship Id="rId428" Type="http://schemas.openxmlformats.org/officeDocument/2006/relationships/tags" Target="../tags/tag6107.xml"/><Relationship Id="rId427" Type="http://schemas.openxmlformats.org/officeDocument/2006/relationships/tags" Target="../tags/tag6106.xml"/><Relationship Id="rId426" Type="http://schemas.openxmlformats.org/officeDocument/2006/relationships/tags" Target="../tags/tag6105.xml"/><Relationship Id="rId425" Type="http://schemas.openxmlformats.org/officeDocument/2006/relationships/tags" Target="../tags/tag6104.xml"/><Relationship Id="rId424" Type="http://schemas.openxmlformats.org/officeDocument/2006/relationships/tags" Target="../tags/tag6103.xml"/><Relationship Id="rId423" Type="http://schemas.openxmlformats.org/officeDocument/2006/relationships/tags" Target="../tags/tag6102.xml"/><Relationship Id="rId422" Type="http://schemas.openxmlformats.org/officeDocument/2006/relationships/tags" Target="../tags/tag6101.xml"/><Relationship Id="rId421" Type="http://schemas.openxmlformats.org/officeDocument/2006/relationships/tags" Target="../tags/tag6100.xml"/><Relationship Id="rId420" Type="http://schemas.openxmlformats.org/officeDocument/2006/relationships/tags" Target="../tags/tag6099.xml"/><Relationship Id="rId42" Type="http://schemas.openxmlformats.org/officeDocument/2006/relationships/tags" Target="../tags/tag5721.xml"/><Relationship Id="rId419" Type="http://schemas.openxmlformats.org/officeDocument/2006/relationships/tags" Target="../tags/tag6098.xml"/><Relationship Id="rId418" Type="http://schemas.openxmlformats.org/officeDocument/2006/relationships/tags" Target="../tags/tag6097.xml"/><Relationship Id="rId417" Type="http://schemas.openxmlformats.org/officeDocument/2006/relationships/tags" Target="../tags/tag6096.xml"/><Relationship Id="rId416" Type="http://schemas.openxmlformats.org/officeDocument/2006/relationships/tags" Target="../tags/tag6095.xml"/><Relationship Id="rId415" Type="http://schemas.openxmlformats.org/officeDocument/2006/relationships/tags" Target="../tags/tag6094.xml"/><Relationship Id="rId414" Type="http://schemas.openxmlformats.org/officeDocument/2006/relationships/tags" Target="../tags/tag6093.xml"/><Relationship Id="rId413" Type="http://schemas.openxmlformats.org/officeDocument/2006/relationships/tags" Target="../tags/tag6092.xml"/><Relationship Id="rId412" Type="http://schemas.openxmlformats.org/officeDocument/2006/relationships/tags" Target="../tags/tag6091.xml"/><Relationship Id="rId411" Type="http://schemas.openxmlformats.org/officeDocument/2006/relationships/tags" Target="../tags/tag6090.xml"/><Relationship Id="rId410" Type="http://schemas.openxmlformats.org/officeDocument/2006/relationships/tags" Target="../tags/tag6089.xml"/><Relationship Id="rId41" Type="http://schemas.openxmlformats.org/officeDocument/2006/relationships/tags" Target="../tags/tag5720.xml"/><Relationship Id="rId409" Type="http://schemas.openxmlformats.org/officeDocument/2006/relationships/tags" Target="../tags/tag6088.xml"/><Relationship Id="rId408" Type="http://schemas.openxmlformats.org/officeDocument/2006/relationships/tags" Target="../tags/tag6087.xml"/><Relationship Id="rId407" Type="http://schemas.openxmlformats.org/officeDocument/2006/relationships/tags" Target="../tags/tag6086.xml"/><Relationship Id="rId406" Type="http://schemas.openxmlformats.org/officeDocument/2006/relationships/tags" Target="../tags/tag6085.xml"/><Relationship Id="rId405" Type="http://schemas.openxmlformats.org/officeDocument/2006/relationships/tags" Target="../tags/tag6084.xml"/><Relationship Id="rId404" Type="http://schemas.openxmlformats.org/officeDocument/2006/relationships/tags" Target="../tags/tag6083.xml"/><Relationship Id="rId403" Type="http://schemas.openxmlformats.org/officeDocument/2006/relationships/tags" Target="../tags/tag6082.xml"/><Relationship Id="rId402" Type="http://schemas.openxmlformats.org/officeDocument/2006/relationships/tags" Target="../tags/tag6081.xml"/><Relationship Id="rId401" Type="http://schemas.openxmlformats.org/officeDocument/2006/relationships/tags" Target="../tags/tag6080.xml"/><Relationship Id="rId400" Type="http://schemas.openxmlformats.org/officeDocument/2006/relationships/tags" Target="../tags/tag6079.xml"/><Relationship Id="rId40" Type="http://schemas.openxmlformats.org/officeDocument/2006/relationships/tags" Target="../tags/tag5719.xml"/><Relationship Id="rId4" Type="http://schemas.openxmlformats.org/officeDocument/2006/relationships/tags" Target="../tags/tag5683.xml"/><Relationship Id="rId399" Type="http://schemas.openxmlformats.org/officeDocument/2006/relationships/tags" Target="../tags/tag6078.xml"/><Relationship Id="rId398" Type="http://schemas.openxmlformats.org/officeDocument/2006/relationships/tags" Target="../tags/tag6077.xml"/><Relationship Id="rId397" Type="http://schemas.openxmlformats.org/officeDocument/2006/relationships/tags" Target="../tags/tag6076.xml"/><Relationship Id="rId396" Type="http://schemas.openxmlformats.org/officeDocument/2006/relationships/tags" Target="../tags/tag6075.xml"/><Relationship Id="rId395" Type="http://schemas.openxmlformats.org/officeDocument/2006/relationships/tags" Target="../tags/tag6074.xml"/><Relationship Id="rId394" Type="http://schemas.openxmlformats.org/officeDocument/2006/relationships/tags" Target="../tags/tag6073.xml"/><Relationship Id="rId393" Type="http://schemas.openxmlformats.org/officeDocument/2006/relationships/tags" Target="../tags/tag6072.xml"/><Relationship Id="rId392" Type="http://schemas.openxmlformats.org/officeDocument/2006/relationships/tags" Target="../tags/tag6071.xml"/><Relationship Id="rId391" Type="http://schemas.openxmlformats.org/officeDocument/2006/relationships/tags" Target="../tags/tag6070.xml"/><Relationship Id="rId390" Type="http://schemas.openxmlformats.org/officeDocument/2006/relationships/tags" Target="../tags/tag6069.xml"/><Relationship Id="rId39" Type="http://schemas.openxmlformats.org/officeDocument/2006/relationships/tags" Target="../tags/tag5718.xml"/><Relationship Id="rId389" Type="http://schemas.openxmlformats.org/officeDocument/2006/relationships/tags" Target="../tags/tag6068.xml"/><Relationship Id="rId388" Type="http://schemas.openxmlformats.org/officeDocument/2006/relationships/tags" Target="../tags/tag6067.xml"/><Relationship Id="rId387" Type="http://schemas.openxmlformats.org/officeDocument/2006/relationships/tags" Target="../tags/tag6066.xml"/><Relationship Id="rId386" Type="http://schemas.openxmlformats.org/officeDocument/2006/relationships/tags" Target="../tags/tag6065.xml"/><Relationship Id="rId385" Type="http://schemas.openxmlformats.org/officeDocument/2006/relationships/tags" Target="../tags/tag6064.xml"/><Relationship Id="rId384" Type="http://schemas.openxmlformats.org/officeDocument/2006/relationships/tags" Target="../tags/tag6063.xml"/><Relationship Id="rId383" Type="http://schemas.openxmlformats.org/officeDocument/2006/relationships/tags" Target="../tags/tag6062.xml"/><Relationship Id="rId382" Type="http://schemas.openxmlformats.org/officeDocument/2006/relationships/tags" Target="../tags/tag6061.xml"/><Relationship Id="rId381" Type="http://schemas.openxmlformats.org/officeDocument/2006/relationships/tags" Target="../tags/tag6060.xml"/><Relationship Id="rId380" Type="http://schemas.openxmlformats.org/officeDocument/2006/relationships/tags" Target="../tags/tag6059.xml"/><Relationship Id="rId38" Type="http://schemas.openxmlformats.org/officeDocument/2006/relationships/tags" Target="../tags/tag5717.xml"/><Relationship Id="rId379" Type="http://schemas.openxmlformats.org/officeDocument/2006/relationships/tags" Target="../tags/tag6058.xml"/><Relationship Id="rId378" Type="http://schemas.openxmlformats.org/officeDocument/2006/relationships/tags" Target="../tags/tag6057.xml"/><Relationship Id="rId377" Type="http://schemas.openxmlformats.org/officeDocument/2006/relationships/tags" Target="../tags/tag6056.xml"/><Relationship Id="rId376" Type="http://schemas.openxmlformats.org/officeDocument/2006/relationships/tags" Target="../tags/tag6055.xml"/><Relationship Id="rId375" Type="http://schemas.openxmlformats.org/officeDocument/2006/relationships/tags" Target="../tags/tag6054.xml"/><Relationship Id="rId374" Type="http://schemas.openxmlformats.org/officeDocument/2006/relationships/tags" Target="../tags/tag6053.xml"/><Relationship Id="rId373" Type="http://schemas.openxmlformats.org/officeDocument/2006/relationships/tags" Target="../tags/tag6052.xml"/><Relationship Id="rId372" Type="http://schemas.openxmlformats.org/officeDocument/2006/relationships/tags" Target="../tags/tag6051.xml"/><Relationship Id="rId371" Type="http://schemas.openxmlformats.org/officeDocument/2006/relationships/tags" Target="../tags/tag6050.xml"/><Relationship Id="rId370" Type="http://schemas.openxmlformats.org/officeDocument/2006/relationships/tags" Target="../tags/tag6049.xml"/><Relationship Id="rId37" Type="http://schemas.openxmlformats.org/officeDocument/2006/relationships/tags" Target="../tags/tag5716.xml"/><Relationship Id="rId369" Type="http://schemas.openxmlformats.org/officeDocument/2006/relationships/tags" Target="../tags/tag6048.xml"/><Relationship Id="rId368" Type="http://schemas.openxmlformats.org/officeDocument/2006/relationships/tags" Target="../tags/tag6047.xml"/><Relationship Id="rId367" Type="http://schemas.openxmlformats.org/officeDocument/2006/relationships/tags" Target="../tags/tag6046.xml"/><Relationship Id="rId366" Type="http://schemas.openxmlformats.org/officeDocument/2006/relationships/tags" Target="../tags/tag6045.xml"/><Relationship Id="rId365" Type="http://schemas.openxmlformats.org/officeDocument/2006/relationships/tags" Target="../tags/tag6044.xml"/><Relationship Id="rId364" Type="http://schemas.openxmlformats.org/officeDocument/2006/relationships/tags" Target="../tags/tag6043.xml"/><Relationship Id="rId363" Type="http://schemas.openxmlformats.org/officeDocument/2006/relationships/tags" Target="../tags/tag6042.xml"/><Relationship Id="rId362" Type="http://schemas.openxmlformats.org/officeDocument/2006/relationships/tags" Target="../tags/tag6041.xml"/><Relationship Id="rId361" Type="http://schemas.openxmlformats.org/officeDocument/2006/relationships/tags" Target="../tags/tag6040.xml"/><Relationship Id="rId360" Type="http://schemas.openxmlformats.org/officeDocument/2006/relationships/tags" Target="../tags/tag6039.xml"/><Relationship Id="rId36" Type="http://schemas.openxmlformats.org/officeDocument/2006/relationships/tags" Target="../tags/tag5715.xml"/><Relationship Id="rId359" Type="http://schemas.openxmlformats.org/officeDocument/2006/relationships/tags" Target="../tags/tag6038.xml"/><Relationship Id="rId358" Type="http://schemas.openxmlformats.org/officeDocument/2006/relationships/tags" Target="../tags/tag6037.xml"/><Relationship Id="rId357" Type="http://schemas.openxmlformats.org/officeDocument/2006/relationships/tags" Target="../tags/tag6036.xml"/><Relationship Id="rId356" Type="http://schemas.openxmlformats.org/officeDocument/2006/relationships/tags" Target="../tags/tag6035.xml"/><Relationship Id="rId355" Type="http://schemas.openxmlformats.org/officeDocument/2006/relationships/tags" Target="../tags/tag6034.xml"/><Relationship Id="rId354" Type="http://schemas.openxmlformats.org/officeDocument/2006/relationships/tags" Target="../tags/tag6033.xml"/><Relationship Id="rId353" Type="http://schemas.openxmlformats.org/officeDocument/2006/relationships/tags" Target="../tags/tag6032.xml"/><Relationship Id="rId352" Type="http://schemas.openxmlformats.org/officeDocument/2006/relationships/tags" Target="../tags/tag6031.xml"/><Relationship Id="rId351" Type="http://schemas.openxmlformats.org/officeDocument/2006/relationships/tags" Target="../tags/tag6030.xml"/><Relationship Id="rId350" Type="http://schemas.openxmlformats.org/officeDocument/2006/relationships/tags" Target="../tags/tag6029.xml"/><Relationship Id="rId35" Type="http://schemas.openxmlformats.org/officeDocument/2006/relationships/tags" Target="../tags/tag5714.xml"/><Relationship Id="rId349" Type="http://schemas.openxmlformats.org/officeDocument/2006/relationships/tags" Target="../tags/tag6028.xml"/><Relationship Id="rId348" Type="http://schemas.openxmlformats.org/officeDocument/2006/relationships/tags" Target="../tags/tag6027.xml"/><Relationship Id="rId347" Type="http://schemas.openxmlformats.org/officeDocument/2006/relationships/tags" Target="../tags/tag6026.xml"/><Relationship Id="rId346" Type="http://schemas.openxmlformats.org/officeDocument/2006/relationships/tags" Target="../tags/tag6025.xml"/><Relationship Id="rId345" Type="http://schemas.openxmlformats.org/officeDocument/2006/relationships/tags" Target="../tags/tag6024.xml"/><Relationship Id="rId344" Type="http://schemas.openxmlformats.org/officeDocument/2006/relationships/tags" Target="../tags/tag6023.xml"/><Relationship Id="rId343" Type="http://schemas.openxmlformats.org/officeDocument/2006/relationships/tags" Target="../tags/tag6022.xml"/><Relationship Id="rId342" Type="http://schemas.openxmlformats.org/officeDocument/2006/relationships/tags" Target="../tags/tag6021.xml"/><Relationship Id="rId341" Type="http://schemas.openxmlformats.org/officeDocument/2006/relationships/tags" Target="../tags/tag6020.xml"/><Relationship Id="rId340" Type="http://schemas.openxmlformats.org/officeDocument/2006/relationships/tags" Target="../tags/tag6019.xml"/><Relationship Id="rId34" Type="http://schemas.openxmlformats.org/officeDocument/2006/relationships/tags" Target="../tags/tag5713.xml"/><Relationship Id="rId339" Type="http://schemas.openxmlformats.org/officeDocument/2006/relationships/tags" Target="../tags/tag6018.xml"/><Relationship Id="rId338" Type="http://schemas.openxmlformats.org/officeDocument/2006/relationships/tags" Target="../tags/tag6017.xml"/><Relationship Id="rId337" Type="http://schemas.openxmlformats.org/officeDocument/2006/relationships/tags" Target="../tags/tag6016.xml"/><Relationship Id="rId336" Type="http://schemas.openxmlformats.org/officeDocument/2006/relationships/tags" Target="../tags/tag6015.xml"/><Relationship Id="rId335" Type="http://schemas.openxmlformats.org/officeDocument/2006/relationships/tags" Target="../tags/tag6014.xml"/><Relationship Id="rId334" Type="http://schemas.openxmlformats.org/officeDocument/2006/relationships/tags" Target="../tags/tag6013.xml"/><Relationship Id="rId333" Type="http://schemas.openxmlformats.org/officeDocument/2006/relationships/tags" Target="../tags/tag6012.xml"/><Relationship Id="rId332" Type="http://schemas.openxmlformats.org/officeDocument/2006/relationships/tags" Target="../tags/tag6011.xml"/><Relationship Id="rId331" Type="http://schemas.openxmlformats.org/officeDocument/2006/relationships/tags" Target="../tags/tag6010.xml"/><Relationship Id="rId330" Type="http://schemas.openxmlformats.org/officeDocument/2006/relationships/tags" Target="../tags/tag6009.xml"/><Relationship Id="rId33" Type="http://schemas.openxmlformats.org/officeDocument/2006/relationships/tags" Target="../tags/tag5712.xml"/><Relationship Id="rId329" Type="http://schemas.openxmlformats.org/officeDocument/2006/relationships/tags" Target="../tags/tag6008.xml"/><Relationship Id="rId328" Type="http://schemas.openxmlformats.org/officeDocument/2006/relationships/tags" Target="../tags/tag6007.xml"/><Relationship Id="rId327" Type="http://schemas.openxmlformats.org/officeDocument/2006/relationships/tags" Target="../tags/tag6006.xml"/><Relationship Id="rId326" Type="http://schemas.openxmlformats.org/officeDocument/2006/relationships/tags" Target="../tags/tag6005.xml"/><Relationship Id="rId325" Type="http://schemas.openxmlformats.org/officeDocument/2006/relationships/tags" Target="../tags/tag6004.xml"/><Relationship Id="rId324" Type="http://schemas.openxmlformats.org/officeDocument/2006/relationships/tags" Target="../tags/tag6003.xml"/><Relationship Id="rId323" Type="http://schemas.openxmlformats.org/officeDocument/2006/relationships/tags" Target="../tags/tag6002.xml"/><Relationship Id="rId322" Type="http://schemas.openxmlformats.org/officeDocument/2006/relationships/tags" Target="../tags/tag6001.xml"/><Relationship Id="rId321" Type="http://schemas.openxmlformats.org/officeDocument/2006/relationships/tags" Target="../tags/tag6000.xml"/><Relationship Id="rId320" Type="http://schemas.openxmlformats.org/officeDocument/2006/relationships/tags" Target="../tags/tag5999.xml"/><Relationship Id="rId32" Type="http://schemas.openxmlformats.org/officeDocument/2006/relationships/tags" Target="../tags/tag5711.xml"/><Relationship Id="rId319" Type="http://schemas.openxmlformats.org/officeDocument/2006/relationships/tags" Target="../tags/tag5998.xml"/><Relationship Id="rId318" Type="http://schemas.openxmlformats.org/officeDocument/2006/relationships/tags" Target="../tags/tag5997.xml"/><Relationship Id="rId317" Type="http://schemas.openxmlformats.org/officeDocument/2006/relationships/tags" Target="../tags/tag5996.xml"/><Relationship Id="rId316" Type="http://schemas.openxmlformats.org/officeDocument/2006/relationships/tags" Target="../tags/tag5995.xml"/><Relationship Id="rId315" Type="http://schemas.openxmlformats.org/officeDocument/2006/relationships/tags" Target="../tags/tag5994.xml"/><Relationship Id="rId314" Type="http://schemas.openxmlformats.org/officeDocument/2006/relationships/tags" Target="../tags/tag5993.xml"/><Relationship Id="rId313" Type="http://schemas.openxmlformats.org/officeDocument/2006/relationships/tags" Target="../tags/tag5992.xml"/><Relationship Id="rId312" Type="http://schemas.openxmlformats.org/officeDocument/2006/relationships/tags" Target="../tags/tag5991.xml"/><Relationship Id="rId311" Type="http://schemas.openxmlformats.org/officeDocument/2006/relationships/tags" Target="../tags/tag5990.xml"/><Relationship Id="rId310" Type="http://schemas.openxmlformats.org/officeDocument/2006/relationships/tags" Target="../tags/tag5989.xml"/><Relationship Id="rId31" Type="http://schemas.openxmlformats.org/officeDocument/2006/relationships/tags" Target="../tags/tag5710.xml"/><Relationship Id="rId309" Type="http://schemas.openxmlformats.org/officeDocument/2006/relationships/tags" Target="../tags/tag5988.xml"/><Relationship Id="rId308" Type="http://schemas.openxmlformats.org/officeDocument/2006/relationships/tags" Target="../tags/tag5987.xml"/><Relationship Id="rId307" Type="http://schemas.openxmlformats.org/officeDocument/2006/relationships/tags" Target="../tags/tag5986.xml"/><Relationship Id="rId306" Type="http://schemas.openxmlformats.org/officeDocument/2006/relationships/tags" Target="../tags/tag5985.xml"/><Relationship Id="rId305" Type="http://schemas.openxmlformats.org/officeDocument/2006/relationships/tags" Target="../tags/tag5984.xml"/><Relationship Id="rId304" Type="http://schemas.openxmlformats.org/officeDocument/2006/relationships/tags" Target="../tags/tag5983.xml"/><Relationship Id="rId303" Type="http://schemas.openxmlformats.org/officeDocument/2006/relationships/tags" Target="../tags/tag5982.xml"/><Relationship Id="rId302" Type="http://schemas.openxmlformats.org/officeDocument/2006/relationships/tags" Target="../tags/tag5981.xml"/><Relationship Id="rId301" Type="http://schemas.openxmlformats.org/officeDocument/2006/relationships/tags" Target="../tags/tag5980.xml"/><Relationship Id="rId300" Type="http://schemas.openxmlformats.org/officeDocument/2006/relationships/tags" Target="../tags/tag5979.xml"/><Relationship Id="rId30" Type="http://schemas.openxmlformats.org/officeDocument/2006/relationships/tags" Target="../tags/tag5709.xml"/><Relationship Id="rId3" Type="http://schemas.openxmlformats.org/officeDocument/2006/relationships/tags" Target="../tags/tag5682.xml"/><Relationship Id="rId299" Type="http://schemas.openxmlformats.org/officeDocument/2006/relationships/tags" Target="../tags/tag5978.xml"/><Relationship Id="rId298" Type="http://schemas.openxmlformats.org/officeDocument/2006/relationships/tags" Target="../tags/tag5977.xml"/><Relationship Id="rId297" Type="http://schemas.openxmlformats.org/officeDocument/2006/relationships/tags" Target="../tags/tag5976.xml"/><Relationship Id="rId296" Type="http://schemas.openxmlformats.org/officeDocument/2006/relationships/tags" Target="../tags/tag5975.xml"/><Relationship Id="rId295" Type="http://schemas.openxmlformats.org/officeDocument/2006/relationships/tags" Target="../tags/tag5974.xml"/><Relationship Id="rId294" Type="http://schemas.openxmlformats.org/officeDocument/2006/relationships/tags" Target="../tags/tag5973.xml"/><Relationship Id="rId293" Type="http://schemas.openxmlformats.org/officeDocument/2006/relationships/tags" Target="../tags/tag5972.xml"/><Relationship Id="rId292" Type="http://schemas.openxmlformats.org/officeDocument/2006/relationships/tags" Target="../tags/tag5971.xml"/><Relationship Id="rId291" Type="http://schemas.openxmlformats.org/officeDocument/2006/relationships/tags" Target="../tags/tag5970.xml"/><Relationship Id="rId290" Type="http://schemas.openxmlformats.org/officeDocument/2006/relationships/tags" Target="../tags/tag5969.xml"/><Relationship Id="rId29" Type="http://schemas.openxmlformats.org/officeDocument/2006/relationships/tags" Target="../tags/tag5708.xml"/><Relationship Id="rId289" Type="http://schemas.openxmlformats.org/officeDocument/2006/relationships/tags" Target="../tags/tag5968.xml"/><Relationship Id="rId288" Type="http://schemas.openxmlformats.org/officeDocument/2006/relationships/tags" Target="../tags/tag5967.xml"/><Relationship Id="rId287" Type="http://schemas.openxmlformats.org/officeDocument/2006/relationships/tags" Target="../tags/tag5966.xml"/><Relationship Id="rId286" Type="http://schemas.openxmlformats.org/officeDocument/2006/relationships/tags" Target="../tags/tag5965.xml"/><Relationship Id="rId285" Type="http://schemas.openxmlformats.org/officeDocument/2006/relationships/tags" Target="../tags/tag5964.xml"/><Relationship Id="rId284" Type="http://schemas.openxmlformats.org/officeDocument/2006/relationships/tags" Target="../tags/tag5963.xml"/><Relationship Id="rId283" Type="http://schemas.openxmlformats.org/officeDocument/2006/relationships/tags" Target="../tags/tag5962.xml"/><Relationship Id="rId282" Type="http://schemas.openxmlformats.org/officeDocument/2006/relationships/tags" Target="../tags/tag5961.xml"/><Relationship Id="rId281" Type="http://schemas.openxmlformats.org/officeDocument/2006/relationships/tags" Target="../tags/tag5960.xml"/><Relationship Id="rId280" Type="http://schemas.openxmlformats.org/officeDocument/2006/relationships/tags" Target="../tags/tag5959.xml"/><Relationship Id="rId28" Type="http://schemas.openxmlformats.org/officeDocument/2006/relationships/tags" Target="../tags/tag5707.xml"/><Relationship Id="rId279" Type="http://schemas.openxmlformats.org/officeDocument/2006/relationships/tags" Target="../tags/tag5958.xml"/><Relationship Id="rId278" Type="http://schemas.openxmlformats.org/officeDocument/2006/relationships/tags" Target="../tags/tag5957.xml"/><Relationship Id="rId277" Type="http://schemas.openxmlformats.org/officeDocument/2006/relationships/tags" Target="../tags/tag5956.xml"/><Relationship Id="rId276" Type="http://schemas.openxmlformats.org/officeDocument/2006/relationships/tags" Target="../tags/tag5955.xml"/><Relationship Id="rId275" Type="http://schemas.openxmlformats.org/officeDocument/2006/relationships/tags" Target="../tags/tag5954.xml"/><Relationship Id="rId274" Type="http://schemas.openxmlformats.org/officeDocument/2006/relationships/tags" Target="../tags/tag5953.xml"/><Relationship Id="rId273" Type="http://schemas.openxmlformats.org/officeDocument/2006/relationships/tags" Target="../tags/tag5952.xml"/><Relationship Id="rId272" Type="http://schemas.openxmlformats.org/officeDocument/2006/relationships/tags" Target="../tags/tag5951.xml"/><Relationship Id="rId271" Type="http://schemas.openxmlformats.org/officeDocument/2006/relationships/tags" Target="../tags/tag5950.xml"/><Relationship Id="rId270" Type="http://schemas.openxmlformats.org/officeDocument/2006/relationships/tags" Target="../tags/tag5949.xml"/><Relationship Id="rId27" Type="http://schemas.openxmlformats.org/officeDocument/2006/relationships/tags" Target="../tags/tag5706.xml"/><Relationship Id="rId269" Type="http://schemas.openxmlformats.org/officeDocument/2006/relationships/tags" Target="../tags/tag5948.xml"/><Relationship Id="rId268" Type="http://schemas.openxmlformats.org/officeDocument/2006/relationships/tags" Target="../tags/tag5947.xml"/><Relationship Id="rId267" Type="http://schemas.openxmlformats.org/officeDocument/2006/relationships/tags" Target="../tags/tag5946.xml"/><Relationship Id="rId266" Type="http://schemas.openxmlformats.org/officeDocument/2006/relationships/tags" Target="../tags/tag5945.xml"/><Relationship Id="rId265" Type="http://schemas.openxmlformats.org/officeDocument/2006/relationships/tags" Target="../tags/tag5944.xml"/><Relationship Id="rId264" Type="http://schemas.openxmlformats.org/officeDocument/2006/relationships/tags" Target="../tags/tag5943.xml"/><Relationship Id="rId263" Type="http://schemas.openxmlformats.org/officeDocument/2006/relationships/tags" Target="../tags/tag5942.xml"/><Relationship Id="rId262" Type="http://schemas.openxmlformats.org/officeDocument/2006/relationships/tags" Target="../tags/tag5941.xml"/><Relationship Id="rId261" Type="http://schemas.openxmlformats.org/officeDocument/2006/relationships/tags" Target="../tags/tag5940.xml"/><Relationship Id="rId260" Type="http://schemas.openxmlformats.org/officeDocument/2006/relationships/tags" Target="../tags/tag5939.xml"/><Relationship Id="rId26" Type="http://schemas.openxmlformats.org/officeDocument/2006/relationships/tags" Target="../tags/tag5705.xml"/><Relationship Id="rId259" Type="http://schemas.openxmlformats.org/officeDocument/2006/relationships/tags" Target="../tags/tag5938.xml"/><Relationship Id="rId258" Type="http://schemas.openxmlformats.org/officeDocument/2006/relationships/tags" Target="../tags/tag5937.xml"/><Relationship Id="rId257" Type="http://schemas.openxmlformats.org/officeDocument/2006/relationships/tags" Target="../tags/tag5936.xml"/><Relationship Id="rId256" Type="http://schemas.openxmlformats.org/officeDocument/2006/relationships/tags" Target="../tags/tag5935.xml"/><Relationship Id="rId255" Type="http://schemas.openxmlformats.org/officeDocument/2006/relationships/tags" Target="../tags/tag5934.xml"/><Relationship Id="rId254" Type="http://schemas.openxmlformats.org/officeDocument/2006/relationships/tags" Target="../tags/tag5933.xml"/><Relationship Id="rId253" Type="http://schemas.openxmlformats.org/officeDocument/2006/relationships/tags" Target="../tags/tag5932.xml"/><Relationship Id="rId252" Type="http://schemas.openxmlformats.org/officeDocument/2006/relationships/tags" Target="../tags/tag5931.xml"/><Relationship Id="rId251" Type="http://schemas.openxmlformats.org/officeDocument/2006/relationships/tags" Target="../tags/tag5930.xml"/><Relationship Id="rId250" Type="http://schemas.openxmlformats.org/officeDocument/2006/relationships/tags" Target="../tags/tag5929.xml"/><Relationship Id="rId25" Type="http://schemas.openxmlformats.org/officeDocument/2006/relationships/tags" Target="../tags/tag5704.xml"/><Relationship Id="rId249" Type="http://schemas.openxmlformats.org/officeDocument/2006/relationships/tags" Target="../tags/tag5928.xml"/><Relationship Id="rId248" Type="http://schemas.openxmlformats.org/officeDocument/2006/relationships/tags" Target="../tags/tag5927.xml"/><Relationship Id="rId247" Type="http://schemas.openxmlformats.org/officeDocument/2006/relationships/tags" Target="../tags/tag5926.xml"/><Relationship Id="rId246" Type="http://schemas.openxmlformats.org/officeDocument/2006/relationships/tags" Target="../tags/tag5925.xml"/><Relationship Id="rId245" Type="http://schemas.openxmlformats.org/officeDocument/2006/relationships/tags" Target="../tags/tag5924.xml"/><Relationship Id="rId244" Type="http://schemas.openxmlformats.org/officeDocument/2006/relationships/tags" Target="../tags/tag5923.xml"/><Relationship Id="rId243" Type="http://schemas.openxmlformats.org/officeDocument/2006/relationships/tags" Target="../tags/tag5922.xml"/><Relationship Id="rId242" Type="http://schemas.openxmlformats.org/officeDocument/2006/relationships/tags" Target="../tags/tag5921.xml"/><Relationship Id="rId241" Type="http://schemas.openxmlformats.org/officeDocument/2006/relationships/tags" Target="../tags/tag5920.xml"/><Relationship Id="rId240" Type="http://schemas.openxmlformats.org/officeDocument/2006/relationships/tags" Target="../tags/tag5919.xml"/><Relationship Id="rId24" Type="http://schemas.openxmlformats.org/officeDocument/2006/relationships/tags" Target="../tags/tag5703.xml"/><Relationship Id="rId239" Type="http://schemas.openxmlformats.org/officeDocument/2006/relationships/tags" Target="../tags/tag5918.xml"/><Relationship Id="rId238" Type="http://schemas.openxmlformats.org/officeDocument/2006/relationships/tags" Target="../tags/tag5917.xml"/><Relationship Id="rId237" Type="http://schemas.openxmlformats.org/officeDocument/2006/relationships/tags" Target="../tags/tag5916.xml"/><Relationship Id="rId236" Type="http://schemas.openxmlformats.org/officeDocument/2006/relationships/tags" Target="../tags/tag5915.xml"/><Relationship Id="rId235" Type="http://schemas.openxmlformats.org/officeDocument/2006/relationships/tags" Target="../tags/tag5914.xml"/><Relationship Id="rId234" Type="http://schemas.openxmlformats.org/officeDocument/2006/relationships/tags" Target="../tags/tag5913.xml"/><Relationship Id="rId233" Type="http://schemas.openxmlformats.org/officeDocument/2006/relationships/tags" Target="../tags/tag5912.xml"/><Relationship Id="rId232" Type="http://schemas.openxmlformats.org/officeDocument/2006/relationships/tags" Target="../tags/tag5911.xml"/><Relationship Id="rId231" Type="http://schemas.openxmlformats.org/officeDocument/2006/relationships/tags" Target="../tags/tag5910.xml"/><Relationship Id="rId230" Type="http://schemas.openxmlformats.org/officeDocument/2006/relationships/tags" Target="../tags/tag5909.xml"/><Relationship Id="rId23" Type="http://schemas.openxmlformats.org/officeDocument/2006/relationships/tags" Target="../tags/tag5702.xml"/><Relationship Id="rId229" Type="http://schemas.openxmlformats.org/officeDocument/2006/relationships/tags" Target="../tags/tag5908.xml"/><Relationship Id="rId228" Type="http://schemas.openxmlformats.org/officeDocument/2006/relationships/tags" Target="../tags/tag5907.xml"/><Relationship Id="rId227" Type="http://schemas.openxmlformats.org/officeDocument/2006/relationships/tags" Target="../tags/tag5906.xml"/><Relationship Id="rId226" Type="http://schemas.openxmlformats.org/officeDocument/2006/relationships/tags" Target="../tags/tag5905.xml"/><Relationship Id="rId225" Type="http://schemas.openxmlformats.org/officeDocument/2006/relationships/tags" Target="../tags/tag5904.xml"/><Relationship Id="rId224" Type="http://schemas.openxmlformats.org/officeDocument/2006/relationships/tags" Target="../tags/tag5903.xml"/><Relationship Id="rId223" Type="http://schemas.openxmlformats.org/officeDocument/2006/relationships/tags" Target="../tags/tag5902.xml"/><Relationship Id="rId222" Type="http://schemas.openxmlformats.org/officeDocument/2006/relationships/tags" Target="../tags/tag5901.xml"/><Relationship Id="rId221" Type="http://schemas.openxmlformats.org/officeDocument/2006/relationships/tags" Target="../tags/tag5900.xml"/><Relationship Id="rId220" Type="http://schemas.openxmlformats.org/officeDocument/2006/relationships/tags" Target="../tags/tag5899.xml"/><Relationship Id="rId22" Type="http://schemas.openxmlformats.org/officeDocument/2006/relationships/tags" Target="../tags/tag5701.xml"/><Relationship Id="rId219" Type="http://schemas.openxmlformats.org/officeDocument/2006/relationships/tags" Target="../tags/tag5898.xml"/><Relationship Id="rId218" Type="http://schemas.openxmlformats.org/officeDocument/2006/relationships/tags" Target="../tags/tag5897.xml"/><Relationship Id="rId217" Type="http://schemas.openxmlformats.org/officeDocument/2006/relationships/tags" Target="../tags/tag5896.xml"/><Relationship Id="rId216" Type="http://schemas.openxmlformats.org/officeDocument/2006/relationships/tags" Target="../tags/tag5895.xml"/><Relationship Id="rId215" Type="http://schemas.openxmlformats.org/officeDocument/2006/relationships/tags" Target="../tags/tag5894.xml"/><Relationship Id="rId214" Type="http://schemas.openxmlformats.org/officeDocument/2006/relationships/tags" Target="../tags/tag5893.xml"/><Relationship Id="rId213" Type="http://schemas.openxmlformats.org/officeDocument/2006/relationships/tags" Target="../tags/tag5892.xml"/><Relationship Id="rId212" Type="http://schemas.openxmlformats.org/officeDocument/2006/relationships/tags" Target="../tags/tag5891.xml"/><Relationship Id="rId211" Type="http://schemas.openxmlformats.org/officeDocument/2006/relationships/tags" Target="../tags/tag5890.xml"/><Relationship Id="rId210" Type="http://schemas.openxmlformats.org/officeDocument/2006/relationships/tags" Target="../tags/tag5889.xml"/><Relationship Id="rId21" Type="http://schemas.openxmlformats.org/officeDocument/2006/relationships/tags" Target="../tags/tag5700.xml"/><Relationship Id="rId209" Type="http://schemas.openxmlformats.org/officeDocument/2006/relationships/tags" Target="../tags/tag5888.xml"/><Relationship Id="rId208" Type="http://schemas.openxmlformats.org/officeDocument/2006/relationships/tags" Target="../tags/tag5887.xml"/><Relationship Id="rId207" Type="http://schemas.openxmlformats.org/officeDocument/2006/relationships/tags" Target="../tags/tag5886.xml"/><Relationship Id="rId206" Type="http://schemas.openxmlformats.org/officeDocument/2006/relationships/tags" Target="../tags/tag5885.xml"/><Relationship Id="rId205" Type="http://schemas.openxmlformats.org/officeDocument/2006/relationships/tags" Target="../tags/tag5884.xml"/><Relationship Id="rId204" Type="http://schemas.openxmlformats.org/officeDocument/2006/relationships/tags" Target="../tags/tag5883.xml"/><Relationship Id="rId203" Type="http://schemas.openxmlformats.org/officeDocument/2006/relationships/tags" Target="../tags/tag5882.xml"/><Relationship Id="rId202" Type="http://schemas.openxmlformats.org/officeDocument/2006/relationships/tags" Target="../tags/tag5881.xml"/><Relationship Id="rId201" Type="http://schemas.openxmlformats.org/officeDocument/2006/relationships/tags" Target="../tags/tag5880.xml"/><Relationship Id="rId200" Type="http://schemas.openxmlformats.org/officeDocument/2006/relationships/tags" Target="../tags/tag5879.xml"/><Relationship Id="rId20" Type="http://schemas.openxmlformats.org/officeDocument/2006/relationships/tags" Target="../tags/tag5699.xml"/><Relationship Id="rId2" Type="http://schemas.openxmlformats.org/officeDocument/2006/relationships/tags" Target="../tags/tag5681.xml"/><Relationship Id="rId199" Type="http://schemas.openxmlformats.org/officeDocument/2006/relationships/tags" Target="../tags/tag5878.xml"/><Relationship Id="rId198" Type="http://schemas.openxmlformats.org/officeDocument/2006/relationships/tags" Target="../tags/tag5877.xml"/><Relationship Id="rId197" Type="http://schemas.openxmlformats.org/officeDocument/2006/relationships/tags" Target="../tags/tag5876.xml"/><Relationship Id="rId196" Type="http://schemas.openxmlformats.org/officeDocument/2006/relationships/tags" Target="../tags/tag5875.xml"/><Relationship Id="rId195" Type="http://schemas.openxmlformats.org/officeDocument/2006/relationships/tags" Target="../tags/tag5874.xml"/><Relationship Id="rId194" Type="http://schemas.openxmlformats.org/officeDocument/2006/relationships/tags" Target="../tags/tag5873.xml"/><Relationship Id="rId193" Type="http://schemas.openxmlformats.org/officeDocument/2006/relationships/tags" Target="../tags/tag5872.xml"/><Relationship Id="rId192" Type="http://schemas.openxmlformats.org/officeDocument/2006/relationships/tags" Target="../tags/tag5871.xml"/><Relationship Id="rId191" Type="http://schemas.openxmlformats.org/officeDocument/2006/relationships/tags" Target="../tags/tag5870.xml"/><Relationship Id="rId190" Type="http://schemas.openxmlformats.org/officeDocument/2006/relationships/tags" Target="../tags/tag5869.xml"/><Relationship Id="rId19" Type="http://schemas.openxmlformats.org/officeDocument/2006/relationships/tags" Target="../tags/tag5698.xml"/><Relationship Id="rId189" Type="http://schemas.openxmlformats.org/officeDocument/2006/relationships/tags" Target="../tags/tag5868.xml"/><Relationship Id="rId188" Type="http://schemas.openxmlformats.org/officeDocument/2006/relationships/tags" Target="../tags/tag5867.xml"/><Relationship Id="rId187" Type="http://schemas.openxmlformats.org/officeDocument/2006/relationships/tags" Target="../tags/tag5866.xml"/><Relationship Id="rId186" Type="http://schemas.openxmlformats.org/officeDocument/2006/relationships/tags" Target="../tags/tag5865.xml"/><Relationship Id="rId185" Type="http://schemas.openxmlformats.org/officeDocument/2006/relationships/tags" Target="../tags/tag5864.xml"/><Relationship Id="rId184" Type="http://schemas.openxmlformats.org/officeDocument/2006/relationships/tags" Target="../tags/tag5863.xml"/><Relationship Id="rId183" Type="http://schemas.openxmlformats.org/officeDocument/2006/relationships/tags" Target="../tags/tag5862.xml"/><Relationship Id="rId182" Type="http://schemas.openxmlformats.org/officeDocument/2006/relationships/tags" Target="../tags/tag5861.xml"/><Relationship Id="rId181" Type="http://schemas.openxmlformats.org/officeDocument/2006/relationships/tags" Target="../tags/tag5860.xml"/><Relationship Id="rId180" Type="http://schemas.openxmlformats.org/officeDocument/2006/relationships/tags" Target="../tags/tag5859.xml"/><Relationship Id="rId18" Type="http://schemas.openxmlformats.org/officeDocument/2006/relationships/tags" Target="../tags/tag5697.xml"/><Relationship Id="rId179" Type="http://schemas.openxmlformats.org/officeDocument/2006/relationships/tags" Target="../tags/tag5858.xml"/><Relationship Id="rId178" Type="http://schemas.openxmlformats.org/officeDocument/2006/relationships/tags" Target="../tags/tag5857.xml"/><Relationship Id="rId177" Type="http://schemas.openxmlformats.org/officeDocument/2006/relationships/tags" Target="../tags/tag5856.xml"/><Relationship Id="rId176" Type="http://schemas.openxmlformats.org/officeDocument/2006/relationships/tags" Target="../tags/tag5855.xml"/><Relationship Id="rId175" Type="http://schemas.openxmlformats.org/officeDocument/2006/relationships/tags" Target="../tags/tag5854.xml"/><Relationship Id="rId174" Type="http://schemas.openxmlformats.org/officeDocument/2006/relationships/tags" Target="../tags/tag5853.xml"/><Relationship Id="rId173" Type="http://schemas.openxmlformats.org/officeDocument/2006/relationships/tags" Target="../tags/tag5852.xml"/><Relationship Id="rId172" Type="http://schemas.openxmlformats.org/officeDocument/2006/relationships/tags" Target="../tags/tag5851.xml"/><Relationship Id="rId171" Type="http://schemas.openxmlformats.org/officeDocument/2006/relationships/tags" Target="../tags/tag5850.xml"/><Relationship Id="rId170" Type="http://schemas.openxmlformats.org/officeDocument/2006/relationships/tags" Target="../tags/tag5849.xml"/><Relationship Id="rId17" Type="http://schemas.openxmlformats.org/officeDocument/2006/relationships/tags" Target="../tags/tag5696.xml"/><Relationship Id="rId169" Type="http://schemas.openxmlformats.org/officeDocument/2006/relationships/tags" Target="../tags/tag5848.xml"/><Relationship Id="rId168" Type="http://schemas.openxmlformats.org/officeDocument/2006/relationships/tags" Target="../tags/tag5847.xml"/><Relationship Id="rId167" Type="http://schemas.openxmlformats.org/officeDocument/2006/relationships/tags" Target="../tags/tag5846.xml"/><Relationship Id="rId166" Type="http://schemas.openxmlformats.org/officeDocument/2006/relationships/tags" Target="../tags/tag5845.xml"/><Relationship Id="rId165" Type="http://schemas.openxmlformats.org/officeDocument/2006/relationships/tags" Target="../tags/tag5844.xml"/><Relationship Id="rId164" Type="http://schemas.openxmlformats.org/officeDocument/2006/relationships/tags" Target="../tags/tag5843.xml"/><Relationship Id="rId163" Type="http://schemas.openxmlformats.org/officeDocument/2006/relationships/tags" Target="../tags/tag5842.xml"/><Relationship Id="rId162" Type="http://schemas.openxmlformats.org/officeDocument/2006/relationships/tags" Target="../tags/tag5841.xml"/><Relationship Id="rId161" Type="http://schemas.openxmlformats.org/officeDocument/2006/relationships/tags" Target="../tags/tag5840.xml"/><Relationship Id="rId160" Type="http://schemas.openxmlformats.org/officeDocument/2006/relationships/tags" Target="../tags/tag5839.xml"/><Relationship Id="rId16" Type="http://schemas.openxmlformats.org/officeDocument/2006/relationships/tags" Target="../tags/tag5695.xml"/><Relationship Id="rId159" Type="http://schemas.openxmlformats.org/officeDocument/2006/relationships/tags" Target="../tags/tag5838.xml"/><Relationship Id="rId158" Type="http://schemas.openxmlformats.org/officeDocument/2006/relationships/tags" Target="../tags/tag5837.xml"/><Relationship Id="rId157" Type="http://schemas.openxmlformats.org/officeDocument/2006/relationships/tags" Target="../tags/tag5836.xml"/><Relationship Id="rId156" Type="http://schemas.openxmlformats.org/officeDocument/2006/relationships/tags" Target="../tags/tag5835.xml"/><Relationship Id="rId155" Type="http://schemas.openxmlformats.org/officeDocument/2006/relationships/tags" Target="../tags/tag5834.xml"/><Relationship Id="rId154" Type="http://schemas.openxmlformats.org/officeDocument/2006/relationships/tags" Target="../tags/tag5833.xml"/><Relationship Id="rId153" Type="http://schemas.openxmlformats.org/officeDocument/2006/relationships/tags" Target="../tags/tag5832.xml"/><Relationship Id="rId152" Type="http://schemas.openxmlformats.org/officeDocument/2006/relationships/tags" Target="../tags/tag5831.xml"/><Relationship Id="rId151" Type="http://schemas.openxmlformats.org/officeDocument/2006/relationships/tags" Target="../tags/tag5830.xml"/><Relationship Id="rId150" Type="http://schemas.openxmlformats.org/officeDocument/2006/relationships/tags" Target="../tags/tag5829.xml"/><Relationship Id="rId15" Type="http://schemas.openxmlformats.org/officeDocument/2006/relationships/tags" Target="../tags/tag5694.xml"/><Relationship Id="rId149" Type="http://schemas.openxmlformats.org/officeDocument/2006/relationships/tags" Target="../tags/tag5828.xml"/><Relationship Id="rId148" Type="http://schemas.openxmlformats.org/officeDocument/2006/relationships/tags" Target="../tags/tag5827.xml"/><Relationship Id="rId147" Type="http://schemas.openxmlformats.org/officeDocument/2006/relationships/tags" Target="../tags/tag5826.xml"/><Relationship Id="rId146" Type="http://schemas.openxmlformats.org/officeDocument/2006/relationships/tags" Target="../tags/tag5825.xml"/><Relationship Id="rId145" Type="http://schemas.openxmlformats.org/officeDocument/2006/relationships/tags" Target="../tags/tag5824.xml"/><Relationship Id="rId144" Type="http://schemas.openxmlformats.org/officeDocument/2006/relationships/tags" Target="../tags/tag5823.xml"/><Relationship Id="rId143" Type="http://schemas.openxmlformats.org/officeDocument/2006/relationships/tags" Target="../tags/tag5822.xml"/><Relationship Id="rId142" Type="http://schemas.openxmlformats.org/officeDocument/2006/relationships/tags" Target="../tags/tag5821.xml"/><Relationship Id="rId141" Type="http://schemas.openxmlformats.org/officeDocument/2006/relationships/tags" Target="../tags/tag5820.xml"/><Relationship Id="rId140" Type="http://schemas.openxmlformats.org/officeDocument/2006/relationships/tags" Target="../tags/tag5819.xml"/><Relationship Id="rId14" Type="http://schemas.openxmlformats.org/officeDocument/2006/relationships/tags" Target="../tags/tag5693.xml"/><Relationship Id="rId139" Type="http://schemas.openxmlformats.org/officeDocument/2006/relationships/tags" Target="../tags/tag5818.xml"/><Relationship Id="rId138" Type="http://schemas.openxmlformats.org/officeDocument/2006/relationships/tags" Target="../tags/tag5817.xml"/><Relationship Id="rId137" Type="http://schemas.openxmlformats.org/officeDocument/2006/relationships/tags" Target="../tags/tag5816.xml"/><Relationship Id="rId136" Type="http://schemas.openxmlformats.org/officeDocument/2006/relationships/tags" Target="../tags/tag5815.xml"/><Relationship Id="rId135" Type="http://schemas.openxmlformats.org/officeDocument/2006/relationships/tags" Target="../tags/tag5814.xml"/><Relationship Id="rId134" Type="http://schemas.openxmlformats.org/officeDocument/2006/relationships/tags" Target="../tags/tag5813.xml"/><Relationship Id="rId133" Type="http://schemas.openxmlformats.org/officeDocument/2006/relationships/tags" Target="../tags/tag5812.xml"/><Relationship Id="rId132" Type="http://schemas.openxmlformats.org/officeDocument/2006/relationships/tags" Target="../tags/tag5811.xml"/><Relationship Id="rId131" Type="http://schemas.openxmlformats.org/officeDocument/2006/relationships/tags" Target="../tags/tag5810.xml"/><Relationship Id="rId130" Type="http://schemas.openxmlformats.org/officeDocument/2006/relationships/tags" Target="../tags/tag5809.xml"/><Relationship Id="rId13" Type="http://schemas.openxmlformats.org/officeDocument/2006/relationships/tags" Target="../tags/tag5692.xml"/><Relationship Id="rId129" Type="http://schemas.openxmlformats.org/officeDocument/2006/relationships/tags" Target="../tags/tag5808.xml"/><Relationship Id="rId128" Type="http://schemas.openxmlformats.org/officeDocument/2006/relationships/tags" Target="../tags/tag5807.xml"/><Relationship Id="rId1273" Type="http://schemas.openxmlformats.org/officeDocument/2006/relationships/notesSlide" Target="../notesSlides/notesSlide30.xml"/><Relationship Id="rId1272" Type="http://schemas.openxmlformats.org/officeDocument/2006/relationships/slideLayout" Target="../slideLayouts/slideLayout73.xml"/><Relationship Id="rId1271" Type="http://schemas.openxmlformats.org/officeDocument/2006/relationships/tags" Target="../tags/tag6948.xml"/><Relationship Id="rId1270" Type="http://schemas.openxmlformats.org/officeDocument/2006/relationships/image" Target="../media/image4.svg"/><Relationship Id="rId127" Type="http://schemas.openxmlformats.org/officeDocument/2006/relationships/tags" Target="../tags/tag5806.xml"/><Relationship Id="rId1269" Type="http://schemas.openxmlformats.org/officeDocument/2006/relationships/image" Target="../media/image13.png"/><Relationship Id="rId1268" Type="http://schemas.openxmlformats.org/officeDocument/2006/relationships/tags" Target="../tags/tag6947.xml"/><Relationship Id="rId1267" Type="http://schemas.openxmlformats.org/officeDocument/2006/relationships/tags" Target="../tags/tag6946.xml"/><Relationship Id="rId1266" Type="http://schemas.openxmlformats.org/officeDocument/2006/relationships/tags" Target="../tags/tag6945.xml"/><Relationship Id="rId1265" Type="http://schemas.openxmlformats.org/officeDocument/2006/relationships/tags" Target="../tags/tag6944.xml"/><Relationship Id="rId1264" Type="http://schemas.openxmlformats.org/officeDocument/2006/relationships/tags" Target="../tags/tag6943.xml"/><Relationship Id="rId1263" Type="http://schemas.openxmlformats.org/officeDocument/2006/relationships/tags" Target="../tags/tag6942.xml"/><Relationship Id="rId1262" Type="http://schemas.openxmlformats.org/officeDocument/2006/relationships/tags" Target="../tags/tag6941.xml"/><Relationship Id="rId1261" Type="http://schemas.openxmlformats.org/officeDocument/2006/relationships/tags" Target="../tags/tag6940.xml"/><Relationship Id="rId1260" Type="http://schemas.openxmlformats.org/officeDocument/2006/relationships/tags" Target="../tags/tag6939.xml"/><Relationship Id="rId126" Type="http://schemas.openxmlformats.org/officeDocument/2006/relationships/tags" Target="../tags/tag5805.xml"/><Relationship Id="rId1259" Type="http://schemas.openxmlformats.org/officeDocument/2006/relationships/tags" Target="../tags/tag6938.xml"/><Relationship Id="rId1258" Type="http://schemas.openxmlformats.org/officeDocument/2006/relationships/tags" Target="../tags/tag6937.xml"/><Relationship Id="rId1257" Type="http://schemas.openxmlformats.org/officeDocument/2006/relationships/tags" Target="../tags/tag6936.xml"/><Relationship Id="rId1256" Type="http://schemas.openxmlformats.org/officeDocument/2006/relationships/tags" Target="../tags/tag6935.xml"/><Relationship Id="rId1255" Type="http://schemas.openxmlformats.org/officeDocument/2006/relationships/tags" Target="../tags/tag6934.xml"/><Relationship Id="rId1254" Type="http://schemas.openxmlformats.org/officeDocument/2006/relationships/tags" Target="../tags/tag6933.xml"/><Relationship Id="rId1253" Type="http://schemas.openxmlformats.org/officeDocument/2006/relationships/tags" Target="../tags/tag6932.xml"/><Relationship Id="rId1252" Type="http://schemas.openxmlformats.org/officeDocument/2006/relationships/tags" Target="../tags/tag6931.xml"/><Relationship Id="rId1251" Type="http://schemas.openxmlformats.org/officeDocument/2006/relationships/tags" Target="../tags/tag6930.xml"/><Relationship Id="rId1250" Type="http://schemas.openxmlformats.org/officeDocument/2006/relationships/tags" Target="../tags/tag6929.xml"/><Relationship Id="rId125" Type="http://schemas.openxmlformats.org/officeDocument/2006/relationships/tags" Target="../tags/tag5804.xml"/><Relationship Id="rId1249" Type="http://schemas.openxmlformats.org/officeDocument/2006/relationships/tags" Target="../tags/tag6928.xml"/><Relationship Id="rId1248" Type="http://schemas.openxmlformats.org/officeDocument/2006/relationships/tags" Target="../tags/tag6927.xml"/><Relationship Id="rId1247" Type="http://schemas.openxmlformats.org/officeDocument/2006/relationships/tags" Target="../tags/tag6926.xml"/><Relationship Id="rId1246" Type="http://schemas.openxmlformats.org/officeDocument/2006/relationships/tags" Target="../tags/tag6925.xml"/><Relationship Id="rId1245" Type="http://schemas.openxmlformats.org/officeDocument/2006/relationships/tags" Target="../tags/tag6924.xml"/><Relationship Id="rId1244" Type="http://schemas.openxmlformats.org/officeDocument/2006/relationships/tags" Target="../tags/tag6923.xml"/><Relationship Id="rId1243" Type="http://schemas.openxmlformats.org/officeDocument/2006/relationships/tags" Target="../tags/tag6922.xml"/><Relationship Id="rId1242" Type="http://schemas.openxmlformats.org/officeDocument/2006/relationships/tags" Target="../tags/tag6921.xml"/><Relationship Id="rId1241" Type="http://schemas.openxmlformats.org/officeDocument/2006/relationships/tags" Target="../tags/tag6920.xml"/><Relationship Id="rId1240" Type="http://schemas.openxmlformats.org/officeDocument/2006/relationships/tags" Target="../tags/tag6919.xml"/><Relationship Id="rId124" Type="http://schemas.openxmlformats.org/officeDocument/2006/relationships/tags" Target="../tags/tag5803.xml"/><Relationship Id="rId1239" Type="http://schemas.openxmlformats.org/officeDocument/2006/relationships/tags" Target="../tags/tag6918.xml"/><Relationship Id="rId1238" Type="http://schemas.openxmlformats.org/officeDocument/2006/relationships/tags" Target="../tags/tag6917.xml"/><Relationship Id="rId1237" Type="http://schemas.openxmlformats.org/officeDocument/2006/relationships/tags" Target="../tags/tag6916.xml"/><Relationship Id="rId1236" Type="http://schemas.openxmlformats.org/officeDocument/2006/relationships/tags" Target="../tags/tag6915.xml"/><Relationship Id="rId1235" Type="http://schemas.openxmlformats.org/officeDocument/2006/relationships/tags" Target="../tags/tag6914.xml"/><Relationship Id="rId1234" Type="http://schemas.openxmlformats.org/officeDocument/2006/relationships/tags" Target="../tags/tag6913.xml"/><Relationship Id="rId1233" Type="http://schemas.openxmlformats.org/officeDocument/2006/relationships/tags" Target="../tags/tag6912.xml"/><Relationship Id="rId1232" Type="http://schemas.openxmlformats.org/officeDocument/2006/relationships/tags" Target="../tags/tag6911.xml"/><Relationship Id="rId1231" Type="http://schemas.openxmlformats.org/officeDocument/2006/relationships/tags" Target="../tags/tag6910.xml"/><Relationship Id="rId1230" Type="http://schemas.openxmlformats.org/officeDocument/2006/relationships/tags" Target="../tags/tag6909.xml"/><Relationship Id="rId123" Type="http://schemas.openxmlformats.org/officeDocument/2006/relationships/tags" Target="../tags/tag5802.xml"/><Relationship Id="rId1229" Type="http://schemas.openxmlformats.org/officeDocument/2006/relationships/tags" Target="../tags/tag6908.xml"/><Relationship Id="rId1228" Type="http://schemas.openxmlformats.org/officeDocument/2006/relationships/tags" Target="../tags/tag6907.xml"/><Relationship Id="rId1227" Type="http://schemas.openxmlformats.org/officeDocument/2006/relationships/tags" Target="../tags/tag6906.xml"/><Relationship Id="rId1226" Type="http://schemas.openxmlformats.org/officeDocument/2006/relationships/tags" Target="../tags/tag6905.xml"/><Relationship Id="rId1225" Type="http://schemas.openxmlformats.org/officeDocument/2006/relationships/tags" Target="../tags/tag6904.xml"/><Relationship Id="rId1224" Type="http://schemas.openxmlformats.org/officeDocument/2006/relationships/tags" Target="../tags/tag6903.xml"/><Relationship Id="rId1223" Type="http://schemas.openxmlformats.org/officeDocument/2006/relationships/tags" Target="../tags/tag6902.xml"/><Relationship Id="rId1222" Type="http://schemas.openxmlformats.org/officeDocument/2006/relationships/tags" Target="../tags/tag6901.xml"/><Relationship Id="rId1221" Type="http://schemas.openxmlformats.org/officeDocument/2006/relationships/tags" Target="../tags/tag6900.xml"/><Relationship Id="rId1220" Type="http://schemas.openxmlformats.org/officeDocument/2006/relationships/tags" Target="../tags/tag6899.xml"/><Relationship Id="rId122" Type="http://schemas.openxmlformats.org/officeDocument/2006/relationships/tags" Target="../tags/tag5801.xml"/><Relationship Id="rId1219" Type="http://schemas.openxmlformats.org/officeDocument/2006/relationships/tags" Target="../tags/tag6898.xml"/><Relationship Id="rId1218" Type="http://schemas.openxmlformats.org/officeDocument/2006/relationships/tags" Target="../tags/tag6897.xml"/><Relationship Id="rId1217" Type="http://schemas.openxmlformats.org/officeDocument/2006/relationships/tags" Target="../tags/tag6896.xml"/><Relationship Id="rId1216" Type="http://schemas.openxmlformats.org/officeDocument/2006/relationships/tags" Target="../tags/tag6895.xml"/><Relationship Id="rId1215" Type="http://schemas.openxmlformats.org/officeDocument/2006/relationships/tags" Target="../tags/tag6894.xml"/><Relationship Id="rId1214" Type="http://schemas.openxmlformats.org/officeDocument/2006/relationships/tags" Target="../tags/tag6893.xml"/><Relationship Id="rId1213" Type="http://schemas.openxmlformats.org/officeDocument/2006/relationships/tags" Target="../tags/tag6892.xml"/><Relationship Id="rId1212" Type="http://schemas.openxmlformats.org/officeDocument/2006/relationships/tags" Target="../tags/tag6891.xml"/><Relationship Id="rId1211" Type="http://schemas.openxmlformats.org/officeDocument/2006/relationships/tags" Target="../tags/tag6890.xml"/><Relationship Id="rId1210" Type="http://schemas.openxmlformats.org/officeDocument/2006/relationships/tags" Target="../tags/tag6889.xml"/><Relationship Id="rId121" Type="http://schemas.openxmlformats.org/officeDocument/2006/relationships/tags" Target="../tags/tag5800.xml"/><Relationship Id="rId1209" Type="http://schemas.openxmlformats.org/officeDocument/2006/relationships/tags" Target="../tags/tag6888.xml"/><Relationship Id="rId1208" Type="http://schemas.openxmlformats.org/officeDocument/2006/relationships/tags" Target="../tags/tag6887.xml"/><Relationship Id="rId1207" Type="http://schemas.openxmlformats.org/officeDocument/2006/relationships/tags" Target="../tags/tag6886.xml"/><Relationship Id="rId1206" Type="http://schemas.openxmlformats.org/officeDocument/2006/relationships/tags" Target="../tags/tag6885.xml"/><Relationship Id="rId1205" Type="http://schemas.openxmlformats.org/officeDocument/2006/relationships/tags" Target="../tags/tag6884.xml"/><Relationship Id="rId1204" Type="http://schemas.openxmlformats.org/officeDocument/2006/relationships/tags" Target="../tags/tag6883.xml"/><Relationship Id="rId1203" Type="http://schemas.openxmlformats.org/officeDocument/2006/relationships/tags" Target="../tags/tag6882.xml"/><Relationship Id="rId1202" Type="http://schemas.openxmlformats.org/officeDocument/2006/relationships/tags" Target="../tags/tag6881.xml"/><Relationship Id="rId1201" Type="http://schemas.openxmlformats.org/officeDocument/2006/relationships/tags" Target="../tags/tag6880.xml"/><Relationship Id="rId1200" Type="http://schemas.openxmlformats.org/officeDocument/2006/relationships/tags" Target="../tags/tag6879.xml"/><Relationship Id="rId120" Type="http://schemas.openxmlformats.org/officeDocument/2006/relationships/tags" Target="../tags/tag5799.xml"/><Relationship Id="rId12" Type="http://schemas.openxmlformats.org/officeDocument/2006/relationships/tags" Target="../tags/tag5691.xml"/><Relationship Id="rId1199" Type="http://schemas.openxmlformats.org/officeDocument/2006/relationships/tags" Target="../tags/tag6878.xml"/><Relationship Id="rId1198" Type="http://schemas.openxmlformats.org/officeDocument/2006/relationships/tags" Target="../tags/tag6877.xml"/><Relationship Id="rId1197" Type="http://schemas.openxmlformats.org/officeDocument/2006/relationships/tags" Target="../tags/tag6876.xml"/><Relationship Id="rId1196" Type="http://schemas.openxmlformats.org/officeDocument/2006/relationships/tags" Target="../tags/tag6875.xml"/><Relationship Id="rId1195" Type="http://schemas.openxmlformats.org/officeDocument/2006/relationships/tags" Target="../tags/tag6874.xml"/><Relationship Id="rId1194" Type="http://schemas.openxmlformats.org/officeDocument/2006/relationships/tags" Target="../tags/tag6873.xml"/><Relationship Id="rId1193" Type="http://schemas.openxmlformats.org/officeDocument/2006/relationships/tags" Target="../tags/tag6872.xml"/><Relationship Id="rId1192" Type="http://schemas.openxmlformats.org/officeDocument/2006/relationships/tags" Target="../tags/tag6871.xml"/><Relationship Id="rId1191" Type="http://schemas.openxmlformats.org/officeDocument/2006/relationships/tags" Target="../tags/tag6870.xml"/><Relationship Id="rId1190" Type="http://schemas.openxmlformats.org/officeDocument/2006/relationships/tags" Target="../tags/tag6869.xml"/><Relationship Id="rId119" Type="http://schemas.openxmlformats.org/officeDocument/2006/relationships/tags" Target="../tags/tag5798.xml"/><Relationship Id="rId1189" Type="http://schemas.openxmlformats.org/officeDocument/2006/relationships/tags" Target="../tags/tag6868.xml"/><Relationship Id="rId1188" Type="http://schemas.openxmlformats.org/officeDocument/2006/relationships/tags" Target="../tags/tag6867.xml"/><Relationship Id="rId1187" Type="http://schemas.openxmlformats.org/officeDocument/2006/relationships/tags" Target="../tags/tag6866.xml"/><Relationship Id="rId1186" Type="http://schemas.openxmlformats.org/officeDocument/2006/relationships/tags" Target="../tags/tag6865.xml"/><Relationship Id="rId1185" Type="http://schemas.openxmlformats.org/officeDocument/2006/relationships/tags" Target="../tags/tag6864.xml"/><Relationship Id="rId1184" Type="http://schemas.openxmlformats.org/officeDocument/2006/relationships/tags" Target="../tags/tag6863.xml"/><Relationship Id="rId1183" Type="http://schemas.openxmlformats.org/officeDocument/2006/relationships/tags" Target="../tags/tag6862.xml"/><Relationship Id="rId1182" Type="http://schemas.openxmlformats.org/officeDocument/2006/relationships/tags" Target="../tags/tag6861.xml"/><Relationship Id="rId1181" Type="http://schemas.openxmlformats.org/officeDocument/2006/relationships/tags" Target="../tags/tag6860.xml"/><Relationship Id="rId1180" Type="http://schemas.openxmlformats.org/officeDocument/2006/relationships/tags" Target="../tags/tag6859.xml"/><Relationship Id="rId118" Type="http://schemas.openxmlformats.org/officeDocument/2006/relationships/tags" Target="../tags/tag5797.xml"/><Relationship Id="rId1179" Type="http://schemas.openxmlformats.org/officeDocument/2006/relationships/tags" Target="../tags/tag6858.xml"/><Relationship Id="rId1178" Type="http://schemas.openxmlformats.org/officeDocument/2006/relationships/tags" Target="../tags/tag6857.xml"/><Relationship Id="rId1177" Type="http://schemas.openxmlformats.org/officeDocument/2006/relationships/tags" Target="../tags/tag6856.xml"/><Relationship Id="rId1176" Type="http://schemas.openxmlformats.org/officeDocument/2006/relationships/tags" Target="../tags/tag6855.xml"/><Relationship Id="rId1175" Type="http://schemas.openxmlformats.org/officeDocument/2006/relationships/tags" Target="../tags/tag6854.xml"/><Relationship Id="rId1174" Type="http://schemas.openxmlformats.org/officeDocument/2006/relationships/tags" Target="../tags/tag6853.xml"/><Relationship Id="rId1173" Type="http://schemas.openxmlformats.org/officeDocument/2006/relationships/tags" Target="../tags/tag6852.xml"/><Relationship Id="rId1172" Type="http://schemas.openxmlformats.org/officeDocument/2006/relationships/tags" Target="../tags/tag6851.xml"/><Relationship Id="rId1171" Type="http://schemas.openxmlformats.org/officeDocument/2006/relationships/tags" Target="../tags/tag6850.xml"/><Relationship Id="rId1170" Type="http://schemas.openxmlformats.org/officeDocument/2006/relationships/tags" Target="../tags/tag6849.xml"/><Relationship Id="rId117" Type="http://schemas.openxmlformats.org/officeDocument/2006/relationships/tags" Target="../tags/tag5796.xml"/><Relationship Id="rId1169" Type="http://schemas.openxmlformats.org/officeDocument/2006/relationships/tags" Target="../tags/tag6848.xml"/><Relationship Id="rId1168" Type="http://schemas.openxmlformats.org/officeDocument/2006/relationships/tags" Target="../tags/tag6847.xml"/><Relationship Id="rId1167" Type="http://schemas.openxmlformats.org/officeDocument/2006/relationships/tags" Target="../tags/tag6846.xml"/><Relationship Id="rId1166" Type="http://schemas.openxmlformats.org/officeDocument/2006/relationships/tags" Target="../tags/tag6845.xml"/><Relationship Id="rId1165" Type="http://schemas.openxmlformats.org/officeDocument/2006/relationships/tags" Target="../tags/tag6844.xml"/><Relationship Id="rId1164" Type="http://schemas.openxmlformats.org/officeDocument/2006/relationships/tags" Target="../tags/tag6843.xml"/><Relationship Id="rId1163" Type="http://schemas.openxmlformats.org/officeDocument/2006/relationships/tags" Target="../tags/tag6842.xml"/><Relationship Id="rId1162" Type="http://schemas.openxmlformats.org/officeDocument/2006/relationships/tags" Target="../tags/tag6841.xml"/><Relationship Id="rId1161" Type="http://schemas.openxmlformats.org/officeDocument/2006/relationships/tags" Target="../tags/tag6840.xml"/><Relationship Id="rId1160" Type="http://schemas.openxmlformats.org/officeDocument/2006/relationships/tags" Target="../tags/tag6839.xml"/><Relationship Id="rId116" Type="http://schemas.openxmlformats.org/officeDocument/2006/relationships/tags" Target="../tags/tag5795.xml"/><Relationship Id="rId1159" Type="http://schemas.openxmlformats.org/officeDocument/2006/relationships/tags" Target="../tags/tag6838.xml"/><Relationship Id="rId1158" Type="http://schemas.openxmlformats.org/officeDocument/2006/relationships/tags" Target="../tags/tag6837.xml"/><Relationship Id="rId1157" Type="http://schemas.openxmlformats.org/officeDocument/2006/relationships/tags" Target="../tags/tag6836.xml"/><Relationship Id="rId1156" Type="http://schemas.openxmlformats.org/officeDocument/2006/relationships/tags" Target="../tags/tag6835.xml"/><Relationship Id="rId1155" Type="http://schemas.openxmlformats.org/officeDocument/2006/relationships/tags" Target="../tags/tag6834.xml"/><Relationship Id="rId1154" Type="http://schemas.openxmlformats.org/officeDocument/2006/relationships/tags" Target="../tags/tag6833.xml"/><Relationship Id="rId1153" Type="http://schemas.openxmlformats.org/officeDocument/2006/relationships/tags" Target="../tags/tag6832.xml"/><Relationship Id="rId1152" Type="http://schemas.openxmlformats.org/officeDocument/2006/relationships/tags" Target="../tags/tag6831.xml"/><Relationship Id="rId1151" Type="http://schemas.openxmlformats.org/officeDocument/2006/relationships/tags" Target="../tags/tag6830.xml"/><Relationship Id="rId1150" Type="http://schemas.openxmlformats.org/officeDocument/2006/relationships/tags" Target="../tags/tag6829.xml"/><Relationship Id="rId115" Type="http://schemas.openxmlformats.org/officeDocument/2006/relationships/tags" Target="../tags/tag5794.xml"/><Relationship Id="rId1149" Type="http://schemas.openxmlformats.org/officeDocument/2006/relationships/tags" Target="../tags/tag6828.xml"/><Relationship Id="rId1148" Type="http://schemas.openxmlformats.org/officeDocument/2006/relationships/tags" Target="../tags/tag6827.xml"/><Relationship Id="rId1147" Type="http://schemas.openxmlformats.org/officeDocument/2006/relationships/tags" Target="../tags/tag6826.xml"/><Relationship Id="rId1146" Type="http://schemas.openxmlformats.org/officeDocument/2006/relationships/tags" Target="../tags/tag6825.xml"/><Relationship Id="rId1145" Type="http://schemas.openxmlformats.org/officeDocument/2006/relationships/tags" Target="../tags/tag6824.xml"/><Relationship Id="rId1144" Type="http://schemas.openxmlformats.org/officeDocument/2006/relationships/tags" Target="../tags/tag6823.xml"/><Relationship Id="rId1143" Type="http://schemas.openxmlformats.org/officeDocument/2006/relationships/tags" Target="../tags/tag6822.xml"/><Relationship Id="rId1142" Type="http://schemas.openxmlformats.org/officeDocument/2006/relationships/tags" Target="../tags/tag6821.xml"/><Relationship Id="rId1141" Type="http://schemas.openxmlformats.org/officeDocument/2006/relationships/tags" Target="../tags/tag6820.xml"/><Relationship Id="rId1140" Type="http://schemas.openxmlformats.org/officeDocument/2006/relationships/tags" Target="../tags/tag6819.xml"/><Relationship Id="rId114" Type="http://schemas.openxmlformats.org/officeDocument/2006/relationships/tags" Target="../tags/tag5793.xml"/><Relationship Id="rId1139" Type="http://schemas.openxmlformats.org/officeDocument/2006/relationships/tags" Target="../tags/tag6818.xml"/><Relationship Id="rId1138" Type="http://schemas.openxmlformats.org/officeDocument/2006/relationships/tags" Target="../tags/tag6817.xml"/><Relationship Id="rId1137" Type="http://schemas.openxmlformats.org/officeDocument/2006/relationships/tags" Target="../tags/tag6816.xml"/><Relationship Id="rId1136" Type="http://schemas.openxmlformats.org/officeDocument/2006/relationships/tags" Target="../tags/tag6815.xml"/><Relationship Id="rId1135" Type="http://schemas.openxmlformats.org/officeDocument/2006/relationships/tags" Target="../tags/tag6814.xml"/><Relationship Id="rId1134" Type="http://schemas.openxmlformats.org/officeDocument/2006/relationships/tags" Target="../tags/tag6813.xml"/><Relationship Id="rId1133" Type="http://schemas.openxmlformats.org/officeDocument/2006/relationships/tags" Target="../tags/tag6812.xml"/><Relationship Id="rId1132" Type="http://schemas.openxmlformats.org/officeDocument/2006/relationships/tags" Target="../tags/tag6811.xml"/><Relationship Id="rId1131" Type="http://schemas.openxmlformats.org/officeDocument/2006/relationships/tags" Target="../tags/tag6810.xml"/><Relationship Id="rId1130" Type="http://schemas.openxmlformats.org/officeDocument/2006/relationships/tags" Target="../tags/tag6809.xml"/><Relationship Id="rId113" Type="http://schemas.openxmlformats.org/officeDocument/2006/relationships/tags" Target="../tags/tag5792.xml"/><Relationship Id="rId1129" Type="http://schemas.openxmlformats.org/officeDocument/2006/relationships/tags" Target="../tags/tag6808.xml"/><Relationship Id="rId1128" Type="http://schemas.openxmlformats.org/officeDocument/2006/relationships/tags" Target="../tags/tag6807.xml"/><Relationship Id="rId1127" Type="http://schemas.openxmlformats.org/officeDocument/2006/relationships/tags" Target="../tags/tag6806.xml"/><Relationship Id="rId1126" Type="http://schemas.openxmlformats.org/officeDocument/2006/relationships/tags" Target="../tags/tag6805.xml"/><Relationship Id="rId1125" Type="http://schemas.openxmlformats.org/officeDocument/2006/relationships/tags" Target="../tags/tag6804.xml"/><Relationship Id="rId1124" Type="http://schemas.openxmlformats.org/officeDocument/2006/relationships/tags" Target="../tags/tag6803.xml"/><Relationship Id="rId1123" Type="http://schemas.openxmlformats.org/officeDocument/2006/relationships/tags" Target="../tags/tag6802.xml"/><Relationship Id="rId1122" Type="http://schemas.openxmlformats.org/officeDocument/2006/relationships/tags" Target="../tags/tag6801.xml"/><Relationship Id="rId1121" Type="http://schemas.openxmlformats.org/officeDocument/2006/relationships/tags" Target="../tags/tag6800.xml"/><Relationship Id="rId1120" Type="http://schemas.openxmlformats.org/officeDocument/2006/relationships/tags" Target="../tags/tag6799.xml"/><Relationship Id="rId112" Type="http://schemas.openxmlformats.org/officeDocument/2006/relationships/tags" Target="../tags/tag5791.xml"/><Relationship Id="rId1119" Type="http://schemas.openxmlformats.org/officeDocument/2006/relationships/tags" Target="../tags/tag6798.xml"/><Relationship Id="rId1118" Type="http://schemas.openxmlformats.org/officeDocument/2006/relationships/tags" Target="../tags/tag6797.xml"/><Relationship Id="rId1117" Type="http://schemas.openxmlformats.org/officeDocument/2006/relationships/tags" Target="../tags/tag6796.xml"/><Relationship Id="rId1116" Type="http://schemas.openxmlformats.org/officeDocument/2006/relationships/tags" Target="../tags/tag6795.xml"/><Relationship Id="rId1115" Type="http://schemas.openxmlformats.org/officeDocument/2006/relationships/tags" Target="../tags/tag6794.xml"/><Relationship Id="rId1114" Type="http://schemas.openxmlformats.org/officeDocument/2006/relationships/tags" Target="../tags/tag6793.xml"/><Relationship Id="rId1113" Type="http://schemas.openxmlformats.org/officeDocument/2006/relationships/tags" Target="../tags/tag6792.xml"/><Relationship Id="rId1112" Type="http://schemas.openxmlformats.org/officeDocument/2006/relationships/tags" Target="../tags/tag6791.xml"/><Relationship Id="rId1111" Type="http://schemas.openxmlformats.org/officeDocument/2006/relationships/tags" Target="../tags/tag6790.xml"/><Relationship Id="rId1110" Type="http://schemas.openxmlformats.org/officeDocument/2006/relationships/tags" Target="../tags/tag6789.xml"/><Relationship Id="rId111" Type="http://schemas.openxmlformats.org/officeDocument/2006/relationships/tags" Target="../tags/tag5790.xml"/><Relationship Id="rId1109" Type="http://schemas.openxmlformats.org/officeDocument/2006/relationships/tags" Target="../tags/tag6788.xml"/><Relationship Id="rId1108" Type="http://schemas.openxmlformats.org/officeDocument/2006/relationships/tags" Target="../tags/tag6787.xml"/><Relationship Id="rId1107" Type="http://schemas.openxmlformats.org/officeDocument/2006/relationships/tags" Target="../tags/tag6786.xml"/><Relationship Id="rId1106" Type="http://schemas.openxmlformats.org/officeDocument/2006/relationships/tags" Target="../tags/tag6785.xml"/><Relationship Id="rId1105" Type="http://schemas.openxmlformats.org/officeDocument/2006/relationships/tags" Target="../tags/tag6784.xml"/><Relationship Id="rId1104" Type="http://schemas.openxmlformats.org/officeDocument/2006/relationships/tags" Target="../tags/tag6783.xml"/><Relationship Id="rId1103" Type="http://schemas.openxmlformats.org/officeDocument/2006/relationships/tags" Target="../tags/tag6782.xml"/><Relationship Id="rId1102" Type="http://schemas.openxmlformats.org/officeDocument/2006/relationships/tags" Target="../tags/tag6781.xml"/><Relationship Id="rId1101" Type="http://schemas.openxmlformats.org/officeDocument/2006/relationships/tags" Target="../tags/tag6780.xml"/><Relationship Id="rId1100" Type="http://schemas.openxmlformats.org/officeDocument/2006/relationships/tags" Target="../tags/tag6779.xml"/><Relationship Id="rId110" Type="http://schemas.openxmlformats.org/officeDocument/2006/relationships/tags" Target="../tags/tag5789.xml"/><Relationship Id="rId11" Type="http://schemas.openxmlformats.org/officeDocument/2006/relationships/tags" Target="../tags/tag5690.xml"/><Relationship Id="rId1099" Type="http://schemas.openxmlformats.org/officeDocument/2006/relationships/tags" Target="../tags/tag6778.xml"/><Relationship Id="rId1098" Type="http://schemas.openxmlformats.org/officeDocument/2006/relationships/tags" Target="../tags/tag6777.xml"/><Relationship Id="rId1097" Type="http://schemas.openxmlformats.org/officeDocument/2006/relationships/tags" Target="../tags/tag6776.xml"/><Relationship Id="rId1096" Type="http://schemas.openxmlformats.org/officeDocument/2006/relationships/tags" Target="../tags/tag6775.xml"/><Relationship Id="rId1095" Type="http://schemas.openxmlformats.org/officeDocument/2006/relationships/tags" Target="../tags/tag6774.xml"/><Relationship Id="rId1094" Type="http://schemas.openxmlformats.org/officeDocument/2006/relationships/tags" Target="../tags/tag6773.xml"/><Relationship Id="rId1093" Type="http://schemas.openxmlformats.org/officeDocument/2006/relationships/tags" Target="../tags/tag6772.xml"/><Relationship Id="rId1092" Type="http://schemas.openxmlformats.org/officeDocument/2006/relationships/tags" Target="../tags/tag6771.xml"/><Relationship Id="rId1091" Type="http://schemas.openxmlformats.org/officeDocument/2006/relationships/tags" Target="../tags/tag6770.xml"/><Relationship Id="rId1090" Type="http://schemas.openxmlformats.org/officeDocument/2006/relationships/tags" Target="../tags/tag6769.xml"/><Relationship Id="rId109" Type="http://schemas.openxmlformats.org/officeDocument/2006/relationships/tags" Target="../tags/tag5788.xml"/><Relationship Id="rId1089" Type="http://schemas.openxmlformats.org/officeDocument/2006/relationships/tags" Target="../tags/tag6768.xml"/><Relationship Id="rId1088" Type="http://schemas.openxmlformats.org/officeDocument/2006/relationships/tags" Target="../tags/tag6767.xml"/><Relationship Id="rId1087" Type="http://schemas.openxmlformats.org/officeDocument/2006/relationships/tags" Target="../tags/tag6766.xml"/><Relationship Id="rId1086" Type="http://schemas.openxmlformats.org/officeDocument/2006/relationships/tags" Target="../tags/tag6765.xml"/><Relationship Id="rId1085" Type="http://schemas.openxmlformats.org/officeDocument/2006/relationships/tags" Target="../tags/tag6764.xml"/><Relationship Id="rId1084" Type="http://schemas.openxmlformats.org/officeDocument/2006/relationships/tags" Target="../tags/tag6763.xml"/><Relationship Id="rId1083" Type="http://schemas.openxmlformats.org/officeDocument/2006/relationships/tags" Target="../tags/tag6762.xml"/><Relationship Id="rId1082" Type="http://schemas.openxmlformats.org/officeDocument/2006/relationships/tags" Target="../tags/tag6761.xml"/><Relationship Id="rId1081" Type="http://schemas.openxmlformats.org/officeDocument/2006/relationships/tags" Target="../tags/tag6760.xml"/><Relationship Id="rId1080" Type="http://schemas.openxmlformats.org/officeDocument/2006/relationships/tags" Target="../tags/tag6759.xml"/><Relationship Id="rId108" Type="http://schemas.openxmlformats.org/officeDocument/2006/relationships/tags" Target="../tags/tag5787.xml"/><Relationship Id="rId1079" Type="http://schemas.openxmlformats.org/officeDocument/2006/relationships/tags" Target="../tags/tag6758.xml"/><Relationship Id="rId1078" Type="http://schemas.openxmlformats.org/officeDocument/2006/relationships/tags" Target="../tags/tag6757.xml"/><Relationship Id="rId1077" Type="http://schemas.openxmlformats.org/officeDocument/2006/relationships/tags" Target="../tags/tag6756.xml"/><Relationship Id="rId1076" Type="http://schemas.openxmlformats.org/officeDocument/2006/relationships/tags" Target="../tags/tag6755.xml"/><Relationship Id="rId1075" Type="http://schemas.openxmlformats.org/officeDocument/2006/relationships/tags" Target="../tags/tag6754.xml"/><Relationship Id="rId1074" Type="http://schemas.openxmlformats.org/officeDocument/2006/relationships/tags" Target="../tags/tag6753.xml"/><Relationship Id="rId1073" Type="http://schemas.openxmlformats.org/officeDocument/2006/relationships/tags" Target="../tags/tag6752.xml"/><Relationship Id="rId1072" Type="http://schemas.openxmlformats.org/officeDocument/2006/relationships/tags" Target="../tags/tag6751.xml"/><Relationship Id="rId1071" Type="http://schemas.openxmlformats.org/officeDocument/2006/relationships/tags" Target="../tags/tag6750.xml"/><Relationship Id="rId1070" Type="http://schemas.openxmlformats.org/officeDocument/2006/relationships/tags" Target="../tags/tag6749.xml"/><Relationship Id="rId107" Type="http://schemas.openxmlformats.org/officeDocument/2006/relationships/tags" Target="../tags/tag5786.xml"/><Relationship Id="rId1069" Type="http://schemas.openxmlformats.org/officeDocument/2006/relationships/tags" Target="../tags/tag6748.xml"/><Relationship Id="rId1068" Type="http://schemas.openxmlformats.org/officeDocument/2006/relationships/tags" Target="../tags/tag6747.xml"/><Relationship Id="rId1067" Type="http://schemas.openxmlformats.org/officeDocument/2006/relationships/tags" Target="../tags/tag6746.xml"/><Relationship Id="rId1066" Type="http://schemas.openxmlformats.org/officeDocument/2006/relationships/tags" Target="../tags/tag6745.xml"/><Relationship Id="rId1065" Type="http://schemas.openxmlformats.org/officeDocument/2006/relationships/tags" Target="../tags/tag6744.xml"/><Relationship Id="rId1064" Type="http://schemas.openxmlformats.org/officeDocument/2006/relationships/tags" Target="../tags/tag6743.xml"/><Relationship Id="rId1063" Type="http://schemas.openxmlformats.org/officeDocument/2006/relationships/tags" Target="../tags/tag6742.xml"/><Relationship Id="rId1062" Type="http://schemas.openxmlformats.org/officeDocument/2006/relationships/tags" Target="../tags/tag6741.xml"/><Relationship Id="rId1061" Type="http://schemas.openxmlformats.org/officeDocument/2006/relationships/tags" Target="../tags/tag6740.xml"/><Relationship Id="rId1060" Type="http://schemas.openxmlformats.org/officeDocument/2006/relationships/tags" Target="../tags/tag6739.xml"/><Relationship Id="rId106" Type="http://schemas.openxmlformats.org/officeDocument/2006/relationships/tags" Target="../tags/tag5785.xml"/><Relationship Id="rId1059" Type="http://schemas.openxmlformats.org/officeDocument/2006/relationships/tags" Target="../tags/tag6738.xml"/><Relationship Id="rId1058" Type="http://schemas.openxmlformats.org/officeDocument/2006/relationships/tags" Target="../tags/tag6737.xml"/><Relationship Id="rId1057" Type="http://schemas.openxmlformats.org/officeDocument/2006/relationships/tags" Target="../tags/tag6736.xml"/><Relationship Id="rId1056" Type="http://schemas.openxmlformats.org/officeDocument/2006/relationships/tags" Target="../tags/tag6735.xml"/><Relationship Id="rId1055" Type="http://schemas.openxmlformats.org/officeDocument/2006/relationships/tags" Target="../tags/tag6734.xml"/><Relationship Id="rId1054" Type="http://schemas.openxmlformats.org/officeDocument/2006/relationships/tags" Target="../tags/tag6733.xml"/><Relationship Id="rId1053" Type="http://schemas.openxmlformats.org/officeDocument/2006/relationships/tags" Target="../tags/tag6732.xml"/><Relationship Id="rId1052" Type="http://schemas.openxmlformats.org/officeDocument/2006/relationships/tags" Target="../tags/tag6731.xml"/><Relationship Id="rId1051" Type="http://schemas.openxmlformats.org/officeDocument/2006/relationships/tags" Target="../tags/tag6730.xml"/><Relationship Id="rId1050" Type="http://schemas.openxmlformats.org/officeDocument/2006/relationships/tags" Target="../tags/tag6729.xml"/><Relationship Id="rId105" Type="http://schemas.openxmlformats.org/officeDocument/2006/relationships/tags" Target="../tags/tag5784.xml"/><Relationship Id="rId1049" Type="http://schemas.openxmlformats.org/officeDocument/2006/relationships/tags" Target="../tags/tag6728.xml"/><Relationship Id="rId1048" Type="http://schemas.openxmlformats.org/officeDocument/2006/relationships/tags" Target="../tags/tag6727.xml"/><Relationship Id="rId1047" Type="http://schemas.openxmlformats.org/officeDocument/2006/relationships/tags" Target="../tags/tag6726.xml"/><Relationship Id="rId1046" Type="http://schemas.openxmlformats.org/officeDocument/2006/relationships/tags" Target="../tags/tag6725.xml"/><Relationship Id="rId1045" Type="http://schemas.openxmlformats.org/officeDocument/2006/relationships/tags" Target="../tags/tag6724.xml"/><Relationship Id="rId1044" Type="http://schemas.openxmlformats.org/officeDocument/2006/relationships/tags" Target="../tags/tag6723.xml"/><Relationship Id="rId1043" Type="http://schemas.openxmlformats.org/officeDocument/2006/relationships/tags" Target="../tags/tag6722.xml"/><Relationship Id="rId1042" Type="http://schemas.openxmlformats.org/officeDocument/2006/relationships/tags" Target="../tags/tag6721.xml"/><Relationship Id="rId1041" Type="http://schemas.openxmlformats.org/officeDocument/2006/relationships/tags" Target="../tags/tag6720.xml"/><Relationship Id="rId1040" Type="http://schemas.openxmlformats.org/officeDocument/2006/relationships/tags" Target="../tags/tag6719.xml"/><Relationship Id="rId104" Type="http://schemas.openxmlformats.org/officeDocument/2006/relationships/tags" Target="../tags/tag5783.xml"/><Relationship Id="rId1039" Type="http://schemas.openxmlformats.org/officeDocument/2006/relationships/tags" Target="../tags/tag6718.xml"/><Relationship Id="rId1038" Type="http://schemas.openxmlformats.org/officeDocument/2006/relationships/tags" Target="../tags/tag6717.xml"/><Relationship Id="rId1037" Type="http://schemas.openxmlformats.org/officeDocument/2006/relationships/tags" Target="../tags/tag6716.xml"/><Relationship Id="rId1036" Type="http://schemas.openxmlformats.org/officeDocument/2006/relationships/tags" Target="../tags/tag6715.xml"/><Relationship Id="rId1035" Type="http://schemas.openxmlformats.org/officeDocument/2006/relationships/tags" Target="../tags/tag6714.xml"/><Relationship Id="rId1034" Type="http://schemas.openxmlformats.org/officeDocument/2006/relationships/tags" Target="../tags/tag6713.xml"/><Relationship Id="rId1033" Type="http://schemas.openxmlformats.org/officeDocument/2006/relationships/tags" Target="../tags/tag6712.xml"/><Relationship Id="rId1032" Type="http://schemas.openxmlformats.org/officeDocument/2006/relationships/tags" Target="../tags/tag6711.xml"/><Relationship Id="rId1031" Type="http://schemas.openxmlformats.org/officeDocument/2006/relationships/tags" Target="../tags/tag6710.xml"/><Relationship Id="rId1030" Type="http://schemas.openxmlformats.org/officeDocument/2006/relationships/tags" Target="../tags/tag6709.xml"/><Relationship Id="rId103" Type="http://schemas.openxmlformats.org/officeDocument/2006/relationships/tags" Target="../tags/tag5782.xml"/><Relationship Id="rId1029" Type="http://schemas.openxmlformats.org/officeDocument/2006/relationships/tags" Target="../tags/tag6708.xml"/><Relationship Id="rId1028" Type="http://schemas.openxmlformats.org/officeDocument/2006/relationships/tags" Target="../tags/tag6707.xml"/><Relationship Id="rId1027" Type="http://schemas.openxmlformats.org/officeDocument/2006/relationships/tags" Target="../tags/tag6706.xml"/><Relationship Id="rId1026" Type="http://schemas.openxmlformats.org/officeDocument/2006/relationships/tags" Target="../tags/tag6705.xml"/><Relationship Id="rId1025" Type="http://schemas.openxmlformats.org/officeDocument/2006/relationships/tags" Target="../tags/tag6704.xml"/><Relationship Id="rId1024" Type="http://schemas.openxmlformats.org/officeDocument/2006/relationships/tags" Target="../tags/tag6703.xml"/><Relationship Id="rId1023" Type="http://schemas.openxmlformats.org/officeDocument/2006/relationships/tags" Target="../tags/tag6702.xml"/><Relationship Id="rId1022" Type="http://schemas.openxmlformats.org/officeDocument/2006/relationships/tags" Target="../tags/tag6701.xml"/><Relationship Id="rId1021" Type="http://schemas.openxmlformats.org/officeDocument/2006/relationships/tags" Target="../tags/tag6700.xml"/><Relationship Id="rId1020" Type="http://schemas.openxmlformats.org/officeDocument/2006/relationships/tags" Target="../tags/tag6699.xml"/><Relationship Id="rId102" Type="http://schemas.openxmlformats.org/officeDocument/2006/relationships/tags" Target="../tags/tag5781.xml"/><Relationship Id="rId1019" Type="http://schemas.openxmlformats.org/officeDocument/2006/relationships/tags" Target="../tags/tag6698.xml"/><Relationship Id="rId1018" Type="http://schemas.openxmlformats.org/officeDocument/2006/relationships/tags" Target="../tags/tag6697.xml"/><Relationship Id="rId1017" Type="http://schemas.openxmlformats.org/officeDocument/2006/relationships/tags" Target="../tags/tag6696.xml"/><Relationship Id="rId1016" Type="http://schemas.openxmlformats.org/officeDocument/2006/relationships/tags" Target="../tags/tag6695.xml"/><Relationship Id="rId1015" Type="http://schemas.openxmlformats.org/officeDocument/2006/relationships/tags" Target="../tags/tag6694.xml"/><Relationship Id="rId1014" Type="http://schemas.openxmlformats.org/officeDocument/2006/relationships/tags" Target="../tags/tag6693.xml"/><Relationship Id="rId1013" Type="http://schemas.openxmlformats.org/officeDocument/2006/relationships/tags" Target="../tags/tag6692.xml"/><Relationship Id="rId1012" Type="http://schemas.openxmlformats.org/officeDocument/2006/relationships/tags" Target="../tags/tag6691.xml"/><Relationship Id="rId1011" Type="http://schemas.openxmlformats.org/officeDocument/2006/relationships/tags" Target="../tags/tag6690.xml"/><Relationship Id="rId1010" Type="http://schemas.openxmlformats.org/officeDocument/2006/relationships/tags" Target="../tags/tag6689.xml"/><Relationship Id="rId101" Type="http://schemas.openxmlformats.org/officeDocument/2006/relationships/tags" Target="../tags/tag5780.xml"/><Relationship Id="rId1009" Type="http://schemas.openxmlformats.org/officeDocument/2006/relationships/tags" Target="../tags/tag6688.xml"/><Relationship Id="rId1008" Type="http://schemas.openxmlformats.org/officeDocument/2006/relationships/tags" Target="../tags/tag6687.xml"/><Relationship Id="rId1007" Type="http://schemas.openxmlformats.org/officeDocument/2006/relationships/tags" Target="../tags/tag6686.xml"/><Relationship Id="rId1006" Type="http://schemas.openxmlformats.org/officeDocument/2006/relationships/tags" Target="../tags/tag6685.xml"/><Relationship Id="rId1005" Type="http://schemas.openxmlformats.org/officeDocument/2006/relationships/tags" Target="../tags/tag6684.xml"/><Relationship Id="rId1004" Type="http://schemas.openxmlformats.org/officeDocument/2006/relationships/tags" Target="../tags/tag6683.xml"/><Relationship Id="rId1003" Type="http://schemas.openxmlformats.org/officeDocument/2006/relationships/tags" Target="../tags/tag6682.xml"/><Relationship Id="rId1002" Type="http://schemas.openxmlformats.org/officeDocument/2006/relationships/tags" Target="../tags/tag6681.xml"/><Relationship Id="rId1001" Type="http://schemas.openxmlformats.org/officeDocument/2006/relationships/tags" Target="../tags/tag6680.xml"/><Relationship Id="rId1000" Type="http://schemas.openxmlformats.org/officeDocument/2006/relationships/tags" Target="../tags/tag6679.xml"/><Relationship Id="rId100" Type="http://schemas.openxmlformats.org/officeDocument/2006/relationships/tags" Target="../tags/tag5779.xml"/><Relationship Id="rId10" Type="http://schemas.openxmlformats.org/officeDocument/2006/relationships/tags" Target="../tags/tag5689.xml"/><Relationship Id="rId1" Type="http://schemas.openxmlformats.org/officeDocument/2006/relationships/tags" Target="../tags/tag5680.xml"/></Relationships>
</file>

<file path=ppt/slides/_rels/slide34.xml.rels><?xml version="1.0" encoding="UTF-8" standalone="yes"?>
<Relationships xmlns="http://schemas.openxmlformats.org/package/2006/relationships"><Relationship Id="rId9" Type="http://schemas.openxmlformats.org/officeDocument/2006/relationships/tags" Target="../tags/tag6956.xml"/><Relationship Id="rId8" Type="http://schemas.openxmlformats.org/officeDocument/2006/relationships/tags" Target="../tags/tag6955.xml"/><Relationship Id="rId7" Type="http://schemas.openxmlformats.org/officeDocument/2006/relationships/tags" Target="../tags/tag6954.xml"/><Relationship Id="rId6" Type="http://schemas.openxmlformats.org/officeDocument/2006/relationships/tags" Target="../tags/tag6953.xml"/><Relationship Id="rId5" Type="http://schemas.openxmlformats.org/officeDocument/2006/relationships/tags" Target="../tags/tag6952.xml"/><Relationship Id="rId4" Type="http://schemas.openxmlformats.org/officeDocument/2006/relationships/tags" Target="../tags/tag6951.xml"/><Relationship Id="rId33" Type="http://schemas.openxmlformats.org/officeDocument/2006/relationships/notesSlide" Target="../notesSlides/notesSlide31.xml"/><Relationship Id="rId32" Type="http://schemas.openxmlformats.org/officeDocument/2006/relationships/slideLayout" Target="../slideLayouts/slideLayout74.xml"/><Relationship Id="rId31" Type="http://schemas.openxmlformats.org/officeDocument/2006/relationships/tags" Target="../tags/tag6978.xml"/><Relationship Id="rId30" Type="http://schemas.openxmlformats.org/officeDocument/2006/relationships/tags" Target="../tags/tag6977.xml"/><Relationship Id="rId3" Type="http://schemas.openxmlformats.org/officeDocument/2006/relationships/tags" Target="../tags/tag6950.xml"/><Relationship Id="rId29" Type="http://schemas.openxmlformats.org/officeDocument/2006/relationships/tags" Target="../tags/tag6976.xml"/><Relationship Id="rId28" Type="http://schemas.openxmlformats.org/officeDocument/2006/relationships/tags" Target="../tags/tag6975.xml"/><Relationship Id="rId27" Type="http://schemas.openxmlformats.org/officeDocument/2006/relationships/tags" Target="../tags/tag6974.xml"/><Relationship Id="rId26" Type="http://schemas.openxmlformats.org/officeDocument/2006/relationships/tags" Target="../tags/tag6973.xml"/><Relationship Id="rId25" Type="http://schemas.openxmlformats.org/officeDocument/2006/relationships/tags" Target="../tags/tag6972.xml"/><Relationship Id="rId24" Type="http://schemas.openxmlformats.org/officeDocument/2006/relationships/tags" Target="../tags/tag6971.xml"/><Relationship Id="rId23" Type="http://schemas.openxmlformats.org/officeDocument/2006/relationships/tags" Target="../tags/tag6970.xml"/><Relationship Id="rId22" Type="http://schemas.openxmlformats.org/officeDocument/2006/relationships/tags" Target="../tags/tag6969.xml"/><Relationship Id="rId21" Type="http://schemas.openxmlformats.org/officeDocument/2006/relationships/tags" Target="../tags/tag6968.xml"/><Relationship Id="rId20" Type="http://schemas.openxmlformats.org/officeDocument/2006/relationships/tags" Target="../tags/tag6967.xml"/><Relationship Id="rId2" Type="http://schemas.openxmlformats.org/officeDocument/2006/relationships/image" Target="../media/image26.png"/><Relationship Id="rId19" Type="http://schemas.openxmlformats.org/officeDocument/2006/relationships/tags" Target="../tags/tag6966.xml"/><Relationship Id="rId18" Type="http://schemas.openxmlformats.org/officeDocument/2006/relationships/tags" Target="../tags/tag6965.xml"/><Relationship Id="rId17" Type="http://schemas.openxmlformats.org/officeDocument/2006/relationships/tags" Target="../tags/tag6964.xml"/><Relationship Id="rId16" Type="http://schemas.openxmlformats.org/officeDocument/2006/relationships/tags" Target="../tags/tag6963.xml"/><Relationship Id="rId15" Type="http://schemas.openxmlformats.org/officeDocument/2006/relationships/tags" Target="../tags/tag6962.xml"/><Relationship Id="rId14" Type="http://schemas.openxmlformats.org/officeDocument/2006/relationships/tags" Target="../tags/tag6961.xml"/><Relationship Id="rId13" Type="http://schemas.openxmlformats.org/officeDocument/2006/relationships/tags" Target="../tags/tag6960.xml"/><Relationship Id="rId12" Type="http://schemas.openxmlformats.org/officeDocument/2006/relationships/tags" Target="../tags/tag6959.xml"/><Relationship Id="rId11" Type="http://schemas.openxmlformats.org/officeDocument/2006/relationships/tags" Target="../tags/tag6958.xml"/><Relationship Id="rId10" Type="http://schemas.openxmlformats.org/officeDocument/2006/relationships/tags" Target="../tags/tag6957.xml"/><Relationship Id="rId1" Type="http://schemas.openxmlformats.org/officeDocument/2006/relationships/tags" Target="../tags/tag6949.xml"/></Relationships>
</file>

<file path=ppt/slides/_rels/slide35.xml.rels><?xml version="1.0" encoding="UTF-8" standalone="yes"?>
<Relationships xmlns="http://schemas.openxmlformats.org/package/2006/relationships"><Relationship Id="rId9" Type="http://schemas.openxmlformats.org/officeDocument/2006/relationships/tags" Target="../tags/tag6986.xml"/><Relationship Id="rId8" Type="http://schemas.openxmlformats.org/officeDocument/2006/relationships/tags" Target="../tags/tag6985.xml"/><Relationship Id="rId7" Type="http://schemas.openxmlformats.org/officeDocument/2006/relationships/tags" Target="../tags/tag6984.xml"/><Relationship Id="rId6" Type="http://schemas.openxmlformats.org/officeDocument/2006/relationships/tags" Target="../tags/tag6983.xml"/><Relationship Id="rId5" Type="http://schemas.openxmlformats.org/officeDocument/2006/relationships/tags" Target="../tags/tag6982.xml"/><Relationship Id="rId41" Type="http://schemas.openxmlformats.org/officeDocument/2006/relationships/notesSlide" Target="../notesSlides/notesSlide32.xml"/><Relationship Id="rId40" Type="http://schemas.openxmlformats.org/officeDocument/2006/relationships/slideLayout" Target="../slideLayouts/slideLayout6.xml"/><Relationship Id="rId4" Type="http://schemas.openxmlformats.org/officeDocument/2006/relationships/tags" Target="../tags/tag6981.xml"/><Relationship Id="rId39" Type="http://schemas.openxmlformats.org/officeDocument/2006/relationships/tags" Target="../tags/tag7016.xml"/><Relationship Id="rId38" Type="http://schemas.openxmlformats.org/officeDocument/2006/relationships/tags" Target="../tags/tag7015.xml"/><Relationship Id="rId37" Type="http://schemas.openxmlformats.org/officeDocument/2006/relationships/tags" Target="../tags/tag7014.xml"/><Relationship Id="rId36" Type="http://schemas.openxmlformats.org/officeDocument/2006/relationships/tags" Target="../tags/tag7013.xml"/><Relationship Id="rId35" Type="http://schemas.openxmlformats.org/officeDocument/2006/relationships/tags" Target="../tags/tag7012.xml"/><Relationship Id="rId34" Type="http://schemas.openxmlformats.org/officeDocument/2006/relationships/tags" Target="../tags/tag7011.xml"/><Relationship Id="rId33" Type="http://schemas.openxmlformats.org/officeDocument/2006/relationships/tags" Target="../tags/tag7010.xml"/><Relationship Id="rId32" Type="http://schemas.openxmlformats.org/officeDocument/2006/relationships/tags" Target="../tags/tag7009.xml"/><Relationship Id="rId31" Type="http://schemas.openxmlformats.org/officeDocument/2006/relationships/tags" Target="../tags/tag7008.xml"/><Relationship Id="rId30" Type="http://schemas.openxmlformats.org/officeDocument/2006/relationships/tags" Target="../tags/tag7007.xml"/><Relationship Id="rId3" Type="http://schemas.openxmlformats.org/officeDocument/2006/relationships/tags" Target="../tags/tag6980.xml"/><Relationship Id="rId29" Type="http://schemas.openxmlformats.org/officeDocument/2006/relationships/tags" Target="../tags/tag7006.xml"/><Relationship Id="rId28" Type="http://schemas.openxmlformats.org/officeDocument/2006/relationships/tags" Target="../tags/tag7005.xml"/><Relationship Id="rId27" Type="http://schemas.openxmlformats.org/officeDocument/2006/relationships/tags" Target="../tags/tag7004.xml"/><Relationship Id="rId26" Type="http://schemas.openxmlformats.org/officeDocument/2006/relationships/tags" Target="../tags/tag7003.xml"/><Relationship Id="rId25" Type="http://schemas.openxmlformats.org/officeDocument/2006/relationships/tags" Target="../tags/tag7002.xml"/><Relationship Id="rId24" Type="http://schemas.openxmlformats.org/officeDocument/2006/relationships/tags" Target="../tags/tag7001.xml"/><Relationship Id="rId23" Type="http://schemas.openxmlformats.org/officeDocument/2006/relationships/tags" Target="../tags/tag7000.xml"/><Relationship Id="rId22" Type="http://schemas.openxmlformats.org/officeDocument/2006/relationships/tags" Target="../tags/tag6999.xml"/><Relationship Id="rId21" Type="http://schemas.openxmlformats.org/officeDocument/2006/relationships/tags" Target="../tags/tag6998.xml"/><Relationship Id="rId20" Type="http://schemas.openxmlformats.org/officeDocument/2006/relationships/tags" Target="../tags/tag6997.xml"/><Relationship Id="rId2" Type="http://schemas.openxmlformats.org/officeDocument/2006/relationships/image" Target="../media/image26.png"/><Relationship Id="rId19" Type="http://schemas.openxmlformats.org/officeDocument/2006/relationships/tags" Target="../tags/tag6996.xml"/><Relationship Id="rId18" Type="http://schemas.openxmlformats.org/officeDocument/2006/relationships/tags" Target="../tags/tag6995.xml"/><Relationship Id="rId17" Type="http://schemas.openxmlformats.org/officeDocument/2006/relationships/tags" Target="../tags/tag6994.xml"/><Relationship Id="rId16" Type="http://schemas.openxmlformats.org/officeDocument/2006/relationships/tags" Target="../tags/tag6993.xml"/><Relationship Id="rId15" Type="http://schemas.openxmlformats.org/officeDocument/2006/relationships/tags" Target="../tags/tag6992.xml"/><Relationship Id="rId14" Type="http://schemas.openxmlformats.org/officeDocument/2006/relationships/tags" Target="../tags/tag6991.xml"/><Relationship Id="rId13" Type="http://schemas.openxmlformats.org/officeDocument/2006/relationships/tags" Target="../tags/tag6990.xml"/><Relationship Id="rId12" Type="http://schemas.openxmlformats.org/officeDocument/2006/relationships/tags" Target="../tags/tag6989.xml"/><Relationship Id="rId11" Type="http://schemas.openxmlformats.org/officeDocument/2006/relationships/tags" Target="../tags/tag6988.xml"/><Relationship Id="rId10" Type="http://schemas.openxmlformats.org/officeDocument/2006/relationships/tags" Target="../tags/tag6987.xml"/><Relationship Id="rId1" Type="http://schemas.openxmlformats.org/officeDocument/2006/relationships/tags" Target="../tags/tag6979.xml"/></Relationships>
</file>

<file path=ppt/slides/_rels/slide36.xml.rels><?xml version="1.0" encoding="UTF-8" standalone="yes"?>
<Relationships xmlns="http://schemas.openxmlformats.org/package/2006/relationships"><Relationship Id="rId6" Type="http://schemas.openxmlformats.org/officeDocument/2006/relationships/notesSlide" Target="../notesSlides/notesSlide33.xml"/><Relationship Id="rId5" Type="http://schemas.openxmlformats.org/officeDocument/2006/relationships/slideLayout" Target="../slideLayouts/slideLayout29.xml"/><Relationship Id="rId4" Type="http://schemas.openxmlformats.org/officeDocument/2006/relationships/image" Target="../media/image27.jpeg"/><Relationship Id="rId3" Type="http://schemas.openxmlformats.org/officeDocument/2006/relationships/tags" Target="../tags/tag7019.xml"/><Relationship Id="rId2" Type="http://schemas.openxmlformats.org/officeDocument/2006/relationships/tags" Target="../tags/tag7018.xml"/><Relationship Id="rId1" Type="http://schemas.openxmlformats.org/officeDocument/2006/relationships/tags" Target="../tags/tag7017.xml"/></Relationships>
</file>

<file path=ppt/slides/_rels/slide37.xml.rels><?xml version="1.0" encoding="UTF-8" standalone="yes"?>
<Relationships xmlns="http://schemas.openxmlformats.org/package/2006/relationships"><Relationship Id="rId9" Type="http://schemas.openxmlformats.org/officeDocument/2006/relationships/tags" Target="../tags/tag7027.xml"/><Relationship Id="rId8" Type="http://schemas.openxmlformats.org/officeDocument/2006/relationships/tags" Target="../tags/tag7026.xml"/><Relationship Id="rId7" Type="http://schemas.openxmlformats.org/officeDocument/2006/relationships/tags" Target="../tags/tag7025.xml"/><Relationship Id="rId65" Type="http://schemas.openxmlformats.org/officeDocument/2006/relationships/notesSlide" Target="../notesSlides/notesSlide34.xml"/><Relationship Id="rId64" Type="http://schemas.openxmlformats.org/officeDocument/2006/relationships/slideLayout" Target="../slideLayouts/slideLayout30.xml"/><Relationship Id="rId63" Type="http://schemas.openxmlformats.org/officeDocument/2006/relationships/tags" Target="../tags/tag7081.xml"/><Relationship Id="rId62" Type="http://schemas.openxmlformats.org/officeDocument/2006/relationships/tags" Target="../tags/tag7080.xml"/><Relationship Id="rId61" Type="http://schemas.openxmlformats.org/officeDocument/2006/relationships/tags" Target="../tags/tag7079.xml"/><Relationship Id="rId60" Type="http://schemas.openxmlformats.org/officeDocument/2006/relationships/tags" Target="../tags/tag7078.xml"/><Relationship Id="rId6" Type="http://schemas.openxmlformats.org/officeDocument/2006/relationships/tags" Target="../tags/tag7024.xml"/><Relationship Id="rId59" Type="http://schemas.openxmlformats.org/officeDocument/2006/relationships/tags" Target="../tags/tag7077.xml"/><Relationship Id="rId58" Type="http://schemas.openxmlformats.org/officeDocument/2006/relationships/tags" Target="../tags/tag7076.xml"/><Relationship Id="rId57" Type="http://schemas.openxmlformats.org/officeDocument/2006/relationships/tags" Target="../tags/tag7075.xml"/><Relationship Id="rId56" Type="http://schemas.openxmlformats.org/officeDocument/2006/relationships/tags" Target="../tags/tag7074.xml"/><Relationship Id="rId55" Type="http://schemas.openxmlformats.org/officeDocument/2006/relationships/tags" Target="../tags/tag7073.xml"/><Relationship Id="rId54" Type="http://schemas.openxmlformats.org/officeDocument/2006/relationships/tags" Target="../tags/tag7072.xml"/><Relationship Id="rId53" Type="http://schemas.openxmlformats.org/officeDocument/2006/relationships/tags" Target="../tags/tag7071.xml"/><Relationship Id="rId52" Type="http://schemas.openxmlformats.org/officeDocument/2006/relationships/tags" Target="../tags/tag7070.xml"/><Relationship Id="rId51" Type="http://schemas.openxmlformats.org/officeDocument/2006/relationships/tags" Target="../tags/tag7069.xml"/><Relationship Id="rId50" Type="http://schemas.openxmlformats.org/officeDocument/2006/relationships/tags" Target="../tags/tag7068.xml"/><Relationship Id="rId5" Type="http://schemas.openxmlformats.org/officeDocument/2006/relationships/tags" Target="../tags/tag7023.xml"/><Relationship Id="rId49" Type="http://schemas.openxmlformats.org/officeDocument/2006/relationships/tags" Target="../tags/tag7067.xml"/><Relationship Id="rId48" Type="http://schemas.openxmlformats.org/officeDocument/2006/relationships/tags" Target="../tags/tag7066.xml"/><Relationship Id="rId47" Type="http://schemas.openxmlformats.org/officeDocument/2006/relationships/tags" Target="../tags/tag7065.xml"/><Relationship Id="rId46" Type="http://schemas.openxmlformats.org/officeDocument/2006/relationships/tags" Target="../tags/tag7064.xml"/><Relationship Id="rId45" Type="http://schemas.openxmlformats.org/officeDocument/2006/relationships/tags" Target="../tags/tag7063.xml"/><Relationship Id="rId44" Type="http://schemas.openxmlformats.org/officeDocument/2006/relationships/tags" Target="../tags/tag7062.xml"/><Relationship Id="rId43" Type="http://schemas.openxmlformats.org/officeDocument/2006/relationships/tags" Target="../tags/tag7061.xml"/><Relationship Id="rId42" Type="http://schemas.openxmlformats.org/officeDocument/2006/relationships/tags" Target="../tags/tag7060.xml"/><Relationship Id="rId41" Type="http://schemas.openxmlformats.org/officeDocument/2006/relationships/tags" Target="../tags/tag7059.xml"/><Relationship Id="rId40" Type="http://schemas.openxmlformats.org/officeDocument/2006/relationships/tags" Target="../tags/tag7058.xml"/><Relationship Id="rId4" Type="http://schemas.openxmlformats.org/officeDocument/2006/relationships/tags" Target="../tags/tag7022.xml"/><Relationship Id="rId39" Type="http://schemas.openxmlformats.org/officeDocument/2006/relationships/tags" Target="../tags/tag7057.xml"/><Relationship Id="rId38" Type="http://schemas.openxmlformats.org/officeDocument/2006/relationships/tags" Target="../tags/tag7056.xml"/><Relationship Id="rId37" Type="http://schemas.openxmlformats.org/officeDocument/2006/relationships/tags" Target="../tags/tag7055.xml"/><Relationship Id="rId36" Type="http://schemas.openxmlformats.org/officeDocument/2006/relationships/tags" Target="../tags/tag7054.xml"/><Relationship Id="rId35" Type="http://schemas.openxmlformats.org/officeDocument/2006/relationships/tags" Target="../tags/tag7053.xml"/><Relationship Id="rId34" Type="http://schemas.openxmlformats.org/officeDocument/2006/relationships/tags" Target="../tags/tag7052.xml"/><Relationship Id="rId33" Type="http://schemas.openxmlformats.org/officeDocument/2006/relationships/tags" Target="../tags/tag7051.xml"/><Relationship Id="rId32" Type="http://schemas.openxmlformats.org/officeDocument/2006/relationships/tags" Target="../tags/tag7050.xml"/><Relationship Id="rId31" Type="http://schemas.openxmlformats.org/officeDocument/2006/relationships/tags" Target="../tags/tag7049.xml"/><Relationship Id="rId30" Type="http://schemas.openxmlformats.org/officeDocument/2006/relationships/tags" Target="../tags/tag7048.xml"/><Relationship Id="rId3" Type="http://schemas.openxmlformats.org/officeDocument/2006/relationships/tags" Target="../tags/tag7021.xml"/><Relationship Id="rId29" Type="http://schemas.openxmlformats.org/officeDocument/2006/relationships/tags" Target="../tags/tag7047.xml"/><Relationship Id="rId28" Type="http://schemas.openxmlformats.org/officeDocument/2006/relationships/tags" Target="../tags/tag7046.xml"/><Relationship Id="rId27" Type="http://schemas.openxmlformats.org/officeDocument/2006/relationships/tags" Target="../tags/tag7045.xml"/><Relationship Id="rId26" Type="http://schemas.openxmlformats.org/officeDocument/2006/relationships/tags" Target="../tags/tag7044.xml"/><Relationship Id="rId25" Type="http://schemas.openxmlformats.org/officeDocument/2006/relationships/tags" Target="../tags/tag7043.xml"/><Relationship Id="rId24" Type="http://schemas.openxmlformats.org/officeDocument/2006/relationships/tags" Target="../tags/tag7042.xml"/><Relationship Id="rId23" Type="http://schemas.openxmlformats.org/officeDocument/2006/relationships/tags" Target="../tags/tag7041.xml"/><Relationship Id="rId22" Type="http://schemas.openxmlformats.org/officeDocument/2006/relationships/tags" Target="../tags/tag7040.xml"/><Relationship Id="rId21" Type="http://schemas.openxmlformats.org/officeDocument/2006/relationships/tags" Target="../tags/tag7039.xml"/><Relationship Id="rId20" Type="http://schemas.openxmlformats.org/officeDocument/2006/relationships/tags" Target="../tags/tag7038.xml"/><Relationship Id="rId2" Type="http://schemas.openxmlformats.org/officeDocument/2006/relationships/image" Target="../media/image26.png"/><Relationship Id="rId19" Type="http://schemas.openxmlformats.org/officeDocument/2006/relationships/tags" Target="../tags/tag7037.xml"/><Relationship Id="rId18" Type="http://schemas.openxmlformats.org/officeDocument/2006/relationships/tags" Target="../tags/tag7036.xml"/><Relationship Id="rId17" Type="http://schemas.openxmlformats.org/officeDocument/2006/relationships/tags" Target="../tags/tag7035.xml"/><Relationship Id="rId16" Type="http://schemas.openxmlformats.org/officeDocument/2006/relationships/tags" Target="../tags/tag7034.xml"/><Relationship Id="rId15" Type="http://schemas.openxmlformats.org/officeDocument/2006/relationships/tags" Target="../tags/tag7033.xml"/><Relationship Id="rId14" Type="http://schemas.openxmlformats.org/officeDocument/2006/relationships/tags" Target="../tags/tag7032.xml"/><Relationship Id="rId13" Type="http://schemas.openxmlformats.org/officeDocument/2006/relationships/tags" Target="../tags/tag7031.xml"/><Relationship Id="rId12" Type="http://schemas.openxmlformats.org/officeDocument/2006/relationships/tags" Target="../tags/tag7030.xml"/><Relationship Id="rId11" Type="http://schemas.openxmlformats.org/officeDocument/2006/relationships/tags" Target="../tags/tag7029.xml"/><Relationship Id="rId10" Type="http://schemas.openxmlformats.org/officeDocument/2006/relationships/tags" Target="../tags/tag7028.xml"/><Relationship Id="rId1" Type="http://schemas.openxmlformats.org/officeDocument/2006/relationships/tags" Target="../tags/tag7020.xml"/></Relationships>
</file>

<file path=ppt/slides/_rels/slide38.xml.rels><?xml version="1.0" encoding="UTF-8" standalone="yes"?>
<Relationships xmlns="http://schemas.openxmlformats.org/package/2006/relationships"><Relationship Id="rId9" Type="http://schemas.openxmlformats.org/officeDocument/2006/relationships/tags" Target="../tags/tag7089.xml"/><Relationship Id="rId85" Type="http://schemas.openxmlformats.org/officeDocument/2006/relationships/notesSlide" Target="../notesSlides/notesSlide35.xml"/><Relationship Id="rId84" Type="http://schemas.openxmlformats.org/officeDocument/2006/relationships/slideLayout" Target="../slideLayouts/slideLayout31.xml"/><Relationship Id="rId83" Type="http://schemas.openxmlformats.org/officeDocument/2006/relationships/tags" Target="../tags/tag7163.xml"/><Relationship Id="rId82" Type="http://schemas.openxmlformats.org/officeDocument/2006/relationships/tags" Target="../tags/tag7162.xml"/><Relationship Id="rId81" Type="http://schemas.openxmlformats.org/officeDocument/2006/relationships/tags" Target="../tags/tag7161.xml"/><Relationship Id="rId80" Type="http://schemas.openxmlformats.org/officeDocument/2006/relationships/tags" Target="../tags/tag7160.xml"/><Relationship Id="rId8" Type="http://schemas.openxmlformats.org/officeDocument/2006/relationships/tags" Target="../tags/tag7088.xml"/><Relationship Id="rId79" Type="http://schemas.openxmlformats.org/officeDocument/2006/relationships/tags" Target="../tags/tag7159.xml"/><Relationship Id="rId78" Type="http://schemas.openxmlformats.org/officeDocument/2006/relationships/tags" Target="../tags/tag7158.xml"/><Relationship Id="rId77" Type="http://schemas.openxmlformats.org/officeDocument/2006/relationships/tags" Target="../tags/tag7157.xml"/><Relationship Id="rId76" Type="http://schemas.openxmlformats.org/officeDocument/2006/relationships/tags" Target="../tags/tag7156.xml"/><Relationship Id="rId75" Type="http://schemas.openxmlformats.org/officeDocument/2006/relationships/tags" Target="../tags/tag7155.xml"/><Relationship Id="rId74" Type="http://schemas.openxmlformats.org/officeDocument/2006/relationships/tags" Target="../tags/tag7154.xml"/><Relationship Id="rId73" Type="http://schemas.openxmlformats.org/officeDocument/2006/relationships/tags" Target="../tags/tag7153.xml"/><Relationship Id="rId72" Type="http://schemas.openxmlformats.org/officeDocument/2006/relationships/tags" Target="../tags/tag7152.xml"/><Relationship Id="rId71" Type="http://schemas.openxmlformats.org/officeDocument/2006/relationships/tags" Target="../tags/tag7151.xml"/><Relationship Id="rId70" Type="http://schemas.openxmlformats.org/officeDocument/2006/relationships/tags" Target="../tags/tag7150.xml"/><Relationship Id="rId7" Type="http://schemas.openxmlformats.org/officeDocument/2006/relationships/tags" Target="../tags/tag7087.xml"/><Relationship Id="rId69" Type="http://schemas.openxmlformats.org/officeDocument/2006/relationships/tags" Target="../tags/tag7149.xml"/><Relationship Id="rId68" Type="http://schemas.openxmlformats.org/officeDocument/2006/relationships/tags" Target="../tags/tag7148.xml"/><Relationship Id="rId67" Type="http://schemas.openxmlformats.org/officeDocument/2006/relationships/tags" Target="../tags/tag7147.xml"/><Relationship Id="rId66" Type="http://schemas.openxmlformats.org/officeDocument/2006/relationships/tags" Target="../tags/tag7146.xml"/><Relationship Id="rId65" Type="http://schemas.openxmlformats.org/officeDocument/2006/relationships/tags" Target="../tags/tag7145.xml"/><Relationship Id="rId64" Type="http://schemas.openxmlformats.org/officeDocument/2006/relationships/tags" Target="../tags/tag7144.xml"/><Relationship Id="rId63" Type="http://schemas.openxmlformats.org/officeDocument/2006/relationships/tags" Target="../tags/tag7143.xml"/><Relationship Id="rId62" Type="http://schemas.openxmlformats.org/officeDocument/2006/relationships/tags" Target="../tags/tag7142.xml"/><Relationship Id="rId61" Type="http://schemas.openxmlformats.org/officeDocument/2006/relationships/tags" Target="../tags/tag7141.xml"/><Relationship Id="rId60" Type="http://schemas.openxmlformats.org/officeDocument/2006/relationships/tags" Target="../tags/tag7140.xml"/><Relationship Id="rId6" Type="http://schemas.openxmlformats.org/officeDocument/2006/relationships/tags" Target="../tags/tag7086.xml"/><Relationship Id="rId59" Type="http://schemas.openxmlformats.org/officeDocument/2006/relationships/tags" Target="../tags/tag7139.xml"/><Relationship Id="rId58" Type="http://schemas.openxmlformats.org/officeDocument/2006/relationships/tags" Target="../tags/tag7138.xml"/><Relationship Id="rId57" Type="http://schemas.openxmlformats.org/officeDocument/2006/relationships/tags" Target="../tags/tag7137.xml"/><Relationship Id="rId56" Type="http://schemas.openxmlformats.org/officeDocument/2006/relationships/tags" Target="../tags/tag7136.xml"/><Relationship Id="rId55" Type="http://schemas.openxmlformats.org/officeDocument/2006/relationships/tags" Target="../tags/tag7135.xml"/><Relationship Id="rId54" Type="http://schemas.openxmlformats.org/officeDocument/2006/relationships/tags" Target="../tags/tag7134.xml"/><Relationship Id="rId53" Type="http://schemas.openxmlformats.org/officeDocument/2006/relationships/tags" Target="../tags/tag7133.xml"/><Relationship Id="rId52" Type="http://schemas.openxmlformats.org/officeDocument/2006/relationships/tags" Target="../tags/tag7132.xml"/><Relationship Id="rId51" Type="http://schemas.openxmlformats.org/officeDocument/2006/relationships/tags" Target="../tags/tag7131.xml"/><Relationship Id="rId50" Type="http://schemas.openxmlformats.org/officeDocument/2006/relationships/tags" Target="../tags/tag7130.xml"/><Relationship Id="rId5" Type="http://schemas.openxmlformats.org/officeDocument/2006/relationships/tags" Target="../tags/tag7085.xml"/><Relationship Id="rId49" Type="http://schemas.openxmlformats.org/officeDocument/2006/relationships/tags" Target="../tags/tag7129.xml"/><Relationship Id="rId48" Type="http://schemas.openxmlformats.org/officeDocument/2006/relationships/tags" Target="../tags/tag7128.xml"/><Relationship Id="rId47" Type="http://schemas.openxmlformats.org/officeDocument/2006/relationships/tags" Target="../tags/tag7127.xml"/><Relationship Id="rId46" Type="http://schemas.openxmlformats.org/officeDocument/2006/relationships/tags" Target="../tags/tag7126.xml"/><Relationship Id="rId45" Type="http://schemas.openxmlformats.org/officeDocument/2006/relationships/tags" Target="../tags/tag7125.xml"/><Relationship Id="rId44" Type="http://schemas.openxmlformats.org/officeDocument/2006/relationships/tags" Target="../tags/tag7124.xml"/><Relationship Id="rId43" Type="http://schemas.openxmlformats.org/officeDocument/2006/relationships/tags" Target="../tags/tag7123.xml"/><Relationship Id="rId42" Type="http://schemas.openxmlformats.org/officeDocument/2006/relationships/tags" Target="../tags/tag7122.xml"/><Relationship Id="rId41" Type="http://schemas.openxmlformats.org/officeDocument/2006/relationships/tags" Target="../tags/tag7121.xml"/><Relationship Id="rId40" Type="http://schemas.openxmlformats.org/officeDocument/2006/relationships/tags" Target="../tags/tag7120.xml"/><Relationship Id="rId4" Type="http://schemas.openxmlformats.org/officeDocument/2006/relationships/tags" Target="../tags/tag7084.xml"/><Relationship Id="rId39" Type="http://schemas.openxmlformats.org/officeDocument/2006/relationships/tags" Target="../tags/tag7119.xml"/><Relationship Id="rId38" Type="http://schemas.openxmlformats.org/officeDocument/2006/relationships/tags" Target="../tags/tag7118.xml"/><Relationship Id="rId37" Type="http://schemas.openxmlformats.org/officeDocument/2006/relationships/tags" Target="../tags/tag7117.xml"/><Relationship Id="rId36" Type="http://schemas.openxmlformats.org/officeDocument/2006/relationships/tags" Target="../tags/tag7116.xml"/><Relationship Id="rId35" Type="http://schemas.openxmlformats.org/officeDocument/2006/relationships/tags" Target="../tags/tag7115.xml"/><Relationship Id="rId34" Type="http://schemas.openxmlformats.org/officeDocument/2006/relationships/tags" Target="../tags/tag7114.xml"/><Relationship Id="rId33" Type="http://schemas.openxmlformats.org/officeDocument/2006/relationships/tags" Target="../tags/tag7113.xml"/><Relationship Id="rId32" Type="http://schemas.openxmlformats.org/officeDocument/2006/relationships/tags" Target="../tags/tag7112.xml"/><Relationship Id="rId31" Type="http://schemas.openxmlformats.org/officeDocument/2006/relationships/tags" Target="../tags/tag7111.xml"/><Relationship Id="rId30" Type="http://schemas.openxmlformats.org/officeDocument/2006/relationships/tags" Target="../tags/tag7110.xml"/><Relationship Id="rId3" Type="http://schemas.openxmlformats.org/officeDocument/2006/relationships/tags" Target="../tags/tag7083.xml"/><Relationship Id="rId29" Type="http://schemas.openxmlformats.org/officeDocument/2006/relationships/tags" Target="../tags/tag7109.xml"/><Relationship Id="rId28" Type="http://schemas.openxmlformats.org/officeDocument/2006/relationships/tags" Target="../tags/tag7108.xml"/><Relationship Id="rId27" Type="http://schemas.openxmlformats.org/officeDocument/2006/relationships/tags" Target="../tags/tag7107.xml"/><Relationship Id="rId26" Type="http://schemas.openxmlformats.org/officeDocument/2006/relationships/tags" Target="../tags/tag7106.xml"/><Relationship Id="rId25" Type="http://schemas.openxmlformats.org/officeDocument/2006/relationships/tags" Target="../tags/tag7105.xml"/><Relationship Id="rId24" Type="http://schemas.openxmlformats.org/officeDocument/2006/relationships/tags" Target="../tags/tag7104.xml"/><Relationship Id="rId23" Type="http://schemas.openxmlformats.org/officeDocument/2006/relationships/tags" Target="../tags/tag7103.xml"/><Relationship Id="rId22" Type="http://schemas.openxmlformats.org/officeDocument/2006/relationships/tags" Target="../tags/tag7102.xml"/><Relationship Id="rId21" Type="http://schemas.openxmlformats.org/officeDocument/2006/relationships/tags" Target="../tags/tag7101.xml"/><Relationship Id="rId20" Type="http://schemas.openxmlformats.org/officeDocument/2006/relationships/tags" Target="../tags/tag7100.xml"/><Relationship Id="rId2" Type="http://schemas.openxmlformats.org/officeDocument/2006/relationships/image" Target="../media/image28.png"/><Relationship Id="rId19" Type="http://schemas.openxmlformats.org/officeDocument/2006/relationships/tags" Target="../tags/tag7099.xml"/><Relationship Id="rId18" Type="http://schemas.openxmlformats.org/officeDocument/2006/relationships/tags" Target="../tags/tag7098.xml"/><Relationship Id="rId17" Type="http://schemas.openxmlformats.org/officeDocument/2006/relationships/tags" Target="../tags/tag7097.xml"/><Relationship Id="rId16" Type="http://schemas.openxmlformats.org/officeDocument/2006/relationships/tags" Target="../tags/tag7096.xml"/><Relationship Id="rId15" Type="http://schemas.openxmlformats.org/officeDocument/2006/relationships/tags" Target="../tags/tag7095.xml"/><Relationship Id="rId14" Type="http://schemas.openxmlformats.org/officeDocument/2006/relationships/tags" Target="../tags/tag7094.xml"/><Relationship Id="rId13" Type="http://schemas.openxmlformats.org/officeDocument/2006/relationships/tags" Target="../tags/tag7093.xml"/><Relationship Id="rId12" Type="http://schemas.openxmlformats.org/officeDocument/2006/relationships/tags" Target="../tags/tag7092.xml"/><Relationship Id="rId11" Type="http://schemas.openxmlformats.org/officeDocument/2006/relationships/tags" Target="../tags/tag7091.xml"/><Relationship Id="rId10" Type="http://schemas.openxmlformats.org/officeDocument/2006/relationships/tags" Target="../tags/tag7090.xml"/><Relationship Id="rId1" Type="http://schemas.openxmlformats.org/officeDocument/2006/relationships/tags" Target="../tags/tag7082.xml"/></Relationships>
</file>

<file path=ppt/slides/_rels/slide39.xml.rels><?xml version="1.0" encoding="UTF-8" standalone="yes"?>
<Relationships xmlns="http://schemas.openxmlformats.org/package/2006/relationships"><Relationship Id="rId9" Type="http://schemas.openxmlformats.org/officeDocument/2006/relationships/tags" Target="../tags/tag7171.xml"/><Relationship Id="rId8" Type="http://schemas.openxmlformats.org/officeDocument/2006/relationships/tags" Target="../tags/tag7170.xml"/><Relationship Id="rId7" Type="http://schemas.openxmlformats.org/officeDocument/2006/relationships/tags" Target="../tags/tag7169.xml"/><Relationship Id="rId6" Type="http://schemas.openxmlformats.org/officeDocument/2006/relationships/tags" Target="../tags/tag7168.xml"/><Relationship Id="rId5" Type="http://schemas.openxmlformats.org/officeDocument/2006/relationships/tags" Target="../tags/tag7167.xml"/><Relationship Id="rId45" Type="http://schemas.openxmlformats.org/officeDocument/2006/relationships/notesSlide" Target="../notesSlides/notesSlide36.xml"/><Relationship Id="rId44" Type="http://schemas.openxmlformats.org/officeDocument/2006/relationships/slideLayout" Target="../slideLayouts/slideLayout32.xml"/><Relationship Id="rId43" Type="http://schemas.openxmlformats.org/officeDocument/2006/relationships/tags" Target="../tags/tag7205.xml"/><Relationship Id="rId42" Type="http://schemas.openxmlformats.org/officeDocument/2006/relationships/tags" Target="../tags/tag7204.xml"/><Relationship Id="rId41" Type="http://schemas.openxmlformats.org/officeDocument/2006/relationships/tags" Target="../tags/tag7203.xml"/><Relationship Id="rId40" Type="http://schemas.openxmlformats.org/officeDocument/2006/relationships/tags" Target="../tags/tag7202.xml"/><Relationship Id="rId4" Type="http://schemas.openxmlformats.org/officeDocument/2006/relationships/tags" Target="../tags/tag7166.xml"/><Relationship Id="rId39" Type="http://schemas.openxmlformats.org/officeDocument/2006/relationships/tags" Target="../tags/tag7201.xml"/><Relationship Id="rId38" Type="http://schemas.openxmlformats.org/officeDocument/2006/relationships/tags" Target="../tags/tag7200.xml"/><Relationship Id="rId37" Type="http://schemas.openxmlformats.org/officeDocument/2006/relationships/tags" Target="../tags/tag7199.xml"/><Relationship Id="rId36" Type="http://schemas.openxmlformats.org/officeDocument/2006/relationships/tags" Target="../tags/tag7198.xml"/><Relationship Id="rId35" Type="http://schemas.openxmlformats.org/officeDocument/2006/relationships/tags" Target="../tags/tag7197.xml"/><Relationship Id="rId34" Type="http://schemas.openxmlformats.org/officeDocument/2006/relationships/tags" Target="../tags/tag7196.xml"/><Relationship Id="rId33" Type="http://schemas.openxmlformats.org/officeDocument/2006/relationships/tags" Target="../tags/tag7195.xml"/><Relationship Id="rId32" Type="http://schemas.openxmlformats.org/officeDocument/2006/relationships/tags" Target="../tags/tag7194.xml"/><Relationship Id="rId31" Type="http://schemas.openxmlformats.org/officeDocument/2006/relationships/tags" Target="../tags/tag7193.xml"/><Relationship Id="rId30" Type="http://schemas.openxmlformats.org/officeDocument/2006/relationships/tags" Target="../tags/tag7192.xml"/><Relationship Id="rId3" Type="http://schemas.openxmlformats.org/officeDocument/2006/relationships/tags" Target="../tags/tag7165.xml"/><Relationship Id="rId29" Type="http://schemas.openxmlformats.org/officeDocument/2006/relationships/tags" Target="../tags/tag7191.xml"/><Relationship Id="rId28" Type="http://schemas.openxmlformats.org/officeDocument/2006/relationships/tags" Target="../tags/tag7190.xml"/><Relationship Id="rId27" Type="http://schemas.openxmlformats.org/officeDocument/2006/relationships/tags" Target="../tags/tag7189.xml"/><Relationship Id="rId26" Type="http://schemas.openxmlformats.org/officeDocument/2006/relationships/tags" Target="../tags/tag7188.xml"/><Relationship Id="rId25" Type="http://schemas.openxmlformats.org/officeDocument/2006/relationships/tags" Target="../tags/tag7187.xml"/><Relationship Id="rId24" Type="http://schemas.openxmlformats.org/officeDocument/2006/relationships/tags" Target="../tags/tag7186.xml"/><Relationship Id="rId23" Type="http://schemas.openxmlformats.org/officeDocument/2006/relationships/tags" Target="../tags/tag7185.xml"/><Relationship Id="rId22" Type="http://schemas.openxmlformats.org/officeDocument/2006/relationships/tags" Target="../tags/tag7184.xml"/><Relationship Id="rId21" Type="http://schemas.openxmlformats.org/officeDocument/2006/relationships/tags" Target="../tags/tag7183.xml"/><Relationship Id="rId20" Type="http://schemas.openxmlformats.org/officeDocument/2006/relationships/tags" Target="../tags/tag7182.xml"/><Relationship Id="rId2" Type="http://schemas.openxmlformats.org/officeDocument/2006/relationships/image" Target="../media/image29.png"/><Relationship Id="rId19" Type="http://schemas.openxmlformats.org/officeDocument/2006/relationships/tags" Target="../tags/tag7181.xml"/><Relationship Id="rId18" Type="http://schemas.openxmlformats.org/officeDocument/2006/relationships/tags" Target="../tags/tag7180.xml"/><Relationship Id="rId17" Type="http://schemas.openxmlformats.org/officeDocument/2006/relationships/tags" Target="../tags/tag7179.xml"/><Relationship Id="rId16" Type="http://schemas.openxmlformats.org/officeDocument/2006/relationships/tags" Target="../tags/tag7178.xml"/><Relationship Id="rId15" Type="http://schemas.openxmlformats.org/officeDocument/2006/relationships/tags" Target="../tags/tag7177.xml"/><Relationship Id="rId14" Type="http://schemas.openxmlformats.org/officeDocument/2006/relationships/tags" Target="../tags/tag7176.xml"/><Relationship Id="rId13" Type="http://schemas.openxmlformats.org/officeDocument/2006/relationships/tags" Target="../tags/tag7175.xml"/><Relationship Id="rId12" Type="http://schemas.openxmlformats.org/officeDocument/2006/relationships/tags" Target="../tags/tag7174.xml"/><Relationship Id="rId11" Type="http://schemas.openxmlformats.org/officeDocument/2006/relationships/tags" Target="../tags/tag7173.xml"/><Relationship Id="rId10" Type="http://schemas.openxmlformats.org/officeDocument/2006/relationships/tags" Target="../tags/tag7172.xml"/><Relationship Id="rId1" Type="http://schemas.openxmlformats.org/officeDocument/2006/relationships/tags" Target="../tags/tag7164.xml"/></Relationships>
</file>

<file path=ppt/slides/_rels/slide4.xml.rels><?xml version="1.0" encoding="UTF-8" standalone="yes"?>
<Relationships xmlns="http://schemas.openxmlformats.org/package/2006/relationships"><Relationship Id="rId5" Type="http://schemas.openxmlformats.org/officeDocument/2006/relationships/notesSlide" Target="../notesSlides/notesSlide2.xml"/><Relationship Id="rId4" Type="http://schemas.openxmlformats.org/officeDocument/2006/relationships/slideLayout" Target="../slideLayouts/slideLayout1.xml"/><Relationship Id="rId3" Type="http://schemas.openxmlformats.org/officeDocument/2006/relationships/image" Target="../media/image7.png"/><Relationship Id="rId2" Type="http://schemas.openxmlformats.org/officeDocument/2006/relationships/tags" Target="../tags/tag389.xml"/><Relationship Id="rId1" Type="http://schemas.openxmlformats.org/officeDocument/2006/relationships/tags" Target="../tags/tag388.xml"/></Relationships>
</file>

<file path=ppt/slides/_rels/slide40.xml.rels><?xml version="1.0" encoding="UTF-8" standalone="yes"?>
<Relationships xmlns="http://schemas.openxmlformats.org/package/2006/relationships"><Relationship Id="rId9" Type="http://schemas.openxmlformats.org/officeDocument/2006/relationships/tags" Target="../tags/tag7213.xml"/><Relationship Id="rId8" Type="http://schemas.openxmlformats.org/officeDocument/2006/relationships/tags" Target="../tags/tag7212.xml"/><Relationship Id="rId7" Type="http://schemas.openxmlformats.org/officeDocument/2006/relationships/tags" Target="../tags/tag7211.xml"/><Relationship Id="rId6" Type="http://schemas.openxmlformats.org/officeDocument/2006/relationships/tags" Target="../tags/tag7210.xml"/><Relationship Id="rId5" Type="http://schemas.openxmlformats.org/officeDocument/2006/relationships/tags" Target="../tags/tag7209.xml"/><Relationship Id="rId4" Type="http://schemas.openxmlformats.org/officeDocument/2006/relationships/tags" Target="../tags/tag7208.xml"/><Relationship Id="rId35" Type="http://schemas.openxmlformats.org/officeDocument/2006/relationships/notesSlide" Target="../notesSlides/notesSlide37.xml"/><Relationship Id="rId34" Type="http://schemas.openxmlformats.org/officeDocument/2006/relationships/slideLayout" Target="../slideLayouts/slideLayout33.xml"/><Relationship Id="rId33" Type="http://schemas.openxmlformats.org/officeDocument/2006/relationships/tags" Target="../tags/tag7237.xml"/><Relationship Id="rId32" Type="http://schemas.openxmlformats.org/officeDocument/2006/relationships/tags" Target="../tags/tag7236.xml"/><Relationship Id="rId31" Type="http://schemas.openxmlformats.org/officeDocument/2006/relationships/tags" Target="../tags/tag7235.xml"/><Relationship Id="rId30" Type="http://schemas.openxmlformats.org/officeDocument/2006/relationships/tags" Target="../tags/tag7234.xml"/><Relationship Id="rId3" Type="http://schemas.openxmlformats.org/officeDocument/2006/relationships/tags" Target="../tags/tag7207.xml"/><Relationship Id="rId29" Type="http://schemas.openxmlformats.org/officeDocument/2006/relationships/tags" Target="../tags/tag7233.xml"/><Relationship Id="rId28" Type="http://schemas.openxmlformats.org/officeDocument/2006/relationships/tags" Target="../tags/tag7232.xml"/><Relationship Id="rId27" Type="http://schemas.openxmlformats.org/officeDocument/2006/relationships/tags" Target="../tags/tag7231.xml"/><Relationship Id="rId26" Type="http://schemas.openxmlformats.org/officeDocument/2006/relationships/tags" Target="../tags/tag7230.xml"/><Relationship Id="rId25" Type="http://schemas.openxmlformats.org/officeDocument/2006/relationships/tags" Target="../tags/tag7229.xml"/><Relationship Id="rId24" Type="http://schemas.openxmlformats.org/officeDocument/2006/relationships/tags" Target="../tags/tag7228.xml"/><Relationship Id="rId23" Type="http://schemas.openxmlformats.org/officeDocument/2006/relationships/tags" Target="../tags/tag7227.xml"/><Relationship Id="rId22" Type="http://schemas.openxmlformats.org/officeDocument/2006/relationships/tags" Target="../tags/tag7226.xml"/><Relationship Id="rId21" Type="http://schemas.openxmlformats.org/officeDocument/2006/relationships/tags" Target="../tags/tag7225.xml"/><Relationship Id="rId20" Type="http://schemas.openxmlformats.org/officeDocument/2006/relationships/tags" Target="../tags/tag7224.xml"/><Relationship Id="rId2" Type="http://schemas.openxmlformats.org/officeDocument/2006/relationships/image" Target="../media/image29.png"/><Relationship Id="rId19" Type="http://schemas.openxmlformats.org/officeDocument/2006/relationships/tags" Target="../tags/tag7223.xml"/><Relationship Id="rId18" Type="http://schemas.openxmlformats.org/officeDocument/2006/relationships/tags" Target="../tags/tag7222.xml"/><Relationship Id="rId17" Type="http://schemas.openxmlformats.org/officeDocument/2006/relationships/tags" Target="../tags/tag7221.xml"/><Relationship Id="rId16" Type="http://schemas.openxmlformats.org/officeDocument/2006/relationships/tags" Target="../tags/tag7220.xml"/><Relationship Id="rId15" Type="http://schemas.openxmlformats.org/officeDocument/2006/relationships/tags" Target="../tags/tag7219.xml"/><Relationship Id="rId14" Type="http://schemas.openxmlformats.org/officeDocument/2006/relationships/tags" Target="../tags/tag7218.xml"/><Relationship Id="rId13" Type="http://schemas.openxmlformats.org/officeDocument/2006/relationships/tags" Target="../tags/tag7217.xml"/><Relationship Id="rId12" Type="http://schemas.openxmlformats.org/officeDocument/2006/relationships/tags" Target="../tags/tag7216.xml"/><Relationship Id="rId11" Type="http://schemas.openxmlformats.org/officeDocument/2006/relationships/tags" Target="../tags/tag7215.xml"/><Relationship Id="rId10" Type="http://schemas.openxmlformats.org/officeDocument/2006/relationships/tags" Target="../tags/tag7214.xml"/><Relationship Id="rId1" Type="http://schemas.openxmlformats.org/officeDocument/2006/relationships/tags" Target="../tags/tag7206.xml"/></Relationships>
</file>

<file path=ppt/slides/_rels/slide41.xml.rels><?xml version="1.0" encoding="UTF-8" standalone="yes"?>
<Relationships xmlns="http://schemas.openxmlformats.org/package/2006/relationships"><Relationship Id="rId9" Type="http://schemas.openxmlformats.org/officeDocument/2006/relationships/tags" Target="../tags/tag7245.xml"/><Relationship Id="rId8" Type="http://schemas.openxmlformats.org/officeDocument/2006/relationships/tags" Target="../tags/tag7244.xml"/><Relationship Id="rId7" Type="http://schemas.openxmlformats.org/officeDocument/2006/relationships/tags" Target="../tags/tag7243.xml"/><Relationship Id="rId6" Type="http://schemas.openxmlformats.org/officeDocument/2006/relationships/tags" Target="../tags/tag7242.xml"/><Relationship Id="rId5" Type="http://schemas.openxmlformats.org/officeDocument/2006/relationships/tags" Target="../tags/tag7241.xml"/><Relationship Id="rId4" Type="http://schemas.openxmlformats.org/officeDocument/2006/relationships/tags" Target="../tags/tag7240.xml"/><Relationship Id="rId3" Type="http://schemas.openxmlformats.org/officeDocument/2006/relationships/tags" Target="../tags/tag7239.xml"/><Relationship Id="rId2" Type="http://schemas.openxmlformats.org/officeDocument/2006/relationships/image" Target="../media/image29.png"/><Relationship Id="rId15" Type="http://schemas.openxmlformats.org/officeDocument/2006/relationships/notesSlide" Target="../notesSlides/notesSlide38.xml"/><Relationship Id="rId14" Type="http://schemas.openxmlformats.org/officeDocument/2006/relationships/slideLayout" Target="../slideLayouts/slideLayout34.xml"/><Relationship Id="rId13" Type="http://schemas.openxmlformats.org/officeDocument/2006/relationships/tags" Target="../tags/tag7249.xml"/><Relationship Id="rId12" Type="http://schemas.openxmlformats.org/officeDocument/2006/relationships/tags" Target="../tags/tag7248.xml"/><Relationship Id="rId11" Type="http://schemas.openxmlformats.org/officeDocument/2006/relationships/tags" Target="../tags/tag7247.xml"/><Relationship Id="rId10" Type="http://schemas.openxmlformats.org/officeDocument/2006/relationships/tags" Target="../tags/tag7246.xml"/><Relationship Id="rId1" Type="http://schemas.openxmlformats.org/officeDocument/2006/relationships/tags" Target="../tags/tag7238.xml"/></Relationships>
</file>

<file path=ppt/slides/_rels/slide42.xml.rels><?xml version="1.0" encoding="UTF-8" standalone="yes"?>
<Relationships xmlns="http://schemas.openxmlformats.org/package/2006/relationships"><Relationship Id="rId999" Type="http://schemas.openxmlformats.org/officeDocument/2006/relationships/tags" Target="../tags/tag8248.xml"/><Relationship Id="rId998" Type="http://schemas.openxmlformats.org/officeDocument/2006/relationships/tags" Target="../tags/tag8247.xml"/><Relationship Id="rId997" Type="http://schemas.openxmlformats.org/officeDocument/2006/relationships/tags" Target="../tags/tag8246.xml"/><Relationship Id="rId996" Type="http://schemas.openxmlformats.org/officeDocument/2006/relationships/tags" Target="../tags/tag8245.xml"/><Relationship Id="rId995" Type="http://schemas.openxmlformats.org/officeDocument/2006/relationships/tags" Target="../tags/tag8244.xml"/><Relationship Id="rId994" Type="http://schemas.openxmlformats.org/officeDocument/2006/relationships/tags" Target="../tags/tag8243.xml"/><Relationship Id="rId993" Type="http://schemas.openxmlformats.org/officeDocument/2006/relationships/tags" Target="../tags/tag8242.xml"/><Relationship Id="rId992" Type="http://schemas.openxmlformats.org/officeDocument/2006/relationships/tags" Target="../tags/tag8241.xml"/><Relationship Id="rId991" Type="http://schemas.openxmlformats.org/officeDocument/2006/relationships/tags" Target="../tags/tag8240.xml"/><Relationship Id="rId990" Type="http://schemas.openxmlformats.org/officeDocument/2006/relationships/tags" Target="../tags/tag8239.xml"/><Relationship Id="rId99" Type="http://schemas.openxmlformats.org/officeDocument/2006/relationships/tags" Target="../tags/tag7348.xml"/><Relationship Id="rId989" Type="http://schemas.openxmlformats.org/officeDocument/2006/relationships/tags" Target="../tags/tag8238.xml"/><Relationship Id="rId988" Type="http://schemas.openxmlformats.org/officeDocument/2006/relationships/tags" Target="../tags/tag8237.xml"/><Relationship Id="rId987" Type="http://schemas.openxmlformats.org/officeDocument/2006/relationships/tags" Target="../tags/tag8236.xml"/><Relationship Id="rId986" Type="http://schemas.openxmlformats.org/officeDocument/2006/relationships/tags" Target="../tags/tag8235.xml"/><Relationship Id="rId985" Type="http://schemas.openxmlformats.org/officeDocument/2006/relationships/tags" Target="../tags/tag8234.xml"/><Relationship Id="rId984" Type="http://schemas.openxmlformats.org/officeDocument/2006/relationships/tags" Target="../tags/tag8233.xml"/><Relationship Id="rId983" Type="http://schemas.openxmlformats.org/officeDocument/2006/relationships/tags" Target="../tags/tag8232.xml"/><Relationship Id="rId982" Type="http://schemas.openxmlformats.org/officeDocument/2006/relationships/tags" Target="../tags/tag8231.xml"/><Relationship Id="rId981" Type="http://schemas.openxmlformats.org/officeDocument/2006/relationships/tags" Target="../tags/tag8230.xml"/><Relationship Id="rId980" Type="http://schemas.openxmlformats.org/officeDocument/2006/relationships/tags" Target="../tags/tag8229.xml"/><Relationship Id="rId98" Type="http://schemas.openxmlformats.org/officeDocument/2006/relationships/tags" Target="../tags/tag7347.xml"/><Relationship Id="rId979" Type="http://schemas.openxmlformats.org/officeDocument/2006/relationships/tags" Target="../tags/tag8228.xml"/><Relationship Id="rId978" Type="http://schemas.openxmlformats.org/officeDocument/2006/relationships/tags" Target="../tags/tag8227.xml"/><Relationship Id="rId977" Type="http://schemas.openxmlformats.org/officeDocument/2006/relationships/tags" Target="../tags/tag8226.xml"/><Relationship Id="rId976" Type="http://schemas.openxmlformats.org/officeDocument/2006/relationships/tags" Target="../tags/tag8225.xml"/><Relationship Id="rId975" Type="http://schemas.openxmlformats.org/officeDocument/2006/relationships/tags" Target="../tags/tag8224.xml"/><Relationship Id="rId974" Type="http://schemas.openxmlformats.org/officeDocument/2006/relationships/tags" Target="../tags/tag8223.xml"/><Relationship Id="rId973" Type="http://schemas.openxmlformats.org/officeDocument/2006/relationships/tags" Target="../tags/tag8222.xml"/><Relationship Id="rId972" Type="http://schemas.openxmlformats.org/officeDocument/2006/relationships/tags" Target="../tags/tag8221.xml"/><Relationship Id="rId971" Type="http://schemas.openxmlformats.org/officeDocument/2006/relationships/tags" Target="../tags/tag8220.xml"/><Relationship Id="rId970" Type="http://schemas.openxmlformats.org/officeDocument/2006/relationships/tags" Target="../tags/tag8219.xml"/><Relationship Id="rId97" Type="http://schemas.openxmlformats.org/officeDocument/2006/relationships/tags" Target="../tags/tag7346.xml"/><Relationship Id="rId969" Type="http://schemas.openxmlformats.org/officeDocument/2006/relationships/tags" Target="../tags/tag8218.xml"/><Relationship Id="rId968" Type="http://schemas.openxmlformats.org/officeDocument/2006/relationships/tags" Target="../tags/tag8217.xml"/><Relationship Id="rId967" Type="http://schemas.openxmlformats.org/officeDocument/2006/relationships/tags" Target="../tags/tag8216.xml"/><Relationship Id="rId966" Type="http://schemas.openxmlformats.org/officeDocument/2006/relationships/tags" Target="../tags/tag8215.xml"/><Relationship Id="rId965" Type="http://schemas.openxmlformats.org/officeDocument/2006/relationships/tags" Target="../tags/tag8214.xml"/><Relationship Id="rId964" Type="http://schemas.openxmlformats.org/officeDocument/2006/relationships/tags" Target="../tags/tag8213.xml"/><Relationship Id="rId963" Type="http://schemas.openxmlformats.org/officeDocument/2006/relationships/tags" Target="../tags/tag8212.xml"/><Relationship Id="rId962" Type="http://schemas.openxmlformats.org/officeDocument/2006/relationships/tags" Target="../tags/tag8211.xml"/><Relationship Id="rId961" Type="http://schemas.openxmlformats.org/officeDocument/2006/relationships/tags" Target="../tags/tag8210.xml"/><Relationship Id="rId960" Type="http://schemas.openxmlformats.org/officeDocument/2006/relationships/tags" Target="../tags/tag8209.xml"/><Relationship Id="rId96" Type="http://schemas.openxmlformats.org/officeDocument/2006/relationships/tags" Target="../tags/tag7345.xml"/><Relationship Id="rId959" Type="http://schemas.openxmlformats.org/officeDocument/2006/relationships/tags" Target="../tags/tag8208.xml"/><Relationship Id="rId958" Type="http://schemas.openxmlformats.org/officeDocument/2006/relationships/tags" Target="../tags/tag8207.xml"/><Relationship Id="rId957" Type="http://schemas.openxmlformats.org/officeDocument/2006/relationships/tags" Target="../tags/tag8206.xml"/><Relationship Id="rId956" Type="http://schemas.openxmlformats.org/officeDocument/2006/relationships/tags" Target="../tags/tag8205.xml"/><Relationship Id="rId955" Type="http://schemas.openxmlformats.org/officeDocument/2006/relationships/tags" Target="../tags/tag8204.xml"/><Relationship Id="rId954" Type="http://schemas.openxmlformats.org/officeDocument/2006/relationships/tags" Target="../tags/tag8203.xml"/><Relationship Id="rId953" Type="http://schemas.openxmlformats.org/officeDocument/2006/relationships/tags" Target="../tags/tag8202.xml"/><Relationship Id="rId952" Type="http://schemas.openxmlformats.org/officeDocument/2006/relationships/tags" Target="../tags/tag8201.xml"/><Relationship Id="rId951" Type="http://schemas.openxmlformats.org/officeDocument/2006/relationships/tags" Target="../tags/tag8200.xml"/><Relationship Id="rId950" Type="http://schemas.openxmlformats.org/officeDocument/2006/relationships/tags" Target="../tags/tag8199.xml"/><Relationship Id="rId95" Type="http://schemas.openxmlformats.org/officeDocument/2006/relationships/tags" Target="../tags/tag7344.xml"/><Relationship Id="rId949" Type="http://schemas.openxmlformats.org/officeDocument/2006/relationships/tags" Target="../tags/tag8198.xml"/><Relationship Id="rId948" Type="http://schemas.openxmlformats.org/officeDocument/2006/relationships/tags" Target="../tags/tag8197.xml"/><Relationship Id="rId947" Type="http://schemas.openxmlformats.org/officeDocument/2006/relationships/tags" Target="../tags/tag8196.xml"/><Relationship Id="rId946" Type="http://schemas.openxmlformats.org/officeDocument/2006/relationships/tags" Target="../tags/tag8195.xml"/><Relationship Id="rId945" Type="http://schemas.openxmlformats.org/officeDocument/2006/relationships/tags" Target="../tags/tag8194.xml"/><Relationship Id="rId944" Type="http://schemas.openxmlformats.org/officeDocument/2006/relationships/tags" Target="../tags/tag8193.xml"/><Relationship Id="rId943" Type="http://schemas.openxmlformats.org/officeDocument/2006/relationships/tags" Target="../tags/tag8192.xml"/><Relationship Id="rId942" Type="http://schemas.openxmlformats.org/officeDocument/2006/relationships/tags" Target="../tags/tag8191.xml"/><Relationship Id="rId941" Type="http://schemas.openxmlformats.org/officeDocument/2006/relationships/tags" Target="../tags/tag8190.xml"/><Relationship Id="rId940" Type="http://schemas.openxmlformats.org/officeDocument/2006/relationships/tags" Target="../tags/tag8189.xml"/><Relationship Id="rId94" Type="http://schemas.openxmlformats.org/officeDocument/2006/relationships/tags" Target="../tags/tag7343.xml"/><Relationship Id="rId939" Type="http://schemas.openxmlformats.org/officeDocument/2006/relationships/tags" Target="../tags/tag8188.xml"/><Relationship Id="rId938" Type="http://schemas.openxmlformats.org/officeDocument/2006/relationships/tags" Target="../tags/tag8187.xml"/><Relationship Id="rId937" Type="http://schemas.openxmlformats.org/officeDocument/2006/relationships/tags" Target="../tags/tag8186.xml"/><Relationship Id="rId936" Type="http://schemas.openxmlformats.org/officeDocument/2006/relationships/tags" Target="../tags/tag8185.xml"/><Relationship Id="rId935" Type="http://schemas.openxmlformats.org/officeDocument/2006/relationships/tags" Target="../tags/tag8184.xml"/><Relationship Id="rId934" Type="http://schemas.openxmlformats.org/officeDocument/2006/relationships/tags" Target="../tags/tag8183.xml"/><Relationship Id="rId933" Type="http://schemas.openxmlformats.org/officeDocument/2006/relationships/tags" Target="../tags/tag8182.xml"/><Relationship Id="rId932" Type="http://schemas.openxmlformats.org/officeDocument/2006/relationships/tags" Target="../tags/tag8181.xml"/><Relationship Id="rId931" Type="http://schemas.openxmlformats.org/officeDocument/2006/relationships/tags" Target="../tags/tag8180.xml"/><Relationship Id="rId930" Type="http://schemas.openxmlformats.org/officeDocument/2006/relationships/tags" Target="../tags/tag8179.xml"/><Relationship Id="rId93" Type="http://schemas.openxmlformats.org/officeDocument/2006/relationships/tags" Target="../tags/tag7342.xml"/><Relationship Id="rId929" Type="http://schemas.openxmlformats.org/officeDocument/2006/relationships/tags" Target="../tags/tag8178.xml"/><Relationship Id="rId928" Type="http://schemas.openxmlformats.org/officeDocument/2006/relationships/tags" Target="../tags/tag8177.xml"/><Relationship Id="rId927" Type="http://schemas.openxmlformats.org/officeDocument/2006/relationships/tags" Target="../tags/tag8176.xml"/><Relationship Id="rId926" Type="http://schemas.openxmlformats.org/officeDocument/2006/relationships/tags" Target="../tags/tag8175.xml"/><Relationship Id="rId925" Type="http://schemas.openxmlformats.org/officeDocument/2006/relationships/tags" Target="../tags/tag8174.xml"/><Relationship Id="rId924" Type="http://schemas.openxmlformats.org/officeDocument/2006/relationships/tags" Target="../tags/tag8173.xml"/><Relationship Id="rId923" Type="http://schemas.openxmlformats.org/officeDocument/2006/relationships/tags" Target="../tags/tag8172.xml"/><Relationship Id="rId922" Type="http://schemas.openxmlformats.org/officeDocument/2006/relationships/tags" Target="../tags/tag8171.xml"/><Relationship Id="rId921" Type="http://schemas.openxmlformats.org/officeDocument/2006/relationships/tags" Target="../tags/tag8170.xml"/><Relationship Id="rId920" Type="http://schemas.openxmlformats.org/officeDocument/2006/relationships/tags" Target="../tags/tag8169.xml"/><Relationship Id="rId92" Type="http://schemas.openxmlformats.org/officeDocument/2006/relationships/tags" Target="../tags/tag7341.xml"/><Relationship Id="rId919" Type="http://schemas.openxmlformats.org/officeDocument/2006/relationships/tags" Target="../tags/tag8168.xml"/><Relationship Id="rId918" Type="http://schemas.openxmlformats.org/officeDocument/2006/relationships/tags" Target="../tags/tag8167.xml"/><Relationship Id="rId917" Type="http://schemas.openxmlformats.org/officeDocument/2006/relationships/tags" Target="../tags/tag8166.xml"/><Relationship Id="rId916" Type="http://schemas.openxmlformats.org/officeDocument/2006/relationships/tags" Target="../tags/tag8165.xml"/><Relationship Id="rId915" Type="http://schemas.openxmlformats.org/officeDocument/2006/relationships/tags" Target="../tags/tag8164.xml"/><Relationship Id="rId914" Type="http://schemas.openxmlformats.org/officeDocument/2006/relationships/tags" Target="../tags/tag8163.xml"/><Relationship Id="rId913" Type="http://schemas.openxmlformats.org/officeDocument/2006/relationships/tags" Target="../tags/tag8162.xml"/><Relationship Id="rId912" Type="http://schemas.openxmlformats.org/officeDocument/2006/relationships/tags" Target="../tags/tag8161.xml"/><Relationship Id="rId911" Type="http://schemas.openxmlformats.org/officeDocument/2006/relationships/tags" Target="../tags/tag8160.xml"/><Relationship Id="rId910" Type="http://schemas.openxmlformats.org/officeDocument/2006/relationships/tags" Target="../tags/tag8159.xml"/><Relationship Id="rId91" Type="http://schemas.openxmlformats.org/officeDocument/2006/relationships/tags" Target="../tags/tag7340.xml"/><Relationship Id="rId909" Type="http://schemas.openxmlformats.org/officeDocument/2006/relationships/tags" Target="../tags/tag8158.xml"/><Relationship Id="rId908" Type="http://schemas.openxmlformats.org/officeDocument/2006/relationships/tags" Target="../tags/tag8157.xml"/><Relationship Id="rId907" Type="http://schemas.openxmlformats.org/officeDocument/2006/relationships/tags" Target="../tags/tag8156.xml"/><Relationship Id="rId906" Type="http://schemas.openxmlformats.org/officeDocument/2006/relationships/tags" Target="../tags/tag8155.xml"/><Relationship Id="rId905" Type="http://schemas.openxmlformats.org/officeDocument/2006/relationships/tags" Target="../tags/tag8154.xml"/><Relationship Id="rId904" Type="http://schemas.openxmlformats.org/officeDocument/2006/relationships/tags" Target="../tags/tag8153.xml"/><Relationship Id="rId903" Type="http://schemas.openxmlformats.org/officeDocument/2006/relationships/tags" Target="../tags/tag8152.xml"/><Relationship Id="rId902" Type="http://schemas.openxmlformats.org/officeDocument/2006/relationships/tags" Target="../tags/tag8151.xml"/><Relationship Id="rId901" Type="http://schemas.openxmlformats.org/officeDocument/2006/relationships/tags" Target="../tags/tag8150.xml"/><Relationship Id="rId900" Type="http://schemas.openxmlformats.org/officeDocument/2006/relationships/tags" Target="../tags/tag8149.xml"/><Relationship Id="rId90" Type="http://schemas.openxmlformats.org/officeDocument/2006/relationships/tags" Target="../tags/tag7339.xml"/><Relationship Id="rId9" Type="http://schemas.openxmlformats.org/officeDocument/2006/relationships/tags" Target="../tags/tag7258.xml"/><Relationship Id="rId899" Type="http://schemas.openxmlformats.org/officeDocument/2006/relationships/tags" Target="../tags/tag8148.xml"/><Relationship Id="rId898" Type="http://schemas.openxmlformats.org/officeDocument/2006/relationships/tags" Target="../tags/tag8147.xml"/><Relationship Id="rId897" Type="http://schemas.openxmlformats.org/officeDocument/2006/relationships/tags" Target="../tags/tag8146.xml"/><Relationship Id="rId896" Type="http://schemas.openxmlformats.org/officeDocument/2006/relationships/tags" Target="../tags/tag8145.xml"/><Relationship Id="rId895" Type="http://schemas.openxmlformats.org/officeDocument/2006/relationships/tags" Target="../tags/tag8144.xml"/><Relationship Id="rId894" Type="http://schemas.openxmlformats.org/officeDocument/2006/relationships/tags" Target="../tags/tag8143.xml"/><Relationship Id="rId893" Type="http://schemas.openxmlformats.org/officeDocument/2006/relationships/tags" Target="../tags/tag8142.xml"/><Relationship Id="rId892" Type="http://schemas.openxmlformats.org/officeDocument/2006/relationships/tags" Target="../tags/tag8141.xml"/><Relationship Id="rId891" Type="http://schemas.openxmlformats.org/officeDocument/2006/relationships/tags" Target="../tags/tag8140.xml"/><Relationship Id="rId890" Type="http://schemas.openxmlformats.org/officeDocument/2006/relationships/tags" Target="../tags/tag8139.xml"/><Relationship Id="rId89" Type="http://schemas.openxmlformats.org/officeDocument/2006/relationships/tags" Target="../tags/tag7338.xml"/><Relationship Id="rId889" Type="http://schemas.openxmlformats.org/officeDocument/2006/relationships/tags" Target="../tags/tag8138.xml"/><Relationship Id="rId888" Type="http://schemas.openxmlformats.org/officeDocument/2006/relationships/tags" Target="../tags/tag8137.xml"/><Relationship Id="rId887" Type="http://schemas.openxmlformats.org/officeDocument/2006/relationships/tags" Target="../tags/tag8136.xml"/><Relationship Id="rId886" Type="http://schemas.openxmlformats.org/officeDocument/2006/relationships/tags" Target="../tags/tag8135.xml"/><Relationship Id="rId885" Type="http://schemas.openxmlformats.org/officeDocument/2006/relationships/tags" Target="../tags/tag8134.xml"/><Relationship Id="rId884" Type="http://schemas.openxmlformats.org/officeDocument/2006/relationships/tags" Target="../tags/tag8133.xml"/><Relationship Id="rId883" Type="http://schemas.openxmlformats.org/officeDocument/2006/relationships/tags" Target="../tags/tag8132.xml"/><Relationship Id="rId882" Type="http://schemas.openxmlformats.org/officeDocument/2006/relationships/tags" Target="../tags/tag8131.xml"/><Relationship Id="rId881" Type="http://schemas.openxmlformats.org/officeDocument/2006/relationships/tags" Target="../tags/tag8130.xml"/><Relationship Id="rId880" Type="http://schemas.openxmlformats.org/officeDocument/2006/relationships/tags" Target="../tags/tag8129.xml"/><Relationship Id="rId88" Type="http://schemas.openxmlformats.org/officeDocument/2006/relationships/tags" Target="../tags/tag7337.xml"/><Relationship Id="rId879" Type="http://schemas.openxmlformats.org/officeDocument/2006/relationships/tags" Target="../tags/tag8128.xml"/><Relationship Id="rId878" Type="http://schemas.openxmlformats.org/officeDocument/2006/relationships/tags" Target="../tags/tag8127.xml"/><Relationship Id="rId877" Type="http://schemas.openxmlformats.org/officeDocument/2006/relationships/tags" Target="../tags/tag8126.xml"/><Relationship Id="rId876" Type="http://schemas.openxmlformats.org/officeDocument/2006/relationships/tags" Target="../tags/tag8125.xml"/><Relationship Id="rId875" Type="http://schemas.openxmlformats.org/officeDocument/2006/relationships/tags" Target="../tags/tag8124.xml"/><Relationship Id="rId874" Type="http://schemas.openxmlformats.org/officeDocument/2006/relationships/tags" Target="../tags/tag8123.xml"/><Relationship Id="rId873" Type="http://schemas.openxmlformats.org/officeDocument/2006/relationships/tags" Target="../tags/tag8122.xml"/><Relationship Id="rId872" Type="http://schemas.openxmlformats.org/officeDocument/2006/relationships/tags" Target="../tags/tag8121.xml"/><Relationship Id="rId871" Type="http://schemas.openxmlformats.org/officeDocument/2006/relationships/tags" Target="../tags/tag8120.xml"/><Relationship Id="rId870" Type="http://schemas.openxmlformats.org/officeDocument/2006/relationships/tags" Target="../tags/tag8119.xml"/><Relationship Id="rId87" Type="http://schemas.openxmlformats.org/officeDocument/2006/relationships/tags" Target="../tags/tag7336.xml"/><Relationship Id="rId869" Type="http://schemas.openxmlformats.org/officeDocument/2006/relationships/tags" Target="../tags/tag8118.xml"/><Relationship Id="rId868" Type="http://schemas.openxmlformats.org/officeDocument/2006/relationships/tags" Target="../tags/tag8117.xml"/><Relationship Id="rId867" Type="http://schemas.openxmlformats.org/officeDocument/2006/relationships/tags" Target="../tags/tag8116.xml"/><Relationship Id="rId866" Type="http://schemas.openxmlformats.org/officeDocument/2006/relationships/tags" Target="../tags/tag8115.xml"/><Relationship Id="rId865" Type="http://schemas.openxmlformats.org/officeDocument/2006/relationships/tags" Target="../tags/tag8114.xml"/><Relationship Id="rId864" Type="http://schemas.openxmlformats.org/officeDocument/2006/relationships/tags" Target="../tags/tag8113.xml"/><Relationship Id="rId863" Type="http://schemas.openxmlformats.org/officeDocument/2006/relationships/tags" Target="../tags/tag8112.xml"/><Relationship Id="rId862" Type="http://schemas.openxmlformats.org/officeDocument/2006/relationships/tags" Target="../tags/tag8111.xml"/><Relationship Id="rId861" Type="http://schemas.openxmlformats.org/officeDocument/2006/relationships/tags" Target="../tags/tag8110.xml"/><Relationship Id="rId860" Type="http://schemas.openxmlformats.org/officeDocument/2006/relationships/tags" Target="../tags/tag8109.xml"/><Relationship Id="rId86" Type="http://schemas.openxmlformats.org/officeDocument/2006/relationships/tags" Target="../tags/tag7335.xml"/><Relationship Id="rId859" Type="http://schemas.openxmlformats.org/officeDocument/2006/relationships/tags" Target="../tags/tag8108.xml"/><Relationship Id="rId858" Type="http://schemas.openxmlformats.org/officeDocument/2006/relationships/tags" Target="../tags/tag8107.xml"/><Relationship Id="rId857" Type="http://schemas.openxmlformats.org/officeDocument/2006/relationships/tags" Target="../tags/tag8106.xml"/><Relationship Id="rId856" Type="http://schemas.openxmlformats.org/officeDocument/2006/relationships/tags" Target="../tags/tag8105.xml"/><Relationship Id="rId855" Type="http://schemas.openxmlformats.org/officeDocument/2006/relationships/tags" Target="../tags/tag8104.xml"/><Relationship Id="rId854" Type="http://schemas.openxmlformats.org/officeDocument/2006/relationships/tags" Target="../tags/tag8103.xml"/><Relationship Id="rId853" Type="http://schemas.openxmlformats.org/officeDocument/2006/relationships/tags" Target="../tags/tag8102.xml"/><Relationship Id="rId852" Type="http://schemas.openxmlformats.org/officeDocument/2006/relationships/tags" Target="../tags/tag8101.xml"/><Relationship Id="rId851" Type="http://schemas.openxmlformats.org/officeDocument/2006/relationships/tags" Target="../tags/tag8100.xml"/><Relationship Id="rId850" Type="http://schemas.openxmlformats.org/officeDocument/2006/relationships/tags" Target="../tags/tag8099.xml"/><Relationship Id="rId85" Type="http://schemas.openxmlformats.org/officeDocument/2006/relationships/tags" Target="../tags/tag7334.xml"/><Relationship Id="rId849" Type="http://schemas.openxmlformats.org/officeDocument/2006/relationships/tags" Target="../tags/tag8098.xml"/><Relationship Id="rId848" Type="http://schemas.openxmlformats.org/officeDocument/2006/relationships/tags" Target="../tags/tag8097.xml"/><Relationship Id="rId847" Type="http://schemas.openxmlformats.org/officeDocument/2006/relationships/tags" Target="../tags/tag8096.xml"/><Relationship Id="rId846" Type="http://schemas.openxmlformats.org/officeDocument/2006/relationships/tags" Target="../tags/tag8095.xml"/><Relationship Id="rId845" Type="http://schemas.openxmlformats.org/officeDocument/2006/relationships/tags" Target="../tags/tag8094.xml"/><Relationship Id="rId844" Type="http://schemas.openxmlformats.org/officeDocument/2006/relationships/tags" Target="../tags/tag8093.xml"/><Relationship Id="rId843" Type="http://schemas.openxmlformats.org/officeDocument/2006/relationships/tags" Target="../tags/tag8092.xml"/><Relationship Id="rId842" Type="http://schemas.openxmlformats.org/officeDocument/2006/relationships/tags" Target="../tags/tag8091.xml"/><Relationship Id="rId841" Type="http://schemas.openxmlformats.org/officeDocument/2006/relationships/tags" Target="../tags/tag8090.xml"/><Relationship Id="rId840" Type="http://schemas.openxmlformats.org/officeDocument/2006/relationships/tags" Target="../tags/tag8089.xml"/><Relationship Id="rId84" Type="http://schemas.openxmlformats.org/officeDocument/2006/relationships/tags" Target="../tags/tag7333.xml"/><Relationship Id="rId839" Type="http://schemas.openxmlformats.org/officeDocument/2006/relationships/tags" Target="../tags/tag8088.xml"/><Relationship Id="rId838" Type="http://schemas.openxmlformats.org/officeDocument/2006/relationships/tags" Target="../tags/tag8087.xml"/><Relationship Id="rId837" Type="http://schemas.openxmlformats.org/officeDocument/2006/relationships/tags" Target="../tags/tag8086.xml"/><Relationship Id="rId836" Type="http://schemas.openxmlformats.org/officeDocument/2006/relationships/tags" Target="../tags/tag8085.xml"/><Relationship Id="rId835" Type="http://schemas.openxmlformats.org/officeDocument/2006/relationships/tags" Target="../tags/tag8084.xml"/><Relationship Id="rId834" Type="http://schemas.openxmlformats.org/officeDocument/2006/relationships/tags" Target="../tags/tag8083.xml"/><Relationship Id="rId833" Type="http://schemas.openxmlformats.org/officeDocument/2006/relationships/tags" Target="../tags/tag8082.xml"/><Relationship Id="rId832" Type="http://schemas.openxmlformats.org/officeDocument/2006/relationships/tags" Target="../tags/tag8081.xml"/><Relationship Id="rId831" Type="http://schemas.openxmlformats.org/officeDocument/2006/relationships/tags" Target="../tags/tag8080.xml"/><Relationship Id="rId830" Type="http://schemas.openxmlformats.org/officeDocument/2006/relationships/tags" Target="../tags/tag8079.xml"/><Relationship Id="rId83" Type="http://schemas.openxmlformats.org/officeDocument/2006/relationships/tags" Target="../tags/tag7332.xml"/><Relationship Id="rId829" Type="http://schemas.openxmlformats.org/officeDocument/2006/relationships/tags" Target="../tags/tag8078.xml"/><Relationship Id="rId828" Type="http://schemas.openxmlformats.org/officeDocument/2006/relationships/tags" Target="../tags/tag8077.xml"/><Relationship Id="rId827" Type="http://schemas.openxmlformats.org/officeDocument/2006/relationships/tags" Target="../tags/tag8076.xml"/><Relationship Id="rId826" Type="http://schemas.openxmlformats.org/officeDocument/2006/relationships/tags" Target="../tags/tag8075.xml"/><Relationship Id="rId825" Type="http://schemas.openxmlformats.org/officeDocument/2006/relationships/tags" Target="../tags/tag8074.xml"/><Relationship Id="rId824" Type="http://schemas.openxmlformats.org/officeDocument/2006/relationships/tags" Target="../tags/tag8073.xml"/><Relationship Id="rId823" Type="http://schemas.openxmlformats.org/officeDocument/2006/relationships/tags" Target="../tags/tag8072.xml"/><Relationship Id="rId822" Type="http://schemas.openxmlformats.org/officeDocument/2006/relationships/tags" Target="../tags/tag8071.xml"/><Relationship Id="rId821" Type="http://schemas.openxmlformats.org/officeDocument/2006/relationships/tags" Target="../tags/tag8070.xml"/><Relationship Id="rId820" Type="http://schemas.openxmlformats.org/officeDocument/2006/relationships/tags" Target="../tags/tag8069.xml"/><Relationship Id="rId82" Type="http://schemas.openxmlformats.org/officeDocument/2006/relationships/tags" Target="../tags/tag7331.xml"/><Relationship Id="rId819" Type="http://schemas.openxmlformats.org/officeDocument/2006/relationships/tags" Target="../tags/tag8068.xml"/><Relationship Id="rId818" Type="http://schemas.openxmlformats.org/officeDocument/2006/relationships/tags" Target="../tags/tag8067.xml"/><Relationship Id="rId817" Type="http://schemas.openxmlformats.org/officeDocument/2006/relationships/tags" Target="../tags/tag8066.xml"/><Relationship Id="rId816" Type="http://schemas.openxmlformats.org/officeDocument/2006/relationships/tags" Target="../tags/tag8065.xml"/><Relationship Id="rId815" Type="http://schemas.openxmlformats.org/officeDocument/2006/relationships/tags" Target="../tags/tag8064.xml"/><Relationship Id="rId814" Type="http://schemas.openxmlformats.org/officeDocument/2006/relationships/tags" Target="../tags/tag8063.xml"/><Relationship Id="rId813" Type="http://schemas.openxmlformats.org/officeDocument/2006/relationships/tags" Target="../tags/tag8062.xml"/><Relationship Id="rId812" Type="http://schemas.openxmlformats.org/officeDocument/2006/relationships/tags" Target="../tags/tag8061.xml"/><Relationship Id="rId811" Type="http://schemas.openxmlformats.org/officeDocument/2006/relationships/tags" Target="../tags/tag8060.xml"/><Relationship Id="rId810" Type="http://schemas.openxmlformats.org/officeDocument/2006/relationships/tags" Target="../tags/tag8059.xml"/><Relationship Id="rId81" Type="http://schemas.openxmlformats.org/officeDocument/2006/relationships/tags" Target="../tags/tag7330.xml"/><Relationship Id="rId809" Type="http://schemas.openxmlformats.org/officeDocument/2006/relationships/tags" Target="../tags/tag8058.xml"/><Relationship Id="rId808" Type="http://schemas.openxmlformats.org/officeDocument/2006/relationships/tags" Target="../tags/tag8057.xml"/><Relationship Id="rId807" Type="http://schemas.openxmlformats.org/officeDocument/2006/relationships/tags" Target="../tags/tag8056.xml"/><Relationship Id="rId806" Type="http://schemas.openxmlformats.org/officeDocument/2006/relationships/tags" Target="../tags/tag8055.xml"/><Relationship Id="rId805" Type="http://schemas.openxmlformats.org/officeDocument/2006/relationships/tags" Target="../tags/tag8054.xml"/><Relationship Id="rId804" Type="http://schemas.openxmlformats.org/officeDocument/2006/relationships/tags" Target="../tags/tag8053.xml"/><Relationship Id="rId803" Type="http://schemas.openxmlformats.org/officeDocument/2006/relationships/tags" Target="../tags/tag8052.xml"/><Relationship Id="rId802" Type="http://schemas.openxmlformats.org/officeDocument/2006/relationships/tags" Target="../tags/tag8051.xml"/><Relationship Id="rId801" Type="http://schemas.openxmlformats.org/officeDocument/2006/relationships/tags" Target="../tags/tag8050.xml"/><Relationship Id="rId800" Type="http://schemas.openxmlformats.org/officeDocument/2006/relationships/tags" Target="../tags/tag8049.xml"/><Relationship Id="rId80" Type="http://schemas.openxmlformats.org/officeDocument/2006/relationships/tags" Target="../tags/tag7329.xml"/><Relationship Id="rId8" Type="http://schemas.openxmlformats.org/officeDocument/2006/relationships/tags" Target="../tags/tag7257.xml"/><Relationship Id="rId799" Type="http://schemas.openxmlformats.org/officeDocument/2006/relationships/tags" Target="../tags/tag8048.xml"/><Relationship Id="rId798" Type="http://schemas.openxmlformats.org/officeDocument/2006/relationships/tags" Target="../tags/tag8047.xml"/><Relationship Id="rId797" Type="http://schemas.openxmlformats.org/officeDocument/2006/relationships/tags" Target="../tags/tag8046.xml"/><Relationship Id="rId796" Type="http://schemas.openxmlformats.org/officeDocument/2006/relationships/tags" Target="../tags/tag8045.xml"/><Relationship Id="rId795" Type="http://schemas.openxmlformats.org/officeDocument/2006/relationships/tags" Target="../tags/tag8044.xml"/><Relationship Id="rId794" Type="http://schemas.openxmlformats.org/officeDocument/2006/relationships/tags" Target="../tags/tag8043.xml"/><Relationship Id="rId793" Type="http://schemas.openxmlformats.org/officeDocument/2006/relationships/tags" Target="../tags/tag8042.xml"/><Relationship Id="rId792" Type="http://schemas.openxmlformats.org/officeDocument/2006/relationships/tags" Target="../tags/tag8041.xml"/><Relationship Id="rId791" Type="http://schemas.openxmlformats.org/officeDocument/2006/relationships/tags" Target="../tags/tag8040.xml"/><Relationship Id="rId790" Type="http://schemas.openxmlformats.org/officeDocument/2006/relationships/tags" Target="../tags/tag8039.xml"/><Relationship Id="rId79" Type="http://schemas.openxmlformats.org/officeDocument/2006/relationships/tags" Target="../tags/tag7328.xml"/><Relationship Id="rId789" Type="http://schemas.openxmlformats.org/officeDocument/2006/relationships/tags" Target="../tags/tag8038.xml"/><Relationship Id="rId788" Type="http://schemas.openxmlformats.org/officeDocument/2006/relationships/tags" Target="../tags/tag8037.xml"/><Relationship Id="rId787" Type="http://schemas.openxmlformats.org/officeDocument/2006/relationships/tags" Target="../tags/tag8036.xml"/><Relationship Id="rId786" Type="http://schemas.openxmlformats.org/officeDocument/2006/relationships/tags" Target="../tags/tag8035.xml"/><Relationship Id="rId785" Type="http://schemas.openxmlformats.org/officeDocument/2006/relationships/tags" Target="../tags/tag8034.xml"/><Relationship Id="rId784" Type="http://schemas.openxmlformats.org/officeDocument/2006/relationships/tags" Target="../tags/tag8033.xml"/><Relationship Id="rId783" Type="http://schemas.openxmlformats.org/officeDocument/2006/relationships/tags" Target="../tags/tag8032.xml"/><Relationship Id="rId782" Type="http://schemas.openxmlformats.org/officeDocument/2006/relationships/tags" Target="../tags/tag8031.xml"/><Relationship Id="rId781" Type="http://schemas.openxmlformats.org/officeDocument/2006/relationships/tags" Target="../tags/tag8030.xml"/><Relationship Id="rId780" Type="http://schemas.openxmlformats.org/officeDocument/2006/relationships/tags" Target="../tags/tag8029.xml"/><Relationship Id="rId78" Type="http://schemas.openxmlformats.org/officeDocument/2006/relationships/tags" Target="../tags/tag7327.xml"/><Relationship Id="rId779" Type="http://schemas.openxmlformats.org/officeDocument/2006/relationships/tags" Target="../tags/tag8028.xml"/><Relationship Id="rId778" Type="http://schemas.openxmlformats.org/officeDocument/2006/relationships/tags" Target="../tags/tag8027.xml"/><Relationship Id="rId777" Type="http://schemas.openxmlformats.org/officeDocument/2006/relationships/tags" Target="../tags/tag8026.xml"/><Relationship Id="rId776" Type="http://schemas.openxmlformats.org/officeDocument/2006/relationships/tags" Target="../tags/tag8025.xml"/><Relationship Id="rId775" Type="http://schemas.openxmlformats.org/officeDocument/2006/relationships/tags" Target="../tags/tag8024.xml"/><Relationship Id="rId774" Type="http://schemas.openxmlformats.org/officeDocument/2006/relationships/tags" Target="../tags/tag8023.xml"/><Relationship Id="rId773" Type="http://schemas.openxmlformats.org/officeDocument/2006/relationships/tags" Target="../tags/tag8022.xml"/><Relationship Id="rId772" Type="http://schemas.openxmlformats.org/officeDocument/2006/relationships/tags" Target="../tags/tag8021.xml"/><Relationship Id="rId771" Type="http://schemas.openxmlformats.org/officeDocument/2006/relationships/tags" Target="../tags/tag8020.xml"/><Relationship Id="rId770" Type="http://schemas.openxmlformats.org/officeDocument/2006/relationships/tags" Target="../tags/tag8019.xml"/><Relationship Id="rId77" Type="http://schemas.openxmlformats.org/officeDocument/2006/relationships/tags" Target="../tags/tag7326.xml"/><Relationship Id="rId769" Type="http://schemas.openxmlformats.org/officeDocument/2006/relationships/tags" Target="../tags/tag8018.xml"/><Relationship Id="rId768" Type="http://schemas.openxmlformats.org/officeDocument/2006/relationships/tags" Target="../tags/tag8017.xml"/><Relationship Id="rId767" Type="http://schemas.openxmlformats.org/officeDocument/2006/relationships/tags" Target="../tags/tag8016.xml"/><Relationship Id="rId766" Type="http://schemas.openxmlformats.org/officeDocument/2006/relationships/tags" Target="../tags/tag8015.xml"/><Relationship Id="rId765" Type="http://schemas.openxmlformats.org/officeDocument/2006/relationships/tags" Target="../tags/tag8014.xml"/><Relationship Id="rId764" Type="http://schemas.openxmlformats.org/officeDocument/2006/relationships/tags" Target="../tags/tag8013.xml"/><Relationship Id="rId763" Type="http://schemas.openxmlformats.org/officeDocument/2006/relationships/tags" Target="../tags/tag8012.xml"/><Relationship Id="rId762" Type="http://schemas.openxmlformats.org/officeDocument/2006/relationships/tags" Target="../tags/tag8011.xml"/><Relationship Id="rId761" Type="http://schemas.openxmlformats.org/officeDocument/2006/relationships/tags" Target="../tags/tag8010.xml"/><Relationship Id="rId760" Type="http://schemas.openxmlformats.org/officeDocument/2006/relationships/tags" Target="../tags/tag8009.xml"/><Relationship Id="rId76" Type="http://schemas.openxmlformats.org/officeDocument/2006/relationships/tags" Target="../tags/tag7325.xml"/><Relationship Id="rId759" Type="http://schemas.openxmlformats.org/officeDocument/2006/relationships/tags" Target="../tags/tag8008.xml"/><Relationship Id="rId758" Type="http://schemas.openxmlformats.org/officeDocument/2006/relationships/tags" Target="../tags/tag8007.xml"/><Relationship Id="rId757" Type="http://schemas.openxmlformats.org/officeDocument/2006/relationships/tags" Target="../tags/tag8006.xml"/><Relationship Id="rId756" Type="http://schemas.openxmlformats.org/officeDocument/2006/relationships/tags" Target="../tags/tag8005.xml"/><Relationship Id="rId755" Type="http://schemas.openxmlformats.org/officeDocument/2006/relationships/tags" Target="../tags/tag8004.xml"/><Relationship Id="rId754" Type="http://schemas.openxmlformats.org/officeDocument/2006/relationships/tags" Target="../tags/tag8003.xml"/><Relationship Id="rId753" Type="http://schemas.openxmlformats.org/officeDocument/2006/relationships/tags" Target="../tags/tag8002.xml"/><Relationship Id="rId752" Type="http://schemas.openxmlformats.org/officeDocument/2006/relationships/tags" Target="../tags/tag8001.xml"/><Relationship Id="rId751" Type="http://schemas.openxmlformats.org/officeDocument/2006/relationships/tags" Target="../tags/tag8000.xml"/><Relationship Id="rId750" Type="http://schemas.openxmlformats.org/officeDocument/2006/relationships/tags" Target="../tags/tag7999.xml"/><Relationship Id="rId75" Type="http://schemas.openxmlformats.org/officeDocument/2006/relationships/tags" Target="../tags/tag7324.xml"/><Relationship Id="rId749" Type="http://schemas.openxmlformats.org/officeDocument/2006/relationships/tags" Target="../tags/tag7998.xml"/><Relationship Id="rId748" Type="http://schemas.openxmlformats.org/officeDocument/2006/relationships/tags" Target="../tags/tag7997.xml"/><Relationship Id="rId747" Type="http://schemas.openxmlformats.org/officeDocument/2006/relationships/tags" Target="../tags/tag7996.xml"/><Relationship Id="rId746" Type="http://schemas.openxmlformats.org/officeDocument/2006/relationships/tags" Target="../tags/tag7995.xml"/><Relationship Id="rId745" Type="http://schemas.openxmlformats.org/officeDocument/2006/relationships/tags" Target="../tags/tag7994.xml"/><Relationship Id="rId744" Type="http://schemas.openxmlformats.org/officeDocument/2006/relationships/tags" Target="../tags/tag7993.xml"/><Relationship Id="rId743" Type="http://schemas.openxmlformats.org/officeDocument/2006/relationships/tags" Target="../tags/tag7992.xml"/><Relationship Id="rId742" Type="http://schemas.openxmlformats.org/officeDocument/2006/relationships/tags" Target="../tags/tag7991.xml"/><Relationship Id="rId741" Type="http://schemas.openxmlformats.org/officeDocument/2006/relationships/tags" Target="../tags/tag7990.xml"/><Relationship Id="rId740" Type="http://schemas.openxmlformats.org/officeDocument/2006/relationships/tags" Target="../tags/tag7989.xml"/><Relationship Id="rId74" Type="http://schemas.openxmlformats.org/officeDocument/2006/relationships/tags" Target="../tags/tag7323.xml"/><Relationship Id="rId739" Type="http://schemas.openxmlformats.org/officeDocument/2006/relationships/tags" Target="../tags/tag7988.xml"/><Relationship Id="rId738" Type="http://schemas.openxmlformats.org/officeDocument/2006/relationships/tags" Target="../tags/tag7987.xml"/><Relationship Id="rId737" Type="http://schemas.openxmlformats.org/officeDocument/2006/relationships/tags" Target="../tags/tag7986.xml"/><Relationship Id="rId736" Type="http://schemas.openxmlformats.org/officeDocument/2006/relationships/tags" Target="../tags/tag7985.xml"/><Relationship Id="rId735" Type="http://schemas.openxmlformats.org/officeDocument/2006/relationships/tags" Target="../tags/tag7984.xml"/><Relationship Id="rId734" Type="http://schemas.openxmlformats.org/officeDocument/2006/relationships/tags" Target="../tags/tag7983.xml"/><Relationship Id="rId733" Type="http://schemas.openxmlformats.org/officeDocument/2006/relationships/tags" Target="../tags/tag7982.xml"/><Relationship Id="rId732" Type="http://schemas.openxmlformats.org/officeDocument/2006/relationships/tags" Target="../tags/tag7981.xml"/><Relationship Id="rId731" Type="http://schemas.openxmlformats.org/officeDocument/2006/relationships/tags" Target="../tags/tag7980.xml"/><Relationship Id="rId730" Type="http://schemas.openxmlformats.org/officeDocument/2006/relationships/tags" Target="../tags/tag7979.xml"/><Relationship Id="rId73" Type="http://schemas.openxmlformats.org/officeDocument/2006/relationships/tags" Target="../tags/tag7322.xml"/><Relationship Id="rId729" Type="http://schemas.openxmlformats.org/officeDocument/2006/relationships/tags" Target="../tags/tag7978.xml"/><Relationship Id="rId728" Type="http://schemas.openxmlformats.org/officeDocument/2006/relationships/tags" Target="../tags/tag7977.xml"/><Relationship Id="rId727" Type="http://schemas.openxmlformats.org/officeDocument/2006/relationships/tags" Target="../tags/tag7976.xml"/><Relationship Id="rId726" Type="http://schemas.openxmlformats.org/officeDocument/2006/relationships/tags" Target="../tags/tag7975.xml"/><Relationship Id="rId725" Type="http://schemas.openxmlformats.org/officeDocument/2006/relationships/tags" Target="../tags/tag7974.xml"/><Relationship Id="rId724" Type="http://schemas.openxmlformats.org/officeDocument/2006/relationships/tags" Target="../tags/tag7973.xml"/><Relationship Id="rId723" Type="http://schemas.openxmlformats.org/officeDocument/2006/relationships/tags" Target="../tags/tag7972.xml"/><Relationship Id="rId722" Type="http://schemas.openxmlformats.org/officeDocument/2006/relationships/tags" Target="../tags/tag7971.xml"/><Relationship Id="rId721" Type="http://schemas.openxmlformats.org/officeDocument/2006/relationships/tags" Target="../tags/tag7970.xml"/><Relationship Id="rId720" Type="http://schemas.openxmlformats.org/officeDocument/2006/relationships/tags" Target="../tags/tag7969.xml"/><Relationship Id="rId72" Type="http://schemas.openxmlformats.org/officeDocument/2006/relationships/tags" Target="../tags/tag7321.xml"/><Relationship Id="rId719" Type="http://schemas.openxmlformats.org/officeDocument/2006/relationships/tags" Target="../tags/tag7968.xml"/><Relationship Id="rId718" Type="http://schemas.openxmlformats.org/officeDocument/2006/relationships/tags" Target="../tags/tag7967.xml"/><Relationship Id="rId717" Type="http://schemas.openxmlformats.org/officeDocument/2006/relationships/tags" Target="../tags/tag7966.xml"/><Relationship Id="rId716" Type="http://schemas.openxmlformats.org/officeDocument/2006/relationships/tags" Target="../tags/tag7965.xml"/><Relationship Id="rId715" Type="http://schemas.openxmlformats.org/officeDocument/2006/relationships/tags" Target="../tags/tag7964.xml"/><Relationship Id="rId714" Type="http://schemas.openxmlformats.org/officeDocument/2006/relationships/tags" Target="../tags/tag7963.xml"/><Relationship Id="rId713" Type="http://schemas.openxmlformats.org/officeDocument/2006/relationships/tags" Target="../tags/tag7962.xml"/><Relationship Id="rId712" Type="http://schemas.openxmlformats.org/officeDocument/2006/relationships/tags" Target="../tags/tag7961.xml"/><Relationship Id="rId711" Type="http://schemas.openxmlformats.org/officeDocument/2006/relationships/tags" Target="../tags/tag7960.xml"/><Relationship Id="rId710" Type="http://schemas.openxmlformats.org/officeDocument/2006/relationships/tags" Target="../tags/tag7959.xml"/><Relationship Id="rId71" Type="http://schemas.openxmlformats.org/officeDocument/2006/relationships/tags" Target="../tags/tag7320.xml"/><Relationship Id="rId709" Type="http://schemas.openxmlformats.org/officeDocument/2006/relationships/tags" Target="../tags/tag7958.xml"/><Relationship Id="rId708" Type="http://schemas.openxmlformats.org/officeDocument/2006/relationships/tags" Target="../tags/tag7957.xml"/><Relationship Id="rId707" Type="http://schemas.openxmlformats.org/officeDocument/2006/relationships/tags" Target="../tags/tag7956.xml"/><Relationship Id="rId706" Type="http://schemas.openxmlformats.org/officeDocument/2006/relationships/tags" Target="../tags/tag7955.xml"/><Relationship Id="rId705" Type="http://schemas.openxmlformats.org/officeDocument/2006/relationships/tags" Target="../tags/tag7954.xml"/><Relationship Id="rId704" Type="http://schemas.openxmlformats.org/officeDocument/2006/relationships/tags" Target="../tags/tag7953.xml"/><Relationship Id="rId703" Type="http://schemas.openxmlformats.org/officeDocument/2006/relationships/tags" Target="../tags/tag7952.xml"/><Relationship Id="rId702" Type="http://schemas.openxmlformats.org/officeDocument/2006/relationships/tags" Target="../tags/tag7951.xml"/><Relationship Id="rId701" Type="http://schemas.openxmlformats.org/officeDocument/2006/relationships/tags" Target="../tags/tag7950.xml"/><Relationship Id="rId700" Type="http://schemas.openxmlformats.org/officeDocument/2006/relationships/tags" Target="../tags/tag7949.xml"/><Relationship Id="rId70" Type="http://schemas.openxmlformats.org/officeDocument/2006/relationships/tags" Target="../tags/tag7319.xml"/><Relationship Id="rId7" Type="http://schemas.openxmlformats.org/officeDocument/2006/relationships/tags" Target="../tags/tag7256.xml"/><Relationship Id="rId699" Type="http://schemas.openxmlformats.org/officeDocument/2006/relationships/tags" Target="../tags/tag7948.xml"/><Relationship Id="rId698" Type="http://schemas.openxmlformats.org/officeDocument/2006/relationships/tags" Target="../tags/tag7947.xml"/><Relationship Id="rId697" Type="http://schemas.openxmlformats.org/officeDocument/2006/relationships/tags" Target="../tags/tag7946.xml"/><Relationship Id="rId696" Type="http://schemas.openxmlformats.org/officeDocument/2006/relationships/tags" Target="../tags/tag7945.xml"/><Relationship Id="rId695" Type="http://schemas.openxmlformats.org/officeDocument/2006/relationships/tags" Target="../tags/tag7944.xml"/><Relationship Id="rId694" Type="http://schemas.openxmlformats.org/officeDocument/2006/relationships/tags" Target="../tags/tag7943.xml"/><Relationship Id="rId693" Type="http://schemas.openxmlformats.org/officeDocument/2006/relationships/tags" Target="../tags/tag7942.xml"/><Relationship Id="rId692" Type="http://schemas.openxmlformats.org/officeDocument/2006/relationships/tags" Target="../tags/tag7941.xml"/><Relationship Id="rId691" Type="http://schemas.openxmlformats.org/officeDocument/2006/relationships/tags" Target="../tags/tag7940.xml"/><Relationship Id="rId690" Type="http://schemas.openxmlformats.org/officeDocument/2006/relationships/tags" Target="../tags/tag7939.xml"/><Relationship Id="rId69" Type="http://schemas.openxmlformats.org/officeDocument/2006/relationships/tags" Target="../tags/tag7318.xml"/><Relationship Id="rId689" Type="http://schemas.openxmlformats.org/officeDocument/2006/relationships/tags" Target="../tags/tag7938.xml"/><Relationship Id="rId688" Type="http://schemas.openxmlformats.org/officeDocument/2006/relationships/tags" Target="../tags/tag7937.xml"/><Relationship Id="rId687" Type="http://schemas.openxmlformats.org/officeDocument/2006/relationships/tags" Target="../tags/tag7936.xml"/><Relationship Id="rId686" Type="http://schemas.openxmlformats.org/officeDocument/2006/relationships/tags" Target="../tags/tag7935.xml"/><Relationship Id="rId685" Type="http://schemas.openxmlformats.org/officeDocument/2006/relationships/tags" Target="../tags/tag7934.xml"/><Relationship Id="rId684" Type="http://schemas.openxmlformats.org/officeDocument/2006/relationships/tags" Target="../tags/tag7933.xml"/><Relationship Id="rId683" Type="http://schemas.openxmlformats.org/officeDocument/2006/relationships/tags" Target="../tags/tag7932.xml"/><Relationship Id="rId682" Type="http://schemas.openxmlformats.org/officeDocument/2006/relationships/tags" Target="../tags/tag7931.xml"/><Relationship Id="rId681" Type="http://schemas.openxmlformats.org/officeDocument/2006/relationships/tags" Target="../tags/tag7930.xml"/><Relationship Id="rId680" Type="http://schemas.openxmlformats.org/officeDocument/2006/relationships/tags" Target="../tags/tag7929.xml"/><Relationship Id="rId68" Type="http://schemas.openxmlformats.org/officeDocument/2006/relationships/tags" Target="../tags/tag7317.xml"/><Relationship Id="rId679" Type="http://schemas.openxmlformats.org/officeDocument/2006/relationships/tags" Target="../tags/tag7928.xml"/><Relationship Id="rId678" Type="http://schemas.openxmlformats.org/officeDocument/2006/relationships/tags" Target="../tags/tag7927.xml"/><Relationship Id="rId677" Type="http://schemas.openxmlformats.org/officeDocument/2006/relationships/tags" Target="../tags/tag7926.xml"/><Relationship Id="rId676" Type="http://schemas.openxmlformats.org/officeDocument/2006/relationships/tags" Target="../tags/tag7925.xml"/><Relationship Id="rId675" Type="http://schemas.openxmlformats.org/officeDocument/2006/relationships/tags" Target="../tags/tag7924.xml"/><Relationship Id="rId674" Type="http://schemas.openxmlformats.org/officeDocument/2006/relationships/tags" Target="../tags/tag7923.xml"/><Relationship Id="rId673" Type="http://schemas.openxmlformats.org/officeDocument/2006/relationships/tags" Target="../tags/tag7922.xml"/><Relationship Id="rId672" Type="http://schemas.openxmlformats.org/officeDocument/2006/relationships/tags" Target="../tags/tag7921.xml"/><Relationship Id="rId671" Type="http://schemas.openxmlformats.org/officeDocument/2006/relationships/tags" Target="../tags/tag7920.xml"/><Relationship Id="rId670" Type="http://schemas.openxmlformats.org/officeDocument/2006/relationships/tags" Target="../tags/tag7919.xml"/><Relationship Id="rId67" Type="http://schemas.openxmlformats.org/officeDocument/2006/relationships/tags" Target="../tags/tag7316.xml"/><Relationship Id="rId669" Type="http://schemas.openxmlformats.org/officeDocument/2006/relationships/tags" Target="../tags/tag7918.xml"/><Relationship Id="rId668" Type="http://schemas.openxmlformats.org/officeDocument/2006/relationships/tags" Target="../tags/tag7917.xml"/><Relationship Id="rId667" Type="http://schemas.openxmlformats.org/officeDocument/2006/relationships/tags" Target="../tags/tag7916.xml"/><Relationship Id="rId666" Type="http://schemas.openxmlformats.org/officeDocument/2006/relationships/tags" Target="../tags/tag7915.xml"/><Relationship Id="rId665" Type="http://schemas.openxmlformats.org/officeDocument/2006/relationships/tags" Target="../tags/tag7914.xml"/><Relationship Id="rId664" Type="http://schemas.openxmlformats.org/officeDocument/2006/relationships/tags" Target="../tags/tag7913.xml"/><Relationship Id="rId663" Type="http://schemas.openxmlformats.org/officeDocument/2006/relationships/tags" Target="../tags/tag7912.xml"/><Relationship Id="rId662" Type="http://schemas.openxmlformats.org/officeDocument/2006/relationships/tags" Target="../tags/tag7911.xml"/><Relationship Id="rId661" Type="http://schemas.openxmlformats.org/officeDocument/2006/relationships/tags" Target="../tags/tag7910.xml"/><Relationship Id="rId660" Type="http://schemas.openxmlformats.org/officeDocument/2006/relationships/tags" Target="../tags/tag7909.xml"/><Relationship Id="rId66" Type="http://schemas.openxmlformats.org/officeDocument/2006/relationships/tags" Target="../tags/tag7315.xml"/><Relationship Id="rId659" Type="http://schemas.openxmlformats.org/officeDocument/2006/relationships/tags" Target="../tags/tag7908.xml"/><Relationship Id="rId658" Type="http://schemas.openxmlformats.org/officeDocument/2006/relationships/tags" Target="../tags/tag7907.xml"/><Relationship Id="rId657" Type="http://schemas.openxmlformats.org/officeDocument/2006/relationships/tags" Target="../tags/tag7906.xml"/><Relationship Id="rId656" Type="http://schemas.openxmlformats.org/officeDocument/2006/relationships/tags" Target="../tags/tag7905.xml"/><Relationship Id="rId655" Type="http://schemas.openxmlformats.org/officeDocument/2006/relationships/tags" Target="../tags/tag7904.xml"/><Relationship Id="rId654" Type="http://schemas.openxmlformats.org/officeDocument/2006/relationships/tags" Target="../tags/tag7903.xml"/><Relationship Id="rId653" Type="http://schemas.openxmlformats.org/officeDocument/2006/relationships/tags" Target="../tags/tag7902.xml"/><Relationship Id="rId652" Type="http://schemas.openxmlformats.org/officeDocument/2006/relationships/tags" Target="../tags/tag7901.xml"/><Relationship Id="rId651" Type="http://schemas.openxmlformats.org/officeDocument/2006/relationships/tags" Target="../tags/tag7900.xml"/><Relationship Id="rId650" Type="http://schemas.openxmlformats.org/officeDocument/2006/relationships/tags" Target="../tags/tag7899.xml"/><Relationship Id="rId65" Type="http://schemas.openxmlformats.org/officeDocument/2006/relationships/tags" Target="../tags/tag7314.xml"/><Relationship Id="rId649" Type="http://schemas.openxmlformats.org/officeDocument/2006/relationships/tags" Target="../tags/tag7898.xml"/><Relationship Id="rId648" Type="http://schemas.openxmlformats.org/officeDocument/2006/relationships/tags" Target="../tags/tag7897.xml"/><Relationship Id="rId647" Type="http://schemas.openxmlformats.org/officeDocument/2006/relationships/tags" Target="../tags/tag7896.xml"/><Relationship Id="rId646" Type="http://schemas.openxmlformats.org/officeDocument/2006/relationships/tags" Target="../tags/tag7895.xml"/><Relationship Id="rId645" Type="http://schemas.openxmlformats.org/officeDocument/2006/relationships/tags" Target="../tags/tag7894.xml"/><Relationship Id="rId644" Type="http://schemas.openxmlformats.org/officeDocument/2006/relationships/tags" Target="../tags/tag7893.xml"/><Relationship Id="rId643" Type="http://schemas.openxmlformats.org/officeDocument/2006/relationships/tags" Target="../tags/tag7892.xml"/><Relationship Id="rId642" Type="http://schemas.openxmlformats.org/officeDocument/2006/relationships/tags" Target="../tags/tag7891.xml"/><Relationship Id="rId641" Type="http://schemas.openxmlformats.org/officeDocument/2006/relationships/tags" Target="../tags/tag7890.xml"/><Relationship Id="rId640" Type="http://schemas.openxmlformats.org/officeDocument/2006/relationships/tags" Target="../tags/tag7889.xml"/><Relationship Id="rId64" Type="http://schemas.openxmlformats.org/officeDocument/2006/relationships/tags" Target="../tags/tag7313.xml"/><Relationship Id="rId639" Type="http://schemas.openxmlformats.org/officeDocument/2006/relationships/tags" Target="../tags/tag7888.xml"/><Relationship Id="rId638" Type="http://schemas.openxmlformats.org/officeDocument/2006/relationships/tags" Target="../tags/tag7887.xml"/><Relationship Id="rId637" Type="http://schemas.openxmlformats.org/officeDocument/2006/relationships/tags" Target="../tags/tag7886.xml"/><Relationship Id="rId636" Type="http://schemas.openxmlformats.org/officeDocument/2006/relationships/tags" Target="../tags/tag7885.xml"/><Relationship Id="rId635" Type="http://schemas.openxmlformats.org/officeDocument/2006/relationships/tags" Target="../tags/tag7884.xml"/><Relationship Id="rId634" Type="http://schemas.openxmlformats.org/officeDocument/2006/relationships/tags" Target="../tags/tag7883.xml"/><Relationship Id="rId633" Type="http://schemas.openxmlformats.org/officeDocument/2006/relationships/tags" Target="../tags/tag7882.xml"/><Relationship Id="rId632" Type="http://schemas.openxmlformats.org/officeDocument/2006/relationships/tags" Target="../tags/tag7881.xml"/><Relationship Id="rId631" Type="http://schemas.openxmlformats.org/officeDocument/2006/relationships/tags" Target="../tags/tag7880.xml"/><Relationship Id="rId630" Type="http://schemas.openxmlformats.org/officeDocument/2006/relationships/tags" Target="../tags/tag7879.xml"/><Relationship Id="rId63" Type="http://schemas.openxmlformats.org/officeDocument/2006/relationships/tags" Target="../tags/tag7312.xml"/><Relationship Id="rId629" Type="http://schemas.openxmlformats.org/officeDocument/2006/relationships/tags" Target="../tags/tag7878.xml"/><Relationship Id="rId628" Type="http://schemas.openxmlformats.org/officeDocument/2006/relationships/tags" Target="../tags/tag7877.xml"/><Relationship Id="rId627" Type="http://schemas.openxmlformats.org/officeDocument/2006/relationships/tags" Target="../tags/tag7876.xml"/><Relationship Id="rId626" Type="http://schemas.openxmlformats.org/officeDocument/2006/relationships/tags" Target="../tags/tag7875.xml"/><Relationship Id="rId625" Type="http://schemas.openxmlformats.org/officeDocument/2006/relationships/tags" Target="../tags/tag7874.xml"/><Relationship Id="rId624" Type="http://schemas.openxmlformats.org/officeDocument/2006/relationships/tags" Target="../tags/tag7873.xml"/><Relationship Id="rId623" Type="http://schemas.openxmlformats.org/officeDocument/2006/relationships/tags" Target="../tags/tag7872.xml"/><Relationship Id="rId622" Type="http://schemas.openxmlformats.org/officeDocument/2006/relationships/tags" Target="../tags/tag7871.xml"/><Relationship Id="rId621" Type="http://schemas.openxmlformats.org/officeDocument/2006/relationships/tags" Target="../tags/tag7870.xml"/><Relationship Id="rId620" Type="http://schemas.openxmlformats.org/officeDocument/2006/relationships/tags" Target="../tags/tag7869.xml"/><Relationship Id="rId62" Type="http://schemas.openxmlformats.org/officeDocument/2006/relationships/tags" Target="../tags/tag7311.xml"/><Relationship Id="rId619" Type="http://schemas.openxmlformats.org/officeDocument/2006/relationships/tags" Target="../tags/tag7868.xml"/><Relationship Id="rId618" Type="http://schemas.openxmlformats.org/officeDocument/2006/relationships/tags" Target="../tags/tag7867.xml"/><Relationship Id="rId617" Type="http://schemas.openxmlformats.org/officeDocument/2006/relationships/tags" Target="../tags/tag7866.xml"/><Relationship Id="rId616" Type="http://schemas.openxmlformats.org/officeDocument/2006/relationships/tags" Target="../tags/tag7865.xml"/><Relationship Id="rId615" Type="http://schemas.openxmlformats.org/officeDocument/2006/relationships/tags" Target="../tags/tag7864.xml"/><Relationship Id="rId614" Type="http://schemas.openxmlformats.org/officeDocument/2006/relationships/tags" Target="../tags/tag7863.xml"/><Relationship Id="rId613" Type="http://schemas.openxmlformats.org/officeDocument/2006/relationships/tags" Target="../tags/tag7862.xml"/><Relationship Id="rId612" Type="http://schemas.openxmlformats.org/officeDocument/2006/relationships/tags" Target="../tags/tag7861.xml"/><Relationship Id="rId611" Type="http://schemas.openxmlformats.org/officeDocument/2006/relationships/tags" Target="../tags/tag7860.xml"/><Relationship Id="rId610" Type="http://schemas.openxmlformats.org/officeDocument/2006/relationships/tags" Target="../tags/tag7859.xml"/><Relationship Id="rId61" Type="http://schemas.openxmlformats.org/officeDocument/2006/relationships/tags" Target="../tags/tag7310.xml"/><Relationship Id="rId609" Type="http://schemas.openxmlformats.org/officeDocument/2006/relationships/tags" Target="../tags/tag7858.xml"/><Relationship Id="rId608" Type="http://schemas.openxmlformats.org/officeDocument/2006/relationships/tags" Target="../tags/tag7857.xml"/><Relationship Id="rId607" Type="http://schemas.openxmlformats.org/officeDocument/2006/relationships/tags" Target="../tags/tag7856.xml"/><Relationship Id="rId606" Type="http://schemas.openxmlformats.org/officeDocument/2006/relationships/tags" Target="../tags/tag7855.xml"/><Relationship Id="rId605" Type="http://schemas.openxmlformats.org/officeDocument/2006/relationships/tags" Target="../tags/tag7854.xml"/><Relationship Id="rId604" Type="http://schemas.openxmlformats.org/officeDocument/2006/relationships/tags" Target="../tags/tag7853.xml"/><Relationship Id="rId603" Type="http://schemas.openxmlformats.org/officeDocument/2006/relationships/tags" Target="../tags/tag7852.xml"/><Relationship Id="rId602" Type="http://schemas.openxmlformats.org/officeDocument/2006/relationships/tags" Target="../tags/tag7851.xml"/><Relationship Id="rId601" Type="http://schemas.openxmlformats.org/officeDocument/2006/relationships/tags" Target="../tags/tag7850.xml"/><Relationship Id="rId600" Type="http://schemas.openxmlformats.org/officeDocument/2006/relationships/tags" Target="../tags/tag7849.xml"/><Relationship Id="rId60" Type="http://schemas.openxmlformats.org/officeDocument/2006/relationships/tags" Target="../tags/tag7309.xml"/><Relationship Id="rId6" Type="http://schemas.openxmlformats.org/officeDocument/2006/relationships/tags" Target="../tags/tag7255.xml"/><Relationship Id="rId599" Type="http://schemas.openxmlformats.org/officeDocument/2006/relationships/tags" Target="../tags/tag7848.xml"/><Relationship Id="rId598" Type="http://schemas.openxmlformats.org/officeDocument/2006/relationships/tags" Target="../tags/tag7847.xml"/><Relationship Id="rId597" Type="http://schemas.openxmlformats.org/officeDocument/2006/relationships/tags" Target="../tags/tag7846.xml"/><Relationship Id="rId596" Type="http://schemas.openxmlformats.org/officeDocument/2006/relationships/tags" Target="../tags/tag7845.xml"/><Relationship Id="rId595" Type="http://schemas.openxmlformats.org/officeDocument/2006/relationships/tags" Target="../tags/tag7844.xml"/><Relationship Id="rId594" Type="http://schemas.openxmlformats.org/officeDocument/2006/relationships/tags" Target="../tags/tag7843.xml"/><Relationship Id="rId593" Type="http://schemas.openxmlformats.org/officeDocument/2006/relationships/tags" Target="../tags/tag7842.xml"/><Relationship Id="rId592" Type="http://schemas.openxmlformats.org/officeDocument/2006/relationships/tags" Target="../tags/tag7841.xml"/><Relationship Id="rId591" Type="http://schemas.openxmlformats.org/officeDocument/2006/relationships/tags" Target="../tags/tag7840.xml"/><Relationship Id="rId590" Type="http://schemas.openxmlformats.org/officeDocument/2006/relationships/tags" Target="../tags/tag7839.xml"/><Relationship Id="rId59" Type="http://schemas.openxmlformats.org/officeDocument/2006/relationships/tags" Target="../tags/tag7308.xml"/><Relationship Id="rId589" Type="http://schemas.openxmlformats.org/officeDocument/2006/relationships/tags" Target="../tags/tag7838.xml"/><Relationship Id="rId588" Type="http://schemas.openxmlformats.org/officeDocument/2006/relationships/tags" Target="../tags/tag7837.xml"/><Relationship Id="rId587" Type="http://schemas.openxmlformats.org/officeDocument/2006/relationships/tags" Target="../tags/tag7836.xml"/><Relationship Id="rId586" Type="http://schemas.openxmlformats.org/officeDocument/2006/relationships/tags" Target="../tags/tag7835.xml"/><Relationship Id="rId585" Type="http://schemas.openxmlformats.org/officeDocument/2006/relationships/tags" Target="../tags/tag7834.xml"/><Relationship Id="rId584" Type="http://schemas.openxmlformats.org/officeDocument/2006/relationships/tags" Target="../tags/tag7833.xml"/><Relationship Id="rId583" Type="http://schemas.openxmlformats.org/officeDocument/2006/relationships/tags" Target="../tags/tag7832.xml"/><Relationship Id="rId582" Type="http://schemas.openxmlformats.org/officeDocument/2006/relationships/tags" Target="../tags/tag7831.xml"/><Relationship Id="rId581" Type="http://schemas.openxmlformats.org/officeDocument/2006/relationships/tags" Target="../tags/tag7830.xml"/><Relationship Id="rId580" Type="http://schemas.openxmlformats.org/officeDocument/2006/relationships/tags" Target="../tags/tag7829.xml"/><Relationship Id="rId58" Type="http://schemas.openxmlformats.org/officeDocument/2006/relationships/tags" Target="../tags/tag7307.xml"/><Relationship Id="rId579" Type="http://schemas.openxmlformats.org/officeDocument/2006/relationships/tags" Target="../tags/tag7828.xml"/><Relationship Id="rId578" Type="http://schemas.openxmlformats.org/officeDocument/2006/relationships/tags" Target="../tags/tag7827.xml"/><Relationship Id="rId577" Type="http://schemas.openxmlformats.org/officeDocument/2006/relationships/tags" Target="../tags/tag7826.xml"/><Relationship Id="rId576" Type="http://schemas.openxmlformats.org/officeDocument/2006/relationships/tags" Target="../tags/tag7825.xml"/><Relationship Id="rId575" Type="http://schemas.openxmlformats.org/officeDocument/2006/relationships/tags" Target="../tags/tag7824.xml"/><Relationship Id="rId574" Type="http://schemas.openxmlformats.org/officeDocument/2006/relationships/tags" Target="../tags/tag7823.xml"/><Relationship Id="rId573" Type="http://schemas.openxmlformats.org/officeDocument/2006/relationships/tags" Target="../tags/tag7822.xml"/><Relationship Id="rId572" Type="http://schemas.openxmlformats.org/officeDocument/2006/relationships/tags" Target="../tags/tag7821.xml"/><Relationship Id="rId571" Type="http://schemas.openxmlformats.org/officeDocument/2006/relationships/tags" Target="../tags/tag7820.xml"/><Relationship Id="rId570" Type="http://schemas.openxmlformats.org/officeDocument/2006/relationships/tags" Target="../tags/tag7819.xml"/><Relationship Id="rId57" Type="http://schemas.openxmlformats.org/officeDocument/2006/relationships/tags" Target="../tags/tag7306.xml"/><Relationship Id="rId569" Type="http://schemas.openxmlformats.org/officeDocument/2006/relationships/tags" Target="../tags/tag7818.xml"/><Relationship Id="rId568" Type="http://schemas.openxmlformats.org/officeDocument/2006/relationships/tags" Target="../tags/tag7817.xml"/><Relationship Id="rId567" Type="http://schemas.openxmlformats.org/officeDocument/2006/relationships/tags" Target="../tags/tag7816.xml"/><Relationship Id="rId566" Type="http://schemas.openxmlformats.org/officeDocument/2006/relationships/tags" Target="../tags/tag7815.xml"/><Relationship Id="rId565" Type="http://schemas.openxmlformats.org/officeDocument/2006/relationships/tags" Target="../tags/tag7814.xml"/><Relationship Id="rId564" Type="http://schemas.openxmlformats.org/officeDocument/2006/relationships/tags" Target="../tags/tag7813.xml"/><Relationship Id="rId563" Type="http://schemas.openxmlformats.org/officeDocument/2006/relationships/tags" Target="../tags/tag7812.xml"/><Relationship Id="rId562" Type="http://schemas.openxmlformats.org/officeDocument/2006/relationships/tags" Target="../tags/tag7811.xml"/><Relationship Id="rId561" Type="http://schemas.openxmlformats.org/officeDocument/2006/relationships/tags" Target="../tags/tag7810.xml"/><Relationship Id="rId560" Type="http://schemas.openxmlformats.org/officeDocument/2006/relationships/tags" Target="../tags/tag7809.xml"/><Relationship Id="rId56" Type="http://schemas.openxmlformats.org/officeDocument/2006/relationships/tags" Target="../tags/tag7305.xml"/><Relationship Id="rId559" Type="http://schemas.openxmlformats.org/officeDocument/2006/relationships/tags" Target="../tags/tag7808.xml"/><Relationship Id="rId558" Type="http://schemas.openxmlformats.org/officeDocument/2006/relationships/tags" Target="../tags/tag7807.xml"/><Relationship Id="rId557" Type="http://schemas.openxmlformats.org/officeDocument/2006/relationships/tags" Target="../tags/tag7806.xml"/><Relationship Id="rId556" Type="http://schemas.openxmlformats.org/officeDocument/2006/relationships/tags" Target="../tags/tag7805.xml"/><Relationship Id="rId555" Type="http://schemas.openxmlformats.org/officeDocument/2006/relationships/tags" Target="../tags/tag7804.xml"/><Relationship Id="rId554" Type="http://schemas.openxmlformats.org/officeDocument/2006/relationships/tags" Target="../tags/tag7803.xml"/><Relationship Id="rId553" Type="http://schemas.openxmlformats.org/officeDocument/2006/relationships/tags" Target="../tags/tag7802.xml"/><Relationship Id="rId552" Type="http://schemas.openxmlformats.org/officeDocument/2006/relationships/tags" Target="../tags/tag7801.xml"/><Relationship Id="rId551" Type="http://schemas.openxmlformats.org/officeDocument/2006/relationships/tags" Target="../tags/tag7800.xml"/><Relationship Id="rId550" Type="http://schemas.openxmlformats.org/officeDocument/2006/relationships/tags" Target="../tags/tag7799.xml"/><Relationship Id="rId55" Type="http://schemas.openxmlformats.org/officeDocument/2006/relationships/tags" Target="../tags/tag7304.xml"/><Relationship Id="rId549" Type="http://schemas.openxmlformats.org/officeDocument/2006/relationships/tags" Target="../tags/tag7798.xml"/><Relationship Id="rId548" Type="http://schemas.openxmlformats.org/officeDocument/2006/relationships/tags" Target="../tags/tag7797.xml"/><Relationship Id="rId547" Type="http://schemas.openxmlformats.org/officeDocument/2006/relationships/tags" Target="../tags/tag7796.xml"/><Relationship Id="rId546" Type="http://schemas.openxmlformats.org/officeDocument/2006/relationships/tags" Target="../tags/tag7795.xml"/><Relationship Id="rId545" Type="http://schemas.openxmlformats.org/officeDocument/2006/relationships/tags" Target="../tags/tag7794.xml"/><Relationship Id="rId544" Type="http://schemas.openxmlformats.org/officeDocument/2006/relationships/tags" Target="../tags/tag7793.xml"/><Relationship Id="rId543" Type="http://schemas.openxmlformats.org/officeDocument/2006/relationships/tags" Target="../tags/tag7792.xml"/><Relationship Id="rId542" Type="http://schemas.openxmlformats.org/officeDocument/2006/relationships/tags" Target="../tags/tag7791.xml"/><Relationship Id="rId541" Type="http://schemas.openxmlformats.org/officeDocument/2006/relationships/tags" Target="../tags/tag7790.xml"/><Relationship Id="rId540" Type="http://schemas.openxmlformats.org/officeDocument/2006/relationships/tags" Target="../tags/tag7789.xml"/><Relationship Id="rId54" Type="http://schemas.openxmlformats.org/officeDocument/2006/relationships/tags" Target="../tags/tag7303.xml"/><Relationship Id="rId539" Type="http://schemas.openxmlformats.org/officeDocument/2006/relationships/tags" Target="../tags/tag7788.xml"/><Relationship Id="rId538" Type="http://schemas.openxmlformats.org/officeDocument/2006/relationships/tags" Target="../tags/tag7787.xml"/><Relationship Id="rId537" Type="http://schemas.openxmlformats.org/officeDocument/2006/relationships/tags" Target="../tags/tag7786.xml"/><Relationship Id="rId536" Type="http://schemas.openxmlformats.org/officeDocument/2006/relationships/tags" Target="../tags/tag7785.xml"/><Relationship Id="rId535" Type="http://schemas.openxmlformats.org/officeDocument/2006/relationships/tags" Target="../tags/tag7784.xml"/><Relationship Id="rId534" Type="http://schemas.openxmlformats.org/officeDocument/2006/relationships/tags" Target="../tags/tag7783.xml"/><Relationship Id="rId533" Type="http://schemas.openxmlformats.org/officeDocument/2006/relationships/tags" Target="../tags/tag7782.xml"/><Relationship Id="rId532" Type="http://schemas.openxmlformats.org/officeDocument/2006/relationships/tags" Target="../tags/tag7781.xml"/><Relationship Id="rId531" Type="http://schemas.openxmlformats.org/officeDocument/2006/relationships/tags" Target="../tags/tag7780.xml"/><Relationship Id="rId530" Type="http://schemas.openxmlformats.org/officeDocument/2006/relationships/tags" Target="../tags/tag7779.xml"/><Relationship Id="rId53" Type="http://schemas.openxmlformats.org/officeDocument/2006/relationships/tags" Target="../tags/tag7302.xml"/><Relationship Id="rId529" Type="http://schemas.openxmlformats.org/officeDocument/2006/relationships/tags" Target="../tags/tag7778.xml"/><Relationship Id="rId528" Type="http://schemas.openxmlformats.org/officeDocument/2006/relationships/tags" Target="../tags/tag7777.xml"/><Relationship Id="rId527" Type="http://schemas.openxmlformats.org/officeDocument/2006/relationships/tags" Target="../tags/tag7776.xml"/><Relationship Id="rId526" Type="http://schemas.openxmlformats.org/officeDocument/2006/relationships/tags" Target="../tags/tag7775.xml"/><Relationship Id="rId525" Type="http://schemas.openxmlformats.org/officeDocument/2006/relationships/tags" Target="../tags/tag7774.xml"/><Relationship Id="rId524" Type="http://schemas.openxmlformats.org/officeDocument/2006/relationships/tags" Target="../tags/tag7773.xml"/><Relationship Id="rId523" Type="http://schemas.openxmlformats.org/officeDocument/2006/relationships/tags" Target="../tags/tag7772.xml"/><Relationship Id="rId522" Type="http://schemas.openxmlformats.org/officeDocument/2006/relationships/tags" Target="../tags/tag7771.xml"/><Relationship Id="rId521" Type="http://schemas.openxmlformats.org/officeDocument/2006/relationships/tags" Target="../tags/tag7770.xml"/><Relationship Id="rId520" Type="http://schemas.openxmlformats.org/officeDocument/2006/relationships/tags" Target="../tags/tag7769.xml"/><Relationship Id="rId52" Type="http://schemas.openxmlformats.org/officeDocument/2006/relationships/tags" Target="../tags/tag7301.xml"/><Relationship Id="rId519" Type="http://schemas.openxmlformats.org/officeDocument/2006/relationships/tags" Target="../tags/tag7768.xml"/><Relationship Id="rId518" Type="http://schemas.openxmlformats.org/officeDocument/2006/relationships/tags" Target="../tags/tag7767.xml"/><Relationship Id="rId517" Type="http://schemas.openxmlformats.org/officeDocument/2006/relationships/tags" Target="../tags/tag7766.xml"/><Relationship Id="rId516" Type="http://schemas.openxmlformats.org/officeDocument/2006/relationships/tags" Target="../tags/tag7765.xml"/><Relationship Id="rId515" Type="http://schemas.openxmlformats.org/officeDocument/2006/relationships/tags" Target="../tags/tag7764.xml"/><Relationship Id="rId514" Type="http://schemas.openxmlformats.org/officeDocument/2006/relationships/tags" Target="../tags/tag7763.xml"/><Relationship Id="rId513" Type="http://schemas.openxmlformats.org/officeDocument/2006/relationships/tags" Target="../tags/tag7762.xml"/><Relationship Id="rId512" Type="http://schemas.openxmlformats.org/officeDocument/2006/relationships/tags" Target="../tags/tag7761.xml"/><Relationship Id="rId511" Type="http://schemas.openxmlformats.org/officeDocument/2006/relationships/tags" Target="../tags/tag7760.xml"/><Relationship Id="rId510" Type="http://schemas.openxmlformats.org/officeDocument/2006/relationships/tags" Target="../tags/tag7759.xml"/><Relationship Id="rId51" Type="http://schemas.openxmlformats.org/officeDocument/2006/relationships/tags" Target="../tags/tag7300.xml"/><Relationship Id="rId509" Type="http://schemas.openxmlformats.org/officeDocument/2006/relationships/tags" Target="../tags/tag7758.xml"/><Relationship Id="rId508" Type="http://schemas.openxmlformats.org/officeDocument/2006/relationships/tags" Target="../tags/tag7757.xml"/><Relationship Id="rId507" Type="http://schemas.openxmlformats.org/officeDocument/2006/relationships/tags" Target="../tags/tag7756.xml"/><Relationship Id="rId506" Type="http://schemas.openxmlformats.org/officeDocument/2006/relationships/tags" Target="../tags/tag7755.xml"/><Relationship Id="rId505" Type="http://schemas.openxmlformats.org/officeDocument/2006/relationships/tags" Target="../tags/tag7754.xml"/><Relationship Id="rId504" Type="http://schemas.openxmlformats.org/officeDocument/2006/relationships/tags" Target="../tags/tag7753.xml"/><Relationship Id="rId503" Type="http://schemas.openxmlformats.org/officeDocument/2006/relationships/tags" Target="../tags/tag7752.xml"/><Relationship Id="rId502" Type="http://schemas.openxmlformats.org/officeDocument/2006/relationships/tags" Target="../tags/tag7751.xml"/><Relationship Id="rId501" Type="http://schemas.openxmlformats.org/officeDocument/2006/relationships/tags" Target="../tags/tag7750.xml"/><Relationship Id="rId500" Type="http://schemas.openxmlformats.org/officeDocument/2006/relationships/tags" Target="../tags/tag7749.xml"/><Relationship Id="rId50" Type="http://schemas.openxmlformats.org/officeDocument/2006/relationships/tags" Target="../tags/tag7299.xml"/><Relationship Id="rId5" Type="http://schemas.openxmlformats.org/officeDocument/2006/relationships/tags" Target="../tags/tag7254.xml"/><Relationship Id="rId499" Type="http://schemas.openxmlformats.org/officeDocument/2006/relationships/tags" Target="../tags/tag7748.xml"/><Relationship Id="rId498" Type="http://schemas.openxmlformats.org/officeDocument/2006/relationships/tags" Target="../tags/tag7747.xml"/><Relationship Id="rId497" Type="http://schemas.openxmlformats.org/officeDocument/2006/relationships/tags" Target="../tags/tag7746.xml"/><Relationship Id="rId496" Type="http://schemas.openxmlformats.org/officeDocument/2006/relationships/tags" Target="../tags/tag7745.xml"/><Relationship Id="rId495" Type="http://schemas.openxmlformats.org/officeDocument/2006/relationships/tags" Target="../tags/tag7744.xml"/><Relationship Id="rId494" Type="http://schemas.openxmlformats.org/officeDocument/2006/relationships/tags" Target="../tags/tag7743.xml"/><Relationship Id="rId493" Type="http://schemas.openxmlformats.org/officeDocument/2006/relationships/tags" Target="../tags/tag7742.xml"/><Relationship Id="rId492" Type="http://schemas.openxmlformats.org/officeDocument/2006/relationships/tags" Target="../tags/tag7741.xml"/><Relationship Id="rId491" Type="http://schemas.openxmlformats.org/officeDocument/2006/relationships/tags" Target="../tags/tag7740.xml"/><Relationship Id="rId490" Type="http://schemas.openxmlformats.org/officeDocument/2006/relationships/tags" Target="../tags/tag7739.xml"/><Relationship Id="rId49" Type="http://schemas.openxmlformats.org/officeDocument/2006/relationships/tags" Target="../tags/tag7298.xml"/><Relationship Id="rId489" Type="http://schemas.openxmlformats.org/officeDocument/2006/relationships/tags" Target="../tags/tag7738.xml"/><Relationship Id="rId488" Type="http://schemas.openxmlformats.org/officeDocument/2006/relationships/tags" Target="../tags/tag7737.xml"/><Relationship Id="rId487" Type="http://schemas.openxmlformats.org/officeDocument/2006/relationships/tags" Target="../tags/tag7736.xml"/><Relationship Id="rId486" Type="http://schemas.openxmlformats.org/officeDocument/2006/relationships/tags" Target="../tags/tag7735.xml"/><Relationship Id="rId485" Type="http://schemas.openxmlformats.org/officeDocument/2006/relationships/tags" Target="../tags/tag7734.xml"/><Relationship Id="rId484" Type="http://schemas.openxmlformats.org/officeDocument/2006/relationships/tags" Target="../tags/tag7733.xml"/><Relationship Id="rId483" Type="http://schemas.openxmlformats.org/officeDocument/2006/relationships/tags" Target="../tags/tag7732.xml"/><Relationship Id="rId482" Type="http://schemas.openxmlformats.org/officeDocument/2006/relationships/tags" Target="../tags/tag7731.xml"/><Relationship Id="rId481" Type="http://schemas.openxmlformats.org/officeDocument/2006/relationships/tags" Target="../tags/tag7730.xml"/><Relationship Id="rId480" Type="http://schemas.openxmlformats.org/officeDocument/2006/relationships/tags" Target="../tags/tag7729.xml"/><Relationship Id="rId48" Type="http://schemas.openxmlformats.org/officeDocument/2006/relationships/tags" Target="../tags/tag7297.xml"/><Relationship Id="rId479" Type="http://schemas.openxmlformats.org/officeDocument/2006/relationships/tags" Target="../tags/tag7728.xml"/><Relationship Id="rId478" Type="http://schemas.openxmlformats.org/officeDocument/2006/relationships/tags" Target="../tags/tag7727.xml"/><Relationship Id="rId477" Type="http://schemas.openxmlformats.org/officeDocument/2006/relationships/tags" Target="../tags/tag7726.xml"/><Relationship Id="rId476" Type="http://schemas.openxmlformats.org/officeDocument/2006/relationships/tags" Target="../tags/tag7725.xml"/><Relationship Id="rId475" Type="http://schemas.openxmlformats.org/officeDocument/2006/relationships/tags" Target="../tags/tag7724.xml"/><Relationship Id="rId474" Type="http://schemas.openxmlformats.org/officeDocument/2006/relationships/tags" Target="../tags/tag7723.xml"/><Relationship Id="rId473" Type="http://schemas.openxmlformats.org/officeDocument/2006/relationships/tags" Target="../tags/tag7722.xml"/><Relationship Id="rId472" Type="http://schemas.openxmlformats.org/officeDocument/2006/relationships/tags" Target="../tags/tag7721.xml"/><Relationship Id="rId471" Type="http://schemas.openxmlformats.org/officeDocument/2006/relationships/tags" Target="../tags/tag7720.xml"/><Relationship Id="rId470" Type="http://schemas.openxmlformats.org/officeDocument/2006/relationships/tags" Target="../tags/tag7719.xml"/><Relationship Id="rId47" Type="http://schemas.openxmlformats.org/officeDocument/2006/relationships/tags" Target="../tags/tag7296.xml"/><Relationship Id="rId469" Type="http://schemas.openxmlformats.org/officeDocument/2006/relationships/tags" Target="../tags/tag7718.xml"/><Relationship Id="rId468" Type="http://schemas.openxmlformats.org/officeDocument/2006/relationships/tags" Target="../tags/tag7717.xml"/><Relationship Id="rId467" Type="http://schemas.openxmlformats.org/officeDocument/2006/relationships/tags" Target="../tags/tag7716.xml"/><Relationship Id="rId466" Type="http://schemas.openxmlformats.org/officeDocument/2006/relationships/tags" Target="../tags/tag7715.xml"/><Relationship Id="rId465" Type="http://schemas.openxmlformats.org/officeDocument/2006/relationships/tags" Target="../tags/tag7714.xml"/><Relationship Id="rId464" Type="http://schemas.openxmlformats.org/officeDocument/2006/relationships/tags" Target="../tags/tag7713.xml"/><Relationship Id="rId463" Type="http://schemas.openxmlformats.org/officeDocument/2006/relationships/tags" Target="../tags/tag7712.xml"/><Relationship Id="rId462" Type="http://schemas.openxmlformats.org/officeDocument/2006/relationships/tags" Target="../tags/tag7711.xml"/><Relationship Id="rId461" Type="http://schemas.openxmlformats.org/officeDocument/2006/relationships/tags" Target="../tags/tag7710.xml"/><Relationship Id="rId460" Type="http://schemas.openxmlformats.org/officeDocument/2006/relationships/tags" Target="../tags/tag7709.xml"/><Relationship Id="rId46" Type="http://schemas.openxmlformats.org/officeDocument/2006/relationships/tags" Target="../tags/tag7295.xml"/><Relationship Id="rId459" Type="http://schemas.openxmlformats.org/officeDocument/2006/relationships/tags" Target="../tags/tag7708.xml"/><Relationship Id="rId458" Type="http://schemas.openxmlformats.org/officeDocument/2006/relationships/tags" Target="../tags/tag7707.xml"/><Relationship Id="rId457" Type="http://schemas.openxmlformats.org/officeDocument/2006/relationships/tags" Target="../tags/tag7706.xml"/><Relationship Id="rId456" Type="http://schemas.openxmlformats.org/officeDocument/2006/relationships/tags" Target="../tags/tag7705.xml"/><Relationship Id="rId455" Type="http://schemas.openxmlformats.org/officeDocument/2006/relationships/tags" Target="../tags/tag7704.xml"/><Relationship Id="rId454" Type="http://schemas.openxmlformats.org/officeDocument/2006/relationships/tags" Target="../tags/tag7703.xml"/><Relationship Id="rId453" Type="http://schemas.openxmlformats.org/officeDocument/2006/relationships/tags" Target="../tags/tag7702.xml"/><Relationship Id="rId452" Type="http://schemas.openxmlformats.org/officeDocument/2006/relationships/tags" Target="../tags/tag7701.xml"/><Relationship Id="rId451" Type="http://schemas.openxmlformats.org/officeDocument/2006/relationships/tags" Target="../tags/tag7700.xml"/><Relationship Id="rId450" Type="http://schemas.openxmlformats.org/officeDocument/2006/relationships/tags" Target="../tags/tag7699.xml"/><Relationship Id="rId45" Type="http://schemas.openxmlformats.org/officeDocument/2006/relationships/tags" Target="../tags/tag7294.xml"/><Relationship Id="rId449" Type="http://schemas.openxmlformats.org/officeDocument/2006/relationships/tags" Target="../tags/tag7698.xml"/><Relationship Id="rId448" Type="http://schemas.openxmlformats.org/officeDocument/2006/relationships/tags" Target="../tags/tag7697.xml"/><Relationship Id="rId447" Type="http://schemas.openxmlformats.org/officeDocument/2006/relationships/tags" Target="../tags/tag7696.xml"/><Relationship Id="rId446" Type="http://schemas.openxmlformats.org/officeDocument/2006/relationships/tags" Target="../tags/tag7695.xml"/><Relationship Id="rId445" Type="http://schemas.openxmlformats.org/officeDocument/2006/relationships/tags" Target="../tags/tag7694.xml"/><Relationship Id="rId444" Type="http://schemas.openxmlformats.org/officeDocument/2006/relationships/tags" Target="../tags/tag7693.xml"/><Relationship Id="rId443" Type="http://schemas.openxmlformats.org/officeDocument/2006/relationships/tags" Target="../tags/tag7692.xml"/><Relationship Id="rId442" Type="http://schemas.openxmlformats.org/officeDocument/2006/relationships/tags" Target="../tags/tag7691.xml"/><Relationship Id="rId441" Type="http://schemas.openxmlformats.org/officeDocument/2006/relationships/tags" Target="../tags/tag7690.xml"/><Relationship Id="rId440" Type="http://schemas.openxmlformats.org/officeDocument/2006/relationships/tags" Target="../tags/tag7689.xml"/><Relationship Id="rId44" Type="http://schemas.openxmlformats.org/officeDocument/2006/relationships/tags" Target="../tags/tag7293.xml"/><Relationship Id="rId439" Type="http://schemas.openxmlformats.org/officeDocument/2006/relationships/tags" Target="../tags/tag7688.xml"/><Relationship Id="rId438" Type="http://schemas.openxmlformats.org/officeDocument/2006/relationships/tags" Target="../tags/tag7687.xml"/><Relationship Id="rId437" Type="http://schemas.openxmlformats.org/officeDocument/2006/relationships/tags" Target="../tags/tag7686.xml"/><Relationship Id="rId436" Type="http://schemas.openxmlformats.org/officeDocument/2006/relationships/tags" Target="../tags/tag7685.xml"/><Relationship Id="rId435" Type="http://schemas.openxmlformats.org/officeDocument/2006/relationships/tags" Target="../tags/tag7684.xml"/><Relationship Id="rId434" Type="http://schemas.openxmlformats.org/officeDocument/2006/relationships/tags" Target="../tags/tag7683.xml"/><Relationship Id="rId433" Type="http://schemas.openxmlformats.org/officeDocument/2006/relationships/tags" Target="../tags/tag7682.xml"/><Relationship Id="rId432" Type="http://schemas.openxmlformats.org/officeDocument/2006/relationships/tags" Target="../tags/tag7681.xml"/><Relationship Id="rId431" Type="http://schemas.openxmlformats.org/officeDocument/2006/relationships/tags" Target="../tags/tag7680.xml"/><Relationship Id="rId430" Type="http://schemas.openxmlformats.org/officeDocument/2006/relationships/tags" Target="../tags/tag7679.xml"/><Relationship Id="rId43" Type="http://schemas.openxmlformats.org/officeDocument/2006/relationships/tags" Target="../tags/tag7292.xml"/><Relationship Id="rId429" Type="http://schemas.openxmlformats.org/officeDocument/2006/relationships/tags" Target="../tags/tag7678.xml"/><Relationship Id="rId428" Type="http://schemas.openxmlformats.org/officeDocument/2006/relationships/tags" Target="../tags/tag7677.xml"/><Relationship Id="rId427" Type="http://schemas.openxmlformats.org/officeDocument/2006/relationships/tags" Target="../tags/tag7676.xml"/><Relationship Id="rId426" Type="http://schemas.openxmlformats.org/officeDocument/2006/relationships/tags" Target="../tags/tag7675.xml"/><Relationship Id="rId425" Type="http://schemas.openxmlformats.org/officeDocument/2006/relationships/tags" Target="../tags/tag7674.xml"/><Relationship Id="rId424" Type="http://schemas.openxmlformats.org/officeDocument/2006/relationships/tags" Target="../tags/tag7673.xml"/><Relationship Id="rId423" Type="http://schemas.openxmlformats.org/officeDocument/2006/relationships/tags" Target="../tags/tag7672.xml"/><Relationship Id="rId422" Type="http://schemas.openxmlformats.org/officeDocument/2006/relationships/tags" Target="../tags/tag7671.xml"/><Relationship Id="rId421" Type="http://schemas.openxmlformats.org/officeDocument/2006/relationships/tags" Target="../tags/tag7670.xml"/><Relationship Id="rId420" Type="http://schemas.openxmlformats.org/officeDocument/2006/relationships/tags" Target="../tags/tag7669.xml"/><Relationship Id="rId42" Type="http://schemas.openxmlformats.org/officeDocument/2006/relationships/tags" Target="../tags/tag7291.xml"/><Relationship Id="rId419" Type="http://schemas.openxmlformats.org/officeDocument/2006/relationships/tags" Target="../tags/tag7668.xml"/><Relationship Id="rId418" Type="http://schemas.openxmlformats.org/officeDocument/2006/relationships/tags" Target="../tags/tag7667.xml"/><Relationship Id="rId417" Type="http://schemas.openxmlformats.org/officeDocument/2006/relationships/tags" Target="../tags/tag7666.xml"/><Relationship Id="rId416" Type="http://schemas.openxmlformats.org/officeDocument/2006/relationships/tags" Target="../tags/tag7665.xml"/><Relationship Id="rId415" Type="http://schemas.openxmlformats.org/officeDocument/2006/relationships/tags" Target="../tags/tag7664.xml"/><Relationship Id="rId414" Type="http://schemas.openxmlformats.org/officeDocument/2006/relationships/tags" Target="../tags/tag7663.xml"/><Relationship Id="rId413" Type="http://schemas.openxmlformats.org/officeDocument/2006/relationships/tags" Target="../tags/tag7662.xml"/><Relationship Id="rId412" Type="http://schemas.openxmlformats.org/officeDocument/2006/relationships/tags" Target="../tags/tag7661.xml"/><Relationship Id="rId411" Type="http://schemas.openxmlformats.org/officeDocument/2006/relationships/tags" Target="../tags/tag7660.xml"/><Relationship Id="rId410" Type="http://schemas.openxmlformats.org/officeDocument/2006/relationships/tags" Target="../tags/tag7659.xml"/><Relationship Id="rId41" Type="http://schemas.openxmlformats.org/officeDocument/2006/relationships/tags" Target="../tags/tag7290.xml"/><Relationship Id="rId409" Type="http://schemas.openxmlformats.org/officeDocument/2006/relationships/tags" Target="../tags/tag7658.xml"/><Relationship Id="rId408" Type="http://schemas.openxmlformats.org/officeDocument/2006/relationships/tags" Target="../tags/tag7657.xml"/><Relationship Id="rId407" Type="http://schemas.openxmlformats.org/officeDocument/2006/relationships/tags" Target="../tags/tag7656.xml"/><Relationship Id="rId406" Type="http://schemas.openxmlformats.org/officeDocument/2006/relationships/tags" Target="../tags/tag7655.xml"/><Relationship Id="rId405" Type="http://schemas.openxmlformats.org/officeDocument/2006/relationships/tags" Target="../tags/tag7654.xml"/><Relationship Id="rId404" Type="http://schemas.openxmlformats.org/officeDocument/2006/relationships/tags" Target="../tags/tag7653.xml"/><Relationship Id="rId403" Type="http://schemas.openxmlformats.org/officeDocument/2006/relationships/tags" Target="../tags/tag7652.xml"/><Relationship Id="rId402" Type="http://schemas.openxmlformats.org/officeDocument/2006/relationships/tags" Target="../tags/tag7651.xml"/><Relationship Id="rId401" Type="http://schemas.openxmlformats.org/officeDocument/2006/relationships/tags" Target="../tags/tag7650.xml"/><Relationship Id="rId400" Type="http://schemas.openxmlformats.org/officeDocument/2006/relationships/tags" Target="../tags/tag7649.xml"/><Relationship Id="rId40" Type="http://schemas.openxmlformats.org/officeDocument/2006/relationships/tags" Target="../tags/tag7289.xml"/><Relationship Id="rId4" Type="http://schemas.openxmlformats.org/officeDocument/2006/relationships/tags" Target="../tags/tag7253.xml"/><Relationship Id="rId399" Type="http://schemas.openxmlformats.org/officeDocument/2006/relationships/tags" Target="../tags/tag7648.xml"/><Relationship Id="rId398" Type="http://schemas.openxmlformats.org/officeDocument/2006/relationships/tags" Target="../tags/tag7647.xml"/><Relationship Id="rId397" Type="http://schemas.openxmlformats.org/officeDocument/2006/relationships/tags" Target="../tags/tag7646.xml"/><Relationship Id="rId396" Type="http://schemas.openxmlformats.org/officeDocument/2006/relationships/tags" Target="../tags/tag7645.xml"/><Relationship Id="rId395" Type="http://schemas.openxmlformats.org/officeDocument/2006/relationships/tags" Target="../tags/tag7644.xml"/><Relationship Id="rId394" Type="http://schemas.openxmlformats.org/officeDocument/2006/relationships/tags" Target="../tags/tag7643.xml"/><Relationship Id="rId393" Type="http://schemas.openxmlformats.org/officeDocument/2006/relationships/tags" Target="../tags/tag7642.xml"/><Relationship Id="rId392" Type="http://schemas.openxmlformats.org/officeDocument/2006/relationships/tags" Target="../tags/tag7641.xml"/><Relationship Id="rId391" Type="http://schemas.openxmlformats.org/officeDocument/2006/relationships/tags" Target="../tags/tag7640.xml"/><Relationship Id="rId390" Type="http://schemas.openxmlformats.org/officeDocument/2006/relationships/tags" Target="../tags/tag7639.xml"/><Relationship Id="rId39" Type="http://schemas.openxmlformats.org/officeDocument/2006/relationships/tags" Target="../tags/tag7288.xml"/><Relationship Id="rId389" Type="http://schemas.openxmlformats.org/officeDocument/2006/relationships/tags" Target="../tags/tag7638.xml"/><Relationship Id="rId388" Type="http://schemas.openxmlformats.org/officeDocument/2006/relationships/tags" Target="../tags/tag7637.xml"/><Relationship Id="rId387" Type="http://schemas.openxmlformats.org/officeDocument/2006/relationships/tags" Target="../tags/tag7636.xml"/><Relationship Id="rId386" Type="http://schemas.openxmlformats.org/officeDocument/2006/relationships/tags" Target="../tags/tag7635.xml"/><Relationship Id="rId385" Type="http://schemas.openxmlformats.org/officeDocument/2006/relationships/tags" Target="../tags/tag7634.xml"/><Relationship Id="rId384" Type="http://schemas.openxmlformats.org/officeDocument/2006/relationships/tags" Target="../tags/tag7633.xml"/><Relationship Id="rId383" Type="http://schemas.openxmlformats.org/officeDocument/2006/relationships/tags" Target="../tags/tag7632.xml"/><Relationship Id="rId382" Type="http://schemas.openxmlformats.org/officeDocument/2006/relationships/tags" Target="../tags/tag7631.xml"/><Relationship Id="rId381" Type="http://schemas.openxmlformats.org/officeDocument/2006/relationships/tags" Target="../tags/tag7630.xml"/><Relationship Id="rId380" Type="http://schemas.openxmlformats.org/officeDocument/2006/relationships/tags" Target="../tags/tag7629.xml"/><Relationship Id="rId38" Type="http://schemas.openxmlformats.org/officeDocument/2006/relationships/tags" Target="../tags/tag7287.xml"/><Relationship Id="rId379" Type="http://schemas.openxmlformats.org/officeDocument/2006/relationships/tags" Target="../tags/tag7628.xml"/><Relationship Id="rId378" Type="http://schemas.openxmlformats.org/officeDocument/2006/relationships/tags" Target="../tags/tag7627.xml"/><Relationship Id="rId377" Type="http://schemas.openxmlformats.org/officeDocument/2006/relationships/tags" Target="../tags/tag7626.xml"/><Relationship Id="rId376" Type="http://schemas.openxmlformats.org/officeDocument/2006/relationships/tags" Target="../tags/tag7625.xml"/><Relationship Id="rId375" Type="http://schemas.openxmlformats.org/officeDocument/2006/relationships/tags" Target="../tags/tag7624.xml"/><Relationship Id="rId374" Type="http://schemas.openxmlformats.org/officeDocument/2006/relationships/tags" Target="../tags/tag7623.xml"/><Relationship Id="rId373" Type="http://schemas.openxmlformats.org/officeDocument/2006/relationships/tags" Target="../tags/tag7622.xml"/><Relationship Id="rId372" Type="http://schemas.openxmlformats.org/officeDocument/2006/relationships/tags" Target="../tags/tag7621.xml"/><Relationship Id="rId371" Type="http://schemas.openxmlformats.org/officeDocument/2006/relationships/tags" Target="../tags/tag7620.xml"/><Relationship Id="rId370" Type="http://schemas.openxmlformats.org/officeDocument/2006/relationships/tags" Target="../tags/tag7619.xml"/><Relationship Id="rId37" Type="http://schemas.openxmlformats.org/officeDocument/2006/relationships/tags" Target="../tags/tag7286.xml"/><Relationship Id="rId369" Type="http://schemas.openxmlformats.org/officeDocument/2006/relationships/tags" Target="../tags/tag7618.xml"/><Relationship Id="rId368" Type="http://schemas.openxmlformats.org/officeDocument/2006/relationships/tags" Target="../tags/tag7617.xml"/><Relationship Id="rId367" Type="http://schemas.openxmlformats.org/officeDocument/2006/relationships/tags" Target="../tags/tag7616.xml"/><Relationship Id="rId366" Type="http://schemas.openxmlformats.org/officeDocument/2006/relationships/tags" Target="../tags/tag7615.xml"/><Relationship Id="rId365" Type="http://schemas.openxmlformats.org/officeDocument/2006/relationships/tags" Target="../tags/tag7614.xml"/><Relationship Id="rId364" Type="http://schemas.openxmlformats.org/officeDocument/2006/relationships/tags" Target="../tags/tag7613.xml"/><Relationship Id="rId363" Type="http://schemas.openxmlformats.org/officeDocument/2006/relationships/tags" Target="../tags/tag7612.xml"/><Relationship Id="rId362" Type="http://schemas.openxmlformats.org/officeDocument/2006/relationships/tags" Target="../tags/tag7611.xml"/><Relationship Id="rId361" Type="http://schemas.openxmlformats.org/officeDocument/2006/relationships/tags" Target="../tags/tag7610.xml"/><Relationship Id="rId360" Type="http://schemas.openxmlformats.org/officeDocument/2006/relationships/tags" Target="../tags/tag7609.xml"/><Relationship Id="rId36" Type="http://schemas.openxmlformats.org/officeDocument/2006/relationships/tags" Target="../tags/tag7285.xml"/><Relationship Id="rId359" Type="http://schemas.openxmlformats.org/officeDocument/2006/relationships/tags" Target="../tags/tag7608.xml"/><Relationship Id="rId358" Type="http://schemas.openxmlformats.org/officeDocument/2006/relationships/tags" Target="../tags/tag7607.xml"/><Relationship Id="rId357" Type="http://schemas.openxmlformats.org/officeDocument/2006/relationships/tags" Target="../tags/tag7606.xml"/><Relationship Id="rId356" Type="http://schemas.openxmlformats.org/officeDocument/2006/relationships/tags" Target="../tags/tag7605.xml"/><Relationship Id="rId355" Type="http://schemas.openxmlformats.org/officeDocument/2006/relationships/tags" Target="../tags/tag7604.xml"/><Relationship Id="rId354" Type="http://schemas.openxmlformats.org/officeDocument/2006/relationships/tags" Target="../tags/tag7603.xml"/><Relationship Id="rId353" Type="http://schemas.openxmlformats.org/officeDocument/2006/relationships/tags" Target="../tags/tag7602.xml"/><Relationship Id="rId352" Type="http://schemas.openxmlformats.org/officeDocument/2006/relationships/tags" Target="../tags/tag7601.xml"/><Relationship Id="rId351" Type="http://schemas.openxmlformats.org/officeDocument/2006/relationships/tags" Target="../tags/tag7600.xml"/><Relationship Id="rId350" Type="http://schemas.openxmlformats.org/officeDocument/2006/relationships/tags" Target="../tags/tag7599.xml"/><Relationship Id="rId35" Type="http://schemas.openxmlformats.org/officeDocument/2006/relationships/tags" Target="../tags/tag7284.xml"/><Relationship Id="rId349" Type="http://schemas.openxmlformats.org/officeDocument/2006/relationships/tags" Target="../tags/tag7598.xml"/><Relationship Id="rId348" Type="http://schemas.openxmlformats.org/officeDocument/2006/relationships/tags" Target="../tags/tag7597.xml"/><Relationship Id="rId347" Type="http://schemas.openxmlformats.org/officeDocument/2006/relationships/tags" Target="../tags/tag7596.xml"/><Relationship Id="rId346" Type="http://schemas.openxmlformats.org/officeDocument/2006/relationships/tags" Target="../tags/tag7595.xml"/><Relationship Id="rId345" Type="http://schemas.openxmlformats.org/officeDocument/2006/relationships/tags" Target="../tags/tag7594.xml"/><Relationship Id="rId344" Type="http://schemas.openxmlformats.org/officeDocument/2006/relationships/tags" Target="../tags/tag7593.xml"/><Relationship Id="rId343" Type="http://schemas.openxmlformats.org/officeDocument/2006/relationships/tags" Target="../tags/tag7592.xml"/><Relationship Id="rId342" Type="http://schemas.openxmlformats.org/officeDocument/2006/relationships/tags" Target="../tags/tag7591.xml"/><Relationship Id="rId341" Type="http://schemas.openxmlformats.org/officeDocument/2006/relationships/tags" Target="../tags/tag7590.xml"/><Relationship Id="rId340" Type="http://schemas.openxmlformats.org/officeDocument/2006/relationships/tags" Target="../tags/tag7589.xml"/><Relationship Id="rId34" Type="http://schemas.openxmlformats.org/officeDocument/2006/relationships/tags" Target="../tags/tag7283.xml"/><Relationship Id="rId339" Type="http://schemas.openxmlformats.org/officeDocument/2006/relationships/tags" Target="../tags/tag7588.xml"/><Relationship Id="rId338" Type="http://schemas.openxmlformats.org/officeDocument/2006/relationships/tags" Target="../tags/tag7587.xml"/><Relationship Id="rId337" Type="http://schemas.openxmlformats.org/officeDocument/2006/relationships/tags" Target="../tags/tag7586.xml"/><Relationship Id="rId336" Type="http://schemas.openxmlformats.org/officeDocument/2006/relationships/tags" Target="../tags/tag7585.xml"/><Relationship Id="rId335" Type="http://schemas.openxmlformats.org/officeDocument/2006/relationships/tags" Target="../tags/tag7584.xml"/><Relationship Id="rId334" Type="http://schemas.openxmlformats.org/officeDocument/2006/relationships/tags" Target="../tags/tag7583.xml"/><Relationship Id="rId333" Type="http://schemas.openxmlformats.org/officeDocument/2006/relationships/tags" Target="../tags/tag7582.xml"/><Relationship Id="rId332" Type="http://schemas.openxmlformats.org/officeDocument/2006/relationships/tags" Target="../tags/tag7581.xml"/><Relationship Id="rId331" Type="http://schemas.openxmlformats.org/officeDocument/2006/relationships/tags" Target="../tags/tag7580.xml"/><Relationship Id="rId330" Type="http://schemas.openxmlformats.org/officeDocument/2006/relationships/tags" Target="../tags/tag7579.xml"/><Relationship Id="rId33" Type="http://schemas.openxmlformats.org/officeDocument/2006/relationships/tags" Target="../tags/tag7282.xml"/><Relationship Id="rId329" Type="http://schemas.openxmlformats.org/officeDocument/2006/relationships/tags" Target="../tags/tag7578.xml"/><Relationship Id="rId328" Type="http://schemas.openxmlformats.org/officeDocument/2006/relationships/tags" Target="../tags/tag7577.xml"/><Relationship Id="rId327" Type="http://schemas.openxmlformats.org/officeDocument/2006/relationships/tags" Target="../tags/tag7576.xml"/><Relationship Id="rId326" Type="http://schemas.openxmlformats.org/officeDocument/2006/relationships/tags" Target="../tags/tag7575.xml"/><Relationship Id="rId325" Type="http://schemas.openxmlformats.org/officeDocument/2006/relationships/tags" Target="../tags/tag7574.xml"/><Relationship Id="rId324" Type="http://schemas.openxmlformats.org/officeDocument/2006/relationships/tags" Target="../tags/tag7573.xml"/><Relationship Id="rId323" Type="http://schemas.openxmlformats.org/officeDocument/2006/relationships/tags" Target="../tags/tag7572.xml"/><Relationship Id="rId322" Type="http://schemas.openxmlformats.org/officeDocument/2006/relationships/tags" Target="../tags/tag7571.xml"/><Relationship Id="rId321" Type="http://schemas.openxmlformats.org/officeDocument/2006/relationships/tags" Target="../tags/tag7570.xml"/><Relationship Id="rId320" Type="http://schemas.openxmlformats.org/officeDocument/2006/relationships/tags" Target="../tags/tag7569.xml"/><Relationship Id="rId32" Type="http://schemas.openxmlformats.org/officeDocument/2006/relationships/tags" Target="../tags/tag7281.xml"/><Relationship Id="rId319" Type="http://schemas.openxmlformats.org/officeDocument/2006/relationships/tags" Target="../tags/tag7568.xml"/><Relationship Id="rId318" Type="http://schemas.openxmlformats.org/officeDocument/2006/relationships/tags" Target="../tags/tag7567.xml"/><Relationship Id="rId317" Type="http://schemas.openxmlformats.org/officeDocument/2006/relationships/tags" Target="../tags/tag7566.xml"/><Relationship Id="rId316" Type="http://schemas.openxmlformats.org/officeDocument/2006/relationships/tags" Target="../tags/tag7565.xml"/><Relationship Id="rId315" Type="http://schemas.openxmlformats.org/officeDocument/2006/relationships/tags" Target="../tags/tag7564.xml"/><Relationship Id="rId314" Type="http://schemas.openxmlformats.org/officeDocument/2006/relationships/tags" Target="../tags/tag7563.xml"/><Relationship Id="rId313" Type="http://schemas.openxmlformats.org/officeDocument/2006/relationships/tags" Target="../tags/tag7562.xml"/><Relationship Id="rId312" Type="http://schemas.openxmlformats.org/officeDocument/2006/relationships/tags" Target="../tags/tag7561.xml"/><Relationship Id="rId311" Type="http://schemas.openxmlformats.org/officeDocument/2006/relationships/tags" Target="../tags/tag7560.xml"/><Relationship Id="rId310" Type="http://schemas.openxmlformats.org/officeDocument/2006/relationships/tags" Target="../tags/tag7559.xml"/><Relationship Id="rId31" Type="http://schemas.openxmlformats.org/officeDocument/2006/relationships/tags" Target="../tags/tag7280.xml"/><Relationship Id="rId309" Type="http://schemas.openxmlformats.org/officeDocument/2006/relationships/tags" Target="../tags/tag7558.xml"/><Relationship Id="rId308" Type="http://schemas.openxmlformats.org/officeDocument/2006/relationships/tags" Target="../tags/tag7557.xml"/><Relationship Id="rId307" Type="http://schemas.openxmlformats.org/officeDocument/2006/relationships/tags" Target="../tags/tag7556.xml"/><Relationship Id="rId306" Type="http://schemas.openxmlformats.org/officeDocument/2006/relationships/tags" Target="../tags/tag7555.xml"/><Relationship Id="rId305" Type="http://schemas.openxmlformats.org/officeDocument/2006/relationships/tags" Target="../tags/tag7554.xml"/><Relationship Id="rId304" Type="http://schemas.openxmlformats.org/officeDocument/2006/relationships/tags" Target="../tags/tag7553.xml"/><Relationship Id="rId303" Type="http://schemas.openxmlformats.org/officeDocument/2006/relationships/tags" Target="../tags/tag7552.xml"/><Relationship Id="rId302" Type="http://schemas.openxmlformats.org/officeDocument/2006/relationships/tags" Target="../tags/tag7551.xml"/><Relationship Id="rId301" Type="http://schemas.openxmlformats.org/officeDocument/2006/relationships/tags" Target="../tags/tag7550.xml"/><Relationship Id="rId300" Type="http://schemas.openxmlformats.org/officeDocument/2006/relationships/tags" Target="../tags/tag7549.xml"/><Relationship Id="rId30" Type="http://schemas.openxmlformats.org/officeDocument/2006/relationships/tags" Target="../tags/tag7279.xml"/><Relationship Id="rId3" Type="http://schemas.openxmlformats.org/officeDocument/2006/relationships/tags" Target="../tags/tag7252.xml"/><Relationship Id="rId299" Type="http://schemas.openxmlformats.org/officeDocument/2006/relationships/tags" Target="../tags/tag7548.xml"/><Relationship Id="rId298" Type="http://schemas.openxmlformats.org/officeDocument/2006/relationships/tags" Target="../tags/tag7547.xml"/><Relationship Id="rId297" Type="http://schemas.openxmlformats.org/officeDocument/2006/relationships/tags" Target="../tags/tag7546.xml"/><Relationship Id="rId296" Type="http://schemas.openxmlformats.org/officeDocument/2006/relationships/tags" Target="../tags/tag7545.xml"/><Relationship Id="rId295" Type="http://schemas.openxmlformats.org/officeDocument/2006/relationships/tags" Target="../tags/tag7544.xml"/><Relationship Id="rId294" Type="http://schemas.openxmlformats.org/officeDocument/2006/relationships/tags" Target="../tags/tag7543.xml"/><Relationship Id="rId293" Type="http://schemas.openxmlformats.org/officeDocument/2006/relationships/tags" Target="../tags/tag7542.xml"/><Relationship Id="rId292" Type="http://schemas.openxmlformats.org/officeDocument/2006/relationships/tags" Target="../tags/tag7541.xml"/><Relationship Id="rId291" Type="http://schemas.openxmlformats.org/officeDocument/2006/relationships/tags" Target="../tags/tag7540.xml"/><Relationship Id="rId290" Type="http://schemas.openxmlformats.org/officeDocument/2006/relationships/tags" Target="../tags/tag7539.xml"/><Relationship Id="rId29" Type="http://schemas.openxmlformats.org/officeDocument/2006/relationships/tags" Target="../tags/tag7278.xml"/><Relationship Id="rId289" Type="http://schemas.openxmlformats.org/officeDocument/2006/relationships/tags" Target="../tags/tag7538.xml"/><Relationship Id="rId288" Type="http://schemas.openxmlformats.org/officeDocument/2006/relationships/tags" Target="../tags/tag7537.xml"/><Relationship Id="rId287" Type="http://schemas.openxmlformats.org/officeDocument/2006/relationships/tags" Target="../tags/tag7536.xml"/><Relationship Id="rId286" Type="http://schemas.openxmlformats.org/officeDocument/2006/relationships/tags" Target="../tags/tag7535.xml"/><Relationship Id="rId285" Type="http://schemas.openxmlformats.org/officeDocument/2006/relationships/tags" Target="../tags/tag7534.xml"/><Relationship Id="rId284" Type="http://schemas.openxmlformats.org/officeDocument/2006/relationships/tags" Target="../tags/tag7533.xml"/><Relationship Id="rId283" Type="http://schemas.openxmlformats.org/officeDocument/2006/relationships/tags" Target="../tags/tag7532.xml"/><Relationship Id="rId282" Type="http://schemas.openxmlformats.org/officeDocument/2006/relationships/tags" Target="../tags/tag7531.xml"/><Relationship Id="rId281" Type="http://schemas.openxmlformats.org/officeDocument/2006/relationships/tags" Target="../tags/tag7530.xml"/><Relationship Id="rId280" Type="http://schemas.openxmlformats.org/officeDocument/2006/relationships/tags" Target="../tags/tag7529.xml"/><Relationship Id="rId28" Type="http://schemas.openxmlformats.org/officeDocument/2006/relationships/tags" Target="../tags/tag7277.xml"/><Relationship Id="rId279" Type="http://schemas.openxmlformats.org/officeDocument/2006/relationships/tags" Target="../tags/tag7528.xml"/><Relationship Id="rId278" Type="http://schemas.openxmlformats.org/officeDocument/2006/relationships/tags" Target="../tags/tag7527.xml"/><Relationship Id="rId277" Type="http://schemas.openxmlformats.org/officeDocument/2006/relationships/tags" Target="../tags/tag7526.xml"/><Relationship Id="rId276" Type="http://schemas.openxmlformats.org/officeDocument/2006/relationships/tags" Target="../tags/tag7525.xml"/><Relationship Id="rId275" Type="http://schemas.openxmlformats.org/officeDocument/2006/relationships/tags" Target="../tags/tag7524.xml"/><Relationship Id="rId274" Type="http://schemas.openxmlformats.org/officeDocument/2006/relationships/tags" Target="../tags/tag7523.xml"/><Relationship Id="rId273" Type="http://schemas.openxmlformats.org/officeDocument/2006/relationships/tags" Target="../tags/tag7522.xml"/><Relationship Id="rId272" Type="http://schemas.openxmlformats.org/officeDocument/2006/relationships/tags" Target="../tags/tag7521.xml"/><Relationship Id="rId271" Type="http://schemas.openxmlformats.org/officeDocument/2006/relationships/tags" Target="../tags/tag7520.xml"/><Relationship Id="rId270" Type="http://schemas.openxmlformats.org/officeDocument/2006/relationships/tags" Target="../tags/tag7519.xml"/><Relationship Id="rId27" Type="http://schemas.openxmlformats.org/officeDocument/2006/relationships/tags" Target="../tags/tag7276.xml"/><Relationship Id="rId269" Type="http://schemas.openxmlformats.org/officeDocument/2006/relationships/tags" Target="../tags/tag7518.xml"/><Relationship Id="rId268" Type="http://schemas.openxmlformats.org/officeDocument/2006/relationships/tags" Target="../tags/tag7517.xml"/><Relationship Id="rId267" Type="http://schemas.openxmlformats.org/officeDocument/2006/relationships/tags" Target="../tags/tag7516.xml"/><Relationship Id="rId266" Type="http://schemas.openxmlformats.org/officeDocument/2006/relationships/tags" Target="../tags/tag7515.xml"/><Relationship Id="rId265" Type="http://schemas.openxmlformats.org/officeDocument/2006/relationships/tags" Target="../tags/tag7514.xml"/><Relationship Id="rId264" Type="http://schemas.openxmlformats.org/officeDocument/2006/relationships/tags" Target="../tags/tag7513.xml"/><Relationship Id="rId263" Type="http://schemas.openxmlformats.org/officeDocument/2006/relationships/tags" Target="../tags/tag7512.xml"/><Relationship Id="rId262" Type="http://schemas.openxmlformats.org/officeDocument/2006/relationships/tags" Target="../tags/tag7511.xml"/><Relationship Id="rId261" Type="http://schemas.openxmlformats.org/officeDocument/2006/relationships/tags" Target="../tags/tag7510.xml"/><Relationship Id="rId260" Type="http://schemas.openxmlformats.org/officeDocument/2006/relationships/tags" Target="../tags/tag7509.xml"/><Relationship Id="rId26" Type="http://schemas.openxmlformats.org/officeDocument/2006/relationships/tags" Target="../tags/tag7275.xml"/><Relationship Id="rId259" Type="http://schemas.openxmlformats.org/officeDocument/2006/relationships/tags" Target="../tags/tag7508.xml"/><Relationship Id="rId258" Type="http://schemas.openxmlformats.org/officeDocument/2006/relationships/tags" Target="../tags/tag7507.xml"/><Relationship Id="rId257" Type="http://schemas.openxmlformats.org/officeDocument/2006/relationships/tags" Target="../tags/tag7506.xml"/><Relationship Id="rId256" Type="http://schemas.openxmlformats.org/officeDocument/2006/relationships/tags" Target="../tags/tag7505.xml"/><Relationship Id="rId255" Type="http://schemas.openxmlformats.org/officeDocument/2006/relationships/tags" Target="../tags/tag7504.xml"/><Relationship Id="rId254" Type="http://schemas.openxmlformats.org/officeDocument/2006/relationships/tags" Target="../tags/tag7503.xml"/><Relationship Id="rId253" Type="http://schemas.openxmlformats.org/officeDocument/2006/relationships/tags" Target="../tags/tag7502.xml"/><Relationship Id="rId252" Type="http://schemas.openxmlformats.org/officeDocument/2006/relationships/tags" Target="../tags/tag7501.xml"/><Relationship Id="rId251" Type="http://schemas.openxmlformats.org/officeDocument/2006/relationships/tags" Target="../tags/tag7500.xml"/><Relationship Id="rId250" Type="http://schemas.openxmlformats.org/officeDocument/2006/relationships/tags" Target="../tags/tag7499.xml"/><Relationship Id="rId25" Type="http://schemas.openxmlformats.org/officeDocument/2006/relationships/tags" Target="../tags/tag7274.xml"/><Relationship Id="rId249" Type="http://schemas.openxmlformats.org/officeDocument/2006/relationships/tags" Target="../tags/tag7498.xml"/><Relationship Id="rId248" Type="http://schemas.openxmlformats.org/officeDocument/2006/relationships/tags" Target="../tags/tag7497.xml"/><Relationship Id="rId247" Type="http://schemas.openxmlformats.org/officeDocument/2006/relationships/tags" Target="../tags/tag7496.xml"/><Relationship Id="rId246" Type="http://schemas.openxmlformats.org/officeDocument/2006/relationships/tags" Target="../tags/tag7495.xml"/><Relationship Id="rId245" Type="http://schemas.openxmlformats.org/officeDocument/2006/relationships/tags" Target="../tags/tag7494.xml"/><Relationship Id="rId244" Type="http://schemas.openxmlformats.org/officeDocument/2006/relationships/tags" Target="../tags/tag7493.xml"/><Relationship Id="rId243" Type="http://schemas.openxmlformats.org/officeDocument/2006/relationships/tags" Target="../tags/tag7492.xml"/><Relationship Id="rId242" Type="http://schemas.openxmlformats.org/officeDocument/2006/relationships/tags" Target="../tags/tag7491.xml"/><Relationship Id="rId241" Type="http://schemas.openxmlformats.org/officeDocument/2006/relationships/tags" Target="../tags/tag7490.xml"/><Relationship Id="rId240" Type="http://schemas.openxmlformats.org/officeDocument/2006/relationships/tags" Target="../tags/tag7489.xml"/><Relationship Id="rId24" Type="http://schemas.openxmlformats.org/officeDocument/2006/relationships/tags" Target="../tags/tag7273.xml"/><Relationship Id="rId239" Type="http://schemas.openxmlformats.org/officeDocument/2006/relationships/tags" Target="../tags/tag7488.xml"/><Relationship Id="rId238" Type="http://schemas.openxmlformats.org/officeDocument/2006/relationships/tags" Target="../tags/tag7487.xml"/><Relationship Id="rId237" Type="http://schemas.openxmlformats.org/officeDocument/2006/relationships/tags" Target="../tags/tag7486.xml"/><Relationship Id="rId236" Type="http://schemas.openxmlformats.org/officeDocument/2006/relationships/tags" Target="../tags/tag7485.xml"/><Relationship Id="rId235" Type="http://schemas.openxmlformats.org/officeDocument/2006/relationships/tags" Target="../tags/tag7484.xml"/><Relationship Id="rId234" Type="http://schemas.openxmlformats.org/officeDocument/2006/relationships/tags" Target="../tags/tag7483.xml"/><Relationship Id="rId233" Type="http://schemas.openxmlformats.org/officeDocument/2006/relationships/tags" Target="../tags/tag7482.xml"/><Relationship Id="rId232" Type="http://schemas.openxmlformats.org/officeDocument/2006/relationships/tags" Target="../tags/tag7481.xml"/><Relationship Id="rId231" Type="http://schemas.openxmlformats.org/officeDocument/2006/relationships/tags" Target="../tags/tag7480.xml"/><Relationship Id="rId230" Type="http://schemas.openxmlformats.org/officeDocument/2006/relationships/tags" Target="../tags/tag7479.xml"/><Relationship Id="rId23" Type="http://schemas.openxmlformats.org/officeDocument/2006/relationships/tags" Target="../tags/tag7272.xml"/><Relationship Id="rId229" Type="http://schemas.openxmlformats.org/officeDocument/2006/relationships/tags" Target="../tags/tag7478.xml"/><Relationship Id="rId228" Type="http://schemas.openxmlformats.org/officeDocument/2006/relationships/tags" Target="../tags/tag7477.xml"/><Relationship Id="rId227" Type="http://schemas.openxmlformats.org/officeDocument/2006/relationships/tags" Target="../tags/tag7476.xml"/><Relationship Id="rId226" Type="http://schemas.openxmlformats.org/officeDocument/2006/relationships/tags" Target="../tags/tag7475.xml"/><Relationship Id="rId225" Type="http://schemas.openxmlformats.org/officeDocument/2006/relationships/tags" Target="../tags/tag7474.xml"/><Relationship Id="rId224" Type="http://schemas.openxmlformats.org/officeDocument/2006/relationships/tags" Target="../tags/tag7473.xml"/><Relationship Id="rId223" Type="http://schemas.openxmlformats.org/officeDocument/2006/relationships/tags" Target="../tags/tag7472.xml"/><Relationship Id="rId222" Type="http://schemas.openxmlformats.org/officeDocument/2006/relationships/tags" Target="../tags/tag7471.xml"/><Relationship Id="rId221" Type="http://schemas.openxmlformats.org/officeDocument/2006/relationships/tags" Target="../tags/tag7470.xml"/><Relationship Id="rId220" Type="http://schemas.openxmlformats.org/officeDocument/2006/relationships/tags" Target="../tags/tag7469.xml"/><Relationship Id="rId22" Type="http://schemas.openxmlformats.org/officeDocument/2006/relationships/tags" Target="../tags/tag7271.xml"/><Relationship Id="rId219" Type="http://schemas.openxmlformats.org/officeDocument/2006/relationships/tags" Target="../tags/tag7468.xml"/><Relationship Id="rId218" Type="http://schemas.openxmlformats.org/officeDocument/2006/relationships/tags" Target="../tags/tag7467.xml"/><Relationship Id="rId217" Type="http://schemas.openxmlformats.org/officeDocument/2006/relationships/tags" Target="../tags/tag7466.xml"/><Relationship Id="rId216" Type="http://schemas.openxmlformats.org/officeDocument/2006/relationships/tags" Target="../tags/tag7465.xml"/><Relationship Id="rId215" Type="http://schemas.openxmlformats.org/officeDocument/2006/relationships/tags" Target="../tags/tag7464.xml"/><Relationship Id="rId214" Type="http://schemas.openxmlformats.org/officeDocument/2006/relationships/tags" Target="../tags/tag7463.xml"/><Relationship Id="rId213" Type="http://schemas.openxmlformats.org/officeDocument/2006/relationships/tags" Target="../tags/tag7462.xml"/><Relationship Id="rId212" Type="http://schemas.openxmlformats.org/officeDocument/2006/relationships/tags" Target="../tags/tag7461.xml"/><Relationship Id="rId211" Type="http://schemas.openxmlformats.org/officeDocument/2006/relationships/tags" Target="../tags/tag7460.xml"/><Relationship Id="rId210" Type="http://schemas.openxmlformats.org/officeDocument/2006/relationships/tags" Target="../tags/tag7459.xml"/><Relationship Id="rId21" Type="http://schemas.openxmlformats.org/officeDocument/2006/relationships/tags" Target="../tags/tag7270.xml"/><Relationship Id="rId209" Type="http://schemas.openxmlformats.org/officeDocument/2006/relationships/tags" Target="../tags/tag7458.xml"/><Relationship Id="rId208" Type="http://schemas.openxmlformats.org/officeDocument/2006/relationships/tags" Target="../tags/tag7457.xml"/><Relationship Id="rId207" Type="http://schemas.openxmlformats.org/officeDocument/2006/relationships/tags" Target="../tags/tag7456.xml"/><Relationship Id="rId206" Type="http://schemas.openxmlformats.org/officeDocument/2006/relationships/tags" Target="../tags/tag7455.xml"/><Relationship Id="rId205" Type="http://schemas.openxmlformats.org/officeDocument/2006/relationships/tags" Target="../tags/tag7454.xml"/><Relationship Id="rId204" Type="http://schemas.openxmlformats.org/officeDocument/2006/relationships/tags" Target="../tags/tag7453.xml"/><Relationship Id="rId203" Type="http://schemas.openxmlformats.org/officeDocument/2006/relationships/tags" Target="../tags/tag7452.xml"/><Relationship Id="rId202" Type="http://schemas.openxmlformats.org/officeDocument/2006/relationships/tags" Target="../tags/tag7451.xml"/><Relationship Id="rId201" Type="http://schemas.openxmlformats.org/officeDocument/2006/relationships/tags" Target="../tags/tag7450.xml"/><Relationship Id="rId200" Type="http://schemas.openxmlformats.org/officeDocument/2006/relationships/tags" Target="../tags/tag7449.xml"/><Relationship Id="rId20" Type="http://schemas.openxmlformats.org/officeDocument/2006/relationships/tags" Target="../tags/tag7269.xml"/><Relationship Id="rId2" Type="http://schemas.openxmlformats.org/officeDocument/2006/relationships/tags" Target="../tags/tag7251.xml"/><Relationship Id="rId199" Type="http://schemas.openxmlformats.org/officeDocument/2006/relationships/tags" Target="../tags/tag7448.xml"/><Relationship Id="rId198" Type="http://schemas.openxmlformats.org/officeDocument/2006/relationships/tags" Target="../tags/tag7447.xml"/><Relationship Id="rId197" Type="http://schemas.openxmlformats.org/officeDocument/2006/relationships/tags" Target="../tags/tag7446.xml"/><Relationship Id="rId196" Type="http://schemas.openxmlformats.org/officeDocument/2006/relationships/tags" Target="../tags/tag7445.xml"/><Relationship Id="rId195" Type="http://schemas.openxmlformats.org/officeDocument/2006/relationships/tags" Target="../tags/tag7444.xml"/><Relationship Id="rId194" Type="http://schemas.openxmlformats.org/officeDocument/2006/relationships/tags" Target="../tags/tag7443.xml"/><Relationship Id="rId193" Type="http://schemas.openxmlformats.org/officeDocument/2006/relationships/tags" Target="../tags/tag7442.xml"/><Relationship Id="rId192" Type="http://schemas.openxmlformats.org/officeDocument/2006/relationships/tags" Target="../tags/tag7441.xml"/><Relationship Id="rId191" Type="http://schemas.openxmlformats.org/officeDocument/2006/relationships/tags" Target="../tags/tag7440.xml"/><Relationship Id="rId190" Type="http://schemas.openxmlformats.org/officeDocument/2006/relationships/tags" Target="../tags/tag7439.xml"/><Relationship Id="rId19" Type="http://schemas.openxmlformats.org/officeDocument/2006/relationships/tags" Target="../tags/tag7268.xml"/><Relationship Id="rId189" Type="http://schemas.openxmlformats.org/officeDocument/2006/relationships/tags" Target="../tags/tag7438.xml"/><Relationship Id="rId188" Type="http://schemas.openxmlformats.org/officeDocument/2006/relationships/tags" Target="../tags/tag7437.xml"/><Relationship Id="rId187" Type="http://schemas.openxmlformats.org/officeDocument/2006/relationships/tags" Target="../tags/tag7436.xml"/><Relationship Id="rId186" Type="http://schemas.openxmlformats.org/officeDocument/2006/relationships/tags" Target="../tags/tag7435.xml"/><Relationship Id="rId185" Type="http://schemas.openxmlformats.org/officeDocument/2006/relationships/tags" Target="../tags/tag7434.xml"/><Relationship Id="rId184" Type="http://schemas.openxmlformats.org/officeDocument/2006/relationships/tags" Target="../tags/tag7433.xml"/><Relationship Id="rId183" Type="http://schemas.openxmlformats.org/officeDocument/2006/relationships/tags" Target="../tags/tag7432.xml"/><Relationship Id="rId182" Type="http://schemas.openxmlformats.org/officeDocument/2006/relationships/tags" Target="../tags/tag7431.xml"/><Relationship Id="rId181" Type="http://schemas.openxmlformats.org/officeDocument/2006/relationships/tags" Target="../tags/tag7430.xml"/><Relationship Id="rId180" Type="http://schemas.openxmlformats.org/officeDocument/2006/relationships/tags" Target="../tags/tag7429.xml"/><Relationship Id="rId18" Type="http://schemas.openxmlformats.org/officeDocument/2006/relationships/tags" Target="../tags/tag7267.xml"/><Relationship Id="rId179" Type="http://schemas.openxmlformats.org/officeDocument/2006/relationships/tags" Target="../tags/tag7428.xml"/><Relationship Id="rId178" Type="http://schemas.openxmlformats.org/officeDocument/2006/relationships/tags" Target="../tags/tag7427.xml"/><Relationship Id="rId177" Type="http://schemas.openxmlformats.org/officeDocument/2006/relationships/tags" Target="../tags/tag7426.xml"/><Relationship Id="rId176" Type="http://schemas.openxmlformats.org/officeDocument/2006/relationships/tags" Target="../tags/tag7425.xml"/><Relationship Id="rId175" Type="http://schemas.openxmlformats.org/officeDocument/2006/relationships/tags" Target="../tags/tag7424.xml"/><Relationship Id="rId174" Type="http://schemas.openxmlformats.org/officeDocument/2006/relationships/tags" Target="../tags/tag7423.xml"/><Relationship Id="rId173" Type="http://schemas.openxmlformats.org/officeDocument/2006/relationships/tags" Target="../tags/tag7422.xml"/><Relationship Id="rId172" Type="http://schemas.openxmlformats.org/officeDocument/2006/relationships/tags" Target="../tags/tag7421.xml"/><Relationship Id="rId171" Type="http://schemas.openxmlformats.org/officeDocument/2006/relationships/tags" Target="../tags/tag7420.xml"/><Relationship Id="rId170" Type="http://schemas.openxmlformats.org/officeDocument/2006/relationships/tags" Target="../tags/tag7419.xml"/><Relationship Id="rId17" Type="http://schemas.openxmlformats.org/officeDocument/2006/relationships/tags" Target="../tags/tag7266.xml"/><Relationship Id="rId169" Type="http://schemas.openxmlformats.org/officeDocument/2006/relationships/tags" Target="../tags/tag7418.xml"/><Relationship Id="rId168" Type="http://schemas.openxmlformats.org/officeDocument/2006/relationships/tags" Target="../tags/tag7417.xml"/><Relationship Id="rId167" Type="http://schemas.openxmlformats.org/officeDocument/2006/relationships/tags" Target="../tags/tag7416.xml"/><Relationship Id="rId166" Type="http://schemas.openxmlformats.org/officeDocument/2006/relationships/tags" Target="../tags/tag7415.xml"/><Relationship Id="rId165" Type="http://schemas.openxmlformats.org/officeDocument/2006/relationships/tags" Target="../tags/tag7414.xml"/><Relationship Id="rId164" Type="http://schemas.openxmlformats.org/officeDocument/2006/relationships/tags" Target="../tags/tag7413.xml"/><Relationship Id="rId163" Type="http://schemas.openxmlformats.org/officeDocument/2006/relationships/tags" Target="../tags/tag7412.xml"/><Relationship Id="rId162" Type="http://schemas.openxmlformats.org/officeDocument/2006/relationships/tags" Target="../tags/tag7411.xml"/><Relationship Id="rId161" Type="http://schemas.openxmlformats.org/officeDocument/2006/relationships/tags" Target="../tags/tag7410.xml"/><Relationship Id="rId160" Type="http://schemas.openxmlformats.org/officeDocument/2006/relationships/tags" Target="../tags/tag7409.xml"/><Relationship Id="rId16" Type="http://schemas.openxmlformats.org/officeDocument/2006/relationships/tags" Target="../tags/tag7265.xml"/><Relationship Id="rId159" Type="http://schemas.openxmlformats.org/officeDocument/2006/relationships/tags" Target="../tags/tag7408.xml"/><Relationship Id="rId158" Type="http://schemas.openxmlformats.org/officeDocument/2006/relationships/tags" Target="../tags/tag7407.xml"/><Relationship Id="rId157" Type="http://schemas.openxmlformats.org/officeDocument/2006/relationships/tags" Target="../tags/tag7406.xml"/><Relationship Id="rId156" Type="http://schemas.openxmlformats.org/officeDocument/2006/relationships/tags" Target="../tags/tag7405.xml"/><Relationship Id="rId155" Type="http://schemas.openxmlformats.org/officeDocument/2006/relationships/tags" Target="../tags/tag7404.xml"/><Relationship Id="rId154" Type="http://schemas.openxmlformats.org/officeDocument/2006/relationships/tags" Target="../tags/tag7403.xml"/><Relationship Id="rId153" Type="http://schemas.openxmlformats.org/officeDocument/2006/relationships/tags" Target="../tags/tag7402.xml"/><Relationship Id="rId152" Type="http://schemas.openxmlformats.org/officeDocument/2006/relationships/tags" Target="../tags/tag7401.xml"/><Relationship Id="rId151" Type="http://schemas.openxmlformats.org/officeDocument/2006/relationships/tags" Target="../tags/tag7400.xml"/><Relationship Id="rId150" Type="http://schemas.openxmlformats.org/officeDocument/2006/relationships/tags" Target="../tags/tag7399.xml"/><Relationship Id="rId15" Type="http://schemas.openxmlformats.org/officeDocument/2006/relationships/tags" Target="../tags/tag7264.xml"/><Relationship Id="rId149" Type="http://schemas.openxmlformats.org/officeDocument/2006/relationships/tags" Target="../tags/tag7398.xml"/><Relationship Id="rId148" Type="http://schemas.openxmlformats.org/officeDocument/2006/relationships/tags" Target="../tags/tag7397.xml"/><Relationship Id="rId147" Type="http://schemas.openxmlformats.org/officeDocument/2006/relationships/tags" Target="../tags/tag7396.xml"/><Relationship Id="rId146" Type="http://schemas.openxmlformats.org/officeDocument/2006/relationships/tags" Target="../tags/tag7395.xml"/><Relationship Id="rId145" Type="http://schemas.openxmlformats.org/officeDocument/2006/relationships/tags" Target="../tags/tag7394.xml"/><Relationship Id="rId144" Type="http://schemas.openxmlformats.org/officeDocument/2006/relationships/tags" Target="../tags/tag7393.xml"/><Relationship Id="rId143" Type="http://schemas.openxmlformats.org/officeDocument/2006/relationships/tags" Target="../tags/tag7392.xml"/><Relationship Id="rId142" Type="http://schemas.openxmlformats.org/officeDocument/2006/relationships/tags" Target="../tags/tag7391.xml"/><Relationship Id="rId141" Type="http://schemas.openxmlformats.org/officeDocument/2006/relationships/tags" Target="../tags/tag7390.xml"/><Relationship Id="rId140" Type="http://schemas.openxmlformats.org/officeDocument/2006/relationships/tags" Target="../tags/tag7389.xml"/><Relationship Id="rId14" Type="http://schemas.openxmlformats.org/officeDocument/2006/relationships/tags" Target="../tags/tag7263.xml"/><Relationship Id="rId139" Type="http://schemas.openxmlformats.org/officeDocument/2006/relationships/tags" Target="../tags/tag7388.xml"/><Relationship Id="rId138" Type="http://schemas.openxmlformats.org/officeDocument/2006/relationships/tags" Target="../tags/tag7387.xml"/><Relationship Id="rId137" Type="http://schemas.openxmlformats.org/officeDocument/2006/relationships/tags" Target="../tags/tag7386.xml"/><Relationship Id="rId136" Type="http://schemas.openxmlformats.org/officeDocument/2006/relationships/tags" Target="../tags/tag7385.xml"/><Relationship Id="rId135" Type="http://schemas.openxmlformats.org/officeDocument/2006/relationships/tags" Target="../tags/tag7384.xml"/><Relationship Id="rId134" Type="http://schemas.openxmlformats.org/officeDocument/2006/relationships/tags" Target="../tags/tag7383.xml"/><Relationship Id="rId133" Type="http://schemas.openxmlformats.org/officeDocument/2006/relationships/tags" Target="../tags/tag7382.xml"/><Relationship Id="rId132" Type="http://schemas.openxmlformats.org/officeDocument/2006/relationships/tags" Target="../tags/tag7381.xml"/><Relationship Id="rId131" Type="http://schemas.openxmlformats.org/officeDocument/2006/relationships/tags" Target="../tags/tag7380.xml"/><Relationship Id="rId130" Type="http://schemas.openxmlformats.org/officeDocument/2006/relationships/tags" Target="../tags/tag7379.xml"/><Relationship Id="rId13" Type="http://schemas.openxmlformats.org/officeDocument/2006/relationships/tags" Target="../tags/tag7262.xml"/><Relationship Id="rId129" Type="http://schemas.openxmlformats.org/officeDocument/2006/relationships/tags" Target="../tags/tag7378.xml"/><Relationship Id="rId128" Type="http://schemas.openxmlformats.org/officeDocument/2006/relationships/tags" Target="../tags/tag7377.xml"/><Relationship Id="rId1273" Type="http://schemas.openxmlformats.org/officeDocument/2006/relationships/notesSlide" Target="../notesSlides/notesSlide39.xml"/><Relationship Id="rId1272" Type="http://schemas.openxmlformats.org/officeDocument/2006/relationships/slideLayout" Target="../slideLayouts/slideLayout35.xml"/><Relationship Id="rId1271" Type="http://schemas.openxmlformats.org/officeDocument/2006/relationships/tags" Target="../tags/tag8518.xml"/><Relationship Id="rId1270" Type="http://schemas.openxmlformats.org/officeDocument/2006/relationships/image" Target="../media/image4.svg"/><Relationship Id="rId127" Type="http://schemas.openxmlformats.org/officeDocument/2006/relationships/tags" Target="../tags/tag7376.xml"/><Relationship Id="rId1269" Type="http://schemas.openxmlformats.org/officeDocument/2006/relationships/image" Target="../media/image13.png"/><Relationship Id="rId1268" Type="http://schemas.openxmlformats.org/officeDocument/2006/relationships/tags" Target="../tags/tag8517.xml"/><Relationship Id="rId1267" Type="http://schemas.openxmlformats.org/officeDocument/2006/relationships/tags" Target="../tags/tag8516.xml"/><Relationship Id="rId1266" Type="http://schemas.openxmlformats.org/officeDocument/2006/relationships/tags" Target="../tags/tag8515.xml"/><Relationship Id="rId1265" Type="http://schemas.openxmlformats.org/officeDocument/2006/relationships/tags" Target="../tags/tag8514.xml"/><Relationship Id="rId1264" Type="http://schemas.openxmlformats.org/officeDocument/2006/relationships/tags" Target="../tags/tag8513.xml"/><Relationship Id="rId1263" Type="http://schemas.openxmlformats.org/officeDocument/2006/relationships/tags" Target="../tags/tag8512.xml"/><Relationship Id="rId1262" Type="http://schemas.openxmlformats.org/officeDocument/2006/relationships/tags" Target="../tags/tag8511.xml"/><Relationship Id="rId1261" Type="http://schemas.openxmlformats.org/officeDocument/2006/relationships/tags" Target="../tags/tag8510.xml"/><Relationship Id="rId1260" Type="http://schemas.openxmlformats.org/officeDocument/2006/relationships/tags" Target="../tags/tag8509.xml"/><Relationship Id="rId126" Type="http://schemas.openxmlformats.org/officeDocument/2006/relationships/tags" Target="../tags/tag7375.xml"/><Relationship Id="rId1259" Type="http://schemas.openxmlformats.org/officeDocument/2006/relationships/tags" Target="../tags/tag8508.xml"/><Relationship Id="rId1258" Type="http://schemas.openxmlformats.org/officeDocument/2006/relationships/tags" Target="../tags/tag8507.xml"/><Relationship Id="rId1257" Type="http://schemas.openxmlformats.org/officeDocument/2006/relationships/tags" Target="../tags/tag8506.xml"/><Relationship Id="rId1256" Type="http://schemas.openxmlformats.org/officeDocument/2006/relationships/tags" Target="../tags/tag8505.xml"/><Relationship Id="rId1255" Type="http://schemas.openxmlformats.org/officeDocument/2006/relationships/tags" Target="../tags/tag8504.xml"/><Relationship Id="rId1254" Type="http://schemas.openxmlformats.org/officeDocument/2006/relationships/tags" Target="../tags/tag8503.xml"/><Relationship Id="rId1253" Type="http://schemas.openxmlformats.org/officeDocument/2006/relationships/tags" Target="../tags/tag8502.xml"/><Relationship Id="rId1252" Type="http://schemas.openxmlformats.org/officeDocument/2006/relationships/tags" Target="../tags/tag8501.xml"/><Relationship Id="rId1251" Type="http://schemas.openxmlformats.org/officeDocument/2006/relationships/tags" Target="../tags/tag8500.xml"/><Relationship Id="rId1250" Type="http://schemas.openxmlformats.org/officeDocument/2006/relationships/tags" Target="../tags/tag8499.xml"/><Relationship Id="rId125" Type="http://schemas.openxmlformats.org/officeDocument/2006/relationships/tags" Target="../tags/tag7374.xml"/><Relationship Id="rId1249" Type="http://schemas.openxmlformats.org/officeDocument/2006/relationships/tags" Target="../tags/tag8498.xml"/><Relationship Id="rId1248" Type="http://schemas.openxmlformats.org/officeDocument/2006/relationships/tags" Target="../tags/tag8497.xml"/><Relationship Id="rId1247" Type="http://schemas.openxmlformats.org/officeDocument/2006/relationships/tags" Target="../tags/tag8496.xml"/><Relationship Id="rId1246" Type="http://schemas.openxmlformats.org/officeDocument/2006/relationships/tags" Target="../tags/tag8495.xml"/><Relationship Id="rId1245" Type="http://schemas.openxmlformats.org/officeDocument/2006/relationships/tags" Target="../tags/tag8494.xml"/><Relationship Id="rId1244" Type="http://schemas.openxmlformats.org/officeDocument/2006/relationships/tags" Target="../tags/tag8493.xml"/><Relationship Id="rId1243" Type="http://schemas.openxmlformats.org/officeDocument/2006/relationships/tags" Target="../tags/tag8492.xml"/><Relationship Id="rId1242" Type="http://schemas.openxmlformats.org/officeDocument/2006/relationships/tags" Target="../tags/tag8491.xml"/><Relationship Id="rId1241" Type="http://schemas.openxmlformats.org/officeDocument/2006/relationships/tags" Target="../tags/tag8490.xml"/><Relationship Id="rId1240" Type="http://schemas.openxmlformats.org/officeDocument/2006/relationships/tags" Target="../tags/tag8489.xml"/><Relationship Id="rId124" Type="http://schemas.openxmlformats.org/officeDocument/2006/relationships/tags" Target="../tags/tag7373.xml"/><Relationship Id="rId1239" Type="http://schemas.openxmlformats.org/officeDocument/2006/relationships/tags" Target="../tags/tag8488.xml"/><Relationship Id="rId1238" Type="http://schemas.openxmlformats.org/officeDocument/2006/relationships/tags" Target="../tags/tag8487.xml"/><Relationship Id="rId1237" Type="http://schemas.openxmlformats.org/officeDocument/2006/relationships/tags" Target="../tags/tag8486.xml"/><Relationship Id="rId1236" Type="http://schemas.openxmlformats.org/officeDocument/2006/relationships/tags" Target="../tags/tag8485.xml"/><Relationship Id="rId1235" Type="http://schemas.openxmlformats.org/officeDocument/2006/relationships/tags" Target="../tags/tag8484.xml"/><Relationship Id="rId1234" Type="http://schemas.openxmlformats.org/officeDocument/2006/relationships/tags" Target="../tags/tag8483.xml"/><Relationship Id="rId1233" Type="http://schemas.openxmlformats.org/officeDocument/2006/relationships/tags" Target="../tags/tag8482.xml"/><Relationship Id="rId1232" Type="http://schemas.openxmlformats.org/officeDocument/2006/relationships/tags" Target="../tags/tag8481.xml"/><Relationship Id="rId1231" Type="http://schemas.openxmlformats.org/officeDocument/2006/relationships/tags" Target="../tags/tag8480.xml"/><Relationship Id="rId1230" Type="http://schemas.openxmlformats.org/officeDocument/2006/relationships/tags" Target="../tags/tag8479.xml"/><Relationship Id="rId123" Type="http://schemas.openxmlformats.org/officeDocument/2006/relationships/tags" Target="../tags/tag7372.xml"/><Relationship Id="rId1229" Type="http://schemas.openxmlformats.org/officeDocument/2006/relationships/tags" Target="../tags/tag8478.xml"/><Relationship Id="rId1228" Type="http://schemas.openxmlformats.org/officeDocument/2006/relationships/tags" Target="../tags/tag8477.xml"/><Relationship Id="rId1227" Type="http://schemas.openxmlformats.org/officeDocument/2006/relationships/tags" Target="../tags/tag8476.xml"/><Relationship Id="rId1226" Type="http://schemas.openxmlformats.org/officeDocument/2006/relationships/tags" Target="../tags/tag8475.xml"/><Relationship Id="rId1225" Type="http://schemas.openxmlformats.org/officeDocument/2006/relationships/tags" Target="../tags/tag8474.xml"/><Relationship Id="rId1224" Type="http://schemas.openxmlformats.org/officeDocument/2006/relationships/tags" Target="../tags/tag8473.xml"/><Relationship Id="rId1223" Type="http://schemas.openxmlformats.org/officeDocument/2006/relationships/tags" Target="../tags/tag8472.xml"/><Relationship Id="rId1222" Type="http://schemas.openxmlformats.org/officeDocument/2006/relationships/tags" Target="../tags/tag8471.xml"/><Relationship Id="rId1221" Type="http://schemas.openxmlformats.org/officeDocument/2006/relationships/tags" Target="../tags/tag8470.xml"/><Relationship Id="rId1220" Type="http://schemas.openxmlformats.org/officeDocument/2006/relationships/tags" Target="../tags/tag8469.xml"/><Relationship Id="rId122" Type="http://schemas.openxmlformats.org/officeDocument/2006/relationships/tags" Target="../tags/tag7371.xml"/><Relationship Id="rId1219" Type="http://schemas.openxmlformats.org/officeDocument/2006/relationships/tags" Target="../tags/tag8468.xml"/><Relationship Id="rId1218" Type="http://schemas.openxmlformats.org/officeDocument/2006/relationships/tags" Target="../tags/tag8467.xml"/><Relationship Id="rId1217" Type="http://schemas.openxmlformats.org/officeDocument/2006/relationships/tags" Target="../tags/tag8466.xml"/><Relationship Id="rId1216" Type="http://schemas.openxmlformats.org/officeDocument/2006/relationships/tags" Target="../tags/tag8465.xml"/><Relationship Id="rId1215" Type="http://schemas.openxmlformats.org/officeDocument/2006/relationships/tags" Target="../tags/tag8464.xml"/><Relationship Id="rId1214" Type="http://schemas.openxmlformats.org/officeDocument/2006/relationships/tags" Target="../tags/tag8463.xml"/><Relationship Id="rId1213" Type="http://schemas.openxmlformats.org/officeDocument/2006/relationships/tags" Target="../tags/tag8462.xml"/><Relationship Id="rId1212" Type="http://schemas.openxmlformats.org/officeDocument/2006/relationships/tags" Target="../tags/tag8461.xml"/><Relationship Id="rId1211" Type="http://schemas.openxmlformats.org/officeDocument/2006/relationships/tags" Target="../tags/tag8460.xml"/><Relationship Id="rId1210" Type="http://schemas.openxmlformats.org/officeDocument/2006/relationships/tags" Target="../tags/tag8459.xml"/><Relationship Id="rId121" Type="http://schemas.openxmlformats.org/officeDocument/2006/relationships/tags" Target="../tags/tag7370.xml"/><Relationship Id="rId1209" Type="http://schemas.openxmlformats.org/officeDocument/2006/relationships/tags" Target="../tags/tag8458.xml"/><Relationship Id="rId1208" Type="http://schemas.openxmlformats.org/officeDocument/2006/relationships/tags" Target="../tags/tag8457.xml"/><Relationship Id="rId1207" Type="http://schemas.openxmlformats.org/officeDocument/2006/relationships/tags" Target="../tags/tag8456.xml"/><Relationship Id="rId1206" Type="http://schemas.openxmlformats.org/officeDocument/2006/relationships/tags" Target="../tags/tag8455.xml"/><Relationship Id="rId1205" Type="http://schemas.openxmlformats.org/officeDocument/2006/relationships/tags" Target="../tags/tag8454.xml"/><Relationship Id="rId1204" Type="http://schemas.openxmlformats.org/officeDocument/2006/relationships/tags" Target="../tags/tag8453.xml"/><Relationship Id="rId1203" Type="http://schemas.openxmlformats.org/officeDocument/2006/relationships/tags" Target="../tags/tag8452.xml"/><Relationship Id="rId1202" Type="http://schemas.openxmlformats.org/officeDocument/2006/relationships/tags" Target="../tags/tag8451.xml"/><Relationship Id="rId1201" Type="http://schemas.openxmlformats.org/officeDocument/2006/relationships/tags" Target="../tags/tag8450.xml"/><Relationship Id="rId1200" Type="http://schemas.openxmlformats.org/officeDocument/2006/relationships/tags" Target="../tags/tag8449.xml"/><Relationship Id="rId120" Type="http://schemas.openxmlformats.org/officeDocument/2006/relationships/tags" Target="../tags/tag7369.xml"/><Relationship Id="rId12" Type="http://schemas.openxmlformats.org/officeDocument/2006/relationships/tags" Target="../tags/tag7261.xml"/><Relationship Id="rId1199" Type="http://schemas.openxmlformats.org/officeDocument/2006/relationships/tags" Target="../tags/tag8448.xml"/><Relationship Id="rId1198" Type="http://schemas.openxmlformats.org/officeDocument/2006/relationships/tags" Target="../tags/tag8447.xml"/><Relationship Id="rId1197" Type="http://schemas.openxmlformats.org/officeDocument/2006/relationships/tags" Target="../tags/tag8446.xml"/><Relationship Id="rId1196" Type="http://schemas.openxmlformats.org/officeDocument/2006/relationships/tags" Target="../tags/tag8445.xml"/><Relationship Id="rId1195" Type="http://schemas.openxmlformats.org/officeDocument/2006/relationships/tags" Target="../tags/tag8444.xml"/><Relationship Id="rId1194" Type="http://schemas.openxmlformats.org/officeDocument/2006/relationships/tags" Target="../tags/tag8443.xml"/><Relationship Id="rId1193" Type="http://schemas.openxmlformats.org/officeDocument/2006/relationships/tags" Target="../tags/tag8442.xml"/><Relationship Id="rId1192" Type="http://schemas.openxmlformats.org/officeDocument/2006/relationships/tags" Target="../tags/tag8441.xml"/><Relationship Id="rId1191" Type="http://schemas.openxmlformats.org/officeDocument/2006/relationships/tags" Target="../tags/tag8440.xml"/><Relationship Id="rId1190" Type="http://schemas.openxmlformats.org/officeDocument/2006/relationships/tags" Target="../tags/tag8439.xml"/><Relationship Id="rId119" Type="http://schemas.openxmlformats.org/officeDocument/2006/relationships/tags" Target="../tags/tag7368.xml"/><Relationship Id="rId1189" Type="http://schemas.openxmlformats.org/officeDocument/2006/relationships/tags" Target="../tags/tag8438.xml"/><Relationship Id="rId1188" Type="http://schemas.openxmlformats.org/officeDocument/2006/relationships/tags" Target="../tags/tag8437.xml"/><Relationship Id="rId1187" Type="http://schemas.openxmlformats.org/officeDocument/2006/relationships/tags" Target="../tags/tag8436.xml"/><Relationship Id="rId1186" Type="http://schemas.openxmlformats.org/officeDocument/2006/relationships/tags" Target="../tags/tag8435.xml"/><Relationship Id="rId1185" Type="http://schemas.openxmlformats.org/officeDocument/2006/relationships/tags" Target="../tags/tag8434.xml"/><Relationship Id="rId1184" Type="http://schemas.openxmlformats.org/officeDocument/2006/relationships/tags" Target="../tags/tag8433.xml"/><Relationship Id="rId1183" Type="http://schemas.openxmlformats.org/officeDocument/2006/relationships/tags" Target="../tags/tag8432.xml"/><Relationship Id="rId1182" Type="http://schemas.openxmlformats.org/officeDocument/2006/relationships/tags" Target="../tags/tag8431.xml"/><Relationship Id="rId1181" Type="http://schemas.openxmlformats.org/officeDocument/2006/relationships/tags" Target="../tags/tag8430.xml"/><Relationship Id="rId1180" Type="http://schemas.openxmlformats.org/officeDocument/2006/relationships/tags" Target="../tags/tag8429.xml"/><Relationship Id="rId118" Type="http://schemas.openxmlformats.org/officeDocument/2006/relationships/tags" Target="../tags/tag7367.xml"/><Relationship Id="rId1179" Type="http://schemas.openxmlformats.org/officeDocument/2006/relationships/tags" Target="../tags/tag8428.xml"/><Relationship Id="rId1178" Type="http://schemas.openxmlformats.org/officeDocument/2006/relationships/tags" Target="../tags/tag8427.xml"/><Relationship Id="rId1177" Type="http://schemas.openxmlformats.org/officeDocument/2006/relationships/tags" Target="../tags/tag8426.xml"/><Relationship Id="rId1176" Type="http://schemas.openxmlformats.org/officeDocument/2006/relationships/tags" Target="../tags/tag8425.xml"/><Relationship Id="rId1175" Type="http://schemas.openxmlformats.org/officeDocument/2006/relationships/tags" Target="../tags/tag8424.xml"/><Relationship Id="rId1174" Type="http://schemas.openxmlformats.org/officeDocument/2006/relationships/tags" Target="../tags/tag8423.xml"/><Relationship Id="rId1173" Type="http://schemas.openxmlformats.org/officeDocument/2006/relationships/tags" Target="../tags/tag8422.xml"/><Relationship Id="rId1172" Type="http://schemas.openxmlformats.org/officeDocument/2006/relationships/tags" Target="../tags/tag8421.xml"/><Relationship Id="rId1171" Type="http://schemas.openxmlformats.org/officeDocument/2006/relationships/tags" Target="../tags/tag8420.xml"/><Relationship Id="rId1170" Type="http://schemas.openxmlformats.org/officeDocument/2006/relationships/tags" Target="../tags/tag8419.xml"/><Relationship Id="rId117" Type="http://schemas.openxmlformats.org/officeDocument/2006/relationships/tags" Target="../tags/tag7366.xml"/><Relationship Id="rId1169" Type="http://schemas.openxmlformats.org/officeDocument/2006/relationships/tags" Target="../tags/tag8418.xml"/><Relationship Id="rId1168" Type="http://schemas.openxmlformats.org/officeDocument/2006/relationships/tags" Target="../tags/tag8417.xml"/><Relationship Id="rId1167" Type="http://schemas.openxmlformats.org/officeDocument/2006/relationships/tags" Target="../tags/tag8416.xml"/><Relationship Id="rId1166" Type="http://schemas.openxmlformats.org/officeDocument/2006/relationships/tags" Target="../tags/tag8415.xml"/><Relationship Id="rId1165" Type="http://schemas.openxmlformats.org/officeDocument/2006/relationships/tags" Target="../tags/tag8414.xml"/><Relationship Id="rId1164" Type="http://schemas.openxmlformats.org/officeDocument/2006/relationships/tags" Target="../tags/tag8413.xml"/><Relationship Id="rId1163" Type="http://schemas.openxmlformats.org/officeDocument/2006/relationships/tags" Target="../tags/tag8412.xml"/><Relationship Id="rId1162" Type="http://schemas.openxmlformats.org/officeDocument/2006/relationships/tags" Target="../tags/tag8411.xml"/><Relationship Id="rId1161" Type="http://schemas.openxmlformats.org/officeDocument/2006/relationships/tags" Target="../tags/tag8410.xml"/><Relationship Id="rId1160" Type="http://schemas.openxmlformats.org/officeDocument/2006/relationships/tags" Target="../tags/tag8409.xml"/><Relationship Id="rId116" Type="http://schemas.openxmlformats.org/officeDocument/2006/relationships/tags" Target="../tags/tag7365.xml"/><Relationship Id="rId1159" Type="http://schemas.openxmlformats.org/officeDocument/2006/relationships/tags" Target="../tags/tag8408.xml"/><Relationship Id="rId1158" Type="http://schemas.openxmlformats.org/officeDocument/2006/relationships/tags" Target="../tags/tag8407.xml"/><Relationship Id="rId1157" Type="http://schemas.openxmlformats.org/officeDocument/2006/relationships/tags" Target="../tags/tag8406.xml"/><Relationship Id="rId1156" Type="http://schemas.openxmlformats.org/officeDocument/2006/relationships/tags" Target="../tags/tag8405.xml"/><Relationship Id="rId1155" Type="http://schemas.openxmlformats.org/officeDocument/2006/relationships/tags" Target="../tags/tag8404.xml"/><Relationship Id="rId1154" Type="http://schemas.openxmlformats.org/officeDocument/2006/relationships/tags" Target="../tags/tag8403.xml"/><Relationship Id="rId1153" Type="http://schemas.openxmlformats.org/officeDocument/2006/relationships/tags" Target="../tags/tag8402.xml"/><Relationship Id="rId1152" Type="http://schemas.openxmlformats.org/officeDocument/2006/relationships/tags" Target="../tags/tag8401.xml"/><Relationship Id="rId1151" Type="http://schemas.openxmlformats.org/officeDocument/2006/relationships/tags" Target="../tags/tag8400.xml"/><Relationship Id="rId1150" Type="http://schemas.openxmlformats.org/officeDocument/2006/relationships/tags" Target="../tags/tag8399.xml"/><Relationship Id="rId115" Type="http://schemas.openxmlformats.org/officeDocument/2006/relationships/tags" Target="../tags/tag7364.xml"/><Relationship Id="rId1149" Type="http://schemas.openxmlformats.org/officeDocument/2006/relationships/tags" Target="../tags/tag8398.xml"/><Relationship Id="rId1148" Type="http://schemas.openxmlformats.org/officeDocument/2006/relationships/tags" Target="../tags/tag8397.xml"/><Relationship Id="rId1147" Type="http://schemas.openxmlformats.org/officeDocument/2006/relationships/tags" Target="../tags/tag8396.xml"/><Relationship Id="rId1146" Type="http://schemas.openxmlformats.org/officeDocument/2006/relationships/tags" Target="../tags/tag8395.xml"/><Relationship Id="rId1145" Type="http://schemas.openxmlformats.org/officeDocument/2006/relationships/tags" Target="../tags/tag8394.xml"/><Relationship Id="rId1144" Type="http://schemas.openxmlformats.org/officeDocument/2006/relationships/tags" Target="../tags/tag8393.xml"/><Relationship Id="rId1143" Type="http://schemas.openxmlformats.org/officeDocument/2006/relationships/tags" Target="../tags/tag8392.xml"/><Relationship Id="rId1142" Type="http://schemas.openxmlformats.org/officeDocument/2006/relationships/tags" Target="../tags/tag8391.xml"/><Relationship Id="rId1141" Type="http://schemas.openxmlformats.org/officeDocument/2006/relationships/tags" Target="../tags/tag8390.xml"/><Relationship Id="rId1140" Type="http://schemas.openxmlformats.org/officeDocument/2006/relationships/tags" Target="../tags/tag8389.xml"/><Relationship Id="rId114" Type="http://schemas.openxmlformats.org/officeDocument/2006/relationships/tags" Target="../tags/tag7363.xml"/><Relationship Id="rId1139" Type="http://schemas.openxmlformats.org/officeDocument/2006/relationships/tags" Target="../tags/tag8388.xml"/><Relationship Id="rId1138" Type="http://schemas.openxmlformats.org/officeDocument/2006/relationships/tags" Target="../tags/tag8387.xml"/><Relationship Id="rId1137" Type="http://schemas.openxmlformats.org/officeDocument/2006/relationships/tags" Target="../tags/tag8386.xml"/><Relationship Id="rId1136" Type="http://schemas.openxmlformats.org/officeDocument/2006/relationships/tags" Target="../tags/tag8385.xml"/><Relationship Id="rId1135" Type="http://schemas.openxmlformats.org/officeDocument/2006/relationships/tags" Target="../tags/tag8384.xml"/><Relationship Id="rId1134" Type="http://schemas.openxmlformats.org/officeDocument/2006/relationships/tags" Target="../tags/tag8383.xml"/><Relationship Id="rId1133" Type="http://schemas.openxmlformats.org/officeDocument/2006/relationships/tags" Target="../tags/tag8382.xml"/><Relationship Id="rId1132" Type="http://schemas.openxmlformats.org/officeDocument/2006/relationships/tags" Target="../tags/tag8381.xml"/><Relationship Id="rId1131" Type="http://schemas.openxmlformats.org/officeDocument/2006/relationships/tags" Target="../tags/tag8380.xml"/><Relationship Id="rId1130" Type="http://schemas.openxmlformats.org/officeDocument/2006/relationships/tags" Target="../tags/tag8379.xml"/><Relationship Id="rId113" Type="http://schemas.openxmlformats.org/officeDocument/2006/relationships/tags" Target="../tags/tag7362.xml"/><Relationship Id="rId1129" Type="http://schemas.openxmlformats.org/officeDocument/2006/relationships/tags" Target="../tags/tag8378.xml"/><Relationship Id="rId1128" Type="http://schemas.openxmlformats.org/officeDocument/2006/relationships/tags" Target="../tags/tag8377.xml"/><Relationship Id="rId1127" Type="http://schemas.openxmlformats.org/officeDocument/2006/relationships/tags" Target="../tags/tag8376.xml"/><Relationship Id="rId1126" Type="http://schemas.openxmlformats.org/officeDocument/2006/relationships/tags" Target="../tags/tag8375.xml"/><Relationship Id="rId1125" Type="http://schemas.openxmlformats.org/officeDocument/2006/relationships/tags" Target="../tags/tag8374.xml"/><Relationship Id="rId1124" Type="http://schemas.openxmlformats.org/officeDocument/2006/relationships/tags" Target="../tags/tag8373.xml"/><Relationship Id="rId1123" Type="http://schemas.openxmlformats.org/officeDocument/2006/relationships/tags" Target="../tags/tag8372.xml"/><Relationship Id="rId1122" Type="http://schemas.openxmlformats.org/officeDocument/2006/relationships/tags" Target="../tags/tag8371.xml"/><Relationship Id="rId1121" Type="http://schemas.openxmlformats.org/officeDocument/2006/relationships/tags" Target="../tags/tag8370.xml"/><Relationship Id="rId1120" Type="http://schemas.openxmlformats.org/officeDocument/2006/relationships/tags" Target="../tags/tag8369.xml"/><Relationship Id="rId112" Type="http://schemas.openxmlformats.org/officeDocument/2006/relationships/tags" Target="../tags/tag7361.xml"/><Relationship Id="rId1119" Type="http://schemas.openxmlformats.org/officeDocument/2006/relationships/tags" Target="../tags/tag8368.xml"/><Relationship Id="rId1118" Type="http://schemas.openxmlformats.org/officeDocument/2006/relationships/tags" Target="../tags/tag8367.xml"/><Relationship Id="rId1117" Type="http://schemas.openxmlformats.org/officeDocument/2006/relationships/tags" Target="../tags/tag8366.xml"/><Relationship Id="rId1116" Type="http://schemas.openxmlformats.org/officeDocument/2006/relationships/tags" Target="../tags/tag8365.xml"/><Relationship Id="rId1115" Type="http://schemas.openxmlformats.org/officeDocument/2006/relationships/tags" Target="../tags/tag8364.xml"/><Relationship Id="rId1114" Type="http://schemas.openxmlformats.org/officeDocument/2006/relationships/tags" Target="../tags/tag8363.xml"/><Relationship Id="rId1113" Type="http://schemas.openxmlformats.org/officeDocument/2006/relationships/tags" Target="../tags/tag8362.xml"/><Relationship Id="rId1112" Type="http://schemas.openxmlformats.org/officeDocument/2006/relationships/tags" Target="../tags/tag8361.xml"/><Relationship Id="rId1111" Type="http://schemas.openxmlformats.org/officeDocument/2006/relationships/tags" Target="../tags/tag8360.xml"/><Relationship Id="rId1110" Type="http://schemas.openxmlformats.org/officeDocument/2006/relationships/tags" Target="../tags/tag8359.xml"/><Relationship Id="rId111" Type="http://schemas.openxmlformats.org/officeDocument/2006/relationships/tags" Target="../tags/tag7360.xml"/><Relationship Id="rId1109" Type="http://schemas.openxmlformats.org/officeDocument/2006/relationships/tags" Target="../tags/tag8358.xml"/><Relationship Id="rId1108" Type="http://schemas.openxmlformats.org/officeDocument/2006/relationships/tags" Target="../tags/tag8357.xml"/><Relationship Id="rId1107" Type="http://schemas.openxmlformats.org/officeDocument/2006/relationships/tags" Target="../tags/tag8356.xml"/><Relationship Id="rId1106" Type="http://schemas.openxmlformats.org/officeDocument/2006/relationships/tags" Target="../tags/tag8355.xml"/><Relationship Id="rId1105" Type="http://schemas.openxmlformats.org/officeDocument/2006/relationships/tags" Target="../tags/tag8354.xml"/><Relationship Id="rId1104" Type="http://schemas.openxmlformats.org/officeDocument/2006/relationships/tags" Target="../tags/tag8353.xml"/><Relationship Id="rId1103" Type="http://schemas.openxmlformats.org/officeDocument/2006/relationships/tags" Target="../tags/tag8352.xml"/><Relationship Id="rId1102" Type="http://schemas.openxmlformats.org/officeDocument/2006/relationships/tags" Target="../tags/tag8351.xml"/><Relationship Id="rId1101" Type="http://schemas.openxmlformats.org/officeDocument/2006/relationships/tags" Target="../tags/tag8350.xml"/><Relationship Id="rId1100" Type="http://schemas.openxmlformats.org/officeDocument/2006/relationships/tags" Target="../tags/tag8349.xml"/><Relationship Id="rId110" Type="http://schemas.openxmlformats.org/officeDocument/2006/relationships/tags" Target="../tags/tag7359.xml"/><Relationship Id="rId11" Type="http://schemas.openxmlformats.org/officeDocument/2006/relationships/tags" Target="../tags/tag7260.xml"/><Relationship Id="rId1099" Type="http://schemas.openxmlformats.org/officeDocument/2006/relationships/tags" Target="../tags/tag8348.xml"/><Relationship Id="rId1098" Type="http://schemas.openxmlformats.org/officeDocument/2006/relationships/tags" Target="../tags/tag8347.xml"/><Relationship Id="rId1097" Type="http://schemas.openxmlformats.org/officeDocument/2006/relationships/tags" Target="../tags/tag8346.xml"/><Relationship Id="rId1096" Type="http://schemas.openxmlformats.org/officeDocument/2006/relationships/tags" Target="../tags/tag8345.xml"/><Relationship Id="rId1095" Type="http://schemas.openxmlformats.org/officeDocument/2006/relationships/tags" Target="../tags/tag8344.xml"/><Relationship Id="rId1094" Type="http://schemas.openxmlformats.org/officeDocument/2006/relationships/tags" Target="../tags/tag8343.xml"/><Relationship Id="rId1093" Type="http://schemas.openxmlformats.org/officeDocument/2006/relationships/tags" Target="../tags/tag8342.xml"/><Relationship Id="rId1092" Type="http://schemas.openxmlformats.org/officeDocument/2006/relationships/tags" Target="../tags/tag8341.xml"/><Relationship Id="rId1091" Type="http://schemas.openxmlformats.org/officeDocument/2006/relationships/tags" Target="../tags/tag8340.xml"/><Relationship Id="rId1090" Type="http://schemas.openxmlformats.org/officeDocument/2006/relationships/tags" Target="../tags/tag8339.xml"/><Relationship Id="rId109" Type="http://schemas.openxmlformats.org/officeDocument/2006/relationships/tags" Target="../tags/tag7358.xml"/><Relationship Id="rId1089" Type="http://schemas.openxmlformats.org/officeDocument/2006/relationships/tags" Target="../tags/tag8338.xml"/><Relationship Id="rId1088" Type="http://schemas.openxmlformats.org/officeDocument/2006/relationships/tags" Target="../tags/tag8337.xml"/><Relationship Id="rId1087" Type="http://schemas.openxmlformats.org/officeDocument/2006/relationships/tags" Target="../tags/tag8336.xml"/><Relationship Id="rId1086" Type="http://schemas.openxmlformats.org/officeDocument/2006/relationships/tags" Target="../tags/tag8335.xml"/><Relationship Id="rId1085" Type="http://schemas.openxmlformats.org/officeDocument/2006/relationships/tags" Target="../tags/tag8334.xml"/><Relationship Id="rId1084" Type="http://schemas.openxmlformats.org/officeDocument/2006/relationships/tags" Target="../tags/tag8333.xml"/><Relationship Id="rId1083" Type="http://schemas.openxmlformats.org/officeDocument/2006/relationships/tags" Target="../tags/tag8332.xml"/><Relationship Id="rId1082" Type="http://schemas.openxmlformats.org/officeDocument/2006/relationships/tags" Target="../tags/tag8331.xml"/><Relationship Id="rId1081" Type="http://schemas.openxmlformats.org/officeDocument/2006/relationships/tags" Target="../tags/tag8330.xml"/><Relationship Id="rId1080" Type="http://schemas.openxmlformats.org/officeDocument/2006/relationships/tags" Target="../tags/tag8329.xml"/><Relationship Id="rId108" Type="http://schemas.openxmlformats.org/officeDocument/2006/relationships/tags" Target="../tags/tag7357.xml"/><Relationship Id="rId1079" Type="http://schemas.openxmlformats.org/officeDocument/2006/relationships/tags" Target="../tags/tag8328.xml"/><Relationship Id="rId1078" Type="http://schemas.openxmlformats.org/officeDocument/2006/relationships/tags" Target="../tags/tag8327.xml"/><Relationship Id="rId1077" Type="http://schemas.openxmlformats.org/officeDocument/2006/relationships/tags" Target="../tags/tag8326.xml"/><Relationship Id="rId1076" Type="http://schemas.openxmlformats.org/officeDocument/2006/relationships/tags" Target="../tags/tag8325.xml"/><Relationship Id="rId1075" Type="http://schemas.openxmlformats.org/officeDocument/2006/relationships/tags" Target="../tags/tag8324.xml"/><Relationship Id="rId1074" Type="http://schemas.openxmlformats.org/officeDocument/2006/relationships/tags" Target="../tags/tag8323.xml"/><Relationship Id="rId1073" Type="http://schemas.openxmlformats.org/officeDocument/2006/relationships/tags" Target="../tags/tag8322.xml"/><Relationship Id="rId1072" Type="http://schemas.openxmlformats.org/officeDocument/2006/relationships/tags" Target="../tags/tag8321.xml"/><Relationship Id="rId1071" Type="http://schemas.openxmlformats.org/officeDocument/2006/relationships/tags" Target="../tags/tag8320.xml"/><Relationship Id="rId1070" Type="http://schemas.openxmlformats.org/officeDocument/2006/relationships/tags" Target="../tags/tag8319.xml"/><Relationship Id="rId107" Type="http://schemas.openxmlformats.org/officeDocument/2006/relationships/tags" Target="../tags/tag7356.xml"/><Relationship Id="rId1069" Type="http://schemas.openxmlformats.org/officeDocument/2006/relationships/tags" Target="../tags/tag8318.xml"/><Relationship Id="rId1068" Type="http://schemas.openxmlformats.org/officeDocument/2006/relationships/tags" Target="../tags/tag8317.xml"/><Relationship Id="rId1067" Type="http://schemas.openxmlformats.org/officeDocument/2006/relationships/tags" Target="../tags/tag8316.xml"/><Relationship Id="rId1066" Type="http://schemas.openxmlformats.org/officeDocument/2006/relationships/tags" Target="../tags/tag8315.xml"/><Relationship Id="rId1065" Type="http://schemas.openxmlformats.org/officeDocument/2006/relationships/tags" Target="../tags/tag8314.xml"/><Relationship Id="rId1064" Type="http://schemas.openxmlformats.org/officeDocument/2006/relationships/tags" Target="../tags/tag8313.xml"/><Relationship Id="rId1063" Type="http://schemas.openxmlformats.org/officeDocument/2006/relationships/tags" Target="../tags/tag8312.xml"/><Relationship Id="rId1062" Type="http://schemas.openxmlformats.org/officeDocument/2006/relationships/tags" Target="../tags/tag8311.xml"/><Relationship Id="rId1061" Type="http://schemas.openxmlformats.org/officeDocument/2006/relationships/tags" Target="../tags/tag8310.xml"/><Relationship Id="rId1060" Type="http://schemas.openxmlformats.org/officeDocument/2006/relationships/tags" Target="../tags/tag8309.xml"/><Relationship Id="rId106" Type="http://schemas.openxmlformats.org/officeDocument/2006/relationships/tags" Target="../tags/tag7355.xml"/><Relationship Id="rId1059" Type="http://schemas.openxmlformats.org/officeDocument/2006/relationships/tags" Target="../tags/tag8308.xml"/><Relationship Id="rId1058" Type="http://schemas.openxmlformats.org/officeDocument/2006/relationships/tags" Target="../tags/tag8307.xml"/><Relationship Id="rId1057" Type="http://schemas.openxmlformats.org/officeDocument/2006/relationships/tags" Target="../tags/tag8306.xml"/><Relationship Id="rId1056" Type="http://schemas.openxmlformats.org/officeDocument/2006/relationships/tags" Target="../tags/tag8305.xml"/><Relationship Id="rId1055" Type="http://schemas.openxmlformats.org/officeDocument/2006/relationships/tags" Target="../tags/tag8304.xml"/><Relationship Id="rId1054" Type="http://schemas.openxmlformats.org/officeDocument/2006/relationships/tags" Target="../tags/tag8303.xml"/><Relationship Id="rId1053" Type="http://schemas.openxmlformats.org/officeDocument/2006/relationships/tags" Target="../tags/tag8302.xml"/><Relationship Id="rId1052" Type="http://schemas.openxmlformats.org/officeDocument/2006/relationships/tags" Target="../tags/tag8301.xml"/><Relationship Id="rId1051" Type="http://schemas.openxmlformats.org/officeDocument/2006/relationships/tags" Target="../tags/tag8300.xml"/><Relationship Id="rId1050" Type="http://schemas.openxmlformats.org/officeDocument/2006/relationships/tags" Target="../tags/tag8299.xml"/><Relationship Id="rId105" Type="http://schemas.openxmlformats.org/officeDocument/2006/relationships/tags" Target="../tags/tag7354.xml"/><Relationship Id="rId1049" Type="http://schemas.openxmlformats.org/officeDocument/2006/relationships/tags" Target="../tags/tag8298.xml"/><Relationship Id="rId1048" Type="http://schemas.openxmlformats.org/officeDocument/2006/relationships/tags" Target="../tags/tag8297.xml"/><Relationship Id="rId1047" Type="http://schemas.openxmlformats.org/officeDocument/2006/relationships/tags" Target="../tags/tag8296.xml"/><Relationship Id="rId1046" Type="http://schemas.openxmlformats.org/officeDocument/2006/relationships/tags" Target="../tags/tag8295.xml"/><Relationship Id="rId1045" Type="http://schemas.openxmlformats.org/officeDocument/2006/relationships/tags" Target="../tags/tag8294.xml"/><Relationship Id="rId1044" Type="http://schemas.openxmlformats.org/officeDocument/2006/relationships/tags" Target="../tags/tag8293.xml"/><Relationship Id="rId1043" Type="http://schemas.openxmlformats.org/officeDocument/2006/relationships/tags" Target="../tags/tag8292.xml"/><Relationship Id="rId1042" Type="http://schemas.openxmlformats.org/officeDocument/2006/relationships/tags" Target="../tags/tag8291.xml"/><Relationship Id="rId1041" Type="http://schemas.openxmlformats.org/officeDocument/2006/relationships/tags" Target="../tags/tag8290.xml"/><Relationship Id="rId1040" Type="http://schemas.openxmlformats.org/officeDocument/2006/relationships/tags" Target="../tags/tag8289.xml"/><Relationship Id="rId104" Type="http://schemas.openxmlformats.org/officeDocument/2006/relationships/tags" Target="../tags/tag7353.xml"/><Relationship Id="rId1039" Type="http://schemas.openxmlformats.org/officeDocument/2006/relationships/tags" Target="../tags/tag8288.xml"/><Relationship Id="rId1038" Type="http://schemas.openxmlformats.org/officeDocument/2006/relationships/tags" Target="../tags/tag8287.xml"/><Relationship Id="rId1037" Type="http://schemas.openxmlformats.org/officeDocument/2006/relationships/tags" Target="../tags/tag8286.xml"/><Relationship Id="rId1036" Type="http://schemas.openxmlformats.org/officeDocument/2006/relationships/tags" Target="../tags/tag8285.xml"/><Relationship Id="rId1035" Type="http://schemas.openxmlformats.org/officeDocument/2006/relationships/tags" Target="../tags/tag8284.xml"/><Relationship Id="rId1034" Type="http://schemas.openxmlformats.org/officeDocument/2006/relationships/tags" Target="../tags/tag8283.xml"/><Relationship Id="rId1033" Type="http://schemas.openxmlformats.org/officeDocument/2006/relationships/tags" Target="../tags/tag8282.xml"/><Relationship Id="rId1032" Type="http://schemas.openxmlformats.org/officeDocument/2006/relationships/tags" Target="../tags/tag8281.xml"/><Relationship Id="rId1031" Type="http://schemas.openxmlformats.org/officeDocument/2006/relationships/tags" Target="../tags/tag8280.xml"/><Relationship Id="rId1030" Type="http://schemas.openxmlformats.org/officeDocument/2006/relationships/tags" Target="../tags/tag8279.xml"/><Relationship Id="rId103" Type="http://schemas.openxmlformats.org/officeDocument/2006/relationships/tags" Target="../tags/tag7352.xml"/><Relationship Id="rId1029" Type="http://schemas.openxmlformats.org/officeDocument/2006/relationships/tags" Target="../tags/tag8278.xml"/><Relationship Id="rId1028" Type="http://schemas.openxmlformats.org/officeDocument/2006/relationships/tags" Target="../tags/tag8277.xml"/><Relationship Id="rId1027" Type="http://schemas.openxmlformats.org/officeDocument/2006/relationships/tags" Target="../tags/tag8276.xml"/><Relationship Id="rId1026" Type="http://schemas.openxmlformats.org/officeDocument/2006/relationships/tags" Target="../tags/tag8275.xml"/><Relationship Id="rId1025" Type="http://schemas.openxmlformats.org/officeDocument/2006/relationships/tags" Target="../tags/tag8274.xml"/><Relationship Id="rId1024" Type="http://schemas.openxmlformats.org/officeDocument/2006/relationships/tags" Target="../tags/tag8273.xml"/><Relationship Id="rId1023" Type="http://schemas.openxmlformats.org/officeDocument/2006/relationships/tags" Target="../tags/tag8272.xml"/><Relationship Id="rId1022" Type="http://schemas.openxmlformats.org/officeDocument/2006/relationships/tags" Target="../tags/tag8271.xml"/><Relationship Id="rId1021" Type="http://schemas.openxmlformats.org/officeDocument/2006/relationships/tags" Target="../tags/tag8270.xml"/><Relationship Id="rId1020" Type="http://schemas.openxmlformats.org/officeDocument/2006/relationships/tags" Target="../tags/tag8269.xml"/><Relationship Id="rId102" Type="http://schemas.openxmlformats.org/officeDocument/2006/relationships/tags" Target="../tags/tag7351.xml"/><Relationship Id="rId1019" Type="http://schemas.openxmlformats.org/officeDocument/2006/relationships/tags" Target="../tags/tag8268.xml"/><Relationship Id="rId1018" Type="http://schemas.openxmlformats.org/officeDocument/2006/relationships/tags" Target="../tags/tag8267.xml"/><Relationship Id="rId1017" Type="http://schemas.openxmlformats.org/officeDocument/2006/relationships/tags" Target="../tags/tag8266.xml"/><Relationship Id="rId1016" Type="http://schemas.openxmlformats.org/officeDocument/2006/relationships/tags" Target="../tags/tag8265.xml"/><Relationship Id="rId1015" Type="http://schemas.openxmlformats.org/officeDocument/2006/relationships/tags" Target="../tags/tag8264.xml"/><Relationship Id="rId1014" Type="http://schemas.openxmlformats.org/officeDocument/2006/relationships/tags" Target="../tags/tag8263.xml"/><Relationship Id="rId1013" Type="http://schemas.openxmlformats.org/officeDocument/2006/relationships/tags" Target="../tags/tag8262.xml"/><Relationship Id="rId1012" Type="http://schemas.openxmlformats.org/officeDocument/2006/relationships/tags" Target="../tags/tag8261.xml"/><Relationship Id="rId1011" Type="http://schemas.openxmlformats.org/officeDocument/2006/relationships/tags" Target="../tags/tag8260.xml"/><Relationship Id="rId1010" Type="http://schemas.openxmlformats.org/officeDocument/2006/relationships/tags" Target="../tags/tag8259.xml"/><Relationship Id="rId101" Type="http://schemas.openxmlformats.org/officeDocument/2006/relationships/tags" Target="../tags/tag7350.xml"/><Relationship Id="rId1009" Type="http://schemas.openxmlformats.org/officeDocument/2006/relationships/tags" Target="../tags/tag8258.xml"/><Relationship Id="rId1008" Type="http://schemas.openxmlformats.org/officeDocument/2006/relationships/tags" Target="../tags/tag8257.xml"/><Relationship Id="rId1007" Type="http://schemas.openxmlformats.org/officeDocument/2006/relationships/tags" Target="../tags/tag8256.xml"/><Relationship Id="rId1006" Type="http://schemas.openxmlformats.org/officeDocument/2006/relationships/tags" Target="../tags/tag8255.xml"/><Relationship Id="rId1005" Type="http://schemas.openxmlformats.org/officeDocument/2006/relationships/tags" Target="../tags/tag8254.xml"/><Relationship Id="rId1004" Type="http://schemas.openxmlformats.org/officeDocument/2006/relationships/tags" Target="../tags/tag8253.xml"/><Relationship Id="rId1003" Type="http://schemas.openxmlformats.org/officeDocument/2006/relationships/tags" Target="../tags/tag8252.xml"/><Relationship Id="rId1002" Type="http://schemas.openxmlformats.org/officeDocument/2006/relationships/tags" Target="../tags/tag8251.xml"/><Relationship Id="rId1001" Type="http://schemas.openxmlformats.org/officeDocument/2006/relationships/tags" Target="../tags/tag8250.xml"/><Relationship Id="rId1000" Type="http://schemas.openxmlformats.org/officeDocument/2006/relationships/tags" Target="../tags/tag8249.xml"/><Relationship Id="rId100" Type="http://schemas.openxmlformats.org/officeDocument/2006/relationships/tags" Target="../tags/tag7349.xml"/><Relationship Id="rId10" Type="http://schemas.openxmlformats.org/officeDocument/2006/relationships/tags" Target="../tags/tag7259.xml"/><Relationship Id="rId1" Type="http://schemas.openxmlformats.org/officeDocument/2006/relationships/tags" Target="../tags/tag7250.xml"/></Relationships>
</file>

<file path=ppt/slides/_rels/slide43.xml.rels><?xml version="1.0" encoding="UTF-8" standalone="yes"?>
<Relationships xmlns="http://schemas.openxmlformats.org/package/2006/relationships"><Relationship Id="rId6" Type="http://schemas.openxmlformats.org/officeDocument/2006/relationships/notesSlide" Target="../notesSlides/notesSlide40.xml"/><Relationship Id="rId5" Type="http://schemas.openxmlformats.org/officeDocument/2006/relationships/slideLayout" Target="../slideLayouts/slideLayout36.xml"/><Relationship Id="rId4" Type="http://schemas.openxmlformats.org/officeDocument/2006/relationships/tags" Target="../tags/tag8521.xml"/><Relationship Id="rId3" Type="http://schemas.openxmlformats.org/officeDocument/2006/relationships/tags" Target="../tags/tag8520.xml"/><Relationship Id="rId2" Type="http://schemas.openxmlformats.org/officeDocument/2006/relationships/image" Target="../media/image30.png"/><Relationship Id="rId1" Type="http://schemas.openxmlformats.org/officeDocument/2006/relationships/tags" Target="../tags/tag8519.xml"/></Relationships>
</file>

<file path=ppt/slides/_rels/slide44.xml.rels><?xml version="1.0" encoding="UTF-8" standalone="yes"?>
<Relationships xmlns="http://schemas.openxmlformats.org/package/2006/relationships"><Relationship Id="rId5" Type="http://schemas.openxmlformats.org/officeDocument/2006/relationships/notesSlide" Target="../notesSlides/notesSlide41.xml"/><Relationship Id="rId4" Type="http://schemas.openxmlformats.org/officeDocument/2006/relationships/slideLayout" Target="../slideLayouts/slideLayout37.xml"/><Relationship Id="rId3" Type="http://schemas.openxmlformats.org/officeDocument/2006/relationships/tags" Target="../tags/tag8523.xml"/><Relationship Id="rId2" Type="http://schemas.openxmlformats.org/officeDocument/2006/relationships/image" Target="../media/image15.png"/><Relationship Id="rId1" Type="http://schemas.openxmlformats.org/officeDocument/2006/relationships/tags" Target="../tags/tag8522.xml"/></Relationships>
</file>

<file path=ppt/slides/_rels/slide45.xml.rels><?xml version="1.0" encoding="UTF-8" standalone="yes"?>
<Relationships xmlns="http://schemas.openxmlformats.org/package/2006/relationships"><Relationship Id="rId6" Type="http://schemas.openxmlformats.org/officeDocument/2006/relationships/notesSlide" Target="../notesSlides/notesSlide42.xml"/><Relationship Id="rId5" Type="http://schemas.openxmlformats.org/officeDocument/2006/relationships/slideLayout" Target="../slideLayouts/slideLayout38.xml"/><Relationship Id="rId4" Type="http://schemas.openxmlformats.org/officeDocument/2006/relationships/image" Target="../media/image31.png"/><Relationship Id="rId3" Type="http://schemas.openxmlformats.org/officeDocument/2006/relationships/tags" Target="../tags/tag8526.xml"/><Relationship Id="rId2" Type="http://schemas.openxmlformats.org/officeDocument/2006/relationships/tags" Target="../tags/tag8525.xml"/><Relationship Id="rId1" Type="http://schemas.openxmlformats.org/officeDocument/2006/relationships/tags" Target="../tags/tag8524.xml"/></Relationships>
</file>

<file path=ppt/slides/_rels/slide46.xml.rels><?xml version="1.0" encoding="UTF-8" standalone="yes"?>
<Relationships xmlns="http://schemas.openxmlformats.org/package/2006/relationships"><Relationship Id="rId9" Type="http://schemas.openxmlformats.org/officeDocument/2006/relationships/tags" Target="../tags/tag8534.xml"/><Relationship Id="rId8" Type="http://schemas.openxmlformats.org/officeDocument/2006/relationships/tags" Target="../tags/tag8533.xml"/><Relationship Id="rId7" Type="http://schemas.openxmlformats.org/officeDocument/2006/relationships/tags" Target="../tags/tag8532.xml"/><Relationship Id="rId6" Type="http://schemas.openxmlformats.org/officeDocument/2006/relationships/tags" Target="../tags/tag8531.xml"/><Relationship Id="rId5" Type="http://schemas.openxmlformats.org/officeDocument/2006/relationships/tags" Target="../tags/tag8530.xml"/><Relationship Id="rId4" Type="http://schemas.openxmlformats.org/officeDocument/2006/relationships/tags" Target="../tags/tag8529.xml"/><Relationship Id="rId3" Type="http://schemas.openxmlformats.org/officeDocument/2006/relationships/tags" Target="../tags/tag8528.xml"/><Relationship Id="rId2" Type="http://schemas.openxmlformats.org/officeDocument/2006/relationships/image" Target="../media/image32.png"/><Relationship Id="rId15" Type="http://schemas.openxmlformats.org/officeDocument/2006/relationships/notesSlide" Target="../notesSlides/notesSlide43.xml"/><Relationship Id="rId14" Type="http://schemas.openxmlformats.org/officeDocument/2006/relationships/slideLayout" Target="../slideLayouts/slideLayout39.xml"/><Relationship Id="rId13" Type="http://schemas.openxmlformats.org/officeDocument/2006/relationships/tags" Target="../tags/tag8538.xml"/><Relationship Id="rId12" Type="http://schemas.openxmlformats.org/officeDocument/2006/relationships/tags" Target="../tags/tag8537.xml"/><Relationship Id="rId11" Type="http://schemas.openxmlformats.org/officeDocument/2006/relationships/tags" Target="../tags/tag8536.xml"/><Relationship Id="rId10" Type="http://schemas.openxmlformats.org/officeDocument/2006/relationships/tags" Target="../tags/tag8535.xml"/><Relationship Id="rId1" Type="http://schemas.openxmlformats.org/officeDocument/2006/relationships/tags" Target="../tags/tag8527.xml"/></Relationships>
</file>

<file path=ppt/slides/_rels/slide47.xml.rels><?xml version="1.0" encoding="UTF-8" standalone="yes"?>
<Relationships xmlns="http://schemas.openxmlformats.org/package/2006/relationships"><Relationship Id="rId6" Type="http://schemas.openxmlformats.org/officeDocument/2006/relationships/notesSlide" Target="../notesSlides/notesSlide44.xml"/><Relationship Id="rId5" Type="http://schemas.openxmlformats.org/officeDocument/2006/relationships/slideLayout" Target="../slideLayouts/slideLayout40.xml"/><Relationship Id="rId4" Type="http://schemas.openxmlformats.org/officeDocument/2006/relationships/image" Target="../media/image33.png"/><Relationship Id="rId3" Type="http://schemas.openxmlformats.org/officeDocument/2006/relationships/tags" Target="../tags/tag8541.xml"/><Relationship Id="rId2" Type="http://schemas.openxmlformats.org/officeDocument/2006/relationships/tags" Target="../tags/tag8540.xml"/><Relationship Id="rId1" Type="http://schemas.openxmlformats.org/officeDocument/2006/relationships/tags" Target="../tags/tag8539.xml"/></Relationships>
</file>

<file path=ppt/slides/_rels/slide48.xml.rels><?xml version="1.0" encoding="UTF-8" standalone="yes"?>
<Relationships xmlns="http://schemas.openxmlformats.org/package/2006/relationships"><Relationship Id="rId9" Type="http://schemas.openxmlformats.org/officeDocument/2006/relationships/tags" Target="../tags/tag8549.xml"/><Relationship Id="rId8" Type="http://schemas.openxmlformats.org/officeDocument/2006/relationships/tags" Target="../tags/tag8548.xml"/><Relationship Id="rId7" Type="http://schemas.openxmlformats.org/officeDocument/2006/relationships/tags" Target="../tags/tag8547.xml"/><Relationship Id="rId6" Type="http://schemas.openxmlformats.org/officeDocument/2006/relationships/tags" Target="../tags/tag8546.xml"/><Relationship Id="rId51" Type="http://schemas.openxmlformats.org/officeDocument/2006/relationships/notesSlide" Target="../notesSlides/notesSlide45.xml"/><Relationship Id="rId50" Type="http://schemas.openxmlformats.org/officeDocument/2006/relationships/slideLayout" Target="../slideLayouts/slideLayout40.xml"/><Relationship Id="rId5" Type="http://schemas.openxmlformats.org/officeDocument/2006/relationships/tags" Target="../tags/tag8545.xml"/><Relationship Id="rId49" Type="http://schemas.openxmlformats.org/officeDocument/2006/relationships/tags" Target="../tags/tag8589.xml"/><Relationship Id="rId48" Type="http://schemas.openxmlformats.org/officeDocument/2006/relationships/tags" Target="../tags/tag8588.xml"/><Relationship Id="rId47" Type="http://schemas.openxmlformats.org/officeDocument/2006/relationships/tags" Target="../tags/tag8587.xml"/><Relationship Id="rId46" Type="http://schemas.openxmlformats.org/officeDocument/2006/relationships/tags" Target="../tags/tag8586.xml"/><Relationship Id="rId45" Type="http://schemas.openxmlformats.org/officeDocument/2006/relationships/tags" Target="../tags/tag8585.xml"/><Relationship Id="rId44" Type="http://schemas.openxmlformats.org/officeDocument/2006/relationships/tags" Target="../tags/tag8584.xml"/><Relationship Id="rId43" Type="http://schemas.openxmlformats.org/officeDocument/2006/relationships/tags" Target="../tags/tag8583.xml"/><Relationship Id="rId42" Type="http://schemas.openxmlformats.org/officeDocument/2006/relationships/tags" Target="../tags/tag8582.xml"/><Relationship Id="rId41" Type="http://schemas.openxmlformats.org/officeDocument/2006/relationships/tags" Target="../tags/tag8581.xml"/><Relationship Id="rId40" Type="http://schemas.openxmlformats.org/officeDocument/2006/relationships/tags" Target="../tags/tag8580.xml"/><Relationship Id="rId4" Type="http://schemas.openxmlformats.org/officeDocument/2006/relationships/tags" Target="../tags/tag8544.xml"/><Relationship Id="rId39" Type="http://schemas.openxmlformats.org/officeDocument/2006/relationships/tags" Target="../tags/tag8579.xml"/><Relationship Id="rId38" Type="http://schemas.openxmlformats.org/officeDocument/2006/relationships/tags" Target="../tags/tag8578.xml"/><Relationship Id="rId37" Type="http://schemas.openxmlformats.org/officeDocument/2006/relationships/tags" Target="../tags/tag8577.xml"/><Relationship Id="rId36" Type="http://schemas.openxmlformats.org/officeDocument/2006/relationships/tags" Target="../tags/tag8576.xml"/><Relationship Id="rId35" Type="http://schemas.openxmlformats.org/officeDocument/2006/relationships/tags" Target="../tags/tag8575.xml"/><Relationship Id="rId34" Type="http://schemas.openxmlformats.org/officeDocument/2006/relationships/tags" Target="../tags/tag8574.xml"/><Relationship Id="rId33" Type="http://schemas.openxmlformats.org/officeDocument/2006/relationships/tags" Target="../tags/tag8573.xml"/><Relationship Id="rId32" Type="http://schemas.openxmlformats.org/officeDocument/2006/relationships/tags" Target="../tags/tag8572.xml"/><Relationship Id="rId31" Type="http://schemas.openxmlformats.org/officeDocument/2006/relationships/tags" Target="../tags/tag8571.xml"/><Relationship Id="rId30" Type="http://schemas.openxmlformats.org/officeDocument/2006/relationships/tags" Target="../tags/tag8570.xml"/><Relationship Id="rId3" Type="http://schemas.openxmlformats.org/officeDocument/2006/relationships/image" Target="../media/image34.png"/><Relationship Id="rId29" Type="http://schemas.openxmlformats.org/officeDocument/2006/relationships/tags" Target="../tags/tag8569.xml"/><Relationship Id="rId28" Type="http://schemas.openxmlformats.org/officeDocument/2006/relationships/tags" Target="../tags/tag8568.xml"/><Relationship Id="rId27" Type="http://schemas.openxmlformats.org/officeDocument/2006/relationships/tags" Target="../tags/tag8567.xml"/><Relationship Id="rId26" Type="http://schemas.openxmlformats.org/officeDocument/2006/relationships/tags" Target="../tags/tag8566.xml"/><Relationship Id="rId25" Type="http://schemas.openxmlformats.org/officeDocument/2006/relationships/tags" Target="../tags/tag8565.xml"/><Relationship Id="rId24" Type="http://schemas.openxmlformats.org/officeDocument/2006/relationships/tags" Target="../tags/tag8564.xml"/><Relationship Id="rId23" Type="http://schemas.openxmlformats.org/officeDocument/2006/relationships/tags" Target="../tags/tag8563.xml"/><Relationship Id="rId22" Type="http://schemas.openxmlformats.org/officeDocument/2006/relationships/tags" Target="../tags/tag8562.xml"/><Relationship Id="rId21" Type="http://schemas.openxmlformats.org/officeDocument/2006/relationships/tags" Target="../tags/tag8561.xml"/><Relationship Id="rId20" Type="http://schemas.openxmlformats.org/officeDocument/2006/relationships/tags" Target="../tags/tag8560.xml"/><Relationship Id="rId2" Type="http://schemas.openxmlformats.org/officeDocument/2006/relationships/tags" Target="../tags/tag8543.xml"/><Relationship Id="rId19" Type="http://schemas.openxmlformats.org/officeDocument/2006/relationships/tags" Target="../tags/tag8559.xml"/><Relationship Id="rId18" Type="http://schemas.openxmlformats.org/officeDocument/2006/relationships/tags" Target="../tags/tag8558.xml"/><Relationship Id="rId17" Type="http://schemas.openxmlformats.org/officeDocument/2006/relationships/tags" Target="../tags/tag8557.xml"/><Relationship Id="rId16" Type="http://schemas.openxmlformats.org/officeDocument/2006/relationships/tags" Target="../tags/tag8556.xml"/><Relationship Id="rId15" Type="http://schemas.openxmlformats.org/officeDocument/2006/relationships/tags" Target="../tags/tag8555.xml"/><Relationship Id="rId14" Type="http://schemas.openxmlformats.org/officeDocument/2006/relationships/tags" Target="../tags/tag8554.xml"/><Relationship Id="rId13" Type="http://schemas.openxmlformats.org/officeDocument/2006/relationships/tags" Target="../tags/tag8553.xml"/><Relationship Id="rId12" Type="http://schemas.openxmlformats.org/officeDocument/2006/relationships/tags" Target="../tags/tag8552.xml"/><Relationship Id="rId11" Type="http://schemas.openxmlformats.org/officeDocument/2006/relationships/tags" Target="../tags/tag8551.xml"/><Relationship Id="rId10" Type="http://schemas.openxmlformats.org/officeDocument/2006/relationships/tags" Target="../tags/tag8550.xml"/><Relationship Id="rId1" Type="http://schemas.openxmlformats.org/officeDocument/2006/relationships/tags" Target="../tags/tag8542.xml"/></Relationships>
</file>

<file path=ppt/slides/_rels/slide49.xml.rels><?xml version="1.0" encoding="UTF-8" standalone="yes"?>
<Relationships xmlns="http://schemas.openxmlformats.org/package/2006/relationships"><Relationship Id="rId6" Type="http://schemas.openxmlformats.org/officeDocument/2006/relationships/notesSlide" Target="../notesSlides/notesSlide46.xml"/><Relationship Id="rId5" Type="http://schemas.openxmlformats.org/officeDocument/2006/relationships/slideLayout" Target="../slideLayouts/slideLayout41.xml"/><Relationship Id="rId4" Type="http://schemas.openxmlformats.org/officeDocument/2006/relationships/image" Target="../media/image31.png"/><Relationship Id="rId3" Type="http://schemas.openxmlformats.org/officeDocument/2006/relationships/tags" Target="../tags/tag8592.xml"/><Relationship Id="rId2" Type="http://schemas.openxmlformats.org/officeDocument/2006/relationships/tags" Target="../tags/tag8591.xml"/><Relationship Id="rId1" Type="http://schemas.openxmlformats.org/officeDocument/2006/relationships/tags" Target="../tags/tag8590.xml"/></Relationships>
</file>

<file path=ppt/slides/_rels/slide5.xml.rels><?xml version="1.0" encoding="UTF-8" standalone="yes"?>
<Relationships xmlns="http://schemas.openxmlformats.org/package/2006/relationships"><Relationship Id="rId7" Type="http://schemas.openxmlformats.org/officeDocument/2006/relationships/notesSlide" Target="../notesSlides/notesSlide3.xml"/><Relationship Id="rId6" Type="http://schemas.openxmlformats.org/officeDocument/2006/relationships/slideLayout" Target="../slideLayouts/slideLayout1.xml"/><Relationship Id="rId5" Type="http://schemas.openxmlformats.org/officeDocument/2006/relationships/tags" Target="../tags/tag393.xml"/><Relationship Id="rId4" Type="http://schemas.openxmlformats.org/officeDocument/2006/relationships/tags" Target="../tags/tag392.xml"/><Relationship Id="rId3" Type="http://schemas.openxmlformats.org/officeDocument/2006/relationships/image" Target="../media/image8.jpeg"/><Relationship Id="rId2" Type="http://schemas.openxmlformats.org/officeDocument/2006/relationships/tags" Target="../tags/tag391.xml"/><Relationship Id="rId1" Type="http://schemas.openxmlformats.org/officeDocument/2006/relationships/tags" Target="../tags/tag390.xml"/></Relationships>
</file>

<file path=ppt/slides/_rels/slide50.xml.rels><?xml version="1.0" encoding="UTF-8" standalone="yes"?>
<Relationships xmlns="http://schemas.openxmlformats.org/package/2006/relationships"><Relationship Id="rId9" Type="http://schemas.openxmlformats.org/officeDocument/2006/relationships/tags" Target="../tags/tag8600.xml"/><Relationship Id="rId8" Type="http://schemas.openxmlformats.org/officeDocument/2006/relationships/tags" Target="../tags/tag8599.xml"/><Relationship Id="rId7" Type="http://schemas.openxmlformats.org/officeDocument/2006/relationships/tags" Target="../tags/tag8598.xml"/><Relationship Id="rId6" Type="http://schemas.openxmlformats.org/officeDocument/2006/relationships/tags" Target="../tags/tag8597.xml"/><Relationship Id="rId5" Type="http://schemas.openxmlformats.org/officeDocument/2006/relationships/tags" Target="../tags/tag8596.xml"/><Relationship Id="rId4" Type="http://schemas.openxmlformats.org/officeDocument/2006/relationships/tags" Target="../tags/tag8595.xml"/><Relationship Id="rId3" Type="http://schemas.openxmlformats.org/officeDocument/2006/relationships/tags" Target="../tags/tag8594.xml"/><Relationship Id="rId2" Type="http://schemas.openxmlformats.org/officeDocument/2006/relationships/image" Target="../media/image35.png"/><Relationship Id="rId16" Type="http://schemas.openxmlformats.org/officeDocument/2006/relationships/notesSlide" Target="../notesSlides/notesSlide47.xml"/><Relationship Id="rId15" Type="http://schemas.openxmlformats.org/officeDocument/2006/relationships/slideLayout" Target="../slideLayouts/slideLayout42.xml"/><Relationship Id="rId14" Type="http://schemas.openxmlformats.org/officeDocument/2006/relationships/tags" Target="../tags/tag8605.xml"/><Relationship Id="rId13" Type="http://schemas.openxmlformats.org/officeDocument/2006/relationships/tags" Target="../tags/tag8604.xml"/><Relationship Id="rId12" Type="http://schemas.openxmlformats.org/officeDocument/2006/relationships/tags" Target="../tags/tag8603.xml"/><Relationship Id="rId11" Type="http://schemas.openxmlformats.org/officeDocument/2006/relationships/tags" Target="../tags/tag8602.xml"/><Relationship Id="rId10" Type="http://schemas.openxmlformats.org/officeDocument/2006/relationships/tags" Target="../tags/tag8601.xml"/><Relationship Id="rId1" Type="http://schemas.openxmlformats.org/officeDocument/2006/relationships/tags" Target="../tags/tag8593.xml"/></Relationships>
</file>

<file path=ppt/slides/_rels/slide51.xml.rels><?xml version="1.0" encoding="UTF-8" standalone="yes"?>
<Relationships xmlns="http://schemas.openxmlformats.org/package/2006/relationships"><Relationship Id="rId6" Type="http://schemas.openxmlformats.org/officeDocument/2006/relationships/notesSlide" Target="../notesSlides/notesSlide48.xml"/><Relationship Id="rId5" Type="http://schemas.openxmlformats.org/officeDocument/2006/relationships/slideLayout" Target="../slideLayouts/slideLayout43.xml"/><Relationship Id="rId4" Type="http://schemas.openxmlformats.org/officeDocument/2006/relationships/image" Target="../media/image33.png"/><Relationship Id="rId3" Type="http://schemas.openxmlformats.org/officeDocument/2006/relationships/tags" Target="../tags/tag8608.xml"/><Relationship Id="rId2" Type="http://schemas.openxmlformats.org/officeDocument/2006/relationships/tags" Target="../tags/tag8607.xml"/><Relationship Id="rId1" Type="http://schemas.openxmlformats.org/officeDocument/2006/relationships/tags" Target="../tags/tag8606.xml"/></Relationships>
</file>

<file path=ppt/slides/_rels/slide52.xml.rels><?xml version="1.0" encoding="UTF-8" standalone="yes"?>
<Relationships xmlns="http://schemas.openxmlformats.org/package/2006/relationships"><Relationship Id="rId9" Type="http://schemas.openxmlformats.org/officeDocument/2006/relationships/tags" Target="../tags/tag8616.xml"/><Relationship Id="rId8" Type="http://schemas.openxmlformats.org/officeDocument/2006/relationships/tags" Target="../tags/tag8615.xml"/><Relationship Id="rId71" Type="http://schemas.openxmlformats.org/officeDocument/2006/relationships/notesSlide" Target="../notesSlides/notesSlide49.xml"/><Relationship Id="rId70" Type="http://schemas.openxmlformats.org/officeDocument/2006/relationships/slideLayout" Target="../slideLayouts/slideLayout43.xml"/><Relationship Id="rId7" Type="http://schemas.openxmlformats.org/officeDocument/2006/relationships/tags" Target="../tags/tag8614.xml"/><Relationship Id="rId69" Type="http://schemas.openxmlformats.org/officeDocument/2006/relationships/tags" Target="../tags/tag8676.xml"/><Relationship Id="rId68" Type="http://schemas.openxmlformats.org/officeDocument/2006/relationships/tags" Target="../tags/tag8675.xml"/><Relationship Id="rId67" Type="http://schemas.openxmlformats.org/officeDocument/2006/relationships/tags" Target="../tags/tag8674.xml"/><Relationship Id="rId66" Type="http://schemas.openxmlformats.org/officeDocument/2006/relationships/tags" Target="../tags/tag8673.xml"/><Relationship Id="rId65" Type="http://schemas.openxmlformats.org/officeDocument/2006/relationships/tags" Target="../tags/tag8672.xml"/><Relationship Id="rId64" Type="http://schemas.openxmlformats.org/officeDocument/2006/relationships/tags" Target="../tags/tag8671.xml"/><Relationship Id="rId63" Type="http://schemas.openxmlformats.org/officeDocument/2006/relationships/tags" Target="../tags/tag8670.xml"/><Relationship Id="rId62" Type="http://schemas.openxmlformats.org/officeDocument/2006/relationships/tags" Target="../tags/tag8669.xml"/><Relationship Id="rId61" Type="http://schemas.openxmlformats.org/officeDocument/2006/relationships/tags" Target="../tags/tag8668.xml"/><Relationship Id="rId60" Type="http://schemas.openxmlformats.org/officeDocument/2006/relationships/tags" Target="../tags/tag8667.xml"/><Relationship Id="rId6" Type="http://schemas.openxmlformats.org/officeDocument/2006/relationships/tags" Target="../tags/tag8613.xml"/><Relationship Id="rId59" Type="http://schemas.openxmlformats.org/officeDocument/2006/relationships/tags" Target="../tags/tag8666.xml"/><Relationship Id="rId58" Type="http://schemas.openxmlformats.org/officeDocument/2006/relationships/tags" Target="../tags/tag8665.xml"/><Relationship Id="rId57" Type="http://schemas.openxmlformats.org/officeDocument/2006/relationships/tags" Target="../tags/tag8664.xml"/><Relationship Id="rId56" Type="http://schemas.openxmlformats.org/officeDocument/2006/relationships/tags" Target="../tags/tag8663.xml"/><Relationship Id="rId55" Type="http://schemas.openxmlformats.org/officeDocument/2006/relationships/tags" Target="../tags/tag8662.xml"/><Relationship Id="rId54" Type="http://schemas.openxmlformats.org/officeDocument/2006/relationships/tags" Target="../tags/tag8661.xml"/><Relationship Id="rId53" Type="http://schemas.openxmlformats.org/officeDocument/2006/relationships/tags" Target="../tags/tag8660.xml"/><Relationship Id="rId52" Type="http://schemas.openxmlformats.org/officeDocument/2006/relationships/tags" Target="../tags/tag8659.xml"/><Relationship Id="rId51" Type="http://schemas.openxmlformats.org/officeDocument/2006/relationships/tags" Target="../tags/tag8658.xml"/><Relationship Id="rId50" Type="http://schemas.openxmlformats.org/officeDocument/2006/relationships/tags" Target="../tags/tag8657.xml"/><Relationship Id="rId5" Type="http://schemas.openxmlformats.org/officeDocument/2006/relationships/tags" Target="../tags/tag8612.xml"/><Relationship Id="rId49" Type="http://schemas.openxmlformats.org/officeDocument/2006/relationships/tags" Target="../tags/tag8656.xml"/><Relationship Id="rId48" Type="http://schemas.openxmlformats.org/officeDocument/2006/relationships/tags" Target="../tags/tag8655.xml"/><Relationship Id="rId47" Type="http://schemas.openxmlformats.org/officeDocument/2006/relationships/tags" Target="../tags/tag8654.xml"/><Relationship Id="rId46" Type="http://schemas.openxmlformats.org/officeDocument/2006/relationships/tags" Target="../tags/tag8653.xml"/><Relationship Id="rId45" Type="http://schemas.openxmlformats.org/officeDocument/2006/relationships/tags" Target="../tags/tag8652.xml"/><Relationship Id="rId44" Type="http://schemas.openxmlformats.org/officeDocument/2006/relationships/tags" Target="../tags/tag8651.xml"/><Relationship Id="rId43" Type="http://schemas.openxmlformats.org/officeDocument/2006/relationships/tags" Target="../tags/tag8650.xml"/><Relationship Id="rId42" Type="http://schemas.openxmlformats.org/officeDocument/2006/relationships/tags" Target="../tags/tag8649.xml"/><Relationship Id="rId41" Type="http://schemas.openxmlformats.org/officeDocument/2006/relationships/tags" Target="../tags/tag8648.xml"/><Relationship Id="rId40" Type="http://schemas.openxmlformats.org/officeDocument/2006/relationships/tags" Target="../tags/tag8647.xml"/><Relationship Id="rId4" Type="http://schemas.openxmlformats.org/officeDocument/2006/relationships/tags" Target="../tags/tag8611.xml"/><Relationship Id="rId39" Type="http://schemas.openxmlformats.org/officeDocument/2006/relationships/tags" Target="../tags/tag8646.xml"/><Relationship Id="rId38" Type="http://schemas.openxmlformats.org/officeDocument/2006/relationships/tags" Target="../tags/tag8645.xml"/><Relationship Id="rId37" Type="http://schemas.openxmlformats.org/officeDocument/2006/relationships/tags" Target="../tags/tag8644.xml"/><Relationship Id="rId36" Type="http://schemas.openxmlformats.org/officeDocument/2006/relationships/tags" Target="../tags/tag8643.xml"/><Relationship Id="rId35" Type="http://schemas.openxmlformats.org/officeDocument/2006/relationships/tags" Target="../tags/tag8642.xml"/><Relationship Id="rId34" Type="http://schemas.openxmlformats.org/officeDocument/2006/relationships/tags" Target="../tags/tag8641.xml"/><Relationship Id="rId33" Type="http://schemas.openxmlformats.org/officeDocument/2006/relationships/tags" Target="../tags/tag8640.xml"/><Relationship Id="rId32" Type="http://schemas.openxmlformats.org/officeDocument/2006/relationships/tags" Target="../tags/tag8639.xml"/><Relationship Id="rId31" Type="http://schemas.openxmlformats.org/officeDocument/2006/relationships/tags" Target="../tags/tag8638.xml"/><Relationship Id="rId30" Type="http://schemas.openxmlformats.org/officeDocument/2006/relationships/tags" Target="../tags/tag8637.xml"/><Relationship Id="rId3" Type="http://schemas.openxmlformats.org/officeDocument/2006/relationships/tags" Target="../tags/tag8610.xml"/><Relationship Id="rId29" Type="http://schemas.openxmlformats.org/officeDocument/2006/relationships/tags" Target="../tags/tag8636.xml"/><Relationship Id="rId28" Type="http://schemas.openxmlformats.org/officeDocument/2006/relationships/tags" Target="../tags/tag8635.xml"/><Relationship Id="rId27" Type="http://schemas.openxmlformats.org/officeDocument/2006/relationships/tags" Target="../tags/tag8634.xml"/><Relationship Id="rId26" Type="http://schemas.openxmlformats.org/officeDocument/2006/relationships/tags" Target="../tags/tag8633.xml"/><Relationship Id="rId25" Type="http://schemas.openxmlformats.org/officeDocument/2006/relationships/tags" Target="../tags/tag8632.xml"/><Relationship Id="rId24" Type="http://schemas.openxmlformats.org/officeDocument/2006/relationships/tags" Target="../tags/tag8631.xml"/><Relationship Id="rId23" Type="http://schemas.openxmlformats.org/officeDocument/2006/relationships/tags" Target="../tags/tag8630.xml"/><Relationship Id="rId22" Type="http://schemas.openxmlformats.org/officeDocument/2006/relationships/tags" Target="../tags/tag8629.xml"/><Relationship Id="rId21" Type="http://schemas.openxmlformats.org/officeDocument/2006/relationships/tags" Target="../tags/tag8628.xml"/><Relationship Id="rId20" Type="http://schemas.openxmlformats.org/officeDocument/2006/relationships/tags" Target="../tags/tag8627.xml"/><Relationship Id="rId2" Type="http://schemas.openxmlformats.org/officeDocument/2006/relationships/image" Target="../media/image36.png"/><Relationship Id="rId19" Type="http://schemas.openxmlformats.org/officeDocument/2006/relationships/tags" Target="../tags/tag8626.xml"/><Relationship Id="rId18" Type="http://schemas.openxmlformats.org/officeDocument/2006/relationships/tags" Target="../tags/tag8625.xml"/><Relationship Id="rId17" Type="http://schemas.openxmlformats.org/officeDocument/2006/relationships/tags" Target="../tags/tag8624.xml"/><Relationship Id="rId16" Type="http://schemas.openxmlformats.org/officeDocument/2006/relationships/tags" Target="../tags/tag8623.xml"/><Relationship Id="rId15" Type="http://schemas.openxmlformats.org/officeDocument/2006/relationships/tags" Target="../tags/tag8622.xml"/><Relationship Id="rId14" Type="http://schemas.openxmlformats.org/officeDocument/2006/relationships/tags" Target="../tags/tag8621.xml"/><Relationship Id="rId13" Type="http://schemas.openxmlformats.org/officeDocument/2006/relationships/tags" Target="../tags/tag8620.xml"/><Relationship Id="rId12" Type="http://schemas.openxmlformats.org/officeDocument/2006/relationships/tags" Target="../tags/tag8619.xml"/><Relationship Id="rId11" Type="http://schemas.openxmlformats.org/officeDocument/2006/relationships/tags" Target="../tags/tag8618.xml"/><Relationship Id="rId10" Type="http://schemas.openxmlformats.org/officeDocument/2006/relationships/tags" Target="../tags/tag8617.xml"/><Relationship Id="rId1" Type="http://schemas.openxmlformats.org/officeDocument/2006/relationships/tags" Target="../tags/tag8609.xml"/></Relationships>
</file>

<file path=ppt/slides/_rels/slide53.xml.rels><?xml version="1.0" encoding="UTF-8" standalone="yes"?>
<Relationships xmlns="http://schemas.openxmlformats.org/package/2006/relationships"><Relationship Id="rId7" Type="http://schemas.openxmlformats.org/officeDocument/2006/relationships/notesSlide" Target="../notesSlides/notesSlide50.xml"/><Relationship Id="rId6" Type="http://schemas.openxmlformats.org/officeDocument/2006/relationships/slideLayout" Target="../slideLayouts/slideLayout43.xml"/><Relationship Id="rId5" Type="http://schemas.openxmlformats.org/officeDocument/2006/relationships/image" Target="../media/image31.png"/><Relationship Id="rId4" Type="http://schemas.openxmlformats.org/officeDocument/2006/relationships/tags" Target="../tags/tag8680.xml"/><Relationship Id="rId3" Type="http://schemas.openxmlformats.org/officeDocument/2006/relationships/tags" Target="../tags/tag8679.xml"/><Relationship Id="rId2" Type="http://schemas.openxmlformats.org/officeDocument/2006/relationships/tags" Target="../tags/tag8678.xml"/><Relationship Id="rId1" Type="http://schemas.openxmlformats.org/officeDocument/2006/relationships/tags" Target="../tags/tag8677.xml"/></Relationships>
</file>

<file path=ppt/slides/_rels/slide54.xml.rels><?xml version="1.0" encoding="UTF-8" standalone="yes"?>
<Relationships xmlns="http://schemas.openxmlformats.org/package/2006/relationships"><Relationship Id="rId9" Type="http://schemas.openxmlformats.org/officeDocument/2006/relationships/tags" Target="../tags/tag8688.xml"/><Relationship Id="rId8" Type="http://schemas.openxmlformats.org/officeDocument/2006/relationships/tags" Target="../tags/tag8687.xml"/><Relationship Id="rId7" Type="http://schemas.openxmlformats.org/officeDocument/2006/relationships/tags" Target="../tags/tag8686.xml"/><Relationship Id="rId6" Type="http://schemas.openxmlformats.org/officeDocument/2006/relationships/tags" Target="../tags/tag8685.xml"/><Relationship Id="rId5" Type="http://schemas.openxmlformats.org/officeDocument/2006/relationships/tags" Target="../tags/tag8684.xml"/><Relationship Id="rId4" Type="http://schemas.openxmlformats.org/officeDocument/2006/relationships/tags" Target="../tags/tag8683.xml"/><Relationship Id="rId3" Type="http://schemas.openxmlformats.org/officeDocument/2006/relationships/image" Target="../media/image37.png"/><Relationship Id="rId2" Type="http://schemas.openxmlformats.org/officeDocument/2006/relationships/tags" Target="../tags/tag8682.xml"/><Relationship Id="rId16" Type="http://schemas.openxmlformats.org/officeDocument/2006/relationships/notesSlide" Target="../notesSlides/notesSlide51.xml"/><Relationship Id="rId15" Type="http://schemas.openxmlformats.org/officeDocument/2006/relationships/slideLayout" Target="../slideLayouts/slideLayout43.xml"/><Relationship Id="rId14" Type="http://schemas.openxmlformats.org/officeDocument/2006/relationships/tags" Target="../tags/tag8693.xml"/><Relationship Id="rId13" Type="http://schemas.openxmlformats.org/officeDocument/2006/relationships/tags" Target="../tags/tag8692.xml"/><Relationship Id="rId12" Type="http://schemas.openxmlformats.org/officeDocument/2006/relationships/tags" Target="../tags/tag8691.xml"/><Relationship Id="rId11" Type="http://schemas.openxmlformats.org/officeDocument/2006/relationships/tags" Target="../tags/tag8690.xml"/><Relationship Id="rId10" Type="http://schemas.openxmlformats.org/officeDocument/2006/relationships/tags" Target="../tags/tag8689.xml"/><Relationship Id="rId1" Type="http://schemas.openxmlformats.org/officeDocument/2006/relationships/tags" Target="../tags/tag8681.xml"/></Relationships>
</file>

<file path=ppt/slides/_rels/slide55.xml.rels><?xml version="1.0" encoding="UTF-8" standalone="yes"?>
<Relationships xmlns="http://schemas.openxmlformats.org/package/2006/relationships"><Relationship Id="rId6" Type="http://schemas.openxmlformats.org/officeDocument/2006/relationships/notesSlide" Target="../notesSlides/notesSlide52.xml"/><Relationship Id="rId5" Type="http://schemas.openxmlformats.org/officeDocument/2006/relationships/slideLayout" Target="../slideLayouts/slideLayout43.xml"/><Relationship Id="rId4" Type="http://schemas.openxmlformats.org/officeDocument/2006/relationships/image" Target="../media/image38.png"/><Relationship Id="rId3" Type="http://schemas.openxmlformats.org/officeDocument/2006/relationships/tags" Target="../tags/tag8696.xml"/><Relationship Id="rId2" Type="http://schemas.openxmlformats.org/officeDocument/2006/relationships/tags" Target="../tags/tag8695.xml"/><Relationship Id="rId1" Type="http://schemas.openxmlformats.org/officeDocument/2006/relationships/tags" Target="../tags/tag8694.xml"/></Relationships>
</file>

<file path=ppt/slides/_rels/slide56.xml.rels><?xml version="1.0" encoding="UTF-8" standalone="yes"?>
<Relationships xmlns="http://schemas.openxmlformats.org/package/2006/relationships"><Relationship Id="rId8" Type="http://schemas.openxmlformats.org/officeDocument/2006/relationships/notesSlide" Target="../notesSlides/notesSlide53.xml"/><Relationship Id="rId7" Type="http://schemas.openxmlformats.org/officeDocument/2006/relationships/slideLayout" Target="../slideLayouts/slideLayout43.xml"/><Relationship Id="rId6" Type="http://schemas.openxmlformats.org/officeDocument/2006/relationships/tags" Target="../tags/tag8701.xml"/><Relationship Id="rId5" Type="http://schemas.openxmlformats.org/officeDocument/2006/relationships/tags" Target="../tags/tag8700.xml"/><Relationship Id="rId4" Type="http://schemas.openxmlformats.org/officeDocument/2006/relationships/tags" Target="../tags/tag8699.xml"/><Relationship Id="rId3" Type="http://schemas.openxmlformats.org/officeDocument/2006/relationships/image" Target="../media/image39.png"/><Relationship Id="rId2" Type="http://schemas.openxmlformats.org/officeDocument/2006/relationships/tags" Target="../tags/tag8698.xml"/><Relationship Id="rId1" Type="http://schemas.openxmlformats.org/officeDocument/2006/relationships/tags" Target="../tags/tag8697.xml"/></Relationships>
</file>

<file path=ppt/slides/_rels/slide57.xml.rels><?xml version="1.0" encoding="UTF-8" standalone="yes"?>
<Relationships xmlns="http://schemas.openxmlformats.org/package/2006/relationships"><Relationship Id="rId9" Type="http://schemas.openxmlformats.org/officeDocument/2006/relationships/tags" Target="../tags/tag8709.xml"/><Relationship Id="rId8" Type="http://schemas.openxmlformats.org/officeDocument/2006/relationships/tags" Target="../tags/tag8708.xml"/><Relationship Id="rId7" Type="http://schemas.openxmlformats.org/officeDocument/2006/relationships/tags" Target="../tags/tag8707.xml"/><Relationship Id="rId6" Type="http://schemas.openxmlformats.org/officeDocument/2006/relationships/tags" Target="../tags/tag8706.xml"/><Relationship Id="rId5" Type="http://schemas.openxmlformats.org/officeDocument/2006/relationships/tags" Target="../tags/tag8705.xml"/><Relationship Id="rId4" Type="http://schemas.openxmlformats.org/officeDocument/2006/relationships/tags" Target="../tags/tag8704.xml"/><Relationship Id="rId3" Type="http://schemas.openxmlformats.org/officeDocument/2006/relationships/image" Target="../media/image40.png"/><Relationship Id="rId2" Type="http://schemas.openxmlformats.org/officeDocument/2006/relationships/tags" Target="../tags/tag8703.xml"/><Relationship Id="rId17" Type="http://schemas.openxmlformats.org/officeDocument/2006/relationships/notesSlide" Target="../notesSlides/notesSlide54.xml"/><Relationship Id="rId16" Type="http://schemas.openxmlformats.org/officeDocument/2006/relationships/slideLayout" Target="../slideLayouts/slideLayout43.xml"/><Relationship Id="rId15" Type="http://schemas.openxmlformats.org/officeDocument/2006/relationships/tags" Target="../tags/tag8715.xml"/><Relationship Id="rId14" Type="http://schemas.openxmlformats.org/officeDocument/2006/relationships/tags" Target="../tags/tag8714.xml"/><Relationship Id="rId13" Type="http://schemas.openxmlformats.org/officeDocument/2006/relationships/tags" Target="../tags/tag8713.xml"/><Relationship Id="rId12" Type="http://schemas.openxmlformats.org/officeDocument/2006/relationships/tags" Target="../tags/tag8712.xml"/><Relationship Id="rId11" Type="http://schemas.openxmlformats.org/officeDocument/2006/relationships/tags" Target="../tags/tag8711.xml"/><Relationship Id="rId10" Type="http://schemas.openxmlformats.org/officeDocument/2006/relationships/tags" Target="../tags/tag8710.xml"/><Relationship Id="rId1" Type="http://schemas.openxmlformats.org/officeDocument/2006/relationships/tags" Target="../tags/tag8702.xml"/></Relationships>
</file>

<file path=ppt/slides/_rels/slide58.xml.rels><?xml version="1.0" encoding="UTF-8" standalone="yes"?>
<Relationships xmlns="http://schemas.openxmlformats.org/package/2006/relationships"><Relationship Id="rId6" Type="http://schemas.openxmlformats.org/officeDocument/2006/relationships/notesSlide" Target="../notesSlides/notesSlide55.xml"/><Relationship Id="rId5" Type="http://schemas.openxmlformats.org/officeDocument/2006/relationships/slideLayout" Target="../slideLayouts/slideLayout43.xml"/><Relationship Id="rId4" Type="http://schemas.openxmlformats.org/officeDocument/2006/relationships/image" Target="../media/image38.png"/><Relationship Id="rId3" Type="http://schemas.openxmlformats.org/officeDocument/2006/relationships/tags" Target="../tags/tag8718.xml"/><Relationship Id="rId2" Type="http://schemas.openxmlformats.org/officeDocument/2006/relationships/tags" Target="../tags/tag8717.xml"/><Relationship Id="rId1" Type="http://schemas.openxmlformats.org/officeDocument/2006/relationships/tags" Target="../tags/tag8716.xml"/></Relationships>
</file>

<file path=ppt/slides/_rels/slide59.xml.rels><?xml version="1.0" encoding="UTF-8" standalone="yes"?>
<Relationships xmlns="http://schemas.openxmlformats.org/package/2006/relationships"><Relationship Id="rId9" Type="http://schemas.openxmlformats.org/officeDocument/2006/relationships/tags" Target="../tags/tag8726.xml"/><Relationship Id="rId8" Type="http://schemas.openxmlformats.org/officeDocument/2006/relationships/tags" Target="../tags/tag8725.xml"/><Relationship Id="rId7" Type="http://schemas.openxmlformats.org/officeDocument/2006/relationships/tags" Target="../tags/tag8724.xml"/><Relationship Id="rId6" Type="http://schemas.openxmlformats.org/officeDocument/2006/relationships/tags" Target="../tags/tag8723.xml"/><Relationship Id="rId5" Type="http://schemas.openxmlformats.org/officeDocument/2006/relationships/tags" Target="../tags/tag8722.xml"/><Relationship Id="rId4" Type="http://schemas.openxmlformats.org/officeDocument/2006/relationships/tags" Target="../tags/tag8721.xml"/><Relationship Id="rId3" Type="http://schemas.openxmlformats.org/officeDocument/2006/relationships/image" Target="../media/image41.png"/><Relationship Id="rId23" Type="http://schemas.openxmlformats.org/officeDocument/2006/relationships/notesSlide" Target="../notesSlides/notesSlide56.xml"/><Relationship Id="rId22" Type="http://schemas.openxmlformats.org/officeDocument/2006/relationships/slideLayout" Target="../slideLayouts/slideLayout43.xml"/><Relationship Id="rId21" Type="http://schemas.openxmlformats.org/officeDocument/2006/relationships/tags" Target="../tags/tag8738.xml"/><Relationship Id="rId20" Type="http://schemas.openxmlformats.org/officeDocument/2006/relationships/tags" Target="../tags/tag8737.xml"/><Relationship Id="rId2" Type="http://schemas.openxmlformats.org/officeDocument/2006/relationships/tags" Target="../tags/tag8720.xml"/><Relationship Id="rId19" Type="http://schemas.openxmlformats.org/officeDocument/2006/relationships/tags" Target="../tags/tag8736.xml"/><Relationship Id="rId18" Type="http://schemas.openxmlformats.org/officeDocument/2006/relationships/tags" Target="../tags/tag8735.xml"/><Relationship Id="rId17" Type="http://schemas.openxmlformats.org/officeDocument/2006/relationships/tags" Target="../tags/tag8734.xml"/><Relationship Id="rId16" Type="http://schemas.openxmlformats.org/officeDocument/2006/relationships/tags" Target="../tags/tag8733.xml"/><Relationship Id="rId15" Type="http://schemas.openxmlformats.org/officeDocument/2006/relationships/tags" Target="../tags/tag8732.xml"/><Relationship Id="rId14" Type="http://schemas.openxmlformats.org/officeDocument/2006/relationships/tags" Target="../tags/tag8731.xml"/><Relationship Id="rId13" Type="http://schemas.openxmlformats.org/officeDocument/2006/relationships/tags" Target="../tags/tag8730.xml"/><Relationship Id="rId12" Type="http://schemas.openxmlformats.org/officeDocument/2006/relationships/tags" Target="../tags/tag8729.xml"/><Relationship Id="rId11" Type="http://schemas.openxmlformats.org/officeDocument/2006/relationships/tags" Target="../tags/tag8728.xml"/><Relationship Id="rId10" Type="http://schemas.openxmlformats.org/officeDocument/2006/relationships/tags" Target="../tags/tag8727.xml"/><Relationship Id="rId1" Type="http://schemas.openxmlformats.org/officeDocument/2006/relationships/tags" Target="../tags/tag8719.xml"/></Relationships>
</file>

<file path=ppt/slides/_rels/slide6.xml.rels><?xml version="1.0" encoding="UTF-8" standalone="yes"?>
<Relationships xmlns="http://schemas.openxmlformats.org/package/2006/relationships"><Relationship Id="rId7" Type="http://schemas.openxmlformats.org/officeDocument/2006/relationships/notesSlide" Target="../notesSlides/notesSlide4.xml"/><Relationship Id="rId6" Type="http://schemas.openxmlformats.org/officeDocument/2006/relationships/slideLayout" Target="../slideLayouts/slideLayout44.xml"/><Relationship Id="rId5" Type="http://schemas.openxmlformats.org/officeDocument/2006/relationships/image" Target="../media/image9.png"/><Relationship Id="rId4" Type="http://schemas.openxmlformats.org/officeDocument/2006/relationships/tags" Target="../tags/tag397.xml"/><Relationship Id="rId3" Type="http://schemas.openxmlformats.org/officeDocument/2006/relationships/tags" Target="../tags/tag396.xml"/><Relationship Id="rId2" Type="http://schemas.openxmlformats.org/officeDocument/2006/relationships/tags" Target="../tags/tag395.xml"/><Relationship Id="rId1" Type="http://schemas.openxmlformats.org/officeDocument/2006/relationships/tags" Target="../tags/tag394.xml"/></Relationships>
</file>

<file path=ppt/slides/_rels/slide60.xml.rels><?xml version="1.0" encoding="UTF-8" standalone="yes"?>
<Relationships xmlns="http://schemas.openxmlformats.org/package/2006/relationships"><Relationship Id="rId9" Type="http://schemas.openxmlformats.org/officeDocument/2006/relationships/tags" Target="../tags/tag8746.xml"/><Relationship Id="rId8" Type="http://schemas.openxmlformats.org/officeDocument/2006/relationships/tags" Target="../tags/tag8745.xml"/><Relationship Id="rId7" Type="http://schemas.openxmlformats.org/officeDocument/2006/relationships/tags" Target="../tags/tag8744.xml"/><Relationship Id="rId6" Type="http://schemas.openxmlformats.org/officeDocument/2006/relationships/tags" Target="../tags/tag8743.xml"/><Relationship Id="rId5" Type="http://schemas.openxmlformats.org/officeDocument/2006/relationships/tags" Target="../tags/tag8742.xml"/><Relationship Id="rId4" Type="http://schemas.openxmlformats.org/officeDocument/2006/relationships/tags" Target="../tags/tag8741.xml"/><Relationship Id="rId3" Type="http://schemas.openxmlformats.org/officeDocument/2006/relationships/image" Target="../media/image42.png"/><Relationship Id="rId2" Type="http://schemas.openxmlformats.org/officeDocument/2006/relationships/tags" Target="../tags/tag8740.xml"/><Relationship Id="rId11" Type="http://schemas.openxmlformats.org/officeDocument/2006/relationships/notesSlide" Target="../notesSlides/notesSlide57.xml"/><Relationship Id="rId10" Type="http://schemas.openxmlformats.org/officeDocument/2006/relationships/slideLayout" Target="../slideLayouts/slideLayout43.xml"/><Relationship Id="rId1" Type="http://schemas.openxmlformats.org/officeDocument/2006/relationships/tags" Target="../tags/tag8739.xml"/></Relationships>
</file>

<file path=ppt/slides/_rels/slide61.xml.rels><?xml version="1.0" encoding="UTF-8" standalone="yes"?>
<Relationships xmlns="http://schemas.openxmlformats.org/package/2006/relationships"><Relationship Id="rId9" Type="http://schemas.openxmlformats.org/officeDocument/2006/relationships/notesSlide" Target="../notesSlides/notesSlide58.xml"/><Relationship Id="rId8" Type="http://schemas.openxmlformats.org/officeDocument/2006/relationships/slideLayout" Target="../slideLayouts/slideLayout43.xml"/><Relationship Id="rId7" Type="http://schemas.openxmlformats.org/officeDocument/2006/relationships/tags" Target="../tags/tag8752.xml"/><Relationship Id="rId6" Type="http://schemas.openxmlformats.org/officeDocument/2006/relationships/tags" Target="../tags/tag8751.xml"/><Relationship Id="rId5" Type="http://schemas.openxmlformats.org/officeDocument/2006/relationships/tags" Target="../tags/tag8750.xml"/><Relationship Id="rId4" Type="http://schemas.openxmlformats.org/officeDocument/2006/relationships/tags" Target="../tags/tag8749.xml"/><Relationship Id="rId3" Type="http://schemas.openxmlformats.org/officeDocument/2006/relationships/image" Target="../media/image22.png"/><Relationship Id="rId2" Type="http://schemas.openxmlformats.org/officeDocument/2006/relationships/tags" Target="../tags/tag8748.xml"/><Relationship Id="rId1" Type="http://schemas.openxmlformats.org/officeDocument/2006/relationships/tags" Target="../tags/tag8747.xml"/></Relationships>
</file>

<file path=ppt/slides/_rels/slide62.xml.rels><?xml version="1.0" encoding="UTF-8" standalone="yes"?>
<Relationships xmlns="http://schemas.openxmlformats.org/package/2006/relationships"><Relationship Id="rId99" Type="http://schemas.openxmlformats.org/officeDocument/2006/relationships/tags" Target="../tags/tag8850.xml"/><Relationship Id="rId98" Type="http://schemas.openxmlformats.org/officeDocument/2006/relationships/tags" Target="../tags/tag8849.xml"/><Relationship Id="rId97" Type="http://schemas.openxmlformats.org/officeDocument/2006/relationships/tags" Target="../tags/tag8848.xml"/><Relationship Id="rId96" Type="http://schemas.openxmlformats.org/officeDocument/2006/relationships/tags" Target="../tags/tag8847.xml"/><Relationship Id="rId95" Type="http://schemas.openxmlformats.org/officeDocument/2006/relationships/tags" Target="../tags/tag8846.xml"/><Relationship Id="rId94" Type="http://schemas.openxmlformats.org/officeDocument/2006/relationships/tags" Target="../tags/tag8845.xml"/><Relationship Id="rId93" Type="http://schemas.openxmlformats.org/officeDocument/2006/relationships/tags" Target="../tags/tag8844.xml"/><Relationship Id="rId92" Type="http://schemas.openxmlformats.org/officeDocument/2006/relationships/tags" Target="../tags/tag8843.xml"/><Relationship Id="rId91" Type="http://schemas.openxmlformats.org/officeDocument/2006/relationships/tags" Target="../tags/tag8842.xml"/><Relationship Id="rId90" Type="http://schemas.openxmlformats.org/officeDocument/2006/relationships/tags" Target="../tags/tag8841.xml"/><Relationship Id="rId9" Type="http://schemas.openxmlformats.org/officeDocument/2006/relationships/tags" Target="../tags/tag8760.xml"/><Relationship Id="rId89" Type="http://schemas.openxmlformats.org/officeDocument/2006/relationships/tags" Target="../tags/tag8840.xml"/><Relationship Id="rId88" Type="http://schemas.openxmlformats.org/officeDocument/2006/relationships/tags" Target="../tags/tag8839.xml"/><Relationship Id="rId87" Type="http://schemas.openxmlformats.org/officeDocument/2006/relationships/tags" Target="../tags/tag8838.xml"/><Relationship Id="rId86" Type="http://schemas.openxmlformats.org/officeDocument/2006/relationships/tags" Target="../tags/tag8837.xml"/><Relationship Id="rId85" Type="http://schemas.openxmlformats.org/officeDocument/2006/relationships/tags" Target="../tags/tag8836.xml"/><Relationship Id="rId84" Type="http://schemas.openxmlformats.org/officeDocument/2006/relationships/tags" Target="../tags/tag8835.xml"/><Relationship Id="rId83" Type="http://schemas.openxmlformats.org/officeDocument/2006/relationships/tags" Target="../tags/tag8834.xml"/><Relationship Id="rId82" Type="http://schemas.openxmlformats.org/officeDocument/2006/relationships/tags" Target="../tags/tag8833.xml"/><Relationship Id="rId81" Type="http://schemas.openxmlformats.org/officeDocument/2006/relationships/tags" Target="../tags/tag8832.xml"/><Relationship Id="rId80" Type="http://schemas.openxmlformats.org/officeDocument/2006/relationships/tags" Target="../tags/tag8831.xml"/><Relationship Id="rId8" Type="http://schemas.openxmlformats.org/officeDocument/2006/relationships/tags" Target="../tags/tag8759.xml"/><Relationship Id="rId79" Type="http://schemas.openxmlformats.org/officeDocument/2006/relationships/tags" Target="../tags/tag8830.xml"/><Relationship Id="rId78" Type="http://schemas.openxmlformats.org/officeDocument/2006/relationships/tags" Target="../tags/tag8829.xml"/><Relationship Id="rId77" Type="http://schemas.openxmlformats.org/officeDocument/2006/relationships/tags" Target="../tags/tag8828.xml"/><Relationship Id="rId76" Type="http://schemas.openxmlformats.org/officeDocument/2006/relationships/tags" Target="../tags/tag8827.xml"/><Relationship Id="rId75" Type="http://schemas.openxmlformats.org/officeDocument/2006/relationships/tags" Target="../tags/tag8826.xml"/><Relationship Id="rId74" Type="http://schemas.openxmlformats.org/officeDocument/2006/relationships/tags" Target="../tags/tag8825.xml"/><Relationship Id="rId73" Type="http://schemas.openxmlformats.org/officeDocument/2006/relationships/tags" Target="../tags/tag8824.xml"/><Relationship Id="rId72" Type="http://schemas.openxmlformats.org/officeDocument/2006/relationships/tags" Target="../tags/tag8823.xml"/><Relationship Id="rId71" Type="http://schemas.openxmlformats.org/officeDocument/2006/relationships/tags" Target="../tags/tag8822.xml"/><Relationship Id="rId70" Type="http://schemas.openxmlformats.org/officeDocument/2006/relationships/tags" Target="../tags/tag8821.xml"/><Relationship Id="rId7" Type="http://schemas.openxmlformats.org/officeDocument/2006/relationships/tags" Target="../tags/tag8758.xml"/><Relationship Id="rId69" Type="http://schemas.openxmlformats.org/officeDocument/2006/relationships/tags" Target="../tags/tag8820.xml"/><Relationship Id="rId68" Type="http://schemas.openxmlformats.org/officeDocument/2006/relationships/tags" Target="../tags/tag8819.xml"/><Relationship Id="rId67" Type="http://schemas.openxmlformats.org/officeDocument/2006/relationships/tags" Target="../tags/tag8818.xml"/><Relationship Id="rId66" Type="http://schemas.openxmlformats.org/officeDocument/2006/relationships/tags" Target="../tags/tag8817.xml"/><Relationship Id="rId65" Type="http://schemas.openxmlformats.org/officeDocument/2006/relationships/tags" Target="../tags/tag8816.xml"/><Relationship Id="rId64" Type="http://schemas.openxmlformats.org/officeDocument/2006/relationships/tags" Target="../tags/tag8815.xml"/><Relationship Id="rId63" Type="http://schemas.openxmlformats.org/officeDocument/2006/relationships/tags" Target="../tags/tag8814.xml"/><Relationship Id="rId62" Type="http://schemas.openxmlformats.org/officeDocument/2006/relationships/tags" Target="../tags/tag8813.xml"/><Relationship Id="rId61" Type="http://schemas.openxmlformats.org/officeDocument/2006/relationships/tags" Target="../tags/tag8812.xml"/><Relationship Id="rId60" Type="http://schemas.openxmlformats.org/officeDocument/2006/relationships/tags" Target="../tags/tag8811.xml"/><Relationship Id="rId6" Type="http://schemas.openxmlformats.org/officeDocument/2006/relationships/tags" Target="../tags/tag8757.xml"/><Relationship Id="rId59" Type="http://schemas.openxmlformats.org/officeDocument/2006/relationships/tags" Target="../tags/tag8810.xml"/><Relationship Id="rId58" Type="http://schemas.openxmlformats.org/officeDocument/2006/relationships/tags" Target="../tags/tag8809.xml"/><Relationship Id="rId57" Type="http://schemas.openxmlformats.org/officeDocument/2006/relationships/tags" Target="../tags/tag8808.xml"/><Relationship Id="rId56" Type="http://schemas.openxmlformats.org/officeDocument/2006/relationships/tags" Target="../tags/tag8807.xml"/><Relationship Id="rId55" Type="http://schemas.openxmlformats.org/officeDocument/2006/relationships/tags" Target="../tags/tag8806.xml"/><Relationship Id="rId54" Type="http://schemas.openxmlformats.org/officeDocument/2006/relationships/tags" Target="../tags/tag8805.xml"/><Relationship Id="rId53" Type="http://schemas.openxmlformats.org/officeDocument/2006/relationships/tags" Target="../tags/tag8804.xml"/><Relationship Id="rId52" Type="http://schemas.openxmlformats.org/officeDocument/2006/relationships/tags" Target="../tags/tag8803.xml"/><Relationship Id="rId51" Type="http://schemas.openxmlformats.org/officeDocument/2006/relationships/tags" Target="../tags/tag8802.xml"/><Relationship Id="rId50" Type="http://schemas.openxmlformats.org/officeDocument/2006/relationships/tags" Target="../tags/tag8801.xml"/><Relationship Id="rId5" Type="http://schemas.openxmlformats.org/officeDocument/2006/relationships/tags" Target="../tags/tag8756.xml"/><Relationship Id="rId49" Type="http://schemas.openxmlformats.org/officeDocument/2006/relationships/tags" Target="../tags/tag8800.xml"/><Relationship Id="rId48" Type="http://schemas.openxmlformats.org/officeDocument/2006/relationships/tags" Target="../tags/tag8799.xml"/><Relationship Id="rId47" Type="http://schemas.openxmlformats.org/officeDocument/2006/relationships/tags" Target="../tags/tag8798.xml"/><Relationship Id="rId46" Type="http://schemas.openxmlformats.org/officeDocument/2006/relationships/tags" Target="../tags/tag8797.xml"/><Relationship Id="rId45" Type="http://schemas.openxmlformats.org/officeDocument/2006/relationships/tags" Target="../tags/tag8796.xml"/><Relationship Id="rId44" Type="http://schemas.openxmlformats.org/officeDocument/2006/relationships/tags" Target="../tags/tag8795.xml"/><Relationship Id="rId43" Type="http://schemas.openxmlformats.org/officeDocument/2006/relationships/tags" Target="../tags/tag8794.xml"/><Relationship Id="rId42" Type="http://schemas.openxmlformats.org/officeDocument/2006/relationships/tags" Target="../tags/tag8793.xml"/><Relationship Id="rId41" Type="http://schemas.openxmlformats.org/officeDocument/2006/relationships/tags" Target="../tags/tag8792.xml"/><Relationship Id="rId40" Type="http://schemas.openxmlformats.org/officeDocument/2006/relationships/tags" Target="../tags/tag8791.xml"/><Relationship Id="rId4" Type="http://schemas.openxmlformats.org/officeDocument/2006/relationships/tags" Target="../tags/tag8755.xml"/><Relationship Id="rId39" Type="http://schemas.openxmlformats.org/officeDocument/2006/relationships/tags" Target="../tags/tag8790.xml"/><Relationship Id="rId38" Type="http://schemas.openxmlformats.org/officeDocument/2006/relationships/tags" Target="../tags/tag8789.xml"/><Relationship Id="rId37" Type="http://schemas.openxmlformats.org/officeDocument/2006/relationships/tags" Target="../tags/tag8788.xml"/><Relationship Id="rId36" Type="http://schemas.openxmlformats.org/officeDocument/2006/relationships/tags" Target="../tags/tag8787.xml"/><Relationship Id="rId35" Type="http://schemas.openxmlformats.org/officeDocument/2006/relationships/tags" Target="../tags/tag8786.xml"/><Relationship Id="rId34" Type="http://schemas.openxmlformats.org/officeDocument/2006/relationships/tags" Target="../tags/tag8785.xml"/><Relationship Id="rId33" Type="http://schemas.openxmlformats.org/officeDocument/2006/relationships/tags" Target="../tags/tag8784.xml"/><Relationship Id="rId32" Type="http://schemas.openxmlformats.org/officeDocument/2006/relationships/tags" Target="../tags/tag8783.xml"/><Relationship Id="rId31" Type="http://schemas.openxmlformats.org/officeDocument/2006/relationships/tags" Target="../tags/tag8782.xml"/><Relationship Id="rId30" Type="http://schemas.openxmlformats.org/officeDocument/2006/relationships/tags" Target="../tags/tag8781.xml"/><Relationship Id="rId3" Type="http://schemas.openxmlformats.org/officeDocument/2006/relationships/image" Target="../media/image43.png"/><Relationship Id="rId29" Type="http://schemas.openxmlformats.org/officeDocument/2006/relationships/tags" Target="../tags/tag8780.xml"/><Relationship Id="rId28" Type="http://schemas.openxmlformats.org/officeDocument/2006/relationships/tags" Target="../tags/tag8779.xml"/><Relationship Id="rId27" Type="http://schemas.openxmlformats.org/officeDocument/2006/relationships/tags" Target="../tags/tag8778.xml"/><Relationship Id="rId26" Type="http://schemas.openxmlformats.org/officeDocument/2006/relationships/tags" Target="../tags/tag8777.xml"/><Relationship Id="rId25" Type="http://schemas.openxmlformats.org/officeDocument/2006/relationships/tags" Target="../tags/tag8776.xml"/><Relationship Id="rId24" Type="http://schemas.openxmlformats.org/officeDocument/2006/relationships/tags" Target="../tags/tag8775.xml"/><Relationship Id="rId23" Type="http://schemas.openxmlformats.org/officeDocument/2006/relationships/tags" Target="../tags/tag8774.xml"/><Relationship Id="rId22" Type="http://schemas.openxmlformats.org/officeDocument/2006/relationships/tags" Target="../tags/tag8773.xml"/><Relationship Id="rId21" Type="http://schemas.openxmlformats.org/officeDocument/2006/relationships/tags" Target="../tags/tag8772.xml"/><Relationship Id="rId20" Type="http://schemas.openxmlformats.org/officeDocument/2006/relationships/tags" Target="../tags/tag8771.xml"/><Relationship Id="rId2" Type="http://schemas.openxmlformats.org/officeDocument/2006/relationships/tags" Target="../tags/tag8754.xml"/><Relationship Id="rId19" Type="http://schemas.openxmlformats.org/officeDocument/2006/relationships/tags" Target="../tags/tag8770.xml"/><Relationship Id="rId18" Type="http://schemas.openxmlformats.org/officeDocument/2006/relationships/tags" Target="../tags/tag8769.xml"/><Relationship Id="rId17" Type="http://schemas.openxmlformats.org/officeDocument/2006/relationships/tags" Target="../tags/tag8768.xml"/><Relationship Id="rId16" Type="http://schemas.openxmlformats.org/officeDocument/2006/relationships/tags" Target="../tags/tag8767.xml"/><Relationship Id="rId15" Type="http://schemas.openxmlformats.org/officeDocument/2006/relationships/tags" Target="../tags/tag8766.xml"/><Relationship Id="rId14" Type="http://schemas.openxmlformats.org/officeDocument/2006/relationships/tags" Target="../tags/tag8765.xml"/><Relationship Id="rId13" Type="http://schemas.openxmlformats.org/officeDocument/2006/relationships/tags" Target="../tags/tag8764.xml"/><Relationship Id="rId12" Type="http://schemas.openxmlformats.org/officeDocument/2006/relationships/tags" Target="../tags/tag8763.xml"/><Relationship Id="rId119" Type="http://schemas.openxmlformats.org/officeDocument/2006/relationships/notesSlide" Target="../notesSlides/notesSlide59.xml"/><Relationship Id="rId118" Type="http://schemas.openxmlformats.org/officeDocument/2006/relationships/slideLayout" Target="../slideLayouts/slideLayout43.xml"/><Relationship Id="rId117" Type="http://schemas.openxmlformats.org/officeDocument/2006/relationships/tags" Target="../tags/tag8868.xml"/><Relationship Id="rId116" Type="http://schemas.openxmlformats.org/officeDocument/2006/relationships/tags" Target="../tags/tag8867.xml"/><Relationship Id="rId115" Type="http://schemas.openxmlformats.org/officeDocument/2006/relationships/tags" Target="../tags/tag8866.xml"/><Relationship Id="rId114" Type="http://schemas.openxmlformats.org/officeDocument/2006/relationships/tags" Target="../tags/tag8865.xml"/><Relationship Id="rId113" Type="http://schemas.openxmlformats.org/officeDocument/2006/relationships/tags" Target="../tags/tag8864.xml"/><Relationship Id="rId112" Type="http://schemas.openxmlformats.org/officeDocument/2006/relationships/tags" Target="../tags/tag8863.xml"/><Relationship Id="rId111" Type="http://schemas.openxmlformats.org/officeDocument/2006/relationships/tags" Target="../tags/tag8862.xml"/><Relationship Id="rId110" Type="http://schemas.openxmlformats.org/officeDocument/2006/relationships/tags" Target="../tags/tag8861.xml"/><Relationship Id="rId11" Type="http://schemas.openxmlformats.org/officeDocument/2006/relationships/tags" Target="../tags/tag8762.xml"/><Relationship Id="rId109" Type="http://schemas.openxmlformats.org/officeDocument/2006/relationships/tags" Target="../tags/tag8860.xml"/><Relationship Id="rId108" Type="http://schemas.openxmlformats.org/officeDocument/2006/relationships/tags" Target="../tags/tag8859.xml"/><Relationship Id="rId107" Type="http://schemas.openxmlformats.org/officeDocument/2006/relationships/tags" Target="../tags/tag8858.xml"/><Relationship Id="rId106" Type="http://schemas.openxmlformats.org/officeDocument/2006/relationships/tags" Target="../tags/tag8857.xml"/><Relationship Id="rId105" Type="http://schemas.openxmlformats.org/officeDocument/2006/relationships/tags" Target="../tags/tag8856.xml"/><Relationship Id="rId104" Type="http://schemas.openxmlformats.org/officeDocument/2006/relationships/tags" Target="../tags/tag8855.xml"/><Relationship Id="rId103" Type="http://schemas.openxmlformats.org/officeDocument/2006/relationships/tags" Target="../tags/tag8854.xml"/><Relationship Id="rId102" Type="http://schemas.openxmlformats.org/officeDocument/2006/relationships/tags" Target="../tags/tag8853.xml"/><Relationship Id="rId101" Type="http://schemas.openxmlformats.org/officeDocument/2006/relationships/tags" Target="../tags/tag8852.xml"/><Relationship Id="rId100" Type="http://schemas.openxmlformats.org/officeDocument/2006/relationships/tags" Target="../tags/tag8851.xml"/><Relationship Id="rId10" Type="http://schemas.openxmlformats.org/officeDocument/2006/relationships/tags" Target="../tags/tag8761.xml"/><Relationship Id="rId1" Type="http://schemas.openxmlformats.org/officeDocument/2006/relationships/tags" Target="../tags/tag8753.xml"/></Relationships>
</file>

<file path=ppt/slides/_rels/slide63.xml.rels><?xml version="1.0" encoding="UTF-8" standalone="yes"?>
<Relationships xmlns="http://schemas.openxmlformats.org/package/2006/relationships"><Relationship Id="rId9" Type="http://schemas.openxmlformats.org/officeDocument/2006/relationships/tags" Target="../tags/tag8876.xml"/><Relationship Id="rId8" Type="http://schemas.openxmlformats.org/officeDocument/2006/relationships/tags" Target="../tags/tag8875.xml"/><Relationship Id="rId7" Type="http://schemas.openxmlformats.org/officeDocument/2006/relationships/tags" Target="../tags/tag8874.xml"/><Relationship Id="rId6" Type="http://schemas.openxmlformats.org/officeDocument/2006/relationships/tags" Target="../tags/tag8873.xml"/><Relationship Id="rId5" Type="http://schemas.openxmlformats.org/officeDocument/2006/relationships/tags" Target="../tags/tag8872.xml"/><Relationship Id="rId4" Type="http://schemas.openxmlformats.org/officeDocument/2006/relationships/tags" Target="../tags/tag8871.xml"/><Relationship Id="rId3" Type="http://schemas.openxmlformats.org/officeDocument/2006/relationships/tags" Target="../tags/tag8870.xml"/><Relationship Id="rId2" Type="http://schemas.openxmlformats.org/officeDocument/2006/relationships/tags" Target="../tags/tag8869.xml"/><Relationship Id="rId15" Type="http://schemas.openxmlformats.org/officeDocument/2006/relationships/notesSlide" Target="../notesSlides/notesSlide60.xml"/><Relationship Id="rId14" Type="http://schemas.openxmlformats.org/officeDocument/2006/relationships/slideLayout" Target="../slideLayouts/slideLayout5.xml"/><Relationship Id="rId13" Type="http://schemas.openxmlformats.org/officeDocument/2006/relationships/tags" Target="../tags/tag8879.xml"/><Relationship Id="rId12" Type="http://schemas.openxmlformats.org/officeDocument/2006/relationships/image" Target="../media/image5.png"/><Relationship Id="rId11" Type="http://schemas.openxmlformats.org/officeDocument/2006/relationships/tags" Target="../tags/tag8878.xml"/><Relationship Id="rId10" Type="http://schemas.openxmlformats.org/officeDocument/2006/relationships/tags" Target="../tags/tag8877.xml"/><Relationship Id="rId1" Type="http://schemas.openxmlformats.org/officeDocument/2006/relationships/image" Target="../media/image44.jpeg"/></Relationships>
</file>

<file path=ppt/slides/_rels/slide7.xml.rels><?xml version="1.0" encoding="UTF-8" standalone="yes"?>
<Relationships xmlns="http://schemas.openxmlformats.org/package/2006/relationships"><Relationship Id="rId7" Type="http://schemas.openxmlformats.org/officeDocument/2006/relationships/notesSlide" Target="../notesSlides/notesSlide5.xml"/><Relationship Id="rId6" Type="http://schemas.openxmlformats.org/officeDocument/2006/relationships/slideLayout" Target="../slideLayouts/slideLayout45.xml"/><Relationship Id="rId5" Type="http://schemas.openxmlformats.org/officeDocument/2006/relationships/image" Target="../media/image10.png"/><Relationship Id="rId4" Type="http://schemas.openxmlformats.org/officeDocument/2006/relationships/tags" Target="../tags/tag401.xml"/><Relationship Id="rId3" Type="http://schemas.openxmlformats.org/officeDocument/2006/relationships/tags" Target="../tags/tag400.xml"/><Relationship Id="rId2" Type="http://schemas.openxmlformats.org/officeDocument/2006/relationships/tags" Target="../tags/tag399.xml"/><Relationship Id="rId1" Type="http://schemas.openxmlformats.org/officeDocument/2006/relationships/tags" Target="../tags/tag398.xml"/></Relationships>
</file>

<file path=ppt/slides/_rels/slide8.xml.rels><?xml version="1.0" encoding="UTF-8" standalone="yes"?>
<Relationships xmlns="http://schemas.openxmlformats.org/package/2006/relationships"><Relationship Id="rId7" Type="http://schemas.openxmlformats.org/officeDocument/2006/relationships/notesSlide" Target="../notesSlides/notesSlide6.xml"/><Relationship Id="rId6" Type="http://schemas.openxmlformats.org/officeDocument/2006/relationships/slideLayout" Target="../slideLayouts/slideLayout46.xml"/><Relationship Id="rId5" Type="http://schemas.openxmlformats.org/officeDocument/2006/relationships/tags" Target="../tags/tag405.xml"/><Relationship Id="rId4" Type="http://schemas.openxmlformats.org/officeDocument/2006/relationships/tags" Target="../tags/tag404.xml"/><Relationship Id="rId3" Type="http://schemas.openxmlformats.org/officeDocument/2006/relationships/image" Target="../media/image11.png"/><Relationship Id="rId2" Type="http://schemas.openxmlformats.org/officeDocument/2006/relationships/tags" Target="../tags/tag403.xml"/><Relationship Id="rId1" Type="http://schemas.openxmlformats.org/officeDocument/2006/relationships/tags" Target="../tags/tag402.xml"/></Relationships>
</file>

<file path=ppt/slides/_rels/slide9.xml.rels><?xml version="1.0" encoding="UTF-8" standalone="yes"?>
<Relationships xmlns="http://schemas.openxmlformats.org/package/2006/relationships"><Relationship Id="rId7" Type="http://schemas.openxmlformats.org/officeDocument/2006/relationships/notesSlide" Target="../notesSlides/notesSlide7.xml"/><Relationship Id="rId6" Type="http://schemas.openxmlformats.org/officeDocument/2006/relationships/slideLayout" Target="../slideLayouts/slideLayout28.xml"/><Relationship Id="rId5" Type="http://schemas.openxmlformats.org/officeDocument/2006/relationships/tags" Target="../tags/tag410.xml"/><Relationship Id="rId4" Type="http://schemas.openxmlformats.org/officeDocument/2006/relationships/tags" Target="../tags/tag409.xml"/><Relationship Id="rId3" Type="http://schemas.openxmlformats.org/officeDocument/2006/relationships/tags" Target="../tags/tag408.xml"/><Relationship Id="rId2" Type="http://schemas.openxmlformats.org/officeDocument/2006/relationships/tags" Target="../tags/tag407.xml"/><Relationship Id="rId1" Type="http://schemas.openxmlformats.org/officeDocument/2006/relationships/tags" Target="../tags/tag406.xml"/></Relationships>
</file>

<file path=ppt/slides/slide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89" name="Google Shape;56;p15"/>
          <p:cNvGrpSpPr/>
          <p:nvPr/>
        </p:nvGrpSpPr>
        <p:grpSpPr>
          <a:xfrm flipH="1">
            <a:off x="10504805" y="4194810"/>
            <a:ext cx="2939415" cy="4041775"/>
            <a:chOff x="-1006072" y="1271750"/>
            <a:chExt cx="4357952" cy="5991287"/>
          </a:xfrm>
        </p:grpSpPr>
        <p:sp>
          <p:nvSpPr>
            <p:cNvPr id="90" name="Google Shape;57;p15"/>
            <p:cNvSpPr/>
            <p:nvPr/>
          </p:nvSpPr>
          <p:spPr>
            <a:xfrm>
              <a:off x="1068003" y="1271750"/>
              <a:ext cx="486039" cy="429385"/>
            </a:xfrm>
            <a:custGeom>
              <a:avLst/>
              <a:gdLst/>
              <a:ahLst/>
              <a:cxnLst/>
              <a:rect l="l" t="t" r="r" b="b"/>
              <a:pathLst>
                <a:path w="11942" h="10550" extrusionOk="0">
                  <a:moveTo>
                    <a:pt x="7370" y="0"/>
                  </a:moveTo>
                  <a:lnTo>
                    <a:pt x="0" y="10549"/>
                  </a:lnTo>
                  <a:lnTo>
                    <a:pt x="4572" y="10549"/>
                  </a:lnTo>
                  <a:lnTo>
                    <a:pt x="11942" y="0"/>
                  </a:lnTo>
                  <a:close/>
                </a:path>
              </a:pathLst>
            </a:custGeom>
            <a:solidFill>
              <a:srgbClr val="E0E0E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1" name="Google Shape;58;p15"/>
            <p:cNvSpPr/>
            <p:nvPr/>
          </p:nvSpPr>
          <p:spPr>
            <a:xfrm>
              <a:off x="1368409" y="1271750"/>
              <a:ext cx="485592" cy="429385"/>
            </a:xfrm>
            <a:custGeom>
              <a:avLst/>
              <a:gdLst/>
              <a:ahLst/>
              <a:cxnLst/>
              <a:rect l="l" t="t" r="r" b="b"/>
              <a:pathLst>
                <a:path w="11931" h="10550" extrusionOk="0">
                  <a:moveTo>
                    <a:pt x="7359" y="0"/>
                  </a:moveTo>
                  <a:lnTo>
                    <a:pt x="1" y="10549"/>
                  </a:lnTo>
                  <a:lnTo>
                    <a:pt x="4573" y="10549"/>
                  </a:lnTo>
                  <a:lnTo>
                    <a:pt x="11931" y="0"/>
                  </a:lnTo>
                  <a:close/>
                </a:path>
              </a:pathLst>
            </a:custGeom>
            <a:solidFill>
              <a:srgbClr val="E0E0E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2" name="Google Shape;59;p15"/>
            <p:cNvSpPr/>
            <p:nvPr/>
          </p:nvSpPr>
          <p:spPr>
            <a:xfrm>
              <a:off x="1668856" y="1271750"/>
              <a:ext cx="485592" cy="429385"/>
            </a:xfrm>
            <a:custGeom>
              <a:avLst/>
              <a:gdLst/>
              <a:ahLst/>
              <a:cxnLst/>
              <a:rect l="l" t="t" r="r" b="b"/>
              <a:pathLst>
                <a:path w="11931" h="10550" extrusionOk="0">
                  <a:moveTo>
                    <a:pt x="7359" y="0"/>
                  </a:moveTo>
                  <a:lnTo>
                    <a:pt x="1" y="10549"/>
                  </a:lnTo>
                  <a:lnTo>
                    <a:pt x="4573" y="10549"/>
                  </a:lnTo>
                  <a:lnTo>
                    <a:pt x="11931" y="0"/>
                  </a:lnTo>
                  <a:close/>
                </a:path>
              </a:pathLst>
            </a:custGeom>
            <a:solidFill>
              <a:srgbClr val="E0E0E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3" name="Google Shape;60;p15"/>
            <p:cNvSpPr/>
            <p:nvPr/>
          </p:nvSpPr>
          <p:spPr>
            <a:xfrm>
              <a:off x="1968814" y="1271750"/>
              <a:ext cx="486080" cy="429385"/>
            </a:xfrm>
            <a:custGeom>
              <a:avLst/>
              <a:gdLst/>
              <a:ahLst/>
              <a:cxnLst/>
              <a:rect l="l" t="t" r="r" b="b"/>
              <a:pathLst>
                <a:path w="11943" h="10550" extrusionOk="0">
                  <a:moveTo>
                    <a:pt x="7371" y="0"/>
                  </a:moveTo>
                  <a:lnTo>
                    <a:pt x="1" y="10549"/>
                  </a:lnTo>
                  <a:lnTo>
                    <a:pt x="4573" y="10549"/>
                  </a:lnTo>
                  <a:lnTo>
                    <a:pt x="11943" y="0"/>
                  </a:lnTo>
                  <a:close/>
                </a:path>
              </a:pathLst>
            </a:custGeom>
            <a:solidFill>
              <a:srgbClr val="E0E0E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4" name="Google Shape;61;p15"/>
            <p:cNvSpPr/>
            <p:nvPr/>
          </p:nvSpPr>
          <p:spPr>
            <a:xfrm>
              <a:off x="2269261" y="1271750"/>
              <a:ext cx="485103" cy="429385"/>
            </a:xfrm>
            <a:custGeom>
              <a:avLst/>
              <a:gdLst/>
              <a:ahLst/>
              <a:cxnLst/>
              <a:rect l="l" t="t" r="r" b="b"/>
              <a:pathLst>
                <a:path w="11919" h="10550" extrusionOk="0">
                  <a:moveTo>
                    <a:pt x="7359" y="0"/>
                  </a:moveTo>
                  <a:lnTo>
                    <a:pt x="1" y="10549"/>
                  </a:lnTo>
                  <a:lnTo>
                    <a:pt x="4573" y="10549"/>
                  </a:lnTo>
                  <a:lnTo>
                    <a:pt x="11919" y="0"/>
                  </a:lnTo>
                  <a:close/>
                </a:path>
              </a:pathLst>
            </a:custGeom>
            <a:solidFill>
              <a:srgbClr val="E0E0E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5" name="Google Shape;62;p15"/>
            <p:cNvSpPr/>
            <p:nvPr/>
          </p:nvSpPr>
          <p:spPr>
            <a:xfrm>
              <a:off x="2569708" y="1271750"/>
              <a:ext cx="485103" cy="429385"/>
            </a:xfrm>
            <a:custGeom>
              <a:avLst/>
              <a:gdLst/>
              <a:ahLst/>
              <a:cxnLst/>
              <a:rect l="l" t="t" r="r" b="b"/>
              <a:pathLst>
                <a:path w="11919" h="10550" extrusionOk="0">
                  <a:moveTo>
                    <a:pt x="7359" y="0"/>
                  </a:moveTo>
                  <a:lnTo>
                    <a:pt x="1" y="10549"/>
                  </a:lnTo>
                  <a:lnTo>
                    <a:pt x="4561" y="10549"/>
                  </a:lnTo>
                  <a:lnTo>
                    <a:pt x="11919" y="0"/>
                  </a:lnTo>
                  <a:close/>
                </a:path>
              </a:pathLst>
            </a:custGeom>
            <a:solidFill>
              <a:srgbClr val="E0E0E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6" name="Google Shape;63;p15"/>
            <p:cNvSpPr/>
            <p:nvPr/>
          </p:nvSpPr>
          <p:spPr>
            <a:xfrm>
              <a:off x="2866777" y="1271750"/>
              <a:ext cx="485103" cy="429385"/>
            </a:xfrm>
            <a:custGeom>
              <a:avLst/>
              <a:gdLst/>
              <a:ahLst/>
              <a:cxnLst/>
              <a:rect l="l" t="t" r="r" b="b"/>
              <a:pathLst>
                <a:path w="11919" h="10550" extrusionOk="0">
                  <a:moveTo>
                    <a:pt x="7346" y="0"/>
                  </a:moveTo>
                  <a:lnTo>
                    <a:pt x="0" y="10549"/>
                  </a:lnTo>
                  <a:lnTo>
                    <a:pt x="4560" y="10549"/>
                  </a:lnTo>
                  <a:lnTo>
                    <a:pt x="11918" y="0"/>
                  </a:lnTo>
                  <a:close/>
                </a:path>
              </a:pathLst>
            </a:custGeom>
            <a:solidFill>
              <a:srgbClr val="E0E0E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7" name="Google Shape;64;p15"/>
            <p:cNvSpPr/>
            <p:nvPr/>
          </p:nvSpPr>
          <p:spPr>
            <a:xfrm>
              <a:off x="1055875" y="4208223"/>
              <a:ext cx="502564" cy="182865"/>
            </a:xfrm>
            <a:custGeom>
              <a:avLst/>
              <a:gdLst/>
              <a:ahLst/>
              <a:cxnLst/>
              <a:rect l="l" t="t" r="r" b="b"/>
              <a:pathLst>
                <a:path w="12348" h="4493" extrusionOk="0">
                  <a:moveTo>
                    <a:pt x="9838" y="0"/>
                  </a:moveTo>
                  <a:cubicBezTo>
                    <a:pt x="9200" y="0"/>
                    <a:pt x="8568" y="272"/>
                    <a:pt x="8132" y="800"/>
                  </a:cubicBezTo>
                  <a:cubicBezTo>
                    <a:pt x="7799" y="1192"/>
                    <a:pt x="7620" y="1669"/>
                    <a:pt x="7608" y="2145"/>
                  </a:cubicBezTo>
                  <a:lnTo>
                    <a:pt x="2941" y="2181"/>
                  </a:lnTo>
                  <a:cubicBezTo>
                    <a:pt x="2906" y="1847"/>
                    <a:pt x="2739" y="1514"/>
                    <a:pt x="2465" y="1264"/>
                  </a:cubicBezTo>
                  <a:cubicBezTo>
                    <a:pt x="2206" y="1047"/>
                    <a:pt x="1887" y="940"/>
                    <a:pt x="1570" y="940"/>
                  </a:cubicBezTo>
                  <a:cubicBezTo>
                    <a:pt x="1173" y="940"/>
                    <a:pt x="778" y="1107"/>
                    <a:pt x="500" y="1431"/>
                  </a:cubicBezTo>
                  <a:cubicBezTo>
                    <a:pt x="0" y="2002"/>
                    <a:pt x="84" y="2883"/>
                    <a:pt x="655" y="3395"/>
                  </a:cubicBezTo>
                  <a:cubicBezTo>
                    <a:pt x="915" y="3612"/>
                    <a:pt x="1233" y="3719"/>
                    <a:pt x="1550" y="3719"/>
                  </a:cubicBezTo>
                  <a:cubicBezTo>
                    <a:pt x="1947" y="3719"/>
                    <a:pt x="2342" y="3552"/>
                    <a:pt x="2620" y="3228"/>
                  </a:cubicBezTo>
                  <a:cubicBezTo>
                    <a:pt x="2822" y="3002"/>
                    <a:pt x="2917" y="2728"/>
                    <a:pt x="2953" y="2443"/>
                  </a:cubicBezTo>
                  <a:lnTo>
                    <a:pt x="7620" y="2395"/>
                  </a:lnTo>
                  <a:cubicBezTo>
                    <a:pt x="7668" y="2978"/>
                    <a:pt x="7918" y="3562"/>
                    <a:pt x="8418" y="3955"/>
                  </a:cubicBezTo>
                  <a:cubicBezTo>
                    <a:pt x="8832" y="4316"/>
                    <a:pt x="9346" y="4492"/>
                    <a:pt x="9859" y="4492"/>
                  </a:cubicBezTo>
                  <a:cubicBezTo>
                    <a:pt x="10496" y="4492"/>
                    <a:pt x="11131" y="4220"/>
                    <a:pt x="11573" y="3693"/>
                  </a:cubicBezTo>
                  <a:cubicBezTo>
                    <a:pt x="12347" y="2752"/>
                    <a:pt x="12228" y="1335"/>
                    <a:pt x="11288" y="538"/>
                  </a:cubicBezTo>
                  <a:cubicBezTo>
                    <a:pt x="10868" y="176"/>
                    <a:pt x="10351" y="0"/>
                    <a:pt x="9838" y="0"/>
                  </a:cubicBezTo>
                  <a:close/>
                </a:path>
              </a:pathLst>
            </a:custGeom>
            <a:solidFill>
              <a:srgbClr val="E2E2E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8" name="Google Shape;65;p15"/>
            <p:cNvSpPr/>
            <p:nvPr/>
          </p:nvSpPr>
          <p:spPr>
            <a:xfrm>
              <a:off x="1063608" y="2410971"/>
              <a:ext cx="94546" cy="94546"/>
            </a:xfrm>
            <a:custGeom>
              <a:avLst/>
              <a:gdLst/>
              <a:ahLst/>
              <a:cxnLst/>
              <a:rect l="l" t="t" r="r" b="b"/>
              <a:pathLst>
                <a:path w="2323" h="2323" extrusionOk="0">
                  <a:moveTo>
                    <a:pt x="1168" y="1"/>
                  </a:moveTo>
                  <a:cubicBezTo>
                    <a:pt x="525" y="1"/>
                    <a:pt x="1" y="525"/>
                    <a:pt x="1" y="1167"/>
                  </a:cubicBezTo>
                  <a:cubicBezTo>
                    <a:pt x="1" y="1799"/>
                    <a:pt x="525" y="2322"/>
                    <a:pt x="1168" y="2322"/>
                  </a:cubicBezTo>
                  <a:cubicBezTo>
                    <a:pt x="1811" y="2322"/>
                    <a:pt x="2323" y="1799"/>
                    <a:pt x="2323" y="1167"/>
                  </a:cubicBezTo>
                  <a:cubicBezTo>
                    <a:pt x="2323" y="525"/>
                    <a:pt x="1811" y="1"/>
                    <a:pt x="1168" y="1"/>
                  </a:cubicBezTo>
                  <a:close/>
                </a:path>
              </a:pathLst>
            </a:custGeom>
            <a:solidFill>
              <a:srgbClr val="E0E0E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99" name="Google Shape;66;p15"/>
            <p:cNvSpPr/>
            <p:nvPr/>
          </p:nvSpPr>
          <p:spPr>
            <a:xfrm>
              <a:off x="1063608" y="2277721"/>
              <a:ext cx="94546" cy="94546"/>
            </a:xfrm>
            <a:custGeom>
              <a:avLst/>
              <a:gdLst/>
              <a:ahLst/>
              <a:cxnLst/>
              <a:rect l="l" t="t" r="r" b="b"/>
              <a:pathLst>
                <a:path w="2323" h="2323" extrusionOk="0">
                  <a:moveTo>
                    <a:pt x="1168" y="0"/>
                  </a:moveTo>
                  <a:cubicBezTo>
                    <a:pt x="525" y="0"/>
                    <a:pt x="1" y="524"/>
                    <a:pt x="1" y="1167"/>
                  </a:cubicBezTo>
                  <a:cubicBezTo>
                    <a:pt x="1" y="1798"/>
                    <a:pt x="525" y="2322"/>
                    <a:pt x="1168" y="2322"/>
                  </a:cubicBezTo>
                  <a:cubicBezTo>
                    <a:pt x="1811" y="2322"/>
                    <a:pt x="2323" y="1798"/>
                    <a:pt x="2323" y="1167"/>
                  </a:cubicBezTo>
                  <a:cubicBezTo>
                    <a:pt x="2323" y="524"/>
                    <a:pt x="1811" y="0"/>
                    <a:pt x="1168" y="0"/>
                  </a:cubicBezTo>
                  <a:close/>
                </a:path>
              </a:pathLst>
            </a:custGeom>
            <a:solidFill>
              <a:srgbClr val="E0E0E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0" name="Google Shape;67;p15"/>
            <p:cNvSpPr/>
            <p:nvPr/>
          </p:nvSpPr>
          <p:spPr>
            <a:xfrm>
              <a:off x="1069916" y="1822700"/>
              <a:ext cx="914936" cy="110053"/>
            </a:xfrm>
            <a:custGeom>
              <a:avLst/>
              <a:gdLst/>
              <a:ahLst/>
              <a:cxnLst/>
              <a:rect l="l" t="t" r="r" b="b"/>
              <a:pathLst>
                <a:path w="22480" h="2704" extrusionOk="0">
                  <a:moveTo>
                    <a:pt x="1" y="1"/>
                  </a:moveTo>
                  <a:lnTo>
                    <a:pt x="1" y="2703"/>
                  </a:lnTo>
                  <a:lnTo>
                    <a:pt x="22480" y="2703"/>
                  </a:lnTo>
                  <a:lnTo>
                    <a:pt x="22480" y="1"/>
                  </a:lnTo>
                  <a:close/>
                </a:path>
              </a:pathLst>
            </a:custGeom>
            <a:solidFill>
              <a:srgbClr val="E0E0E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1" name="Google Shape;68;p15"/>
            <p:cNvSpPr/>
            <p:nvPr/>
          </p:nvSpPr>
          <p:spPr>
            <a:xfrm>
              <a:off x="1069916" y="1981143"/>
              <a:ext cx="745828" cy="54335"/>
            </a:xfrm>
            <a:custGeom>
              <a:avLst/>
              <a:gdLst/>
              <a:ahLst/>
              <a:cxnLst/>
              <a:rect l="l" t="t" r="r" b="b"/>
              <a:pathLst>
                <a:path w="18325" h="1335" extrusionOk="0">
                  <a:moveTo>
                    <a:pt x="1" y="1"/>
                  </a:moveTo>
                  <a:lnTo>
                    <a:pt x="1" y="1334"/>
                  </a:lnTo>
                  <a:lnTo>
                    <a:pt x="18324" y="1334"/>
                  </a:lnTo>
                  <a:lnTo>
                    <a:pt x="18324" y="1"/>
                  </a:lnTo>
                  <a:close/>
                </a:path>
              </a:pathLst>
            </a:custGeom>
            <a:solidFill>
              <a:srgbClr val="E0E0E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2" name="Google Shape;69;p15"/>
            <p:cNvSpPr/>
            <p:nvPr/>
          </p:nvSpPr>
          <p:spPr>
            <a:xfrm>
              <a:off x="1069916" y="2069828"/>
              <a:ext cx="745828" cy="54823"/>
            </a:xfrm>
            <a:custGeom>
              <a:avLst/>
              <a:gdLst/>
              <a:ahLst/>
              <a:cxnLst/>
              <a:rect l="l" t="t" r="r" b="b"/>
              <a:pathLst>
                <a:path w="18325" h="1347" extrusionOk="0">
                  <a:moveTo>
                    <a:pt x="1" y="1"/>
                  </a:moveTo>
                  <a:lnTo>
                    <a:pt x="1" y="1346"/>
                  </a:lnTo>
                  <a:lnTo>
                    <a:pt x="18324" y="1346"/>
                  </a:lnTo>
                  <a:lnTo>
                    <a:pt x="18324" y="1"/>
                  </a:lnTo>
                  <a:close/>
                </a:path>
              </a:pathLst>
            </a:custGeom>
            <a:solidFill>
              <a:srgbClr val="E0E0E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3" name="Google Shape;70;p15"/>
            <p:cNvSpPr/>
            <p:nvPr/>
          </p:nvSpPr>
          <p:spPr>
            <a:xfrm>
              <a:off x="1069916" y="2158512"/>
              <a:ext cx="489947" cy="54335"/>
            </a:xfrm>
            <a:custGeom>
              <a:avLst/>
              <a:gdLst/>
              <a:ahLst/>
              <a:cxnLst/>
              <a:rect l="l" t="t" r="r" b="b"/>
              <a:pathLst>
                <a:path w="12038" h="1335" extrusionOk="0">
                  <a:moveTo>
                    <a:pt x="1" y="1"/>
                  </a:moveTo>
                  <a:lnTo>
                    <a:pt x="1" y="1334"/>
                  </a:lnTo>
                  <a:lnTo>
                    <a:pt x="12038" y="1334"/>
                  </a:lnTo>
                  <a:lnTo>
                    <a:pt x="12038" y="1"/>
                  </a:lnTo>
                  <a:close/>
                </a:path>
              </a:pathLst>
            </a:custGeom>
            <a:solidFill>
              <a:srgbClr val="E0E0E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4" name="Google Shape;71;p15"/>
            <p:cNvSpPr/>
            <p:nvPr/>
          </p:nvSpPr>
          <p:spPr>
            <a:xfrm>
              <a:off x="1130966" y="5001539"/>
              <a:ext cx="220065" cy="194831"/>
            </a:xfrm>
            <a:custGeom>
              <a:avLst/>
              <a:gdLst/>
              <a:ahLst/>
              <a:cxnLst/>
              <a:rect l="l" t="t" r="r" b="b"/>
              <a:pathLst>
                <a:path w="5407" h="4787" extrusionOk="0">
                  <a:moveTo>
                    <a:pt x="3335" y="0"/>
                  </a:moveTo>
                  <a:lnTo>
                    <a:pt x="1" y="4787"/>
                  </a:lnTo>
                  <a:lnTo>
                    <a:pt x="2073" y="4787"/>
                  </a:lnTo>
                  <a:lnTo>
                    <a:pt x="5406" y="0"/>
                  </a:lnTo>
                  <a:close/>
                </a:path>
              </a:pathLst>
            </a:custGeom>
            <a:solidFill>
              <a:srgbClr val="E2E2E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5" name="Google Shape;72;p15"/>
            <p:cNvSpPr/>
            <p:nvPr/>
          </p:nvSpPr>
          <p:spPr>
            <a:xfrm>
              <a:off x="1267636" y="5001539"/>
              <a:ext cx="219536" cy="194831"/>
            </a:xfrm>
            <a:custGeom>
              <a:avLst/>
              <a:gdLst/>
              <a:ahLst/>
              <a:cxnLst/>
              <a:rect l="l" t="t" r="r" b="b"/>
              <a:pathLst>
                <a:path w="5394" h="4787" extrusionOk="0">
                  <a:moveTo>
                    <a:pt x="3334" y="0"/>
                  </a:moveTo>
                  <a:lnTo>
                    <a:pt x="0" y="4787"/>
                  </a:lnTo>
                  <a:lnTo>
                    <a:pt x="2060" y="4787"/>
                  </a:lnTo>
                  <a:lnTo>
                    <a:pt x="5394" y="0"/>
                  </a:lnTo>
                  <a:close/>
                </a:path>
              </a:pathLst>
            </a:custGeom>
            <a:solidFill>
              <a:srgbClr val="E2E2E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6" name="Google Shape;73;p15"/>
            <p:cNvSpPr/>
            <p:nvPr/>
          </p:nvSpPr>
          <p:spPr>
            <a:xfrm>
              <a:off x="1403330" y="5001539"/>
              <a:ext cx="220513" cy="194831"/>
            </a:xfrm>
            <a:custGeom>
              <a:avLst/>
              <a:gdLst/>
              <a:ahLst/>
              <a:cxnLst/>
              <a:rect l="l" t="t" r="r" b="b"/>
              <a:pathLst>
                <a:path w="5418" h="4787" extrusionOk="0">
                  <a:moveTo>
                    <a:pt x="3346" y="0"/>
                  </a:moveTo>
                  <a:lnTo>
                    <a:pt x="0" y="4787"/>
                  </a:lnTo>
                  <a:lnTo>
                    <a:pt x="2084" y="4787"/>
                  </a:lnTo>
                  <a:lnTo>
                    <a:pt x="5418" y="0"/>
                  </a:lnTo>
                  <a:close/>
                </a:path>
              </a:pathLst>
            </a:custGeom>
            <a:solidFill>
              <a:srgbClr val="E2E2E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7" name="Google Shape;74;p15"/>
            <p:cNvSpPr/>
            <p:nvPr/>
          </p:nvSpPr>
          <p:spPr>
            <a:xfrm>
              <a:off x="1539471" y="5001539"/>
              <a:ext cx="220065" cy="194831"/>
            </a:xfrm>
            <a:custGeom>
              <a:avLst/>
              <a:gdLst/>
              <a:ahLst/>
              <a:cxnLst/>
              <a:rect l="l" t="t" r="r" b="b"/>
              <a:pathLst>
                <a:path w="5407" h="4787" extrusionOk="0">
                  <a:moveTo>
                    <a:pt x="3335" y="0"/>
                  </a:moveTo>
                  <a:lnTo>
                    <a:pt x="1" y="4787"/>
                  </a:lnTo>
                  <a:lnTo>
                    <a:pt x="2073" y="4787"/>
                  </a:lnTo>
                  <a:lnTo>
                    <a:pt x="5406" y="0"/>
                  </a:lnTo>
                  <a:close/>
                </a:path>
              </a:pathLst>
            </a:custGeom>
            <a:solidFill>
              <a:srgbClr val="E2E2E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8" name="Google Shape;75;p15"/>
            <p:cNvSpPr/>
            <p:nvPr/>
          </p:nvSpPr>
          <p:spPr>
            <a:xfrm>
              <a:off x="1675653" y="5001539"/>
              <a:ext cx="220024" cy="194831"/>
            </a:xfrm>
            <a:custGeom>
              <a:avLst/>
              <a:gdLst/>
              <a:ahLst/>
              <a:cxnLst/>
              <a:rect l="l" t="t" r="r" b="b"/>
              <a:pathLst>
                <a:path w="5406" h="4787" extrusionOk="0">
                  <a:moveTo>
                    <a:pt x="3334" y="0"/>
                  </a:moveTo>
                  <a:lnTo>
                    <a:pt x="0" y="4787"/>
                  </a:lnTo>
                  <a:lnTo>
                    <a:pt x="2072" y="4787"/>
                  </a:lnTo>
                  <a:lnTo>
                    <a:pt x="5406" y="0"/>
                  </a:lnTo>
                  <a:close/>
                </a:path>
              </a:pathLst>
            </a:custGeom>
            <a:solidFill>
              <a:srgbClr val="E2E2E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09" name="Google Shape;76;p15"/>
            <p:cNvSpPr/>
            <p:nvPr/>
          </p:nvSpPr>
          <p:spPr>
            <a:xfrm>
              <a:off x="1811835" y="5001539"/>
              <a:ext cx="220024" cy="194831"/>
            </a:xfrm>
            <a:custGeom>
              <a:avLst/>
              <a:gdLst/>
              <a:ahLst/>
              <a:cxnLst/>
              <a:rect l="l" t="t" r="r" b="b"/>
              <a:pathLst>
                <a:path w="5406" h="4787" extrusionOk="0">
                  <a:moveTo>
                    <a:pt x="3334" y="0"/>
                  </a:moveTo>
                  <a:lnTo>
                    <a:pt x="0" y="4787"/>
                  </a:lnTo>
                  <a:lnTo>
                    <a:pt x="2072" y="4787"/>
                  </a:lnTo>
                  <a:lnTo>
                    <a:pt x="5406" y="0"/>
                  </a:lnTo>
                  <a:close/>
                </a:path>
              </a:pathLst>
            </a:custGeom>
            <a:solidFill>
              <a:srgbClr val="E2E2E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0" name="Google Shape;77;p15"/>
            <p:cNvSpPr/>
            <p:nvPr/>
          </p:nvSpPr>
          <p:spPr>
            <a:xfrm>
              <a:off x="1598120" y="4774272"/>
              <a:ext cx="1247862" cy="2488764"/>
            </a:xfrm>
            <a:custGeom>
              <a:avLst/>
              <a:gdLst/>
              <a:ahLst/>
              <a:cxnLst/>
              <a:rect l="l" t="t" r="r" b="b"/>
              <a:pathLst>
                <a:path w="30660" h="61149" extrusionOk="0">
                  <a:moveTo>
                    <a:pt x="727" y="0"/>
                  </a:moveTo>
                  <a:cubicBezTo>
                    <a:pt x="0" y="11014"/>
                    <a:pt x="3072" y="44744"/>
                    <a:pt x="4144" y="56293"/>
                  </a:cubicBezTo>
                  <a:cubicBezTo>
                    <a:pt x="4168" y="56603"/>
                    <a:pt x="4453" y="56960"/>
                    <a:pt x="4477" y="57245"/>
                  </a:cubicBezTo>
                  <a:cubicBezTo>
                    <a:pt x="4644" y="59019"/>
                    <a:pt x="4751" y="60091"/>
                    <a:pt x="4751" y="60258"/>
                  </a:cubicBezTo>
                  <a:cubicBezTo>
                    <a:pt x="4779" y="60847"/>
                    <a:pt x="6567" y="61148"/>
                    <a:pt x="8454" y="61148"/>
                  </a:cubicBezTo>
                  <a:cubicBezTo>
                    <a:pt x="10570" y="61148"/>
                    <a:pt x="12810" y="60770"/>
                    <a:pt x="12835" y="59996"/>
                  </a:cubicBezTo>
                  <a:lnTo>
                    <a:pt x="12871" y="57055"/>
                  </a:lnTo>
                  <a:lnTo>
                    <a:pt x="13276" y="56186"/>
                  </a:lnTo>
                  <a:lnTo>
                    <a:pt x="15633" y="14514"/>
                  </a:lnTo>
                  <a:cubicBezTo>
                    <a:pt x="15615" y="14003"/>
                    <a:pt x="15763" y="13674"/>
                    <a:pt x="15908" y="13674"/>
                  </a:cubicBezTo>
                  <a:cubicBezTo>
                    <a:pt x="16040" y="13674"/>
                    <a:pt x="16169" y="13945"/>
                    <a:pt x="16169" y="14597"/>
                  </a:cubicBezTo>
                  <a:cubicBezTo>
                    <a:pt x="16122" y="24872"/>
                    <a:pt x="18622" y="46697"/>
                    <a:pt x="19003" y="55733"/>
                  </a:cubicBezTo>
                  <a:cubicBezTo>
                    <a:pt x="19027" y="55948"/>
                    <a:pt x="19348" y="56162"/>
                    <a:pt x="19348" y="56364"/>
                  </a:cubicBezTo>
                  <a:cubicBezTo>
                    <a:pt x="19455" y="58567"/>
                    <a:pt x="19527" y="59936"/>
                    <a:pt x="19539" y="60079"/>
                  </a:cubicBezTo>
                  <a:cubicBezTo>
                    <a:pt x="19635" y="60525"/>
                    <a:pt x="21296" y="60734"/>
                    <a:pt x="23092" y="60734"/>
                  </a:cubicBezTo>
                  <a:cubicBezTo>
                    <a:pt x="25274" y="60734"/>
                    <a:pt x="27656" y="60426"/>
                    <a:pt x="27683" y="59865"/>
                  </a:cubicBezTo>
                  <a:cubicBezTo>
                    <a:pt x="27683" y="59734"/>
                    <a:pt x="27790" y="58424"/>
                    <a:pt x="27921" y="56257"/>
                  </a:cubicBezTo>
                  <a:cubicBezTo>
                    <a:pt x="27933" y="56007"/>
                    <a:pt x="28171" y="55733"/>
                    <a:pt x="28194" y="55448"/>
                  </a:cubicBezTo>
                  <a:cubicBezTo>
                    <a:pt x="28921" y="44041"/>
                    <a:pt x="30659" y="13573"/>
                    <a:pt x="29385" y="48"/>
                  </a:cubicBezTo>
                  <a:cubicBezTo>
                    <a:pt x="29385" y="48"/>
                    <a:pt x="15360" y="0"/>
                    <a:pt x="727" y="0"/>
                  </a:cubicBezTo>
                  <a:close/>
                </a:path>
              </a:pathLst>
            </a:custGeom>
            <a:solidFill>
              <a:srgbClr val="575756"/>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1" name="Google Shape;78;p15"/>
            <p:cNvSpPr/>
            <p:nvPr/>
          </p:nvSpPr>
          <p:spPr>
            <a:xfrm>
              <a:off x="1615091" y="4944844"/>
              <a:ext cx="1192103" cy="155596"/>
            </a:xfrm>
            <a:custGeom>
              <a:avLst/>
              <a:gdLst/>
              <a:ahLst/>
              <a:cxnLst/>
              <a:rect l="l" t="t" r="r" b="b"/>
              <a:pathLst>
                <a:path w="29290" h="3823" extrusionOk="0">
                  <a:moveTo>
                    <a:pt x="16252" y="0"/>
                  </a:moveTo>
                  <a:lnTo>
                    <a:pt x="0" y="1310"/>
                  </a:lnTo>
                  <a:cubicBezTo>
                    <a:pt x="0" y="1310"/>
                    <a:pt x="5668" y="3822"/>
                    <a:pt x="15443" y="3822"/>
                  </a:cubicBezTo>
                  <a:cubicBezTo>
                    <a:pt x="25230" y="3822"/>
                    <a:pt x="29290" y="1310"/>
                    <a:pt x="29290" y="1310"/>
                  </a:cubicBezTo>
                  <a:lnTo>
                    <a:pt x="16252" y="0"/>
                  </a:lnTo>
                  <a:close/>
                </a:path>
              </a:pathLst>
            </a:custGeom>
            <a:solidFill>
              <a:srgbClr val="3C3C3B"/>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2" name="Google Shape;79;p15"/>
            <p:cNvSpPr/>
            <p:nvPr/>
          </p:nvSpPr>
          <p:spPr>
            <a:xfrm>
              <a:off x="1944598" y="1693805"/>
              <a:ext cx="632885" cy="1078224"/>
            </a:xfrm>
            <a:custGeom>
              <a:avLst/>
              <a:gdLst/>
              <a:ahLst/>
              <a:cxnLst/>
              <a:rect l="l" t="t" r="r" b="b"/>
              <a:pathLst>
                <a:path w="15550" h="26492" extrusionOk="0">
                  <a:moveTo>
                    <a:pt x="7870" y="0"/>
                  </a:moveTo>
                  <a:cubicBezTo>
                    <a:pt x="7870" y="0"/>
                    <a:pt x="131" y="3787"/>
                    <a:pt x="131" y="7335"/>
                  </a:cubicBezTo>
                  <a:cubicBezTo>
                    <a:pt x="131" y="10907"/>
                    <a:pt x="0" y="21860"/>
                    <a:pt x="1977" y="26492"/>
                  </a:cubicBezTo>
                  <a:lnTo>
                    <a:pt x="13657" y="26492"/>
                  </a:lnTo>
                  <a:cubicBezTo>
                    <a:pt x="15348" y="23587"/>
                    <a:pt x="15550" y="10918"/>
                    <a:pt x="15550" y="7370"/>
                  </a:cubicBezTo>
                  <a:cubicBezTo>
                    <a:pt x="15550" y="3822"/>
                    <a:pt x="7870" y="0"/>
                    <a:pt x="7870" y="0"/>
                  </a:cubicBezTo>
                  <a:close/>
                </a:path>
              </a:pathLst>
            </a:custGeom>
            <a:solidFill>
              <a:srgbClr val="031726"/>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3" name="Google Shape;80;p15"/>
            <p:cNvSpPr/>
            <p:nvPr/>
          </p:nvSpPr>
          <p:spPr>
            <a:xfrm>
              <a:off x="2657416" y="3209578"/>
              <a:ext cx="399348" cy="940170"/>
            </a:xfrm>
            <a:custGeom>
              <a:avLst/>
              <a:gdLst/>
              <a:ahLst/>
              <a:cxnLst/>
              <a:rect l="l" t="t" r="r" b="b"/>
              <a:pathLst>
                <a:path w="9812" h="23100" extrusionOk="0">
                  <a:moveTo>
                    <a:pt x="7287" y="0"/>
                  </a:moveTo>
                  <a:lnTo>
                    <a:pt x="310" y="5215"/>
                  </a:lnTo>
                  <a:lnTo>
                    <a:pt x="4287" y="15097"/>
                  </a:lnTo>
                  <a:lnTo>
                    <a:pt x="1" y="20014"/>
                  </a:lnTo>
                  <a:cubicBezTo>
                    <a:pt x="1" y="20014"/>
                    <a:pt x="897" y="23099"/>
                    <a:pt x="1032" y="23099"/>
                  </a:cubicBezTo>
                  <a:cubicBezTo>
                    <a:pt x="1034" y="23099"/>
                    <a:pt x="1035" y="23099"/>
                    <a:pt x="1036" y="23098"/>
                  </a:cubicBezTo>
                  <a:cubicBezTo>
                    <a:pt x="1155" y="23039"/>
                    <a:pt x="8978" y="18074"/>
                    <a:pt x="9395" y="16038"/>
                  </a:cubicBezTo>
                  <a:cubicBezTo>
                    <a:pt x="9811" y="14002"/>
                    <a:pt x="7287" y="0"/>
                    <a:pt x="7287" y="0"/>
                  </a:cubicBezTo>
                  <a:close/>
                </a:path>
              </a:pathLst>
            </a:custGeom>
            <a:solidFill>
              <a:srgbClr val="0E263F"/>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4" name="Google Shape;81;p15"/>
            <p:cNvSpPr/>
            <p:nvPr/>
          </p:nvSpPr>
          <p:spPr>
            <a:xfrm>
              <a:off x="1425104" y="3226997"/>
              <a:ext cx="400814" cy="942124"/>
            </a:xfrm>
            <a:custGeom>
              <a:avLst/>
              <a:gdLst/>
              <a:ahLst/>
              <a:cxnLst/>
              <a:rect l="l" t="t" r="r" b="b"/>
              <a:pathLst>
                <a:path w="9848" h="23148" extrusionOk="0">
                  <a:moveTo>
                    <a:pt x="2835" y="1"/>
                  </a:moveTo>
                  <a:cubicBezTo>
                    <a:pt x="2835" y="1"/>
                    <a:pt x="1" y="13538"/>
                    <a:pt x="418" y="15562"/>
                  </a:cubicBezTo>
                  <a:cubicBezTo>
                    <a:pt x="834" y="17610"/>
                    <a:pt x="8704" y="23087"/>
                    <a:pt x="8823" y="23146"/>
                  </a:cubicBezTo>
                  <a:cubicBezTo>
                    <a:pt x="8825" y="23147"/>
                    <a:pt x="8826" y="23148"/>
                    <a:pt x="8828" y="23148"/>
                  </a:cubicBezTo>
                  <a:cubicBezTo>
                    <a:pt x="8963" y="23148"/>
                    <a:pt x="9847" y="20063"/>
                    <a:pt x="9847" y="20063"/>
                  </a:cubicBezTo>
                  <a:lnTo>
                    <a:pt x="5561" y="15145"/>
                  </a:lnTo>
                  <a:lnTo>
                    <a:pt x="9538" y="5263"/>
                  </a:lnTo>
                  <a:lnTo>
                    <a:pt x="2835" y="1"/>
                  </a:lnTo>
                  <a:close/>
                </a:path>
              </a:pathLst>
            </a:custGeom>
            <a:solidFill>
              <a:srgbClr val="0E263F"/>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5" name="Google Shape;82;p15"/>
            <p:cNvSpPr/>
            <p:nvPr/>
          </p:nvSpPr>
          <p:spPr>
            <a:xfrm>
              <a:off x="1367473" y="2660053"/>
              <a:ext cx="1682009" cy="2371589"/>
            </a:xfrm>
            <a:custGeom>
              <a:avLst/>
              <a:gdLst/>
              <a:ahLst/>
              <a:cxnLst/>
              <a:rect l="l" t="t" r="r" b="b"/>
              <a:pathLst>
                <a:path w="41327" h="58270" extrusionOk="0">
                  <a:moveTo>
                    <a:pt x="17026" y="0"/>
                  </a:moveTo>
                  <a:cubicBezTo>
                    <a:pt x="17026" y="0"/>
                    <a:pt x="9489" y="2917"/>
                    <a:pt x="6930" y="4656"/>
                  </a:cubicBezTo>
                  <a:cubicBezTo>
                    <a:pt x="3524" y="6966"/>
                    <a:pt x="107" y="15717"/>
                    <a:pt x="0" y="18515"/>
                  </a:cubicBezTo>
                  <a:cubicBezTo>
                    <a:pt x="0" y="18515"/>
                    <a:pt x="4929" y="19693"/>
                    <a:pt x="9156" y="20836"/>
                  </a:cubicBezTo>
                  <a:cubicBezTo>
                    <a:pt x="9275" y="22872"/>
                    <a:pt x="9192" y="25194"/>
                    <a:pt x="8799" y="27873"/>
                  </a:cubicBezTo>
                  <a:cubicBezTo>
                    <a:pt x="8585" y="29230"/>
                    <a:pt x="6179" y="44482"/>
                    <a:pt x="5298" y="52090"/>
                  </a:cubicBezTo>
                  <a:cubicBezTo>
                    <a:pt x="5239" y="52566"/>
                    <a:pt x="6358" y="53614"/>
                    <a:pt x="6299" y="54067"/>
                  </a:cubicBezTo>
                  <a:cubicBezTo>
                    <a:pt x="6120" y="55543"/>
                    <a:pt x="5906" y="57150"/>
                    <a:pt x="6096" y="57436"/>
                  </a:cubicBezTo>
                  <a:cubicBezTo>
                    <a:pt x="6346" y="57817"/>
                    <a:pt x="13299" y="58270"/>
                    <a:pt x="21443" y="58270"/>
                  </a:cubicBezTo>
                  <a:cubicBezTo>
                    <a:pt x="28730" y="58270"/>
                    <a:pt x="35147" y="57615"/>
                    <a:pt x="35421" y="57353"/>
                  </a:cubicBezTo>
                  <a:cubicBezTo>
                    <a:pt x="35671" y="57162"/>
                    <a:pt x="35445" y="56210"/>
                    <a:pt x="35338" y="54531"/>
                  </a:cubicBezTo>
                  <a:cubicBezTo>
                    <a:pt x="35326" y="54186"/>
                    <a:pt x="36445" y="53305"/>
                    <a:pt x="36409" y="52924"/>
                  </a:cubicBezTo>
                  <a:cubicBezTo>
                    <a:pt x="36017" y="46613"/>
                    <a:pt x="33873" y="32183"/>
                    <a:pt x="33814" y="31326"/>
                  </a:cubicBezTo>
                  <a:cubicBezTo>
                    <a:pt x="33552" y="27218"/>
                    <a:pt x="33683" y="23813"/>
                    <a:pt x="33992" y="20967"/>
                  </a:cubicBezTo>
                  <a:cubicBezTo>
                    <a:pt x="38576" y="20265"/>
                    <a:pt x="41327" y="15955"/>
                    <a:pt x="41327" y="15955"/>
                  </a:cubicBezTo>
                  <a:cubicBezTo>
                    <a:pt x="41208" y="12633"/>
                    <a:pt x="39803" y="7489"/>
                    <a:pt x="37005" y="5715"/>
                  </a:cubicBezTo>
                  <a:cubicBezTo>
                    <a:pt x="35135" y="4037"/>
                    <a:pt x="28349" y="1263"/>
                    <a:pt x="26480" y="715"/>
                  </a:cubicBezTo>
                  <a:cubicBezTo>
                    <a:pt x="25721" y="492"/>
                    <a:pt x="25006" y="422"/>
                    <a:pt x="24298" y="422"/>
                  </a:cubicBezTo>
                  <a:cubicBezTo>
                    <a:pt x="23141" y="422"/>
                    <a:pt x="22001" y="607"/>
                    <a:pt x="20706" y="607"/>
                  </a:cubicBezTo>
                  <a:cubicBezTo>
                    <a:pt x="19621" y="607"/>
                    <a:pt x="18427" y="477"/>
                    <a:pt x="17026" y="0"/>
                  </a:cubicBezTo>
                  <a:close/>
                </a:path>
              </a:pathLst>
            </a:custGeom>
            <a:solidFill>
              <a:srgbClr val="575756"/>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6" name="Google Shape;83;p15"/>
            <p:cNvSpPr/>
            <p:nvPr/>
          </p:nvSpPr>
          <p:spPr>
            <a:xfrm>
              <a:off x="2053022" y="2400797"/>
              <a:ext cx="384615" cy="318925"/>
            </a:xfrm>
            <a:custGeom>
              <a:avLst/>
              <a:gdLst/>
              <a:ahLst/>
              <a:cxnLst/>
              <a:rect l="l" t="t" r="r" b="b"/>
              <a:pathLst>
                <a:path w="9450" h="7836" extrusionOk="0">
                  <a:moveTo>
                    <a:pt x="587" y="1"/>
                  </a:moveTo>
                  <a:lnTo>
                    <a:pt x="587" y="1"/>
                  </a:lnTo>
                  <a:cubicBezTo>
                    <a:pt x="599" y="1477"/>
                    <a:pt x="492" y="4513"/>
                    <a:pt x="182" y="6370"/>
                  </a:cubicBezTo>
                  <a:cubicBezTo>
                    <a:pt x="0" y="7389"/>
                    <a:pt x="2797" y="7835"/>
                    <a:pt x="5353" y="7835"/>
                  </a:cubicBezTo>
                  <a:cubicBezTo>
                    <a:pt x="7485" y="7835"/>
                    <a:pt x="9449" y="7525"/>
                    <a:pt x="9374" y="6978"/>
                  </a:cubicBezTo>
                  <a:cubicBezTo>
                    <a:pt x="9255" y="6644"/>
                    <a:pt x="8909" y="2549"/>
                    <a:pt x="9016" y="382"/>
                  </a:cubicBezTo>
                  <a:lnTo>
                    <a:pt x="587" y="1"/>
                  </a:lnTo>
                  <a:close/>
                </a:path>
              </a:pathLst>
            </a:custGeom>
            <a:solidFill>
              <a:srgbClr val="EEEEE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7" name="Google Shape;84;p15"/>
            <p:cNvSpPr/>
            <p:nvPr/>
          </p:nvSpPr>
          <p:spPr>
            <a:xfrm>
              <a:off x="2076873" y="2363963"/>
              <a:ext cx="343142" cy="217135"/>
            </a:xfrm>
            <a:custGeom>
              <a:avLst/>
              <a:gdLst/>
              <a:ahLst/>
              <a:cxnLst/>
              <a:rect l="l" t="t" r="r" b="b"/>
              <a:pathLst>
                <a:path w="8431" h="5335" extrusionOk="0">
                  <a:moveTo>
                    <a:pt x="8430" y="1"/>
                  </a:moveTo>
                  <a:lnTo>
                    <a:pt x="1" y="906"/>
                  </a:lnTo>
                  <a:cubicBezTo>
                    <a:pt x="1" y="906"/>
                    <a:pt x="72" y="1441"/>
                    <a:pt x="13" y="2382"/>
                  </a:cubicBezTo>
                  <a:cubicBezTo>
                    <a:pt x="13" y="2382"/>
                    <a:pt x="2525" y="5335"/>
                    <a:pt x="4311" y="5335"/>
                  </a:cubicBezTo>
                  <a:cubicBezTo>
                    <a:pt x="6097" y="5335"/>
                    <a:pt x="8395" y="2596"/>
                    <a:pt x="8395" y="2596"/>
                  </a:cubicBezTo>
                  <a:cubicBezTo>
                    <a:pt x="8395" y="2596"/>
                    <a:pt x="8347" y="775"/>
                    <a:pt x="8430" y="1"/>
                  </a:cubicBezTo>
                  <a:close/>
                </a:path>
              </a:pathLst>
            </a:custGeom>
            <a:solidFill>
              <a:srgbClr val="C1C1C1"/>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8" name="Google Shape;85;p15"/>
            <p:cNvSpPr/>
            <p:nvPr/>
          </p:nvSpPr>
          <p:spPr>
            <a:xfrm>
              <a:off x="2493640" y="1956032"/>
              <a:ext cx="179528" cy="223443"/>
            </a:xfrm>
            <a:custGeom>
              <a:avLst/>
              <a:gdLst/>
              <a:ahLst/>
              <a:cxnLst/>
              <a:rect l="l" t="t" r="r" b="b"/>
              <a:pathLst>
                <a:path w="4411" h="5490" extrusionOk="0">
                  <a:moveTo>
                    <a:pt x="2769" y="0"/>
                  </a:moveTo>
                  <a:cubicBezTo>
                    <a:pt x="2657" y="0"/>
                    <a:pt x="2540" y="11"/>
                    <a:pt x="2417" y="34"/>
                  </a:cubicBezTo>
                  <a:cubicBezTo>
                    <a:pt x="1215" y="273"/>
                    <a:pt x="405" y="1035"/>
                    <a:pt x="203" y="2559"/>
                  </a:cubicBezTo>
                  <a:cubicBezTo>
                    <a:pt x="0" y="4094"/>
                    <a:pt x="762" y="4904"/>
                    <a:pt x="1691" y="5380"/>
                  </a:cubicBezTo>
                  <a:cubicBezTo>
                    <a:pt x="1833" y="5455"/>
                    <a:pt x="1976" y="5489"/>
                    <a:pt x="2117" y="5489"/>
                  </a:cubicBezTo>
                  <a:cubicBezTo>
                    <a:pt x="3105" y="5489"/>
                    <a:pt x="4040" y="3818"/>
                    <a:pt x="4227" y="2475"/>
                  </a:cubicBezTo>
                  <a:cubicBezTo>
                    <a:pt x="4411" y="1081"/>
                    <a:pt x="3868" y="0"/>
                    <a:pt x="2769" y="0"/>
                  </a:cubicBezTo>
                  <a:close/>
                </a:path>
              </a:pathLst>
            </a:custGeom>
            <a:solidFill>
              <a:srgbClr val="ED906B"/>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19" name="Google Shape;86;p15"/>
            <p:cNvSpPr/>
            <p:nvPr/>
          </p:nvSpPr>
          <p:spPr>
            <a:xfrm>
              <a:off x="2572150" y="1956113"/>
              <a:ext cx="78999" cy="49817"/>
            </a:xfrm>
            <a:custGeom>
              <a:avLst/>
              <a:gdLst/>
              <a:ahLst/>
              <a:cxnLst/>
              <a:rect l="l" t="t" r="r" b="b"/>
              <a:pathLst>
                <a:path w="1941" h="1224" extrusionOk="0">
                  <a:moveTo>
                    <a:pt x="820" y="0"/>
                  </a:moveTo>
                  <a:cubicBezTo>
                    <a:pt x="433" y="0"/>
                    <a:pt x="155" y="140"/>
                    <a:pt x="155" y="140"/>
                  </a:cubicBezTo>
                  <a:lnTo>
                    <a:pt x="0" y="1223"/>
                  </a:lnTo>
                  <a:cubicBezTo>
                    <a:pt x="222" y="536"/>
                    <a:pt x="784" y="318"/>
                    <a:pt x="1254" y="318"/>
                  </a:cubicBezTo>
                  <a:cubicBezTo>
                    <a:pt x="1565" y="318"/>
                    <a:pt x="1836" y="414"/>
                    <a:pt x="1941" y="533"/>
                  </a:cubicBezTo>
                  <a:cubicBezTo>
                    <a:pt x="1941" y="533"/>
                    <a:pt x="1715" y="116"/>
                    <a:pt x="1072" y="21"/>
                  </a:cubicBezTo>
                  <a:cubicBezTo>
                    <a:pt x="984" y="6"/>
                    <a:pt x="900" y="0"/>
                    <a:pt x="820" y="0"/>
                  </a:cubicBezTo>
                  <a:close/>
                </a:path>
              </a:pathLst>
            </a:custGeom>
            <a:solidFill>
              <a:srgbClr val="FFAF9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0" name="Google Shape;87;p15"/>
            <p:cNvSpPr/>
            <p:nvPr/>
          </p:nvSpPr>
          <p:spPr>
            <a:xfrm>
              <a:off x="1852779" y="1956520"/>
              <a:ext cx="179080" cy="223443"/>
            </a:xfrm>
            <a:custGeom>
              <a:avLst/>
              <a:gdLst/>
              <a:ahLst/>
              <a:cxnLst/>
              <a:rect l="l" t="t" r="r" b="b"/>
              <a:pathLst>
                <a:path w="4400" h="5490" extrusionOk="0">
                  <a:moveTo>
                    <a:pt x="1625" y="0"/>
                  </a:moveTo>
                  <a:cubicBezTo>
                    <a:pt x="544" y="0"/>
                    <a:pt x="1" y="1081"/>
                    <a:pt x="185" y="2475"/>
                  </a:cubicBezTo>
                  <a:cubicBezTo>
                    <a:pt x="372" y="3818"/>
                    <a:pt x="1306" y="5489"/>
                    <a:pt x="2294" y="5489"/>
                  </a:cubicBezTo>
                  <a:cubicBezTo>
                    <a:pt x="2436" y="5489"/>
                    <a:pt x="2579" y="5455"/>
                    <a:pt x="2721" y="5380"/>
                  </a:cubicBezTo>
                  <a:cubicBezTo>
                    <a:pt x="3638" y="4904"/>
                    <a:pt x="4400" y="4094"/>
                    <a:pt x="4209" y="2570"/>
                  </a:cubicBezTo>
                  <a:cubicBezTo>
                    <a:pt x="3995" y="1034"/>
                    <a:pt x="3197" y="284"/>
                    <a:pt x="1971" y="34"/>
                  </a:cubicBezTo>
                  <a:cubicBezTo>
                    <a:pt x="1850" y="11"/>
                    <a:pt x="1735" y="0"/>
                    <a:pt x="1625" y="0"/>
                  </a:cubicBezTo>
                  <a:close/>
                </a:path>
              </a:pathLst>
            </a:custGeom>
            <a:solidFill>
              <a:srgbClr val="ED906B"/>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1" name="Google Shape;88;p15"/>
            <p:cNvSpPr/>
            <p:nvPr/>
          </p:nvSpPr>
          <p:spPr>
            <a:xfrm>
              <a:off x="1874798" y="1956764"/>
              <a:ext cx="79039" cy="49613"/>
            </a:xfrm>
            <a:custGeom>
              <a:avLst/>
              <a:gdLst/>
              <a:ahLst/>
              <a:cxnLst/>
              <a:rect l="l" t="t" r="r" b="b"/>
              <a:pathLst>
                <a:path w="1942" h="1219" extrusionOk="0">
                  <a:moveTo>
                    <a:pt x="1099" y="0"/>
                  </a:moveTo>
                  <a:cubicBezTo>
                    <a:pt x="1026" y="0"/>
                    <a:pt x="949" y="5"/>
                    <a:pt x="870" y="16"/>
                  </a:cubicBezTo>
                  <a:cubicBezTo>
                    <a:pt x="227" y="124"/>
                    <a:pt x="1" y="540"/>
                    <a:pt x="1" y="540"/>
                  </a:cubicBezTo>
                  <a:cubicBezTo>
                    <a:pt x="107" y="420"/>
                    <a:pt x="383" y="321"/>
                    <a:pt x="699" y="321"/>
                  </a:cubicBezTo>
                  <a:cubicBezTo>
                    <a:pt x="1167" y="321"/>
                    <a:pt x="1722" y="537"/>
                    <a:pt x="1942" y="1219"/>
                  </a:cubicBezTo>
                  <a:lnTo>
                    <a:pt x="1787" y="136"/>
                  </a:lnTo>
                  <a:cubicBezTo>
                    <a:pt x="1787" y="136"/>
                    <a:pt x="1491" y="0"/>
                    <a:pt x="1099" y="0"/>
                  </a:cubicBezTo>
                  <a:close/>
                </a:path>
              </a:pathLst>
            </a:custGeom>
            <a:solidFill>
              <a:srgbClr val="FFAF9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2" name="Google Shape;89;p15"/>
            <p:cNvSpPr/>
            <p:nvPr/>
          </p:nvSpPr>
          <p:spPr>
            <a:xfrm>
              <a:off x="1948953" y="1581881"/>
              <a:ext cx="628530" cy="659544"/>
            </a:xfrm>
            <a:custGeom>
              <a:avLst/>
              <a:gdLst/>
              <a:ahLst/>
              <a:cxnLst/>
              <a:rect l="l" t="t" r="r" b="b"/>
              <a:pathLst>
                <a:path w="15443" h="16205" extrusionOk="0">
                  <a:moveTo>
                    <a:pt x="7728" y="0"/>
                  </a:moveTo>
                  <a:cubicBezTo>
                    <a:pt x="3453" y="0"/>
                    <a:pt x="1" y="2750"/>
                    <a:pt x="1" y="8477"/>
                  </a:cubicBezTo>
                  <a:cubicBezTo>
                    <a:pt x="1" y="12752"/>
                    <a:pt x="3453" y="16204"/>
                    <a:pt x="7728" y="16204"/>
                  </a:cubicBezTo>
                  <a:cubicBezTo>
                    <a:pt x="11990" y="16204"/>
                    <a:pt x="15443" y="12752"/>
                    <a:pt x="15443" y="8477"/>
                  </a:cubicBezTo>
                  <a:cubicBezTo>
                    <a:pt x="15443" y="2870"/>
                    <a:pt x="11978" y="0"/>
                    <a:pt x="7728" y="0"/>
                  </a:cubicBezTo>
                  <a:close/>
                </a:path>
              </a:pathLst>
            </a:custGeom>
            <a:solidFill>
              <a:srgbClr val="FFAF9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3" name="Google Shape;90;p15"/>
            <p:cNvSpPr/>
            <p:nvPr/>
          </p:nvSpPr>
          <p:spPr>
            <a:xfrm>
              <a:off x="1947976" y="1926891"/>
              <a:ext cx="629507" cy="577777"/>
            </a:xfrm>
            <a:custGeom>
              <a:avLst/>
              <a:gdLst/>
              <a:ahLst/>
              <a:cxnLst/>
              <a:rect l="l" t="t" r="r" b="b"/>
              <a:pathLst>
                <a:path w="15467" h="14196" extrusionOk="0">
                  <a:moveTo>
                    <a:pt x="15467" y="0"/>
                  </a:moveTo>
                  <a:lnTo>
                    <a:pt x="1" y="24"/>
                  </a:lnTo>
                  <a:cubicBezTo>
                    <a:pt x="1" y="4156"/>
                    <a:pt x="1" y="7608"/>
                    <a:pt x="1584" y="9859"/>
                  </a:cubicBezTo>
                  <a:cubicBezTo>
                    <a:pt x="2489" y="11156"/>
                    <a:pt x="4775" y="13419"/>
                    <a:pt x="6537" y="14038"/>
                  </a:cubicBezTo>
                  <a:cubicBezTo>
                    <a:pt x="6813" y="14132"/>
                    <a:pt x="7390" y="14196"/>
                    <a:pt x="7901" y="14196"/>
                  </a:cubicBezTo>
                  <a:cubicBezTo>
                    <a:pt x="8228" y="14196"/>
                    <a:pt x="8528" y="14170"/>
                    <a:pt x="8704" y="14109"/>
                  </a:cubicBezTo>
                  <a:cubicBezTo>
                    <a:pt x="10490" y="13514"/>
                    <a:pt x="12943" y="11192"/>
                    <a:pt x="13895" y="9847"/>
                  </a:cubicBezTo>
                  <a:cubicBezTo>
                    <a:pt x="15467" y="7597"/>
                    <a:pt x="15467" y="4144"/>
                    <a:pt x="15467" y="0"/>
                  </a:cubicBezTo>
                  <a:close/>
                </a:path>
              </a:pathLst>
            </a:custGeom>
            <a:solidFill>
              <a:srgbClr val="EEEEE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4" name="Google Shape;91;p15"/>
            <p:cNvSpPr/>
            <p:nvPr/>
          </p:nvSpPr>
          <p:spPr>
            <a:xfrm>
              <a:off x="2346794" y="2016511"/>
              <a:ext cx="137647" cy="28287"/>
            </a:xfrm>
            <a:custGeom>
              <a:avLst/>
              <a:gdLst/>
              <a:ahLst/>
              <a:cxnLst/>
              <a:rect l="l" t="t" r="r" b="b"/>
              <a:pathLst>
                <a:path w="3382" h="695" extrusionOk="0">
                  <a:moveTo>
                    <a:pt x="2477" y="1"/>
                  </a:moveTo>
                  <a:cubicBezTo>
                    <a:pt x="2191" y="25"/>
                    <a:pt x="1918" y="37"/>
                    <a:pt x="1656" y="84"/>
                  </a:cubicBezTo>
                  <a:cubicBezTo>
                    <a:pt x="1382" y="120"/>
                    <a:pt x="1120" y="168"/>
                    <a:pt x="846" y="239"/>
                  </a:cubicBezTo>
                  <a:cubicBezTo>
                    <a:pt x="584" y="322"/>
                    <a:pt x="334" y="406"/>
                    <a:pt x="72" y="513"/>
                  </a:cubicBezTo>
                  <a:cubicBezTo>
                    <a:pt x="36" y="537"/>
                    <a:pt x="1" y="584"/>
                    <a:pt x="36" y="620"/>
                  </a:cubicBezTo>
                  <a:cubicBezTo>
                    <a:pt x="46" y="670"/>
                    <a:pt x="89" y="695"/>
                    <a:pt x="138" y="695"/>
                  </a:cubicBezTo>
                  <a:cubicBezTo>
                    <a:pt x="147" y="695"/>
                    <a:pt x="157" y="694"/>
                    <a:pt x="167" y="692"/>
                  </a:cubicBezTo>
                  <a:cubicBezTo>
                    <a:pt x="405" y="620"/>
                    <a:pt x="667" y="549"/>
                    <a:pt x="929" y="501"/>
                  </a:cubicBezTo>
                  <a:cubicBezTo>
                    <a:pt x="1179" y="453"/>
                    <a:pt x="1441" y="394"/>
                    <a:pt x="1703" y="358"/>
                  </a:cubicBezTo>
                  <a:cubicBezTo>
                    <a:pt x="1965" y="334"/>
                    <a:pt x="2215" y="299"/>
                    <a:pt x="2489" y="287"/>
                  </a:cubicBezTo>
                  <a:cubicBezTo>
                    <a:pt x="2751" y="263"/>
                    <a:pt x="3013" y="263"/>
                    <a:pt x="3275" y="263"/>
                  </a:cubicBezTo>
                  <a:cubicBezTo>
                    <a:pt x="3334" y="263"/>
                    <a:pt x="3382" y="215"/>
                    <a:pt x="3382" y="168"/>
                  </a:cubicBezTo>
                  <a:cubicBezTo>
                    <a:pt x="3382" y="108"/>
                    <a:pt x="3346" y="61"/>
                    <a:pt x="3287" y="49"/>
                  </a:cubicBezTo>
                  <a:cubicBezTo>
                    <a:pt x="3025" y="25"/>
                    <a:pt x="2739" y="1"/>
                    <a:pt x="2477"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5" name="Google Shape;92;p15"/>
            <p:cNvSpPr/>
            <p:nvPr/>
          </p:nvSpPr>
          <p:spPr>
            <a:xfrm>
              <a:off x="2023596" y="2020541"/>
              <a:ext cx="137159" cy="19780"/>
            </a:xfrm>
            <a:custGeom>
              <a:avLst/>
              <a:gdLst/>
              <a:ahLst/>
              <a:cxnLst/>
              <a:rect l="l" t="t" r="r" b="b"/>
              <a:pathLst>
                <a:path w="3370" h="486" extrusionOk="0">
                  <a:moveTo>
                    <a:pt x="1280" y="0"/>
                  </a:moveTo>
                  <a:cubicBezTo>
                    <a:pt x="1143" y="0"/>
                    <a:pt x="1006" y="3"/>
                    <a:pt x="869" y="9"/>
                  </a:cubicBezTo>
                  <a:cubicBezTo>
                    <a:pt x="607" y="21"/>
                    <a:pt x="334" y="69"/>
                    <a:pt x="72" y="128"/>
                  </a:cubicBezTo>
                  <a:cubicBezTo>
                    <a:pt x="24" y="128"/>
                    <a:pt x="0" y="188"/>
                    <a:pt x="0" y="235"/>
                  </a:cubicBezTo>
                  <a:cubicBezTo>
                    <a:pt x="0" y="283"/>
                    <a:pt x="36" y="319"/>
                    <a:pt x="95" y="319"/>
                  </a:cubicBezTo>
                  <a:cubicBezTo>
                    <a:pt x="369" y="307"/>
                    <a:pt x="619" y="283"/>
                    <a:pt x="893" y="283"/>
                  </a:cubicBezTo>
                  <a:cubicBezTo>
                    <a:pt x="1155" y="283"/>
                    <a:pt x="1405" y="283"/>
                    <a:pt x="1679" y="295"/>
                  </a:cubicBezTo>
                  <a:cubicBezTo>
                    <a:pt x="1941" y="307"/>
                    <a:pt x="2203" y="343"/>
                    <a:pt x="2465" y="366"/>
                  </a:cubicBezTo>
                  <a:cubicBezTo>
                    <a:pt x="2715" y="402"/>
                    <a:pt x="2989" y="438"/>
                    <a:pt x="3239" y="485"/>
                  </a:cubicBezTo>
                  <a:cubicBezTo>
                    <a:pt x="3298" y="485"/>
                    <a:pt x="3358" y="462"/>
                    <a:pt x="3346" y="426"/>
                  </a:cubicBezTo>
                  <a:cubicBezTo>
                    <a:pt x="3370" y="366"/>
                    <a:pt x="3346" y="307"/>
                    <a:pt x="3286" y="295"/>
                  </a:cubicBezTo>
                  <a:cubicBezTo>
                    <a:pt x="3024" y="200"/>
                    <a:pt x="2762" y="140"/>
                    <a:pt x="2489" y="104"/>
                  </a:cubicBezTo>
                  <a:cubicBezTo>
                    <a:pt x="2227" y="57"/>
                    <a:pt x="1965" y="21"/>
                    <a:pt x="1691" y="9"/>
                  </a:cubicBezTo>
                  <a:cubicBezTo>
                    <a:pt x="1554" y="3"/>
                    <a:pt x="1417" y="0"/>
                    <a:pt x="1280"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6" name="Google Shape;93;p15"/>
            <p:cNvSpPr/>
            <p:nvPr/>
          </p:nvSpPr>
          <p:spPr>
            <a:xfrm>
              <a:off x="2191728" y="2273977"/>
              <a:ext cx="142979" cy="31909"/>
            </a:xfrm>
            <a:custGeom>
              <a:avLst/>
              <a:gdLst/>
              <a:ahLst/>
              <a:cxnLst/>
              <a:rect l="l" t="t" r="r" b="b"/>
              <a:pathLst>
                <a:path w="3513" h="784" extrusionOk="0">
                  <a:moveTo>
                    <a:pt x="1818" y="0"/>
                  </a:moveTo>
                  <a:cubicBezTo>
                    <a:pt x="1245" y="0"/>
                    <a:pt x="655" y="66"/>
                    <a:pt x="405" y="188"/>
                  </a:cubicBezTo>
                  <a:cubicBezTo>
                    <a:pt x="1" y="402"/>
                    <a:pt x="1298" y="783"/>
                    <a:pt x="1739" y="783"/>
                  </a:cubicBezTo>
                  <a:cubicBezTo>
                    <a:pt x="2203" y="783"/>
                    <a:pt x="3513" y="438"/>
                    <a:pt x="3096" y="188"/>
                  </a:cubicBezTo>
                  <a:cubicBezTo>
                    <a:pt x="2893" y="60"/>
                    <a:pt x="2363" y="0"/>
                    <a:pt x="1818" y="0"/>
                  </a:cubicBezTo>
                  <a:close/>
                </a:path>
              </a:pathLst>
            </a:custGeom>
            <a:solidFill>
              <a:srgbClr val="ED906B"/>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7" name="Google Shape;94;p15"/>
            <p:cNvSpPr/>
            <p:nvPr/>
          </p:nvSpPr>
          <p:spPr>
            <a:xfrm>
              <a:off x="2206258" y="2424565"/>
              <a:ext cx="115385" cy="10216"/>
            </a:xfrm>
            <a:custGeom>
              <a:avLst/>
              <a:gdLst/>
              <a:ahLst/>
              <a:cxnLst/>
              <a:rect l="l" t="t" r="r" b="b"/>
              <a:pathLst>
                <a:path w="2835" h="251" extrusionOk="0">
                  <a:moveTo>
                    <a:pt x="1382" y="0"/>
                  </a:moveTo>
                  <a:cubicBezTo>
                    <a:pt x="1013" y="0"/>
                    <a:pt x="1" y="131"/>
                    <a:pt x="346" y="238"/>
                  </a:cubicBezTo>
                  <a:cubicBezTo>
                    <a:pt x="346" y="238"/>
                    <a:pt x="906" y="155"/>
                    <a:pt x="1370" y="155"/>
                  </a:cubicBezTo>
                  <a:cubicBezTo>
                    <a:pt x="1834" y="155"/>
                    <a:pt x="2501" y="250"/>
                    <a:pt x="2501" y="250"/>
                  </a:cubicBezTo>
                  <a:cubicBezTo>
                    <a:pt x="2835" y="155"/>
                    <a:pt x="1775" y="12"/>
                    <a:pt x="1382" y="0"/>
                  </a:cubicBezTo>
                  <a:close/>
                </a:path>
              </a:pathLst>
            </a:custGeom>
            <a:solidFill>
              <a:srgbClr val="ED906B"/>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8" name="Google Shape;95;p15"/>
            <p:cNvSpPr/>
            <p:nvPr/>
          </p:nvSpPr>
          <p:spPr>
            <a:xfrm>
              <a:off x="2151028" y="2349067"/>
              <a:ext cx="225844" cy="30077"/>
            </a:xfrm>
            <a:custGeom>
              <a:avLst/>
              <a:gdLst/>
              <a:ahLst/>
              <a:cxnLst/>
              <a:rect l="l" t="t" r="r" b="b"/>
              <a:pathLst>
                <a:path w="5549" h="739" extrusionOk="0">
                  <a:moveTo>
                    <a:pt x="2311" y="1"/>
                  </a:moveTo>
                  <a:cubicBezTo>
                    <a:pt x="1737" y="1"/>
                    <a:pt x="1046" y="324"/>
                    <a:pt x="490" y="324"/>
                  </a:cubicBezTo>
                  <a:cubicBezTo>
                    <a:pt x="310" y="324"/>
                    <a:pt x="144" y="290"/>
                    <a:pt x="1" y="200"/>
                  </a:cubicBezTo>
                  <a:lnTo>
                    <a:pt x="1" y="200"/>
                  </a:lnTo>
                  <a:cubicBezTo>
                    <a:pt x="282" y="526"/>
                    <a:pt x="1696" y="739"/>
                    <a:pt x="3033" y="739"/>
                  </a:cubicBezTo>
                  <a:cubicBezTo>
                    <a:pt x="4187" y="739"/>
                    <a:pt x="5284" y="581"/>
                    <a:pt x="5549" y="200"/>
                  </a:cubicBezTo>
                  <a:lnTo>
                    <a:pt x="5549" y="200"/>
                  </a:lnTo>
                  <a:cubicBezTo>
                    <a:pt x="5406" y="290"/>
                    <a:pt x="5240" y="324"/>
                    <a:pt x="5061" y="324"/>
                  </a:cubicBezTo>
                  <a:cubicBezTo>
                    <a:pt x="4507" y="324"/>
                    <a:pt x="3822" y="1"/>
                    <a:pt x="3249" y="1"/>
                  </a:cubicBezTo>
                  <a:cubicBezTo>
                    <a:pt x="3097" y="1"/>
                    <a:pt x="2954" y="23"/>
                    <a:pt x="2822" y="81"/>
                  </a:cubicBezTo>
                  <a:lnTo>
                    <a:pt x="2739" y="81"/>
                  </a:lnTo>
                  <a:cubicBezTo>
                    <a:pt x="2608" y="23"/>
                    <a:pt x="2463" y="1"/>
                    <a:pt x="2311" y="1"/>
                  </a:cubicBezTo>
                  <a:close/>
                </a:path>
              </a:pathLst>
            </a:custGeom>
            <a:solidFill>
              <a:srgbClr val="ED906B"/>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29" name="Google Shape;96;p15"/>
            <p:cNvSpPr/>
            <p:nvPr/>
          </p:nvSpPr>
          <p:spPr>
            <a:xfrm>
              <a:off x="2164093" y="2364940"/>
              <a:ext cx="202116" cy="38258"/>
            </a:xfrm>
            <a:custGeom>
              <a:avLst/>
              <a:gdLst/>
              <a:ahLst/>
              <a:cxnLst/>
              <a:rect l="l" t="t" r="r" b="b"/>
              <a:pathLst>
                <a:path w="4966" h="940" extrusionOk="0">
                  <a:moveTo>
                    <a:pt x="1" y="1"/>
                  </a:moveTo>
                  <a:cubicBezTo>
                    <a:pt x="332" y="259"/>
                    <a:pt x="1409" y="931"/>
                    <a:pt x="2147" y="931"/>
                  </a:cubicBezTo>
                  <a:cubicBezTo>
                    <a:pt x="2258" y="931"/>
                    <a:pt x="2362" y="916"/>
                    <a:pt x="2454" y="882"/>
                  </a:cubicBezTo>
                  <a:cubicBezTo>
                    <a:pt x="2584" y="922"/>
                    <a:pt x="2712" y="939"/>
                    <a:pt x="2838" y="939"/>
                  </a:cubicBezTo>
                  <a:cubicBezTo>
                    <a:pt x="3651" y="939"/>
                    <a:pt x="4389" y="211"/>
                    <a:pt x="4966" y="36"/>
                  </a:cubicBezTo>
                  <a:lnTo>
                    <a:pt x="4966" y="36"/>
                  </a:lnTo>
                  <a:lnTo>
                    <a:pt x="2454" y="298"/>
                  </a:lnTo>
                  <a:lnTo>
                    <a:pt x="1" y="1"/>
                  </a:lnTo>
                  <a:close/>
                </a:path>
              </a:pathLst>
            </a:custGeom>
            <a:solidFill>
              <a:srgbClr val="ED906B"/>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0" name="Google Shape;97;p15"/>
            <p:cNvSpPr/>
            <p:nvPr/>
          </p:nvSpPr>
          <p:spPr>
            <a:xfrm>
              <a:off x="2202880" y="2371737"/>
              <a:ext cx="114408" cy="12658"/>
            </a:xfrm>
            <a:custGeom>
              <a:avLst/>
              <a:gdLst/>
              <a:ahLst/>
              <a:cxnLst/>
              <a:rect l="l" t="t" r="r" b="b"/>
              <a:pathLst>
                <a:path w="2811" h="311" extrusionOk="0">
                  <a:moveTo>
                    <a:pt x="2810" y="0"/>
                  </a:moveTo>
                  <a:lnTo>
                    <a:pt x="2810" y="0"/>
                  </a:lnTo>
                  <a:cubicBezTo>
                    <a:pt x="2632" y="84"/>
                    <a:pt x="2370" y="131"/>
                    <a:pt x="2096" y="167"/>
                  </a:cubicBezTo>
                  <a:cubicBezTo>
                    <a:pt x="1917" y="179"/>
                    <a:pt x="1715" y="262"/>
                    <a:pt x="1524" y="262"/>
                  </a:cubicBezTo>
                  <a:cubicBezTo>
                    <a:pt x="1322" y="262"/>
                    <a:pt x="1096" y="167"/>
                    <a:pt x="893" y="143"/>
                  </a:cubicBezTo>
                  <a:cubicBezTo>
                    <a:pt x="560" y="119"/>
                    <a:pt x="251" y="72"/>
                    <a:pt x="0" y="12"/>
                  </a:cubicBezTo>
                  <a:lnTo>
                    <a:pt x="0" y="12"/>
                  </a:lnTo>
                  <a:cubicBezTo>
                    <a:pt x="1" y="12"/>
                    <a:pt x="746" y="310"/>
                    <a:pt x="1482" y="310"/>
                  </a:cubicBezTo>
                  <a:cubicBezTo>
                    <a:pt x="1496" y="310"/>
                    <a:pt x="1510" y="310"/>
                    <a:pt x="1524" y="310"/>
                  </a:cubicBezTo>
                  <a:cubicBezTo>
                    <a:pt x="2274" y="310"/>
                    <a:pt x="2810" y="0"/>
                    <a:pt x="2810" y="0"/>
                  </a:cubicBezTo>
                  <a:close/>
                </a:path>
              </a:pathLst>
            </a:custGeom>
            <a:solidFill>
              <a:srgbClr val="C1C1C1"/>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1" name="Google Shape;98;p15"/>
            <p:cNvSpPr/>
            <p:nvPr/>
          </p:nvSpPr>
          <p:spPr>
            <a:xfrm>
              <a:off x="2625914" y="3196473"/>
              <a:ext cx="88238" cy="491900"/>
            </a:xfrm>
            <a:custGeom>
              <a:avLst/>
              <a:gdLst/>
              <a:ahLst/>
              <a:cxnLst/>
              <a:rect l="l" t="t" r="r" b="b"/>
              <a:pathLst>
                <a:path w="2168" h="12086" extrusionOk="0">
                  <a:moveTo>
                    <a:pt x="1" y="1"/>
                  </a:moveTo>
                  <a:lnTo>
                    <a:pt x="453" y="7013"/>
                  </a:lnTo>
                  <a:lnTo>
                    <a:pt x="1072" y="7299"/>
                  </a:lnTo>
                  <a:lnTo>
                    <a:pt x="1370" y="12085"/>
                  </a:lnTo>
                  <a:lnTo>
                    <a:pt x="1644" y="6406"/>
                  </a:lnTo>
                  <a:lnTo>
                    <a:pt x="2168" y="6299"/>
                  </a:lnTo>
                  <a:lnTo>
                    <a:pt x="2168" y="6299"/>
                  </a:lnTo>
                  <a:lnTo>
                    <a:pt x="1191" y="6478"/>
                  </a:lnTo>
                  <a:lnTo>
                    <a:pt x="1" y="1"/>
                  </a:lnTo>
                  <a:close/>
                </a:path>
              </a:pathLst>
            </a:custGeom>
            <a:solidFill>
              <a:srgbClr val="C1C1C1"/>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2" name="Google Shape;99;p15"/>
            <p:cNvSpPr/>
            <p:nvPr/>
          </p:nvSpPr>
          <p:spPr>
            <a:xfrm>
              <a:off x="1769181" y="3196473"/>
              <a:ext cx="114408" cy="573300"/>
            </a:xfrm>
            <a:custGeom>
              <a:avLst/>
              <a:gdLst/>
              <a:ahLst/>
              <a:cxnLst/>
              <a:rect l="l" t="t" r="r" b="b"/>
              <a:pathLst>
                <a:path w="2811" h="14086" extrusionOk="0">
                  <a:moveTo>
                    <a:pt x="386" y="6230"/>
                  </a:moveTo>
                  <a:cubicBezTo>
                    <a:pt x="376" y="6230"/>
                    <a:pt x="369" y="6240"/>
                    <a:pt x="369" y="6240"/>
                  </a:cubicBezTo>
                  <a:lnTo>
                    <a:pt x="410" y="6247"/>
                  </a:lnTo>
                  <a:lnTo>
                    <a:pt x="410" y="6247"/>
                  </a:lnTo>
                  <a:cubicBezTo>
                    <a:pt x="401" y="6234"/>
                    <a:pt x="393" y="6230"/>
                    <a:pt x="386" y="6230"/>
                  </a:cubicBezTo>
                  <a:close/>
                  <a:moveTo>
                    <a:pt x="2810" y="1"/>
                  </a:moveTo>
                  <a:lnTo>
                    <a:pt x="1620" y="6478"/>
                  </a:lnTo>
                  <a:lnTo>
                    <a:pt x="410" y="6247"/>
                  </a:lnTo>
                  <a:lnTo>
                    <a:pt x="410" y="6247"/>
                  </a:lnTo>
                  <a:cubicBezTo>
                    <a:pt x="447" y="6299"/>
                    <a:pt x="498" y="6496"/>
                    <a:pt x="512" y="7168"/>
                  </a:cubicBezTo>
                  <a:cubicBezTo>
                    <a:pt x="608" y="9847"/>
                    <a:pt x="0" y="14086"/>
                    <a:pt x="0" y="14086"/>
                  </a:cubicBezTo>
                  <a:lnTo>
                    <a:pt x="1131" y="7299"/>
                  </a:lnTo>
                  <a:lnTo>
                    <a:pt x="2155" y="7299"/>
                  </a:lnTo>
                  <a:lnTo>
                    <a:pt x="2810" y="1"/>
                  </a:lnTo>
                  <a:close/>
                </a:path>
              </a:pathLst>
            </a:custGeom>
            <a:solidFill>
              <a:srgbClr val="C1C1C1"/>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3" name="Google Shape;100;p15"/>
            <p:cNvSpPr/>
            <p:nvPr/>
          </p:nvSpPr>
          <p:spPr>
            <a:xfrm>
              <a:off x="2563888" y="2040768"/>
              <a:ext cx="37851" cy="96947"/>
            </a:xfrm>
            <a:custGeom>
              <a:avLst/>
              <a:gdLst/>
              <a:ahLst/>
              <a:cxnLst/>
              <a:rect l="l" t="t" r="r" b="b"/>
              <a:pathLst>
                <a:path w="930" h="2382" extrusionOk="0">
                  <a:moveTo>
                    <a:pt x="274" y="0"/>
                  </a:moveTo>
                  <a:lnTo>
                    <a:pt x="1" y="2382"/>
                  </a:lnTo>
                  <a:cubicBezTo>
                    <a:pt x="1" y="2382"/>
                    <a:pt x="870" y="1655"/>
                    <a:pt x="906" y="1286"/>
                  </a:cubicBezTo>
                  <a:cubicBezTo>
                    <a:pt x="929" y="917"/>
                    <a:pt x="274" y="0"/>
                    <a:pt x="274" y="0"/>
                  </a:cubicBezTo>
                  <a:close/>
                </a:path>
              </a:pathLst>
            </a:custGeom>
            <a:solidFill>
              <a:srgbClr val="FFAF9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4" name="Google Shape;101;p15"/>
            <p:cNvSpPr/>
            <p:nvPr/>
          </p:nvSpPr>
          <p:spPr>
            <a:xfrm>
              <a:off x="1301539" y="4483026"/>
              <a:ext cx="1885590" cy="50427"/>
            </a:xfrm>
            <a:custGeom>
              <a:avLst/>
              <a:gdLst/>
              <a:ahLst/>
              <a:cxnLst/>
              <a:rect l="l" t="t" r="r" b="b"/>
              <a:pathLst>
                <a:path w="46329" h="1239" extrusionOk="0">
                  <a:moveTo>
                    <a:pt x="144" y="1"/>
                  </a:moveTo>
                  <a:cubicBezTo>
                    <a:pt x="72" y="1"/>
                    <a:pt x="1" y="84"/>
                    <a:pt x="1" y="155"/>
                  </a:cubicBezTo>
                  <a:lnTo>
                    <a:pt x="1" y="1096"/>
                  </a:lnTo>
                  <a:cubicBezTo>
                    <a:pt x="1" y="1167"/>
                    <a:pt x="72" y="1239"/>
                    <a:pt x="144" y="1239"/>
                  </a:cubicBezTo>
                  <a:lnTo>
                    <a:pt x="46173" y="1239"/>
                  </a:lnTo>
                  <a:cubicBezTo>
                    <a:pt x="46257" y="1239"/>
                    <a:pt x="46328" y="1167"/>
                    <a:pt x="46328" y="1096"/>
                  </a:cubicBezTo>
                  <a:lnTo>
                    <a:pt x="46328" y="155"/>
                  </a:lnTo>
                  <a:cubicBezTo>
                    <a:pt x="46328" y="84"/>
                    <a:pt x="46257" y="1"/>
                    <a:pt x="46173"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5" name="Google Shape;102;p15"/>
            <p:cNvSpPr/>
            <p:nvPr/>
          </p:nvSpPr>
          <p:spPr>
            <a:xfrm>
              <a:off x="2077361" y="2112969"/>
              <a:ext cx="72731" cy="100814"/>
            </a:xfrm>
            <a:custGeom>
              <a:avLst/>
              <a:gdLst/>
              <a:ahLst/>
              <a:cxnLst/>
              <a:rect l="l" t="t" r="r" b="b"/>
              <a:pathLst>
                <a:path w="1787" h="2477" extrusionOk="0">
                  <a:moveTo>
                    <a:pt x="894" y="0"/>
                  </a:moveTo>
                  <a:cubicBezTo>
                    <a:pt x="406" y="0"/>
                    <a:pt x="1" y="548"/>
                    <a:pt x="1" y="1239"/>
                  </a:cubicBezTo>
                  <a:cubicBezTo>
                    <a:pt x="1" y="1917"/>
                    <a:pt x="406" y="2477"/>
                    <a:pt x="894" y="2477"/>
                  </a:cubicBezTo>
                  <a:cubicBezTo>
                    <a:pt x="1382" y="2477"/>
                    <a:pt x="1787" y="1917"/>
                    <a:pt x="1787" y="1239"/>
                  </a:cubicBezTo>
                  <a:cubicBezTo>
                    <a:pt x="1787" y="572"/>
                    <a:pt x="1382" y="12"/>
                    <a:pt x="894"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6" name="Google Shape;103;p15"/>
            <p:cNvSpPr/>
            <p:nvPr/>
          </p:nvSpPr>
          <p:spPr>
            <a:xfrm>
              <a:off x="2366168" y="2112969"/>
              <a:ext cx="72731" cy="100814"/>
            </a:xfrm>
            <a:custGeom>
              <a:avLst/>
              <a:gdLst/>
              <a:ahLst/>
              <a:cxnLst/>
              <a:rect l="l" t="t" r="r" b="b"/>
              <a:pathLst>
                <a:path w="1787" h="2477" extrusionOk="0">
                  <a:moveTo>
                    <a:pt x="894" y="0"/>
                  </a:moveTo>
                  <a:cubicBezTo>
                    <a:pt x="406" y="0"/>
                    <a:pt x="1" y="548"/>
                    <a:pt x="1" y="1239"/>
                  </a:cubicBezTo>
                  <a:cubicBezTo>
                    <a:pt x="1" y="1917"/>
                    <a:pt x="406" y="2477"/>
                    <a:pt x="894" y="2477"/>
                  </a:cubicBezTo>
                  <a:cubicBezTo>
                    <a:pt x="1382" y="2477"/>
                    <a:pt x="1787" y="1917"/>
                    <a:pt x="1787" y="1239"/>
                  </a:cubicBezTo>
                  <a:cubicBezTo>
                    <a:pt x="1787" y="572"/>
                    <a:pt x="1382" y="12"/>
                    <a:pt x="894"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7" name="Google Shape;104;p15"/>
            <p:cNvSpPr/>
            <p:nvPr/>
          </p:nvSpPr>
          <p:spPr>
            <a:xfrm>
              <a:off x="1929742" y="2140726"/>
              <a:ext cx="654537" cy="389499"/>
            </a:xfrm>
            <a:custGeom>
              <a:avLst/>
              <a:gdLst/>
              <a:ahLst/>
              <a:cxnLst/>
              <a:rect l="l" t="t" r="r" b="b"/>
              <a:pathLst>
                <a:path w="16082" h="9570" extrusionOk="0">
                  <a:moveTo>
                    <a:pt x="65" y="1"/>
                  </a:moveTo>
                  <a:cubicBezTo>
                    <a:pt x="0" y="1"/>
                    <a:pt x="89" y="603"/>
                    <a:pt x="615" y="2759"/>
                  </a:cubicBezTo>
                  <a:cubicBezTo>
                    <a:pt x="1782" y="7605"/>
                    <a:pt x="7259" y="9570"/>
                    <a:pt x="8224" y="9570"/>
                  </a:cubicBezTo>
                  <a:cubicBezTo>
                    <a:pt x="9188" y="9570"/>
                    <a:pt x="10462" y="8724"/>
                    <a:pt x="13141" y="6557"/>
                  </a:cubicBezTo>
                  <a:cubicBezTo>
                    <a:pt x="15820" y="4379"/>
                    <a:pt x="16082" y="735"/>
                    <a:pt x="16082" y="735"/>
                  </a:cubicBezTo>
                  <a:lnTo>
                    <a:pt x="16082" y="735"/>
                  </a:lnTo>
                  <a:cubicBezTo>
                    <a:pt x="15394" y="1695"/>
                    <a:pt x="13549" y="3294"/>
                    <a:pt x="11894" y="3294"/>
                  </a:cubicBezTo>
                  <a:cubicBezTo>
                    <a:pt x="11372" y="3294"/>
                    <a:pt x="10869" y="3135"/>
                    <a:pt x="10426" y="2747"/>
                  </a:cubicBezTo>
                  <a:cubicBezTo>
                    <a:pt x="9496" y="1926"/>
                    <a:pt x="9035" y="1527"/>
                    <a:pt x="8522" y="1527"/>
                  </a:cubicBezTo>
                  <a:cubicBezTo>
                    <a:pt x="8016" y="1527"/>
                    <a:pt x="7459" y="1914"/>
                    <a:pt x="6354" y="2664"/>
                  </a:cubicBezTo>
                  <a:cubicBezTo>
                    <a:pt x="5759" y="3071"/>
                    <a:pt x="5130" y="3239"/>
                    <a:pt x="4511" y="3239"/>
                  </a:cubicBezTo>
                  <a:cubicBezTo>
                    <a:pt x="2812" y="3239"/>
                    <a:pt x="1179" y="1982"/>
                    <a:pt x="473" y="961"/>
                  </a:cubicBezTo>
                  <a:cubicBezTo>
                    <a:pt x="473" y="961"/>
                    <a:pt x="146" y="1"/>
                    <a:pt x="65"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8" name="Google Shape;105;p15"/>
            <p:cNvSpPr/>
            <p:nvPr/>
          </p:nvSpPr>
          <p:spPr>
            <a:xfrm>
              <a:off x="2004183" y="2745807"/>
              <a:ext cx="51404" cy="251567"/>
            </a:xfrm>
            <a:custGeom>
              <a:avLst/>
              <a:gdLst/>
              <a:ahLst/>
              <a:cxnLst/>
              <a:rect l="l" t="t" r="r" b="b"/>
              <a:pathLst>
                <a:path w="1263" h="6181" fill="none" extrusionOk="0">
                  <a:moveTo>
                    <a:pt x="1" y="1"/>
                  </a:moveTo>
                  <a:cubicBezTo>
                    <a:pt x="25" y="2025"/>
                    <a:pt x="775" y="4097"/>
                    <a:pt x="1263" y="6180"/>
                  </a:cubicBezTo>
                </a:path>
              </a:pathLst>
            </a:custGeom>
            <a:noFill/>
            <a:ln w="3875" cap="rnd" cmpd="sng">
              <a:solidFill>
                <a:srgbClr val="EFEFE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39" name="Google Shape;106;p15"/>
            <p:cNvSpPr/>
            <p:nvPr/>
          </p:nvSpPr>
          <p:spPr>
            <a:xfrm>
              <a:off x="2428683" y="2748249"/>
              <a:ext cx="83394" cy="379446"/>
            </a:xfrm>
            <a:custGeom>
              <a:avLst/>
              <a:gdLst/>
              <a:ahLst/>
              <a:cxnLst/>
              <a:rect l="l" t="t" r="r" b="b"/>
              <a:pathLst>
                <a:path w="2049" h="9323" fill="none" extrusionOk="0">
                  <a:moveTo>
                    <a:pt x="2049" y="0"/>
                  </a:moveTo>
                  <a:cubicBezTo>
                    <a:pt x="1799" y="1489"/>
                    <a:pt x="775" y="2727"/>
                    <a:pt x="418" y="4251"/>
                  </a:cubicBezTo>
                  <a:cubicBezTo>
                    <a:pt x="1" y="6037"/>
                    <a:pt x="287" y="7561"/>
                    <a:pt x="656" y="9323"/>
                  </a:cubicBezTo>
                </a:path>
              </a:pathLst>
            </a:custGeom>
            <a:noFill/>
            <a:ln w="3875" cap="rnd" cmpd="sng">
              <a:solidFill>
                <a:srgbClr val="EFEFE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40" name="Google Shape;107;p15"/>
            <p:cNvSpPr/>
            <p:nvPr/>
          </p:nvSpPr>
          <p:spPr>
            <a:xfrm>
              <a:off x="2445166" y="3074374"/>
              <a:ext cx="10704" cy="53317"/>
            </a:xfrm>
            <a:custGeom>
              <a:avLst/>
              <a:gdLst/>
              <a:ahLst/>
              <a:cxnLst/>
              <a:rect l="l" t="t" r="r" b="b"/>
              <a:pathLst>
                <a:path w="263" h="1310" fill="none" extrusionOk="0">
                  <a:moveTo>
                    <a:pt x="1" y="0"/>
                  </a:moveTo>
                  <a:lnTo>
                    <a:pt x="263" y="1310"/>
                  </a:lnTo>
                </a:path>
              </a:pathLst>
            </a:custGeom>
            <a:noFill/>
            <a:ln w="7450" cap="rnd" cmpd="sng">
              <a:solidFill>
                <a:srgbClr val="EFEFE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41" name="Google Shape;108;p15"/>
            <p:cNvSpPr/>
            <p:nvPr/>
          </p:nvSpPr>
          <p:spPr>
            <a:xfrm>
              <a:off x="1893723" y="1701334"/>
              <a:ext cx="707040" cy="741188"/>
            </a:xfrm>
            <a:custGeom>
              <a:avLst/>
              <a:gdLst/>
              <a:ahLst/>
              <a:cxnLst/>
              <a:rect l="l" t="t" r="r" b="b"/>
              <a:pathLst>
                <a:path w="17372" h="18211" extrusionOk="0">
                  <a:moveTo>
                    <a:pt x="9314" y="1"/>
                  </a:moveTo>
                  <a:cubicBezTo>
                    <a:pt x="8798" y="1"/>
                    <a:pt x="524" y="4459"/>
                    <a:pt x="524" y="4459"/>
                  </a:cubicBezTo>
                  <a:cubicBezTo>
                    <a:pt x="524" y="4459"/>
                    <a:pt x="0" y="11793"/>
                    <a:pt x="96" y="12662"/>
                  </a:cubicBezTo>
                  <a:cubicBezTo>
                    <a:pt x="179" y="13520"/>
                    <a:pt x="941" y="15936"/>
                    <a:pt x="941" y="15936"/>
                  </a:cubicBezTo>
                  <a:lnTo>
                    <a:pt x="4287" y="17949"/>
                  </a:lnTo>
                  <a:cubicBezTo>
                    <a:pt x="3441" y="15603"/>
                    <a:pt x="2441" y="7376"/>
                    <a:pt x="6144" y="6102"/>
                  </a:cubicBezTo>
                  <a:cubicBezTo>
                    <a:pt x="7364" y="5677"/>
                    <a:pt x="8416" y="5507"/>
                    <a:pt x="9321" y="5507"/>
                  </a:cubicBezTo>
                  <a:cubicBezTo>
                    <a:pt x="11179" y="5507"/>
                    <a:pt x="12415" y="6223"/>
                    <a:pt x="13216" y="6912"/>
                  </a:cubicBezTo>
                  <a:cubicBezTo>
                    <a:pt x="14395" y="7924"/>
                    <a:pt x="13883" y="15817"/>
                    <a:pt x="12919" y="18211"/>
                  </a:cubicBezTo>
                  <a:lnTo>
                    <a:pt x="16955" y="15044"/>
                  </a:lnTo>
                  <a:lnTo>
                    <a:pt x="17372" y="3887"/>
                  </a:lnTo>
                  <a:cubicBezTo>
                    <a:pt x="17372" y="3887"/>
                    <a:pt x="9537" y="185"/>
                    <a:pt x="9335" y="6"/>
                  </a:cubicBezTo>
                  <a:cubicBezTo>
                    <a:pt x="9331" y="3"/>
                    <a:pt x="9324" y="1"/>
                    <a:pt x="9314" y="1"/>
                  </a:cubicBezTo>
                  <a:close/>
                </a:path>
              </a:pathLst>
            </a:custGeom>
            <a:solidFill>
              <a:srgbClr val="3C3C3B"/>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42" name="Google Shape;109;p15"/>
            <p:cNvSpPr/>
            <p:nvPr/>
          </p:nvSpPr>
          <p:spPr>
            <a:xfrm>
              <a:off x="1790996" y="1390959"/>
              <a:ext cx="944973" cy="1381073"/>
            </a:xfrm>
            <a:custGeom>
              <a:avLst/>
              <a:gdLst/>
              <a:ahLst/>
              <a:cxnLst/>
              <a:rect l="l" t="t" r="r" b="b"/>
              <a:pathLst>
                <a:path w="23218" h="33933" extrusionOk="0">
                  <a:moveTo>
                    <a:pt x="11514" y="0"/>
                  </a:moveTo>
                  <a:cubicBezTo>
                    <a:pt x="10180" y="0"/>
                    <a:pt x="1608" y="5453"/>
                    <a:pt x="786" y="12252"/>
                  </a:cubicBezTo>
                  <a:cubicBezTo>
                    <a:pt x="0" y="19050"/>
                    <a:pt x="1786" y="27492"/>
                    <a:pt x="4763" y="33933"/>
                  </a:cubicBezTo>
                  <a:lnTo>
                    <a:pt x="5775" y="33933"/>
                  </a:lnTo>
                  <a:cubicBezTo>
                    <a:pt x="5775" y="33933"/>
                    <a:pt x="4024" y="21324"/>
                    <a:pt x="4477" y="16240"/>
                  </a:cubicBezTo>
                  <a:cubicBezTo>
                    <a:pt x="4882" y="11525"/>
                    <a:pt x="9085" y="10704"/>
                    <a:pt x="11871" y="10704"/>
                  </a:cubicBezTo>
                  <a:cubicBezTo>
                    <a:pt x="14657" y="10704"/>
                    <a:pt x="17764" y="11525"/>
                    <a:pt x="18312" y="15538"/>
                  </a:cubicBezTo>
                  <a:cubicBezTo>
                    <a:pt x="18883" y="19741"/>
                    <a:pt x="16943" y="33576"/>
                    <a:pt x="16943" y="33576"/>
                  </a:cubicBezTo>
                  <a:lnTo>
                    <a:pt x="18967" y="33933"/>
                  </a:lnTo>
                  <a:cubicBezTo>
                    <a:pt x="21277" y="27396"/>
                    <a:pt x="23217" y="17752"/>
                    <a:pt x="22205" y="12156"/>
                  </a:cubicBezTo>
                  <a:cubicBezTo>
                    <a:pt x="21134" y="6263"/>
                    <a:pt x="12859" y="0"/>
                    <a:pt x="11514" y="0"/>
                  </a:cubicBezTo>
                  <a:close/>
                </a:path>
              </a:pathLst>
            </a:custGeom>
            <a:solidFill>
              <a:srgbClr val="575756"/>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43" name="Google Shape;110;p15"/>
            <p:cNvSpPr/>
            <p:nvPr/>
          </p:nvSpPr>
          <p:spPr>
            <a:xfrm>
              <a:off x="1301539" y="3226997"/>
              <a:ext cx="1885590" cy="1256083"/>
            </a:xfrm>
            <a:custGeom>
              <a:avLst/>
              <a:gdLst/>
              <a:ahLst/>
              <a:cxnLst/>
              <a:rect l="l" t="t" r="r" b="b"/>
              <a:pathLst>
                <a:path w="46329" h="30862" extrusionOk="0">
                  <a:moveTo>
                    <a:pt x="441" y="1"/>
                  </a:moveTo>
                  <a:cubicBezTo>
                    <a:pt x="203" y="1"/>
                    <a:pt x="1" y="191"/>
                    <a:pt x="1" y="441"/>
                  </a:cubicBezTo>
                  <a:lnTo>
                    <a:pt x="1" y="30421"/>
                  </a:lnTo>
                  <a:cubicBezTo>
                    <a:pt x="1" y="30671"/>
                    <a:pt x="203" y="30862"/>
                    <a:pt x="441" y="30862"/>
                  </a:cubicBezTo>
                  <a:lnTo>
                    <a:pt x="45876" y="30862"/>
                  </a:lnTo>
                  <a:cubicBezTo>
                    <a:pt x="46138" y="30862"/>
                    <a:pt x="46328" y="30671"/>
                    <a:pt x="46328" y="30421"/>
                  </a:cubicBezTo>
                  <a:lnTo>
                    <a:pt x="46328" y="441"/>
                  </a:lnTo>
                  <a:cubicBezTo>
                    <a:pt x="46328" y="191"/>
                    <a:pt x="46138" y="1"/>
                    <a:pt x="45876" y="1"/>
                  </a:cubicBezTo>
                  <a:close/>
                </a:path>
              </a:pathLst>
            </a:custGeom>
            <a:solidFill>
              <a:srgbClr val="D1202F"/>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44" name="Google Shape;111;p15"/>
            <p:cNvSpPr/>
            <p:nvPr/>
          </p:nvSpPr>
          <p:spPr>
            <a:xfrm>
              <a:off x="1092220" y="3508638"/>
              <a:ext cx="330525" cy="521367"/>
            </a:xfrm>
            <a:custGeom>
              <a:avLst/>
              <a:gdLst/>
              <a:ahLst/>
              <a:cxnLst/>
              <a:rect l="l" t="t" r="r" b="b"/>
              <a:pathLst>
                <a:path w="8121" h="12810" extrusionOk="0">
                  <a:moveTo>
                    <a:pt x="3652" y="0"/>
                  </a:moveTo>
                  <a:cubicBezTo>
                    <a:pt x="2300" y="0"/>
                    <a:pt x="1546" y="755"/>
                    <a:pt x="2001" y="2010"/>
                  </a:cubicBezTo>
                  <a:cubicBezTo>
                    <a:pt x="1882" y="2427"/>
                    <a:pt x="286" y="3380"/>
                    <a:pt x="1310" y="4404"/>
                  </a:cubicBezTo>
                  <a:cubicBezTo>
                    <a:pt x="1191" y="4701"/>
                    <a:pt x="0" y="5225"/>
                    <a:pt x="893" y="7035"/>
                  </a:cubicBezTo>
                  <a:cubicBezTo>
                    <a:pt x="393" y="8095"/>
                    <a:pt x="691" y="8976"/>
                    <a:pt x="1691" y="9749"/>
                  </a:cubicBezTo>
                  <a:cubicBezTo>
                    <a:pt x="2120" y="10071"/>
                    <a:pt x="2501" y="10952"/>
                    <a:pt x="3679" y="11952"/>
                  </a:cubicBezTo>
                  <a:cubicBezTo>
                    <a:pt x="4287" y="12476"/>
                    <a:pt x="5144" y="12809"/>
                    <a:pt x="5144" y="12809"/>
                  </a:cubicBezTo>
                  <a:lnTo>
                    <a:pt x="5120" y="8785"/>
                  </a:lnTo>
                  <a:cubicBezTo>
                    <a:pt x="6489" y="8726"/>
                    <a:pt x="7299" y="8404"/>
                    <a:pt x="7501" y="7630"/>
                  </a:cubicBezTo>
                  <a:cubicBezTo>
                    <a:pt x="7501" y="6928"/>
                    <a:pt x="5703" y="6975"/>
                    <a:pt x="5739" y="6904"/>
                  </a:cubicBezTo>
                  <a:cubicBezTo>
                    <a:pt x="6192" y="6785"/>
                    <a:pt x="7561" y="6975"/>
                    <a:pt x="7906" y="5785"/>
                  </a:cubicBezTo>
                  <a:cubicBezTo>
                    <a:pt x="8120" y="4916"/>
                    <a:pt x="6037" y="4749"/>
                    <a:pt x="5263" y="4701"/>
                  </a:cubicBezTo>
                  <a:cubicBezTo>
                    <a:pt x="5261" y="4696"/>
                    <a:pt x="5270" y="4694"/>
                    <a:pt x="5290" y="4694"/>
                  </a:cubicBezTo>
                  <a:cubicBezTo>
                    <a:pt x="5391" y="4694"/>
                    <a:pt x="5768" y="4752"/>
                    <a:pt x="6197" y="4752"/>
                  </a:cubicBezTo>
                  <a:cubicBezTo>
                    <a:pt x="6667" y="4752"/>
                    <a:pt x="7199" y="4683"/>
                    <a:pt x="7501" y="4392"/>
                  </a:cubicBezTo>
                  <a:cubicBezTo>
                    <a:pt x="7918" y="3999"/>
                    <a:pt x="7906" y="3451"/>
                    <a:pt x="7608" y="3106"/>
                  </a:cubicBezTo>
                  <a:cubicBezTo>
                    <a:pt x="7311" y="2772"/>
                    <a:pt x="5322" y="2332"/>
                    <a:pt x="5287" y="2272"/>
                  </a:cubicBezTo>
                  <a:cubicBezTo>
                    <a:pt x="5600" y="2272"/>
                    <a:pt x="5914" y="2323"/>
                    <a:pt x="6163" y="2323"/>
                  </a:cubicBezTo>
                  <a:cubicBezTo>
                    <a:pt x="6367" y="2323"/>
                    <a:pt x="6528" y="2289"/>
                    <a:pt x="6608" y="2165"/>
                  </a:cubicBezTo>
                  <a:cubicBezTo>
                    <a:pt x="7251" y="1237"/>
                    <a:pt x="6037" y="498"/>
                    <a:pt x="5061" y="224"/>
                  </a:cubicBezTo>
                  <a:cubicBezTo>
                    <a:pt x="4546" y="73"/>
                    <a:pt x="4071" y="0"/>
                    <a:pt x="3652" y="0"/>
                  </a:cubicBezTo>
                  <a:close/>
                </a:path>
              </a:pathLst>
            </a:custGeom>
            <a:solidFill>
              <a:srgbClr val="EEEEE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45" name="Google Shape;112;p15"/>
            <p:cNvSpPr/>
            <p:nvPr/>
          </p:nvSpPr>
          <p:spPr>
            <a:xfrm>
              <a:off x="1215296" y="3585520"/>
              <a:ext cx="92104" cy="15629"/>
            </a:xfrm>
            <a:custGeom>
              <a:avLst/>
              <a:gdLst/>
              <a:ahLst/>
              <a:cxnLst/>
              <a:rect l="l" t="t" r="r" b="b"/>
              <a:pathLst>
                <a:path w="2263" h="384" extrusionOk="0">
                  <a:moveTo>
                    <a:pt x="146" y="1"/>
                  </a:moveTo>
                  <a:cubicBezTo>
                    <a:pt x="54" y="1"/>
                    <a:pt x="1" y="2"/>
                    <a:pt x="1" y="2"/>
                  </a:cubicBezTo>
                  <a:lnTo>
                    <a:pt x="2263" y="383"/>
                  </a:lnTo>
                  <a:cubicBezTo>
                    <a:pt x="1737" y="33"/>
                    <a:pt x="557" y="1"/>
                    <a:pt x="146" y="1"/>
                  </a:cubicBezTo>
                  <a:close/>
                </a:path>
              </a:pathLst>
            </a:custGeom>
            <a:solidFill>
              <a:srgbClr val="E0E0E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46" name="Google Shape;113;p15"/>
            <p:cNvSpPr/>
            <p:nvPr/>
          </p:nvSpPr>
          <p:spPr>
            <a:xfrm>
              <a:off x="1192993" y="3686821"/>
              <a:ext cx="138665" cy="15100"/>
            </a:xfrm>
            <a:custGeom>
              <a:avLst/>
              <a:gdLst/>
              <a:ahLst/>
              <a:cxnLst/>
              <a:rect l="l" t="t" r="r" b="b"/>
              <a:pathLst>
                <a:path w="3407" h="371" extrusionOk="0">
                  <a:moveTo>
                    <a:pt x="225" y="0"/>
                  </a:moveTo>
                  <a:cubicBezTo>
                    <a:pt x="84" y="0"/>
                    <a:pt x="1" y="2"/>
                    <a:pt x="1" y="2"/>
                  </a:cubicBezTo>
                  <a:lnTo>
                    <a:pt x="3406" y="371"/>
                  </a:lnTo>
                  <a:cubicBezTo>
                    <a:pt x="2582" y="32"/>
                    <a:pt x="844" y="0"/>
                    <a:pt x="225" y="0"/>
                  </a:cubicBezTo>
                  <a:close/>
                </a:path>
              </a:pathLst>
            </a:custGeom>
            <a:solidFill>
              <a:srgbClr val="E0E0E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47" name="Google Shape;114;p15"/>
            <p:cNvSpPr/>
            <p:nvPr/>
          </p:nvSpPr>
          <p:spPr>
            <a:xfrm>
              <a:off x="1178951" y="3781610"/>
              <a:ext cx="146886" cy="8018"/>
            </a:xfrm>
            <a:custGeom>
              <a:avLst/>
              <a:gdLst/>
              <a:ahLst/>
              <a:cxnLst/>
              <a:rect l="l" t="t" r="r" b="b"/>
              <a:pathLst>
                <a:path w="3609" h="197" extrusionOk="0">
                  <a:moveTo>
                    <a:pt x="1526" y="0"/>
                  </a:moveTo>
                  <a:cubicBezTo>
                    <a:pt x="994" y="0"/>
                    <a:pt x="447" y="47"/>
                    <a:pt x="1" y="185"/>
                  </a:cubicBezTo>
                  <a:lnTo>
                    <a:pt x="3608" y="197"/>
                  </a:lnTo>
                  <a:cubicBezTo>
                    <a:pt x="3608" y="189"/>
                    <a:pt x="2598" y="0"/>
                    <a:pt x="1526" y="0"/>
                  </a:cubicBezTo>
                  <a:close/>
                </a:path>
              </a:pathLst>
            </a:custGeom>
            <a:solidFill>
              <a:srgbClr val="E0E0E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48" name="Google Shape;115;p15"/>
            <p:cNvSpPr/>
            <p:nvPr/>
          </p:nvSpPr>
          <p:spPr>
            <a:xfrm>
              <a:off x="1164910" y="3863742"/>
              <a:ext cx="135734" cy="15873"/>
            </a:xfrm>
            <a:custGeom>
              <a:avLst/>
              <a:gdLst/>
              <a:ahLst/>
              <a:cxnLst/>
              <a:rect l="l" t="t" r="r" b="b"/>
              <a:pathLst>
                <a:path w="3335" h="390" extrusionOk="0">
                  <a:moveTo>
                    <a:pt x="0" y="1"/>
                  </a:moveTo>
                  <a:cubicBezTo>
                    <a:pt x="0" y="1"/>
                    <a:pt x="1606" y="389"/>
                    <a:pt x="3007" y="389"/>
                  </a:cubicBezTo>
                  <a:cubicBezTo>
                    <a:pt x="3118" y="389"/>
                    <a:pt x="3227" y="387"/>
                    <a:pt x="3334" y="382"/>
                  </a:cubicBezTo>
                  <a:lnTo>
                    <a:pt x="3334" y="60"/>
                  </a:lnTo>
                  <a:lnTo>
                    <a:pt x="0" y="1"/>
                  </a:lnTo>
                  <a:close/>
                </a:path>
              </a:pathLst>
            </a:custGeom>
            <a:solidFill>
              <a:srgbClr val="E0E0E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49" name="Google Shape;116;p15"/>
            <p:cNvSpPr/>
            <p:nvPr/>
          </p:nvSpPr>
          <p:spPr>
            <a:xfrm>
              <a:off x="2600721" y="4533413"/>
              <a:ext cx="364428" cy="137485"/>
            </a:xfrm>
            <a:custGeom>
              <a:avLst/>
              <a:gdLst/>
              <a:ahLst/>
              <a:cxnLst/>
              <a:rect l="l" t="t" r="r" b="b"/>
              <a:pathLst>
                <a:path w="8954" h="3378" extrusionOk="0">
                  <a:moveTo>
                    <a:pt x="1" y="1"/>
                  </a:moveTo>
                  <a:cubicBezTo>
                    <a:pt x="485" y="1874"/>
                    <a:pt x="2565" y="3377"/>
                    <a:pt x="4873" y="3377"/>
                  </a:cubicBezTo>
                  <a:cubicBezTo>
                    <a:pt x="6249" y="3377"/>
                    <a:pt x="7705" y="2844"/>
                    <a:pt x="8954" y="1537"/>
                  </a:cubicBezTo>
                  <a:lnTo>
                    <a:pt x="7644" y="1"/>
                  </a:lnTo>
                  <a:close/>
                </a:path>
              </a:pathLst>
            </a:custGeom>
            <a:solidFill>
              <a:srgbClr val="3C3C3B"/>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50" name="Google Shape;117;p15"/>
            <p:cNvSpPr/>
            <p:nvPr/>
          </p:nvSpPr>
          <p:spPr>
            <a:xfrm>
              <a:off x="2649683" y="4533413"/>
              <a:ext cx="474928" cy="92877"/>
            </a:xfrm>
            <a:custGeom>
              <a:avLst/>
              <a:gdLst/>
              <a:ahLst/>
              <a:cxnLst/>
              <a:rect l="l" t="t" r="r" b="b"/>
              <a:pathLst>
                <a:path w="11669" h="2282" extrusionOk="0">
                  <a:moveTo>
                    <a:pt x="0" y="1"/>
                  </a:moveTo>
                  <a:cubicBezTo>
                    <a:pt x="0" y="1"/>
                    <a:pt x="429" y="1084"/>
                    <a:pt x="1834" y="1287"/>
                  </a:cubicBezTo>
                  <a:cubicBezTo>
                    <a:pt x="1834" y="1287"/>
                    <a:pt x="2152" y="2282"/>
                    <a:pt x="5073" y="2282"/>
                  </a:cubicBezTo>
                  <a:cubicBezTo>
                    <a:pt x="5299" y="2282"/>
                    <a:pt x="5540" y="2276"/>
                    <a:pt x="5798" y="2263"/>
                  </a:cubicBezTo>
                  <a:cubicBezTo>
                    <a:pt x="7549" y="2180"/>
                    <a:pt x="7977" y="2096"/>
                    <a:pt x="9180" y="1442"/>
                  </a:cubicBezTo>
                  <a:cubicBezTo>
                    <a:pt x="11668" y="1132"/>
                    <a:pt x="11001" y="1"/>
                    <a:pt x="11001" y="1"/>
                  </a:cubicBezTo>
                  <a:close/>
                </a:path>
              </a:pathLst>
            </a:custGeom>
            <a:solidFill>
              <a:srgbClr val="EEEEE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51" name="Google Shape;118;p15"/>
            <p:cNvSpPr/>
            <p:nvPr/>
          </p:nvSpPr>
          <p:spPr>
            <a:xfrm>
              <a:off x="2043946" y="2952235"/>
              <a:ext cx="11640" cy="45625"/>
            </a:xfrm>
            <a:custGeom>
              <a:avLst/>
              <a:gdLst/>
              <a:ahLst/>
              <a:cxnLst/>
              <a:rect l="l" t="t" r="r" b="b"/>
              <a:pathLst>
                <a:path w="286" h="1121" fill="none" extrusionOk="0">
                  <a:moveTo>
                    <a:pt x="286" y="1120"/>
                  </a:moveTo>
                  <a:lnTo>
                    <a:pt x="0" y="1"/>
                  </a:lnTo>
                </a:path>
              </a:pathLst>
            </a:custGeom>
            <a:noFill/>
            <a:ln w="7450" cap="rnd" cmpd="sng">
              <a:solidFill>
                <a:srgbClr val="EFEFE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52" name="Google Shape;119;p15"/>
            <p:cNvSpPr/>
            <p:nvPr/>
          </p:nvSpPr>
          <p:spPr>
            <a:xfrm>
              <a:off x="1964459" y="3547873"/>
              <a:ext cx="589784" cy="661416"/>
            </a:xfrm>
            <a:custGeom>
              <a:avLst/>
              <a:gdLst/>
              <a:ahLst/>
              <a:cxnLst/>
              <a:rect l="l" t="t" r="r" b="b"/>
              <a:pathLst>
                <a:path w="14491" h="16251" extrusionOk="0">
                  <a:moveTo>
                    <a:pt x="7267" y="0"/>
                  </a:moveTo>
                  <a:cubicBezTo>
                    <a:pt x="7222" y="0"/>
                    <a:pt x="7177" y="12"/>
                    <a:pt x="7132" y="34"/>
                  </a:cubicBezTo>
                  <a:cubicBezTo>
                    <a:pt x="4947" y="1375"/>
                    <a:pt x="2774" y="1583"/>
                    <a:pt x="1592" y="1583"/>
                  </a:cubicBezTo>
                  <a:cubicBezTo>
                    <a:pt x="1557" y="1583"/>
                    <a:pt x="1522" y="1583"/>
                    <a:pt x="1489" y="1582"/>
                  </a:cubicBezTo>
                  <a:cubicBezTo>
                    <a:pt x="894" y="1558"/>
                    <a:pt x="524" y="1499"/>
                    <a:pt x="524" y="1499"/>
                  </a:cubicBezTo>
                  <a:cubicBezTo>
                    <a:pt x="508" y="1496"/>
                    <a:pt x="491" y="1495"/>
                    <a:pt x="474" y="1495"/>
                  </a:cubicBezTo>
                  <a:cubicBezTo>
                    <a:pt x="420" y="1495"/>
                    <a:pt x="368" y="1510"/>
                    <a:pt x="322" y="1546"/>
                  </a:cubicBezTo>
                  <a:cubicBezTo>
                    <a:pt x="263" y="1594"/>
                    <a:pt x="227" y="1666"/>
                    <a:pt x="227" y="1725"/>
                  </a:cubicBezTo>
                  <a:cubicBezTo>
                    <a:pt x="227" y="1773"/>
                    <a:pt x="1" y="6535"/>
                    <a:pt x="2680" y="11417"/>
                  </a:cubicBezTo>
                  <a:cubicBezTo>
                    <a:pt x="3513" y="12953"/>
                    <a:pt x="4846" y="14429"/>
                    <a:pt x="6942" y="16191"/>
                  </a:cubicBezTo>
                  <a:cubicBezTo>
                    <a:pt x="6990" y="16239"/>
                    <a:pt x="7049" y="16251"/>
                    <a:pt x="7109" y="16251"/>
                  </a:cubicBezTo>
                  <a:cubicBezTo>
                    <a:pt x="7168" y="16251"/>
                    <a:pt x="7204" y="16239"/>
                    <a:pt x="7263" y="16191"/>
                  </a:cubicBezTo>
                  <a:cubicBezTo>
                    <a:pt x="9276" y="14679"/>
                    <a:pt x="10692" y="13203"/>
                    <a:pt x="11585" y="11702"/>
                  </a:cubicBezTo>
                  <a:cubicBezTo>
                    <a:pt x="14431" y="6940"/>
                    <a:pt x="14491" y="2058"/>
                    <a:pt x="14491" y="1999"/>
                  </a:cubicBezTo>
                  <a:cubicBezTo>
                    <a:pt x="14491" y="1927"/>
                    <a:pt x="14455" y="1844"/>
                    <a:pt x="14395" y="1808"/>
                  </a:cubicBezTo>
                  <a:cubicBezTo>
                    <a:pt x="14349" y="1771"/>
                    <a:pt x="14302" y="1741"/>
                    <a:pt x="14250" y="1741"/>
                  </a:cubicBezTo>
                  <a:cubicBezTo>
                    <a:pt x="14236" y="1741"/>
                    <a:pt x="14220" y="1744"/>
                    <a:pt x="14205" y="1749"/>
                  </a:cubicBezTo>
                  <a:cubicBezTo>
                    <a:pt x="14205" y="1749"/>
                    <a:pt x="13776" y="1785"/>
                    <a:pt x="13121" y="1785"/>
                  </a:cubicBezTo>
                  <a:cubicBezTo>
                    <a:pt x="11871" y="1773"/>
                    <a:pt x="9454" y="1511"/>
                    <a:pt x="7418" y="46"/>
                  </a:cubicBezTo>
                  <a:cubicBezTo>
                    <a:pt x="7368" y="15"/>
                    <a:pt x="7318" y="0"/>
                    <a:pt x="7267"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53" name="Google Shape;120;p15"/>
            <p:cNvSpPr/>
            <p:nvPr/>
          </p:nvSpPr>
          <p:spPr>
            <a:xfrm>
              <a:off x="2223718" y="3729027"/>
              <a:ext cx="79528" cy="306797"/>
            </a:xfrm>
            <a:custGeom>
              <a:avLst/>
              <a:gdLst/>
              <a:ahLst/>
              <a:cxnLst/>
              <a:rect l="l" t="t" r="r" b="b"/>
              <a:pathLst>
                <a:path w="1954" h="7538" extrusionOk="0">
                  <a:moveTo>
                    <a:pt x="120" y="1"/>
                  </a:moveTo>
                  <a:lnTo>
                    <a:pt x="477" y="4799"/>
                  </a:lnTo>
                  <a:lnTo>
                    <a:pt x="1548" y="4799"/>
                  </a:lnTo>
                  <a:lnTo>
                    <a:pt x="1905" y="1"/>
                  </a:lnTo>
                  <a:close/>
                  <a:moveTo>
                    <a:pt x="1001" y="5585"/>
                  </a:moveTo>
                  <a:cubicBezTo>
                    <a:pt x="453" y="5585"/>
                    <a:pt x="0" y="6025"/>
                    <a:pt x="0" y="6537"/>
                  </a:cubicBezTo>
                  <a:cubicBezTo>
                    <a:pt x="0" y="7078"/>
                    <a:pt x="430" y="7537"/>
                    <a:pt x="980" y="7537"/>
                  </a:cubicBezTo>
                  <a:cubicBezTo>
                    <a:pt x="987" y="7537"/>
                    <a:pt x="994" y="7537"/>
                    <a:pt x="1001" y="7537"/>
                  </a:cubicBezTo>
                  <a:cubicBezTo>
                    <a:pt x="1524" y="7537"/>
                    <a:pt x="1953" y="7085"/>
                    <a:pt x="1953" y="6537"/>
                  </a:cubicBezTo>
                  <a:cubicBezTo>
                    <a:pt x="1953" y="6025"/>
                    <a:pt x="1524" y="5585"/>
                    <a:pt x="1001" y="5585"/>
                  </a:cubicBezTo>
                  <a:close/>
                </a:path>
              </a:pathLst>
            </a:custGeom>
            <a:solidFill>
              <a:srgbClr val="D1202F"/>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54" name="Google Shape;121;p15"/>
            <p:cNvSpPr/>
            <p:nvPr/>
          </p:nvSpPr>
          <p:spPr>
            <a:xfrm>
              <a:off x="2632711" y="2657611"/>
              <a:ext cx="401750" cy="366422"/>
            </a:xfrm>
            <a:custGeom>
              <a:avLst/>
              <a:gdLst/>
              <a:ahLst/>
              <a:cxnLst/>
              <a:rect l="l" t="t" r="r" b="b"/>
              <a:pathLst>
                <a:path w="9871" h="9003" extrusionOk="0">
                  <a:moveTo>
                    <a:pt x="7620" y="1"/>
                  </a:moveTo>
                  <a:cubicBezTo>
                    <a:pt x="6382" y="1"/>
                    <a:pt x="5394" y="1001"/>
                    <a:pt x="5394" y="2227"/>
                  </a:cubicBezTo>
                  <a:cubicBezTo>
                    <a:pt x="5394" y="2739"/>
                    <a:pt x="5572" y="3216"/>
                    <a:pt x="5846" y="3585"/>
                  </a:cubicBezTo>
                  <a:lnTo>
                    <a:pt x="2334" y="6621"/>
                  </a:lnTo>
                  <a:cubicBezTo>
                    <a:pt x="2084" y="6383"/>
                    <a:pt x="1762" y="6228"/>
                    <a:pt x="1381" y="6228"/>
                  </a:cubicBezTo>
                  <a:cubicBezTo>
                    <a:pt x="631" y="6228"/>
                    <a:pt x="0" y="6859"/>
                    <a:pt x="0" y="7621"/>
                  </a:cubicBezTo>
                  <a:cubicBezTo>
                    <a:pt x="0" y="8371"/>
                    <a:pt x="631" y="9002"/>
                    <a:pt x="1381" y="9002"/>
                  </a:cubicBezTo>
                  <a:cubicBezTo>
                    <a:pt x="2143" y="9002"/>
                    <a:pt x="2774" y="8371"/>
                    <a:pt x="2774" y="7621"/>
                  </a:cubicBezTo>
                  <a:cubicBezTo>
                    <a:pt x="2774" y="7323"/>
                    <a:pt x="2667" y="7038"/>
                    <a:pt x="2513" y="6811"/>
                  </a:cubicBezTo>
                  <a:lnTo>
                    <a:pt x="6025" y="3775"/>
                  </a:lnTo>
                  <a:cubicBezTo>
                    <a:pt x="6430" y="4192"/>
                    <a:pt x="7001" y="4466"/>
                    <a:pt x="7632" y="4466"/>
                  </a:cubicBezTo>
                  <a:cubicBezTo>
                    <a:pt x="8870" y="4466"/>
                    <a:pt x="9871" y="3466"/>
                    <a:pt x="9871" y="2227"/>
                  </a:cubicBezTo>
                  <a:cubicBezTo>
                    <a:pt x="9835" y="1001"/>
                    <a:pt x="8847" y="1"/>
                    <a:pt x="7620" y="1"/>
                  </a:cubicBezTo>
                  <a:close/>
                </a:path>
              </a:pathLst>
            </a:custGeom>
            <a:solidFill>
              <a:srgbClr val="E0E0E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55" name="Google Shape;122;p15"/>
            <p:cNvSpPr/>
            <p:nvPr/>
          </p:nvSpPr>
          <p:spPr>
            <a:xfrm>
              <a:off x="2264418" y="4879399"/>
              <a:ext cx="914936" cy="109564"/>
            </a:xfrm>
            <a:custGeom>
              <a:avLst/>
              <a:gdLst/>
              <a:ahLst/>
              <a:cxnLst/>
              <a:rect l="l" t="t" r="r" b="b"/>
              <a:pathLst>
                <a:path w="22480" h="2692" extrusionOk="0">
                  <a:moveTo>
                    <a:pt x="1" y="1"/>
                  </a:moveTo>
                  <a:lnTo>
                    <a:pt x="1" y="2692"/>
                  </a:lnTo>
                  <a:lnTo>
                    <a:pt x="22480" y="2692"/>
                  </a:lnTo>
                  <a:lnTo>
                    <a:pt x="22480" y="1"/>
                  </a:lnTo>
                  <a:close/>
                </a:path>
              </a:pathLst>
            </a:custGeom>
            <a:solidFill>
              <a:srgbClr val="E2E2E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56" name="Google Shape;123;p15"/>
            <p:cNvSpPr/>
            <p:nvPr/>
          </p:nvSpPr>
          <p:spPr>
            <a:xfrm>
              <a:off x="2434014" y="5036907"/>
              <a:ext cx="745828" cy="54294"/>
            </a:xfrm>
            <a:custGeom>
              <a:avLst/>
              <a:gdLst/>
              <a:ahLst/>
              <a:cxnLst/>
              <a:rect l="l" t="t" r="r" b="b"/>
              <a:pathLst>
                <a:path w="18325" h="1334" extrusionOk="0">
                  <a:moveTo>
                    <a:pt x="1" y="1"/>
                  </a:moveTo>
                  <a:lnTo>
                    <a:pt x="1" y="1334"/>
                  </a:lnTo>
                  <a:lnTo>
                    <a:pt x="18324" y="1334"/>
                  </a:lnTo>
                  <a:lnTo>
                    <a:pt x="18324" y="1"/>
                  </a:lnTo>
                  <a:close/>
                </a:path>
              </a:pathLst>
            </a:custGeom>
            <a:solidFill>
              <a:srgbClr val="E2E2E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57" name="Google Shape;124;p15"/>
            <p:cNvSpPr/>
            <p:nvPr/>
          </p:nvSpPr>
          <p:spPr>
            <a:xfrm>
              <a:off x="2434014" y="5126079"/>
              <a:ext cx="745828" cy="54294"/>
            </a:xfrm>
            <a:custGeom>
              <a:avLst/>
              <a:gdLst/>
              <a:ahLst/>
              <a:cxnLst/>
              <a:rect l="l" t="t" r="r" b="b"/>
              <a:pathLst>
                <a:path w="18325" h="1334" extrusionOk="0">
                  <a:moveTo>
                    <a:pt x="1" y="0"/>
                  </a:moveTo>
                  <a:lnTo>
                    <a:pt x="1" y="1334"/>
                  </a:lnTo>
                  <a:lnTo>
                    <a:pt x="18324" y="1334"/>
                  </a:lnTo>
                  <a:lnTo>
                    <a:pt x="18324" y="0"/>
                  </a:lnTo>
                  <a:close/>
                </a:path>
              </a:pathLst>
            </a:custGeom>
            <a:solidFill>
              <a:srgbClr val="E2E2E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58" name="Google Shape;125;p15"/>
            <p:cNvSpPr/>
            <p:nvPr/>
          </p:nvSpPr>
          <p:spPr>
            <a:xfrm>
              <a:off x="2689895" y="5214764"/>
              <a:ext cx="489947" cy="54782"/>
            </a:xfrm>
            <a:custGeom>
              <a:avLst/>
              <a:gdLst/>
              <a:ahLst/>
              <a:cxnLst/>
              <a:rect l="l" t="t" r="r" b="b"/>
              <a:pathLst>
                <a:path w="12038" h="1346" extrusionOk="0">
                  <a:moveTo>
                    <a:pt x="0" y="0"/>
                  </a:moveTo>
                  <a:lnTo>
                    <a:pt x="0" y="1345"/>
                  </a:lnTo>
                  <a:lnTo>
                    <a:pt x="12037" y="1345"/>
                  </a:lnTo>
                  <a:lnTo>
                    <a:pt x="12037" y="0"/>
                  </a:lnTo>
                  <a:close/>
                </a:path>
              </a:pathLst>
            </a:custGeom>
            <a:solidFill>
              <a:srgbClr val="E2E2E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59" name="Google Shape;126;p15"/>
            <p:cNvSpPr/>
            <p:nvPr/>
          </p:nvSpPr>
          <p:spPr>
            <a:xfrm>
              <a:off x="2894859" y="2508365"/>
              <a:ext cx="94546" cy="94546"/>
            </a:xfrm>
            <a:custGeom>
              <a:avLst/>
              <a:gdLst/>
              <a:ahLst/>
              <a:cxnLst/>
              <a:rect l="l" t="t" r="r" b="b"/>
              <a:pathLst>
                <a:path w="2323" h="2323" extrusionOk="0">
                  <a:moveTo>
                    <a:pt x="1167" y="1"/>
                  </a:moveTo>
                  <a:cubicBezTo>
                    <a:pt x="524" y="1"/>
                    <a:pt x="1" y="525"/>
                    <a:pt x="1" y="1168"/>
                  </a:cubicBezTo>
                  <a:cubicBezTo>
                    <a:pt x="1" y="1811"/>
                    <a:pt x="524" y="2323"/>
                    <a:pt x="1167" y="2323"/>
                  </a:cubicBezTo>
                  <a:cubicBezTo>
                    <a:pt x="1810" y="2323"/>
                    <a:pt x="2322" y="1811"/>
                    <a:pt x="2322" y="1168"/>
                  </a:cubicBezTo>
                  <a:cubicBezTo>
                    <a:pt x="2322" y="525"/>
                    <a:pt x="1810" y="1"/>
                    <a:pt x="1167" y="1"/>
                  </a:cubicBezTo>
                  <a:close/>
                </a:path>
              </a:pathLst>
            </a:custGeom>
            <a:solidFill>
              <a:srgbClr val="E0E0E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60" name="Google Shape;127;p15"/>
            <p:cNvSpPr/>
            <p:nvPr/>
          </p:nvSpPr>
          <p:spPr>
            <a:xfrm>
              <a:off x="-1006072" y="1271750"/>
              <a:ext cx="486039" cy="429385"/>
            </a:xfrm>
            <a:custGeom>
              <a:avLst/>
              <a:gdLst/>
              <a:ahLst/>
              <a:cxnLst/>
              <a:rect l="l" t="t" r="r" b="b"/>
              <a:pathLst>
                <a:path w="11942" h="10550" extrusionOk="0">
                  <a:moveTo>
                    <a:pt x="7370" y="0"/>
                  </a:moveTo>
                  <a:lnTo>
                    <a:pt x="0" y="10549"/>
                  </a:lnTo>
                  <a:lnTo>
                    <a:pt x="4572" y="10549"/>
                  </a:lnTo>
                  <a:lnTo>
                    <a:pt x="11942" y="0"/>
                  </a:lnTo>
                  <a:close/>
                </a:path>
              </a:pathLst>
            </a:custGeom>
            <a:solidFill>
              <a:srgbClr val="E0E0E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61" name="Google Shape;128;p15"/>
            <p:cNvSpPr/>
            <p:nvPr/>
          </p:nvSpPr>
          <p:spPr>
            <a:xfrm>
              <a:off x="-705666" y="1271750"/>
              <a:ext cx="485592" cy="429385"/>
            </a:xfrm>
            <a:custGeom>
              <a:avLst/>
              <a:gdLst/>
              <a:ahLst/>
              <a:cxnLst/>
              <a:rect l="l" t="t" r="r" b="b"/>
              <a:pathLst>
                <a:path w="11931" h="10550" extrusionOk="0">
                  <a:moveTo>
                    <a:pt x="7359" y="0"/>
                  </a:moveTo>
                  <a:lnTo>
                    <a:pt x="1" y="10549"/>
                  </a:lnTo>
                  <a:lnTo>
                    <a:pt x="4573" y="10549"/>
                  </a:lnTo>
                  <a:lnTo>
                    <a:pt x="11931" y="0"/>
                  </a:lnTo>
                  <a:close/>
                </a:path>
              </a:pathLst>
            </a:custGeom>
            <a:solidFill>
              <a:srgbClr val="E0E0E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62" name="Google Shape;129;p15"/>
            <p:cNvSpPr/>
            <p:nvPr/>
          </p:nvSpPr>
          <p:spPr>
            <a:xfrm>
              <a:off x="-405219" y="1271750"/>
              <a:ext cx="485592" cy="429385"/>
            </a:xfrm>
            <a:custGeom>
              <a:avLst/>
              <a:gdLst/>
              <a:ahLst/>
              <a:cxnLst/>
              <a:rect l="l" t="t" r="r" b="b"/>
              <a:pathLst>
                <a:path w="11931" h="10550" extrusionOk="0">
                  <a:moveTo>
                    <a:pt x="7359" y="0"/>
                  </a:moveTo>
                  <a:lnTo>
                    <a:pt x="1" y="10549"/>
                  </a:lnTo>
                  <a:lnTo>
                    <a:pt x="4573" y="10549"/>
                  </a:lnTo>
                  <a:lnTo>
                    <a:pt x="11931" y="0"/>
                  </a:lnTo>
                  <a:close/>
                </a:path>
              </a:pathLst>
            </a:custGeom>
            <a:solidFill>
              <a:srgbClr val="E0E0E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63" name="Google Shape;130;p15"/>
            <p:cNvSpPr/>
            <p:nvPr/>
          </p:nvSpPr>
          <p:spPr>
            <a:xfrm>
              <a:off x="-105261" y="1271750"/>
              <a:ext cx="486080" cy="429385"/>
            </a:xfrm>
            <a:custGeom>
              <a:avLst/>
              <a:gdLst/>
              <a:ahLst/>
              <a:cxnLst/>
              <a:rect l="l" t="t" r="r" b="b"/>
              <a:pathLst>
                <a:path w="11943" h="10550" extrusionOk="0">
                  <a:moveTo>
                    <a:pt x="7371" y="0"/>
                  </a:moveTo>
                  <a:lnTo>
                    <a:pt x="1" y="10549"/>
                  </a:lnTo>
                  <a:lnTo>
                    <a:pt x="4573" y="10549"/>
                  </a:lnTo>
                  <a:lnTo>
                    <a:pt x="11943" y="0"/>
                  </a:lnTo>
                  <a:close/>
                </a:path>
              </a:pathLst>
            </a:custGeom>
            <a:solidFill>
              <a:srgbClr val="E0E0E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64" name="Google Shape;131;p15"/>
            <p:cNvSpPr/>
            <p:nvPr/>
          </p:nvSpPr>
          <p:spPr>
            <a:xfrm>
              <a:off x="195186" y="1271750"/>
              <a:ext cx="485103" cy="429385"/>
            </a:xfrm>
            <a:custGeom>
              <a:avLst/>
              <a:gdLst/>
              <a:ahLst/>
              <a:cxnLst/>
              <a:rect l="l" t="t" r="r" b="b"/>
              <a:pathLst>
                <a:path w="11919" h="10550" extrusionOk="0">
                  <a:moveTo>
                    <a:pt x="7359" y="0"/>
                  </a:moveTo>
                  <a:lnTo>
                    <a:pt x="1" y="10549"/>
                  </a:lnTo>
                  <a:lnTo>
                    <a:pt x="4573" y="10549"/>
                  </a:lnTo>
                  <a:lnTo>
                    <a:pt x="11919" y="0"/>
                  </a:lnTo>
                  <a:close/>
                </a:path>
              </a:pathLst>
            </a:custGeom>
            <a:solidFill>
              <a:srgbClr val="E0E0E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65" name="Google Shape;132;p15"/>
            <p:cNvSpPr/>
            <p:nvPr/>
          </p:nvSpPr>
          <p:spPr>
            <a:xfrm>
              <a:off x="495633" y="1271750"/>
              <a:ext cx="485103" cy="429385"/>
            </a:xfrm>
            <a:custGeom>
              <a:avLst/>
              <a:gdLst/>
              <a:ahLst/>
              <a:cxnLst/>
              <a:rect l="l" t="t" r="r" b="b"/>
              <a:pathLst>
                <a:path w="11919" h="10550" extrusionOk="0">
                  <a:moveTo>
                    <a:pt x="7359" y="0"/>
                  </a:moveTo>
                  <a:lnTo>
                    <a:pt x="1" y="10549"/>
                  </a:lnTo>
                  <a:lnTo>
                    <a:pt x="4561" y="10549"/>
                  </a:lnTo>
                  <a:lnTo>
                    <a:pt x="11919" y="0"/>
                  </a:lnTo>
                  <a:close/>
                </a:path>
              </a:pathLst>
            </a:custGeom>
            <a:solidFill>
              <a:srgbClr val="E0E0E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sp>
          <p:nvSpPr>
            <p:cNvPr id="166" name="Google Shape;133;p15"/>
            <p:cNvSpPr/>
            <p:nvPr/>
          </p:nvSpPr>
          <p:spPr>
            <a:xfrm>
              <a:off x="792702" y="1271750"/>
              <a:ext cx="485103" cy="429385"/>
            </a:xfrm>
            <a:custGeom>
              <a:avLst/>
              <a:gdLst/>
              <a:ahLst/>
              <a:cxnLst/>
              <a:rect l="l" t="t" r="r" b="b"/>
              <a:pathLst>
                <a:path w="11919" h="10550" extrusionOk="0">
                  <a:moveTo>
                    <a:pt x="7346" y="0"/>
                  </a:moveTo>
                  <a:lnTo>
                    <a:pt x="0" y="10549"/>
                  </a:lnTo>
                  <a:lnTo>
                    <a:pt x="4560" y="10549"/>
                  </a:lnTo>
                  <a:lnTo>
                    <a:pt x="11918" y="0"/>
                  </a:lnTo>
                  <a:close/>
                </a:path>
              </a:pathLst>
            </a:custGeom>
            <a:solidFill>
              <a:srgbClr val="E0E0E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mn-cs"/>
              </a:endParaRPr>
            </a:p>
          </p:txBody>
        </p:sp>
      </p:grpSp>
      <p:pic>
        <p:nvPicPr>
          <p:cNvPr id="3" name="图片 2"/>
          <p:cNvPicPr>
            <a:picLocks noChangeAspect="1"/>
          </p:cNvPicPr>
          <p:nvPr/>
        </p:nvPicPr>
        <p:blipFill>
          <a:blip r:embed="rId1"/>
          <a:stretch>
            <a:fillRect/>
          </a:stretch>
        </p:blipFill>
        <p:spPr>
          <a:xfrm>
            <a:off x="11677571" y="6016506"/>
            <a:ext cx="247650" cy="390525"/>
          </a:xfrm>
          <a:prstGeom prst="rect">
            <a:avLst/>
          </a:prstGeom>
        </p:spPr>
      </p:pic>
      <p:sp>
        <p:nvSpPr>
          <p:cNvPr id="2" name="Google Shape;54;p15"/>
          <p:cNvSpPr txBox="1"/>
          <p:nvPr>
            <p:custDataLst>
              <p:tags r:id="rId2"/>
            </p:custDataLst>
          </p:nvPr>
        </p:nvSpPr>
        <p:spPr>
          <a:xfrm>
            <a:off x="2731135" y="1773555"/>
            <a:ext cx="6729730" cy="2098040"/>
          </a:xfrm>
          <a:prstGeom prst="rect">
            <a:avLst/>
          </a:prstGeom>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rgbClr val="000000"/>
              </a:buClr>
              <a:buSzPts val="4000"/>
              <a:buFont typeface="Arial" panose="020B0604020202020204"/>
              <a:buNone/>
              <a:defRPr sz="533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ctr" rtl="0">
              <a:lnSpc>
                <a:spcPct val="100000"/>
              </a:lnSpc>
              <a:spcBef>
                <a:spcPts val="0"/>
              </a:spcBef>
              <a:spcAft>
                <a:spcPts val="0"/>
              </a:spcAft>
              <a:buClr>
                <a:srgbClr val="000000"/>
              </a:buClr>
              <a:buSzPts val="4000"/>
              <a:buFont typeface="Arial" panose="020B0604020202020204"/>
              <a:buNone/>
              <a:defRPr sz="533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ctr" rtl="0">
              <a:lnSpc>
                <a:spcPct val="100000"/>
              </a:lnSpc>
              <a:spcBef>
                <a:spcPts val="0"/>
              </a:spcBef>
              <a:spcAft>
                <a:spcPts val="0"/>
              </a:spcAft>
              <a:buClr>
                <a:srgbClr val="000000"/>
              </a:buClr>
              <a:buSzPts val="4000"/>
              <a:buFont typeface="Arial" panose="020B0604020202020204"/>
              <a:buNone/>
              <a:defRPr sz="533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ctr" rtl="0">
              <a:lnSpc>
                <a:spcPct val="100000"/>
              </a:lnSpc>
              <a:spcBef>
                <a:spcPts val="0"/>
              </a:spcBef>
              <a:spcAft>
                <a:spcPts val="0"/>
              </a:spcAft>
              <a:buClr>
                <a:srgbClr val="000000"/>
              </a:buClr>
              <a:buSzPts val="4000"/>
              <a:buFont typeface="Arial" panose="020B0604020202020204"/>
              <a:buNone/>
              <a:defRPr sz="533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ctr" rtl="0">
              <a:lnSpc>
                <a:spcPct val="100000"/>
              </a:lnSpc>
              <a:spcBef>
                <a:spcPts val="0"/>
              </a:spcBef>
              <a:spcAft>
                <a:spcPts val="0"/>
              </a:spcAft>
              <a:buClr>
                <a:srgbClr val="000000"/>
              </a:buClr>
              <a:buSzPts val="4000"/>
              <a:buFont typeface="Arial" panose="020B0604020202020204"/>
              <a:buNone/>
              <a:defRPr sz="533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ctr" rtl="0">
              <a:lnSpc>
                <a:spcPct val="100000"/>
              </a:lnSpc>
              <a:spcBef>
                <a:spcPts val="0"/>
              </a:spcBef>
              <a:spcAft>
                <a:spcPts val="0"/>
              </a:spcAft>
              <a:buClr>
                <a:srgbClr val="000000"/>
              </a:buClr>
              <a:buSzPts val="4000"/>
              <a:buFont typeface="Arial" panose="020B0604020202020204"/>
              <a:buNone/>
              <a:defRPr sz="533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ctr" rtl="0">
              <a:lnSpc>
                <a:spcPct val="100000"/>
              </a:lnSpc>
              <a:spcBef>
                <a:spcPts val="0"/>
              </a:spcBef>
              <a:spcAft>
                <a:spcPts val="0"/>
              </a:spcAft>
              <a:buClr>
                <a:srgbClr val="000000"/>
              </a:buClr>
              <a:buSzPts val="4000"/>
              <a:buFont typeface="Arial" panose="020B0604020202020204"/>
              <a:buNone/>
              <a:defRPr sz="533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ctr" rtl="0">
              <a:lnSpc>
                <a:spcPct val="100000"/>
              </a:lnSpc>
              <a:spcBef>
                <a:spcPts val="0"/>
              </a:spcBef>
              <a:spcAft>
                <a:spcPts val="0"/>
              </a:spcAft>
              <a:buClr>
                <a:srgbClr val="000000"/>
              </a:buClr>
              <a:buSzPts val="4000"/>
              <a:buFont typeface="Arial" panose="020B0604020202020204"/>
              <a:buNone/>
              <a:defRPr sz="533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ctr" rtl="0">
              <a:lnSpc>
                <a:spcPct val="100000"/>
              </a:lnSpc>
              <a:spcBef>
                <a:spcPts val="0"/>
              </a:spcBef>
              <a:spcAft>
                <a:spcPts val="0"/>
              </a:spcAft>
              <a:buClr>
                <a:srgbClr val="000000"/>
              </a:buClr>
              <a:buSzPts val="4000"/>
              <a:buFont typeface="Arial" panose="020B0604020202020204"/>
              <a:buNone/>
              <a:defRPr sz="5335" b="0" i="0" u="none" strike="noStrike" cap="none">
                <a:solidFill>
                  <a:srgbClr val="000000"/>
                </a:solidFill>
                <a:latin typeface="Arial" panose="020B0604020202020204"/>
                <a:ea typeface="Arial" panose="020B0604020202020204"/>
                <a:cs typeface="Arial" panose="020B0604020202020204"/>
                <a:sym typeface="Arial" panose="020B0604020202020204"/>
              </a:defRPr>
            </a:lvl9pPr>
          </a:lstStyle>
          <a:p>
            <a:pPr marL="0" marR="0" lvl="0" indent="0" algn="ctr" defTabSz="914400" rtl="0" eaLnBrk="1" fontAlgn="auto" latinLnBrk="0" hangingPunct="1">
              <a:lnSpc>
                <a:spcPct val="100000"/>
              </a:lnSpc>
              <a:spcBef>
                <a:spcPts val="0"/>
              </a:spcBef>
              <a:spcAft>
                <a:spcPts val="0"/>
              </a:spcAft>
              <a:buClr>
                <a:srgbClr val="000000"/>
              </a:buClr>
              <a:buSzPts val="4000"/>
              <a:buFont typeface="Arial" panose="020B0604020202020204"/>
              <a:buNone/>
              <a:defRPr/>
            </a:pPr>
            <a:r>
              <a:rPr kumimoji="0" sz="6000" b="0" i="0" u="none" strike="noStrike" kern="0" cap="none" spc="0" normalizeH="0" baseline="0" noProof="0">
                <a:ln>
                  <a:noFill/>
                </a:ln>
                <a:solidFill>
                  <a:srgbClr val="000000"/>
                </a:solidFill>
                <a:effectLst/>
                <a:uLnTx/>
                <a:uFillTx/>
                <a:latin typeface="Arial Black" panose="020B0A04020102020204" charset="0"/>
                <a:cs typeface="Arial Black" panose="020B0A04020102020204" charset="0"/>
                <a:sym typeface="Arial" panose="020B0604020202020204"/>
              </a:rPr>
              <a:t>Malicious Code Analysis</a:t>
            </a:r>
            <a:endParaRPr kumimoji="0" sz="6000" b="0" i="0" u="none" strike="noStrike" kern="0" cap="none" spc="0" normalizeH="0" baseline="0" noProof="0">
              <a:ln>
                <a:noFill/>
              </a:ln>
              <a:solidFill>
                <a:srgbClr val="000000"/>
              </a:solidFill>
              <a:effectLst/>
              <a:uLnTx/>
              <a:uFillTx/>
              <a:latin typeface="Arial Black" panose="020B0A04020102020204" charset="0"/>
              <a:cs typeface="Arial Black" panose="020B0A04020102020204" charset="0"/>
              <a:sym typeface="Arial" panose="020B0604020202020204"/>
            </a:endParaRPr>
          </a:p>
        </p:txBody>
      </p:sp>
      <p:pic>
        <p:nvPicPr>
          <p:cNvPr id="4" name="图片 3"/>
          <p:cNvPicPr>
            <a:picLocks noChangeAspect="1"/>
          </p:cNvPicPr>
          <p:nvPr>
            <p:custDataLst>
              <p:tags r:id="rId3"/>
            </p:custDataLst>
          </p:nvPr>
        </p:nvPicPr>
        <p:blipFill>
          <a:blip r:embed="rId4"/>
          <a:stretch>
            <a:fillRect/>
          </a:stretch>
        </p:blipFill>
        <p:spPr>
          <a:xfrm>
            <a:off x="299085" y="109855"/>
            <a:ext cx="1848142" cy="1296000"/>
          </a:xfrm>
          <a:prstGeom prst="rect">
            <a:avLst/>
          </a:prstGeom>
          <a:noFill/>
          <a:ln w="9525">
            <a:noFill/>
          </a:ln>
        </p:spPr>
      </p:pic>
      <p:sp>
        <p:nvSpPr>
          <p:cNvPr id="5" name="Google Shape;55;p15"/>
          <p:cNvSpPr txBox="1"/>
          <p:nvPr>
            <p:custDataLst>
              <p:tags r:id="rId5"/>
            </p:custDataLst>
          </p:nvPr>
        </p:nvSpPr>
        <p:spPr>
          <a:xfrm>
            <a:off x="4536123" y="4035425"/>
            <a:ext cx="3119755" cy="749935"/>
          </a:xfrm>
          <a:prstGeom prst="rect">
            <a:avLst/>
          </a:prstGeom>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rgbClr val="000000"/>
              </a:buClr>
              <a:buSzPts val="2200"/>
              <a:buFont typeface="Arial" panose="020B0604020202020204"/>
              <a:buNone/>
              <a:defRPr sz="293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ctr" rtl="0">
              <a:lnSpc>
                <a:spcPct val="100000"/>
              </a:lnSpc>
              <a:spcBef>
                <a:spcPts val="0"/>
              </a:spcBef>
              <a:spcAft>
                <a:spcPts val="0"/>
              </a:spcAft>
              <a:buClr>
                <a:srgbClr val="000000"/>
              </a:buClr>
              <a:buSzPts val="2200"/>
              <a:buFont typeface="Arial" panose="020B0604020202020204"/>
              <a:buNone/>
              <a:defRPr sz="293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ctr" rtl="0">
              <a:lnSpc>
                <a:spcPct val="100000"/>
              </a:lnSpc>
              <a:spcBef>
                <a:spcPts val="0"/>
              </a:spcBef>
              <a:spcAft>
                <a:spcPts val="0"/>
              </a:spcAft>
              <a:buClr>
                <a:srgbClr val="000000"/>
              </a:buClr>
              <a:buSzPts val="2200"/>
              <a:buFont typeface="Arial" panose="020B0604020202020204"/>
              <a:buNone/>
              <a:defRPr sz="293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ctr" rtl="0">
              <a:lnSpc>
                <a:spcPct val="100000"/>
              </a:lnSpc>
              <a:spcBef>
                <a:spcPts val="0"/>
              </a:spcBef>
              <a:spcAft>
                <a:spcPts val="0"/>
              </a:spcAft>
              <a:buClr>
                <a:srgbClr val="000000"/>
              </a:buClr>
              <a:buSzPts val="2200"/>
              <a:buFont typeface="Arial" panose="020B0604020202020204"/>
              <a:buNone/>
              <a:defRPr sz="293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ctr" rtl="0">
              <a:lnSpc>
                <a:spcPct val="100000"/>
              </a:lnSpc>
              <a:spcBef>
                <a:spcPts val="0"/>
              </a:spcBef>
              <a:spcAft>
                <a:spcPts val="0"/>
              </a:spcAft>
              <a:buClr>
                <a:srgbClr val="000000"/>
              </a:buClr>
              <a:buSzPts val="2200"/>
              <a:buFont typeface="Arial" panose="020B0604020202020204"/>
              <a:buNone/>
              <a:defRPr sz="293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ctr" rtl="0">
              <a:lnSpc>
                <a:spcPct val="100000"/>
              </a:lnSpc>
              <a:spcBef>
                <a:spcPts val="0"/>
              </a:spcBef>
              <a:spcAft>
                <a:spcPts val="0"/>
              </a:spcAft>
              <a:buClr>
                <a:srgbClr val="000000"/>
              </a:buClr>
              <a:buSzPts val="2200"/>
              <a:buFont typeface="Arial" panose="020B0604020202020204"/>
              <a:buNone/>
              <a:defRPr sz="293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ctr" rtl="0">
              <a:lnSpc>
                <a:spcPct val="100000"/>
              </a:lnSpc>
              <a:spcBef>
                <a:spcPts val="0"/>
              </a:spcBef>
              <a:spcAft>
                <a:spcPts val="0"/>
              </a:spcAft>
              <a:buClr>
                <a:srgbClr val="000000"/>
              </a:buClr>
              <a:buSzPts val="2200"/>
              <a:buFont typeface="Arial" panose="020B0604020202020204"/>
              <a:buNone/>
              <a:defRPr sz="293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ctr" rtl="0">
              <a:lnSpc>
                <a:spcPct val="100000"/>
              </a:lnSpc>
              <a:spcBef>
                <a:spcPts val="0"/>
              </a:spcBef>
              <a:spcAft>
                <a:spcPts val="0"/>
              </a:spcAft>
              <a:buClr>
                <a:srgbClr val="000000"/>
              </a:buClr>
              <a:buSzPts val="2200"/>
              <a:buFont typeface="Arial" panose="020B0604020202020204"/>
              <a:buNone/>
              <a:defRPr sz="293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ctr" rtl="0">
              <a:lnSpc>
                <a:spcPct val="100000"/>
              </a:lnSpc>
              <a:spcBef>
                <a:spcPts val="0"/>
              </a:spcBef>
              <a:spcAft>
                <a:spcPts val="0"/>
              </a:spcAft>
              <a:buClr>
                <a:srgbClr val="000000"/>
              </a:buClr>
              <a:buSzPts val="2200"/>
              <a:buFont typeface="Arial" panose="020B0604020202020204"/>
              <a:buNone/>
              <a:defRPr sz="2935" b="0" i="0" u="none" strike="noStrike" cap="none">
                <a:solidFill>
                  <a:srgbClr val="000000"/>
                </a:solidFill>
                <a:latin typeface="Arial" panose="020B0604020202020204"/>
                <a:ea typeface="Arial" panose="020B0604020202020204"/>
                <a:cs typeface="Arial" panose="020B0604020202020204"/>
                <a:sym typeface="Arial" panose="020B0604020202020204"/>
              </a:defRPr>
            </a:lvl9pPr>
          </a:lstStyle>
          <a:p>
            <a:pPr marL="0" marR="0" lvl="0" indent="0" algn="ctr" defTabSz="914400" rtl="0" eaLnBrk="1" fontAlgn="auto" latinLnBrk="0" hangingPunct="1">
              <a:lnSpc>
                <a:spcPct val="100000"/>
              </a:lnSpc>
              <a:spcBef>
                <a:spcPts val="0"/>
              </a:spcBef>
              <a:spcAft>
                <a:spcPts val="0"/>
              </a:spcAft>
              <a:buClr>
                <a:srgbClr val="000000"/>
              </a:buClr>
              <a:buSzPts val="2200"/>
              <a:buFont typeface="Arial" panose="020B0604020202020204"/>
              <a:buNone/>
              <a:defRPr/>
            </a:pPr>
            <a:r>
              <a:rPr kumimoji="0" lang="en-US" altLang="en-GB" sz="2500" b="0" i="0" u="none" strike="noStrike" kern="0" cap="none" spc="0" normalizeH="0" baseline="0" noProof="0">
                <a:ln>
                  <a:noFill/>
                </a:ln>
                <a:solidFill>
                  <a:srgbClr val="000000"/>
                </a:solidFill>
                <a:effectLst/>
                <a:uLnTx/>
                <a:uFillTx/>
                <a:latin typeface="Palatino Linotype" panose="02040502050505030304" charset="0"/>
                <a:cs typeface="Palatino Linotype" panose="02040502050505030304" charset="0"/>
                <a:sym typeface="Arial" panose="020B0604020202020204"/>
              </a:rPr>
              <a:t>Fangtian Zhong</a:t>
            </a:r>
            <a:endParaRPr kumimoji="0" lang="en-US" altLang="en-GB" sz="2500" b="0" i="0" u="none" strike="noStrike" kern="0" cap="none" spc="0" normalizeH="0" baseline="0" noProof="0">
              <a:ln>
                <a:noFill/>
              </a:ln>
              <a:solidFill>
                <a:srgbClr val="000000"/>
              </a:solidFill>
              <a:effectLst/>
              <a:uLnTx/>
              <a:uFillTx/>
              <a:latin typeface="Palatino Linotype" panose="02040502050505030304" charset="0"/>
              <a:cs typeface="Palatino Linotype" panose="02040502050505030304" charset="0"/>
              <a:sym typeface="Arial" panose="020B0604020202020204"/>
            </a:endParaRPr>
          </a:p>
          <a:p>
            <a:pPr marL="0" marR="0" lvl="0" indent="0" algn="ctr" defTabSz="914400" rtl="0" eaLnBrk="1" fontAlgn="auto" latinLnBrk="0" hangingPunct="1">
              <a:lnSpc>
                <a:spcPct val="100000"/>
              </a:lnSpc>
              <a:spcBef>
                <a:spcPts val="0"/>
              </a:spcBef>
              <a:spcAft>
                <a:spcPts val="0"/>
              </a:spcAft>
              <a:buClr>
                <a:srgbClr val="000000"/>
              </a:buClr>
              <a:buSzPts val="2200"/>
              <a:buFont typeface="Arial" panose="020B0604020202020204"/>
              <a:buNone/>
              <a:defRPr/>
            </a:pPr>
            <a:r>
              <a:rPr kumimoji="0" lang="en-US" altLang="en-GB" sz="2500" b="0" i="0" u="none" strike="noStrike" kern="0" cap="none" spc="0" normalizeH="0" baseline="0" noProof="0">
                <a:ln>
                  <a:noFill/>
                </a:ln>
                <a:solidFill>
                  <a:srgbClr val="000000"/>
                </a:solidFill>
                <a:effectLst/>
                <a:uLnTx/>
                <a:uFillTx/>
                <a:latin typeface="Palatino Linotype" panose="02040502050505030304" charset="0"/>
                <a:cs typeface="Palatino Linotype" panose="02040502050505030304" charset="0"/>
                <a:sym typeface="Arial" panose="020B0604020202020204"/>
              </a:rPr>
              <a:t>CSCI 591</a:t>
            </a:r>
            <a:endParaRPr kumimoji="0" lang="en-US" altLang="en-GB" sz="2500" b="0" i="0" u="none" strike="noStrike" kern="0" cap="none" spc="0" normalizeH="0" baseline="0" noProof="0">
              <a:ln>
                <a:noFill/>
              </a:ln>
              <a:solidFill>
                <a:srgbClr val="000000"/>
              </a:solidFill>
              <a:effectLst/>
              <a:uLnTx/>
              <a:uFillTx/>
              <a:latin typeface="Palatino Linotype" panose="02040502050505030304" charset="0"/>
              <a:cs typeface="Palatino Linotype" panose="02040502050505030304" charset="0"/>
              <a:sym typeface="Arial" panose="020B0604020202020204"/>
            </a:endParaRPr>
          </a:p>
        </p:txBody>
      </p:sp>
      <p:sp>
        <p:nvSpPr>
          <p:cNvPr id="6" name="矩形 5"/>
          <p:cNvSpPr/>
          <p:nvPr>
            <p:custDataLst>
              <p:tags r:id="rId6"/>
            </p:custDataLst>
          </p:nvPr>
        </p:nvSpPr>
        <p:spPr>
          <a:xfrm>
            <a:off x="2886710" y="5492115"/>
            <a:ext cx="6418580" cy="1139825"/>
          </a:xfrm>
          <a:prstGeom prst="rect">
            <a:avLst/>
          </a:prstGeom>
        </p:spPr>
        <p:txBody>
          <a:bodyPr wrap="square">
            <a:noAutofit/>
          </a:bodyPr>
          <a:lstStyle/>
          <a:p>
            <a:pPr marL="0" marR="0" lvl="0" indent="0" algn="ctr" defTabSz="914400" rtl="0" eaLnBrk="1" fontAlgn="auto" latinLnBrk="0" hangingPunct="1">
              <a:lnSpc>
                <a:spcPts val="2800"/>
              </a:lnSpc>
              <a:spcBef>
                <a:spcPts val="1500"/>
              </a:spcBef>
              <a:spcAft>
                <a:spcPts val="0"/>
              </a:spcAft>
              <a:buClrTx/>
              <a:buSzTx/>
              <a:buFontTx/>
              <a:buNone/>
              <a:defRPr/>
            </a:pPr>
            <a:r>
              <a:rPr kumimoji="0" lang="en-US" altLang="zh-CN" sz="2000" b="0" i="0" u="none" strike="noStrike" kern="1200" cap="none" spc="0" normalizeH="0" baseline="0" noProof="0" dirty="0">
                <a:ln>
                  <a:noFill/>
                </a:ln>
                <a:solidFill>
                  <a:prstClr val="black"/>
                </a:solidFill>
                <a:effectLst/>
                <a:uLnTx/>
                <a:uFillTx/>
                <a:latin typeface="Palatino Linotype" panose="02040502050505030304" charset="0"/>
                <a:ea typeface="Microsoft YaHei" panose="020B0503020204020204" pitchFamily="34" charset="-122"/>
                <a:cs typeface="Palatino Linotype" panose="02040502050505030304" charset="0"/>
              </a:rPr>
              <a:t>Gianforte School of Computing </a:t>
            </a:r>
            <a:endParaRPr kumimoji="0" lang="en-US" altLang="zh-CN" sz="2000" b="0" i="0" u="none" strike="noStrike" kern="1200" cap="none" spc="0" normalizeH="0" baseline="0" noProof="0" dirty="0">
              <a:ln>
                <a:noFill/>
              </a:ln>
              <a:solidFill>
                <a:prstClr val="black"/>
              </a:solidFill>
              <a:effectLst/>
              <a:uLnTx/>
              <a:uFillTx/>
              <a:latin typeface="Palatino Linotype" panose="02040502050505030304" charset="0"/>
              <a:ea typeface="Microsoft YaHei" panose="020B0503020204020204" pitchFamily="34" charset="-122"/>
              <a:cs typeface="Palatino Linotype" panose="02040502050505030304" charset="0"/>
            </a:endParaRPr>
          </a:p>
          <a:p>
            <a:pPr marL="0" marR="0" lvl="0" indent="0" algn="ctr" defTabSz="914400" rtl="0" eaLnBrk="1" fontAlgn="auto" latinLnBrk="0" hangingPunct="1">
              <a:lnSpc>
                <a:spcPts val="2800"/>
              </a:lnSpc>
              <a:spcBef>
                <a:spcPts val="0"/>
              </a:spcBef>
              <a:spcAft>
                <a:spcPts val="0"/>
              </a:spcAft>
              <a:buClrTx/>
              <a:buSzTx/>
              <a:buFontTx/>
              <a:buNone/>
              <a:defRPr/>
            </a:pPr>
            <a:r>
              <a:rPr kumimoji="0" lang="en-US" altLang="en-GB" sz="2000" b="0" i="0" u="none" strike="noStrike" kern="1200" cap="none" spc="0" normalizeH="0" baseline="0" noProof="0" dirty="0">
                <a:ln>
                  <a:noFill/>
                </a:ln>
                <a:solidFill>
                  <a:srgbClr val="000000"/>
                </a:solidFill>
                <a:effectLst/>
                <a:uLnTx/>
                <a:uFillTx/>
                <a:latin typeface="Palatino Linotype" panose="02040502050505030304" charset="0"/>
                <a:ea typeface="+mn-ea"/>
                <a:cs typeface="Palatino Linotype" panose="02040502050505030304" charset="0"/>
                <a:sym typeface="+mn-ea"/>
              </a:rPr>
              <a:t>Norm Asbjornson College of Engineering</a:t>
            </a:r>
            <a:endParaRPr kumimoji="0" lang="en-US" altLang="en-GB" sz="2000" b="0" i="0" u="none" strike="noStrike" kern="1200" cap="none" spc="0" normalizeH="0" baseline="0" noProof="0" dirty="0">
              <a:ln>
                <a:noFill/>
              </a:ln>
              <a:solidFill>
                <a:srgbClr val="000000"/>
              </a:solidFill>
              <a:effectLst/>
              <a:uLnTx/>
              <a:uFillTx/>
              <a:latin typeface="Palatino Linotype" panose="02040502050505030304" charset="0"/>
              <a:ea typeface="+mn-ea"/>
              <a:cs typeface="Palatino Linotype" panose="02040502050505030304" charset="0"/>
              <a:sym typeface="+mn-ea"/>
            </a:endParaRPr>
          </a:p>
          <a:p>
            <a:pPr marL="0" marR="0" lvl="0" indent="0" algn="ctr" defTabSz="914400" rtl="0" eaLnBrk="1" fontAlgn="auto" latinLnBrk="0" hangingPunct="1">
              <a:lnSpc>
                <a:spcPts val="2800"/>
              </a:lnSpc>
              <a:spcBef>
                <a:spcPts val="0"/>
              </a:spcBef>
              <a:spcAft>
                <a:spcPts val="0"/>
              </a:spcAft>
              <a:buClrTx/>
              <a:buSzTx/>
              <a:buFontTx/>
              <a:buNone/>
              <a:defRPr/>
            </a:pPr>
            <a:r>
              <a:rPr kumimoji="0" lang="en-US" altLang="zh-CN" sz="2000" b="0" i="0" u="none" strike="noStrike" kern="1200" cap="none" spc="0" normalizeH="0" baseline="0" noProof="0" dirty="0">
                <a:ln>
                  <a:noFill/>
                </a:ln>
                <a:solidFill>
                  <a:prstClr val="black"/>
                </a:solidFill>
                <a:effectLst/>
                <a:uLnTx/>
                <a:uFillTx/>
                <a:latin typeface="Palatino Linotype" panose="02040502050505030304" charset="0"/>
                <a:ea typeface="Microsoft YaHei" panose="020B0503020204020204" pitchFamily="34" charset="-122"/>
                <a:cs typeface="Palatino Linotype" panose="02040502050505030304" charset="0"/>
              </a:rPr>
              <a:t>E-mail: fangtian.zhong@montana.edu</a:t>
            </a:r>
            <a:endParaRPr kumimoji="0" lang="en-US" altLang="zh-CN" sz="2000" b="0" i="0" u="none" strike="noStrike" kern="1200" cap="none" spc="0" normalizeH="0" baseline="0" noProof="0" dirty="0">
              <a:ln>
                <a:noFill/>
              </a:ln>
              <a:solidFill>
                <a:prstClr val="black"/>
              </a:solidFill>
              <a:effectLst/>
              <a:uLnTx/>
              <a:uFillTx/>
              <a:latin typeface="Palatino Linotype" panose="02040502050505030304" charset="0"/>
              <a:ea typeface="Microsoft YaHei" panose="020B0503020204020204" pitchFamily="34" charset="-122"/>
              <a:cs typeface="Palatino Linotype" panose="02040502050505030304" charset="0"/>
            </a:endParaRPr>
          </a:p>
          <a:p>
            <a:pPr marL="0" marR="0" lvl="0" indent="0" algn="ctr" defTabSz="914400" rtl="0" eaLnBrk="1" fontAlgn="auto" latinLnBrk="0" hangingPunct="1">
              <a:lnSpc>
                <a:spcPts val="2800"/>
              </a:lnSpc>
              <a:spcBef>
                <a:spcPts val="0"/>
              </a:spcBef>
              <a:spcAft>
                <a:spcPts val="0"/>
              </a:spcAft>
              <a:buClrTx/>
              <a:buSzTx/>
              <a:buFontTx/>
              <a:buNone/>
              <a:defRPr/>
            </a:pPr>
            <a:endParaRPr kumimoji="0" lang="en-US" altLang="zh-CN" sz="2000" b="0" i="0" u="none" strike="noStrike" kern="1200" cap="none" spc="0" normalizeH="0" baseline="0" noProof="0" dirty="0">
              <a:ln>
                <a:noFill/>
              </a:ln>
              <a:solidFill>
                <a:prstClr val="black"/>
              </a:solidFill>
              <a:effectLst/>
              <a:uLnTx/>
              <a:uFillTx/>
              <a:latin typeface="Palatino Linotype" panose="02040502050505030304" charset="0"/>
              <a:ea typeface="Microsoft YaHei" panose="020B0503020204020204" pitchFamily="34" charset="-122"/>
              <a:cs typeface="Palatino Linotype" panose="02040502050505030304" charset="0"/>
            </a:endParaRPr>
          </a:p>
        </p:txBody>
      </p:sp>
      <p:sp>
        <p:nvSpPr>
          <p:cNvPr id="7" name="矩形 6"/>
          <p:cNvSpPr/>
          <p:nvPr>
            <p:custDataLst>
              <p:tags r:id="rId7"/>
            </p:custDataLst>
          </p:nvPr>
        </p:nvSpPr>
        <p:spPr>
          <a:xfrm>
            <a:off x="9970770" y="109855"/>
            <a:ext cx="1960245" cy="553085"/>
          </a:xfrm>
          <a:prstGeom prst="rect">
            <a:avLst/>
          </a:prstGeom>
        </p:spPr>
        <p:txBody>
          <a:bodyPr wrap="square">
            <a:spAutoFit/>
          </a:bodyPr>
          <a:p>
            <a:pPr marL="0" marR="0" lvl="0" indent="0" algn="ctr" defTabSz="914400" rtl="0" eaLnBrk="1" fontAlgn="auto" latinLnBrk="0" hangingPunct="1">
              <a:lnSpc>
                <a:spcPct val="150000"/>
              </a:lnSpc>
              <a:spcBef>
                <a:spcPts val="0"/>
              </a:spcBef>
              <a:spcAft>
                <a:spcPts val="0"/>
              </a:spcAft>
              <a:buClrTx/>
              <a:buSzTx/>
              <a:buFontTx/>
              <a:buNone/>
              <a:defRPr/>
            </a:pPr>
            <a:r>
              <a:rPr kumimoji="0" lang="en-US" altLang="zh-CN" sz="2000" b="0" i="0" u="none" strike="noStrike" kern="1200" cap="none" spc="0" normalizeH="0" baseline="0" noProof="0" dirty="0">
                <a:ln>
                  <a:noFill/>
                </a:ln>
                <a:solidFill>
                  <a:srgbClr val="000000"/>
                </a:solidFill>
                <a:effectLst/>
                <a:uLnTx/>
                <a:uFillTx/>
                <a:latin typeface="Arial" panose="020B0604020202020204" pitchFamily="34" charset="0"/>
                <a:ea typeface="华文楷体" panose="02010600040101010101" pitchFamily="2" charset="-122"/>
                <a:cs typeface="Arial" panose="020B0604020202020204" pitchFamily="34" charset="0"/>
              </a:rPr>
              <a:t>2023.10.24</a:t>
            </a:r>
            <a:endParaRPr kumimoji="0" lang="en-US" altLang="zh-CN" sz="1600" b="0" i="0" u="none" strike="noStrike" kern="1200" cap="none" spc="0" normalizeH="0" baseline="0" noProof="0" dirty="0">
              <a:ln>
                <a:noFill/>
              </a:ln>
              <a:solidFill>
                <a:srgbClr val="000000"/>
              </a:solidFill>
              <a:effectLst/>
              <a:uLnTx/>
              <a:uFillTx/>
              <a:latin typeface="Arial" panose="020B0604020202020204" pitchFamily="34" charset="0"/>
              <a:ea typeface="华文楷体" panose="02010600040101010101" pitchFamily="2" charset="-122"/>
              <a:cs typeface="Arial" panose="020B0604020202020204" pitchFamily="34" charset="0"/>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内容占位符 9"/>
          <p:cNvSpPr>
            <a:spLocks noGrp="1"/>
          </p:cNvSpPr>
          <p:nvPr>
            <p:custDataLst>
              <p:tags r:id="rId1"/>
            </p:custDataLst>
          </p:nvPr>
        </p:nvSpPr>
        <p:spPr>
          <a:xfrm>
            <a:off x="975360" y="318770"/>
            <a:ext cx="10400030" cy="44196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600" b="1" kern="1200">
                <a:solidFill>
                  <a:srgbClr val="A728BE"/>
                </a:solidFill>
                <a:latin typeface="Arial" panose="020B0604020202020204" pitchFamily="34" charset="0"/>
                <a:ea typeface="Microsoft YaHei" panose="020B0503020204020204" pitchFamily="34" charset="-122"/>
                <a:cs typeface="+mn-ea"/>
              </a:defRPr>
            </a:lvl1pPr>
            <a:lvl2pPr marL="457200" indent="0" algn="l" defTabSz="914400" rtl="0" eaLnBrk="1" latinLnBrk="0" hangingPunct="1">
              <a:lnSpc>
                <a:spcPct val="90000"/>
              </a:lnSpc>
              <a:spcBef>
                <a:spcPts val="500"/>
              </a:spcBef>
              <a:buFont typeface="Arial" panose="020B0604020202020204" pitchFamily="34" charset="0"/>
              <a:buNone/>
              <a:defRPr sz="2400" b="1" kern="1200">
                <a:solidFill>
                  <a:srgbClr val="005CA2"/>
                </a:solidFill>
                <a:latin typeface="Microsoft YaHei" panose="020B0503020204020204" pitchFamily="34" charset="-122"/>
                <a:ea typeface="Microsoft YaHei" panose="020B0503020204020204" pitchFamily="34" charset="-122"/>
                <a:cs typeface="+mn-ea"/>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ysClr val="windowText" lastClr="000000"/>
                </a:solidFill>
                <a:latin typeface="Segoe UI" panose="020B0502040204020203"/>
                <a:ea typeface="微软雅黑 Light" panose="020B0502040204020203" charset="-122"/>
                <a:cs typeface="+mn-ea"/>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3600" b="1" i="0" u="none" strike="noStrike" kern="1200" cap="none" spc="0" normalizeH="0" baseline="0" noProof="0" dirty="0">
                <a:ln>
                  <a:noFill/>
                </a:ln>
                <a:solidFill>
                  <a:srgbClr val="D1202F"/>
                </a:solidFill>
                <a:effectLst/>
                <a:uLnTx/>
                <a:uFillTx/>
                <a:latin typeface="Arial" panose="020B0604020202020204" pitchFamily="34" charset="0"/>
                <a:ea typeface="Microsoft YaHei" panose="020B0503020204020204" pitchFamily="34" charset="-122"/>
              </a:rPr>
              <a:t>Section Headers</a:t>
            </a:r>
            <a:endParaRPr kumimoji="0" lang="en-US" altLang="zh-CN" sz="3600" b="1" i="0" u="none" strike="noStrike" kern="1200" cap="none" spc="0" normalizeH="0" baseline="0" noProof="0" dirty="0">
              <a:ln>
                <a:noFill/>
              </a:ln>
              <a:solidFill>
                <a:srgbClr val="D1202F"/>
              </a:solidFill>
              <a:effectLst/>
              <a:uLnTx/>
              <a:uFillTx/>
              <a:latin typeface="Arial" panose="020B0604020202020204" pitchFamily="34" charset="0"/>
              <a:ea typeface="Microsoft YaHei" panose="020B0503020204020204" pitchFamily="34" charset="-122"/>
            </a:endParaRPr>
          </a:p>
        </p:txBody>
      </p:sp>
      <p:grpSp>
        <p:nvGrpSpPr>
          <p:cNvPr id="3" name="组合 2"/>
          <p:cNvGrpSpPr/>
          <p:nvPr/>
        </p:nvGrpSpPr>
        <p:grpSpPr>
          <a:xfrm>
            <a:off x="1587500" y="1073150"/>
            <a:ext cx="9017000" cy="5321300"/>
            <a:chOff x="2097" y="1690"/>
            <a:chExt cx="14200" cy="8380"/>
          </a:xfrm>
        </p:grpSpPr>
        <p:sp>
          <p:nvSpPr>
            <p:cNvPr id="5" name="圆角矩形 4"/>
            <p:cNvSpPr/>
            <p:nvPr>
              <p:custDataLst>
                <p:tags r:id="rId2"/>
              </p:custDataLst>
            </p:nvPr>
          </p:nvSpPr>
          <p:spPr>
            <a:xfrm>
              <a:off x="2097" y="1690"/>
              <a:ext cx="14200" cy="8380"/>
            </a:xfrm>
            <a:prstGeom prst="roundRect">
              <a:avLst/>
            </a:prstGeom>
            <a:solidFill>
              <a:srgbClr val="D1202F">
                <a:alpha val="10000"/>
              </a:srgbClr>
            </a:solidFill>
            <a:ln>
              <a:solidFill>
                <a:srgbClr val="D1202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 Box 8" descr="7b0a202020202262756c6c6574223a20227b5c2263617465676f727949645c223a31303030352c5c2274656d706c61746549645c223a32303233313332387d222c0a20202020227461726765744964223a202270726f636573734f6e6c696e6542756c6c6574220a7d0a"/>
            <p:cNvSpPr txBox="1">
              <a:spLocks noChangeArrowheads="1"/>
            </p:cNvSpPr>
            <p:nvPr>
              <p:custDataLst>
                <p:tags r:id="rId3"/>
              </p:custDataLst>
            </p:nvPr>
          </p:nvSpPr>
          <p:spPr bwMode="auto">
            <a:xfrm>
              <a:off x="2851" y="2043"/>
              <a:ext cx="12692" cy="76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8100" indent="0" fontAlgn="auto">
                <a:lnSpc>
                  <a:spcPts val="2500"/>
                </a:lnSpc>
                <a:spcBef>
                  <a:spcPts val="0"/>
                </a:spcBef>
                <a:buClrTx/>
                <a:buSzPct val="200000"/>
                <a:buNone/>
              </a:pPr>
              <a:r>
                <a:rPr lang="en-US" altLang="zh-CN" sz="2200" b="0" dirty="0">
                  <a:latin typeface="Times New Roman" panose="02020603050405020304" charset="0"/>
                  <a:cs typeface="Times New Roman" panose="02020603050405020304" charset="0"/>
                  <a:sym typeface="微软雅黑 Light" panose="020B0502040204020203" charset="-122"/>
                </a:rPr>
                <a:t>typedef struct _IMAGE_SECTION_HEADER {</a:t>
              </a:r>
              <a:endParaRPr lang="en-US" altLang="zh-CN" sz="2200" b="0" dirty="0">
                <a:latin typeface="Times New Roman" panose="02020603050405020304" charset="0"/>
                <a:cs typeface="Times New Roman" panose="02020603050405020304" charset="0"/>
                <a:sym typeface="微软雅黑 Light" panose="020B0502040204020203" charset="-122"/>
              </a:endParaRPr>
            </a:p>
            <a:p>
              <a:pPr marL="38100" indent="0" fontAlgn="auto">
                <a:lnSpc>
                  <a:spcPts val="2500"/>
                </a:lnSpc>
                <a:spcBef>
                  <a:spcPts val="0"/>
                </a:spcBef>
                <a:buClrTx/>
                <a:buSzPct val="200000"/>
                <a:buNone/>
              </a:pPr>
              <a:r>
                <a:rPr lang="en-US" altLang="zh-CN" sz="2200" b="0" dirty="0">
                  <a:latin typeface="Times New Roman" panose="02020603050405020304" charset="0"/>
                  <a:cs typeface="Times New Roman" panose="02020603050405020304" charset="0"/>
                  <a:sym typeface="微软雅黑 Light" panose="020B0502040204020203" charset="-122"/>
                </a:rPr>
                <a:t>    BYTE    Name[IMAGE_SIZEOF_SHORT_NAME];</a:t>
              </a:r>
              <a:endParaRPr lang="en-US" altLang="zh-CN" sz="2200" b="0" dirty="0">
                <a:latin typeface="Times New Roman" panose="02020603050405020304" charset="0"/>
                <a:cs typeface="Times New Roman" panose="02020603050405020304" charset="0"/>
                <a:sym typeface="微软雅黑 Light" panose="020B0502040204020203" charset="-122"/>
              </a:endParaRPr>
            </a:p>
            <a:p>
              <a:pPr marL="38100" indent="0" fontAlgn="auto">
                <a:lnSpc>
                  <a:spcPts val="2500"/>
                </a:lnSpc>
                <a:spcBef>
                  <a:spcPts val="0"/>
                </a:spcBef>
                <a:buClrTx/>
                <a:buSzPct val="200000"/>
                <a:buNone/>
              </a:pPr>
              <a:r>
                <a:rPr lang="en-US" altLang="zh-CN" sz="2200" b="0" dirty="0">
                  <a:latin typeface="Times New Roman" panose="02020603050405020304" charset="0"/>
                  <a:cs typeface="Times New Roman" panose="02020603050405020304" charset="0"/>
                  <a:sym typeface="微软雅黑 Light" panose="020B0502040204020203" charset="-122"/>
                </a:rPr>
                <a:t>    union {</a:t>
              </a:r>
              <a:endParaRPr lang="en-US" altLang="zh-CN" sz="2200" b="0" dirty="0">
                <a:latin typeface="Times New Roman" panose="02020603050405020304" charset="0"/>
                <a:cs typeface="Times New Roman" panose="02020603050405020304" charset="0"/>
                <a:sym typeface="微软雅黑 Light" panose="020B0502040204020203" charset="-122"/>
              </a:endParaRPr>
            </a:p>
            <a:p>
              <a:pPr marL="38100" indent="0" fontAlgn="auto">
                <a:lnSpc>
                  <a:spcPts val="2500"/>
                </a:lnSpc>
                <a:spcBef>
                  <a:spcPts val="0"/>
                </a:spcBef>
                <a:buClrTx/>
                <a:buSzPct val="200000"/>
                <a:buNone/>
              </a:pPr>
              <a:r>
                <a:rPr lang="en-US" altLang="zh-CN" sz="2200" b="0" dirty="0">
                  <a:latin typeface="Times New Roman" panose="02020603050405020304" charset="0"/>
                  <a:cs typeface="Times New Roman" panose="02020603050405020304" charset="0"/>
                  <a:sym typeface="微软雅黑 Light" panose="020B0502040204020203" charset="-122"/>
                </a:rPr>
                <a:t>            DWORD   PhysicalAddress;</a:t>
              </a:r>
              <a:endParaRPr lang="en-US" altLang="zh-CN" sz="2200" b="0" dirty="0">
                <a:latin typeface="Times New Roman" panose="02020603050405020304" charset="0"/>
                <a:cs typeface="Times New Roman" panose="02020603050405020304" charset="0"/>
                <a:sym typeface="微软雅黑 Light" panose="020B0502040204020203" charset="-122"/>
              </a:endParaRPr>
            </a:p>
            <a:p>
              <a:pPr marL="38100" indent="0" fontAlgn="auto">
                <a:lnSpc>
                  <a:spcPts val="2500"/>
                </a:lnSpc>
                <a:spcBef>
                  <a:spcPts val="0"/>
                </a:spcBef>
                <a:buClrTx/>
                <a:buSzPct val="200000"/>
                <a:buNone/>
              </a:pPr>
              <a:r>
                <a:rPr lang="en-US" altLang="zh-CN" sz="2200" b="0" dirty="0">
                  <a:latin typeface="Times New Roman" panose="02020603050405020304" charset="0"/>
                  <a:cs typeface="Times New Roman" panose="02020603050405020304" charset="0"/>
                  <a:sym typeface="微软雅黑 Light" panose="020B0502040204020203" charset="-122"/>
                </a:rPr>
                <a:t>            DWORD   VirtualSize;</a:t>
              </a:r>
              <a:endParaRPr lang="en-US" altLang="zh-CN" sz="2200" b="0" dirty="0">
                <a:latin typeface="Times New Roman" panose="02020603050405020304" charset="0"/>
                <a:cs typeface="Times New Roman" panose="02020603050405020304" charset="0"/>
                <a:sym typeface="微软雅黑 Light" panose="020B0502040204020203" charset="-122"/>
              </a:endParaRPr>
            </a:p>
            <a:p>
              <a:pPr marL="38100" indent="0" fontAlgn="auto">
                <a:lnSpc>
                  <a:spcPts val="2500"/>
                </a:lnSpc>
                <a:spcBef>
                  <a:spcPts val="0"/>
                </a:spcBef>
                <a:buClrTx/>
                <a:buSzPct val="200000"/>
                <a:buNone/>
              </a:pPr>
              <a:r>
                <a:rPr lang="en-US" altLang="zh-CN" sz="2200" b="0" dirty="0">
                  <a:latin typeface="Times New Roman" panose="02020603050405020304" charset="0"/>
                  <a:cs typeface="Times New Roman" panose="02020603050405020304" charset="0"/>
                  <a:sym typeface="微软雅黑 Light" panose="020B0502040204020203" charset="-122"/>
                </a:rPr>
                <a:t>    } Misc;</a:t>
              </a:r>
              <a:endParaRPr lang="en-US" altLang="zh-CN" sz="2200" b="0" dirty="0">
                <a:latin typeface="Times New Roman" panose="02020603050405020304" charset="0"/>
                <a:cs typeface="Times New Roman" panose="02020603050405020304" charset="0"/>
                <a:sym typeface="微软雅黑 Light" panose="020B0502040204020203" charset="-122"/>
              </a:endParaRPr>
            </a:p>
            <a:p>
              <a:pPr marL="38100" indent="0" fontAlgn="auto">
                <a:lnSpc>
                  <a:spcPts val="2500"/>
                </a:lnSpc>
                <a:spcBef>
                  <a:spcPts val="0"/>
                </a:spcBef>
                <a:buClrTx/>
                <a:buSzPct val="200000"/>
                <a:buNone/>
              </a:pPr>
              <a:r>
                <a:rPr lang="en-US" altLang="zh-CN" sz="2200" b="0" dirty="0">
                  <a:latin typeface="Times New Roman" panose="02020603050405020304" charset="0"/>
                  <a:cs typeface="Times New Roman" panose="02020603050405020304" charset="0"/>
                  <a:sym typeface="微软雅黑 Light" panose="020B0502040204020203" charset="-122"/>
                </a:rPr>
                <a:t>    DWORD   VirtualAddress;</a:t>
              </a:r>
              <a:endParaRPr lang="en-US" altLang="zh-CN" sz="2200" b="0" dirty="0">
                <a:latin typeface="Times New Roman" panose="02020603050405020304" charset="0"/>
                <a:cs typeface="Times New Roman" panose="02020603050405020304" charset="0"/>
                <a:sym typeface="微软雅黑 Light" panose="020B0502040204020203" charset="-122"/>
              </a:endParaRPr>
            </a:p>
            <a:p>
              <a:pPr marL="38100" indent="0" fontAlgn="auto">
                <a:lnSpc>
                  <a:spcPts val="2500"/>
                </a:lnSpc>
                <a:spcBef>
                  <a:spcPts val="0"/>
                </a:spcBef>
                <a:buClrTx/>
                <a:buSzPct val="200000"/>
                <a:buNone/>
              </a:pPr>
              <a:r>
                <a:rPr lang="en-US" altLang="zh-CN" sz="2200" b="0" dirty="0">
                  <a:latin typeface="Times New Roman" panose="02020603050405020304" charset="0"/>
                  <a:cs typeface="Times New Roman" panose="02020603050405020304" charset="0"/>
                  <a:sym typeface="微软雅黑 Light" panose="020B0502040204020203" charset="-122"/>
                </a:rPr>
                <a:t>    DWORD   SizeOfRawData;</a:t>
              </a:r>
              <a:endParaRPr lang="en-US" altLang="zh-CN" sz="2200" b="0" dirty="0">
                <a:latin typeface="Times New Roman" panose="02020603050405020304" charset="0"/>
                <a:cs typeface="Times New Roman" panose="02020603050405020304" charset="0"/>
                <a:sym typeface="微软雅黑 Light" panose="020B0502040204020203" charset="-122"/>
              </a:endParaRPr>
            </a:p>
            <a:p>
              <a:pPr marL="38100" indent="0" fontAlgn="auto">
                <a:lnSpc>
                  <a:spcPts val="2500"/>
                </a:lnSpc>
                <a:spcBef>
                  <a:spcPts val="0"/>
                </a:spcBef>
                <a:buClrTx/>
                <a:buSzPct val="200000"/>
                <a:buNone/>
              </a:pPr>
              <a:r>
                <a:rPr lang="en-US" altLang="zh-CN" sz="2200" b="0" dirty="0">
                  <a:latin typeface="Times New Roman" panose="02020603050405020304" charset="0"/>
                  <a:cs typeface="Times New Roman" panose="02020603050405020304" charset="0"/>
                  <a:sym typeface="微软雅黑 Light" panose="020B0502040204020203" charset="-122"/>
                </a:rPr>
                <a:t>    DWORD   PointerToRawData;</a:t>
              </a:r>
              <a:endParaRPr lang="en-US" altLang="zh-CN" sz="2200" b="0" dirty="0">
                <a:latin typeface="Times New Roman" panose="02020603050405020304" charset="0"/>
                <a:cs typeface="Times New Roman" panose="02020603050405020304" charset="0"/>
                <a:sym typeface="微软雅黑 Light" panose="020B0502040204020203" charset="-122"/>
              </a:endParaRPr>
            </a:p>
            <a:p>
              <a:pPr marL="38100" indent="0" fontAlgn="auto">
                <a:lnSpc>
                  <a:spcPts val="2500"/>
                </a:lnSpc>
                <a:spcBef>
                  <a:spcPts val="0"/>
                </a:spcBef>
                <a:buClrTx/>
                <a:buSzPct val="200000"/>
                <a:buNone/>
              </a:pPr>
              <a:r>
                <a:rPr lang="en-US" altLang="zh-CN" sz="2200" b="0" dirty="0">
                  <a:latin typeface="Times New Roman" panose="02020603050405020304" charset="0"/>
                  <a:cs typeface="Times New Roman" panose="02020603050405020304" charset="0"/>
                  <a:sym typeface="微软雅黑 Light" panose="020B0502040204020203" charset="-122"/>
                </a:rPr>
                <a:t>    DWORD   PointerToRelocations;</a:t>
              </a:r>
              <a:endParaRPr lang="en-US" altLang="zh-CN" sz="2200" b="0" dirty="0">
                <a:latin typeface="Times New Roman" panose="02020603050405020304" charset="0"/>
                <a:cs typeface="Times New Roman" panose="02020603050405020304" charset="0"/>
                <a:sym typeface="微软雅黑 Light" panose="020B0502040204020203" charset="-122"/>
              </a:endParaRPr>
            </a:p>
            <a:p>
              <a:pPr marL="38100" indent="0" fontAlgn="auto">
                <a:lnSpc>
                  <a:spcPts val="2500"/>
                </a:lnSpc>
                <a:spcBef>
                  <a:spcPts val="0"/>
                </a:spcBef>
                <a:buClrTx/>
                <a:buSzPct val="200000"/>
                <a:buNone/>
              </a:pPr>
              <a:r>
                <a:rPr lang="en-US" altLang="zh-CN" sz="2200" b="0" dirty="0">
                  <a:latin typeface="Times New Roman" panose="02020603050405020304" charset="0"/>
                  <a:cs typeface="Times New Roman" panose="02020603050405020304" charset="0"/>
                  <a:sym typeface="微软雅黑 Light" panose="020B0502040204020203" charset="-122"/>
                </a:rPr>
                <a:t>    DWORD   PointerToLinenumbers;</a:t>
              </a:r>
              <a:endParaRPr lang="en-US" altLang="zh-CN" sz="2200" b="0" dirty="0">
                <a:latin typeface="Times New Roman" panose="02020603050405020304" charset="0"/>
                <a:cs typeface="Times New Roman" panose="02020603050405020304" charset="0"/>
                <a:sym typeface="微软雅黑 Light" panose="020B0502040204020203" charset="-122"/>
              </a:endParaRPr>
            </a:p>
            <a:p>
              <a:pPr marL="38100" indent="0" fontAlgn="auto">
                <a:lnSpc>
                  <a:spcPts val="2500"/>
                </a:lnSpc>
                <a:spcBef>
                  <a:spcPts val="0"/>
                </a:spcBef>
                <a:buClrTx/>
                <a:buSzPct val="200000"/>
                <a:buNone/>
              </a:pPr>
              <a:r>
                <a:rPr lang="en-US" altLang="zh-CN" sz="2200" b="0" dirty="0">
                  <a:latin typeface="Times New Roman" panose="02020603050405020304" charset="0"/>
                  <a:cs typeface="Times New Roman" panose="02020603050405020304" charset="0"/>
                  <a:sym typeface="微软雅黑 Light" panose="020B0502040204020203" charset="-122"/>
                </a:rPr>
                <a:t>    WORD    NumberOfRelocations;</a:t>
              </a:r>
              <a:endParaRPr lang="en-US" altLang="zh-CN" sz="2200" b="0" dirty="0">
                <a:latin typeface="Times New Roman" panose="02020603050405020304" charset="0"/>
                <a:cs typeface="Times New Roman" panose="02020603050405020304" charset="0"/>
                <a:sym typeface="微软雅黑 Light" panose="020B0502040204020203" charset="-122"/>
              </a:endParaRPr>
            </a:p>
            <a:p>
              <a:pPr marL="38100" indent="0" fontAlgn="auto">
                <a:lnSpc>
                  <a:spcPts val="2500"/>
                </a:lnSpc>
                <a:spcBef>
                  <a:spcPts val="0"/>
                </a:spcBef>
                <a:buClrTx/>
                <a:buSzPct val="200000"/>
                <a:buNone/>
              </a:pPr>
              <a:r>
                <a:rPr lang="en-US" altLang="zh-CN" sz="2200" b="0" dirty="0">
                  <a:latin typeface="Times New Roman" panose="02020603050405020304" charset="0"/>
                  <a:cs typeface="Times New Roman" panose="02020603050405020304" charset="0"/>
                  <a:sym typeface="微软雅黑 Light" panose="020B0502040204020203" charset="-122"/>
                </a:rPr>
                <a:t>    WORD    NumberOfLinenumbers;</a:t>
              </a:r>
              <a:endParaRPr lang="en-US" altLang="zh-CN" sz="2200" b="0" dirty="0">
                <a:latin typeface="Times New Roman" panose="02020603050405020304" charset="0"/>
                <a:cs typeface="Times New Roman" panose="02020603050405020304" charset="0"/>
                <a:sym typeface="微软雅黑 Light" panose="020B0502040204020203" charset="-122"/>
              </a:endParaRPr>
            </a:p>
            <a:p>
              <a:pPr marL="38100" indent="0" fontAlgn="auto">
                <a:lnSpc>
                  <a:spcPts val="2500"/>
                </a:lnSpc>
                <a:spcBef>
                  <a:spcPts val="0"/>
                </a:spcBef>
                <a:buClrTx/>
                <a:buSzPct val="200000"/>
                <a:buNone/>
              </a:pPr>
              <a:r>
                <a:rPr lang="en-US" altLang="zh-CN" sz="2200" b="0" dirty="0">
                  <a:latin typeface="Times New Roman" panose="02020603050405020304" charset="0"/>
                  <a:cs typeface="Times New Roman" panose="02020603050405020304" charset="0"/>
                  <a:sym typeface="微软雅黑 Light" panose="020B0502040204020203" charset="-122"/>
                </a:rPr>
                <a:t>    DWORD   Characteristics;</a:t>
              </a:r>
              <a:endParaRPr lang="en-US" altLang="zh-CN" sz="2200" b="0" dirty="0">
                <a:latin typeface="Times New Roman" panose="02020603050405020304" charset="0"/>
                <a:cs typeface="Times New Roman" panose="02020603050405020304" charset="0"/>
                <a:sym typeface="微软雅黑 Light" panose="020B0502040204020203" charset="-122"/>
              </a:endParaRPr>
            </a:p>
            <a:p>
              <a:pPr marL="38100" indent="0" fontAlgn="auto">
                <a:lnSpc>
                  <a:spcPts val="2500"/>
                </a:lnSpc>
                <a:spcBef>
                  <a:spcPts val="0"/>
                </a:spcBef>
                <a:buClrTx/>
                <a:buSzPct val="200000"/>
                <a:buNone/>
              </a:pPr>
              <a:r>
                <a:rPr lang="en-US" altLang="zh-CN" sz="2200" b="0" dirty="0">
                  <a:latin typeface="Times New Roman" panose="02020603050405020304" charset="0"/>
                  <a:cs typeface="Times New Roman" panose="02020603050405020304" charset="0"/>
                  <a:sym typeface="微软雅黑 Light" panose="020B0502040204020203" charset="-122"/>
                </a:rPr>
                <a:t>} IMAGE_SECTION_HEADER, *PIMAGE_SECTION_HEADER;</a:t>
              </a:r>
              <a:endParaRPr lang="en-US" altLang="zh-CN" sz="2200" b="0" dirty="0">
                <a:latin typeface="Times New Roman" panose="02020603050405020304" charset="0"/>
                <a:cs typeface="Times New Roman" panose="02020603050405020304" charset="0"/>
                <a:sym typeface="微软雅黑 Light" panose="020B0502040204020203" charset="-122"/>
              </a:endParaRPr>
            </a:p>
          </p:txBody>
        </p:sp>
      </p:grpSp>
      <p:pic>
        <p:nvPicPr>
          <p:cNvPr id="7" name="http://photo-static-api.fotomore.com/creative/vcg/400/new/VCG211308943779.jpg" descr="&amp;pky01164030654_sjzg_VCG211308943779&amp;2&amp;src_rpledit_likech&amp;"/>
          <p:cNvPicPr>
            <a:picLocks noChangeAspect="1"/>
          </p:cNvPicPr>
          <p:nvPr>
            <p:custDataLst>
              <p:tags r:id="rId4"/>
            </p:custDataLst>
          </p:nvPr>
        </p:nvPicPr>
        <p:blipFill>
          <a:blip r:embed="rId5">
            <a:clrChange>
              <a:clrFrom>
                <a:srgbClr val="FFFFFF">
                  <a:alpha val="100000"/>
                </a:srgbClr>
              </a:clrFrom>
              <a:clrTo>
                <a:srgbClr val="FFFFFF">
                  <a:alpha val="100000"/>
                  <a:alpha val="0"/>
                </a:srgbClr>
              </a:clrTo>
            </a:clrChange>
          </a:blip>
          <a:srcRect/>
          <a:stretch>
            <a:fillRect/>
          </a:stretch>
        </p:blipFill>
        <p:spPr>
          <a:xfrm>
            <a:off x="166552" y="4944950"/>
            <a:ext cx="1898802" cy="1584000"/>
          </a:xfrm>
          <a:prstGeom prst="rect">
            <a:avLst/>
          </a:prstGeom>
        </p:spPr>
      </p:pic>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内容占位符 9"/>
          <p:cNvSpPr>
            <a:spLocks noGrp="1"/>
          </p:cNvSpPr>
          <p:nvPr>
            <p:custDataLst>
              <p:tags r:id="rId1"/>
            </p:custDataLst>
          </p:nvPr>
        </p:nvSpPr>
        <p:spPr>
          <a:xfrm>
            <a:off x="975360" y="318770"/>
            <a:ext cx="10400030" cy="44196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600" b="1" kern="1200">
                <a:solidFill>
                  <a:srgbClr val="A728BE"/>
                </a:solidFill>
                <a:latin typeface="Arial" panose="020B0604020202020204" pitchFamily="34" charset="0"/>
                <a:ea typeface="Microsoft YaHei" panose="020B0503020204020204" pitchFamily="34" charset="-122"/>
                <a:cs typeface="+mn-ea"/>
              </a:defRPr>
            </a:lvl1pPr>
            <a:lvl2pPr marL="457200" indent="0" algn="l" defTabSz="914400" rtl="0" eaLnBrk="1" latinLnBrk="0" hangingPunct="1">
              <a:lnSpc>
                <a:spcPct val="90000"/>
              </a:lnSpc>
              <a:spcBef>
                <a:spcPts val="500"/>
              </a:spcBef>
              <a:buFont typeface="Arial" panose="020B0604020202020204" pitchFamily="34" charset="0"/>
              <a:buNone/>
              <a:defRPr sz="2400" b="1" kern="1200">
                <a:solidFill>
                  <a:srgbClr val="005CA2"/>
                </a:solidFill>
                <a:latin typeface="Microsoft YaHei" panose="020B0503020204020204" pitchFamily="34" charset="-122"/>
                <a:ea typeface="Microsoft YaHei" panose="020B0503020204020204" pitchFamily="34" charset="-122"/>
                <a:cs typeface="+mn-ea"/>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ysClr val="windowText" lastClr="000000"/>
                </a:solidFill>
                <a:latin typeface="Segoe UI" panose="020B0502040204020203"/>
                <a:ea typeface="微软雅黑 Light" panose="020B0502040204020203" charset="-122"/>
                <a:cs typeface="+mn-ea"/>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3600" b="1" i="0" u="none" strike="noStrike" kern="1200" cap="none" spc="0" normalizeH="0" baseline="0" noProof="0" dirty="0">
                <a:ln>
                  <a:noFill/>
                </a:ln>
                <a:solidFill>
                  <a:srgbClr val="D1202F"/>
                </a:solidFill>
                <a:effectLst/>
                <a:uLnTx/>
                <a:uFillTx/>
                <a:latin typeface="Arial" panose="020B0604020202020204" pitchFamily="34" charset="0"/>
                <a:ea typeface="Microsoft YaHei" panose="020B0503020204020204" pitchFamily="34" charset="-122"/>
              </a:rPr>
              <a:t>Data Directories</a:t>
            </a:r>
            <a:endParaRPr kumimoji="0" lang="en-US" altLang="zh-CN" sz="3600" b="1" i="0" u="none" strike="noStrike" kern="1200" cap="none" spc="0" normalizeH="0" baseline="0" noProof="0" dirty="0">
              <a:ln>
                <a:noFill/>
              </a:ln>
              <a:solidFill>
                <a:srgbClr val="D1202F"/>
              </a:solidFill>
              <a:effectLst/>
              <a:uLnTx/>
              <a:uFillTx/>
              <a:latin typeface="Arial" panose="020B0604020202020204" pitchFamily="34" charset="0"/>
              <a:ea typeface="Microsoft YaHei" panose="020B0503020204020204" pitchFamily="34" charset="-122"/>
            </a:endParaRPr>
          </a:p>
        </p:txBody>
      </p:sp>
      <p:grpSp>
        <p:nvGrpSpPr>
          <p:cNvPr id="4" name="组合 3"/>
          <p:cNvGrpSpPr/>
          <p:nvPr/>
        </p:nvGrpSpPr>
        <p:grpSpPr>
          <a:xfrm>
            <a:off x="836295" y="2217420"/>
            <a:ext cx="10810875" cy="3512820"/>
            <a:chOff x="2269" y="3086"/>
            <a:chExt cx="14661" cy="5532"/>
          </a:xfrm>
        </p:grpSpPr>
        <p:grpSp>
          <p:nvGrpSpPr>
            <p:cNvPr id="575" name="图形 573"/>
            <p:cNvGrpSpPr/>
            <p:nvPr/>
          </p:nvGrpSpPr>
          <p:grpSpPr>
            <a:xfrm>
              <a:off x="2584" y="3358"/>
              <a:ext cx="14347" cy="5260"/>
              <a:chOff x="3799710" y="2734804"/>
              <a:chExt cx="4699215" cy="2013433"/>
            </a:xfrm>
          </p:grpSpPr>
          <p:sp>
            <p:nvSpPr>
              <p:cNvPr id="576" name="任意多边形: 形状 575"/>
              <p:cNvSpPr/>
              <p:nvPr>
                <p:custDataLst>
                  <p:tags r:id="rId2"/>
                </p:custDataLst>
              </p:nvPr>
            </p:nvSpPr>
            <p:spPr>
              <a:xfrm>
                <a:off x="3799710" y="2734804"/>
                <a:ext cx="4699215" cy="2013433"/>
              </a:xfrm>
              <a:custGeom>
                <a:avLst/>
                <a:gdLst>
                  <a:gd name="connsiteX0" fmla="*/ 0 w 4699215"/>
                  <a:gd name="connsiteY0" fmla="*/ 0 h 2013433"/>
                  <a:gd name="connsiteX1" fmla="*/ 4699216 w 4699215"/>
                  <a:gd name="connsiteY1" fmla="*/ 0 h 2013433"/>
                  <a:gd name="connsiteX2" fmla="*/ 4699216 w 4699215"/>
                  <a:gd name="connsiteY2" fmla="*/ 2013433 h 2013433"/>
                  <a:gd name="connsiteX3" fmla="*/ 0 w 4699215"/>
                  <a:gd name="connsiteY3" fmla="*/ 2013433 h 2013433"/>
                </a:gdLst>
                <a:ahLst/>
                <a:cxnLst>
                  <a:cxn ang="0">
                    <a:pos x="connsiteX0" y="connsiteY0"/>
                  </a:cxn>
                  <a:cxn ang="0">
                    <a:pos x="connsiteX1" y="connsiteY1"/>
                  </a:cxn>
                  <a:cxn ang="0">
                    <a:pos x="connsiteX2" y="connsiteY2"/>
                  </a:cxn>
                  <a:cxn ang="0">
                    <a:pos x="connsiteX3" y="connsiteY3"/>
                  </a:cxn>
                </a:cxnLst>
                <a:rect l="l" t="t" r="r" b="b"/>
                <a:pathLst>
                  <a:path w="4699215" h="2013433">
                    <a:moveTo>
                      <a:pt x="0" y="0"/>
                    </a:moveTo>
                    <a:lnTo>
                      <a:pt x="4699216" y="0"/>
                    </a:lnTo>
                    <a:lnTo>
                      <a:pt x="4699216" y="2013433"/>
                    </a:lnTo>
                    <a:lnTo>
                      <a:pt x="0" y="2013433"/>
                    </a:lnTo>
                    <a:close/>
                  </a:path>
                </a:pathLst>
              </a:custGeom>
              <a:solidFill>
                <a:srgbClr val="FDD06B"/>
              </a:solidFill>
              <a:ln w="18049" cap="flat">
                <a:solidFill>
                  <a:srgbClr val="231815"/>
                </a:solidFill>
                <a:prstDash val="solid"/>
                <a:miter/>
              </a:ln>
            </p:spPr>
            <p:txBody>
              <a:bodyPr rtlCol="0" anchor="ctr"/>
              <a:lstStyle/>
              <a:p>
                <a:endParaRPr lang="zh-CN" altLang="en-US"/>
              </a:p>
            </p:txBody>
          </p:sp>
          <p:sp>
            <p:nvSpPr>
              <p:cNvPr id="577" name="任意多边形: 形状 576"/>
              <p:cNvSpPr/>
              <p:nvPr>
                <p:custDataLst>
                  <p:tags r:id="rId3"/>
                </p:custDataLst>
              </p:nvPr>
            </p:nvSpPr>
            <p:spPr>
              <a:xfrm>
                <a:off x="7837420"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78" name="任意多边形: 形状 577"/>
              <p:cNvSpPr/>
              <p:nvPr>
                <p:custDataLst>
                  <p:tags r:id="rId4"/>
                </p:custDataLst>
              </p:nvPr>
            </p:nvSpPr>
            <p:spPr>
              <a:xfrm>
                <a:off x="7837420"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79" name="任意多边形: 形状 578"/>
              <p:cNvSpPr/>
              <p:nvPr>
                <p:custDataLst>
                  <p:tags r:id="rId5"/>
                </p:custDataLst>
              </p:nvPr>
            </p:nvSpPr>
            <p:spPr>
              <a:xfrm>
                <a:off x="7837420"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80" name="任意多边形: 形状 579"/>
              <p:cNvSpPr/>
              <p:nvPr>
                <p:custDataLst>
                  <p:tags r:id="rId6"/>
                </p:custDataLst>
              </p:nvPr>
            </p:nvSpPr>
            <p:spPr>
              <a:xfrm>
                <a:off x="7837420"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81" name="任意多边形: 形状 580"/>
              <p:cNvSpPr/>
              <p:nvPr>
                <p:custDataLst>
                  <p:tags r:id="rId7"/>
                </p:custDataLst>
              </p:nvPr>
            </p:nvSpPr>
            <p:spPr>
              <a:xfrm>
                <a:off x="7837420"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82" name="任意多边形: 形状 581"/>
              <p:cNvSpPr/>
              <p:nvPr>
                <p:custDataLst>
                  <p:tags r:id="rId8"/>
                </p:custDataLst>
              </p:nvPr>
            </p:nvSpPr>
            <p:spPr>
              <a:xfrm>
                <a:off x="7837420"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83" name="任意多边形: 形状 582"/>
              <p:cNvSpPr/>
              <p:nvPr>
                <p:custDataLst>
                  <p:tags r:id="rId9"/>
                </p:custDataLst>
              </p:nvPr>
            </p:nvSpPr>
            <p:spPr>
              <a:xfrm>
                <a:off x="7837420"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84" name="任意多边形: 形状 583"/>
              <p:cNvSpPr/>
              <p:nvPr>
                <p:custDataLst>
                  <p:tags r:id="rId10"/>
                </p:custDataLst>
              </p:nvPr>
            </p:nvSpPr>
            <p:spPr>
              <a:xfrm>
                <a:off x="7837420"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85" name="任意多边形: 形状 584"/>
              <p:cNvSpPr/>
              <p:nvPr>
                <p:custDataLst>
                  <p:tags r:id="rId11"/>
                </p:custDataLst>
              </p:nvPr>
            </p:nvSpPr>
            <p:spPr>
              <a:xfrm>
                <a:off x="7837420"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86" name="任意多边形: 形状 585"/>
              <p:cNvSpPr/>
              <p:nvPr>
                <p:custDataLst>
                  <p:tags r:id="rId12"/>
                </p:custDataLst>
              </p:nvPr>
            </p:nvSpPr>
            <p:spPr>
              <a:xfrm>
                <a:off x="7837420"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87" name="任意多边形: 形状 586"/>
              <p:cNvSpPr/>
              <p:nvPr>
                <p:custDataLst>
                  <p:tags r:id="rId13"/>
                </p:custDataLst>
              </p:nvPr>
            </p:nvSpPr>
            <p:spPr>
              <a:xfrm>
                <a:off x="7837420"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88" name="任意多边形: 形状 587"/>
              <p:cNvSpPr/>
              <p:nvPr>
                <p:custDataLst>
                  <p:tags r:id="rId14"/>
                </p:custDataLst>
              </p:nvPr>
            </p:nvSpPr>
            <p:spPr>
              <a:xfrm>
                <a:off x="7837420"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89" name="任意多边形: 形状 588"/>
              <p:cNvSpPr/>
              <p:nvPr>
                <p:custDataLst>
                  <p:tags r:id="rId15"/>
                </p:custDataLst>
              </p:nvPr>
            </p:nvSpPr>
            <p:spPr>
              <a:xfrm>
                <a:off x="7837420"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90" name="任意多边形: 形状 589"/>
              <p:cNvSpPr/>
              <p:nvPr>
                <p:custDataLst>
                  <p:tags r:id="rId16"/>
                </p:custDataLst>
              </p:nvPr>
            </p:nvSpPr>
            <p:spPr>
              <a:xfrm>
                <a:off x="7837420"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91" name="任意多边形: 形状 590"/>
              <p:cNvSpPr/>
              <p:nvPr>
                <p:custDataLst>
                  <p:tags r:id="rId17"/>
                </p:custDataLst>
              </p:nvPr>
            </p:nvSpPr>
            <p:spPr>
              <a:xfrm>
                <a:off x="7837420"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92" name="任意多边形: 形状 591"/>
              <p:cNvSpPr/>
              <p:nvPr>
                <p:custDataLst>
                  <p:tags r:id="rId18"/>
                </p:custDataLst>
              </p:nvPr>
            </p:nvSpPr>
            <p:spPr>
              <a:xfrm>
                <a:off x="7837420"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93" name="任意多边形: 形状 592"/>
              <p:cNvSpPr/>
              <p:nvPr>
                <p:custDataLst>
                  <p:tags r:id="rId19"/>
                </p:custDataLst>
              </p:nvPr>
            </p:nvSpPr>
            <p:spPr>
              <a:xfrm>
                <a:off x="7837420"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94" name="任意多边形: 形状 593"/>
              <p:cNvSpPr/>
              <p:nvPr>
                <p:custDataLst>
                  <p:tags r:id="rId20"/>
                </p:custDataLst>
              </p:nvPr>
            </p:nvSpPr>
            <p:spPr>
              <a:xfrm>
                <a:off x="7837420"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95" name="任意多边形: 形状 594"/>
              <p:cNvSpPr/>
              <p:nvPr>
                <p:custDataLst>
                  <p:tags r:id="rId21"/>
                </p:custDataLst>
              </p:nvPr>
            </p:nvSpPr>
            <p:spPr>
              <a:xfrm>
                <a:off x="7837420"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96" name="任意多边形: 形状 595"/>
              <p:cNvSpPr/>
              <p:nvPr>
                <p:custDataLst>
                  <p:tags r:id="rId22"/>
                </p:custDataLst>
              </p:nvPr>
            </p:nvSpPr>
            <p:spPr>
              <a:xfrm>
                <a:off x="7837420"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97" name="任意多边形: 形状 596"/>
              <p:cNvSpPr/>
              <p:nvPr>
                <p:custDataLst>
                  <p:tags r:id="rId23"/>
                </p:custDataLst>
              </p:nvPr>
            </p:nvSpPr>
            <p:spPr>
              <a:xfrm>
                <a:off x="7837420"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98" name="任意多边形: 形状 597"/>
              <p:cNvSpPr/>
              <p:nvPr>
                <p:custDataLst>
                  <p:tags r:id="rId24"/>
                </p:custDataLst>
              </p:nvPr>
            </p:nvSpPr>
            <p:spPr>
              <a:xfrm>
                <a:off x="7837420"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99" name="任意多边形: 形状 598"/>
              <p:cNvSpPr/>
              <p:nvPr>
                <p:custDataLst>
                  <p:tags r:id="rId25"/>
                </p:custDataLst>
              </p:nvPr>
            </p:nvSpPr>
            <p:spPr>
              <a:xfrm>
                <a:off x="7837420"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00" name="任意多边形: 形状 599"/>
              <p:cNvSpPr/>
              <p:nvPr>
                <p:custDataLst>
                  <p:tags r:id="rId26"/>
                </p:custDataLst>
              </p:nvPr>
            </p:nvSpPr>
            <p:spPr>
              <a:xfrm>
                <a:off x="7752473"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01" name="任意多边形: 形状 600"/>
              <p:cNvSpPr/>
              <p:nvPr>
                <p:custDataLst>
                  <p:tags r:id="rId27"/>
                </p:custDataLst>
              </p:nvPr>
            </p:nvSpPr>
            <p:spPr>
              <a:xfrm>
                <a:off x="7752473"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02" name="任意多边形: 形状 601"/>
              <p:cNvSpPr/>
              <p:nvPr>
                <p:custDataLst>
                  <p:tags r:id="rId28"/>
                </p:custDataLst>
              </p:nvPr>
            </p:nvSpPr>
            <p:spPr>
              <a:xfrm>
                <a:off x="7752473"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03" name="任意多边形: 形状 602"/>
              <p:cNvSpPr/>
              <p:nvPr>
                <p:custDataLst>
                  <p:tags r:id="rId29"/>
                </p:custDataLst>
              </p:nvPr>
            </p:nvSpPr>
            <p:spPr>
              <a:xfrm>
                <a:off x="7752473"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04" name="任意多边形: 形状 603"/>
              <p:cNvSpPr/>
              <p:nvPr>
                <p:custDataLst>
                  <p:tags r:id="rId30"/>
                </p:custDataLst>
              </p:nvPr>
            </p:nvSpPr>
            <p:spPr>
              <a:xfrm>
                <a:off x="7752473"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05" name="任意多边形: 形状 604"/>
              <p:cNvSpPr/>
              <p:nvPr>
                <p:custDataLst>
                  <p:tags r:id="rId31"/>
                </p:custDataLst>
              </p:nvPr>
            </p:nvSpPr>
            <p:spPr>
              <a:xfrm>
                <a:off x="7752473"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06" name="任意多边形: 形状 605"/>
              <p:cNvSpPr/>
              <p:nvPr>
                <p:custDataLst>
                  <p:tags r:id="rId32"/>
                </p:custDataLst>
              </p:nvPr>
            </p:nvSpPr>
            <p:spPr>
              <a:xfrm>
                <a:off x="7752473"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07" name="任意多边形: 形状 606"/>
              <p:cNvSpPr/>
              <p:nvPr>
                <p:custDataLst>
                  <p:tags r:id="rId33"/>
                </p:custDataLst>
              </p:nvPr>
            </p:nvSpPr>
            <p:spPr>
              <a:xfrm>
                <a:off x="7752473"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08" name="任意多边形: 形状 607"/>
              <p:cNvSpPr/>
              <p:nvPr>
                <p:custDataLst>
                  <p:tags r:id="rId34"/>
                </p:custDataLst>
              </p:nvPr>
            </p:nvSpPr>
            <p:spPr>
              <a:xfrm>
                <a:off x="7752473"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09" name="任意多边形: 形状 608"/>
              <p:cNvSpPr/>
              <p:nvPr>
                <p:custDataLst>
                  <p:tags r:id="rId35"/>
                </p:custDataLst>
              </p:nvPr>
            </p:nvSpPr>
            <p:spPr>
              <a:xfrm>
                <a:off x="7752473"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10" name="任意多边形: 形状 609"/>
              <p:cNvSpPr/>
              <p:nvPr>
                <p:custDataLst>
                  <p:tags r:id="rId36"/>
                </p:custDataLst>
              </p:nvPr>
            </p:nvSpPr>
            <p:spPr>
              <a:xfrm>
                <a:off x="7752473"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11" name="任意多边形: 形状 610"/>
              <p:cNvSpPr/>
              <p:nvPr>
                <p:custDataLst>
                  <p:tags r:id="rId37"/>
                </p:custDataLst>
              </p:nvPr>
            </p:nvSpPr>
            <p:spPr>
              <a:xfrm>
                <a:off x="7752473"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12" name="任意多边形: 形状 611"/>
              <p:cNvSpPr/>
              <p:nvPr>
                <p:custDataLst>
                  <p:tags r:id="rId38"/>
                </p:custDataLst>
              </p:nvPr>
            </p:nvSpPr>
            <p:spPr>
              <a:xfrm>
                <a:off x="7752473"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13" name="任意多边形: 形状 612"/>
              <p:cNvSpPr/>
              <p:nvPr>
                <p:custDataLst>
                  <p:tags r:id="rId39"/>
                </p:custDataLst>
              </p:nvPr>
            </p:nvSpPr>
            <p:spPr>
              <a:xfrm>
                <a:off x="7752473"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14" name="任意多边形: 形状 613"/>
              <p:cNvSpPr/>
              <p:nvPr>
                <p:custDataLst>
                  <p:tags r:id="rId40"/>
                </p:custDataLst>
              </p:nvPr>
            </p:nvSpPr>
            <p:spPr>
              <a:xfrm>
                <a:off x="7752473"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15" name="任意多边形: 形状 614"/>
              <p:cNvSpPr/>
              <p:nvPr>
                <p:custDataLst>
                  <p:tags r:id="rId41"/>
                </p:custDataLst>
              </p:nvPr>
            </p:nvSpPr>
            <p:spPr>
              <a:xfrm>
                <a:off x="7752473"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16" name="任意多边形: 形状 615"/>
              <p:cNvSpPr/>
              <p:nvPr>
                <p:custDataLst>
                  <p:tags r:id="rId42"/>
                </p:custDataLst>
              </p:nvPr>
            </p:nvSpPr>
            <p:spPr>
              <a:xfrm>
                <a:off x="7752473"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17" name="任意多边形: 形状 616"/>
              <p:cNvSpPr/>
              <p:nvPr>
                <p:custDataLst>
                  <p:tags r:id="rId43"/>
                </p:custDataLst>
              </p:nvPr>
            </p:nvSpPr>
            <p:spPr>
              <a:xfrm>
                <a:off x="7752473"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18" name="任意多边形: 形状 617"/>
              <p:cNvSpPr/>
              <p:nvPr>
                <p:custDataLst>
                  <p:tags r:id="rId44"/>
                </p:custDataLst>
              </p:nvPr>
            </p:nvSpPr>
            <p:spPr>
              <a:xfrm>
                <a:off x="7752473"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19" name="任意多边形: 形状 618"/>
              <p:cNvSpPr/>
              <p:nvPr>
                <p:custDataLst>
                  <p:tags r:id="rId45"/>
                </p:custDataLst>
              </p:nvPr>
            </p:nvSpPr>
            <p:spPr>
              <a:xfrm>
                <a:off x="7752473"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20" name="任意多边形: 形状 619"/>
              <p:cNvSpPr/>
              <p:nvPr>
                <p:custDataLst>
                  <p:tags r:id="rId46"/>
                </p:custDataLst>
              </p:nvPr>
            </p:nvSpPr>
            <p:spPr>
              <a:xfrm>
                <a:off x="7752473"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21" name="任意多边形: 形状 620"/>
              <p:cNvSpPr/>
              <p:nvPr>
                <p:custDataLst>
                  <p:tags r:id="rId47"/>
                </p:custDataLst>
              </p:nvPr>
            </p:nvSpPr>
            <p:spPr>
              <a:xfrm>
                <a:off x="7752473"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22" name="任意多边形: 形状 621"/>
              <p:cNvSpPr/>
              <p:nvPr>
                <p:custDataLst>
                  <p:tags r:id="rId48"/>
                </p:custDataLst>
              </p:nvPr>
            </p:nvSpPr>
            <p:spPr>
              <a:xfrm>
                <a:off x="7752473"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23" name="任意多边形: 形状 622"/>
              <p:cNvSpPr/>
              <p:nvPr>
                <p:custDataLst>
                  <p:tags r:id="rId49"/>
                </p:custDataLst>
              </p:nvPr>
            </p:nvSpPr>
            <p:spPr>
              <a:xfrm>
                <a:off x="7668429"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24" name="任意多边形: 形状 623"/>
              <p:cNvSpPr/>
              <p:nvPr>
                <p:custDataLst>
                  <p:tags r:id="rId50"/>
                </p:custDataLst>
              </p:nvPr>
            </p:nvSpPr>
            <p:spPr>
              <a:xfrm>
                <a:off x="7668429"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25" name="任意多边形: 形状 624"/>
              <p:cNvSpPr/>
              <p:nvPr>
                <p:custDataLst>
                  <p:tags r:id="rId51"/>
                </p:custDataLst>
              </p:nvPr>
            </p:nvSpPr>
            <p:spPr>
              <a:xfrm>
                <a:off x="7668429"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26" name="任意多边形: 形状 625"/>
              <p:cNvSpPr/>
              <p:nvPr>
                <p:custDataLst>
                  <p:tags r:id="rId52"/>
                </p:custDataLst>
              </p:nvPr>
            </p:nvSpPr>
            <p:spPr>
              <a:xfrm>
                <a:off x="7668429"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27" name="任意多边形: 形状 626"/>
              <p:cNvSpPr/>
              <p:nvPr>
                <p:custDataLst>
                  <p:tags r:id="rId53"/>
                </p:custDataLst>
              </p:nvPr>
            </p:nvSpPr>
            <p:spPr>
              <a:xfrm>
                <a:off x="7668429"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28" name="任意多边形: 形状 627"/>
              <p:cNvSpPr/>
              <p:nvPr>
                <p:custDataLst>
                  <p:tags r:id="rId54"/>
                </p:custDataLst>
              </p:nvPr>
            </p:nvSpPr>
            <p:spPr>
              <a:xfrm>
                <a:off x="7668429"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29" name="任意多边形: 形状 628"/>
              <p:cNvSpPr/>
              <p:nvPr>
                <p:custDataLst>
                  <p:tags r:id="rId55"/>
                </p:custDataLst>
              </p:nvPr>
            </p:nvSpPr>
            <p:spPr>
              <a:xfrm>
                <a:off x="7668429"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30" name="任意多边形: 形状 629"/>
              <p:cNvSpPr/>
              <p:nvPr>
                <p:custDataLst>
                  <p:tags r:id="rId56"/>
                </p:custDataLst>
              </p:nvPr>
            </p:nvSpPr>
            <p:spPr>
              <a:xfrm>
                <a:off x="7668429"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31" name="任意多边形: 形状 630"/>
              <p:cNvSpPr/>
              <p:nvPr>
                <p:custDataLst>
                  <p:tags r:id="rId57"/>
                </p:custDataLst>
              </p:nvPr>
            </p:nvSpPr>
            <p:spPr>
              <a:xfrm>
                <a:off x="7668429"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32" name="任意多边形: 形状 631"/>
              <p:cNvSpPr/>
              <p:nvPr>
                <p:custDataLst>
                  <p:tags r:id="rId58"/>
                </p:custDataLst>
              </p:nvPr>
            </p:nvSpPr>
            <p:spPr>
              <a:xfrm>
                <a:off x="7668429"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33" name="任意多边形: 形状 632"/>
              <p:cNvSpPr/>
              <p:nvPr>
                <p:custDataLst>
                  <p:tags r:id="rId59"/>
                </p:custDataLst>
              </p:nvPr>
            </p:nvSpPr>
            <p:spPr>
              <a:xfrm>
                <a:off x="7668429"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34" name="任意多边形: 形状 633"/>
              <p:cNvSpPr/>
              <p:nvPr>
                <p:custDataLst>
                  <p:tags r:id="rId60"/>
                </p:custDataLst>
              </p:nvPr>
            </p:nvSpPr>
            <p:spPr>
              <a:xfrm>
                <a:off x="7668429"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35" name="任意多边形: 形状 634"/>
              <p:cNvSpPr/>
              <p:nvPr>
                <p:custDataLst>
                  <p:tags r:id="rId61"/>
                </p:custDataLst>
              </p:nvPr>
            </p:nvSpPr>
            <p:spPr>
              <a:xfrm>
                <a:off x="7668429"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36" name="任意多边形: 形状 635"/>
              <p:cNvSpPr/>
              <p:nvPr>
                <p:custDataLst>
                  <p:tags r:id="rId62"/>
                </p:custDataLst>
              </p:nvPr>
            </p:nvSpPr>
            <p:spPr>
              <a:xfrm>
                <a:off x="7668429"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37" name="任意多边形: 形状 636"/>
              <p:cNvSpPr/>
              <p:nvPr>
                <p:custDataLst>
                  <p:tags r:id="rId63"/>
                </p:custDataLst>
              </p:nvPr>
            </p:nvSpPr>
            <p:spPr>
              <a:xfrm>
                <a:off x="7668429"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38" name="任意多边形: 形状 637"/>
              <p:cNvSpPr/>
              <p:nvPr>
                <p:custDataLst>
                  <p:tags r:id="rId64"/>
                </p:custDataLst>
              </p:nvPr>
            </p:nvSpPr>
            <p:spPr>
              <a:xfrm>
                <a:off x="7668429"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39" name="任意多边形: 形状 638"/>
              <p:cNvSpPr/>
              <p:nvPr>
                <p:custDataLst>
                  <p:tags r:id="rId65"/>
                </p:custDataLst>
              </p:nvPr>
            </p:nvSpPr>
            <p:spPr>
              <a:xfrm>
                <a:off x="7668429"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40" name="任意多边形: 形状 639"/>
              <p:cNvSpPr/>
              <p:nvPr>
                <p:custDataLst>
                  <p:tags r:id="rId66"/>
                </p:custDataLst>
              </p:nvPr>
            </p:nvSpPr>
            <p:spPr>
              <a:xfrm>
                <a:off x="7668429"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41" name="任意多边形: 形状 640"/>
              <p:cNvSpPr/>
              <p:nvPr>
                <p:custDataLst>
                  <p:tags r:id="rId67"/>
                </p:custDataLst>
              </p:nvPr>
            </p:nvSpPr>
            <p:spPr>
              <a:xfrm>
                <a:off x="7668429"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42" name="任意多边形: 形状 641"/>
              <p:cNvSpPr/>
              <p:nvPr>
                <p:custDataLst>
                  <p:tags r:id="rId68"/>
                </p:custDataLst>
              </p:nvPr>
            </p:nvSpPr>
            <p:spPr>
              <a:xfrm>
                <a:off x="7668429"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43" name="任意多边形: 形状 642"/>
              <p:cNvSpPr/>
              <p:nvPr>
                <p:custDataLst>
                  <p:tags r:id="rId69"/>
                </p:custDataLst>
              </p:nvPr>
            </p:nvSpPr>
            <p:spPr>
              <a:xfrm>
                <a:off x="7668429"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44" name="任意多边形: 形状 643"/>
              <p:cNvSpPr/>
              <p:nvPr>
                <p:custDataLst>
                  <p:tags r:id="rId70"/>
                </p:custDataLst>
              </p:nvPr>
            </p:nvSpPr>
            <p:spPr>
              <a:xfrm>
                <a:off x="7668429"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45" name="任意多边形: 形状 644"/>
              <p:cNvSpPr/>
              <p:nvPr>
                <p:custDataLst>
                  <p:tags r:id="rId71"/>
                </p:custDataLst>
              </p:nvPr>
            </p:nvSpPr>
            <p:spPr>
              <a:xfrm>
                <a:off x="7668429"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46" name="任意多边形: 形状 645"/>
              <p:cNvSpPr/>
              <p:nvPr>
                <p:custDataLst>
                  <p:tags r:id="rId72"/>
                </p:custDataLst>
              </p:nvPr>
            </p:nvSpPr>
            <p:spPr>
              <a:xfrm>
                <a:off x="7584386"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47" name="任意多边形: 形状 646"/>
              <p:cNvSpPr/>
              <p:nvPr>
                <p:custDataLst>
                  <p:tags r:id="rId73"/>
                </p:custDataLst>
              </p:nvPr>
            </p:nvSpPr>
            <p:spPr>
              <a:xfrm>
                <a:off x="7584386"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48" name="任意多边形: 形状 647"/>
              <p:cNvSpPr/>
              <p:nvPr>
                <p:custDataLst>
                  <p:tags r:id="rId74"/>
                </p:custDataLst>
              </p:nvPr>
            </p:nvSpPr>
            <p:spPr>
              <a:xfrm>
                <a:off x="7584386"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49" name="任意多边形: 形状 648"/>
              <p:cNvSpPr/>
              <p:nvPr>
                <p:custDataLst>
                  <p:tags r:id="rId75"/>
                </p:custDataLst>
              </p:nvPr>
            </p:nvSpPr>
            <p:spPr>
              <a:xfrm>
                <a:off x="7584386"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50" name="任意多边形: 形状 649"/>
              <p:cNvSpPr/>
              <p:nvPr>
                <p:custDataLst>
                  <p:tags r:id="rId76"/>
                </p:custDataLst>
              </p:nvPr>
            </p:nvSpPr>
            <p:spPr>
              <a:xfrm>
                <a:off x="7584386"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51" name="任意多边形: 形状 650"/>
              <p:cNvSpPr/>
              <p:nvPr>
                <p:custDataLst>
                  <p:tags r:id="rId77"/>
                </p:custDataLst>
              </p:nvPr>
            </p:nvSpPr>
            <p:spPr>
              <a:xfrm>
                <a:off x="7584386"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52" name="任意多边形: 形状 651"/>
              <p:cNvSpPr/>
              <p:nvPr>
                <p:custDataLst>
                  <p:tags r:id="rId78"/>
                </p:custDataLst>
              </p:nvPr>
            </p:nvSpPr>
            <p:spPr>
              <a:xfrm>
                <a:off x="7584386"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53" name="任意多边形: 形状 652"/>
              <p:cNvSpPr/>
              <p:nvPr>
                <p:custDataLst>
                  <p:tags r:id="rId79"/>
                </p:custDataLst>
              </p:nvPr>
            </p:nvSpPr>
            <p:spPr>
              <a:xfrm>
                <a:off x="7584386"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54" name="任意多边形: 形状 653"/>
              <p:cNvSpPr/>
              <p:nvPr>
                <p:custDataLst>
                  <p:tags r:id="rId80"/>
                </p:custDataLst>
              </p:nvPr>
            </p:nvSpPr>
            <p:spPr>
              <a:xfrm>
                <a:off x="7584386"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55" name="任意多边形: 形状 654"/>
              <p:cNvSpPr/>
              <p:nvPr>
                <p:custDataLst>
                  <p:tags r:id="rId81"/>
                </p:custDataLst>
              </p:nvPr>
            </p:nvSpPr>
            <p:spPr>
              <a:xfrm>
                <a:off x="7584386"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56" name="任意多边形: 形状 655"/>
              <p:cNvSpPr/>
              <p:nvPr>
                <p:custDataLst>
                  <p:tags r:id="rId82"/>
                </p:custDataLst>
              </p:nvPr>
            </p:nvSpPr>
            <p:spPr>
              <a:xfrm>
                <a:off x="7584386"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57" name="任意多边形: 形状 656"/>
              <p:cNvSpPr/>
              <p:nvPr>
                <p:custDataLst>
                  <p:tags r:id="rId83"/>
                </p:custDataLst>
              </p:nvPr>
            </p:nvSpPr>
            <p:spPr>
              <a:xfrm>
                <a:off x="7584386"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58" name="任意多边形: 形状 657"/>
              <p:cNvSpPr/>
              <p:nvPr>
                <p:custDataLst>
                  <p:tags r:id="rId84"/>
                </p:custDataLst>
              </p:nvPr>
            </p:nvSpPr>
            <p:spPr>
              <a:xfrm>
                <a:off x="7584386"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59" name="任意多边形: 形状 658"/>
              <p:cNvSpPr/>
              <p:nvPr>
                <p:custDataLst>
                  <p:tags r:id="rId85"/>
                </p:custDataLst>
              </p:nvPr>
            </p:nvSpPr>
            <p:spPr>
              <a:xfrm>
                <a:off x="7584386"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60" name="任意多边形: 形状 659"/>
              <p:cNvSpPr/>
              <p:nvPr>
                <p:custDataLst>
                  <p:tags r:id="rId86"/>
                </p:custDataLst>
              </p:nvPr>
            </p:nvSpPr>
            <p:spPr>
              <a:xfrm>
                <a:off x="7584386"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61" name="任意多边形: 形状 660"/>
              <p:cNvSpPr/>
              <p:nvPr>
                <p:custDataLst>
                  <p:tags r:id="rId87"/>
                </p:custDataLst>
              </p:nvPr>
            </p:nvSpPr>
            <p:spPr>
              <a:xfrm>
                <a:off x="7584386"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62" name="任意多边形: 形状 661"/>
              <p:cNvSpPr/>
              <p:nvPr>
                <p:custDataLst>
                  <p:tags r:id="rId88"/>
                </p:custDataLst>
              </p:nvPr>
            </p:nvSpPr>
            <p:spPr>
              <a:xfrm>
                <a:off x="7584386"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63" name="任意多边形: 形状 662"/>
              <p:cNvSpPr/>
              <p:nvPr>
                <p:custDataLst>
                  <p:tags r:id="rId89"/>
                </p:custDataLst>
              </p:nvPr>
            </p:nvSpPr>
            <p:spPr>
              <a:xfrm>
                <a:off x="7584386"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64" name="任意多边形: 形状 663"/>
              <p:cNvSpPr/>
              <p:nvPr>
                <p:custDataLst>
                  <p:tags r:id="rId90"/>
                </p:custDataLst>
              </p:nvPr>
            </p:nvSpPr>
            <p:spPr>
              <a:xfrm>
                <a:off x="7584386"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65" name="任意多边形: 形状 664"/>
              <p:cNvSpPr/>
              <p:nvPr>
                <p:custDataLst>
                  <p:tags r:id="rId91"/>
                </p:custDataLst>
              </p:nvPr>
            </p:nvSpPr>
            <p:spPr>
              <a:xfrm>
                <a:off x="7584386"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66" name="任意多边形: 形状 665"/>
              <p:cNvSpPr/>
              <p:nvPr>
                <p:custDataLst>
                  <p:tags r:id="rId92"/>
                </p:custDataLst>
              </p:nvPr>
            </p:nvSpPr>
            <p:spPr>
              <a:xfrm>
                <a:off x="7584386"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67" name="任意多边形: 形状 666"/>
              <p:cNvSpPr/>
              <p:nvPr>
                <p:custDataLst>
                  <p:tags r:id="rId93"/>
                </p:custDataLst>
              </p:nvPr>
            </p:nvSpPr>
            <p:spPr>
              <a:xfrm>
                <a:off x="7584386"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68" name="任意多边形: 形状 667"/>
              <p:cNvSpPr/>
              <p:nvPr>
                <p:custDataLst>
                  <p:tags r:id="rId94"/>
                </p:custDataLst>
              </p:nvPr>
            </p:nvSpPr>
            <p:spPr>
              <a:xfrm>
                <a:off x="7584386"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69" name="任意多边形: 形状 668"/>
              <p:cNvSpPr/>
              <p:nvPr>
                <p:custDataLst>
                  <p:tags r:id="rId95"/>
                </p:custDataLst>
              </p:nvPr>
            </p:nvSpPr>
            <p:spPr>
              <a:xfrm>
                <a:off x="7499438"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70" name="任意多边形: 形状 669"/>
              <p:cNvSpPr/>
              <p:nvPr>
                <p:custDataLst>
                  <p:tags r:id="rId96"/>
                </p:custDataLst>
              </p:nvPr>
            </p:nvSpPr>
            <p:spPr>
              <a:xfrm>
                <a:off x="7499438"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71" name="任意多边形: 形状 670"/>
              <p:cNvSpPr/>
              <p:nvPr>
                <p:custDataLst>
                  <p:tags r:id="rId97"/>
                </p:custDataLst>
              </p:nvPr>
            </p:nvSpPr>
            <p:spPr>
              <a:xfrm>
                <a:off x="7499438"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72" name="任意多边形: 形状 671"/>
              <p:cNvSpPr/>
              <p:nvPr>
                <p:custDataLst>
                  <p:tags r:id="rId98"/>
                </p:custDataLst>
              </p:nvPr>
            </p:nvSpPr>
            <p:spPr>
              <a:xfrm>
                <a:off x="7499438"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73" name="任意多边形: 形状 672"/>
              <p:cNvSpPr/>
              <p:nvPr>
                <p:custDataLst>
                  <p:tags r:id="rId99"/>
                </p:custDataLst>
              </p:nvPr>
            </p:nvSpPr>
            <p:spPr>
              <a:xfrm>
                <a:off x="7499438"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74" name="任意多边形: 形状 673"/>
              <p:cNvSpPr/>
              <p:nvPr>
                <p:custDataLst>
                  <p:tags r:id="rId100"/>
                </p:custDataLst>
              </p:nvPr>
            </p:nvSpPr>
            <p:spPr>
              <a:xfrm>
                <a:off x="7499438"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75" name="任意多边形: 形状 674"/>
              <p:cNvSpPr/>
              <p:nvPr>
                <p:custDataLst>
                  <p:tags r:id="rId101"/>
                </p:custDataLst>
              </p:nvPr>
            </p:nvSpPr>
            <p:spPr>
              <a:xfrm>
                <a:off x="7499438"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76" name="任意多边形: 形状 675"/>
              <p:cNvSpPr/>
              <p:nvPr>
                <p:custDataLst>
                  <p:tags r:id="rId102"/>
                </p:custDataLst>
              </p:nvPr>
            </p:nvSpPr>
            <p:spPr>
              <a:xfrm>
                <a:off x="7499438"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77" name="任意多边形: 形状 676"/>
              <p:cNvSpPr/>
              <p:nvPr>
                <p:custDataLst>
                  <p:tags r:id="rId103"/>
                </p:custDataLst>
              </p:nvPr>
            </p:nvSpPr>
            <p:spPr>
              <a:xfrm>
                <a:off x="7499438"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78" name="任意多边形: 形状 677"/>
              <p:cNvSpPr/>
              <p:nvPr>
                <p:custDataLst>
                  <p:tags r:id="rId104"/>
                </p:custDataLst>
              </p:nvPr>
            </p:nvSpPr>
            <p:spPr>
              <a:xfrm>
                <a:off x="7499438"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79" name="任意多边形: 形状 678"/>
              <p:cNvSpPr/>
              <p:nvPr>
                <p:custDataLst>
                  <p:tags r:id="rId105"/>
                </p:custDataLst>
              </p:nvPr>
            </p:nvSpPr>
            <p:spPr>
              <a:xfrm>
                <a:off x="7499438"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80" name="任意多边形: 形状 679"/>
              <p:cNvSpPr/>
              <p:nvPr>
                <p:custDataLst>
                  <p:tags r:id="rId106"/>
                </p:custDataLst>
              </p:nvPr>
            </p:nvSpPr>
            <p:spPr>
              <a:xfrm>
                <a:off x="7499438"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81" name="任意多边形: 形状 680"/>
              <p:cNvSpPr/>
              <p:nvPr>
                <p:custDataLst>
                  <p:tags r:id="rId107"/>
                </p:custDataLst>
              </p:nvPr>
            </p:nvSpPr>
            <p:spPr>
              <a:xfrm>
                <a:off x="7499438"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82" name="任意多边形: 形状 681"/>
              <p:cNvSpPr/>
              <p:nvPr>
                <p:custDataLst>
                  <p:tags r:id="rId108"/>
                </p:custDataLst>
              </p:nvPr>
            </p:nvSpPr>
            <p:spPr>
              <a:xfrm>
                <a:off x="7499438"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83" name="任意多边形: 形状 682"/>
              <p:cNvSpPr/>
              <p:nvPr>
                <p:custDataLst>
                  <p:tags r:id="rId109"/>
                </p:custDataLst>
              </p:nvPr>
            </p:nvSpPr>
            <p:spPr>
              <a:xfrm>
                <a:off x="7499438"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84" name="任意多边形: 形状 683"/>
              <p:cNvSpPr/>
              <p:nvPr>
                <p:custDataLst>
                  <p:tags r:id="rId110"/>
                </p:custDataLst>
              </p:nvPr>
            </p:nvSpPr>
            <p:spPr>
              <a:xfrm>
                <a:off x="7499438"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85" name="任意多边形: 形状 684"/>
              <p:cNvSpPr/>
              <p:nvPr>
                <p:custDataLst>
                  <p:tags r:id="rId111"/>
                </p:custDataLst>
              </p:nvPr>
            </p:nvSpPr>
            <p:spPr>
              <a:xfrm>
                <a:off x="7499438"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86" name="任意多边形: 形状 685"/>
              <p:cNvSpPr/>
              <p:nvPr>
                <p:custDataLst>
                  <p:tags r:id="rId112"/>
                </p:custDataLst>
              </p:nvPr>
            </p:nvSpPr>
            <p:spPr>
              <a:xfrm>
                <a:off x="7499438"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87" name="任意多边形: 形状 686"/>
              <p:cNvSpPr/>
              <p:nvPr>
                <p:custDataLst>
                  <p:tags r:id="rId113"/>
                </p:custDataLst>
              </p:nvPr>
            </p:nvSpPr>
            <p:spPr>
              <a:xfrm>
                <a:off x="7499438"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88" name="任意多边形: 形状 687"/>
              <p:cNvSpPr/>
              <p:nvPr>
                <p:custDataLst>
                  <p:tags r:id="rId114"/>
                </p:custDataLst>
              </p:nvPr>
            </p:nvSpPr>
            <p:spPr>
              <a:xfrm>
                <a:off x="7499438"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89" name="任意多边形: 形状 688"/>
              <p:cNvSpPr/>
              <p:nvPr>
                <p:custDataLst>
                  <p:tags r:id="rId115"/>
                </p:custDataLst>
              </p:nvPr>
            </p:nvSpPr>
            <p:spPr>
              <a:xfrm>
                <a:off x="7499438"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90" name="任意多边形: 形状 689"/>
              <p:cNvSpPr/>
              <p:nvPr>
                <p:custDataLst>
                  <p:tags r:id="rId116"/>
                </p:custDataLst>
              </p:nvPr>
            </p:nvSpPr>
            <p:spPr>
              <a:xfrm>
                <a:off x="7499438"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91" name="任意多边形: 形状 690"/>
              <p:cNvSpPr/>
              <p:nvPr>
                <p:custDataLst>
                  <p:tags r:id="rId117"/>
                </p:custDataLst>
              </p:nvPr>
            </p:nvSpPr>
            <p:spPr>
              <a:xfrm>
                <a:off x="7499438"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92" name="任意多边形: 形状 691"/>
              <p:cNvSpPr/>
              <p:nvPr>
                <p:custDataLst>
                  <p:tags r:id="rId118"/>
                </p:custDataLst>
              </p:nvPr>
            </p:nvSpPr>
            <p:spPr>
              <a:xfrm>
                <a:off x="7415395"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93" name="任意多边形: 形状 692"/>
              <p:cNvSpPr/>
              <p:nvPr>
                <p:custDataLst>
                  <p:tags r:id="rId119"/>
                </p:custDataLst>
              </p:nvPr>
            </p:nvSpPr>
            <p:spPr>
              <a:xfrm>
                <a:off x="7415395"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94" name="任意多边形: 形状 693"/>
              <p:cNvSpPr/>
              <p:nvPr>
                <p:custDataLst>
                  <p:tags r:id="rId120"/>
                </p:custDataLst>
              </p:nvPr>
            </p:nvSpPr>
            <p:spPr>
              <a:xfrm>
                <a:off x="7415395"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95" name="任意多边形: 形状 694"/>
              <p:cNvSpPr/>
              <p:nvPr>
                <p:custDataLst>
                  <p:tags r:id="rId121"/>
                </p:custDataLst>
              </p:nvPr>
            </p:nvSpPr>
            <p:spPr>
              <a:xfrm>
                <a:off x="7415395"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96" name="任意多边形: 形状 695"/>
              <p:cNvSpPr/>
              <p:nvPr>
                <p:custDataLst>
                  <p:tags r:id="rId122"/>
                </p:custDataLst>
              </p:nvPr>
            </p:nvSpPr>
            <p:spPr>
              <a:xfrm>
                <a:off x="7415395"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97" name="任意多边形: 形状 696"/>
              <p:cNvSpPr/>
              <p:nvPr>
                <p:custDataLst>
                  <p:tags r:id="rId123"/>
                </p:custDataLst>
              </p:nvPr>
            </p:nvSpPr>
            <p:spPr>
              <a:xfrm>
                <a:off x="7415395"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98" name="任意多边形: 形状 697"/>
              <p:cNvSpPr/>
              <p:nvPr>
                <p:custDataLst>
                  <p:tags r:id="rId124"/>
                </p:custDataLst>
              </p:nvPr>
            </p:nvSpPr>
            <p:spPr>
              <a:xfrm>
                <a:off x="7415395"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99" name="任意多边形: 形状 698"/>
              <p:cNvSpPr/>
              <p:nvPr>
                <p:custDataLst>
                  <p:tags r:id="rId125"/>
                </p:custDataLst>
              </p:nvPr>
            </p:nvSpPr>
            <p:spPr>
              <a:xfrm>
                <a:off x="7415395"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00" name="任意多边形: 形状 699"/>
              <p:cNvSpPr/>
              <p:nvPr>
                <p:custDataLst>
                  <p:tags r:id="rId126"/>
                </p:custDataLst>
              </p:nvPr>
            </p:nvSpPr>
            <p:spPr>
              <a:xfrm>
                <a:off x="7415395"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01" name="任意多边形: 形状 700"/>
              <p:cNvSpPr/>
              <p:nvPr>
                <p:custDataLst>
                  <p:tags r:id="rId127"/>
                </p:custDataLst>
              </p:nvPr>
            </p:nvSpPr>
            <p:spPr>
              <a:xfrm>
                <a:off x="7415395"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02" name="任意多边形: 形状 701"/>
              <p:cNvSpPr/>
              <p:nvPr>
                <p:custDataLst>
                  <p:tags r:id="rId128"/>
                </p:custDataLst>
              </p:nvPr>
            </p:nvSpPr>
            <p:spPr>
              <a:xfrm>
                <a:off x="7415395"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03" name="任意多边形: 形状 702"/>
              <p:cNvSpPr/>
              <p:nvPr>
                <p:custDataLst>
                  <p:tags r:id="rId129"/>
                </p:custDataLst>
              </p:nvPr>
            </p:nvSpPr>
            <p:spPr>
              <a:xfrm>
                <a:off x="7415395"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04" name="任意多边形: 形状 703"/>
              <p:cNvSpPr/>
              <p:nvPr>
                <p:custDataLst>
                  <p:tags r:id="rId130"/>
                </p:custDataLst>
              </p:nvPr>
            </p:nvSpPr>
            <p:spPr>
              <a:xfrm>
                <a:off x="7415395"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05" name="任意多边形: 形状 704"/>
              <p:cNvSpPr/>
              <p:nvPr>
                <p:custDataLst>
                  <p:tags r:id="rId131"/>
                </p:custDataLst>
              </p:nvPr>
            </p:nvSpPr>
            <p:spPr>
              <a:xfrm>
                <a:off x="7415395"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06" name="任意多边形: 形状 705"/>
              <p:cNvSpPr/>
              <p:nvPr>
                <p:custDataLst>
                  <p:tags r:id="rId132"/>
                </p:custDataLst>
              </p:nvPr>
            </p:nvSpPr>
            <p:spPr>
              <a:xfrm>
                <a:off x="7415395"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07" name="任意多边形: 形状 706"/>
              <p:cNvSpPr/>
              <p:nvPr>
                <p:custDataLst>
                  <p:tags r:id="rId133"/>
                </p:custDataLst>
              </p:nvPr>
            </p:nvSpPr>
            <p:spPr>
              <a:xfrm>
                <a:off x="7415395"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08" name="任意多边形: 形状 707"/>
              <p:cNvSpPr/>
              <p:nvPr>
                <p:custDataLst>
                  <p:tags r:id="rId134"/>
                </p:custDataLst>
              </p:nvPr>
            </p:nvSpPr>
            <p:spPr>
              <a:xfrm>
                <a:off x="7415395"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09" name="任意多边形: 形状 708"/>
              <p:cNvSpPr/>
              <p:nvPr>
                <p:custDataLst>
                  <p:tags r:id="rId135"/>
                </p:custDataLst>
              </p:nvPr>
            </p:nvSpPr>
            <p:spPr>
              <a:xfrm>
                <a:off x="7415395"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10" name="任意多边形: 形状 709"/>
              <p:cNvSpPr/>
              <p:nvPr>
                <p:custDataLst>
                  <p:tags r:id="rId136"/>
                </p:custDataLst>
              </p:nvPr>
            </p:nvSpPr>
            <p:spPr>
              <a:xfrm>
                <a:off x="7415395"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11" name="任意多边形: 形状 710"/>
              <p:cNvSpPr/>
              <p:nvPr>
                <p:custDataLst>
                  <p:tags r:id="rId137"/>
                </p:custDataLst>
              </p:nvPr>
            </p:nvSpPr>
            <p:spPr>
              <a:xfrm>
                <a:off x="7415395"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12" name="任意多边形: 形状 711"/>
              <p:cNvSpPr/>
              <p:nvPr>
                <p:custDataLst>
                  <p:tags r:id="rId138"/>
                </p:custDataLst>
              </p:nvPr>
            </p:nvSpPr>
            <p:spPr>
              <a:xfrm>
                <a:off x="7415395"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13" name="任意多边形: 形状 712"/>
              <p:cNvSpPr/>
              <p:nvPr>
                <p:custDataLst>
                  <p:tags r:id="rId139"/>
                </p:custDataLst>
              </p:nvPr>
            </p:nvSpPr>
            <p:spPr>
              <a:xfrm>
                <a:off x="7415395"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14" name="任意多边形: 形状 713"/>
              <p:cNvSpPr/>
              <p:nvPr>
                <p:custDataLst>
                  <p:tags r:id="rId140"/>
                </p:custDataLst>
              </p:nvPr>
            </p:nvSpPr>
            <p:spPr>
              <a:xfrm>
                <a:off x="7415395"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15" name="任意多边形: 形状 714"/>
              <p:cNvSpPr/>
              <p:nvPr>
                <p:custDataLst>
                  <p:tags r:id="rId141"/>
                </p:custDataLst>
              </p:nvPr>
            </p:nvSpPr>
            <p:spPr>
              <a:xfrm>
                <a:off x="7331351"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16" name="任意多边形: 形状 715"/>
              <p:cNvSpPr/>
              <p:nvPr>
                <p:custDataLst>
                  <p:tags r:id="rId142"/>
                </p:custDataLst>
              </p:nvPr>
            </p:nvSpPr>
            <p:spPr>
              <a:xfrm>
                <a:off x="7331351"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17" name="任意多边形: 形状 716"/>
              <p:cNvSpPr/>
              <p:nvPr>
                <p:custDataLst>
                  <p:tags r:id="rId143"/>
                </p:custDataLst>
              </p:nvPr>
            </p:nvSpPr>
            <p:spPr>
              <a:xfrm>
                <a:off x="7331351"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18" name="任意多边形: 形状 717"/>
              <p:cNvSpPr/>
              <p:nvPr>
                <p:custDataLst>
                  <p:tags r:id="rId144"/>
                </p:custDataLst>
              </p:nvPr>
            </p:nvSpPr>
            <p:spPr>
              <a:xfrm>
                <a:off x="7331351"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19" name="任意多边形: 形状 718"/>
              <p:cNvSpPr/>
              <p:nvPr>
                <p:custDataLst>
                  <p:tags r:id="rId145"/>
                </p:custDataLst>
              </p:nvPr>
            </p:nvSpPr>
            <p:spPr>
              <a:xfrm>
                <a:off x="7331351"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20" name="任意多边形: 形状 719"/>
              <p:cNvSpPr/>
              <p:nvPr>
                <p:custDataLst>
                  <p:tags r:id="rId146"/>
                </p:custDataLst>
              </p:nvPr>
            </p:nvSpPr>
            <p:spPr>
              <a:xfrm>
                <a:off x="7331351"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21" name="任意多边形: 形状 720"/>
              <p:cNvSpPr/>
              <p:nvPr>
                <p:custDataLst>
                  <p:tags r:id="rId147"/>
                </p:custDataLst>
              </p:nvPr>
            </p:nvSpPr>
            <p:spPr>
              <a:xfrm>
                <a:off x="7331351"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22" name="任意多边形: 形状 721"/>
              <p:cNvSpPr/>
              <p:nvPr>
                <p:custDataLst>
                  <p:tags r:id="rId148"/>
                </p:custDataLst>
              </p:nvPr>
            </p:nvSpPr>
            <p:spPr>
              <a:xfrm>
                <a:off x="7331351"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23" name="任意多边形: 形状 722"/>
              <p:cNvSpPr/>
              <p:nvPr>
                <p:custDataLst>
                  <p:tags r:id="rId149"/>
                </p:custDataLst>
              </p:nvPr>
            </p:nvSpPr>
            <p:spPr>
              <a:xfrm>
                <a:off x="7331351"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24" name="任意多边形: 形状 723"/>
              <p:cNvSpPr/>
              <p:nvPr>
                <p:custDataLst>
                  <p:tags r:id="rId150"/>
                </p:custDataLst>
              </p:nvPr>
            </p:nvSpPr>
            <p:spPr>
              <a:xfrm>
                <a:off x="7331351"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25" name="任意多边形: 形状 724"/>
              <p:cNvSpPr/>
              <p:nvPr>
                <p:custDataLst>
                  <p:tags r:id="rId151"/>
                </p:custDataLst>
              </p:nvPr>
            </p:nvSpPr>
            <p:spPr>
              <a:xfrm>
                <a:off x="7331351"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26" name="任意多边形: 形状 725"/>
              <p:cNvSpPr/>
              <p:nvPr>
                <p:custDataLst>
                  <p:tags r:id="rId152"/>
                </p:custDataLst>
              </p:nvPr>
            </p:nvSpPr>
            <p:spPr>
              <a:xfrm>
                <a:off x="7331351"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27" name="任意多边形: 形状 726"/>
              <p:cNvSpPr/>
              <p:nvPr>
                <p:custDataLst>
                  <p:tags r:id="rId153"/>
                </p:custDataLst>
              </p:nvPr>
            </p:nvSpPr>
            <p:spPr>
              <a:xfrm>
                <a:off x="7331351"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28" name="任意多边形: 形状 727"/>
              <p:cNvSpPr/>
              <p:nvPr>
                <p:custDataLst>
                  <p:tags r:id="rId154"/>
                </p:custDataLst>
              </p:nvPr>
            </p:nvSpPr>
            <p:spPr>
              <a:xfrm>
                <a:off x="7331351"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29" name="任意多边形: 形状 728"/>
              <p:cNvSpPr/>
              <p:nvPr>
                <p:custDataLst>
                  <p:tags r:id="rId155"/>
                </p:custDataLst>
              </p:nvPr>
            </p:nvSpPr>
            <p:spPr>
              <a:xfrm>
                <a:off x="7331351"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30" name="任意多边形: 形状 729"/>
              <p:cNvSpPr/>
              <p:nvPr>
                <p:custDataLst>
                  <p:tags r:id="rId156"/>
                </p:custDataLst>
              </p:nvPr>
            </p:nvSpPr>
            <p:spPr>
              <a:xfrm>
                <a:off x="7331351"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31" name="任意多边形: 形状 730"/>
              <p:cNvSpPr/>
              <p:nvPr>
                <p:custDataLst>
                  <p:tags r:id="rId157"/>
                </p:custDataLst>
              </p:nvPr>
            </p:nvSpPr>
            <p:spPr>
              <a:xfrm>
                <a:off x="7331351"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32" name="任意多边形: 形状 731"/>
              <p:cNvSpPr/>
              <p:nvPr>
                <p:custDataLst>
                  <p:tags r:id="rId158"/>
                </p:custDataLst>
              </p:nvPr>
            </p:nvSpPr>
            <p:spPr>
              <a:xfrm>
                <a:off x="7331351"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33" name="任意多边形: 形状 732"/>
              <p:cNvSpPr/>
              <p:nvPr>
                <p:custDataLst>
                  <p:tags r:id="rId159"/>
                </p:custDataLst>
              </p:nvPr>
            </p:nvSpPr>
            <p:spPr>
              <a:xfrm>
                <a:off x="7331351"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34" name="任意多边形: 形状 733"/>
              <p:cNvSpPr/>
              <p:nvPr>
                <p:custDataLst>
                  <p:tags r:id="rId160"/>
                </p:custDataLst>
              </p:nvPr>
            </p:nvSpPr>
            <p:spPr>
              <a:xfrm>
                <a:off x="7331351"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35" name="任意多边形: 形状 734"/>
              <p:cNvSpPr/>
              <p:nvPr>
                <p:custDataLst>
                  <p:tags r:id="rId161"/>
                </p:custDataLst>
              </p:nvPr>
            </p:nvSpPr>
            <p:spPr>
              <a:xfrm>
                <a:off x="7331351"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36" name="任意多边形: 形状 735"/>
              <p:cNvSpPr/>
              <p:nvPr>
                <p:custDataLst>
                  <p:tags r:id="rId162"/>
                </p:custDataLst>
              </p:nvPr>
            </p:nvSpPr>
            <p:spPr>
              <a:xfrm>
                <a:off x="7331351"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37" name="任意多边形: 形状 736"/>
              <p:cNvSpPr/>
              <p:nvPr>
                <p:custDataLst>
                  <p:tags r:id="rId163"/>
                </p:custDataLst>
              </p:nvPr>
            </p:nvSpPr>
            <p:spPr>
              <a:xfrm>
                <a:off x="7331351"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38" name="任意多边形: 形状 737"/>
              <p:cNvSpPr/>
              <p:nvPr>
                <p:custDataLst>
                  <p:tags r:id="rId164"/>
                </p:custDataLst>
              </p:nvPr>
            </p:nvSpPr>
            <p:spPr>
              <a:xfrm>
                <a:off x="7246404"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39" name="任意多边形: 形状 738"/>
              <p:cNvSpPr/>
              <p:nvPr>
                <p:custDataLst>
                  <p:tags r:id="rId165"/>
                </p:custDataLst>
              </p:nvPr>
            </p:nvSpPr>
            <p:spPr>
              <a:xfrm>
                <a:off x="7246404"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40" name="任意多边形: 形状 739"/>
              <p:cNvSpPr/>
              <p:nvPr>
                <p:custDataLst>
                  <p:tags r:id="rId166"/>
                </p:custDataLst>
              </p:nvPr>
            </p:nvSpPr>
            <p:spPr>
              <a:xfrm>
                <a:off x="7246404"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41" name="任意多边形: 形状 740"/>
              <p:cNvSpPr/>
              <p:nvPr>
                <p:custDataLst>
                  <p:tags r:id="rId167"/>
                </p:custDataLst>
              </p:nvPr>
            </p:nvSpPr>
            <p:spPr>
              <a:xfrm>
                <a:off x="7246404"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42" name="任意多边形: 形状 741"/>
              <p:cNvSpPr/>
              <p:nvPr>
                <p:custDataLst>
                  <p:tags r:id="rId168"/>
                </p:custDataLst>
              </p:nvPr>
            </p:nvSpPr>
            <p:spPr>
              <a:xfrm>
                <a:off x="7246404"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43" name="任意多边形: 形状 742"/>
              <p:cNvSpPr/>
              <p:nvPr>
                <p:custDataLst>
                  <p:tags r:id="rId169"/>
                </p:custDataLst>
              </p:nvPr>
            </p:nvSpPr>
            <p:spPr>
              <a:xfrm>
                <a:off x="7246404"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44" name="任意多边形: 形状 743"/>
              <p:cNvSpPr/>
              <p:nvPr>
                <p:custDataLst>
                  <p:tags r:id="rId170"/>
                </p:custDataLst>
              </p:nvPr>
            </p:nvSpPr>
            <p:spPr>
              <a:xfrm>
                <a:off x="7246404"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45" name="任意多边形: 形状 744"/>
              <p:cNvSpPr/>
              <p:nvPr>
                <p:custDataLst>
                  <p:tags r:id="rId171"/>
                </p:custDataLst>
              </p:nvPr>
            </p:nvSpPr>
            <p:spPr>
              <a:xfrm>
                <a:off x="7246404"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46" name="任意多边形: 形状 745"/>
              <p:cNvSpPr/>
              <p:nvPr>
                <p:custDataLst>
                  <p:tags r:id="rId172"/>
                </p:custDataLst>
              </p:nvPr>
            </p:nvSpPr>
            <p:spPr>
              <a:xfrm>
                <a:off x="7246404"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47" name="任意多边形: 形状 746"/>
              <p:cNvSpPr/>
              <p:nvPr>
                <p:custDataLst>
                  <p:tags r:id="rId173"/>
                </p:custDataLst>
              </p:nvPr>
            </p:nvSpPr>
            <p:spPr>
              <a:xfrm>
                <a:off x="7246404"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48" name="任意多边形: 形状 747"/>
              <p:cNvSpPr/>
              <p:nvPr>
                <p:custDataLst>
                  <p:tags r:id="rId174"/>
                </p:custDataLst>
              </p:nvPr>
            </p:nvSpPr>
            <p:spPr>
              <a:xfrm>
                <a:off x="7246404"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49" name="任意多边形: 形状 748"/>
              <p:cNvSpPr/>
              <p:nvPr>
                <p:custDataLst>
                  <p:tags r:id="rId175"/>
                </p:custDataLst>
              </p:nvPr>
            </p:nvSpPr>
            <p:spPr>
              <a:xfrm>
                <a:off x="7246404"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50" name="任意多边形: 形状 749"/>
              <p:cNvSpPr/>
              <p:nvPr>
                <p:custDataLst>
                  <p:tags r:id="rId176"/>
                </p:custDataLst>
              </p:nvPr>
            </p:nvSpPr>
            <p:spPr>
              <a:xfrm>
                <a:off x="7246404"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51" name="任意多边形: 形状 750"/>
              <p:cNvSpPr/>
              <p:nvPr>
                <p:custDataLst>
                  <p:tags r:id="rId177"/>
                </p:custDataLst>
              </p:nvPr>
            </p:nvSpPr>
            <p:spPr>
              <a:xfrm>
                <a:off x="7246404"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52" name="任意多边形: 形状 751"/>
              <p:cNvSpPr/>
              <p:nvPr>
                <p:custDataLst>
                  <p:tags r:id="rId178"/>
                </p:custDataLst>
              </p:nvPr>
            </p:nvSpPr>
            <p:spPr>
              <a:xfrm>
                <a:off x="7246404"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53" name="任意多边形: 形状 752"/>
              <p:cNvSpPr/>
              <p:nvPr>
                <p:custDataLst>
                  <p:tags r:id="rId179"/>
                </p:custDataLst>
              </p:nvPr>
            </p:nvSpPr>
            <p:spPr>
              <a:xfrm>
                <a:off x="7246404"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54" name="任意多边形: 形状 753"/>
              <p:cNvSpPr/>
              <p:nvPr>
                <p:custDataLst>
                  <p:tags r:id="rId180"/>
                </p:custDataLst>
              </p:nvPr>
            </p:nvSpPr>
            <p:spPr>
              <a:xfrm>
                <a:off x="7246404"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55" name="任意多边形: 形状 754"/>
              <p:cNvSpPr/>
              <p:nvPr>
                <p:custDataLst>
                  <p:tags r:id="rId181"/>
                </p:custDataLst>
              </p:nvPr>
            </p:nvSpPr>
            <p:spPr>
              <a:xfrm>
                <a:off x="7246404"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56" name="任意多边形: 形状 755"/>
              <p:cNvSpPr/>
              <p:nvPr>
                <p:custDataLst>
                  <p:tags r:id="rId182"/>
                </p:custDataLst>
              </p:nvPr>
            </p:nvSpPr>
            <p:spPr>
              <a:xfrm>
                <a:off x="7246404"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57" name="任意多边形: 形状 756"/>
              <p:cNvSpPr/>
              <p:nvPr>
                <p:custDataLst>
                  <p:tags r:id="rId183"/>
                </p:custDataLst>
              </p:nvPr>
            </p:nvSpPr>
            <p:spPr>
              <a:xfrm>
                <a:off x="7246404"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58" name="任意多边形: 形状 757"/>
              <p:cNvSpPr/>
              <p:nvPr>
                <p:custDataLst>
                  <p:tags r:id="rId184"/>
                </p:custDataLst>
              </p:nvPr>
            </p:nvSpPr>
            <p:spPr>
              <a:xfrm>
                <a:off x="7246404"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59" name="任意多边形: 形状 758"/>
              <p:cNvSpPr/>
              <p:nvPr>
                <p:custDataLst>
                  <p:tags r:id="rId185"/>
                </p:custDataLst>
              </p:nvPr>
            </p:nvSpPr>
            <p:spPr>
              <a:xfrm>
                <a:off x="7246404"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60" name="任意多边形: 形状 759"/>
              <p:cNvSpPr/>
              <p:nvPr>
                <p:custDataLst>
                  <p:tags r:id="rId186"/>
                </p:custDataLst>
              </p:nvPr>
            </p:nvSpPr>
            <p:spPr>
              <a:xfrm>
                <a:off x="7246404"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61" name="任意多边形: 形状 760"/>
              <p:cNvSpPr/>
              <p:nvPr>
                <p:custDataLst>
                  <p:tags r:id="rId187"/>
                </p:custDataLst>
              </p:nvPr>
            </p:nvSpPr>
            <p:spPr>
              <a:xfrm>
                <a:off x="7162360"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62" name="任意多边形: 形状 761"/>
              <p:cNvSpPr/>
              <p:nvPr>
                <p:custDataLst>
                  <p:tags r:id="rId188"/>
                </p:custDataLst>
              </p:nvPr>
            </p:nvSpPr>
            <p:spPr>
              <a:xfrm>
                <a:off x="7162360"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63" name="任意多边形: 形状 762"/>
              <p:cNvSpPr/>
              <p:nvPr>
                <p:custDataLst>
                  <p:tags r:id="rId189"/>
                </p:custDataLst>
              </p:nvPr>
            </p:nvSpPr>
            <p:spPr>
              <a:xfrm>
                <a:off x="7162360"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64" name="任意多边形: 形状 763"/>
              <p:cNvSpPr/>
              <p:nvPr>
                <p:custDataLst>
                  <p:tags r:id="rId190"/>
                </p:custDataLst>
              </p:nvPr>
            </p:nvSpPr>
            <p:spPr>
              <a:xfrm>
                <a:off x="7162360"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65" name="任意多边形: 形状 764"/>
              <p:cNvSpPr/>
              <p:nvPr>
                <p:custDataLst>
                  <p:tags r:id="rId191"/>
                </p:custDataLst>
              </p:nvPr>
            </p:nvSpPr>
            <p:spPr>
              <a:xfrm>
                <a:off x="7162360"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66" name="任意多边形: 形状 765"/>
              <p:cNvSpPr/>
              <p:nvPr>
                <p:custDataLst>
                  <p:tags r:id="rId192"/>
                </p:custDataLst>
              </p:nvPr>
            </p:nvSpPr>
            <p:spPr>
              <a:xfrm>
                <a:off x="7162360"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67" name="任意多边形: 形状 766"/>
              <p:cNvSpPr/>
              <p:nvPr>
                <p:custDataLst>
                  <p:tags r:id="rId193"/>
                </p:custDataLst>
              </p:nvPr>
            </p:nvSpPr>
            <p:spPr>
              <a:xfrm>
                <a:off x="7162360"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68" name="任意多边形: 形状 767"/>
              <p:cNvSpPr/>
              <p:nvPr>
                <p:custDataLst>
                  <p:tags r:id="rId194"/>
                </p:custDataLst>
              </p:nvPr>
            </p:nvSpPr>
            <p:spPr>
              <a:xfrm>
                <a:off x="7162360"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69" name="任意多边形: 形状 768"/>
              <p:cNvSpPr/>
              <p:nvPr>
                <p:custDataLst>
                  <p:tags r:id="rId195"/>
                </p:custDataLst>
              </p:nvPr>
            </p:nvSpPr>
            <p:spPr>
              <a:xfrm>
                <a:off x="7162360"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70" name="任意多边形: 形状 769"/>
              <p:cNvSpPr/>
              <p:nvPr>
                <p:custDataLst>
                  <p:tags r:id="rId196"/>
                </p:custDataLst>
              </p:nvPr>
            </p:nvSpPr>
            <p:spPr>
              <a:xfrm>
                <a:off x="7162360"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71" name="任意多边形: 形状 770"/>
              <p:cNvSpPr/>
              <p:nvPr>
                <p:custDataLst>
                  <p:tags r:id="rId197"/>
                </p:custDataLst>
              </p:nvPr>
            </p:nvSpPr>
            <p:spPr>
              <a:xfrm>
                <a:off x="7162360"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72" name="任意多边形: 形状 771"/>
              <p:cNvSpPr/>
              <p:nvPr>
                <p:custDataLst>
                  <p:tags r:id="rId198"/>
                </p:custDataLst>
              </p:nvPr>
            </p:nvSpPr>
            <p:spPr>
              <a:xfrm>
                <a:off x="7162360"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73" name="任意多边形: 形状 772"/>
              <p:cNvSpPr/>
              <p:nvPr>
                <p:custDataLst>
                  <p:tags r:id="rId199"/>
                </p:custDataLst>
              </p:nvPr>
            </p:nvSpPr>
            <p:spPr>
              <a:xfrm>
                <a:off x="7162360"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74" name="任意多边形: 形状 773"/>
              <p:cNvSpPr/>
              <p:nvPr>
                <p:custDataLst>
                  <p:tags r:id="rId200"/>
                </p:custDataLst>
              </p:nvPr>
            </p:nvSpPr>
            <p:spPr>
              <a:xfrm>
                <a:off x="7162360"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75" name="任意多边形: 形状 774"/>
              <p:cNvSpPr/>
              <p:nvPr>
                <p:custDataLst>
                  <p:tags r:id="rId201"/>
                </p:custDataLst>
              </p:nvPr>
            </p:nvSpPr>
            <p:spPr>
              <a:xfrm>
                <a:off x="7162360"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76" name="任意多边形: 形状 775"/>
              <p:cNvSpPr/>
              <p:nvPr>
                <p:custDataLst>
                  <p:tags r:id="rId202"/>
                </p:custDataLst>
              </p:nvPr>
            </p:nvSpPr>
            <p:spPr>
              <a:xfrm>
                <a:off x="7162360"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77" name="任意多边形: 形状 776"/>
              <p:cNvSpPr/>
              <p:nvPr>
                <p:custDataLst>
                  <p:tags r:id="rId203"/>
                </p:custDataLst>
              </p:nvPr>
            </p:nvSpPr>
            <p:spPr>
              <a:xfrm>
                <a:off x="7162360"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78" name="任意多边形: 形状 777"/>
              <p:cNvSpPr/>
              <p:nvPr>
                <p:custDataLst>
                  <p:tags r:id="rId204"/>
                </p:custDataLst>
              </p:nvPr>
            </p:nvSpPr>
            <p:spPr>
              <a:xfrm>
                <a:off x="7162360"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79" name="任意多边形: 形状 778"/>
              <p:cNvSpPr/>
              <p:nvPr>
                <p:custDataLst>
                  <p:tags r:id="rId205"/>
                </p:custDataLst>
              </p:nvPr>
            </p:nvSpPr>
            <p:spPr>
              <a:xfrm>
                <a:off x="7162360"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80" name="任意多边形: 形状 779"/>
              <p:cNvSpPr/>
              <p:nvPr>
                <p:custDataLst>
                  <p:tags r:id="rId206"/>
                </p:custDataLst>
              </p:nvPr>
            </p:nvSpPr>
            <p:spPr>
              <a:xfrm>
                <a:off x="7162360"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81" name="任意多边形: 形状 780"/>
              <p:cNvSpPr/>
              <p:nvPr>
                <p:custDataLst>
                  <p:tags r:id="rId207"/>
                </p:custDataLst>
              </p:nvPr>
            </p:nvSpPr>
            <p:spPr>
              <a:xfrm>
                <a:off x="7162360"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82" name="任意多边形: 形状 781"/>
              <p:cNvSpPr/>
              <p:nvPr>
                <p:custDataLst>
                  <p:tags r:id="rId208"/>
                </p:custDataLst>
              </p:nvPr>
            </p:nvSpPr>
            <p:spPr>
              <a:xfrm>
                <a:off x="7162360"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83" name="任意多边形: 形状 782"/>
              <p:cNvSpPr/>
              <p:nvPr>
                <p:custDataLst>
                  <p:tags r:id="rId209"/>
                </p:custDataLst>
              </p:nvPr>
            </p:nvSpPr>
            <p:spPr>
              <a:xfrm>
                <a:off x="7162360"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84" name="任意多边形: 形状 783"/>
              <p:cNvSpPr/>
              <p:nvPr>
                <p:custDataLst>
                  <p:tags r:id="rId210"/>
                </p:custDataLst>
              </p:nvPr>
            </p:nvSpPr>
            <p:spPr>
              <a:xfrm>
                <a:off x="7077413"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85" name="任意多边形: 形状 784"/>
              <p:cNvSpPr/>
              <p:nvPr>
                <p:custDataLst>
                  <p:tags r:id="rId211"/>
                </p:custDataLst>
              </p:nvPr>
            </p:nvSpPr>
            <p:spPr>
              <a:xfrm>
                <a:off x="7077413"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86" name="任意多边形: 形状 785"/>
              <p:cNvSpPr/>
              <p:nvPr>
                <p:custDataLst>
                  <p:tags r:id="rId212"/>
                </p:custDataLst>
              </p:nvPr>
            </p:nvSpPr>
            <p:spPr>
              <a:xfrm>
                <a:off x="7077413"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87" name="任意多边形: 形状 786"/>
              <p:cNvSpPr/>
              <p:nvPr>
                <p:custDataLst>
                  <p:tags r:id="rId213"/>
                </p:custDataLst>
              </p:nvPr>
            </p:nvSpPr>
            <p:spPr>
              <a:xfrm>
                <a:off x="7077413"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88" name="任意多边形: 形状 787"/>
              <p:cNvSpPr/>
              <p:nvPr>
                <p:custDataLst>
                  <p:tags r:id="rId214"/>
                </p:custDataLst>
              </p:nvPr>
            </p:nvSpPr>
            <p:spPr>
              <a:xfrm>
                <a:off x="7077413"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89" name="任意多边形: 形状 788"/>
              <p:cNvSpPr/>
              <p:nvPr>
                <p:custDataLst>
                  <p:tags r:id="rId215"/>
                </p:custDataLst>
              </p:nvPr>
            </p:nvSpPr>
            <p:spPr>
              <a:xfrm>
                <a:off x="7077413"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90" name="任意多边形: 形状 789"/>
              <p:cNvSpPr/>
              <p:nvPr>
                <p:custDataLst>
                  <p:tags r:id="rId216"/>
                </p:custDataLst>
              </p:nvPr>
            </p:nvSpPr>
            <p:spPr>
              <a:xfrm>
                <a:off x="7077413"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91" name="任意多边形: 形状 790"/>
              <p:cNvSpPr/>
              <p:nvPr>
                <p:custDataLst>
                  <p:tags r:id="rId217"/>
                </p:custDataLst>
              </p:nvPr>
            </p:nvSpPr>
            <p:spPr>
              <a:xfrm>
                <a:off x="7077413"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92" name="任意多边形: 形状 791"/>
              <p:cNvSpPr/>
              <p:nvPr>
                <p:custDataLst>
                  <p:tags r:id="rId218"/>
                </p:custDataLst>
              </p:nvPr>
            </p:nvSpPr>
            <p:spPr>
              <a:xfrm>
                <a:off x="7077413"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93" name="任意多边形: 形状 792"/>
              <p:cNvSpPr/>
              <p:nvPr>
                <p:custDataLst>
                  <p:tags r:id="rId219"/>
                </p:custDataLst>
              </p:nvPr>
            </p:nvSpPr>
            <p:spPr>
              <a:xfrm>
                <a:off x="7077413"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94" name="任意多边形: 形状 793"/>
              <p:cNvSpPr/>
              <p:nvPr>
                <p:custDataLst>
                  <p:tags r:id="rId220"/>
                </p:custDataLst>
              </p:nvPr>
            </p:nvSpPr>
            <p:spPr>
              <a:xfrm>
                <a:off x="7077413"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95" name="任意多边形: 形状 794"/>
              <p:cNvSpPr/>
              <p:nvPr>
                <p:custDataLst>
                  <p:tags r:id="rId221"/>
                </p:custDataLst>
              </p:nvPr>
            </p:nvSpPr>
            <p:spPr>
              <a:xfrm>
                <a:off x="7077413"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96" name="任意多边形: 形状 795"/>
              <p:cNvSpPr/>
              <p:nvPr>
                <p:custDataLst>
                  <p:tags r:id="rId222"/>
                </p:custDataLst>
              </p:nvPr>
            </p:nvSpPr>
            <p:spPr>
              <a:xfrm>
                <a:off x="7077413"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97" name="任意多边形: 形状 796"/>
              <p:cNvSpPr/>
              <p:nvPr>
                <p:custDataLst>
                  <p:tags r:id="rId223"/>
                </p:custDataLst>
              </p:nvPr>
            </p:nvSpPr>
            <p:spPr>
              <a:xfrm>
                <a:off x="7077413"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98" name="任意多边形: 形状 797"/>
              <p:cNvSpPr/>
              <p:nvPr>
                <p:custDataLst>
                  <p:tags r:id="rId224"/>
                </p:custDataLst>
              </p:nvPr>
            </p:nvSpPr>
            <p:spPr>
              <a:xfrm>
                <a:off x="7077413"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99" name="任意多边形: 形状 798"/>
              <p:cNvSpPr/>
              <p:nvPr>
                <p:custDataLst>
                  <p:tags r:id="rId225"/>
                </p:custDataLst>
              </p:nvPr>
            </p:nvSpPr>
            <p:spPr>
              <a:xfrm>
                <a:off x="7077413"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00" name="任意多边形: 形状 799"/>
              <p:cNvSpPr/>
              <p:nvPr>
                <p:custDataLst>
                  <p:tags r:id="rId226"/>
                </p:custDataLst>
              </p:nvPr>
            </p:nvSpPr>
            <p:spPr>
              <a:xfrm>
                <a:off x="7077413"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01" name="任意多边形: 形状 800"/>
              <p:cNvSpPr/>
              <p:nvPr>
                <p:custDataLst>
                  <p:tags r:id="rId227"/>
                </p:custDataLst>
              </p:nvPr>
            </p:nvSpPr>
            <p:spPr>
              <a:xfrm>
                <a:off x="7077413"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02" name="任意多边形: 形状 801"/>
              <p:cNvSpPr/>
              <p:nvPr>
                <p:custDataLst>
                  <p:tags r:id="rId228"/>
                </p:custDataLst>
              </p:nvPr>
            </p:nvSpPr>
            <p:spPr>
              <a:xfrm>
                <a:off x="7077413"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03" name="任意多边形: 形状 802"/>
              <p:cNvSpPr/>
              <p:nvPr>
                <p:custDataLst>
                  <p:tags r:id="rId229"/>
                </p:custDataLst>
              </p:nvPr>
            </p:nvSpPr>
            <p:spPr>
              <a:xfrm>
                <a:off x="7077413"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04" name="任意多边形: 形状 803"/>
              <p:cNvSpPr/>
              <p:nvPr>
                <p:custDataLst>
                  <p:tags r:id="rId230"/>
                </p:custDataLst>
              </p:nvPr>
            </p:nvSpPr>
            <p:spPr>
              <a:xfrm>
                <a:off x="7077413"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05" name="任意多边形: 形状 804"/>
              <p:cNvSpPr/>
              <p:nvPr>
                <p:custDataLst>
                  <p:tags r:id="rId231"/>
                </p:custDataLst>
              </p:nvPr>
            </p:nvSpPr>
            <p:spPr>
              <a:xfrm>
                <a:off x="7077413"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06" name="任意多边形: 形状 805"/>
              <p:cNvSpPr/>
              <p:nvPr>
                <p:custDataLst>
                  <p:tags r:id="rId232"/>
                </p:custDataLst>
              </p:nvPr>
            </p:nvSpPr>
            <p:spPr>
              <a:xfrm>
                <a:off x="7077413"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07" name="任意多边形: 形状 806"/>
              <p:cNvSpPr/>
              <p:nvPr>
                <p:custDataLst>
                  <p:tags r:id="rId233"/>
                </p:custDataLst>
              </p:nvPr>
            </p:nvSpPr>
            <p:spPr>
              <a:xfrm>
                <a:off x="6993369"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08" name="任意多边形: 形状 807"/>
              <p:cNvSpPr/>
              <p:nvPr>
                <p:custDataLst>
                  <p:tags r:id="rId234"/>
                </p:custDataLst>
              </p:nvPr>
            </p:nvSpPr>
            <p:spPr>
              <a:xfrm>
                <a:off x="6993369"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09" name="任意多边形: 形状 808"/>
              <p:cNvSpPr/>
              <p:nvPr>
                <p:custDataLst>
                  <p:tags r:id="rId235"/>
                </p:custDataLst>
              </p:nvPr>
            </p:nvSpPr>
            <p:spPr>
              <a:xfrm>
                <a:off x="6993369"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10" name="任意多边形: 形状 809"/>
              <p:cNvSpPr/>
              <p:nvPr>
                <p:custDataLst>
                  <p:tags r:id="rId236"/>
                </p:custDataLst>
              </p:nvPr>
            </p:nvSpPr>
            <p:spPr>
              <a:xfrm>
                <a:off x="6993369"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11" name="任意多边形: 形状 810"/>
              <p:cNvSpPr/>
              <p:nvPr>
                <p:custDataLst>
                  <p:tags r:id="rId237"/>
                </p:custDataLst>
              </p:nvPr>
            </p:nvSpPr>
            <p:spPr>
              <a:xfrm>
                <a:off x="6993369"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12" name="任意多边形: 形状 811"/>
              <p:cNvSpPr/>
              <p:nvPr>
                <p:custDataLst>
                  <p:tags r:id="rId238"/>
                </p:custDataLst>
              </p:nvPr>
            </p:nvSpPr>
            <p:spPr>
              <a:xfrm>
                <a:off x="6993369"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13" name="任意多边形: 形状 812"/>
              <p:cNvSpPr/>
              <p:nvPr>
                <p:custDataLst>
                  <p:tags r:id="rId239"/>
                </p:custDataLst>
              </p:nvPr>
            </p:nvSpPr>
            <p:spPr>
              <a:xfrm>
                <a:off x="6993369"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14" name="任意多边形: 形状 813"/>
              <p:cNvSpPr/>
              <p:nvPr>
                <p:custDataLst>
                  <p:tags r:id="rId240"/>
                </p:custDataLst>
              </p:nvPr>
            </p:nvSpPr>
            <p:spPr>
              <a:xfrm>
                <a:off x="6993369"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15" name="任意多边形: 形状 814"/>
              <p:cNvSpPr/>
              <p:nvPr>
                <p:custDataLst>
                  <p:tags r:id="rId241"/>
                </p:custDataLst>
              </p:nvPr>
            </p:nvSpPr>
            <p:spPr>
              <a:xfrm>
                <a:off x="6993369"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16" name="任意多边形: 形状 815"/>
              <p:cNvSpPr/>
              <p:nvPr>
                <p:custDataLst>
                  <p:tags r:id="rId242"/>
                </p:custDataLst>
              </p:nvPr>
            </p:nvSpPr>
            <p:spPr>
              <a:xfrm>
                <a:off x="6993369"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17" name="任意多边形: 形状 816"/>
              <p:cNvSpPr/>
              <p:nvPr>
                <p:custDataLst>
                  <p:tags r:id="rId243"/>
                </p:custDataLst>
              </p:nvPr>
            </p:nvSpPr>
            <p:spPr>
              <a:xfrm>
                <a:off x="6993369"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18" name="任意多边形: 形状 817"/>
              <p:cNvSpPr/>
              <p:nvPr>
                <p:custDataLst>
                  <p:tags r:id="rId244"/>
                </p:custDataLst>
              </p:nvPr>
            </p:nvSpPr>
            <p:spPr>
              <a:xfrm>
                <a:off x="6993369"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19" name="任意多边形: 形状 818"/>
              <p:cNvSpPr/>
              <p:nvPr>
                <p:custDataLst>
                  <p:tags r:id="rId245"/>
                </p:custDataLst>
              </p:nvPr>
            </p:nvSpPr>
            <p:spPr>
              <a:xfrm>
                <a:off x="6993369"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20" name="任意多边形: 形状 819"/>
              <p:cNvSpPr/>
              <p:nvPr>
                <p:custDataLst>
                  <p:tags r:id="rId246"/>
                </p:custDataLst>
              </p:nvPr>
            </p:nvSpPr>
            <p:spPr>
              <a:xfrm>
                <a:off x="6993369"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21" name="任意多边形: 形状 820"/>
              <p:cNvSpPr/>
              <p:nvPr>
                <p:custDataLst>
                  <p:tags r:id="rId247"/>
                </p:custDataLst>
              </p:nvPr>
            </p:nvSpPr>
            <p:spPr>
              <a:xfrm>
                <a:off x="6993369"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22" name="任意多边形: 形状 821"/>
              <p:cNvSpPr/>
              <p:nvPr>
                <p:custDataLst>
                  <p:tags r:id="rId248"/>
                </p:custDataLst>
              </p:nvPr>
            </p:nvSpPr>
            <p:spPr>
              <a:xfrm>
                <a:off x="6993369"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23" name="任意多边形: 形状 822"/>
              <p:cNvSpPr/>
              <p:nvPr>
                <p:custDataLst>
                  <p:tags r:id="rId249"/>
                </p:custDataLst>
              </p:nvPr>
            </p:nvSpPr>
            <p:spPr>
              <a:xfrm>
                <a:off x="6993369"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24" name="任意多边形: 形状 823"/>
              <p:cNvSpPr/>
              <p:nvPr>
                <p:custDataLst>
                  <p:tags r:id="rId250"/>
                </p:custDataLst>
              </p:nvPr>
            </p:nvSpPr>
            <p:spPr>
              <a:xfrm>
                <a:off x="6993369"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25" name="任意多边形: 形状 824"/>
              <p:cNvSpPr/>
              <p:nvPr>
                <p:custDataLst>
                  <p:tags r:id="rId251"/>
                </p:custDataLst>
              </p:nvPr>
            </p:nvSpPr>
            <p:spPr>
              <a:xfrm>
                <a:off x="6993369"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26" name="任意多边形: 形状 825"/>
              <p:cNvSpPr/>
              <p:nvPr>
                <p:custDataLst>
                  <p:tags r:id="rId252"/>
                </p:custDataLst>
              </p:nvPr>
            </p:nvSpPr>
            <p:spPr>
              <a:xfrm>
                <a:off x="6993369"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27" name="任意多边形: 形状 826"/>
              <p:cNvSpPr/>
              <p:nvPr>
                <p:custDataLst>
                  <p:tags r:id="rId253"/>
                </p:custDataLst>
              </p:nvPr>
            </p:nvSpPr>
            <p:spPr>
              <a:xfrm>
                <a:off x="6993369"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28" name="任意多边形: 形状 827"/>
              <p:cNvSpPr/>
              <p:nvPr>
                <p:custDataLst>
                  <p:tags r:id="rId254"/>
                </p:custDataLst>
              </p:nvPr>
            </p:nvSpPr>
            <p:spPr>
              <a:xfrm>
                <a:off x="6993369"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29" name="任意多边形: 形状 828"/>
              <p:cNvSpPr/>
              <p:nvPr>
                <p:custDataLst>
                  <p:tags r:id="rId255"/>
                </p:custDataLst>
              </p:nvPr>
            </p:nvSpPr>
            <p:spPr>
              <a:xfrm>
                <a:off x="6993369"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30" name="任意多边形: 形状 829"/>
              <p:cNvSpPr/>
              <p:nvPr>
                <p:custDataLst>
                  <p:tags r:id="rId256"/>
                </p:custDataLst>
              </p:nvPr>
            </p:nvSpPr>
            <p:spPr>
              <a:xfrm>
                <a:off x="6908422"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31" name="任意多边形: 形状 830"/>
              <p:cNvSpPr/>
              <p:nvPr>
                <p:custDataLst>
                  <p:tags r:id="rId257"/>
                </p:custDataLst>
              </p:nvPr>
            </p:nvSpPr>
            <p:spPr>
              <a:xfrm>
                <a:off x="6908422"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32" name="任意多边形: 形状 831"/>
              <p:cNvSpPr/>
              <p:nvPr>
                <p:custDataLst>
                  <p:tags r:id="rId258"/>
                </p:custDataLst>
              </p:nvPr>
            </p:nvSpPr>
            <p:spPr>
              <a:xfrm>
                <a:off x="6908422"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33" name="任意多边形: 形状 832"/>
              <p:cNvSpPr/>
              <p:nvPr>
                <p:custDataLst>
                  <p:tags r:id="rId259"/>
                </p:custDataLst>
              </p:nvPr>
            </p:nvSpPr>
            <p:spPr>
              <a:xfrm>
                <a:off x="6908422"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34" name="任意多边形: 形状 833"/>
              <p:cNvSpPr/>
              <p:nvPr>
                <p:custDataLst>
                  <p:tags r:id="rId260"/>
                </p:custDataLst>
              </p:nvPr>
            </p:nvSpPr>
            <p:spPr>
              <a:xfrm>
                <a:off x="6908422"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35" name="任意多边形: 形状 834"/>
              <p:cNvSpPr/>
              <p:nvPr>
                <p:custDataLst>
                  <p:tags r:id="rId261"/>
                </p:custDataLst>
              </p:nvPr>
            </p:nvSpPr>
            <p:spPr>
              <a:xfrm>
                <a:off x="6908422"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36" name="任意多边形: 形状 835"/>
              <p:cNvSpPr/>
              <p:nvPr>
                <p:custDataLst>
                  <p:tags r:id="rId262"/>
                </p:custDataLst>
              </p:nvPr>
            </p:nvSpPr>
            <p:spPr>
              <a:xfrm>
                <a:off x="6908422"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37" name="任意多边形: 形状 836"/>
              <p:cNvSpPr/>
              <p:nvPr>
                <p:custDataLst>
                  <p:tags r:id="rId263"/>
                </p:custDataLst>
              </p:nvPr>
            </p:nvSpPr>
            <p:spPr>
              <a:xfrm>
                <a:off x="6908422"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38" name="任意多边形: 形状 837"/>
              <p:cNvSpPr/>
              <p:nvPr>
                <p:custDataLst>
                  <p:tags r:id="rId264"/>
                </p:custDataLst>
              </p:nvPr>
            </p:nvSpPr>
            <p:spPr>
              <a:xfrm>
                <a:off x="6908422"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39" name="任意多边形: 形状 838"/>
              <p:cNvSpPr/>
              <p:nvPr>
                <p:custDataLst>
                  <p:tags r:id="rId265"/>
                </p:custDataLst>
              </p:nvPr>
            </p:nvSpPr>
            <p:spPr>
              <a:xfrm>
                <a:off x="6908422"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40" name="任意多边形: 形状 839"/>
              <p:cNvSpPr/>
              <p:nvPr>
                <p:custDataLst>
                  <p:tags r:id="rId266"/>
                </p:custDataLst>
              </p:nvPr>
            </p:nvSpPr>
            <p:spPr>
              <a:xfrm>
                <a:off x="6908422"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41" name="任意多边形: 形状 840"/>
              <p:cNvSpPr/>
              <p:nvPr>
                <p:custDataLst>
                  <p:tags r:id="rId267"/>
                </p:custDataLst>
              </p:nvPr>
            </p:nvSpPr>
            <p:spPr>
              <a:xfrm>
                <a:off x="6908422"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42" name="任意多边形: 形状 841"/>
              <p:cNvSpPr/>
              <p:nvPr>
                <p:custDataLst>
                  <p:tags r:id="rId268"/>
                </p:custDataLst>
              </p:nvPr>
            </p:nvSpPr>
            <p:spPr>
              <a:xfrm>
                <a:off x="6908422"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43" name="任意多边形: 形状 842"/>
              <p:cNvSpPr/>
              <p:nvPr>
                <p:custDataLst>
                  <p:tags r:id="rId269"/>
                </p:custDataLst>
              </p:nvPr>
            </p:nvSpPr>
            <p:spPr>
              <a:xfrm>
                <a:off x="6908422"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44" name="任意多边形: 形状 843"/>
              <p:cNvSpPr/>
              <p:nvPr>
                <p:custDataLst>
                  <p:tags r:id="rId270"/>
                </p:custDataLst>
              </p:nvPr>
            </p:nvSpPr>
            <p:spPr>
              <a:xfrm>
                <a:off x="6908422"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45" name="任意多边形: 形状 844"/>
              <p:cNvSpPr/>
              <p:nvPr>
                <p:custDataLst>
                  <p:tags r:id="rId271"/>
                </p:custDataLst>
              </p:nvPr>
            </p:nvSpPr>
            <p:spPr>
              <a:xfrm>
                <a:off x="6908422"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46" name="任意多边形: 形状 845"/>
              <p:cNvSpPr/>
              <p:nvPr>
                <p:custDataLst>
                  <p:tags r:id="rId272"/>
                </p:custDataLst>
              </p:nvPr>
            </p:nvSpPr>
            <p:spPr>
              <a:xfrm>
                <a:off x="6908422"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47" name="任意多边形: 形状 846"/>
              <p:cNvSpPr/>
              <p:nvPr>
                <p:custDataLst>
                  <p:tags r:id="rId273"/>
                </p:custDataLst>
              </p:nvPr>
            </p:nvSpPr>
            <p:spPr>
              <a:xfrm>
                <a:off x="6908422"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48" name="任意多边形: 形状 847"/>
              <p:cNvSpPr/>
              <p:nvPr>
                <p:custDataLst>
                  <p:tags r:id="rId274"/>
                </p:custDataLst>
              </p:nvPr>
            </p:nvSpPr>
            <p:spPr>
              <a:xfrm>
                <a:off x="6908422"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49" name="任意多边形: 形状 848"/>
              <p:cNvSpPr/>
              <p:nvPr>
                <p:custDataLst>
                  <p:tags r:id="rId275"/>
                </p:custDataLst>
              </p:nvPr>
            </p:nvSpPr>
            <p:spPr>
              <a:xfrm>
                <a:off x="6908422"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50" name="任意多边形: 形状 849"/>
              <p:cNvSpPr/>
              <p:nvPr>
                <p:custDataLst>
                  <p:tags r:id="rId276"/>
                </p:custDataLst>
              </p:nvPr>
            </p:nvSpPr>
            <p:spPr>
              <a:xfrm>
                <a:off x="6908422"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51" name="任意多边形: 形状 850"/>
              <p:cNvSpPr/>
              <p:nvPr>
                <p:custDataLst>
                  <p:tags r:id="rId277"/>
                </p:custDataLst>
              </p:nvPr>
            </p:nvSpPr>
            <p:spPr>
              <a:xfrm>
                <a:off x="6908422"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52" name="任意多边形: 形状 851"/>
              <p:cNvSpPr/>
              <p:nvPr>
                <p:custDataLst>
                  <p:tags r:id="rId278"/>
                </p:custDataLst>
              </p:nvPr>
            </p:nvSpPr>
            <p:spPr>
              <a:xfrm>
                <a:off x="6908422"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53" name="任意多边形: 形状 852"/>
              <p:cNvSpPr/>
              <p:nvPr>
                <p:custDataLst>
                  <p:tags r:id="rId279"/>
                </p:custDataLst>
              </p:nvPr>
            </p:nvSpPr>
            <p:spPr>
              <a:xfrm>
                <a:off x="6824378"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54" name="任意多边形: 形状 853"/>
              <p:cNvSpPr/>
              <p:nvPr>
                <p:custDataLst>
                  <p:tags r:id="rId280"/>
                </p:custDataLst>
              </p:nvPr>
            </p:nvSpPr>
            <p:spPr>
              <a:xfrm>
                <a:off x="6824378"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55" name="任意多边形: 形状 854"/>
              <p:cNvSpPr/>
              <p:nvPr>
                <p:custDataLst>
                  <p:tags r:id="rId281"/>
                </p:custDataLst>
              </p:nvPr>
            </p:nvSpPr>
            <p:spPr>
              <a:xfrm>
                <a:off x="6824378"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56" name="任意多边形: 形状 855"/>
              <p:cNvSpPr/>
              <p:nvPr>
                <p:custDataLst>
                  <p:tags r:id="rId282"/>
                </p:custDataLst>
              </p:nvPr>
            </p:nvSpPr>
            <p:spPr>
              <a:xfrm>
                <a:off x="6824378"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57" name="任意多边形: 形状 856"/>
              <p:cNvSpPr/>
              <p:nvPr>
                <p:custDataLst>
                  <p:tags r:id="rId283"/>
                </p:custDataLst>
              </p:nvPr>
            </p:nvSpPr>
            <p:spPr>
              <a:xfrm>
                <a:off x="6824378"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58" name="任意多边形: 形状 857"/>
              <p:cNvSpPr/>
              <p:nvPr>
                <p:custDataLst>
                  <p:tags r:id="rId284"/>
                </p:custDataLst>
              </p:nvPr>
            </p:nvSpPr>
            <p:spPr>
              <a:xfrm>
                <a:off x="6824378"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59" name="任意多边形: 形状 858"/>
              <p:cNvSpPr/>
              <p:nvPr>
                <p:custDataLst>
                  <p:tags r:id="rId285"/>
                </p:custDataLst>
              </p:nvPr>
            </p:nvSpPr>
            <p:spPr>
              <a:xfrm>
                <a:off x="6824378"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60" name="任意多边形: 形状 859"/>
              <p:cNvSpPr/>
              <p:nvPr>
                <p:custDataLst>
                  <p:tags r:id="rId286"/>
                </p:custDataLst>
              </p:nvPr>
            </p:nvSpPr>
            <p:spPr>
              <a:xfrm>
                <a:off x="6824378"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61" name="任意多边形: 形状 860"/>
              <p:cNvSpPr/>
              <p:nvPr>
                <p:custDataLst>
                  <p:tags r:id="rId287"/>
                </p:custDataLst>
              </p:nvPr>
            </p:nvSpPr>
            <p:spPr>
              <a:xfrm>
                <a:off x="6824378"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62" name="任意多边形: 形状 861"/>
              <p:cNvSpPr/>
              <p:nvPr>
                <p:custDataLst>
                  <p:tags r:id="rId288"/>
                </p:custDataLst>
              </p:nvPr>
            </p:nvSpPr>
            <p:spPr>
              <a:xfrm>
                <a:off x="6824378"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63" name="任意多边形: 形状 862"/>
              <p:cNvSpPr/>
              <p:nvPr>
                <p:custDataLst>
                  <p:tags r:id="rId289"/>
                </p:custDataLst>
              </p:nvPr>
            </p:nvSpPr>
            <p:spPr>
              <a:xfrm>
                <a:off x="6824378"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64" name="任意多边形: 形状 863"/>
              <p:cNvSpPr/>
              <p:nvPr>
                <p:custDataLst>
                  <p:tags r:id="rId290"/>
                </p:custDataLst>
              </p:nvPr>
            </p:nvSpPr>
            <p:spPr>
              <a:xfrm>
                <a:off x="6824378"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65" name="任意多边形: 形状 864"/>
              <p:cNvSpPr/>
              <p:nvPr>
                <p:custDataLst>
                  <p:tags r:id="rId291"/>
                </p:custDataLst>
              </p:nvPr>
            </p:nvSpPr>
            <p:spPr>
              <a:xfrm>
                <a:off x="6824378"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66" name="任意多边形: 形状 865"/>
              <p:cNvSpPr/>
              <p:nvPr>
                <p:custDataLst>
                  <p:tags r:id="rId292"/>
                </p:custDataLst>
              </p:nvPr>
            </p:nvSpPr>
            <p:spPr>
              <a:xfrm>
                <a:off x="6824378"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67" name="任意多边形: 形状 866"/>
              <p:cNvSpPr/>
              <p:nvPr>
                <p:custDataLst>
                  <p:tags r:id="rId293"/>
                </p:custDataLst>
              </p:nvPr>
            </p:nvSpPr>
            <p:spPr>
              <a:xfrm>
                <a:off x="6824378"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68" name="任意多边形: 形状 867"/>
              <p:cNvSpPr/>
              <p:nvPr>
                <p:custDataLst>
                  <p:tags r:id="rId294"/>
                </p:custDataLst>
              </p:nvPr>
            </p:nvSpPr>
            <p:spPr>
              <a:xfrm>
                <a:off x="6824378"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69" name="任意多边形: 形状 868"/>
              <p:cNvSpPr/>
              <p:nvPr>
                <p:custDataLst>
                  <p:tags r:id="rId295"/>
                </p:custDataLst>
              </p:nvPr>
            </p:nvSpPr>
            <p:spPr>
              <a:xfrm>
                <a:off x="6824378"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70" name="任意多边形: 形状 869"/>
              <p:cNvSpPr/>
              <p:nvPr>
                <p:custDataLst>
                  <p:tags r:id="rId296"/>
                </p:custDataLst>
              </p:nvPr>
            </p:nvSpPr>
            <p:spPr>
              <a:xfrm>
                <a:off x="6824378"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71" name="任意多边形: 形状 870"/>
              <p:cNvSpPr/>
              <p:nvPr>
                <p:custDataLst>
                  <p:tags r:id="rId297"/>
                </p:custDataLst>
              </p:nvPr>
            </p:nvSpPr>
            <p:spPr>
              <a:xfrm>
                <a:off x="6824378"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72" name="任意多边形: 形状 871"/>
              <p:cNvSpPr/>
              <p:nvPr>
                <p:custDataLst>
                  <p:tags r:id="rId298"/>
                </p:custDataLst>
              </p:nvPr>
            </p:nvSpPr>
            <p:spPr>
              <a:xfrm>
                <a:off x="6824378"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73" name="任意多边形: 形状 872"/>
              <p:cNvSpPr/>
              <p:nvPr>
                <p:custDataLst>
                  <p:tags r:id="rId299"/>
                </p:custDataLst>
              </p:nvPr>
            </p:nvSpPr>
            <p:spPr>
              <a:xfrm>
                <a:off x="6824378"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74" name="任意多边形: 形状 873"/>
              <p:cNvSpPr/>
              <p:nvPr>
                <p:custDataLst>
                  <p:tags r:id="rId300"/>
                </p:custDataLst>
              </p:nvPr>
            </p:nvSpPr>
            <p:spPr>
              <a:xfrm>
                <a:off x="6824378"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75" name="任意多边形: 形状 874"/>
              <p:cNvSpPr/>
              <p:nvPr>
                <p:custDataLst>
                  <p:tags r:id="rId301"/>
                </p:custDataLst>
              </p:nvPr>
            </p:nvSpPr>
            <p:spPr>
              <a:xfrm>
                <a:off x="6824378"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76" name="任意多边形: 形状 875"/>
              <p:cNvSpPr/>
              <p:nvPr>
                <p:custDataLst>
                  <p:tags r:id="rId302"/>
                </p:custDataLst>
              </p:nvPr>
            </p:nvSpPr>
            <p:spPr>
              <a:xfrm>
                <a:off x="6740334"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77" name="任意多边形: 形状 876"/>
              <p:cNvSpPr/>
              <p:nvPr>
                <p:custDataLst>
                  <p:tags r:id="rId303"/>
                </p:custDataLst>
              </p:nvPr>
            </p:nvSpPr>
            <p:spPr>
              <a:xfrm>
                <a:off x="6740334"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78" name="任意多边形: 形状 877"/>
              <p:cNvSpPr/>
              <p:nvPr>
                <p:custDataLst>
                  <p:tags r:id="rId304"/>
                </p:custDataLst>
              </p:nvPr>
            </p:nvSpPr>
            <p:spPr>
              <a:xfrm>
                <a:off x="6740334"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79" name="任意多边形: 形状 878"/>
              <p:cNvSpPr/>
              <p:nvPr>
                <p:custDataLst>
                  <p:tags r:id="rId305"/>
                </p:custDataLst>
              </p:nvPr>
            </p:nvSpPr>
            <p:spPr>
              <a:xfrm>
                <a:off x="6740334"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80" name="任意多边形: 形状 879"/>
              <p:cNvSpPr/>
              <p:nvPr>
                <p:custDataLst>
                  <p:tags r:id="rId306"/>
                </p:custDataLst>
              </p:nvPr>
            </p:nvSpPr>
            <p:spPr>
              <a:xfrm>
                <a:off x="6740334"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81" name="任意多边形: 形状 880"/>
              <p:cNvSpPr/>
              <p:nvPr>
                <p:custDataLst>
                  <p:tags r:id="rId307"/>
                </p:custDataLst>
              </p:nvPr>
            </p:nvSpPr>
            <p:spPr>
              <a:xfrm>
                <a:off x="6740334"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82" name="任意多边形: 形状 881"/>
              <p:cNvSpPr/>
              <p:nvPr>
                <p:custDataLst>
                  <p:tags r:id="rId308"/>
                </p:custDataLst>
              </p:nvPr>
            </p:nvSpPr>
            <p:spPr>
              <a:xfrm>
                <a:off x="6740334"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83" name="任意多边形: 形状 882"/>
              <p:cNvSpPr/>
              <p:nvPr>
                <p:custDataLst>
                  <p:tags r:id="rId309"/>
                </p:custDataLst>
              </p:nvPr>
            </p:nvSpPr>
            <p:spPr>
              <a:xfrm>
                <a:off x="6740334"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84" name="任意多边形: 形状 883"/>
              <p:cNvSpPr/>
              <p:nvPr>
                <p:custDataLst>
                  <p:tags r:id="rId310"/>
                </p:custDataLst>
              </p:nvPr>
            </p:nvSpPr>
            <p:spPr>
              <a:xfrm>
                <a:off x="6740334"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85" name="任意多边形: 形状 884"/>
              <p:cNvSpPr/>
              <p:nvPr>
                <p:custDataLst>
                  <p:tags r:id="rId311"/>
                </p:custDataLst>
              </p:nvPr>
            </p:nvSpPr>
            <p:spPr>
              <a:xfrm>
                <a:off x="6740334"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86" name="任意多边形: 形状 885"/>
              <p:cNvSpPr/>
              <p:nvPr>
                <p:custDataLst>
                  <p:tags r:id="rId312"/>
                </p:custDataLst>
              </p:nvPr>
            </p:nvSpPr>
            <p:spPr>
              <a:xfrm>
                <a:off x="6740334"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87" name="任意多边形: 形状 886"/>
              <p:cNvSpPr/>
              <p:nvPr>
                <p:custDataLst>
                  <p:tags r:id="rId313"/>
                </p:custDataLst>
              </p:nvPr>
            </p:nvSpPr>
            <p:spPr>
              <a:xfrm>
                <a:off x="6740334"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88" name="任意多边形: 形状 887"/>
              <p:cNvSpPr/>
              <p:nvPr>
                <p:custDataLst>
                  <p:tags r:id="rId314"/>
                </p:custDataLst>
              </p:nvPr>
            </p:nvSpPr>
            <p:spPr>
              <a:xfrm>
                <a:off x="6740334"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89" name="任意多边形: 形状 888"/>
              <p:cNvSpPr/>
              <p:nvPr>
                <p:custDataLst>
                  <p:tags r:id="rId315"/>
                </p:custDataLst>
              </p:nvPr>
            </p:nvSpPr>
            <p:spPr>
              <a:xfrm>
                <a:off x="6740334"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90" name="任意多边形: 形状 889"/>
              <p:cNvSpPr/>
              <p:nvPr>
                <p:custDataLst>
                  <p:tags r:id="rId316"/>
                </p:custDataLst>
              </p:nvPr>
            </p:nvSpPr>
            <p:spPr>
              <a:xfrm>
                <a:off x="6740334"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91" name="任意多边形: 形状 890"/>
              <p:cNvSpPr/>
              <p:nvPr>
                <p:custDataLst>
                  <p:tags r:id="rId317"/>
                </p:custDataLst>
              </p:nvPr>
            </p:nvSpPr>
            <p:spPr>
              <a:xfrm>
                <a:off x="6740334"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92" name="任意多边形: 形状 891"/>
              <p:cNvSpPr/>
              <p:nvPr>
                <p:custDataLst>
                  <p:tags r:id="rId318"/>
                </p:custDataLst>
              </p:nvPr>
            </p:nvSpPr>
            <p:spPr>
              <a:xfrm>
                <a:off x="6740334"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93" name="任意多边形: 形状 892"/>
              <p:cNvSpPr/>
              <p:nvPr>
                <p:custDataLst>
                  <p:tags r:id="rId319"/>
                </p:custDataLst>
              </p:nvPr>
            </p:nvSpPr>
            <p:spPr>
              <a:xfrm>
                <a:off x="6740334"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94" name="任意多边形: 形状 893"/>
              <p:cNvSpPr/>
              <p:nvPr>
                <p:custDataLst>
                  <p:tags r:id="rId320"/>
                </p:custDataLst>
              </p:nvPr>
            </p:nvSpPr>
            <p:spPr>
              <a:xfrm>
                <a:off x="6740334"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95" name="任意多边形: 形状 894"/>
              <p:cNvSpPr/>
              <p:nvPr>
                <p:custDataLst>
                  <p:tags r:id="rId321"/>
                </p:custDataLst>
              </p:nvPr>
            </p:nvSpPr>
            <p:spPr>
              <a:xfrm>
                <a:off x="6740334"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96" name="任意多边形: 形状 895"/>
              <p:cNvSpPr/>
              <p:nvPr>
                <p:custDataLst>
                  <p:tags r:id="rId322"/>
                </p:custDataLst>
              </p:nvPr>
            </p:nvSpPr>
            <p:spPr>
              <a:xfrm>
                <a:off x="6740334"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97" name="任意多边形: 形状 896"/>
              <p:cNvSpPr/>
              <p:nvPr>
                <p:custDataLst>
                  <p:tags r:id="rId323"/>
                </p:custDataLst>
              </p:nvPr>
            </p:nvSpPr>
            <p:spPr>
              <a:xfrm>
                <a:off x="6740334"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98" name="任意多边形: 形状 897"/>
              <p:cNvSpPr/>
              <p:nvPr>
                <p:custDataLst>
                  <p:tags r:id="rId324"/>
                </p:custDataLst>
              </p:nvPr>
            </p:nvSpPr>
            <p:spPr>
              <a:xfrm>
                <a:off x="6740334"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99" name="任意多边形: 形状 898"/>
              <p:cNvSpPr/>
              <p:nvPr>
                <p:custDataLst>
                  <p:tags r:id="rId325"/>
                </p:custDataLst>
              </p:nvPr>
            </p:nvSpPr>
            <p:spPr>
              <a:xfrm>
                <a:off x="6655387"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00" name="任意多边形: 形状 899"/>
              <p:cNvSpPr/>
              <p:nvPr>
                <p:custDataLst>
                  <p:tags r:id="rId326"/>
                </p:custDataLst>
              </p:nvPr>
            </p:nvSpPr>
            <p:spPr>
              <a:xfrm>
                <a:off x="6655387"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01" name="任意多边形: 形状 900"/>
              <p:cNvSpPr/>
              <p:nvPr>
                <p:custDataLst>
                  <p:tags r:id="rId327"/>
                </p:custDataLst>
              </p:nvPr>
            </p:nvSpPr>
            <p:spPr>
              <a:xfrm>
                <a:off x="6655387"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02" name="任意多边形: 形状 901"/>
              <p:cNvSpPr/>
              <p:nvPr>
                <p:custDataLst>
                  <p:tags r:id="rId328"/>
                </p:custDataLst>
              </p:nvPr>
            </p:nvSpPr>
            <p:spPr>
              <a:xfrm>
                <a:off x="6655387"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03" name="任意多边形: 形状 902"/>
              <p:cNvSpPr/>
              <p:nvPr>
                <p:custDataLst>
                  <p:tags r:id="rId329"/>
                </p:custDataLst>
              </p:nvPr>
            </p:nvSpPr>
            <p:spPr>
              <a:xfrm>
                <a:off x="6655387"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04" name="任意多边形: 形状 903"/>
              <p:cNvSpPr/>
              <p:nvPr>
                <p:custDataLst>
                  <p:tags r:id="rId330"/>
                </p:custDataLst>
              </p:nvPr>
            </p:nvSpPr>
            <p:spPr>
              <a:xfrm>
                <a:off x="6655387"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05" name="任意多边形: 形状 904"/>
              <p:cNvSpPr/>
              <p:nvPr>
                <p:custDataLst>
                  <p:tags r:id="rId331"/>
                </p:custDataLst>
              </p:nvPr>
            </p:nvSpPr>
            <p:spPr>
              <a:xfrm>
                <a:off x="6655387"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06" name="任意多边形: 形状 905"/>
              <p:cNvSpPr/>
              <p:nvPr>
                <p:custDataLst>
                  <p:tags r:id="rId332"/>
                </p:custDataLst>
              </p:nvPr>
            </p:nvSpPr>
            <p:spPr>
              <a:xfrm>
                <a:off x="6655387"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07" name="任意多边形: 形状 906"/>
              <p:cNvSpPr/>
              <p:nvPr>
                <p:custDataLst>
                  <p:tags r:id="rId333"/>
                </p:custDataLst>
              </p:nvPr>
            </p:nvSpPr>
            <p:spPr>
              <a:xfrm>
                <a:off x="6655387"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08" name="任意多边形: 形状 907"/>
              <p:cNvSpPr/>
              <p:nvPr>
                <p:custDataLst>
                  <p:tags r:id="rId334"/>
                </p:custDataLst>
              </p:nvPr>
            </p:nvSpPr>
            <p:spPr>
              <a:xfrm>
                <a:off x="6655387"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09" name="任意多边形: 形状 908"/>
              <p:cNvSpPr/>
              <p:nvPr>
                <p:custDataLst>
                  <p:tags r:id="rId335"/>
                </p:custDataLst>
              </p:nvPr>
            </p:nvSpPr>
            <p:spPr>
              <a:xfrm>
                <a:off x="6655387"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10" name="任意多边形: 形状 909"/>
              <p:cNvSpPr/>
              <p:nvPr>
                <p:custDataLst>
                  <p:tags r:id="rId336"/>
                </p:custDataLst>
              </p:nvPr>
            </p:nvSpPr>
            <p:spPr>
              <a:xfrm>
                <a:off x="6655387"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11" name="任意多边形: 形状 910"/>
              <p:cNvSpPr/>
              <p:nvPr>
                <p:custDataLst>
                  <p:tags r:id="rId337"/>
                </p:custDataLst>
              </p:nvPr>
            </p:nvSpPr>
            <p:spPr>
              <a:xfrm>
                <a:off x="6655387"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12" name="任意多边形: 形状 911"/>
              <p:cNvSpPr/>
              <p:nvPr>
                <p:custDataLst>
                  <p:tags r:id="rId338"/>
                </p:custDataLst>
              </p:nvPr>
            </p:nvSpPr>
            <p:spPr>
              <a:xfrm>
                <a:off x="6655387"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13" name="任意多边形: 形状 912"/>
              <p:cNvSpPr/>
              <p:nvPr>
                <p:custDataLst>
                  <p:tags r:id="rId339"/>
                </p:custDataLst>
              </p:nvPr>
            </p:nvSpPr>
            <p:spPr>
              <a:xfrm>
                <a:off x="6655387"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14" name="任意多边形: 形状 913"/>
              <p:cNvSpPr/>
              <p:nvPr>
                <p:custDataLst>
                  <p:tags r:id="rId340"/>
                </p:custDataLst>
              </p:nvPr>
            </p:nvSpPr>
            <p:spPr>
              <a:xfrm>
                <a:off x="6655387"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15" name="任意多边形: 形状 914"/>
              <p:cNvSpPr/>
              <p:nvPr>
                <p:custDataLst>
                  <p:tags r:id="rId341"/>
                </p:custDataLst>
              </p:nvPr>
            </p:nvSpPr>
            <p:spPr>
              <a:xfrm>
                <a:off x="6655387"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16" name="任意多边形: 形状 915"/>
              <p:cNvSpPr/>
              <p:nvPr>
                <p:custDataLst>
                  <p:tags r:id="rId342"/>
                </p:custDataLst>
              </p:nvPr>
            </p:nvSpPr>
            <p:spPr>
              <a:xfrm>
                <a:off x="6655387"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17" name="任意多边形: 形状 916"/>
              <p:cNvSpPr/>
              <p:nvPr>
                <p:custDataLst>
                  <p:tags r:id="rId343"/>
                </p:custDataLst>
              </p:nvPr>
            </p:nvSpPr>
            <p:spPr>
              <a:xfrm>
                <a:off x="6655387"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18" name="任意多边形: 形状 917"/>
              <p:cNvSpPr/>
              <p:nvPr>
                <p:custDataLst>
                  <p:tags r:id="rId344"/>
                </p:custDataLst>
              </p:nvPr>
            </p:nvSpPr>
            <p:spPr>
              <a:xfrm>
                <a:off x="6655387"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19" name="任意多边形: 形状 918"/>
              <p:cNvSpPr/>
              <p:nvPr>
                <p:custDataLst>
                  <p:tags r:id="rId345"/>
                </p:custDataLst>
              </p:nvPr>
            </p:nvSpPr>
            <p:spPr>
              <a:xfrm>
                <a:off x="6655387"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20" name="任意多边形: 形状 919"/>
              <p:cNvSpPr/>
              <p:nvPr>
                <p:custDataLst>
                  <p:tags r:id="rId346"/>
                </p:custDataLst>
              </p:nvPr>
            </p:nvSpPr>
            <p:spPr>
              <a:xfrm>
                <a:off x="6655387"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21" name="任意多边形: 形状 920"/>
              <p:cNvSpPr/>
              <p:nvPr>
                <p:custDataLst>
                  <p:tags r:id="rId347"/>
                </p:custDataLst>
              </p:nvPr>
            </p:nvSpPr>
            <p:spPr>
              <a:xfrm>
                <a:off x="6655387"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22" name="任意多边形: 形状 921"/>
              <p:cNvSpPr/>
              <p:nvPr>
                <p:custDataLst>
                  <p:tags r:id="rId348"/>
                </p:custDataLst>
              </p:nvPr>
            </p:nvSpPr>
            <p:spPr>
              <a:xfrm>
                <a:off x="6571343"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23" name="任意多边形: 形状 922"/>
              <p:cNvSpPr/>
              <p:nvPr>
                <p:custDataLst>
                  <p:tags r:id="rId349"/>
                </p:custDataLst>
              </p:nvPr>
            </p:nvSpPr>
            <p:spPr>
              <a:xfrm>
                <a:off x="6571343"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24" name="任意多边形: 形状 923"/>
              <p:cNvSpPr/>
              <p:nvPr>
                <p:custDataLst>
                  <p:tags r:id="rId350"/>
                </p:custDataLst>
              </p:nvPr>
            </p:nvSpPr>
            <p:spPr>
              <a:xfrm>
                <a:off x="6571343"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25" name="任意多边形: 形状 924"/>
              <p:cNvSpPr/>
              <p:nvPr>
                <p:custDataLst>
                  <p:tags r:id="rId351"/>
                </p:custDataLst>
              </p:nvPr>
            </p:nvSpPr>
            <p:spPr>
              <a:xfrm>
                <a:off x="6571343"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26" name="任意多边形: 形状 925"/>
              <p:cNvSpPr/>
              <p:nvPr>
                <p:custDataLst>
                  <p:tags r:id="rId352"/>
                </p:custDataLst>
              </p:nvPr>
            </p:nvSpPr>
            <p:spPr>
              <a:xfrm>
                <a:off x="6571343"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27" name="任意多边形: 形状 926"/>
              <p:cNvSpPr/>
              <p:nvPr>
                <p:custDataLst>
                  <p:tags r:id="rId353"/>
                </p:custDataLst>
              </p:nvPr>
            </p:nvSpPr>
            <p:spPr>
              <a:xfrm>
                <a:off x="6571343"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28" name="任意多边形: 形状 927"/>
              <p:cNvSpPr/>
              <p:nvPr>
                <p:custDataLst>
                  <p:tags r:id="rId354"/>
                </p:custDataLst>
              </p:nvPr>
            </p:nvSpPr>
            <p:spPr>
              <a:xfrm>
                <a:off x="6571343"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29" name="任意多边形: 形状 928"/>
              <p:cNvSpPr/>
              <p:nvPr>
                <p:custDataLst>
                  <p:tags r:id="rId355"/>
                </p:custDataLst>
              </p:nvPr>
            </p:nvSpPr>
            <p:spPr>
              <a:xfrm>
                <a:off x="6571343"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30" name="任意多边形: 形状 929"/>
              <p:cNvSpPr/>
              <p:nvPr>
                <p:custDataLst>
                  <p:tags r:id="rId356"/>
                </p:custDataLst>
              </p:nvPr>
            </p:nvSpPr>
            <p:spPr>
              <a:xfrm>
                <a:off x="6571343"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31" name="任意多边形: 形状 930"/>
              <p:cNvSpPr/>
              <p:nvPr>
                <p:custDataLst>
                  <p:tags r:id="rId357"/>
                </p:custDataLst>
              </p:nvPr>
            </p:nvSpPr>
            <p:spPr>
              <a:xfrm>
                <a:off x="6571343"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32" name="任意多边形: 形状 931"/>
              <p:cNvSpPr/>
              <p:nvPr>
                <p:custDataLst>
                  <p:tags r:id="rId358"/>
                </p:custDataLst>
              </p:nvPr>
            </p:nvSpPr>
            <p:spPr>
              <a:xfrm>
                <a:off x="6571343"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33" name="任意多边形: 形状 932"/>
              <p:cNvSpPr/>
              <p:nvPr>
                <p:custDataLst>
                  <p:tags r:id="rId359"/>
                </p:custDataLst>
              </p:nvPr>
            </p:nvSpPr>
            <p:spPr>
              <a:xfrm>
                <a:off x="6571343"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34" name="任意多边形: 形状 933"/>
              <p:cNvSpPr/>
              <p:nvPr>
                <p:custDataLst>
                  <p:tags r:id="rId360"/>
                </p:custDataLst>
              </p:nvPr>
            </p:nvSpPr>
            <p:spPr>
              <a:xfrm>
                <a:off x="6571343"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35" name="任意多边形: 形状 934"/>
              <p:cNvSpPr/>
              <p:nvPr>
                <p:custDataLst>
                  <p:tags r:id="rId361"/>
                </p:custDataLst>
              </p:nvPr>
            </p:nvSpPr>
            <p:spPr>
              <a:xfrm>
                <a:off x="6571343"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36" name="任意多边形: 形状 935"/>
              <p:cNvSpPr/>
              <p:nvPr>
                <p:custDataLst>
                  <p:tags r:id="rId362"/>
                </p:custDataLst>
              </p:nvPr>
            </p:nvSpPr>
            <p:spPr>
              <a:xfrm>
                <a:off x="6571343"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37" name="任意多边形: 形状 936"/>
              <p:cNvSpPr/>
              <p:nvPr>
                <p:custDataLst>
                  <p:tags r:id="rId363"/>
                </p:custDataLst>
              </p:nvPr>
            </p:nvSpPr>
            <p:spPr>
              <a:xfrm>
                <a:off x="6571343"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38" name="任意多边形: 形状 937"/>
              <p:cNvSpPr/>
              <p:nvPr>
                <p:custDataLst>
                  <p:tags r:id="rId364"/>
                </p:custDataLst>
              </p:nvPr>
            </p:nvSpPr>
            <p:spPr>
              <a:xfrm>
                <a:off x="6571343"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39" name="任意多边形: 形状 938"/>
              <p:cNvSpPr/>
              <p:nvPr>
                <p:custDataLst>
                  <p:tags r:id="rId365"/>
                </p:custDataLst>
              </p:nvPr>
            </p:nvSpPr>
            <p:spPr>
              <a:xfrm>
                <a:off x="6571343"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40" name="任意多边形: 形状 939"/>
              <p:cNvSpPr/>
              <p:nvPr>
                <p:custDataLst>
                  <p:tags r:id="rId366"/>
                </p:custDataLst>
              </p:nvPr>
            </p:nvSpPr>
            <p:spPr>
              <a:xfrm>
                <a:off x="6571343"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41" name="任意多边形: 形状 940"/>
              <p:cNvSpPr/>
              <p:nvPr>
                <p:custDataLst>
                  <p:tags r:id="rId367"/>
                </p:custDataLst>
              </p:nvPr>
            </p:nvSpPr>
            <p:spPr>
              <a:xfrm>
                <a:off x="6571343"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42" name="任意多边形: 形状 941"/>
              <p:cNvSpPr/>
              <p:nvPr>
                <p:custDataLst>
                  <p:tags r:id="rId368"/>
                </p:custDataLst>
              </p:nvPr>
            </p:nvSpPr>
            <p:spPr>
              <a:xfrm>
                <a:off x="6571343"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43" name="任意多边形: 形状 942"/>
              <p:cNvSpPr/>
              <p:nvPr>
                <p:custDataLst>
                  <p:tags r:id="rId369"/>
                </p:custDataLst>
              </p:nvPr>
            </p:nvSpPr>
            <p:spPr>
              <a:xfrm>
                <a:off x="6571343"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44" name="任意多边形: 形状 943"/>
              <p:cNvSpPr/>
              <p:nvPr>
                <p:custDataLst>
                  <p:tags r:id="rId370"/>
                </p:custDataLst>
              </p:nvPr>
            </p:nvSpPr>
            <p:spPr>
              <a:xfrm>
                <a:off x="6571343"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45" name="任意多边形: 形状 944"/>
              <p:cNvSpPr/>
              <p:nvPr>
                <p:custDataLst>
                  <p:tags r:id="rId371"/>
                </p:custDataLst>
              </p:nvPr>
            </p:nvSpPr>
            <p:spPr>
              <a:xfrm>
                <a:off x="6486396"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46" name="任意多边形: 形状 945"/>
              <p:cNvSpPr/>
              <p:nvPr>
                <p:custDataLst>
                  <p:tags r:id="rId372"/>
                </p:custDataLst>
              </p:nvPr>
            </p:nvSpPr>
            <p:spPr>
              <a:xfrm>
                <a:off x="6486396"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47" name="任意多边形: 形状 946"/>
              <p:cNvSpPr/>
              <p:nvPr>
                <p:custDataLst>
                  <p:tags r:id="rId373"/>
                </p:custDataLst>
              </p:nvPr>
            </p:nvSpPr>
            <p:spPr>
              <a:xfrm>
                <a:off x="6486396"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48" name="任意多边形: 形状 947"/>
              <p:cNvSpPr/>
              <p:nvPr>
                <p:custDataLst>
                  <p:tags r:id="rId374"/>
                </p:custDataLst>
              </p:nvPr>
            </p:nvSpPr>
            <p:spPr>
              <a:xfrm>
                <a:off x="6486396"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49" name="任意多边形: 形状 948"/>
              <p:cNvSpPr/>
              <p:nvPr>
                <p:custDataLst>
                  <p:tags r:id="rId375"/>
                </p:custDataLst>
              </p:nvPr>
            </p:nvSpPr>
            <p:spPr>
              <a:xfrm>
                <a:off x="6486396"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50" name="任意多边形: 形状 949"/>
              <p:cNvSpPr/>
              <p:nvPr>
                <p:custDataLst>
                  <p:tags r:id="rId376"/>
                </p:custDataLst>
              </p:nvPr>
            </p:nvSpPr>
            <p:spPr>
              <a:xfrm>
                <a:off x="6486396"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51" name="任意多边形: 形状 950"/>
              <p:cNvSpPr/>
              <p:nvPr>
                <p:custDataLst>
                  <p:tags r:id="rId377"/>
                </p:custDataLst>
              </p:nvPr>
            </p:nvSpPr>
            <p:spPr>
              <a:xfrm>
                <a:off x="6486396"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52" name="任意多边形: 形状 951"/>
              <p:cNvSpPr/>
              <p:nvPr>
                <p:custDataLst>
                  <p:tags r:id="rId378"/>
                </p:custDataLst>
              </p:nvPr>
            </p:nvSpPr>
            <p:spPr>
              <a:xfrm>
                <a:off x="6486396"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53" name="任意多边形: 形状 952"/>
              <p:cNvSpPr/>
              <p:nvPr>
                <p:custDataLst>
                  <p:tags r:id="rId379"/>
                </p:custDataLst>
              </p:nvPr>
            </p:nvSpPr>
            <p:spPr>
              <a:xfrm>
                <a:off x="6486396"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54" name="任意多边形: 形状 953"/>
              <p:cNvSpPr/>
              <p:nvPr>
                <p:custDataLst>
                  <p:tags r:id="rId380"/>
                </p:custDataLst>
              </p:nvPr>
            </p:nvSpPr>
            <p:spPr>
              <a:xfrm>
                <a:off x="6486396"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55" name="任意多边形: 形状 954"/>
              <p:cNvSpPr/>
              <p:nvPr>
                <p:custDataLst>
                  <p:tags r:id="rId381"/>
                </p:custDataLst>
              </p:nvPr>
            </p:nvSpPr>
            <p:spPr>
              <a:xfrm>
                <a:off x="6486396"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56" name="任意多边形: 形状 955"/>
              <p:cNvSpPr/>
              <p:nvPr>
                <p:custDataLst>
                  <p:tags r:id="rId382"/>
                </p:custDataLst>
              </p:nvPr>
            </p:nvSpPr>
            <p:spPr>
              <a:xfrm>
                <a:off x="6486396"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57" name="任意多边形: 形状 956"/>
              <p:cNvSpPr/>
              <p:nvPr>
                <p:custDataLst>
                  <p:tags r:id="rId383"/>
                </p:custDataLst>
              </p:nvPr>
            </p:nvSpPr>
            <p:spPr>
              <a:xfrm>
                <a:off x="6486396"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58" name="任意多边形: 形状 957"/>
              <p:cNvSpPr/>
              <p:nvPr>
                <p:custDataLst>
                  <p:tags r:id="rId384"/>
                </p:custDataLst>
              </p:nvPr>
            </p:nvSpPr>
            <p:spPr>
              <a:xfrm>
                <a:off x="6486396"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59" name="任意多边形: 形状 958"/>
              <p:cNvSpPr/>
              <p:nvPr>
                <p:custDataLst>
                  <p:tags r:id="rId385"/>
                </p:custDataLst>
              </p:nvPr>
            </p:nvSpPr>
            <p:spPr>
              <a:xfrm>
                <a:off x="6486396"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60" name="任意多边形: 形状 959"/>
              <p:cNvSpPr/>
              <p:nvPr>
                <p:custDataLst>
                  <p:tags r:id="rId386"/>
                </p:custDataLst>
              </p:nvPr>
            </p:nvSpPr>
            <p:spPr>
              <a:xfrm>
                <a:off x="6486396"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61" name="任意多边形: 形状 960"/>
              <p:cNvSpPr/>
              <p:nvPr>
                <p:custDataLst>
                  <p:tags r:id="rId387"/>
                </p:custDataLst>
              </p:nvPr>
            </p:nvSpPr>
            <p:spPr>
              <a:xfrm>
                <a:off x="6486396"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62" name="任意多边形: 形状 961"/>
              <p:cNvSpPr/>
              <p:nvPr>
                <p:custDataLst>
                  <p:tags r:id="rId388"/>
                </p:custDataLst>
              </p:nvPr>
            </p:nvSpPr>
            <p:spPr>
              <a:xfrm>
                <a:off x="6486396"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63" name="任意多边形: 形状 962"/>
              <p:cNvSpPr/>
              <p:nvPr>
                <p:custDataLst>
                  <p:tags r:id="rId389"/>
                </p:custDataLst>
              </p:nvPr>
            </p:nvSpPr>
            <p:spPr>
              <a:xfrm>
                <a:off x="6486396"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64" name="任意多边形: 形状 963"/>
              <p:cNvSpPr/>
              <p:nvPr>
                <p:custDataLst>
                  <p:tags r:id="rId390"/>
                </p:custDataLst>
              </p:nvPr>
            </p:nvSpPr>
            <p:spPr>
              <a:xfrm>
                <a:off x="6486396"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65" name="任意多边形: 形状 964"/>
              <p:cNvSpPr/>
              <p:nvPr>
                <p:custDataLst>
                  <p:tags r:id="rId391"/>
                </p:custDataLst>
              </p:nvPr>
            </p:nvSpPr>
            <p:spPr>
              <a:xfrm>
                <a:off x="6486396"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66" name="任意多边形: 形状 965"/>
              <p:cNvSpPr/>
              <p:nvPr>
                <p:custDataLst>
                  <p:tags r:id="rId392"/>
                </p:custDataLst>
              </p:nvPr>
            </p:nvSpPr>
            <p:spPr>
              <a:xfrm>
                <a:off x="6486396"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67" name="任意多边形: 形状 966"/>
              <p:cNvSpPr/>
              <p:nvPr>
                <p:custDataLst>
                  <p:tags r:id="rId393"/>
                </p:custDataLst>
              </p:nvPr>
            </p:nvSpPr>
            <p:spPr>
              <a:xfrm>
                <a:off x="6486396"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68" name="任意多边形: 形状 967"/>
              <p:cNvSpPr/>
              <p:nvPr>
                <p:custDataLst>
                  <p:tags r:id="rId394"/>
                </p:custDataLst>
              </p:nvPr>
            </p:nvSpPr>
            <p:spPr>
              <a:xfrm>
                <a:off x="6402352"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69" name="任意多边形: 形状 968"/>
              <p:cNvSpPr/>
              <p:nvPr>
                <p:custDataLst>
                  <p:tags r:id="rId395"/>
                </p:custDataLst>
              </p:nvPr>
            </p:nvSpPr>
            <p:spPr>
              <a:xfrm>
                <a:off x="6402352"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70" name="任意多边形: 形状 969"/>
              <p:cNvSpPr/>
              <p:nvPr>
                <p:custDataLst>
                  <p:tags r:id="rId396"/>
                </p:custDataLst>
              </p:nvPr>
            </p:nvSpPr>
            <p:spPr>
              <a:xfrm>
                <a:off x="6402352"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71" name="任意多边形: 形状 970"/>
              <p:cNvSpPr/>
              <p:nvPr>
                <p:custDataLst>
                  <p:tags r:id="rId397"/>
                </p:custDataLst>
              </p:nvPr>
            </p:nvSpPr>
            <p:spPr>
              <a:xfrm>
                <a:off x="6402352"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72" name="任意多边形: 形状 971"/>
              <p:cNvSpPr/>
              <p:nvPr>
                <p:custDataLst>
                  <p:tags r:id="rId398"/>
                </p:custDataLst>
              </p:nvPr>
            </p:nvSpPr>
            <p:spPr>
              <a:xfrm>
                <a:off x="6402352"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73" name="任意多边形: 形状 972"/>
              <p:cNvSpPr/>
              <p:nvPr>
                <p:custDataLst>
                  <p:tags r:id="rId399"/>
                </p:custDataLst>
              </p:nvPr>
            </p:nvSpPr>
            <p:spPr>
              <a:xfrm>
                <a:off x="6402352"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74" name="任意多边形: 形状 973"/>
              <p:cNvSpPr/>
              <p:nvPr>
                <p:custDataLst>
                  <p:tags r:id="rId400"/>
                </p:custDataLst>
              </p:nvPr>
            </p:nvSpPr>
            <p:spPr>
              <a:xfrm>
                <a:off x="6402352"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75" name="任意多边形: 形状 974"/>
              <p:cNvSpPr/>
              <p:nvPr>
                <p:custDataLst>
                  <p:tags r:id="rId401"/>
                </p:custDataLst>
              </p:nvPr>
            </p:nvSpPr>
            <p:spPr>
              <a:xfrm>
                <a:off x="6402352"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76" name="任意多边形: 形状 975"/>
              <p:cNvSpPr/>
              <p:nvPr>
                <p:custDataLst>
                  <p:tags r:id="rId402"/>
                </p:custDataLst>
              </p:nvPr>
            </p:nvSpPr>
            <p:spPr>
              <a:xfrm>
                <a:off x="6402352"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77" name="任意多边形: 形状 976"/>
              <p:cNvSpPr/>
              <p:nvPr>
                <p:custDataLst>
                  <p:tags r:id="rId403"/>
                </p:custDataLst>
              </p:nvPr>
            </p:nvSpPr>
            <p:spPr>
              <a:xfrm>
                <a:off x="6402352"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78" name="任意多边形: 形状 977"/>
              <p:cNvSpPr/>
              <p:nvPr>
                <p:custDataLst>
                  <p:tags r:id="rId404"/>
                </p:custDataLst>
              </p:nvPr>
            </p:nvSpPr>
            <p:spPr>
              <a:xfrm>
                <a:off x="6402352"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79" name="任意多边形: 形状 978"/>
              <p:cNvSpPr/>
              <p:nvPr>
                <p:custDataLst>
                  <p:tags r:id="rId405"/>
                </p:custDataLst>
              </p:nvPr>
            </p:nvSpPr>
            <p:spPr>
              <a:xfrm>
                <a:off x="6402352"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80" name="任意多边形: 形状 979"/>
              <p:cNvSpPr/>
              <p:nvPr>
                <p:custDataLst>
                  <p:tags r:id="rId406"/>
                </p:custDataLst>
              </p:nvPr>
            </p:nvSpPr>
            <p:spPr>
              <a:xfrm>
                <a:off x="6402352"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81" name="任意多边形: 形状 980"/>
              <p:cNvSpPr/>
              <p:nvPr>
                <p:custDataLst>
                  <p:tags r:id="rId407"/>
                </p:custDataLst>
              </p:nvPr>
            </p:nvSpPr>
            <p:spPr>
              <a:xfrm>
                <a:off x="6402352"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82" name="任意多边形: 形状 981"/>
              <p:cNvSpPr/>
              <p:nvPr>
                <p:custDataLst>
                  <p:tags r:id="rId408"/>
                </p:custDataLst>
              </p:nvPr>
            </p:nvSpPr>
            <p:spPr>
              <a:xfrm>
                <a:off x="6402352"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83" name="任意多边形: 形状 982"/>
              <p:cNvSpPr/>
              <p:nvPr>
                <p:custDataLst>
                  <p:tags r:id="rId409"/>
                </p:custDataLst>
              </p:nvPr>
            </p:nvSpPr>
            <p:spPr>
              <a:xfrm>
                <a:off x="6402352"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84" name="任意多边形: 形状 983"/>
              <p:cNvSpPr/>
              <p:nvPr>
                <p:custDataLst>
                  <p:tags r:id="rId410"/>
                </p:custDataLst>
              </p:nvPr>
            </p:nvSpPr>
            <p:spPr>
              <a:xfrm>
                <a:off x="6402352"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85" name="任意多边形: 形状 984"/>
              <p:cNvSpPr/>
              <p:nvPr>
                <p:custDataLst>
                  <p:tags r:id="rId411"/>
                </p:custDataLst>
              </p:nvPr>
            </p:nvSpPr>
            <p:spPr>
              <a:xfrm>
                <a:off x="6402352"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86" name="任意多边形: 形状 985"/>
              <p:cNvSpPr/>
              <p:nvPr>
                <p:custDataLst>
                  <p:tags r:id="rId412"/>
                </p:custDataLst>
              </p:nvPr>
            </p:nvSpPr>
            <p:spPr>
              <a:xfrm>
                <a:off x="6402352"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87" name="任意多边形: 形状 986"/>
              <p:cNvSpPr/>
              <p:nvPr>
                <p:custDataLst>
                  <p:tags r:id="rId413"/>
                </p:custDataLst>
              </p:nvPr>
            </p:nvSpPr>
            <p:spPr>
              <a:xfrm>
                <a:off x="6402352"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88" name="任意多边形: 形状 987"/>
              <p:cNvSpPr/>
              <p:nvPr>
                <p:custDataLst>
                  <p:tags r:id="rId414"/>
                </p:custDataLst>
              </p:nvPr>
            </p:nvSpPr>
            <p:spPr>
              <a:xfrm>
                <a:off x="6402352"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89" name="任意多边形: 形状 988"/>
              <p:cNvSpPr/>
              <p:nvPr>
                <p:custDataLst>
                  <p:tags r:id="rId415"/>
                </p:custDataLst>
              </p:nvPr>
            </p:nvSpPr>
            <p:spPr>
              <a:xfrm>
                <a:off x="6402352"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90" name="任意多边形: 形状 989"/>
              <p:cNvSpPr/>
              <p:nvPr>
                <p:custDataLst>
                  <p:tags r:id="rId416"/>
                </p:custDataLst>
              </p:nvPr>
            </p:nvSpPr>
            <p:spPr>
              <a:xfrm>
                <a:off x="6402352"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91" name="任意多边形: 形状 990"/>
              <p:cNvSpPr/>
              <p:nvPr>
                <p:custDataLst>
                  <p:tags r:id="rId417"/>
                </p:custDataLst>
              </p:nvPr>
            </p:nvSpPr>
            <p:spPr>
              <a:xfrm>
                <a:off x="6318309"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92" name="任意多边形: 形状 991"/>
              <p:cNvSpPr/>
              <p:nvPr>
                <p:custDataLst>
                  <p:tags r:id="rId418"/>
                </p:custDataLst>
              </p:nvPr>
            </p:nvSpPr>
            <p:spPr>
              <a:xfrm>
                <a:off x="6318309"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93" name="任意多边形: 形状 992"/>
              <p:cNvSpPr/>
              <p:nvPr>
                <p:custDataLst>
                  <p:tags r:id="rId419"/>
                </p:custDataLst>
              </p:nvPr>
            </p:nvSpPr>
            <p:spPr>
              <a:xfrm>
                <a:off x="6318309"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94" name="任意多边形: 形状 993"/>
              <p:cNvSpPr/>
              <p:nvPr>
                <p:custDataLst>
                  <p:tags r:id="rId420"/>
                </p:custDataLst>
              </p:nvPr>
            </p:nvSpPr>
            <p:spPr>
              <a:xfrm>
                <a:off x="6318309"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95" name="任意多边形: 形状 994"/>
              <p:cNvSpPr/>
              <p:nvPr>
                <p:custDataLst>
                  <p:tags r:id="rId421"/>
                </p:custDataLst>
              </p:nvPr>
            </p:nvSpPr>
            <p:spPr>
              <a:xfrm>
                <a:off x="6318309"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96" name="任意多边形: 形状 995"/>
              <p:cNvSpPr/>
              <p:nvPr>
                <p:custDataLst>
                  <p:tags r:id="rId422"/>
                </p:custDataLst>
              </p:nvPr>
            </p:nvSpPr>
            <p:spPr>
              <a:xfrm>
                <a:off x="6318309"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97" name="任意多边形: 形状 996"/>
              <p:cNvSpPr/>
              <p:nvPr>
                <p:custDataLst>
                  <p:tags r:id="rId423"/>
                </p:custDataLst>
              </p:nvPr>
            </p:nvSpPr>
            <p:spPr>
              <a:xfrm>
                <a:off x="6318309"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98" name="任意多边形: 形状 997"/>
              <p:cNvSpPr/>
              <p:nvPr>
                <p:custDataLst>
                  <p:tags r:id="rId424"/>
                </p:custDataLst>
              </p:nvPr>
            </p:nvSpPr>
            <p:spPr>
              <a:xfrm>
                <a:off x="6318309"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99" name="任意多边形: 形状 998"/>
              <p:cNvSpPr/>
              <p:nvPr>
                <p:custDataLst>
                  <p:tags r:id="rId425"/>
                </p:custDataLst>
              </p:nvPr>
            </p:nvSpPr>
            <p:spPr>
              <a:xfrm>
                <a:off x="6318309"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00" name="任意多边形: 形状 999"/>
              <p:cNvSpPr/>
              <p:nvPr>
                <p:custDataLst>
                  <p:tags r:id="rId426"/>
                </p:custDataLst>
              </p:nvPr>
            </p:nvSpPr>
            <p:spPr>
              <a:xfrm>
                <a:off x="6318309"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01" name="任意多边形: 形状 1000"/>
              <p:cNvSpPr/>
              <p:nvPr>
                <p:custDataLst>
                  <p:tags r:id="rId427"/>
                </p:custDataLst>
              </p:nvPr>
            </p:nvSpPr>
            <p:spPr>
              <a:xfrm>
                <a:off x="6318309"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02" name="任意多边形: 形状 1001"/>
              <p:cNvSpPr/>
              <p:nvPr>
                <p:custDataLst>
                  <p:tags r:id="rId428"/>
                </p:custDataLst>
              </p:nvPr>
            </p:nvSpPr>
            <p:spPr>
              <a:xfrm>
                <a:off x="6318309"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03" name="任意多边形: 形状 1002"/>
              <p:cNvSpPr/>
              <p:nvPr>
                <p:custDataLst>
                  <p:tags r:id="rId429"/>
                </p:custDataLst>
              </p:nvPr>
            </p:nvSpPr>
            <p:spPr>
              <a:xfrm>
                <a:off x="6318309"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04" name="任意多边形: 形状 1003"/>
              <p:cNvSpPr/>
              <p:nvPr>
                <p:custDataLst>
                  <p:tags r:id="rId430"/>
                </p:custDataLst>
              </p:nvPr>
            </p:nvSpPr>
            <p:spPr>
              <a:xfrm>
                <a:off x="6318309"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05" name="任意多边形: 形状 1004"/>
              <p:cNvSpPr/>
              <p:nvPr>
                <p:custDataLst>
                  <p:tags r:id="rId431"/>
                </p:custDataLst>
              </p:nvPr>
            </p:nvSpPr>
            <p:spPr>
              <a:xfrm>
                <a:off x="6318309"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06" name="任意多边形: 形状 1005"/>
              <p:cNvSpPr/>
              <p:nvPr>
                <p:custDataLst>
                  <p:tags r:id="rId432"/>
                </p:custDataLst>
              </p:nvPr>
            </p:nvSpPr>
            <p:spPr>
              <a:xfrm>
                <a:off x="6318309"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07" name="任意多边形: 形状 1006"/>
              <p:cNvSpPr/>
              <p:nvPr>
                <p:custDataLst>
                  <p:tags r:id="rId433"/>
                </p:custDataLst>
              </p:nvPr>
            </p:nvSpPr>
            <p:spPr>
              <a:xfrm>
                <a:off x="6318309"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08" name="任意多边形: 形状 1007"/>
              <p:cNvSpPr/>
              <p:nvPr>
                <p:custDataLst>
                  <p:tags r:id="rId434"/>
                </p:custDataLst>
              </p:nvPr>
            </p:nvSpPr>
            <p:spPr>
              <a:xfrm>
                <a:off x="6318309"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09" name="任意多边形: 形状 1008"/>
              <p:cNvSpPr/>
              <p:nvPr>
                <p:custDataLst>
                  <p:tags r:id="rId435"/>
                </p:custDataLst>
              </p:nvPr>
            </p:nvSpPr>
            <p:spPr>
              <a:xfrm>
                <a:off x="6318309"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10" name="任意多边形: 形状 1009"/>
              <p:cNvSpPr/>
              <p:nvPr>
                <p:custDataLst>
                  <p:tags r:id="rId436"/>
                </p:custDataLst>
              </p:nvPr>
            </p:nvSpPr>
            <p:spPr>
              <a:xfrm>
                <a:off x="6318309"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11" name="任意多边形: 形状 1010"/>
              <p:cNvSpPr/>
              <p:nvPr>
                <p:custDataLst>
                  <p:tags r:id="rId437"/>
                </p:custDataLst>
              </p:nvPr>
            </p:nvSpPr>
            <p:spPr>
              <a:xfrm>
                <a:off x="6318309"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12" name="任意多边形: 形状 1011"/>
              <p:cNvSpPr/>
              <p:nvPr>
                <p:custDataLst>
                  <p:tags r:id="rId438"/>
                </p:custDataLst>
              </p:nvPr>
            </p:nvSpPr>
            <p:spPr>
              <a:xfrm>
                <a:off x="6318309"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13" name="任意多边形: 形状 1012"/>
              <p:cNvSpPr/>
              <p:nvPr>
                <p:custDataLst>
                  <p:tags r:id="rId439"/>
                </p:custDataLst>
              </p:nvPr>
            </p:nvSpPr>
            <p:spPr>
              <a:xfrm>
                <a:off x="6318309"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14" name="任意多边形: 形状 1013"/>
              <p:cNvSpPr/>
              <p:nvPr>
                <p:custDataLst>
                  <p:tags r:id="rId440"/>
                </p:custDataLst>
              </p:nvPr>
            </p:nvSpPr>
            <p:spPr>
              <a:xfrm>
                <a:off x="6233361"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15" name="任意多边形: 形状 1014"/>
              <p:cNvSpPr/>
              <p:nvPr>
                <p:custDataLst>
                  <p:tags r:id="rId441"/>
                </p:custDataLst>
              </p:nvPr>
            </p:nvSpPr>
            <p:spPr>
              <a:xfrm>
                <a:off x="6233361"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16" name="任意多边形: 形状 1015"/>
              <p:cNvSpPr/>
              <p:nvPr>
                <p:custDataLst>
                  <p:tags r:id="rId442"/>
                </p:custDataLst>
              </p:nvPr>
            </p:nvSpPr>
            <p:spPr>
              <a:xfrm>
                <a:off x="6233361"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17" name="任意多边形: 形状 1016"/>
              <p:cNvSpPr/>
              <p:nvPr>
                <p:custDataLst>
                  <p:tags r:id="rId443"/>
                </p:custDataLst>
              </p:nvPr>
            </p:nvSpPr>
            <p:spPr>
              <a:xfrm>
                <a:off x="6233361"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18" name="任意多边形: 形状 1017"/>
              <p:cNvSpPr/>
              <p:nvPr>
                <p:custDataLst>
                  <p:tags r:id="rId444"/>
                </p:custDataLst>
              </p:nvPr>
            </p:nvSpPr>
            <p:spPr>
              <a:xfrm>
                <a:off x="6233361"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19" name="任意多边形: 形状 1018"/>
              <p:cNvSpPr/>
              <p:nvPr>
                <p:custDataLst>
                  <p:tags r:id="rId445"/>
                </p:custDataLst>
              </p:nvPr>
            </p:nvSpPr>
            <p:spPr>
              <a:xfrm>
                <a:off x="6233361"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20" name="任意多边形: 形状 1019"/>
              <p:cNvSpPr/>
              <p:nvPr>
                <p:custDataLst>
                  <p:tags r:id="rId446"/>
                </p:custDataLst>
              </p:nvPr>
            </p:nvSpPr>
            <p:spPr>
              <a:xfrm>
                <a:off x="6233361"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21" name="任意多边形: 形状 1020"/>
              <p:cNvSpPr/>
              <p:nvPr>
                <p:custDataLst>
                  <p:tags r:id="rId447"/>
                </p:custDataLst>
              </p:nvPr>
            </p:nvSpPr>
            <p:spPr>
              <a:xfrm>
                <a:off x="6233361"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22" name="任意多边形: 形状 1021"/>
              <p:cNvSpPr/>
              <p:nvPr>
                <p:custDataLst>
                  <p:tags r:id="rId448"/>
                </p:custDataLst>
              </p:nvPr>
            </p:nvSpPr>
            <p:spPr>
              <a:xfrm>
                <a:off x="6233361"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23" name="任意多边形: 形状 1022"/>
              <p:cNvSpPr/>
              <p:nvPr>
                <p:custDataLst>
                  <p:tags r:id="rId449"/>
                </p:custDataLst>
              </p:nvPr>
            </p:nvSpPr>
            <p:spPr>
              <a:xfrm>
                <a:off x="6233361"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24" name="任意多边形: 形状 1023"/>
              <p:cNvSpPr/>
              <p:nvPr>
                <p:custDataLst>
                  <p:tags r:id="rId450"/>
                </p:custDataLst>
              </p:nvPr>
            </p:nvSpPr>
            <p:spPr>
              <a:xfrm>
                <a:off x="6233361"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25" name="任意多边形: 形状 1024"/>
              <p:cNvSpPr/>
              <p:nvPr>
                <p:custDataLst>
                  <p:tags r:id="rId451"/>
                </p:custDataLst>
              </p:nvPr>
            </p:nvSpPr>
            <p:spPr>
              <a:xfrm>
                <a:off x="6233361"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26" name="任意多边形: 形状 1025"/>
              <p:cNvSpPr/>
              <p:nvPr>
                <p:custDataLst>
                  <p:tags r:id="rId452"/>
                </p:custDataLst>
              </p:nvPr>
            </p:nvSpPr>
            <p:spPr>
              <a:xfrm>
                <a:off x="6233361"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27" name="任意多边形: 形状 1026"/>
              <p:cNvSpPr/>
              <p:nvPr>
                <p:custDataLst>
                  <p:tags r:id="rId453"/>
                </p:custDataLst>
              </p:nvPr>
            </p:nvSpPr>
            <p:spPr>
              <a:xfrm>
                <a:off x="6233361"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28" name="任意多边形: 形状 1027"/>
              <p:cNvSpPr/>
              <p:nvPr>
                <p:custDataLst>
                  <p:tags r:id="rId454"/>
                </p:custDataLst>
              </p:nvPr>
            </p:nvSpPr>
            <p:spPr>
              <a:xfrm>
                <a:off x="6233361"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29" name="任意多边形: 形状 1028"/>
              <p:cNvSpPr/>
              <p:nvPr>
                <p:custDataLst>
                  <p:tags r:id="rId455"/>
                </p:custDataLst>
              </p:nvPr>
            </p:nvSpPr>
            <p:spPr>
              <a:xfrm>
                <a:off x="6233361"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30" name="任意多边形: 形状 1029"/>
              <p:cNvSpPr/>
              <p:nvPr>
                <p:custDataLst>
                  <p:tags r:id="rId456"/>
                </p:custDataLst>
              </p:nvPr>
            </p:nvSpPr>
            <p:spPr>
              <a:xfrm>
                <a:off x="6233361"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31" name="任意多边形: 形状 1030"/>
              <p:cNvSpPr/>
              <p:nvPr>
                <p:custDataLst>
                  <p:tags r:id="rId457"/>
                </p:custDataLst>
              </p:nvPr>
            </p:nvSpPr>
            <p:spPr>
              <a:xfrm>
                <a:off x="6233361"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32" name="任意多边形: 形状 1031"/>
              <p:cNvSpPr/>
              <p:nvPr>
                <p:custDataLst>
                  <p:tags r:id="rId458"/>
                </p:custDataLst>
              </p:nvPr>
            </p:nvSpPr>
            <p:spPr>
              <a:xfrm>
                <a:off x="6233361"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33" name="任意多边形: 形状 1032"/>
              <p:cNvSpPr/>
              <p:nvPr>
                <p:custDataLst>
                  <p:tags r:id="rId459"/>
                </p:custDataLst>
              </p:nvPr>
            </p:nvSpPr>
            <p:spPr>
              <a:xfrm>
                <a:off x="6233361"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34" name="任意多边形: 形状 1033"/>
              <p:cNvSpPr/>
              <p:nvPr>
                <p:custDataLst>
                  <p:tags r:id="rId460"/>
                </p:custDataLst>
              </p:nvPr>
            </p:nvSpPr>
            <p:spPr>
              <a:xfrm>
                <a:off x="6233361"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35" name="任意多边形: 形状 1034"/>
              <p:cNvSpPr/>
              <p:nvPr>
                <p:custDataLst>
                  <p:tags r:id="rId461"/>
                </p:custDataLst>
              </p:nvPr>
            </p:nvSpPr>
            <p:spPr>
              <a:xfrm>
                <a:off x="6233361"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36" name="任意多边形: 形状 1035"/>
              <p:cNvSpPr/>
              <p:nvPr>
                <p:custDataLst>
                  <p:tags r:id="rId462"/>
                </p:custDataLst>
              </p:nvPr>
            </p:nvSpPr>
            <p:spPr>
              <a:xfrm>
                <a:off x="6233361"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37" name="任意多边形: 形状 1036"/>
              <p:cNvSpPr/>
              <p:nvPr>
                <p:custDataLst>
                  <p:tags r:id="rId463"/>
                </p:custDataLst>
              </p:nvPr>
            </p:nvSpPr>
            <p:spPr>
              <a:xfrm>
                <a:off x="6149317"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38" name="任意多边形: 形状 1037"/>
              <p:cNvSpPr/>
              <p:nvPr>
                <p:custDataLst>
                  <p:tags r:id="rId464"/>
                </p:custDataLst>
              </p:nvPr>
            </p:nvSpPr>
            <p:spPr>
              <a:xfrm>
                <a:off x="6149317"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39" name="任意多边形: 形状 1038"/>
              <p:cNvSpPr/>
              <p:nvPr>
                <p:custDataLst>
                  <p:tags r:id="rId465"/>
                </p:custDataLst>
              </p:nvPr>
            </p:nvSpPr>
            <p:spPr>
              <a:xfrm>
                <a:off x="6149317"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40" name="任意多边形: 形状 1039"/>
              <p:cNvSpPr/>
              <p:nvPr>
                <p:custDataLst>
                  <p:tags r:id="rId466"/>
                </p:custDataLst>
              </p:nvPr>
            </p:nvSpPr>
            <p:spPr>
              <a:xfrm>
                <a:off x="6149317"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41" name="任意多边形: 形状 1040"/>
              <p:cNvSpPr/>
              <p:nvPr>
                <p:custDataLst>
                  <p:tags r:id="rId467"/>
                </p:custDataLst>
              </p:nvPr>
            </p:nvSpPr>
            <p:spPr>
              <a:xfrm>
                <a:off x="6149317"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42" name="任意多边形: 形状 1041"/>
              <p:cNvSpPr/>
              <p:nvPr>
                <p:custDataLst>
                  <p:tags r:id="rId468"/>
                </p:custDataLst>
              </p:nvPr>
            </p:nvSpPr>
            <p:spPr>
              <a:xfrm>
                <a:off x="6149317"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43" name="任意多边形: 形状 1042"/>
              <p:cNvSpPr/>
              <p:nvPr>
                <p:custDataLst>
                  <p:tags r:id="rId469"/>
                </p:custDataLst>
              </p:nvPr>
            </p:nvSpPr>
            <p:spPr>
              <a:xfrm>
                <a:off x="6149317"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44" name="任意多边形: 形状 1043"/>
              <p:cNvSpPr/>
              <p:nvPr>
                <p:custDataLst>
                  <p:tags r:id="rId470"/>
                </p:custDataLst>
              </p:nvPr>
            </p:nvSpPr>
            <p:spPr>
              <a:xfrm>
                <a:off x="6149317"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45" name="任意多边形: 形状 1044"/>
              <p:cNvSpPr/>
              <p:nvPr>
                <p:custDataLst>
                  <p:tags r:id="rId471"/>
                </p:custDataLst>
              </p:nvPr>
            </p:nvSpPr>
            <p:spPr>
              <a:xfrm>
                <a:off x="6149317"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46" name="任意多边形: 形状 1045"/>
              <p:cNvSpPr/>
              <p:nvPr>
                <p:custDataLst>
                  <p:tags r:id="rId472"/>
                </p:custDataLst>
              </p:nvPr>
            </p:nvSpPr>
            <p:spPr>
              <a:xfrm>
                <a:off x="6149317"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47" name="任意多边形: 形状 1046"/>
              <p:cNvSpPr/>
              <p:nvPr>
                <p:custDataLst>
                  <p:tags r:id="rId473"/>
                </p:custDataLst>
              </p:nvPr>
            </p:nvSpPr>
            <p:spPr>
              <a:xfrm>
                <a:off x="6149317"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48" name="任意多边形: 形状 1047"/>
              <p:cNvSpPr/>
              <p:nvPr>
                <p:custDataLst>
                  <p:tags r:id="rId474"/>
                </p:custDataLst>
              </p:nvPr>
            </p:nvSpPr>
            <p:spPr>
              <a:xfrm>
                <a:off x="6149317"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49" name="任意多边形: 形状 1048"/>
              <p:cNvSpPr/>
              <p:nvPr>
                <p:custDataLst>
                  <p:tags r:id="rId475"/>
                </p:custDataLst>
              </p:nvPr>
            </p:nvSpPr>
            <p:spPr>
              <a:xfrm>
                <a:off x="6149317"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50" name="任意多边形: 形状 1049"/>
              <p:cNvSpPr/>
              <p:nvPr>
                <p:custDataLst>
                  <p:tags r:id="rId476"/>
                </p:custDataLst>
              </p:nvPr>
            </p:nvSpPr>
            <p:spPr>
              <a:xfrm>
                <a:off x="6149317"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51" name="任意多边形: 形状 1050"/>
              <p:cNvSpPr/>
              <p:nvPr>
                <p:custDataLst>
                  <p:tags r:id="rId477"/>
                </p:custDataLst>
              </p:nvPr>
            </p:nvSpPr>
            <p:spPr>
              <a:xfrm>
                <a:off x="6149317"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52" name="任意多边形: 形状 1051"/>
              <p:cNvSpPr/>
              <p:nvPr>
                <p:custDataLst>
                  <p:tags r:id="rId478"/>
                </p:custDataLst>
              </p:nvPr>
            </p:nvSpPr>
            <p:spPr>
              <a:xfrm>
                <a:off x="6149317"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53" name="任意多边形: 形状 1052"/>
              <p:cNvSpPr/>
              <p:nvPr>
                <p:custDataLst>
                  <p:tags r:id="rId479"/>
                </p:custDataLst>
              </p:nvPr>
            </p:nvSpPr>
            <p:spPr>
              <a:xfrm>
                <a:off x="6149317"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54" name="任意多边形: 形状 1053"/>
              <p:cNvSpPr/>
              <p:nvPr>
                <p:custDataLst>
                  <p:tags r:id="rId480"/>
                </p:custDataLst>
              </p:nvPr>
            </p:nvSpPr>
            <p:spPr>
              <a:xfrm>
                <a:off x="6149317"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55" name="任意多边形: 形状 1054"/>
              <p:cNvSpPr/>
              <p:nvPr>
                <p:custDataLst>
                  <p:tags r:id="rId481"/>
                </p:custDataLst>
              </p:nvPr>
            </p:nvSpPr>
            <p:spPr>
              <a:xfrm>
                <a:off x="6149317"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56" name="任意多边形: 形状 1055"/>
              <p:cNvSpPr/>
              <p:nvPr>
                <p:custDataLst>
                  <p:tags r:id="rId482"/>
                </p:custDataLst>
              </p:nvPr>
            </p:nvSpPr>
            <p:spPr>
              <a:xfrm>
                <a:off x="6149317"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57" name="任意多边形: 形状 1056"/>
              <p:cNvSpPr/>
              <p:nvPr>
                <p:custDataLst>
                  <p:tags r:id="rId483"/>
                </p:custDataLst>
              </p:nvPr>
            </p:nvSpPr>
            <p:spPr>
              <a:xfrm>
                <a:off x="6149317"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58" name="任意多边形: 形状 1057"/>
              <p:cNvSpPr/>
              <p:nvPr>
                <p:custDataLst>
                  <p:tags r:id="rId484"/>
                </p:custDataLst>
              </p:nvPr>
            </p:nvSpPr>
            <p:spPr>
              <a:xfrm>
                <a:off x="6149317"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59" name="任意多边形: 形状 1058"/>
              <p:cNvSpPr/>
              <p:nvPr>
                <p:custDataLst>
                  <p:tags r:id="rId485"/>
                </p:custDataLst>
              </p:nvPr>
            </p:nvSpPr>
            <p:spPr>
              <a:xfrm>
                <a:off x="6149317"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60" name="任意多边形: 形状 1059"/>
              <p:cNvSpPr/>
              <p:nvPr>
                <p:custDataLst>
                  <p:tags r:id="rId486"/>
                </p:custDataLst>
              </p:nvPr>
            </p:nvSpPr>
            <p:spPr>
              <a:xfrm>
                <a:off x="6065274"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61" name="任意多边形: 形状 1060"/>
              <p:cNvSpPr/>
              <p:nvPr>
                <p:custDataLst>
                  <p:tags r:id="rId487"/>
                </p:custDataLst>
              </p:nvPr>
            </p:nvSpPr>
            <p:spPr>
              <a:xfrm>
                <a:off x="6065274"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62" name="任意多边形: 形状 1061"/>
              <p:cNvSpPr/>
              <p:nvPr>
                <p:custDataLst>
                  <p:tags r:id="rId488"/>
                </p:custDataLst>
              </p:nvPr>
            </p:nvSpPr>
            <p:spPr>
              <a:xfrm>
                <a:off x="6065274"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63" name="任意多边形: 形状 1062"/>
              <p:cNvSpPr/>
              <p:nvPr>
                <p:custDataLst>
                  <p:tags r:id="rId489"/>
                </p:custDataLst>
              </p:nvPr>
            </p:nvSpPr>
            <p:spPr>
              <a:xfrm>
                <a:off x="6065274"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64" name="任意多边形: 形状 1063"/>
              <p:cNvSpPr/>
              <p:nvPr>
                <p:custDataLst>
                  <p:tags r:id="rId490"/>
                </p:custDataLst>
              </p:nvPr>
            </p:nvSpPr>
            <p:spPr>
              <a:xfrm>
                <a:off x="6065274"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65" name="任意多边形: 形状 1064"/>
              <p:cNvSpPr/>
              <p:nvPr>
                <p:custDataLst>
                  <p:tags r:id="rId491"/>
                </p:custDataLst>
              </p:nvPr>
            </p:nvSpPr>
            <p:spPr>
              <a:xfrm>
                <a:off x="6065274"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66" name="任意多边形: 形状 1065"/>
              <p:cNvSpPr/>
              <p:nvPr>
                <p:custDataLst>
                  <p:tags r:id="rId492"/>
                </p:custDataLst>
              </p:nvPr>
            </p:nvSpPr>
            <p:spPr>
              <a:xfrm>
                <a:off x="6065274"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67" name="任意多边形: 形状 1066"/>
              <p:cNvSpPr/>
              <p:nvPr>
                <p:custDataLst>
                  <p:tags r:id="rId493"/>
                </p:custDataLst>
              </p:nvPr>
            </p:nvSpPr>
            <p:spPr>
              <a:xfrm>
                <a:off x="6065274"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68" name="任意多边形: 形状 1067"/>
              <p:cNvSpPr/>
              <p:nvPr>
                <p:custDataLst>
                  <p:tags r:id="rId494"/>
                </p:custDataLst>
              </p:nvPr>
            </p:nvSpPr>
            <p:spPr>
              <a:xfrm>
                <a:off x="6065274"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69" name="任意多边形: 形状 1068"/>
              <p:cNvSpPr/>
              <p:nvPr>
                <p:custDataLst>
                  <p:tags r:id="rId495"/>
                </p:custDataLst>
              </p:nvPr>
            </p:nvSpPr>
            <p:spPr>
              <a:xfrm>
                <a:off x="6065274"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70" name="任意多边形: 形状 1069"/>
              <p:cNvSpPr/>
              <p:nvPr>
                <p:custDataLst>
                  <p:tags r:id="rId496"/>
                </p:custDataLst>
              </p:nvPr>
            </p:nvSpPr>
            <p:spPr>
              <a:xfrm>
                <a:off x="6065274"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71" name="任意多边形: 形状 1070"/>
              <p:cNvSpPr/>
              <p:nvPr>
                <p:custDataLst>
                  <p:tags r:id="rId497"/>
                </p:custDataLst>
              </p:nvPr>
            </p:nvSpPr>
            <p:spPr>
              <a:xfrm>
                <a:off x="6065274"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72" name="任意多边形: 形状 1071"/>
              <p:cNvSpPr/>
              <p:nvPr>
                <p:custDataLst>
                  <p:tags r:id="rId498"/>
                </p:custDataLst>
              </p:nvPr>
            </p:nvSpPr>
            <p:spPr>
              <a:xfrm>
                <a:off x="6065274"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73" name="任意多边形: 形状 1072"/>
              <p:cNvSpPr/>
              <p:nvPr>
                <p:custDataLst>
                  <p:tags r:id="rId499"/>
                </p:custDataLst>
              </p:nvPr>
            </p:nvSpPr>
            <p:spPr>
              <a:xfrm>
                <a:off x="6065274"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74" name="任意多边形: 形状 1073"/>
              <p:cNvSpPr/>
              <p:nvPr>
                <p:custDataLst>
                  <p:tags r:id="rId500"/>
                </p:custDataLst>
              </p:nvPr>
            </p:nvSpPr>
            <p:spPr>
              <a:xfrm>
                <a:off x="6065274"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75" name="任意多边形: 形状 1074"/>
              <p:cNvSpPr/>
              <p:nvPr>
                <p:custDataLst>
                  <p:tags r:id="rId501"/>
                </p:custDataLst>
              </p:nvPr>
            </p:nvSpPr>
            <p:spPr>
              <a:xfrm>
                <a:off x="6065274"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76" name="任意多边形: 形状 1075"/>
              <p:cNvSpPr/>
              <p:nvPr>
                <p:custDataLst>
                  <p:tags r:id="rId502"/>
                </p:custDataLst>
              </p:nvPr>
            </p:nvSpPr>
            <p:spPr>
              <a:xfrm>
                <a:off x="6065274"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77" name="任意多边形: 形状 1076"/>
              <p:cNvSpPr/>
              <p:nvPr>
                <p:custDataLst>
                  <p:tags r:id="rId503"/>
                </p:custDataLst>
              </p:nvPr>
            </p:nvSpPr>
            <p:spPr>
              <a:xfrm>
                <a:off x="6065274"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78" name="任意多边形: 形状 1077"/>
              <p:cNvSpPr/>
              <p:nvPr>
                <p:custDataLst>
                  <p:tags r:id="rId504"/>
                </p:custDataLst>
              </p:nvPr>
            </p:nvSpPr>
            <p:spPr>
              <a:xfrm>
                <a:off x="6065274"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79" name="任意多边形: 形状 1078"/>
              <p:cNvSpPr/>
              <p:nvPr>
                <p:custDataLst>
                  <p:tags r:id="rId505"/>
                </p:custDataLst>
              </p:nvPr>
            </p:nvSpPr>
            <p:spPr>
              <a:xfrm>
                <a:off x="6065274"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80" name="任意多边形: 形状 1079"/>
              <p:cNvSpPr/>
              <p:nvPr>
                <p:custDataLst>
                  <p:tags r:id="rId506"/>
                </p:custDataLst>
              </p:nvPr>
            </p:nvSpPr>
            <p:spPr>
              <a:xfrm>
                <a:off x="6065274"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81" name="任意多边形: 形状 1080"/>
              <p:cNvSpPr/>
              <p:nvPr>
                <p:custDataLst>
                  <p:tags r:id="rId507"/>
                </p:custDataLst>
              </p:nvPr>
            </p:nvSpPr>
            <p:spPr>
              <a:xfrm>
                <a:off x="6065274"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82" name="任意多边形: 形状 1081"/>
              <p:cNvSpPr/>
              <p:nvPr>
                <p:custDataLst>
                  <p:tags r:id="rId508"/>
                </p:custDataLst>
              </p:nvPr>
            </p:nvSpPr>
            <p:spPr>
              <a:xfrm>
                <a:off x="6065274"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83" name="任意多边形: 形状 1082"/>
              <p:cNvSpPr/>
              <p:nvPr>
                <p:custDataLst>
                  <p:tags r:id="rId509"/>
                </p:custDataLst>
              </p:nvPr>
            </p:nvSpPr>
            <p:spPr>
              <a:xfrm>
                <a:off x="5980326"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84" name="任意多边形: 形状 1083"/>
              <p:cNvSpPr/>
              <p:nvPr>
                <p:custDataLst>
                  <p:tags r:id="rId510"/>
                </p:custDataLst>
              </p:nvPr>
            </p:nvSpPr>
            <p:spPr>
              <a:xfrm>
                <a:off x="5980326"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85" name="任意多边形: 形状 1084"/>
              <p:cNvSpPr/>
              <p:nvPr>
                <p:custDataLst>
                  <p:tags r:id="rId511"/>
                </p:custDataLst>
              </p:nvPr>
            </p:nvSpPr>
            <p:spPr>
              <a:xfrm>
                <a:off x="5980326"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86" name="任意多边形: 形状 1085"/>
              <p:cNvSpPr/>
              <p:nvPr>
                <p:custDataLst>
                  <p:tags r:id="rId512"/>
                </p:custDataLst>
              </p:nvPr>
            </p:nvSpPr>
            <p:spPr>
              <a:xfrm>
                <a:off x="5980326"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87" name="任意多边形: 形状 1086"/>
              <p:cNvSpPr/>
              <p:nvPr>
                <p:custDataLst>
                  <p:tags r:id="rId513"/>
                </p:custDataLst>
              </p:nvPr>
            </p:nvSpPr>
            <p:spPr>
              <a:xfrm>
                <a:off x="5980326"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88" name="任意多边形: 形状 1087"/>
              <p:cNvSpPr/>
              <p:nvPr>
                <p:custDataLst>
                  <p:tags r:id="rId514"/>
                </p:custDataLst>
              </p:nvPr>
            </p:nvSpPr>
            <p:spPr>
              <a:xfrm>
                <a:off x="5980326"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89" name="任意多边形: 形状 1088"/>
              <p:cNvSpPr/>
              <p:nvPr>
                <p:custDataLst>
                  <p:tags r:id="rId515"/>
                </p:custDataLst>
              </p:nvPr>
            </p:nvSpPr>
            <p:spPr>
              <a:xfrm>
                <a:off x="5980326"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90" name="任意多边形: 形状 1089"/>
              <p:cNvSpPr/>
              <p:nvPr>
                <p:custDataLst>
                  <p:tags r:id="rId516"/>
                </p:custDataLst>
              </p:nvPr>
            </p:nvSpPr>
            <p:spPr>
              <a:xfrm>
                <a:off x="5980326"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91" name="任意多边形: 形状 1090"/>
              <p:cNvSpPr/>
              <p:nvPr>
                <p:custDataLst>
                  <p:tags r:id="rId517"/>
                </p:custDataLst>
              </p:nvPr>
            </p:nvSpPr>
            <p:spPr>
              <a:xfrm>
                <a:off x="5980326"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92" name="任意多边形: 形状 1091"/>
              <p:cNvSpPr/>
              <p:nvPr>
                <p:custDataLst>
                  <p:tags r:id="rId518"/>
                </p:custDataLst>
              </p:nvPr>
            </p:nvSpPr>
            <p:spPr>
              <a:xfrm>
                <a:off x="5980326"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93" name="任意多边形: 形状 1092"/>
              <p:cNvSpPr/>
              <p:nvPr>
                <p:custDataLst>
                  <p:tags r:id="rId519"/>
                </p:custDataLst>
              </p:nvPr>
            </p:nvSpPr>
            <p:spPr>
              <a:xfrm>
                <a:off x="5980326"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94" name="任意多边形: 形状 1093"/>
              <p:cNvSpPr/>
              <p:nvPr>
                <p:custDataLst>
                  <p:tags r:id="rId520"/>
                </p:custDataLst>
              </p:nvPr>
            </p:nvSpPr>
            <p:spPr>
              <a:xfrm>
                <a:off x="5980326"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95" name="任意多边形: 形状 1094"/>
              <p:cNvSpPr/>
              <p:nvPr>
                <p:custDataLst>
                  <p:tags r:id="rId521"/>
                </p:custDataLst>
              </p:nvPr>
            </p:nvSpPr>
            <p:spPr>
              <a:xfrm>
                <a:off x="5980326"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96" name="任意多边形: 形状 1095"/>
              <p:cNvSpPr/>
              <p:nvPr>
                <p:custDataLst>
                  <p:tags r:id="rId522"/>
                </p:custDataLst>
              </p:nvPr>
            </p:nvSpPr>
            <p:spPr>
              <a:xfrm>
                <a:off x="5980326"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97" name="任意多边形: 形状 1096"/>
              <p:cNvSpPr/>
              <p:nvPr>
                <p:custDataLst>
                  <p:tags r:id="rId523"/>
                </p:custDataLst>
              </p:nvPr>
            </p:nvSpPr>
            <p:spPr>
              <a:xfrm>
                <a:off x="5980326"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98" name="任意多边形: 形状 1097"/>
              <p:cNvSpPr/>
              <p:nvPr>
                <p:custDataLst>
                  <p:tags r:id="rId524"/>
                </p:custDataLst>
              </p:nvPr>
            </p:nvSpPr>
            <p:spPr>
              <a:xfrm>
                <a:off x="5980326"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99" name="任意多边形: 形状 1098"/>
              <p:cNvSpPr/>
              <p:nvPr>
                <p:custDataLst>
                  <p:tags r:id="rId525"/>
                </p:custDataLst>
              </p:nvPr>
            </p:nvSpPr>
            <p:spPr>
              <a:xfrm>
                <a:off x="5980326"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00" name="任意多边形: 形状 1099"/>
              <p:cNvSpPr/>
              <p:nvPr>
                <p:custDataLst>
                  <p:tags r:id="rId526"/>
                </p:custDataLst>
              </p:nvPr>
            </p:nvSpPr>
            <p:spPr>
              <a:xfrm>
                <a:off x="5980326"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01" name="任意多边形: 形状 1100"/>
              <p:cNvSpPr/>
              <p:nvPr>
                <p:custDataLst>
                  <p:tags r:id="rId527"/>
                </p:custDataLst>
              </p:nvPr>
            </p:nvSpPr>
            <p:spPr>
              <a:xfrm>
                <a:off x="5980326"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02" name="任意多边形: 形状 1101"/>
              <p:cNvSpPr/>
              <p:nvPr>
                <p:custDataLst>
                  <p:tags r:id="rId528"/>
                </p:custDataLst>
              </p:nvPr>
            </p:nvSpPr>
            <p:spPr>
              <a:xfrm>
                <a:off x="5980326"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03" name="任意多边形: 形状 1102"/>
              <p:cNvSpPr/>
              <p:nvPr>
                <p:custDataLst>
                  <p:tags r:id="rId529"/>
                </p:custDataLst>
              </p:nvPr>
            </p:nvSpPr>
            <p:spPr>
              <a:xfrm>
                <a:off x="5980326"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04" name="任意多边形: 形状 1103"/>
              <p:cNvSpPr/>
              <p:nvPr>
                <p:custDataLst>
                  <p:tags r:id="rId530"/>
                </p:custDataLst>
              </p:nvPr>
            </p:nvSpPr>
            <p:spPr>
              <a:xfrm>
                <a:off x="5980326"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05" name="任意多边形: 形状 1104"/>
              <p:cNvSpPr/>
              <p:nvPr>
                <p:custDataLst>
                  <p:tags r:id="rId531"/>
                </p:custDataLst>
              </p:nvPr>
            </p:nvSpPr>
            <p:spPr>
              <a:xfrm>
                <a:off x="5980326"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06" name="任意多边形: 形状 1105"/>
              <p:cNvSpPr/>
              <p:nvPr>
                <p:custDataLst>
                  <p:tags r:id="rId532"/>
                </p:custDataLst>
              </p:nvPr>
            </p:nvSpPr>
            <p:spPr>
              <a:xfrm>
                <a:off x="5896283"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07" name="任意多边形: 形状 1106"/>
              <p:cNvSpPr/>
              <p:nvPr>
                <p:custDataLst>
                  <p:tags r:id="rId533"/>
                </p:custDataLst>
              </p:nvPr>
            </p:nvSpPr>
            <p:spPr>
              <a:xfrm>
                <a:off x="5896283"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08" name="任意多边形: 形状 1107"/>
              <p:cNvSpPr/>
              <p:nvPr>
                <p:custDataLst>
                  <p:tags r:id="rId534"/>
                </p:custDataLst>
              </p:nvPr>
            </p:nvSpPr>
            <p:spPr>
              <a:xfrm>
                <a:off x="5896283"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09" name="任意多边形: 形状 1108"/>
              <p:cNvSpPr/>
              <p:nvPr>
                <p:custDataLst>
                  <p:tags r:id="rId535"/>
                </p:custDataLst>
              </p:nvPr>
            </p:nvSpPr>
            <p:spPr>
              <a:xfrm>
                <a:off x="5896283"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10" name="任意多边形: 形状 1109"/>
              <p:cNvSpPr/>
              <p:nvPr>
                <p:custDataLst>
                  <p:tags r:id="rId536"/>
                </p:custDataLst>
              </p:nvPr>
            </p:nvSpPr>
            <p:spPr>
              <a:xfrm>
                <a:off x="5896283"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11" name="任意多边形: 形状 1110"/>
              <p:cNvSpPr/>
              <p:nvPr>
                <p:custDataLst>
                  <p:tags r:id="rId537"/>
                </p:custDataLst>
              </p:nvPr>
            </p:nvSpPr>
            <p:spPr>
              <a:xfrm>
                <a:off x="5896283"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12" name="任意多边形: 形状 1111"/>
              <p:cNvSpPr/>
              <p:nvPr>
                <p:custDataLst>
                  <p:tags r:id="rId538"/>
                </p:custDataLst>
              </p:nvPr>
            </p:nvSpPr>
            <p:spPr>
              <a:xfrm>
                <a:off x="5896283"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13" name="任意多边形: 形状 1112"/>
              <p:cNvSpPr/>
              <p:nvPr>
                <p:custDataLst>
                  <p:tags r:id="rId539"/>
                </p:custDataLst>
              </p:nvPr>
            </p:nvSpPr>
            <p:spPr>
              <a:xfrm>
                <a:off x="5896283"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14" name="任意多边形: 形状 1113"/>
              <p:cNvSpPr/>
              <p:nvPr>
                <p:custDataLst>
                  <p:tags r:id="rId540"/>
                </p:custDataLst>
              </p:nvPr>
            </p:nvSpPr>
            <p:spPr>
              <a:xfrm>
                <a:off x="5896283"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15" name="任意多边形: 形状 1114"/>
              <p:cNvSpPr/>
              <p:nvPr>
                <p:custDataLst>
                  <p:tags r:id="rId541"/>
                </p:custDataLst>
              </p:nvPr>
            </p:nvSpPr>
            <p:spPr>
              <a:xfrm>
                <a:off x="5896283"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16" name="任意多边形: 形状 1115"/>
              <p:cNvSpPr/>
              <p:nvPr>
                <p:custDataLst>
                  <p:tags r:id="rId542"/>
                </p:custDataLst>
              </p:nvPr>
            </p:nvSpPr>
            <p:spPr>
              <a:xfrm>
                <a:off x="5896283"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17" name="任意多边形: 形状 1116"/>
              <p:cNvSpPr/>
              <p:nvPr>
                <p:custDataLst>
                  <p:tags r:id="rId543"/>
                </p:custDataLst>
              </p:nvPr>
            </p:nvSpPr>
            <p:spPr>
              <a:xfrm>
                <a:off x="5896283"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18" name="任意多边形: 形状 1117"/>
              <p:cNvSpPr/>
              <p:nvPr>
                <p:custDataLst>
                  <p:tags r:id="rId544"/>
                </p:custDataLst>
              </p:nvPr>
            </p:nvSpPr>
            <p:spPr>
              <a:xfrm>
                <a:off x="5896283"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19" name="任意多边形: 形状 1118"/>
              <p:cNvSpPr/>
              <p:nvPr>
                <p:custDataLst>
                  <p:tags r:id="rId545"/>
                </p:custDataLst>
              </p:nvPr>
            </p:nvSpPr>
            <p:spPr>
              <a:xfrm>
                <a:off x="5896283"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20" name="任意多边形: 形状 1119"/>
              <p:cNvSpPr/>
              <p:nvPr>
                <p:custDataLst>
                  <p:tags r:id="rId546"/>
                </p:custDataLst>
              </p:nvPr>
            </p:nvSpPr>
            <p:spPr>
              <a:xfrm>
                <a:off x="5896283"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21" name="任意多边形: 形状 1120"/>
              <p:cNvSpPr/>
              <p:nvPr>
                <p:custDataLst>
                  <p:tags r:id="rId547"/>
                </p:custDataLst>
              </p:nvPr>
            </p:nvSpPr>
            <p:spPr>
              <a:xfrm>
                <a:off x="5896283"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22" name="任意多边形: 形状 1121"/>
              <p:cNvSpPr/>
              <p:nvPr>
                <p:custDataLst>
                  <p:tags r:id="rId548"/>
                </p:custDataLst>
              </p:nvPr>
            </p:nvSpPr>
            <p:spPr>
              <a:xfrm>
                <a:off x="5896283"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23" name="任意多边形: 形状 1122"/>
              <p:cNvSpPr/>
              <p:nvPr>
                <p:custDataLst>
                  <p:tags r:id="rId549"/>
                </p:custDataLst>
              </p:nvPr>
            </p:nvSpPr>
            <p:spPr>
              <a:xfrm>
                <a:off x="5896283"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24" name="任意多边形: 形状 1123"/>
              <p:cNvSpPr/>
              <p:nvPr>
                <p:custDataLst>
                  <p:tags r:id="rId550"/>
                </p:custDataLst>
              </p:nvPr>
            </p:nvSpPr>
            <p:spPr>
              <a:xfrm>
                <a:off x="5896283"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25" name="任意多边形: 形状 1124"/>
              <p:cNvSpPr/>
              <p:nvPr>
                <p:custDataLst>
                  <p:tags r:id="rId551"/>
                </p:custDataLst>
              </p:nvPr>
            </p:nvSpPr>
            <p:spPr>
              <a:xfrm>
                <a:off x="5896283"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26" name="任意多边形: 形状 1125"/>
              <p:cNvSpPr/>
              <p:nvPr>
                <p:custDataLst>
                  <p:tags r:id="rId552"/>
                </p:custDataLst>
              </p:nvPr>
            </p:nvSpPr>
            <p:spPr>
              <a:xfrm>
                <a:off x="5896283"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27" name="任意多边形: 形状 1126"/>
              <p:cNvSpPr/>
              <p:nvPr>
                <p:custDataLst>
                  <p:tags r:id="rId553"/>
                </p:custDataLst>
              </p:nvPr>
            </p:nvSpPr>
            <p:spPr>
              <a:xfrm>
                <a:off x="5896283"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28" name="任意多边形: 形状 1127"/>
              <p:cNvSpPr/>
              <p:nvPr>
                <p:custDataLst>
                  <p:tags r:id="rId554"/>
                </p:custDataLst>
              </p:nvPr>
            </p:nvSpPr>
            <p:spPr>
              <a:xfrm>
                <a:off x="5896283"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29" name="任意多边形: 形状 1128"/>
              <p:cNvSpPr/>
              <p:nvPr>
                <p:custDataLst>
                  <p:tags r:id="rId555"/>
                </p:custDataLst>
              </p:nvPr>
            </p:nvSpPr>
            <p:spPr>
              <a:xfrm>
                <a:off x="5811335"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30" name="任意多边形: 形状 1129"/>
              <p:cNvSpPr/>
              <p:nvPr>
                <p:custDataLst>
                  <p:tags r:id="rId556"/>
                </p:custDataLst>
              </p:nvPr>
            </p:nvSpPr>
            <p:spPr>
              <a:xfrm>
                <a:off x="5811335"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31" name="任意多边形: 形状 1130"/>
              <p:cNvSpPr/>
              <p:nvPr>
                <p:custDataLst>
                  <p:tags r:id="rId557"/>
                </p:custDataLst>
              </p:nvPr>
            </p:nvSpPr>
            <p:spPr>
              <a:xfrm>
                <a:off x="5811335"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32" name="任意多边形: 形状 1131"/>
              <p:cNvSpPr/>
              <p:nvPr>
                <p:custDataLst>
                  <p:tags r:id="rId558"/>
                </p:custDataLst>
              </p:nvPr>
            </p:nvSpPr>
            <p:spPr>
              <a:xfrm>
                <a:off x="5811335"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33" name="任意多边形: 形状 1132"/>
              <p:cNvSpPr/>
              <p:nvPr>
                <p:custDataLst>
                  <p:tags r:id="rId559"/>
                </p:custDataLst>
              </p:nvPr>
            </p:nvSpPr>
            <p:spPr>
              <a:xfrm>
                <a:off x="5811335"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34" name="任意多边形: 形状 1133"/>
              <p:cNvSpPr/>
              <p:nvPr>
                <p:custDataLst>
                  <p:tags r:id="rId560"/>
                </p:custDataLst>
              </p:nvPr>
            </p:nvSpPr>
            <p:spPr>
              <a:xfrm>
                <a:off x="5811335"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35" name="任意多边形: 形状 1134"/>
              <p:cNvSpPr/>
              <p:nvPr>
                <p:custDataLst>
                  <p:tags r:id="rId561"/>
                </p:custDataLst>
              </p:nvPr>
            </p:nvSpPr>
            <p:spPr>
              <a:xfrm>
                <a:off x="5811335"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36" name="任意多边形: 形状 1135"/>
              <p:cNvSpPr/>
              <p:nvPr>
                <p:custDataLst>
                  <p:tags r:id="rId562"/>
                </p:custDataLst>
              </p:nvPr>
            </p:nvSpPr>
            <p:spPr>
              <a:xfrm>
                <a:off x="5811335"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37" name="任意多边形: 形状 1136"/>
              <p:cNvSpPr/>
              <p:nvPr>
                <p:custDataLst>
                  <p:tags r:id="rId563"/>
                </p:custDataLst>
              </p:nvPr>
            </p:nvSpPr>
            <p:spPr>
              <a:xfrm>
                <a:off x="5811335"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38" name="任意多边形: 形状 1137"/>
              <p:cNvSpPr/>
              <p:nvPr>
                <p:custDataLst>
                  <p:tags r:id="rId564"/>
                </p:custDataLst>
              </p:nvPr>
            </p:nvSpPr>
            <p:spPr>
              <a:xfrm>
                <a:off x="5811335"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39" name="任意多边形: 形状 1138"/>
              <p:cNvSpPr/>
              <p:nvPr>
                <p:custDataLst>
                  <p:tags r:id="rId565"/>
                </p:custDataLst>
              </p:nvPr>
            </p:nvSpPr>
            <p:spPr>
              <a:xfrm>
                <a:off x="5811335"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40" name="任意多边形: 形状 1139"/>
              <p:cNvSpPr/>
              <p:nvPr>
                <p:custDataLst>
                  <p:tags r:id="rId566"/>
                </p:custDataLst>
              </p:nvPr>
            </p:nvSpPr>
            <p:spPr>
              <a:xfrm>
                <a:off x="5811335"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41" name="任意多边形: 形状 1140"/>
              <p:cNvSpPr/>
              <p:nvPr>
                <p:custDataLst>
                  <p:tags r:id="rId567"/>
                </p:custDataLst>
              </p:nvPr>
            </p:nvSpPr>
            <p:spPr>
              <a:xfrm>
                <a:off x="5811335"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42" name="任意多边形: 形状 1141"/>
              <p:cNvSpPr/>
              <p:nvPr>
                <p:custDataLst>
                  <p:tags r:id="rId568"/>
                </p:custDataLst>
              </p:nvPr>
            </p:nvSpPr>
            <p:spPr>
              <a:xfrm>
                <a:off x="5811335"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43" name="任意多边形: 形状 1142"/>
              <p:cNvSpPr/>
              <p:nvPr>
                <p:custDataLst>
                  <p:tags r:id="rId569"/>
                </p:custDataLst>
              </p:nvPr>
            </p:nvSpPr>
            <p:spPr>
              <a:xfrm>
                <a:off x="5811335"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44" name="任意多边形: 形状 1143"/>
              <p:cNvSpPr/>
              <p:nvPr>
                <p:custDataLst>
                  <p:tags r:id="rId570"/>
                </p:custDataLst>
              </p:nvPr>
            </p:nvSpPr>
            <p:spPr>
              <a:xfrm>
                <a:off x="5811335"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45" name="任意多边形: 形状 1144"/>
              <p:cNvSpPr/>
              <p:nvPr>
                <p:custDataLst>
                  <p:tags r:id="rId571"/>
                </p:custDataLst>
              </p:nvPr>
            </p:nvSpPr>
            <p:spPr>
              <a:xfrm>
                <a:off x="5811335"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46" name="任意多边形: 形状 1145"/>
              <p:cNvSpPr/>
              <p:nvPr>
                <p:custDataLst>
                  <p:tags r:id="rId572"/>
                </p:custDataLst>
              </p:nvPr>
            </p:nvSpPr>
            <p:spPr>
              <a:xfrm>
                <a:off x="5811335"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47" name="任意多边形: 形状 1146"/>
              <p:cNvSpPr/>
              <p:nvPr>
                <p:custDataLst>
                  <p:tags r:id="rId573"/>
                </p:custDataLst>
              </p:nvPr>
            </p:nvSpPr>
            <p:spPr>
              <a:xfrm>
                <a:off x="5811335"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48" name="任意多边形: 形状 1147"/>
              <p:cNvSpPr/>
              <p:nvPr>
                <p:custDataLst>
                  <p:tags r:id="rId574"/>
                </p:custDataLst>
              </p:nvPr>
            </p:nvSpPr>
            <p:spPr>
              <a:xfrm>
                <a:off x="5811335"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49" name="任意多边形: 形状 1148"/>
              <p:cNvSpPr/>
              <p:nvPr>
                <p:custDataLst>
                  <p:tags r:id="rId575"/>
                </p:custDataLst>
              </p:nvPr>
            </p:nvSpPr>
            <p:spPr>
              <a:xfrm>
                <a:off x="5811335"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50" name="任意多边形: 形状 1149"/>
              <p:cNvSpPr/>
              <p:nvPr>
                <p:custDataLst>
                  <p:tags r:id="rId576"/>
                </p:custDataLst>
              </p:nvPr>
            </p:nvSpPr>
            <p:spPr>
              <a:xfrm>
                <a:off x="5811335"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51" name="任意多边形: 形状 1150"/>
              <p:cNvSpPr/>
              <p:nvPr>
                <p:custDataLst>
                  <p:tags r:id="rId577"/>
                </p:custDataLst>
              </p:nvPr>
            </p:nvSpPr>
            <p:spPr>
              <a:xfrm>
                <a:off x="5811335"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52" name="任意多边形: 形状 1151"/>
              <p:cNvSpPr/>
              <p:nvPr>
                <p:custDataLst>
                  <p:tags r:id="rId578"/>
                </p:custDataLst>
              </p:nvPr>
            </p:nvSpPr>
            <p:spPr>
              <a:xfrm>
                <a:off x="5727292"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53" name="任意多边形: 形状 1152"/>
              <p:cNvSpPr/>
              <p:nvPr>
                <p:custDataLst>
                  <p:tags r:id="rId579"/>
                </p:custDataLst>
              </p:nvPr>
            </p:nvSpPr>
            <p:spPr>
              <a:xfrm>
                <a:off x="5727292"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54" name="任意多边形: 形状 1153"/>
              <p:cNvSpPr/>
              <p:nvPr>
                <p:custDataLst>
                  <p:tags r:id="rId580"/>
                </p:custDataLst>
              </p:nvPr>
            </p:nvSpPr>
            <p:spPr>
              <a:xfrm>
                <a:off x="5727292"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55" name="任意多边形: 形状 1154"/>
              <p:cNvSpPr/>
              <p:nvPr>
                <p:custDataLst>
                  <p:tags r:id="rId581"/>
                </p:custDataLst>
              </p:nvPr>
            </p:nvSpPr>
            <p:spPr>
              <a:xfrm>
                <a:off x="5727292"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56" name="任意多边形: 形状 1155"/>
              <p:cNvSpPr/>
              <p:nvPr>
                <p:custDataLst>
                  <p:tags r:id="rId582"/>
                </p:custDataLst>
              </p:nvPr>
            </p:nvSpPr>
            <p:spPr>
              <a:xfrm>
                <a:off x="5727292"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57" name="任意多边形: 形状 1156"/>
              <p:cNvSpPr/>
              <p:nvPr>
                <p:custDataLst>
                  <p:tags r:id="rId583"/>
                </p:custDataLst>
              </p:nvPr>
            </p:nvSpPr>
            <p:spPr>
              <a:xfrm>
                <a:off x="5727292"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58" name="任意多边形: 形状 1157"/>
              <p:cNvSpPr/>
              <p:nvPr>
                <p:custDataLst>
                  <p:tags r:id="rId584"/>
                </p:custDataLst>
              </p:nvPr>
            </p:nvSpPr>
            <p:spPr>
              <a:xfrm>
                <a:off x="5727292"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59" name="任意多边形: 形状 1158"/>
              <p:cNvSpPr/>
              <p:nvPr>
                <p:custDataLst>
                  <p:tags r:id="rId585"/>
                </p:custDataLst>
              </p:nvPr>
            </p:nvSpPr>
            <p:spPr>
              <a:xfrm>
                <a:off x="5727292"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60" name="任意多边形: 形状 1159"/>
              <p:cNvSpPr/>
              <p:nvPr>
                <p:custDataLst>
                  <p:tags r:id="rId586"/>
                </p:custDataLst>
              </p:nvPr>
            </p:nvSpPr>
            <p:spPr>
              <a:xfrm>
                <a:off x="5727292"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61" name="任意多边形: 形状 1160"/>
              <p:cNvSpPr/>
              <p:nvPr>
                <p:custDataLst>
                  <p:tags r:id="rId587"/>
                </p:custDataLst>
              </p:nvPr>
            </p:nvSpPr>
            <p:spPr>
              <a:xfrm>
                <a:off x="5727292"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62" name="任意多边形: 形状 1161"/>
              <p:cNvSpPr/>
              <p:nvPr>
                <p:custDataLst>
                  <p:tags r:id="rId588"/>
                </p:custDataLst>
              </p:nvPr>
            </p:nvSpPr>
            <p:spPr>
              <a:xfrm>
                <a:off x="5727292"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63" name="任意多边形: 形状 1162"/>
              <p:cNvSpPr/>
              <p:nvPr>
                <p:custDataLst>
                  <p:tags r:id="rId589"/>
                </p:custDataLst>
              </p:nvPr>
            </p:nvSpPr>
            <p:spPr>
              <a:xfrm>
                <a:off x="5727292"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64" name="任意多边形: 形状 1163"/>
              <p:cNvSpPr/>
              <p:nvPr>
                <p:custDataLst>
                  <p:tags r:id="rId590"/>
                </p:custDataLst>
              </p:nvPr>
            </p:nvSpPr>
            <p:spPr>
              <a:xfrm>
                <a:off x="5727292"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65" name="任意多边形: 形状 1164"/>
              <p:cNvSpPr/>
              <p:nvPr>
                <p:custDataLst>
                  <p:tags r:id="rId591"/>
                </p:custDataLst>
              </p:nvPr>
            </p:nvSpPr>
            <p:spPr>
              <a:xfrm>
                <a:off x="5727292"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66" name="任意多边形: 形状 1165"/>
              <p:cNvSpPr/>
              <p:nvPr>
                <p:custDataLst>
                  <p:tags r:id="rId592"/>
                </p:custDataLst>
              </p:nvPr>
            </p:nvSpPr>
            <p:spPr>
              <a:xfrm>
                <a:off x="5727292"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67" name="任意多边形: 形状 1166"/>
              <p:cNvSpPr/>
              <p:nvPr>
                <p:custDataLst>
                  <p:tags r:id="rId593"/>
                </p:custDataLst>
              </p:nvPr>
            </p:nvSpPr>
            <p:spPr>
              <a:xfrm>
                <a:off x="5727292"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68" name="任意多边形: 形状 1167"/>
              <p:cNvSpPr/>
              <p:nvPr>
                <p:custDataLst>
                  <p:tags r:id="rId594"/>
                </p:custDataLst>
              </p:nvPr>
            </p:nvSpPr>
            <p:spPr>
              <a:xfrm>
                <a:off x="5727292"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69" name="任意多边形: 形状 1168"/>
              <p:cNvSpPr/>
              <p:nvPr>
                <p:custDataLst>
                  <p:tags r:id="rId595"/>
                </p:custDataLst>
              </p:nvPr>
            </p:nvSpPr>
            <p:spPr>
              <a:xfrm>
                <a:off x="5727292"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70" name="任意多边形: 形状 1169"/>
              <p:cNvSpPr/>
              <p:nvPr>
                <p:custDataLst>
                  <p:tags r:id="rId596"/>
                </p:custDataLst>
              </p:nvPr>
            </p:nvSpPr>
            <p:spPr>
              <a:xfrm>
                <a:off x="5727292"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71" name="任意多边形: 形状 1170"/>
              <p:cNvSpPr/>
              <p:nvPr>
                <p:custDataLst>
                  <p:tags r:id="rId597"/>
                </p:custDataLst>
              </p:nvPr>
            </p:nvSpPr>
            <p:spPr>
              <a:xfrm>
                <a:off x="5727292"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72" name="任意多边形: 形状 1171"/>
              <p:cNvSpPr/>
              <p:nvPr>
                <p:custDataLst>
                  <p:tags r:id="rId598"/>
                </p:custDataLst>
              </p:nvPr>
            </p:nvSpPr>
            <p:spPr>
              <a:xfrm>
                <a:off x="5727292"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73" name="任意多边形: 形状 1172"/>
              <p:cNvSpPr/>
              <p:nvPr>
                <p:custDataLst>
                  <p:tags r:id="rId599"/>
                </p:custDataLst>
              </p:nvPr>
            </p:nvSpPr>
            <p:spPr>
              <a:xfrm>
                <a:off x="5727292"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74" name="任意多边形: 形状 1173"/>
              <p:cNvSpPr/>
              <p:nvPr>
                <p:custDataLst>
                  <p:tags r:id="rId600"/>
                </p:custDataLst>
              </p:nvPr>
            </p:nvSpPr>
            <p:spPr>
              <a:xfrm>
                <a:off x="5727292"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75" name="任意多边形: 形状 1174"/>
              <p:cNvSpPr/>
              <p:nvPr>
                <p:custDataLst>
                  <p:tags r:id="rId601"/>
                </p:custDataLst>
              </p:nvPr>
            </p:nvSpPr>
            <p:spPr>
              <a:xfrm>
                <a:off x="5642344"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76" name="任意多边形: 形状 1175"/>
              <p:cNvSpPr/>
              <p:nvPr>
                <p:custDataLst>
                  <p:tags r:id="rId602"/>
                </p:custDataLst>
              </p:nvPr>
            </p:nvSpPr>
            <p:spPr>
              <a:xfrm>
                <a:off x="5642344"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77" name="任意多边形: 形状 1176"/>
              <p:cNvSpPr/>
              <p:nvPr>
                <p:custDataLst>
                  <p:tags r:id="rId603"/>
                </p:custDataLst>
              </p:nvPr>
            </p:nvSpPr>
            <p:spPr>
              <a:xfrm>
                <a:off x="5642344"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78" name="任意多边形: 形状 1177"/>
              <p:cNvSpPr/>
              <p:nvPr>
                <p:custDataLst>
                  <p:tags r:id="rId604"/>
                </p:custDataLst>
              </p:nvPr>
            </p:nvSpPr>
            <p:spPr>
              <a:xfrm>
                <a:off x="5642344"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79" name="任意多边形: 形状 1178"/>
              <p:cNvSpPr/>
              <p:nvPr>
                <p:custDataLst>
                  <p:tags r:id="rId605"/>
                </p:custDataLst>
              </p:nvPr>
            </p:nvSpPr>
            <p:spPr>
              <a:xfrm>
                <a:off x="5642344"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80" name="任意多边形: 形状 1179"/>
              <p:cNvSpPr/>
              <p:nvPr>
                <p:custDataLst>
                  <p:tags r:id="rId606"/>
                </p:custDataLst>
              </p:nvPr>
            </p:nvSpPr>
            <p:spPr>
              <a:xfrm>
                <a:off x="5642344"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81" name="任意多边形: 形状 1180"/>
              <p:cNvSpPr/>
              <p:nvPr>
                <p:custDataLst>
                  <p:tags r:id="rId607"/>
                </p:custDataLst>
              </p:nvPr>
            </p:nvSpPr>
            <p:spPr>
              <a:xfrm>
                <a:off x="5642344"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82" name="任意多边形: 形状 1181"/>
              <p:cNvSpPr/>
              <p:nvPr>
                <p:custDataLst>
                  <p:tags r:id="rId608"/>
                </p:custDataLst>
              </p:nvPr>
            </p:nvSpPr>
            <p:spPr>
              <a:xfrm>
                <a:off x="5642344"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83" name="任意多边形: 形状 1182"/>
              <p:cNvSpPr/>
              <p:nvPr>
                <p:custDataLst>
                  <p:tags r:id="rId609"/>
                </p:custDataLst>
              </p:nvPr>
            </p:nvSpPr>
            <p:spPr>
              <a:xfrm>
                <a:off x="5642344"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84" name="任意多边形: 形状 1183"/>
              <p:cNvSpPr/>
              <p:nvPr>
                <p:custDataLst>
                  <p:tags r:id="rId610"/>
                </p:custDataLst>
              </p:nvPr>
            </p:nvSpPr>
            <p:spPr>
              <a:xfrm>
                <a:off x="5642344"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85" name="任意多边形: 形状 1184"/>
              <p:cNvSpPr/>
              <p:nvPr>
                <p:custDataLst>
                  <p:tags r:id="rId611"/>
                </p:custDataLst>
              </p:nvPr>
            </p:nvSpPr>
            <p:spPr>
              <a:xfrm>
                <a:off x="5642344"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86" name="任意多边形: 形状 1185"/>
              <p:cNvSpPr/>
              <p:nvPr>
                <p:custDataLst>
                  <p:tags r:id="rId612"/>
                </p:custDataLst>
              </p:nvPr>
            </p:nvSpPr>
            <p:spPr>
              <a:xfrm>
                <a:off x="5642344"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87" name="任意多边形: 形状 1186"/>
              <p:cNvSpPr/>
              <p:nvPr>
                <p:custDataLst>
                  <p:tags r:id="rId613"/>
                </p:custDataLst>
              </p:nvPr>
            </p:nvSpPr>
            <p:spPr>
              <a:xfrm>
                <a:off x="5642344"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88" name="任意多边形: 形状 1187"/>
              <p:cNvSpPr/>
              <p:nvPr>
                <p:custDataLst>
                  <p:tags r:id="rId614"/>
                </p:custDataLst>
              </p:nvPr>
            </p:nvSpPr>
            <p:spPr>
              <a:xfrm>
                <a:off x="5642344"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89" name="任意多边形: 形状 1188"/>
              <p:cNvSpPr/>
              <p:nvPr>
                <p:custDataLst>
                  <p:tags r:id="rId615"/>
                </p:custDataLst>
              </p:nvPr>
            </p:nvSpPr>
            <p:spPr>
              <a:xfrm>
                <a:off x="5642344"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90" name="任意多边形: 形状 1189"/>
              <p:cNvSpPr/>
              <p:nvPr>
                <p:custDataLst>
                  <p:tags r:id="rId616"/>
                </p:custDataLst>
              </p:nvPr>
            </p:nvSpPr>
            <p:spPr>
              <a:xfrm>
                <a:off x="5642344"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91" name="任意多边形: 形状 1190"/>
              <p:cNvSpPr/>
              <p:nvPr>
                <p:custDataLst>
                  <p:tags r:id="rId617"/>
                </p:custDataLst>
              </p:nvPr>
            </p:nvSpPr>
            <p:spPr>
              <a:xfrm>
                <a:off x="5642344"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92" name="任意多边形: 形状 1191"/>
              <p:cNvSpPr/>
              <p:nvPr>
                <p:custDataLst>
                  <p:tags r:id="rId618"/>
                </p:custDataLst>
              </p:nvPr>
            </p:nvSpPr>
            <p:spPr>
              <a:xfrm>
                <a:off x="5642344"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93" name="任意多边形: 形状 1192"/>
              <p:cNvSpPr/>
              <p:nvPr>
                <p:custDataLst>
                  <p:tags r:id="rId619"/>
                </p:custDataLst>
              </p:nvPr>
            </p:nvSpPr>
            <p:spPr>
              <a:xfrm>
                <a:off x="5642344"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94" name="任意多边形: 形状 1193"/>
              <p:cNvSpPr/>
              <p:nvPr>
                <p:custDataLst>
                  <p:tags r:id="rId620"/>
                </p:custDataLst>
              </p:nvPr>
            </p:nvSpPr>
            <p:spPr>
              <a:xfrm>
                <a:off x="5642344"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95" name="任意多边形: 形状 1194"/>
              <p:cNvSpPr/>
              <p:nvPr>
                <p:custDataLst>
                  <p:tags r:id="rId621"/>
                </p:custDataLst>
              </p:nvPr>
            </p:nvSpPr>
            <p:spPr>
              <a:xfrm>
                <a:off x="5642344"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96" name="任意多边形: 形状 1195"/>
              <p:cNvSpPr/>
              <p:nvPr>
                <p:custDataLst>
                  <p:tags r:id="rId622"/>
                </p:custDataLst>
              </p:nvPr>
            </p:nvSpPr>
            <p:spPr>
              <a:xfrm>
                <a:off x="5642344"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97" name="任意多边形: 形状 1196"/>
              <p:cNvSpPr/>
              <p:nvPr>
                <p:custDataLst>
                  <p:tags r:id="rId623"/>
                </p:custDataLst>
              </p:nvPr>
            </p:nvSpPr>
            <p:spPr>
              <a:xfrm>
                <a:off x="5642344"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98" name="任意多边形: 形状 1197"/>
              <p:cNvSpPr/>
              <p:nvPr>
                <p:custDataLst>
                  <p:tags r:id="rId624"/>
                </p:custDataLst>
              </p:nvPr>
            </p:nvSpPr>
            <p:spPr>
              <a:xfrm>
                <a:off x="5558301"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99" name="任意多边形: 形状 1198"/>
              <p:cNvSpPr/>
              <p:nvPr>
                <p:custDataLst>
                  <p:tags r:id="rId625"/>
                </p:custDataLst>
              </p:nvPr>
            </p:nvSpPr>
            <p:spPr>
              <a:xfrm>
                <a:off x="5558301"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00" name="任意多边形: 形状 1199"/>
              <p:cNvSpPr/>
              <p:nvPr>
                <p:custDataLst>
                  <p:tags r:id="rId626"/>
                </p:custDataLst>
              </p:nvPr>
            </p:nvSpPr>
            <p:spPr>
              <a:xfrm>
                <a:off x="5558301"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01" name="任意多边形: 形状 1200"/>
              <p:cNvSpPr/>
              <p:nvPr>
                <p:custDataLst>
                  <p:tags r:id="rId627"/>
                </p:custDataLst>
              </p:nvPr>
            </p:nvSpPr>
            <p:spPr>
              <a:xfrm>
                <a:off x="5558301"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02" name="任意多边形: 形状 1201"/>
              <p:cNvSpPr/>
              <p:nvPr>
                <p:custDataLst>
                  <p:tags r:id="rId628"/>
                </p:custDataLst>
              </p:nvPr>
            </p:nvSpPr>
            <p:spPr>
              <a:xfrm>
                <a:off x="5558301"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03" name="任意多边形: 形状 1202"/>
              <p:cNvSpPr/>
              <p:nvPr>
                <p:custDataLst>
                  <p:tags r:id="rId629"/>
                </p:custDataLst>
              </p:nvPr>
            </p:nvSpPr>
            <p:spPr>
              <a:xfrm>
                <a:off x="5558301"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04" name="任意多边形: 形状 1203"/>
              <p:cNvSpPr/>
              <p:nvPr>
                <p:custDataLst>
                  <p:tags r:id="rId630"/>
                </p:custDataLst>
              </p:nvPr>
            </p:nvSpPr>
            <p:spPr>
              <a:xfrm>
                <a:off x="5558301"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05" name="任意多边形: 形状 1204"/>
              <p:cNvSpPr/>
              <p:nvPr>
                <p:custDataLst>
                  <p:tags r:id="rId631"/>
                </p:custDataLst>
              </p:nvPr>
            </p:nvSpPr>
            <p:spPr>
              <a:xfrm>
                <a:off x="5558301"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06" name="任意多边形: 形状 1205"/>
              <p:cNvSpPr/>
              <p:nvPr>
                <p:custDataLst>
                  <p:tags r:id="rId632"/>
                </p:custDataLst>
              </p:nvPr>
            </p:nvSpPr>
            <p:spPr>
              <a:xfrm>
                <a:off x="5558301"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07" name="任意多边形: 形状 1206"/>
              <p:cNvSpPr/>
              <p:nvPr>
                <p:custDataLst>
                  <p:tags r:id="rId633"/>
                </p:custDataLst>
              </p:nvPr>
            </p:nvSpPr>
            <p:spPr>
              <a:xfrm>
                <a:off x="5558301"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08" name="任意多边形: 形状 1207"/>
              <p:cNvSpPr/>
              <p:nvPr>
                <p:custDataLst>
                  <p:tags r:id="rId634"/>
                </p:custDataLst>
              </p:nvPr>
            </p:nvSpPr>
            <p:spPr>
              <a:xfrm>
                <a:off x="5558301"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09" name="任意多边形: 形状 1208"/>
              <p:cNvSpPr/>
              <p:nvPr>
                <p:custDataLst>
                  <p:tags r:id="rId635"/>
                </p:custDataLst>
              </p:nvPr>
            </p:nvSpPr>
            <p:spPr>
              <a:xfrm>
                <a:off x="5558301"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10" name="任意多边形: 形状 1209"/>
              <p:cNvSpPr/>
              <p:nvPr>
                <p:custDataLst>
                  <p:tags r:id="rId636"/>
                </p:custDataLst>
              </p:nvPr>
            </p:nvSpPr>
            <p:spPr>
              <a:xfrm>
                <a:off x="5558301"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11" name="任意多边形: 形状 1210"/>
              <p:cNvSpPr/>
              <p:nvPr>
                <p:custDataLst>
                  <p:tags r:id="rId637"/>
                </p:custDataLst>
              </p:nvPr>
            </p:nvSpPr>
            <p:spPr>
              <a:xfrm>
                <a:off x="5558301"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12" name="任意多边形: 形状 1211"/>
              <p:cNvSpPr/>
              <p:nvPr>
                <p:custDataLst>
                  <p:tags r:id="rId638"/>
                </p:custDataLst>
              </p:nvPr>
            </p:nvSpPr>
            <p:spPr>
              <a:xfrm>
                <a:off x="5558301"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13" name="任意多边形: 形状 1212"/>
              <p:cNvSpPr/>
              <p:nvPr>
                <p:custDataLst>
                  <p:tags r:id="rId639"/>
                </p:custDataLst>
              </p:nvPr>
            </p:nvSpPr>
            <p:spPr>
              <a:xfrm>
                <a:off x="5558301"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14" name="任意多边形: 形状 1213"/>
              <p:cNvSpPr/>
              <p:nvPr>
                <p:custDataLst>
                  <p:tags r:id="rId640"/>
                </p:custDataLst>
              </p:nvPr>
            </p:nvSpPr>
            <p:spPr>
              <a:xfrm>
                <a:off x="5558301"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15" name="任意多边形: 形状 1214"/>
              <p:cNvSpPr/>
              <p:nvPr>
                <p:custDataLst>
                  <p:tags r:id="rId641"/>
                </p:custDataLst>
              </p:nvPr>
            </p:nvSpPr>
            <p:spPr>
              <a:xfrm>
                <a:off x="5558301"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16" name="任意多边形: 形状 1215"/>
              <p:cNvSpPr/>
              <p:nvPr>
                <p:custDataLst>
                  <p:tags r:id="rId642"/>
                </p:custDataLst>
              </p:nvPr>
            </p:nvSpPr>
            <p:spPr>
              <a:xfrm>
                <a:off x="5558301"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17" name="任意多边形: 形状 1216"/>
              <p:cNvSpPr/>
              <p:nvPr>
                <p:custDataLst>
                  <p:tags r:id="rId643"/>
                </p:custDataLst>
              </p:nvPr>
            </p:nvSpPr>
            <p:spPr>
              <a:xfrm>
                <a:off x="5558301"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18" name="任意多边形: 形状 1217"/>
              <p:cNvSpPr/>
              <p:nvPr>
                <p:custDataLst>
                  <p:tags r:id="rId644"/>
                </p:custDataLst>
              </p:nvPr>
            </p:nvSpPr>
            <p:spPr>
              <a:xfrm>
                <a:off x="5558301"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19" name="任意多边形: 形状 1218"/>
              <p:cNvSpPr/>
              <p:nvPr>
                <p:custDataLst>
                  <p:tags r:id="rId645"/>
                </p:custDataLst>
              </p:nvPr>
            </p:nvSpPr>
            <p:spPr>
              <a:xfrm>
                <a:off x="5558301"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20" name="任意多边形: 形状 1219"/>
              <p:cNvSpPr/>
              <p:nvPr>
                <p:custDataLst>
                  <p:tags r:id="rId646"/>
                </p:custDataLst>
              </p:nvPr>
            </p:nvSpPr>
            <p:spPr>
              <a:xfrm>
                <a:off x="5558301"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21" name="任意多边形: 形状 1220"/>
              <p:cNvSpPr/>
              <p:nvPr>
                <p:custDataLst>
                  <p:tags r:id="rId647"/>
                </p:custDataLst>
              </p:nvPr>
            </p:nvSpPr>
            <p:spPr>
              <a:xfrm>
                <a:off x="5474257"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22" name="任意多边形: 形状 1221"/>
              <p:cNvSpPr/>
              <p:nvPr>
                <p:custDataLst>
                  <p:tags r:id="rId648"/>
                </p:custDataLst>
              </p:nvPr>
            </p:nvSpPr>
            <p:spPr>
              <a:xfrm>
                <a:off x="5474257"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23" name="任意多边形: 形状 1222"/>
              <p:cNvSpPr/>
              <p:nvPr>
                <p:custDataLst>
                  <p:tags r:id="rId649"/>
                </p:custDataLst>
              </p:nvPr>
            </p:nvSpPr>
            <p:spPr>
              <a:xfrm>
                <a:off x="5474257"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24" name="任意多边形: 形状 1223"/>
              <p:cNvSpPr/>
              <p:nvPr>
                <p:custDataLst>
                  <p:tags r:id="rId650"/>
                </p:custDataLst>
              </p:nvPr>
            </p:nvSpPr>
            <p:spPr>
              <a:xfrm>
                <a:off x="5474257"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25" name="任意多边形: 形状 1224"/>
              <p:cNvSpPr/>
              <p:nvPr>
                <p:custDataLst>
                  <p:tags r:id="rId651"/>
                </p:custDataLst>
              </p:nvPr>
            </p:nvSpPr>
            <p:spPr>
              <a:xfrm>
                <a:off x="5474257"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26" name="任意多边形: 形状 1225"/>
              <p:cNvSpPr/>
              <p:nvPr>
                <p:custDataLst>
                  <p:tags r:id="rId652"/>
                </p:custDataLst>
              </p:nvPr>
            </p:nvSpPr>
            <p:spPr>
              <a:xfrm>
                <a:off x="5474257"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27" name="任意多边形: 形状 1226"/>
              <p:cNvSpPr/>
              <p:nvPr>
                <p:custDataLst>
                  <p:tags r:id="rId653"/>
                </p:custDataLst>
              </p:nvPr>
            </p:nvSpPr>
            <p:spPr>
              <a:xfrm>
                <a:off x="5474257"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28" name="任意多边形: 形状 1227"/>
              <p:cNvSpPr/>
              <p:nvPr>
                <p:custDataLst>
                  <p:tags r:id="rId654"/>
                </p:custDataLst>
              </p:nvPr>
            </p:nvSpPr>
            <p:spPr>
              <a:xfrm>
                <a:off x="5474257"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29" name="任意多边形: 形状 1228"/>
              <p:cNvSpPr/>
              <p:nvPr>
                <p:custDataLst>
                  <p:tags r:id="rId655"/>
                </p:custDataLst>
              </p:nvPr>
            </p:nvSpPr>
            <p:spPr>
              <a:xfrm>
                <a:off x="5474257"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30" name="任意多边形: 形状 1229"/>
              <p:cNvSpPr/>
              <p:nvPr>
                <p:custDataLst>
                  <p:tags r:id="rId656"/>
                </p:custDataLst>
              </p:nvPr>
            </p:nvSpPr>
            <p:spPr>
              <a:xfrm>
                <a:off x="5474257"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31" name="任意多边形: 形状 1230"/>
              <p:cNvSpPr/>
              <p:nvPr>
                <p:custDataLst>
                  <p:tags r:id="rId657"/>
                </p:custDataLst>
              </p:nvPr>
            </p:nvSpPr>
            <p:spPr>
              <a:xfrm>
                <a:off x="5474257"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32" name="任意多边形: 形状 1231"/>
              <p:cNvSpPr/>
              <p:nvPr>
                <p:custDataLst>
                  <p:tags r:id="rId658"/>
                </p:custDataLst>
              </p:nvPr>
            </p:nvSpPr>
            <p:spPr>
              <a:xfrm>
                <a:off x="5474257"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33" name="任意多边形: 形状 1232"/>
              <p:cNvSpPr/>
              <p:nvPr>
                <p:custDataLst>
                  <p:tags r:id="rId659"/>
                </p:custDataLst>
              </p:nvPr>
            </p:nvSpPr>
            <p:spPr>
              <a:xfrm>
                <a:off x="5474257"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34" name="任意多边形: 形状 1233"/>
              <p:cNvSpPr/>
              <p:nvPr>
                <p:custDataLst>
                  <p:tags r:id="rId660"/>
                </p:custDataLst>
              </p:nvPr>
            </p:nvSpPr>
            <p:spPr>
              <a:xfrm>
                <a:off x="5474257"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35" name="任意多边形: 形状 1234"/>
              <p:cNvSpPr/>
              <p:nvPr>
                <p:custDataLst>
                  <p:tags r:id="rId661"/>
                </p:custDataLst>
              </p:nvPr>
            </p:nvSpPr>
            <p:spPr>
              <a:xfrm>
                <a:off x="5474257"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36" name="任意多边形: 形状 1235"/>
              <p:cNvSpPr/>
              <p:nvPr>
                <p:custDataLst>
                  <p:tags r:id="rId662"/>
                </p:custDataLst>
              </p:nvPr>
            </p:nvSpPr>
            <p:spPr>
              <a:xfrm>
                <a:off x="5474257"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37" name="任意多边形: 形状 1236"/>
              <p:cNvSpPr/>
              <p:nvPr>
                <p:custDataLst>
                  <p:tags r:id="rId663"/>
                </p:custDataLst>
              </p:nvPr>
            </p:nvSpPr>
            <p:spPr>
              <a:xfrm>
                <a:off x="5474257"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38" name="任意多边形: 形状 1237"/>
              <p:cNvSpPr/>
              <p:nvPr>
                <p:custDataLst>
                  <p:tags r:id="rId664"/>
                </p:custDataLst>
              </p:nvPr>
            </p:nvSpPr>
            <p:spPr>
              <a:xfrm>
                <a:off x="5474257"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39" name="任意多边形: 形状 1238"/>
              <p:cNvSpPr/>
              <p:nvPr>
                <p:custDataLst>
                  <p:tags r:id="rId665"/>
                </p:custDataLst>
              </p:nvPr>
            </p:nvSpPr>
            <p:spPr>
              <a:xfrm>
                <a:off x="5474257"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40" name="任意多边形: 形状 1239"/>
              <p:cNvSpPr/>
              <p:nvPr>
                <p:custDataLst>
                  <p:tags r:id="rId666"/>
                </p:custDataLst>
              </p:nvPr>
            </p:nvSpPr>
            <p:spPr>
              <a:xfrm>
                <a:off x="5474257"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41" name="任意多边形: 形状 1240"/>
              <p:cNvSpPr/>
              <p:nvPr>
                <p:custDataLst>
                  <p:tags r:id="rId667"/>
                </p:custDataLst>
              </p:nvPr>
            </p:nvSpPr>
            <p:spPr>
              <a:xfrm>
                <a:off x="5474257"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42" name="任意多边形: 形状 1241"/>
              <p:cNvSpPr/>
              <p:nvPr>
                <p:custDataLst>
                  <p:tags r:id="rId668"/>
                </p:custDataLst>
              </p:nvPr>
            </p:nvSpPr>
            <p:spPr>
              <a:xfrm>
                <a:off x="5474257"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43" name="任意多边形: 形状 1242"/>
              <p:cNvSpPr/>
              <p:nvPr>
                <p:custDataLst>
                  <p:tags r:id="rId669"/>
                </p:custDataLst>
              </p:nvPr>
            </p:nvSpPr>
            <p:spPr>
              <a:xfrm>
                <a:off x="5474257"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44" name="任意多边形: 形状 1243"/>
              <p:cNvSpPr/>
              <p:nvPr>
                <p:custDataLst>
                  <p:tags r:id="rId670"/>
                </p:custDataLst>
              </p:nvPr>
            </p:nvSpPr>
            <p:spPr>
              <a:xfrm>
                <a:off x="5389310"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45" name="任意多边形: 形状 1244"/>
              <p:cNvSpPr/>
              <p:nvPr>
                <p:custDataLst>
                  <p:tags r:id="rId671"/>
                </p:custDataLst>
              </p:nvPr>
            </p:nvSpPr>
            <p:spPr>
              <a:xfrm>
                <a:off x="5389310"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46" name="任意多边形: 形状 1245"/>
              <p:cNvSpPr/>
              <p:nvPr>
                <p:custDataLst>
                  <p:tags r:id="rId672"/>
                </p:custDataLst>
              </p:nvPr>
            </p:nvSpPr>
            <p:spPr>
              <a:xfrm>
                <a:off x="5389310"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47" name="任意多边形: 形状 1246"/>
              <p:cNvSpPr/>
              <p:nvPr>
                <p:custDataLst>
                  <p:tags r:id="rId673"/>
                </p:custDataLst>
              </p:nvPr>
            </p:nvSpPr>
            <p:spPr>
              <a:xfrm>
                <a:off x="5389310"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48" name="任意多边形: 形状 1247"/>
              <p:cNvSpPr/>
              <p:nvPr>
                <p:custDataLst>
                  <p:tags r:id="rId674"/>
                </p:custDataLst>
              </p:nvPr>
            </p:nvSpPr>
            <p:spPr>
              <a:xfrm>
                <a:off x="5389310"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49" name="任意多边形: 形状 1248"/>
              <p:cNvSpPr/>
              <p:nvPr>
                <p:custDataLst>
                  <p:tags r:id="rId675"/>
                </p:custDataLst>
              </p:nvPr>
            </p:nvSpPr>
            <p:spPr>
              <a:xfrm>
                <a:off x="5389310"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50" name="任意多边形: 形状 1249"/>
              <p:cNvSpPr/>
              <p:nvPr>
                <p:custDataLst>
                  <p:tags r:id="rId676"/>
                </p:custDataLst>
              </p:nvPr>
            </p:nvSpPr>
            <p:spPr>
              <a:xfrm>
                <a:off x="5389310"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51" name="任意多边形: 形状 1250"/>
              <p:cNvSpPr/>
              <p:nvPr>
                <p:custDataLst>
                  <p:tags r:id="rId677"/>
                </p:custDataLst>
              </p:nvPr>
            </p:nvSpPr>
            <p:spPr>
              <a:xfrm>
                <a:off x="5389310"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52" name="任意多边形: 形状 1251"/>
              <p:cNvSpPr/>
              <p:nvPr>
                <p:custDataLst>
                  <p:tags r:id="rId678"/>
                </p:custDataLst>
              </p:nvPr>
            </p:nvSpPr>
            <p:spPr>
              <a:xfrm>
                <a:off x="5389310"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53" name="任意多边形: 形状 1252"/>
              <p:cNvSpPr/>
              <p:nvPr>
                <p:custDataLst>
                  <p:tags r:id="rId679"/>
                </p:custDataLst>
              </p:nvPr>
            </p:nvSpPr>
            <p:spPr>
              <a:xfrm>
                <a:off x="5389310"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54" name="任意多边形: 形状 1253"/>
              <p:cNvSpPr/>
              <p:nvPr>
                <p:custDataLst>
                  <p:tags r:id="rId680"/>
                </p:custDataLst>
              </p:nvPr>
            </p:nvSpPr>
            <p:spPr>
              <a:xfrm>
                <a:off x="5389310"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55" name="任意多边形: 形状 1254"/>
              <p:cNvSpPr/>
              <p:nvPr>
                <p:custDataLst>
                  <p:tags r:id="rId681"/>
                </p:custDataLst>
              </p:nvPr>
            </p:nvSpPr>
            <p:spPr>
              <a:xfrm>
                <a:off x="5389310"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56" name="任意多边形: 形状 1255"/>
              <p:cNvSpPr/>
              <p:nvPr>
                <p:custDataLst>
                  <p:tags r:id="rId682"/>
                </p:custDataLst>
              </p:nvPr>
            </p:nvSpPr>
            <p:spPr>
              <a:xfrm>
                <a:off x="5389310"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57" name="任意多边形: 形状 1256"/>
              <p:cNvSpPr/>
              <p:nvPr>
                <p:custDataLst>
                  <p:tags r:id="rId683"/>
                </p:custDataLst>
              </p:nvPr>
            </p:nvSpPr>
            <p:spPr>
              <a:xfrm>
                <a:off x="5389310"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58" name="任意多边形: 形状 1257"/>
              <p:cNvSpPr/>
              <p:nvPr>
                <p:custDataLst>
                  <p:tags r:id="rId684"/>
                </p:custDataLst>
              </p:nvPr>
            </p:nvSpPr>
            <p:spPr>
              <a:xfrm>
                <a:off x="5389310"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59" name="任意多边形: 形状 1258"/>
              <p:cNvSpPr/>
              <p:nvPr>
                <p:custDataLst>
                  <p:tags r:id="rId685"/>
                </p:custDataLst>
              </p:nvPr>
            </p:nvSpPr>
            <p:spPr>
              <a:xfrm>
                <a:off x="5389310"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60" name="任意多边形: 形状 1259"/>
              <p:cNvSpPr/>
              <p:nvPr>
                <p:custDataLst>
                  <p:tags r:id="rId686"/>
                </p:custDataLst>
              </p:nvPr>
            </p:nvSpPr>
            <p:spPr>
              <a:xfrm>
                <a:off x="5389310"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61" name="任意多边形: 形状 1260"/>
              <p:cNvSpPr/>
              <p:nvPr>
                <p:custDataLst>
                  <p:tags r:id="rId687"/>
                </p:custDataLst>
              </p:nvPr>
            </p:nvSpPr>
            <p:spPr>
              <a:xfrm>
                <a:off x="5389310"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62" name="任意多边形: 形状 1261"/>
              <p:cNvSpPr/>
              <p:nvPr>
                <p:custDataLst>
                  <p:tags r:id="rId688"/>
                </p:custDataLst>
              </p:nvPr>
            </p:nvSpPr>
            <p:spPr>
              <a:xfrm>
                <a:off x="5389310"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63" name="任意多边形: 形状 1262"/>
              <p:cNvSpPr/>
              <p:nvPr>
                <p:custDataLst>
                  <p:tags r:id="rId689"/>
                </p:custDataLst>
              </p:nvPr>
            </p:nvSpPr>
            <p:spPr>
              <a:xfrm>
                <a:off x="5389310"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64" name="任意多边形: 形状 1263"/>
              <p:cNvSpPr/>
              <p:nvPr>
                <p:custDataLst>
                  <p:tags r:id="rId690"/>
                </p:custDataLst>
              </p:nvPr>
            </p:nvSpPr>
            <p:spPr>
              <a:xfrm>
                <a:off x="5389310"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65" name="任意多边形: 形状 1264"/>
              <p:cNvSpPr/>
              <p:nvPr>
                <p:custDataLst>
                  <p:tags r:id="rId691"/>
                </p:custDataLst>
              </p:nvPr>
            </p:nvSpPr>
            <p:spPr>
              <a:xfrm>
                <a:off x="5389310"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66" name="任意多边形: 形状 1265"/>
              <p:cNvSpPr/>
              <p:nvPr>
                <p:custDataLst>
                  <p:tags r:id="rId692"/>
                </p:custDataLst>
              </p:nvPr>
            </p:nvSpPr>
            <p:spPr>
              <a:xfrm>
                <a:off x="5389310"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67" name="任意多边形: 形状 1266"/>
              <p:cNvSpPr/>
              <p:nvPr>
                <p:custDataLst>
                  <p:tags r:id="rId693"/>
                </p:custDataLst>
              </p:nvPr>
            </p:nvSpPr>
            <p:spPr>
              <a:xfrm>
                <a:off x="5305266"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68" name="任意多边形: 形状 1267"/>
              <p:cNvSpPr/>
              <p:nvPr>
                <p:custDataLst>
                  <p:tags r:id="rId694"/>
                </p:custDataLst>
              </p:nvPr>
            </p:nvSpPr>
            <p:spPr>
              <a:xfrm>
                <a:off x="5305266"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69" name="任意多边形: 形状 1268"/>
              <p:cNvSpPr/>
              <p:nvPr>
                <p:custDataLst>
                  <p:tags r:id="rId695"/>
                </p:custDataLst>
              </p:nvPr>
            </p:nvSpPr>
            <p:spPr>
              <a:xfrm>
                <a:off x="5305266"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70" name="任意多边形: 形状 1269"/>
              <p:cNvSpPr/>
              <p:nvPr>
                <p:custDataLst>
                  <p:tags r:id="rId696"/>
                </p:custDataLst>
              </p:nvPr>
            </p:nvSpPr>
            <p:spPr>
              <a:xfrm>
                <a:off x="5305266"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71" name="任意多边形: 形状 1270"/>
              <p:cNvSpPr/>
              <p:nvPr>
                <p:custDataLst>
                  <p:tags r:id="rId697"/>
                </p:custDataLst>
              </p:nvPr>
            </p:nvSpPr>
            <p:spPr>
              <a:xfrm>
                <a:off x="5305266"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72" name="任意多边形: 形状 1271"/>
              <p:cNvSpPr/>
              <p:nvPr>
                <p:custDataLst>
                  <p:tags r:id="rId698"/>
                </p:custDataLst>
              </p:nvPr>
            </p:nvSpPr>
            <p:spPr>
              <a:xfrm>
                <a:off x="5305266"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73" name="任意多边形: 形状 1272"/>
              <p:cNvSpPr/>
              <p:nvPr>
                <p:custDataLst>
                  <p:tags r:id="rId699"/>
                </p:custDataLst>
              </p:nvPr>
            </p:nvSpPr>
            <p:spPr>
              <a:xfrm>
                <a:off x="5305266"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74" name="任意多边形: 形状 1273"/>
              <p:cNvSpPr/>
              <p:nvPr>
                <p:custDataLst>
                  <p:tags r:id="rId700"/>
                </p:custDataLst>
              </p:nvPr>
            </p:nvSpPr>
            <p:spPr>
              <a:xfrm>
                <a:off x="5305266"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75" name="任意多边形: 形状 1274"/>
              <p:cNvSpPr/>
              <p:nvPr>
                <p:custDataLst>
                  <p:tags r:id="rId701"/>
                </p:custDataLst>
              </p:nvPr>
            </p:nvSpPr>
            <p:spPr>
              <a:xfrm>
                <a:off x="5305266"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76" name="任意多边形: 形状 1275"/>
              <p:cNvSpPr/>
              <p:nvPr>
                <p:custDataLst>
                  <p:tags r:id="rId702"/>
                </p:custDataLst>
              </p:nvPr>
            </p:nvSpPr>
            <p:spPr>
              <a:xfrm>
                <a:off x="5305266"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77" name="任意多边形: 形状 1276"/>
              <p:cNvSpPr/>
              <p:nvPr>
                <p:custDataLst>
                  <p:tags r:id="rId703"/>
                </p:custDataLst>
              </p:nvPr>
            </p:nvSpPr>
            <p:spPr>
              <a:xfrm>
                <a:off x="5305266"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78" name="任意多边形: 形状 1277"/>
              <p:cNvSpPr/>
              <p:nvPr>
                <p:custDataLst>
                  <p:tags r:id="rId704"/>
                </p:custDataLst>
              </p:nvPr>
            </p:nvSpPr>
            <p:spPr>
              <a:xfrm>
                <a:off x="5305266"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79" name="任意多边形: 形状 1278"/>
              <p:cNvSpPr/>
              <p:nvPr>
                <p:custDataLst>
                  <p:tags r:id="rId705"/>
                </p:custDataLst>
              </p:nvPr>
            </p:nvSpPr>
            <p:spPr>
              <a:xfrm>
                <a:off x="5305266"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80" name="任意多边形: 形状 1279"/>
              <p:cNvSpPr/>
              <p:nvPr>
                <p:custDataLst>
                  <p:tags r:id="rId706"/>
                </p:custDataLst>
              </p:nvPr>
            </p:nvSpPr>
            <p:spPr>
              <a:xfrm>
                <a:off x="5305266"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81" name="任意多边形: 形状 1280"/>
              <p:cNvSpPr/>
              <p:nvPr>
                <p:custDataLst>
                  <p:tags r:id="rId707"/>
                </p:custDataLst>
              </p:nvPr>
            </p:nvSpPr>
            <p:spPr>
              <a:xfrm>
                <a:off x="5305266"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82" name="任意多边形: 形状 1281"/>
              <p:cNvSpPr/>
              <p:nvPr>
                <p:custDataLst>
                  <p:tags r:id="rId708"/>
                </p:custDataLst>
              </p:nvPr>
            </p:nvSpPr>
            <p:spPr>
              <a:xfrm>
                <a:off x="5305266"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83" name="任意多边形: 形状 1282"/>
              <p:cNvSpPr/>
              <p:nvPr>
                <p:custDataLst>
                  <p:tags r:id="rId709"/>
                </p:custDataLst>
              </p:nvPr>
            </p:nvSpPr>
            <p:spPr>
              <a:xfrm>
                <a:off x="5305266"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84" name="任意多边形: 形状 1283"/>
              <p:cNvSpPr/>
              <p:nvPr>
                <p:custDataLst>
                  <p:tags r:id="rId710"/>
                </p:custDataLst>
              </p:nvPr>
            </p:nvSpPr>
            <p:spPr>
              <a:xfrm>
                <a:off x="5305266"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85" name="任意多边形: 形状 1284"/>
              <p:cNvSpPr/>
              <p:nvPr>
                <p:custDataLst>
                  <p:tags r:id="rId711"/>
                </p:custDataLst>
              </p:nvPr>
            </p:nvSpPr>
            <p:spPr>
              <a:xfrm>
                <a:off x="5305266"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86" name="任意多边形: 形状 1285"/>
              <p:cNvSpPr/>
              <p:nvPr>
                <p:custDataLst>
                  <p:tags r:id="rId712"/>
                </p:custDataLst>
              </p:nvPr>
            </p:nvSpPr>
            <p:spPr>
              <a:xfrm>
                <a:off x="5305266"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87" name="任意多边形: 形状 1286"/>
              <p:cNvSpPr/>
              <p:nvPr>
                <p:custDataLst>
                  <p:tags r:id="rId713"/>
                </p:custDataLst>
              </p:nvPr>
            </p:nvSpPr>
            <p:spPr>
              <a:xfrm>
                <a:off x="5305266"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88" name="任意多边形: 形状 1287"/>
              <p:cNvSpPr/>
              <p:nvPr>
                <p:custDataLst>
                  <p:tags r:id="rId714"/>
                </p:custDataLst>
              </p:nvPr>
            </p:nvSpPr>
            <p:spPr>
              <a:xfrm>
                <a:off x="5305266"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89" name="任意多边形: 形状 1288"/>
              <p:cNvSpPr/>
              <p:nvPr>
                <p:custDataLst>
                  <p:tags r:id="rId715"/>
                </p:custDataLst>
              </p:nvPr>
            </p:nvSpPr>
            <p:spPr>
              <a:xfrm>
                <a:off x="5305266"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90" name="任意多边形: 形状 1289"/>
              <p:cNvSpPr/>
              <p:nvPr>
                <p:custDataLst>
                  <p:tags r:id="rId716"/>
                </p:custDataLst>
              </p:nvPr>
            </p:nvSpPr>
            <p:spPr>
              <a:xfrm>
                <a:off x="5220319"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91" name="任意多边形: 形状 1290"/>
              <p:cNvSpPr/>
              <p:nvPr>
                <p:custDataLst>
                  <p:tags r:id="rId717"/>
                </p:custDataLst>
              </p:nvPr>
            </p:nvSpPr>
            <p:spPr>
              <a:xfrm>
                <a:off x="5220319"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92" name="任意多边形: 形状 1291"/>
              <p:cNvSpPr/>
              <p:nvPr>
                <p:custDataLst>
                  <p:tags r:id="rId718"/>
                </p:custDataLst>
              </p:nvPr>
            </p:nvSpPr>
            <p:spPr>
              <a:xfrm>
                <a:off x="5220319"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93" name="任意多边形: 形状 1292"/>
              <p:cNvSpPr/>
              <p:nvPr>
                <p:custDataLst>
                  <p:tags r:id="rId719"/>
                </p:custDataLst>
              </p:nvPr>
            </p:nvSpPr>
            <p:spPr>
              <a:xfrm>
                <a:off x="5220319"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94" name="任意多边形: 形状 1293"/>
              <p:cNvSpPr/>
              <p:nvPr>
                <p:custDataLst>
                  <p:tags r:id="rId720"/>
                </p:custDataLst>
              </p:nvPr>
            </p:nvSpPr>
            <p:spPr>
              <a:xfrm>
                <a:off x="5220319"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95" name="任意多边形: 形状 1294"/>
              <p:cNvSpPr/>
              <p:nvPr>
                <p:custDataLst>
                  <p:tags r:id="rId721"/>
                </p:custDataLst>
              </p:nvPr>
            </p:nvSpPr>
            <p:spPr>
              <a:xfrm>
                <a:off x="5220319"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96" name="任意多边形: 形状 1295"/>
              <p:cNvSpPr/>
              <p:nvPr>
                <p:custDataLst>
                  <p:tags r:id="rId722"/>
                </p:custDataLst>
              </p:nvPr>
            </p:nvSpPr>
            <p:spPr>
              <a:xfrm>
                <a:off x="5220319"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97" name="任意多边形: 形状 1296"/>
              <p:cNvSpPr/>
              <p:nvPr>
                <p:custDataLst>
                  <p:tags r:id="rId723"/>
                </p:custDataLst>
              </p:nvPr>
            </p:nvSpPr>
            <p:spPr>
              <a:xfrm>
                <a:off x="5220319"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98" name="任意多边形: 形状 1297"/>
              <p:cNvSpPr/>
              <p:nvPr>
                <p:custDataLst>
                  <p:tags r:id="rId724"/>
                </p:custDataLst>
              </p:nvPr>
            </p:nvSpPr>
            <p:spPr>
              <a:xfrm>
                <a:off x="5220319"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99" name="任意多边形: 形状 1298"/>
              <p:cNvSpPr/>
              <p:nvPr>
                <p:custDataLst>
                  <p:tags r:id="rId725"/>
                </p:custDataLst>
              </p:nvPr>
            </p:nvSpPr>
            <p:spPr>
              <a:xfrm>
                <a:off x="5220319"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00" name="任意多边形: 形状 1299"/>
              <p:cNvSpPr/>
              <p:nvPr>
                <p:custDataLst>
                  <p:tags r:id="rId726"/>
                </p:custDataLst>
              </p:nvPr>
            </p:nvSpPr>
            <p:spPr>
              <a:xfrm>
                <a:off x="5220319"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01" name="任意多边形: 形状 1300"/>
              <p:cNvSpPr/>
              <p:nvPr>
                <p:custDataLst>
                  <p:tags r:id="rId727"/>
                </p:custDataLst>
              </p:nvPr>
            </p:nvSpPr>
            <p:spPr>
              <a:xfrm>
                <a:off x="5220319"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02" name="任意多边形: 形状 1301"/>
              <p:cNvSpPr/>
              <p:nvPr>
                <p:custDataLst>
                  <p:tags r:id="rId728"/>
                </p:custDataLst>
              </p:nvPr>
            </p:nvSpPr>
            <p:spPr>
              <a:xfrm>
                <a:off x="5220319"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03" name="任意多边形: 形状 1302"/>
              <p:cNvSpPr/>
              <p:nvPr>
                <p:custDataLst>
                  <p:tags r:id="rId729"/>
                </p:custDataLst>
              </p:nvPr>
            </p:nvSpPr>
            <p:spPr>
              <a:xfrm>
                <a:off x="5220319"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04" name="任意多边形: 形状 1303"/>
              <p:cNvSpPr/>
              <p:nvPr>
                <p:custDataLst>
                  <p:tags r:id="rId730"/>
                </p:custDataLst>
              </p:nvPr>
            </p:nvSpPr>
            <p:spPr>
              <a:xfrm>
                <a:off x="5220319"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05" name="任意多边形: 形状 1304"/>
              <p:cNvSpPr/>
              <p:nvPr>
                <p:custDataLst>
                  <p:tags r:id="rId731"/>
                </p:custDataLst>
              </p:nvPr>
            </p:nvSpPr>
            <p:spPr>
              <a:xfrm>
                <a:off x="5220319"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06" name="任意多边形: 形状 1305"/>
              <p:cNvSpPr/>
              <p:nvPr>
                <p:custDataLst>
                  <p:tags r:id="rId732"/>
                </p:custDataLst>
              </p:nvPr>
            </p:nvSpPr>
            <p:spPr>
              <a:xfrm>
                <a:off x="5220319"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07" name="任意多边形: 形状 1306"/>
              <p:cNvSpPr/>
              <p:nvPr>
                <p:custDataLst>
                  <p:tags r:id="rId733"/>
                </p:custDataLst>
              </p:nvPr>
            </p:nvSpPr>
            <p:spPr>
              <a:xfrm>
                <a:off x="5220319"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08" name="任意多边形: 形状 1307"/>
              <p:cNvSpPr/>
              <p:nvPr>
                <p:custDataLst>
                  <p:tags r:id="rId734"/>
                </p:custDataLst>
              </p:nvPr>
            </p:nvSpPr>
            <p:spPr>
              <a:xfrm>
                <a:off x="5220319"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09" name="任意多边形: 形状 1308"/>
              <p:cNvSpPr/>
              <p:nvPr>
                <p:custDataLst>
                  <p:tags r:id="rId735"/>
                </p:custDataLst>
              </p:nvPr>
            </p:nvSpPr>
            <p:spPr>
              <a:xfrm>
                <a:off x="5220319"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10" name="任意多边形: 形状 1309"/>
              <p:cNvSpPr/>
              <p:nvPr>
                <p:custDataLst>
                  <p:tags r:id="rId736"/>
                </p:custDataLst>
              </p:nvPr>
            </p:nvSpPr>
            <p:spPr>
              <a:xfrm>
                <a:off x="5220319"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11" name="任意多边形: 形状 1310"/>
              <p:cNvSpPr/>
              <p:nvPr>
                <p:custDataLst>
                  <p:tags r:id="rId737"/>
                </p:custDataLst>
              </p:nvPr>
            </p:nvSpPr>
            <p:spPr>
              <a:xfrm>
                <a:off x="5220319"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12" name="任意多边形: 形状 1311"/>
              <p:cNvSpPr/>
              <p:nvPr>
                <p:custDataLst>
                  <p:tags r:id="rId738"/>
                </p:custDataLst>
              </p:nvPr>
            </p:nvSpPr>
            <p:spPr>
              <a:xfrm>
                <a:off x="5220319"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13" name="任意多边形: 形状 1312"/>
              <p:cNvSpPr/>
              <p:nvPr>
                <p:custDataLst>
                  <p:tags r:id="rId739"/>
                </p:custDataLst>
              </p:nvPr>
            </p:nvSpPr>
            <p:spPr>
              <a:xfrm>
                <a:off x="5136275"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14" name="任意多边形: 形状 1313"/>
              <p:cNvSpPr/>
              <p:nvPr>
                <p:custDataLst>
                  <p:tags r:id="rId740"/>
                </p:custDataLst>
              </p:nvPr>
            </p:nvSpPr>
            <p:spPr>
              <a:xfrm>
                <a:off x="5136275"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15" name="任意多边形: 形状 1314"/>
              <p:cNvSpPr/>
              <p:nvPr>
                <p:custDataLst>
                  <p:tags r:id="rId741"/>
                </p:custDataLst>
              </p:nvPr>
            </p:nvSpPr>
            <p:spPr>
              <a:xfrm>
                <a:off x="5136275"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16" name="任意多边形: 形状 1315"/>
              <p:cNvSpPr/>
              <p:nvPr>
                <p:custDataLst>
                  <p:tags r:id="rId742"/>
                </p:custDataLst>
              </p:nvPr>
            </p:nvSpPr>
            <p:spPr>
              <a:xfrm>
                <a:off x="5136275"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17" name="任意多边形: 形状 1316"/>
              <p:cNvSpPr/>
              <p:nvPr>
                <p:custDataLst>
                  <p:tags r:id="rId743"/>
                </p:custDataLst>
              </p:nvPr>
            </p:nvSpPr>
            <p:spPr>
              <a:xfrm>
                <a:off x="5136275"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18" name="任意多边形: 形状 1317"/>
              <p:cNvSpPr/>
              <p:nvPr>
                <p:custDataLst>
                  <p:tags r:id="rId744"/>
                </p:custDataLst>
              </p:nvPr>
            </p:nvSpPr>
            <p:spPr>
              <a:xfrm>
                <a:off x="5136275"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19" name="任意多边形: 形状 1318"/>
              <p:cNvSpPr/>
              <p:nvPr>
                <p:custDataLst>
                  <p:tags r:id="rId745"/>
                </p:custDataLst>
              </p:nvPr>
            </p:nvSpPr>
            <p:spPr>
              <a:xfrm>
                <a:off x="5136275"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20" name="任意多边形: 形状 1319"/>
              <p:cNvSpPr/>
              <p:nvPr>
                <p:custDataLst>
                  <p:tags r:id="rId746"/>
                </p:custDataLst>
              </p:nvPr>
            </p:nvSpPr>
            <p:spPr>
              <a:xfrm>
                <a:off x="5136275"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21" name="任意多边形: 形状 1320"/>
              <p:cNvSpPr/>
              <p:nvPr>
                <p:custDataLst>
                  <p:tags r:id="rId747"/>
                </p:custDataLst>
              </p:nvPr>
            </p:nvSpPr>
            <p:spPr>
              <a:xfrm>
                <a:off x="5136275"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22" name="任意多边形: 形状 1321"/>
              <p:cNvSpPr/>
              <p:nvPr>
                <p:custDataLst>
                  <p:tags r:id="rId748"/>
                </p:custDataLst>
              </p:nvPr>
            </p:nvSpPr>
            <p:spPr>
              <a:xfrm>
                <a:off x="5136275"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23" name="任意多边形: 形状 1322"/>
              <p:cNvSpPr/>
              <p:nvPr>
                <p:custDataLst>
                  <p:tags r:id="rId749"/>
                </p:custDataLst>
              </p:nvPr>
            </p:nvSpPr>
            <p:spPr>
              <a:xfrm>
                <a:off x="5136275"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24" name="任意多边形: 形状 1323"/>
              <p:cNvSpPr/>
              <p:nvPr>
                <p:custDataLst>
                  <p:tags r:id="rId750"/>
                </p:custDataLst>
              </p:nvPr>
            </p:nvSpPr>
            <p:spPr>
              <a:xfrm>
                <a:off x="5136275"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25" name="任意多边形: 形状 1324"/>
              <p:cNvSpPr/>
              <p:nvPr>
                <p:custDataLst>
                  <p:tags r:id="rId751"/>
                </p:custDataLst>
              </p:nvPr>
            </p:nvSpPr>
            <p:spPr>
              <a:xfrm>
                <a:off x="5136275"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26" name="任意多边形: 形状 1325"/>
              <p:cNvSpPr/>
              <p:nvPr>
                <p:custDataLst>
                  <p:tags r:id="rId752"/>
                </p:custDataLst>
              </p:nvPr>
            </p:nvSpPr>
            <p:spPr>
              <a:xfrm>
                <a:off x="5136275"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27" name="任意多边形: 形状 1326"/>
              <p:cNvSpPr/>
              <p:nvPr>
                <p:custDataLst>
                  <p:tags r:id="rId753"/>
                </p:custDataLst>
              </p:nvPr>
            </p:nvSpPr>
            <p:spPr>
              <a:xfrm>
                <a:off x="5136275"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28" name="任意多边形: 形状 1327"/>
              <p:cNvSpPr/>
              <p:nvPr>
                <p:custDataLst>
                  <p:tags r:id="rId754"/>
                </p:custDataLst>
              </p:nvPr>
            </p:nvSpPr>
            <p:spPr>
              <a:xfrm>
                <a:off x="5136275"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29" name="任意多边形: 形状 1328"/>
              <p:cNvSpPr/>
              <p:nvPr>
                <p:custDataLst>
                  <p:tags r:id="rId755"/>
                </p:custDataLst>
              </p:nvPr>
            </p:nvSpPr>
            <p:spPr>
              <a:xfrm>
                <a:off x="5136275"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30" name="任意多边形: 形状 1329"/>
              <p:cNvSpPr/>
              <p:nvPr>
                <p:custDataLst>
                  <p:tags r:id="rId756"/>
                </p:custDataLst>
              </p:nvPr>
            </p:nvSpPr>
            <p:spPr>
              <a:xfrm>
                <a:off x="5136275"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31" name="任意多边形: 形状 1330"/>
              <p:cNvSpPr/>
              <p:nvPr>
                <p:custDataLst>
                  <p:tags r:id="rId757"/>
                </p:custDataLst>
              </p:nvPr>
            </p:nvSpPr>
            <p:spPr>
              <a:xfrm>
                <a:off x="5136275"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32" name="任意多边形: 形状 1331"/>
              <p:cNvSpPr/>
              <p:nvPr>
                <p:custDataLst>
                  <p:tags r:id="rId758"/>
                </p:custDataLst>
              </p:nvPr>
            </p:nvSpPr>
            <p:spPr>
              <a:xfrm>
                <a:off x="5136275"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33" name="任意多边形: 形状 1332"/>
              <p:cNvSpPr/>
              <p:nvPr>
                <p:custDataLst>
                  <p:tags r:id="rId759"/>
                </p:custDataLst>
              </p:nvPr>
            </p:nvSpPr>
            <p:spPr>
              <a:xfrm>
                <a:off x="5136275"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34" name="任意多边形: 形状 1333"/>
              <p:cNvSpPr/>
              <p:nvPr>
                <p:custDataLst>
                  <p:tags r:id="rId760"/>
                </p:custDataLst>
              </p:nvPr>
            </p:nvSpPr>
            <p:spPr>
              <a:xfrm>
                <a:off x="5136275"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35" name="任意多边形: 形状 1334"/>
              <p:cNvSpPr/>
              <p:nvPr>
                <p:custDataLst>
                  <p:tags r:id="rId761"/>
                </p:custDataLst>
              </p:nvPr>
            </p:nvSpPr>
            <p:spPr>
              <a:xfrm>
                <a:off x="5136275"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36" name="任意多边形: 形状 1335"/>
              <p:cNvSpPr/>
              <p:nvPr>
                <p:custDataLst>
                  <p:tags r:id="rId762"/>
                </p:custDataLst>
              </p:nvPr>
            </p:nvSpPr>
            <p:spPr>
              <a:xfrm>
                <a:off x="5052231"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37" name="任意多边形: 形状 1336"/>
              <p:cNvSpPr/>
              <p:nvPr>
                <p:custDataLst>
                  <p:tags r:id="rId763"/>
                </p:custDataLst>
              </p:nvPr>
            </p:nvSpPr>
            <p:spPr>
              <a:xfrm>
                <a:off x="5052231"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38" name="任意多边形: 形状 1337"/>
              <p:cNvSpPr/>
              <p:nvPr>
                <p:custDataLst>
                  <p:tags r:id="rId764"/>
                </p:custDataLst>
              </p:nvPr>
            </p:nvSpPr>
            <p:spPr>
              <a:xfrm>
                <a:off x="5052231"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39" name="任意多边形: 形状 1338"/>
              <p:cNvSpPr/>
              <p:nvPr>
                <p:custDataLst>
                  <p:tags r:id="rId765"/>
                </p:custDataLst>
              </p:nvPr>
            </p:nvSpPr>
            <p:spPr>
              <a:xfrm>
                <a:off x="5052231"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40" name="任意多边形: 形状 1339"/>
              <p:cNvSpPr/>
              <p:nvPr>
                <p:custDataLst>
                  <p:tags r:id="rId766"/>
                </p:custDataLst>
              </p:nvPr>
            </p:nvSpPr>
            <p:spPr>
              <a:xfrm>
                <a:off x="5052231"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41" name="任意多边形: 形状 1340"/>
              <p:cNvSpPr/>
              <p:nvPr>
                <p:custDataLst>
                  <p:tags r:id="rId767"/>
                </p:custDataLst>
              </p:nvPr>
            </p:nvSpPr>
            <p:spPr>
              <a:xfrm>
                <a:off x="5052231"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42" name="任意多边形: 形状 1341"/>
              <p:cNvSpPr/>
              <p:nvPr>
                <p:custDataLst>
                  <p:tags r:id="rId768"/>
                </p:custDataLst>
              </p:nvPr>
            </p:nvSpPr>
            <p:spPr>
              <a:xfrm>
                <a:off x="5052231"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43" name="任意多边形: 形状 1342"/>
              <p:cNvSpPr/>
              <p:nvPr>
                <p:custDataLst>
                  <p:tags r:id="rId769"/>
                </p:custDataLst>
              </p:nvPr>
            </p:nvSpPr>
            <p:spPr>
              <a:xfrm>
                <a:off x="5052231"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44" name="任意多边形: 形状 1343"/>
              <p:cNvSpPr/>
              <p:nvPr>
                <p:custDataLst>
                  <p:tags r:id="rId770"/>
                </p:custDataLst>
              </p:nvPr>
            </p:nvSpPr>
            <p:spPr>
              <a:xfrm>
                <a:off x="5052231"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45" name="任意多边形: 形状 1344"/>
              <p:cNvSpPr/>
              <p:nvPr>
                <p:custDataLst>
                  <p:tags r:id="rId771"/>
                </p:custDataLst>
              </p:nvPr>
            </p:nvSpPr>
            <p:spPr>
              <a:xfrm>
                <a:off x="5052231"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46" name="任意多边形: 形状 1345"/>
              <p:cNvSpPr/>
              <p:nvPr>
                <p:custDataLst>
                  <p:tags r:id="rId772"/>
                </p:custDataLst>
              </p:nvPr>
            </p:nvSpPr>
            <p:spPr>
              <a:xfrm>
                <a:off x="5052231"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47" name="任意多边形: 形状 1346"/>
              <p:cNvSpPr/>
              <p:nvPr>
                <p:custDataLst>
                  <p:tags r:id="rId773"/>
                </p:custDataLst>
              </p:nvPr>
            </p:nvSpPr>
            <p:spPr>
              <a:xfrm>
                <a:off x="5052231"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48" name="任意多边形: 形状 1347"/>
              <p:cNvSpPr/>
              <p:nvPr>
                <p:custDataLst>
                  <p:tags r:id="rId774"/>
                </p:custDataLst>
              </p:nvPr>
            </p:nvSpPr>
            <p:spPr>
              <a:xfrm>
                <a:off x="5052231"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49" name="任意多边形: 形状 1348"/>
              <p:cNvSpPr/>
              <p:nvPr>
                <p:custDataLst>
                  <p:tags r:id="rId775"/>
                </p:custDataLst>
              </p:nvPr>
            </p:nvSpPr>
            <p:spPr>
              <a:xfrm>
                <a:off x="5052231"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50" name="任意多边形: 形状 1349"/>
              <p:cNvSpPr/>
              <p:nvPr>
                <p:custDataLst>
                  <p:tags r:id="rId776"/>
                </p:custDataLst>
              </p:nvPr>
            </p:nvSpPr>
            <p:spPr>
              <a:xfrm>
                <a:off x="5052231"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51" name="任意多边形: 形状 1350"/>
              <p:cNvSpPr/>
              <p:nvPr>
                <p:custDataLst>
                  <p:tags r:id="rId777"/>
                </p:custDataLst>
              </p:nvPr>
            </p:nvSpPr>
            <p:spPr>
              <a:xfrm>
                <a:off x="5052231"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52" name="任意多边形: 形状 1351"/>
              <p:cNvSpPr/>
              <p:nvPr>
                <p:custDataLst>
                  <p:tags r:id="rId778"/>
                </p:custDataLst>
              </p:nvPr>
            </p:nvSpPr>
            <p:spPr>
              <a:xfrm>
                <a:off x="5052231"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53" name="任意多边形: 形状 1352"/>
              <p:cNvSpPr/>
              <p:nvPr>
                <p:custDataLst>
                  <p:tags r:id="rId779"/>
                </p:custDataLst>
              </p:nvPr>
            </p:nvSpPr>
            <p:spPr>
              <a:xfrm>
                <a:off x="5052231"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54" name="任意多边形: 形状 1353"/>
              <p:cNvSpPr/>
              <p:nvPr>
                <p:custDataLst>
                  <p:tags r:id="rId780"/>
                </p:custDataLst>
              </p:nvPr>
            </p:nvSpPr>
            <p:spPr>
              <a:xfrm>
                <a:off x="5052231"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55" name="任意多边形: 形状 1354"/>
              <p:cNvSpPr/>
              <p:nvPr>
                <p:custDataLst>
                  <p:tags r:id="rId781"/>
                </p:custDataLst>
              </p:nvPr>
            </p:nvSpPr>
            <p:spPr>
              <a:xfrm>
                <a:off x="5052231"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56" name="任意多边形: 形状 1355"/>
              <p:cNvSpPr/>
              <p:nvPr>
                <p:custDataLst>
                  <p:tags r:id="rId782"/>
                </p:custDataLst>
              </p:nvPr>
            </p:nvSpPr>
            <p:spPr>
              <a:xfrm>
                <a:off x="5052231"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57" name="任意多边形: 形状 1356"/>
              <p:cNvSpPr/>
              <p:nvPr>
                <p:custDataLst>
                  <p:tags r:id="rId783"/>
                </p:custDataLst>
              </p:nvPr>
            </p:nvSpPr>
            <p:spPr>
              <a:xfrm>
                <a:off x="5052231"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58" name="任意多边形: 形状 1357"/>
              <p:cNvSpPr/>
              <p:nvPr>
                <p:custDataLst>
                  <p:tags r:id="rId784"/>
                </p:custDataLst>
              </p:nvPr>
            </p:nvSpPr>
            <p:spPr>
              <a:xfrm>
                <a:off x="5052231"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59" name="任意多边形: 形状 1358"/>
              <p:cNvSpPr/>
              <p:nvPr>
                <p:custDataLst>
                  <p:tags r:id="rId785"/>
                </p:custDataLst>
              </p:nvPr>
            </p:nvSpPr>
            <p:spPr>
              <a:xfrm>
                <a:off x="4967284"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60" name="任意多边形: 形状 1359"/>
              <p:cNvSpPr/>
              <p:nvPr>
                <p:custDataLst>
                  <p:tags r:id="rId786"/>
                </p:custDataLst>
              </p:nvPr>
            </p:nvSpPr>
            <p:spPr>
              <a:xfrm>
                <a:off x="4967284"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61" name="任意多边形: 形状 1360"/>
              <p:cNvSpPr/>
              <p:nvPr>
                <p:custDataLst>
                  <p:tags r:id="rId787"/>
                </p:custDataLst>
              </p:nvPr>
            </p:nvSpPr>
            <p:spPr>
              <a:xfrm>
                <a:off x="4967284"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62" name="任意多边形: 形状 1361"/>
              <p:cNvSpPr/>
              <p:nvPr>
                <p:custDataLst>
                  <p:tags r:id="rId788"/>
                </p:custDataLst>
              </p:nvPr>
            </p:nvSpPr>
            <p:spPr>
              <a:xfrm>
                <a:off x="4967284"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63" name="任意多边形: 形状 1362"/>
              <p:cNvSpPr/>
              <p:nvPr>
                <p:custDataLst>
                  <p:tags r:id="rId789"/>
                </p:custDataLst>
              </p:nvPr>
            </p:nvSpPr>
            <p:spPr>
              <a:xfrm>
                <a:off x="4967284"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64" name="任意多边形: 形状 1363"/>
              <p:cNvSpPr/>
              <p:nvPr>
                <p:custDataLst>
                  <p:tags r:id="rId790"/>
                </p:custDataLst>
              </p:nvPr>
            </p:nvSpPr>
            <p:spPr>
              <a:xfrm>
                <a:off x="4967284"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65" name="任意多边形: 形状 1364"/>
              <p:cNvSpPr/>
              <p:nvPr>
                <p:custDataLst>
                  <p:tags r:id="rId791"/>
                </p:custDataLst>
              </p:nvPr>
            </p:nvSpPr>
            <p:spPr>
              <a:xfrm>
                <a:off x="4967284"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66" name="任意多边形: 形状 1365"/>
              <p:cNvSpPr/>
              <p:nvPr>
                <p:custDataLst>
                  <p:tags r:id="rId792"/>
                </p:custDataLst>
              </p:nvPr>
            </p:nvSpPr>
            <p:spPr>
              <a:xfrm>
                <a:off x="4967284"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67" name="任意多边形: 形状 1366"/>
              <p:cNvSpPr/>
              <p:nvPr>
                <p:custDataLst>
                  <p:tags r:id="rId793"/>
                </p:custDataLst>
              </p:nvPr>
            </p:nvSpPr>
            <p:spPr>
              <a:xfrm>
                <a:off x="4967284"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68" name="任意多边形: 形状 1367"/>
              <p:cNvSpPr/>
              <p:nvPr>
                <p:custDataLst>
                  <p:tags r:id="rId794"/>
                </p:custDataLst>
              </p:nvPr>
            </p:nvSpPr>
            <p:spPr>
              <a:xfrm>
                <a:off x="4967284"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69" name="任意多边形: 形状 1368"/>
              <p:cNvSpPr/>
              <p:nvPr>
                <p:custDataLst>
                  <p:tags r:id="rId795"/>
                </p:custDataLst>
              </p:nvPr>
            </p:nvSpPr>
            <p:spPr>
              <a:xfrm>
                <a:off x="4967284"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70" name="任意多边形: 形状 1369"/>
              <p:cNvSpPr/>
              <p:nvPr>
                <p:custDataLst>
                  <p:tags r:id="rId796"/>
                </p:custDataLst>
              </p:nvPr>
            </p:nvSpPr>
            <p:spPr>
              <a:xfrm>
                <a:off x="4967284"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71" name="任意多边形: 形状 1370"/>
              <p:cNvSpPr/>
              <p:nvPr>
                <p:custDataLst>
                  <p:tags r:id="rId797"/>
                </p:custDataLst>
              </p:nvPr>
            </p:nvSpPr>
            <p:spPr>
              <a:xfrm>
                <a:off x="4967284"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72" name="任意多边形: 形状 1371"/>
              <p:cNvSpPr/>
              <p:nvPr>
                <p:custDataLst>
                  <p:tags r:id="rId798"/>
                </p:custDataLst>
              </p:nvPr>
            </p:nvSpPr>
            <p:spPr>
              <a:xfrm>
                <a:off x="4967284"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73" name="任意多边形: 形状 1372"/>
              <p:cNvSpPr/>
              <p:nvPr>
                <p:custDataLst>
                  <p:tags r:id="rId799"/>
                </p:custDataLst>
              </p:nvPr>
            </p:nvSpPr>
            <p:spPr>
              <a:xfrm>
                <a:off x="4967284"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74" name="任意多边形: 形状 1373"/>
              <p:cNvSpPr/>
              <p:nvPr>
                <p:custDataLst>
                  <p:tags r:id="rId800"/>
                </p:custDataLst>
              </p:nvPr>
            </p:nvSpPr>
            <p:spPr>
              <a:xfrm>
                <a:off x="4967284"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75" name="任意多边形: 形状 1374"/>
              <p:cNvSpPr/>
              <p:nvPr>
                <p:custDataLst>
                  <p:tags r:id="rId801"/>
                </p:custDataLst>
              </p:nvPr>
            </p:nvSpPr>
            <p:spPr>
              <a:xfrm>
                <a:off x="4967284"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76" name="任意多边形: 形状 1375"/>
              <p:cNvSpPr/>
              <p:nvPr>
                <p:custDataLst>
                  <p:tags r:id="rId802"/>
                </p:custDataLst>
              </p:nvPr>
            </p:nvSpPr>
            <p:spPr>
              <a:xfrm>
                <a:off x="4967284"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77" name="任意多边形: 形状 1376"/>
              <p:cNvSpPr/>
              <p:nvPr>
                <p:custDataLst>
                  <p:tags r:id="rId803"/>
                </p:custDataLst>
              </p:nvPr>
            </p:nvSpPr>
            <p:spPr>
              <a:xfrm>
                <a:off x="4967284"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78" name="任意多边形: 形状 1377"/>
              <p:cNvSpPr/>
              <p:nvPr>
                <p:custDataLst>
                  <p:tags r:id="rId804"/>
                </p:custDataLst>
              </p:nvPr>
            </p:nvSpPr>
            <p:spPr>
              <a:xfrm>
                <a:off x="4967284"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79" name="任意多边形: 形状 1378"/>
              <p:cNvSpPr/>
              <p:nvPr>
                <p:custDataLst>
                  <p:tags r:id="rId805"/>
                </p:custDataLst>
              </p:nvPr>
            </p:nvSpPr>
            <p:spPr>
              <a:xfrm>
                <a:off x="4967284"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80" name="任意多边形: 形状 1379"/>
              <p:cNvSpPr/>
              <p:nvPr>
                <p:custDataLst>
                  <p:tags r:id="rId806"/>
                </p:custDataLst>
              </p:nvPr>
            </p:nvSpPr>
            <p:spPr>
              <a:xfrm>
                <a:off x="4967284"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81" name="任意多边形: 形状 1380"/>
              <p:cNvSpPr/>
              <p:nvPr>
                <p:custDataLst>
                  <p:tags r:id="rId807"/>
                </p:custDataLst>
              </p:nvPr>
            </p:nvSpPr>
            <p:spPr>
              <a:xfrm>
                <a:off x="4967284"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82" name="任意多边形: 形状 1381"/>
              <p:cNvSpPr/>
              <p:nvPr>
                <p:custDataLst>
                  <p:tags r:id="rId808"/>
                </p:custDataLst>
              </p:nvPr>
            </p:nvSpPr>
            <p:spPr>
              <a:xfrm>
                <a:off x="4883240"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83" name="任意多边形: 形状 1382"/>
              <p:cNvSpPr/>
              <p:nvPr>
                <p:custDataLst>
                  <p:tags r:id="rId809"/>
                </p:custDataLst>
              </p:nvPr>
            </p:nvSpPr>
            <p:spPr>
              <a:xfrm>
                <a:off x="4883240"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84" name="任意多边形: 形状 1383"/>
              <p:cNvSpPr/>
              <p:nvPr>
                <p:custDataLst>
                  <p:tags r:id="rId810"/>
                </p:custDataLst>
              </p:nvPr>
            </p:nvSpPr>
            <p:spPr>
              <a:xfrm>
                <a:off x="4883240"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85" name="任意多边形: 形状 1384"/>
              <p:cNvSpPr/>
              <p:nvPr>
                <p:custDataLst>
                  <p:tags r:id="rId811"/>
                </p:custDataLst>
              </p:nvPr>
            </p:nvSpPr>
            <p:spPr>
              <a:xfrm>
                <a:off x="4883240"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86" name="任意多边形: 形状 1385"/>
              <p:cNvSpPr/>
              <p:nvPr>
                <p:custDataLst>
                  <p:tags r:id="rId812"/>
                </p:custDataLst>
              </p:nvPr>
            </p:nvSpPr>
            <p:spPr>
              <a:xfrm>
                <a:off x="4883240"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87" name="任意多边形: 形状 1386"/>
              <p:cNvSpPr/>
              <p:nvPr>
                <p:custDataLst>
                  <p:tags r:id="rId813"/>
                </p:custDataLst>
              </p:nvPr>
            </p:nvSpPr>
            <p:spPr>
              <a:xfrm>
                <a:off x="4883240"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88" name="任意多边形: 形状 1387"/>
              <p:cNvSpPr/>
              <p:nvPr>
                <p:custDataLst>
                  <p:tags r:id="rId814"/>
                </p:custDataLst>
              </p:nvPr>
            </p:nvSpPr>
            <p:spPr>
              <a:xfrm>
                <a:off x="4883240"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89" name="任意多边形: 形状 1388"/>
              <p:cNvSpPr/>
              <p:nvPr>
                <p:custDataLst>
                  <p:tags r:id="rId815"/>
                </p:custDataLst>
              </p:nvPr>
            </p:nvSpPr>
            <p:spPr>
              <a:xfrm>
                <a:off x="4883240"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90" name="任意多边形: 形状 1389"/>
              <p:cNvSpPr/>
              <p:nvPr>
                <p:custDataLst>
                  <p:tags r:id="rId816"/>
                </p:custDataLst>
              </p:nvPr>
            </p:nvSpPr>
            <p:spPr>
              <a:xfrm>
                <a:off x="4883240"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91" name="任意多边形: 形状 1390"/>
              <p:cNvSpPr/>
              <p:nvPr>
                <p:custDataLst>
                  <p:tags r:id="rId817"/>
                </p:custDataLst>
              </p:nvPr>
            </p:nvSpPr>
            <p:spPr>
              <a:xfrm>
                <a:off x="4883240"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92" name="任意多边形: 形状 1391"/>
              <p:cNvSpPr/>
              <p:nvPr>
                <p:custDataLst>
                  <p:tags r:id="rId818"/>
                </p:custDataLst>
              </p:nvPr>
            </p:nvSpPr>
            <p:spPr>
              <a:xfrm>
                <a:off x="4883240"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93" name="任意多边形: 形状 1392"/>
              <p:cNvSpPr/>
              <p:nvPr>
                <p:custDataLst>
                  <p:tags r:id="rId819"/>
                </p:custDataLst>
              </p:nvPr>
            </p:nvSpPr>
            <p:spPr>
              <a:xfrm>
                <a:off x="4883240"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94" name="任意多边形: 形状 1393"/>
              <p:cNvSpPr/>
              <p:nvPr>
                <p:custDataLst>
                  <p:tags r:id="rId820"/>
                </p:custDataLst>
              </p:nvPr>
            </p:nvSpPr>
            <p:spPr>
              <a:xfrm>
                <a:off x="4883240"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95" name="任意多边形: 形状 1394"/>
              <p:cNvSpPr/>
              <p:nvPr>
                <p:custDataLst>
                  <p:tags r:id="rId821"/>
                </p:custDataLst>
              </p:nvPr>
            </p:nvSpPr>
            <p:spPr>
              <a:xfrm>
                <a:off x="4883240"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96" name="任意多边形: 形状 1395"/>
              <p:cNvSpPr/>
              <p:nvPr>
                <p:custDataLst>
                  <p:tags r:id="rId822"/>
                </p:custDataLst>
              </p:nvPr>
            </p:nvSpPr>
            <p:spPr>
              <a:xfrm>
                <a:off x="4883240"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97" name="任意多边形: 形状 1396"/>
              <p:cNvSpPr/>
              <p:nvPr>
                <p:custDataLst>
                  <p:tags r:id="rId823"/>
                </p:custDataLst>
              </p:nvPr>
            </p:nvSpPr>
            <p:spPr>
              <a:xfrm>
                <a:off x="4883240"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98" name="任意多边形: 形状 1397"/>
              <p:cNvSpPr/>
              <p:nvPr>
                <p:custDataLst>
                  <p:tags r:id="rId824"/>
                </p:custDataLst>
              </p:nvPr>
            </p:nvSpPr>
            <p:spPr>
              <a:xfrm>
                <a:off x="4883240"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99" name="任意多边形: 形状 1398"/>
              <p:cNvSpPr/>
              <p:nvPr>
                <p:custDataLst>
                  <p:tags r:id="rId825"/>
                </p:custDataLst>
              </p:nvPr>
            </p:nvSpPr>
            <p:spPr>
              <a:xfrm>
                <a:off x="4883240"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00" name="任意多边形: 形状 1399"/>
              <p:cNvSpPr/>
              <p:nvPr>
                <p:custDataLst>
                  <p:tags r:id="rId826"/>
                </p:custDataLst>
              </p:nvPr>
            </p:nvSpPr>
            <p:spPr>
              <a:xfrm>
                <a:off x="4883240"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01" name="任意多边形: 形状 1400"/>
              <p:cNvSpPr/>
              <p:nvPr>
                <p:custDataLst>
                  <p:tags r:id="rId827"/>
                </p:custDataLst>
              </p:nvPr>
            </p:nvSpPr>
            <p:spPr>
              <a:xfrm>
                <a:off x="4883240"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02" name="任意多边形: 形状 1401"/>
              <p:cNvSpPr/>
              <p:nvPr>
                <p:custDataLst>
                  <p:tags r:id="rId828"/>
                </p:custDataLst>
              </p:nvPr>
            </p:nvSpPr>
            <p:spPr>
              <a:xfrm>
                <a:off x="4883240"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03" name="任意多边形: 形状 1402"/>
              <p:cNvSpPr/>
              <p:nvPr>
                <p:custDataLst>
                  <p:tags r:id="rId829"/>
                </p:custDataLst>
              </p:nvPr>
            </p:nvSpPr>
            <p:spPr>
              <a:xfrm>
                <a:off x="4883240"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04" name="任意多边形: 形状 1403"/>
              <p:cNvSpPr/>
              <p:nvPr>
                <p:custDataLst>
                  <p:tags r:id="rId830"/>
                </p:custDataLst>
              </p:nvPr>
            </p:nvSpPr>
            <p:spPr>
              <a:xfrm>
                <a:off x="4883240"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05" name="任意多边形: 形状 1404"/>
              <p:cNvSpPr/>
              <p:nvPr>
                <p:custDataLst>
                  <p:tags r:id="rId831"/>
                </p:custDataLst>
              </p:nvPr>
            </p:nvSpPr>
            <p:spPr>
              <a:xfrm>
                <a:off x="4799197"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06" name="任意多边形: 形状 1405"/>
              <p:cNvSpPr/>
              <p:nvPr>
                <p:custDataLst>
                  <p:tags r:id="rId832"/>
                </p:custDataLst>
              </p:nvPr>
            </p:nvSpPr>
            <p:spPr>
              <a:xfrm>
                <a:off x="4799197"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07" name="任意多边形: 形状 1406"/>
              <p:cNvSpPr/>
              <p:nvPr>
                <p:custDataLst>
                  <p:tags r:id="rId833"/>
                </p:custDataLst>
              </p:nvPr>
            </p:nvSpPr>
            <p:spPr>
              <a:xfrm>
                <a:off x="4799197"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08" name="任意多边形: 形状 1407"/>
              <p:cNvSpPr/>
              <p:nvPr>
                <p:custDataLst>
                  <p:tags r:id="rId834"/>
                </p:custDataLst>
              </p:nvPr>
            </p:nvSpPr>
            <p:spPr>
              <a:xfrm>
                <a:off x="4799197"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09" name="任意多边形: 形状 1408"/>
              <p:cNvSpPr/>
              <p:nvPr>
                <p:custDataLst>
                  <p:tags r:id="rId835"/>
                </p:custDataLst>
              </p:nvPr>
            </p:nvSpPr>
            <p:spPr>
              <a:xfrm>
                <a:off x="4799197"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10" name="任意多边形: 形状 1409"/>
              <p:cNvSpPr/>
              <p:nvPr>
                <p:custDataLst>
                  <p:tags r:id="rId836"/>
                </p:custDataLst>
              </p:nvPr>
            </p:nvSpPr>
            <p:spPr>
              <a:xfrm>
                <a:off x="4799197"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11" name="任意多边形: 形状 1410"/>
              <p:cNvSpPr/>
              <p:nvPr>
                <p:custDataLst>
                  <p:tags r:id="rId837"/>
                </p:custDataLst>
              </p:nvPr>
            </p:nvSpPr>
            <p:spPr>
              <a:xfrm>
                <a:off x="4799197"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12" name="任意多边形: 形状 1411"/>
              <p:cNvSpPr/>
              <p:nvPr>
                <p:custDataLst>
                  <p:tags r:id="rId838"/>
                </p:custDataLst>
              </p:nvPr>
            </p:nvSpPr>
            <p:spPr>
              <a:xfrm>
                <a:off x="4799197"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13" name="任意多边形: 形状 1412"/>
              <p:cNvSpPr/>
              <p:nvPr>
                <p:custDataLst>
                  <p:tags r:id="rId839"/>
                </p:custDataLst>
              </p:nvPr>
            </p:nvSpPr>
            <p:spPr>
              <a:xfrm>
                <a:off x="4799197"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14" name="任意多边形: 形状 1413"/>
              <p:cNvSpPr/>
              <p:nvPr>
                <p:custDataLst>
                  <p:tags r:id="rId840"/>
                </p:custDataLst>
              </p:nvPr>
            </p:nvSpPr>
            <p:spPr>
              <a:xfrm>
                <a:off x="4799197"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15" name="任意多边形: 形状 1414"/>
              <p:cNvSpPr/>
              <p:nvPr>
                <p:custDataLst>
                  <p:tags r:id="rId841"/>
                </p:custDataLst>
              </p:nvPr>
            </p:nvSpPr>
            <p:spPr>
              <a:xfrm>
                <a:off x="4799197"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16" name="任意多边形: 形状 1415"/>
              <p:cNvSpPr/>
              <p:nvPr>
                <p:custDataLst>
                  <p:tags r:id="rId842"/>
                </p:custDataLst>
              </p:nvPr>
            </p:nvSpPr>
            <p:spPr>
              <a:xfrm>
                <a:off x="4799197"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17" name="任意多边形: 形状 1416"/>
              <p:cNvSpPr/>
              <p:nvPr>
                <p:custDataLst>
                  <p:tags r:id="rId843"/>
                </p:custDataLst>
              </p:nvPr>
            </p:nvSpPr>
            <p:spPr>
              <a:xfrm>
                <a:off x="4799197"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18" name="任意多边形: 形状 1417"/>
              <p:cNvSpPr/>
              <p:nvPr>
                <p:custDataLst>
                  <p:tags r:id="rId844"/>
                </p:custDataLst>
              </p:nvPr>
            </p:nvSpPr>
            <p:spPr>
              <a:xfrm>
                <a:off x="4799197"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19" name="任意多边形: 形状 1418"/>
              <p:cNvSpPr/>
              <p:nvPr>
                <p:custDataLst>
                  <p:tags r:id="rId845"/>
                </p:custDataLst>
              </p:nvPr>
            </p:nvSpPr>
            <p:spPr>
              <a:xfrm>
                <a:off x="4799197"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20" name="任意多边形: 形状 1419"/>
              <p:cNvSpPr/>
              <p:nvPr>
                <p:custDataLst>
                  <p:tags r:id="rId846"/>
                </p:custDataLst>
              </p:nvPr>
            </p:nvSpPr>
            <p:spPr>
              <a:xfrm>
                <a:off x="4799197"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21" name="任意多边形: 形状 1420"/>
              <p:cNvSpPr/>
              <p:nvPr>
                <p:custDataLst>
                  <p:tags r:id="rId847"/>
                </p:custDataLst>
              </p:nvPr>
            </p:nvSpPr>
            <p:spPr>
              <a:xfrm>
                <a:off x="4799197"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22" name="任意多边形: 形状 1421"/>
              <p:cNvSpPr/>
              <p:nvPr>
                <p:custDataLst>
                  <p:tags r:id="rId848"/>
                </p:custDataLst>
              </p:nvPr>
            </p:nvSpPr>
            <p:spPr>
              <a:xfrm>
                <a:off x="4799197"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23" name="任意多边形: 形状 1422"/>
              <p:cNvSpPr/>
              <p:nvPr>
                <p:custDataLst>
                  <p:tags r:id="rId849"/>
                </p:custDataLst>
              </p:nvPr>
            </p:nvSpPr>
            <p:spPr>
              <a:xfrm>
                <a:off x="4799197"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24" name="任意多边形: 形状 1423"/>
              <p:cNvSpPr/>
              <p:nvPr>
                <p:custDataLst>
                  <p:tags r:id="rId850"/>
                </p:custDataLst>
              </p:nvPr>
            </p:nvSpPr>
            <p:spPr>
              <a:xfrm>
                <a:off x="4799197"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25" name="任意多边形: 形状 1424"/>
              <p:cNvSpPr/>
              <p:nvPr>
                <p:custDataLst>
                  <p:tags r:id="rId851"/>
                </p:custDataLst>
              </p:nvPr>
            </p:nvSpPr>
            <p:spPr>
              <a:xfrm>
                <a:off x="4799197"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26" name="任意多边形: 形状 1425"/>
              <p:cNvSpPr/>
              <p:nvPr>
                <p:custDataLst>
                  <p:tags r:id="rId852"/>
                </p:custDataLst>
              </p:nvPr>
            </p:nvSpPr>
            <p:spPr>
              <a:xfrm>
                <a:off x="4799197"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27" name="任意多边形: 形状 1426"/>
              <p:cNvSpPr/>
              <p:nvPr>
                <p:custDataLst>
                  <p:tags r:id="rId853"/>
                </p:custDataLst>
              </p:nvPr>
            </p:nvSpPr>
            <p:spPr>
              <a:xfrm>
                <a:off x="4799197"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28" name="任意多边形: 形状 1427"/>
              <p:cNvSpPr/>
              <p:nvPr>
                <p:custDataLst>
                  <p:tags r:id="rId854"/>
                </p:custDataLst>
              </p:nvPr>
            </p:nvSpPr>
            <p:spPr>
              <a:xfrm>
                <a:off x="4714249"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29" name="任意多边形: 形状 1428"/>
              <p:cNvSpPr/>
              <p:nvPr>
                <p:custDataLst>
                  <p:tags r:id="rId855"/>
                </p:custDataLst>
              </p:nvPr>
            </p:nvSpPr>
            <p:spPr>
              <a:xfrm>
                <a:off x="4714249"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30" name="任意多边形: 形状 1429"/>
              <p:cNvSpPr/>
              <p:nvPr>
                <p:custDataLst>
                  <p:tags r:id="rId856"/>
                </p:custDataLst>
              </p:nvPr>
            </p:nvSpPr>
            <p:spPr>
              <a:xfrm>
                <a:off x="4714249"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31" name="任意多边形: 形状 1430"/>
              <p:cNvSpPr/>
              <p:nvPr>
                <p:custDataLst>
                  <p:tags r:id="rId857"/>
                </p:custDataLst>
              </p:nvPr>
            </p:nvSpPr>
            <p:spPr>
              <a:xfrm>
                <a:off x="4714249"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32" name="任意多边形: 形状 1431"/>
              <p:cNvSpPr/>
              <p:nvPr>
                <p:custDataLst>
                  <p:tags r:id="rId858"/>
                </p:custDataLst>
              </p:nvPr>
            </p:nvSpPr>
            <p:spPr>
              <a:xfrm>
                <a:off x="4714249"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33" name="任意多边形: 形状 1432"/>
              <p:cNvSpPr/>
              <p:nvPr>
                <p:custDataLst>
                  <p:tags r:id="rId859"/>
                </p:custDataLst>
              </p:nvPr>
            </p:nvSpPr>
            <p:spPr>
              <a:xfrm>
                <a:off x="4714249"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34" name="任意多边形: 形状 1433"/>
              <p:cNvSpPr/>
              <p:nvPr>
                <p:custDataLst>
                  <p:tags r:id="rId860"/>
                </p:custDataLst>
              </p:nvPr>
            </p:nvSpPr>
            <p:spPr>
              <a:xfrm>
                <a:off x="4714249"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35" name="任意多边形: 形状 1434"/>
              <p:cNvSpPr/>
              <p:nvPr>
                <p:custDataLst>
                  <p:tags r:id="rId861"/>
                </p:custDataLst>
              </p:nvPr>
            </p:nvSpPr>
            <p:spPr>
              <a:xfrm>
                <a:off x="4714249"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36" name="任意多边形: 形状 1435"/>
              <p:cNvSpPr/>
              <p:nvPr>
                <p:custDataLst>
                  <p:tags r:id="rId862"/>
                </p:custDataLst>
              </p:nvPr>
            </p:nvSpPr>
            <p:spPr>
              <a:xfrm>
                <a:off x="4714249"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37" name="任意多边形: 形状 1436"/>
              <p:cNvSpPr/>
              <p:nvPr>
                <p:custDataLst>
                  <p:tags r:id="rId863"/>
                </p:custDataLst>
              </p:nvPr>
            </p:nvSpPr>
            <p:spPr>
              <a:xfrm>
                <a:off x="4714249"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38" name="任意多边形: 形状 1437"/>
              <p:cNvSpPr/>
              <p:nvPr>
                <p:custDataLst>
                  <p:tags r:id="rId864"/>
                </p:custDataLst>
              </p:nvPr>
            </p:nvSpPr>
            <p:spPr>
              <a:xfrm>
                <a:off x="4714249"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39" name="任意多边形: 形状 1438"/>
              <p:cNvSpPr/>
              <p:nvPr>
                <p:custDataLst>
                  <p:tags r:id="rId865"/>
                </p:custDataLst>
              </p:nvPr>
            </p:nvSpPr>
            <p:spPr>
              <a:xfrm>
                <a:off x="4714249"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40" name="任意多边形: 形状 1439"/>
              <p:cNvSpPr/>
              <p:nvPr>
                <p:custDataLst>
                  <p:tags r:id="rId866"/>
                </p:custDataLst>
              </p:nvPr>
            </p:nvSpPr>
            <p:spPr>
              <a:xfrm>
                <a:off x="4714249"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41" name="任意多边形: 形状 1440"/>
              <p:cNvSpPr/>
              <p:nvPr>
                <p:custDataLst>
                  <p:tags r:id="rId867"/>
                </p:custDataLst>
              </p:nvPr>
            </p:nvSpPr>
            <p:spPr>
              <a:xfrm>
                <a:off x="4714249"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42" name="任意多边形: 形状 1441"/>
              <p:cNvSpPr/>
              <p:nvPr>
                <p:custDataLst>
                  <p:tags r:id="rId868"/>
                </p:custDataLst>
              </p:nvPr>
            </p:nvSpPr>
            <p:spPr>
              <a:xfrm>
                <a:off x="4714249"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43" name="任意多边形: 形状 1442"/>
              <p:cNvSpPr/>
              <p:nvPr>
                <p:custDataLst>
                  <p:tags r:id="rId869"/>
                </p:custDataLst>
              </p:nvPr>
            </p:nvSpPr>
            <p:spPr>
              <a:xfrm>
                <a:off x="4714249"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44" name="任意多边形: 形状 1443"/>
              <p:cNvSpPr/>
              <p:nvPr>
                <p:custDataLst>
                  <p:tags r:id="rId870"/>
                </p:custDataLst>
              </p:nvPr>
            </p:nvSpPr>
            <p:spPr>
              <a:xfrm>
                <a:off x="4714249"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45" name="任意多边形: 形状 1444"/>
              <p:cNvSpPr/>
              <p:nvPr>
                <p:custDataLst>
                  <p:tags r:id="rId871"/>
                </p:custDataLst>
              </p:nvPr>
            </p:nvSpPr>
            <p:spPr>
              <a:xfrm>
                <a:off x="4714249"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46" name="任意多边形: 形状 1445"/>
              <p:cNvSpPr/>
              <p:nvPr>
                <p:custDataLst>
                  <p:tags r:id="rId872"/>
                </p:custDataLst>
              </p:nvPr>
            </p:nvSpPr>
            <p:spPr>
              <a:xfrm>
                <a:off x="4714249"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47" name="任意多边形: 形状 1446"/>
              <p:cNvSpPr/>
              <p:nvPr>
                <p:custDataLst>
                  <p:tags r:id="rId873"/>
                </p:custDataLst>
              </p:nvPr>
            </p:nvSpPr>
            <p:spPr>
              <a:xfrm>
                <a:off x="4714249"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48" name="任意多边形: 形状 1447"/>
              <p:cNvSpPr/>
              <p:nvPr>
                <p:custDataLst>
                  <p:tags r:id="rId874"/>
                </p:custDataLst>
              </p:nvPr>
            </p:nvSpPr>
            <p:spPr>
              <a:xfrm>
                <a:off x="4714249"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49" name="任意多边形: 形状 1448"/>
              <p:cNvSpPr/>
              <p:nvPr>
                <p:custDataLst>
                  <p:tags r:id="rId875"/>
                </p:custDataLst>
              </p:nvPr>
            </p:nvSpPr>
            <p:spPr>
              <a:xfrm>
                <a:off x="4714249"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50" name="任意多边形: 形状 1449"/>
              <p:cNvSpPr/>
              <p:nvPr>
                <p:custDataLst>
                  <p:tags r:id="rId876"/>
                </p:custDataLst>
              </p:nvPr>
            </p:nvSpPr>
            <p:spPr>
              <a:xfrm>
                <a:off x="4714249"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51" name="任意多边形: 形状 1450"/>
              <p:cNvSpPr/>
              <p:nvPr>
                <p:custDataLst>
                  <p:tags r:id="rId877"/>
                </p:custDataLst>
              </p:nvPr>
            </p:nvSpPr>
            <p:spPr>
              <a:xfrm>
                <a:off x="4630206"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52" name="任意多边形: 形状 1451"/>
              <p:cNvSpPr/>
              <p:nvPr>
                <p:custDataLst>
                  <p:tags r:id="rId878"/>
                </p:custDataLst>
              </p:nvPr>
            </p:nvSpPr>
            <p:spPr>
              <a:xfrm>
                <a:off x="4630206"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53" name="任意多边形: 形状 1452"/>
              <p:cNvSpPr/>
              <p:nvPr>
                <p:custDataLst>
                  <p:tags r:id="rId879"/>
                </p:custDataLst>
              </p:nvPr>
            </p:nvSpPr>
            <p:spPr>
              <a:xfrm>
                <a:off x="4630206"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54" name="任意多边形: 形状 1453"/>
              <p:cNvSpPr/>
              <p:nvPr>
                <p:custDataLst>
                  <p:tags r:id="rId880"/>
                </p:custDataLst>
              </p:nvPr>
            </p:nvSpPr>
            <p:spPr>
              <a:xfrm>
                <a:off x="4630206"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55" name="任意多边形: 形状 1454"/>
              <p:cNvSpPr/>
              <p:nvPr>
                <p:custDataLst>
                  <p:tags r:id="rId881"/>
                </p:custDataLst>
              </p:nvPr>
            </p:nvSpPr>
            <p:spPr>
              <a:xfrm>
                <a:off x="4630206"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56" name="任意多边形: 形状 1455"/>
              <p:cNvSpPr/>
              <p:nvPr>
                <p:custDataLst>
                  <p:tags r:id="rId882"/>
                </p:custDataLst>
              </p:nvPr>
            </p:nvSpPr>
            <p:spPr>
              <a:xfrm>
                <a:off x="4630206"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57" name="任意多边形: 形状 1456"/>
              <p:cNvSpPr/>
              <p:nvPr>
                <p:custDataLst>
                  <p:tags r:id="rId883"/>
                </p:custDataLst>
              </p:nvPr>
            </p:nvSpPr>
            <p:spPr>
              <a:xfrm>
                <a:off x="4630206"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58" name="任意多边形: 形状 1457"/>
              <p:cNvSpPr/>
              <p:nvPr>
                <p:custDataLst>
                  <p:tags r:id="rId884"/>
                </p:custDataLst>
              </p:nvPr>
            </p:nvSpPr>
            <p:spPr>
              <a:xfrm>
                <a:off x="4630206"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59" name="任意多边形: 形状 1458"/>
              <p:cNvSpPr/>
              <p:nvPr>
                <p:custDataLst>
                  <p:tags r:id="rId885"/>
                </p:custDataLst>
              </p:nvPr>
            </p:nvSpPr>
            <p:spPr>
              <a:xfrm>
                <a:off x="4630206"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60" name="任意多边形: 形状 1459"/>
              <p:cNvSpPr/>
              <p:nvPr>
                <p:custDataLst>
                  <p:tags r:id="rId886"/>
                </p:custDataLst>
              </p:nvPr>
            </p:nvSpPr>
            <p:spPr>
              <a:xfrm>
                <a:off x="4630206"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61" name="任意多边形: 形状 1460"/>
              <p:cNvSpPr/>
              <p:nvPr>
                <p:custDataLst>
                  <p:tags r:id="rId887"/>
                </p:custDataLst>
              </p:nvPr>
            </p:nvSpPr>
            <p:spPr>
              <a:xfrm>
                <a:off x="4630206"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62" name="任意多边形: 形状 1461"/>
              <p:cNvSpPr/>
              <p:nvPr>
                <p:custDataLst>
                  <p:tags r:id="rId888"/>
                </p:custDataLst>
              </p:nvPr>
            </p:nvSpPr>
            <p:spPr>
              <a:xfrm>
                <a:off x="4630206"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63" name="任意多边形: 形状 1462"/>
              <p:cNvSpPr/>
              <p:nvPr>
                <p:custDataLst>
                  <p:tags r:id="rId889"/>
                </p:custDataLst>
              </p:nvPr>
            </p:nvSpPr>
            <p:spPr>
              <a:xfrm>
                <a:off x="4630206"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64" name="任意多边形: 形状 1463"/>
              <p:cNvSpPr/>
              <p:nvPr>
                <p:custDataLst>
                  <p:tags r:id="rId890"/>
                </p:custDataLst>
              </p:nvPr>
            </p:nvSpPr>
            <p:spPr>
              <a:xfrm>
                <a:off x="4630206"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65" name="任意多边形: 形状 1464"/>
              <p:cNvSpPr/>
              <p:nvPr>
                <p:custDataLst>
                  <p:tags r:id="rId891"/>
                </p:custDataLst>
              </p:nvPr>
            </p:nvSpPr>
            <p:spPr>
              <a:xfrm>
                <a:off x="4630206"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66" name="任意多边形: 形状 1465"/>
              <p:cNvSpPr/>
              <p:nvPr>
                <p:custDataLst>
                  <p:tags r:id="rId892"/>
                </p:custDataLst>
              </p:nvPr>
            </p:nvSpPr>
            <p:spPr>
              <a:xfrm>
                <a:off x="4630206"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67" name="任意多边形: 形状 1466"/>
              <p:cNvSpPr/>
              <p:nvPr>
                <p:custDataLst>
                  <p:tags r:id="rId893"/>
                </p:custDataLst>
              </p:nvPr>
            </p:nvSpPr>
            <p:spPr>
              <a:xfrm>
                <a:off x="4630206"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68" name="任意多边形: 形状 1467"/>
              <p:cNvSpPr/>
              <p:nvPr>
                <p:custDataLst>
                  <p:tags r:id="rId894"/>
                </p:custDataLst>
              </p:nvPr>
            </p:nvSpPr>
            <p:spPr>
              <a:xfrm>
                <a:off x="4630206"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69" name="任意多边形: 形状 1468"/>
              <p:cNvSpPr/>
              <p:nvPr>
                <p:custDataLst>
                  <p:tags r:id="rId895"/>
                </p:custDataLst>
              </p:nvPr>
            </p:nvSpPr>
            <p:spPr>
              <a:xfrm>
                <a:off x="4630206"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70" name="任意多边形: 形状 1469"/>
              <p:cNvSpPr/>
              <p:nvPr>
                <p:custDataLst>
                  <p:tags r:id="rId896"/>
                </p:custDataLst>
              </p:nvPr>
            </p:nvSpPr>
            <p:spPr>
              <a:xfrm>
                <a:off x="4630206"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71" name="任意多边形: 形状 1470"/>
              <p:cNvSpPr/>
              <p:nvPr>
                <p:custDataLst>
                  <p:tags r:id="rId897"/>
                </p:custDataLst>
              </p:nvPr>
            </p:nvSpPr>
            <p:spPr>
              <a:xfrm>
                <a:off x="4630206"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72" name="任意多边形: 形状 1471"/>
              <p:cNvSpPr/>
              <p:nvPr>
                <p:custDataLst>
                  <p:tags r:id="rId898"/>
                </p:custDataLst>
              </p:nvPr>
            </p:nvSpPr>
            <p:spPr>
              <a:xfrm>
                <a:off x="4630206"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73" name="任意多边形: 形状 1472"/>
              <p:cNvSpPr/>
              <p:nvPr>
                <p:custDataLst>
                  <p:tags r:id="rId899"/>
                </p:custDataLst>
              </p:nvPr>
            </p:nvSpPr>
            <p:spPr>
              <a:xfrm>
                <a:off x="4630206"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74" name="任意多边形: 形状 1473"/>
              <p:cNvSpPr/>
              <p:nvPr>
                <p:custDataLst>
                  <p:tags r:id="rId900"/>
                </p:custDataLst>
              </p:nvPr>
            </p:nvSpPr>
            <p:spPr>
              <a:xfrm>
                <a:off x="4545258"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75" name="任意多边形: 形状 1474"/>
              <p:cNvSpPr/>
              <p:nvPr>
                <p:custDataLst>
                  <p:tags r:id="rId901"/>
                </p:custDataLst>
              </p:nvPr>
            </p:nvSpPr>
            <p:spPr>
              <a:xfrm>
                <a:off x="4545258"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76" name="任意多边形: 形状 1475"/>
              <p:cNvSpPr/>
              <p:nvPr>
                <p:custDataLst>
                  <p:tags r:id="rId902"/>
                </p:custDataLst>
              </p:nvPr>
            </p:nvSpPr>
            <p:spPr>
              <a:xfrm>
                <a:off x="4545258"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77" name="任意多边形: 形状 1476"/>
              <p:cNvSpPr/>
              <p:nvPr>
                <p:custDataLst>
                  <p:tags r:id="rId903"/>
                </p:custDataLst>
              </p:nvPr>
            </p:nvSpPr>
            <p:spPr>
              <a:xfrm>
                <a:off x="4545258"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78" name="任意多边形: 形状 1477"/>
              <p:cNvSpPr/>
              <p:nvPr>
                <p:custDataLst>
                  <p:tags r:id="rId904"/>
                </p:custDataLst>
              </p:nvPr>
            </p:nvSpPr>
            <p:spPr>
              <a:xfrm>
                <a:off x="4545258"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79" name="任意多边形: 形状 1478"/>
              <p:cNvSpPr/>
              <p:nvPr>
                <p:custDataLst>
                  <p:tags r:id="rId905"/>
                </p:custDataLst>
              </p:nvPr>
            </p:nvSpPr>
            <p:spPr>
              <a:xfrm>
                <a:off x="4545258"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80" name="任意多边形: 形状 1479"/>
              <p:cNvSpPr/>
              <p:nvPr>
                <p:custDataLst>
                  <p:tags r:id="rId906"/>
                </p:custDataLst>
              </p:nvPr>
            </p:nvSpPr>
            <p:spPr>
              <a:xfrm>
                <a:off x="4545258"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81" name="任意多边形: 形状 1480"/>
              <p:cNvSpPr/>
              <p:nvPr>
                <p:custDataLst>
                  <p:tags r:id="rId907"/>
                </p:custDataLst>
              </p:nvPr>
            </p:nvSpPr>
            <p:spPr>
              <a:xfrm>
                <a:off x="4545258"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82" name="任意多边形: 形状 1481"/>
              <p:cNvSpPr/>
              <p:nvPr>
                <p:custDataLst>
                  <p:tags r:id="rId908"/>
                </p:custDataLst>
              </p:nvPr>
            </p:nvSpPr>
            <p:spPr>
              <a:xfrm>
                <a:off x="4545258"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83" name="任意多边形: 形状 1482"/>
              <p:cNvSpPr/>
              <p:nvPr>
                <p:custDataLst>
                  <p:tags r:id="rId909"/>
                </p:custDataLst>
              </p:nvPr>
            </p:nvSpPr>
            <p:spPr>
              <a:xfrm>
                <a:off x="4545258"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84" name="任意多边形: 形状 1483"/>
              <p:cNvSpPr/>
              <p:nvPr>
                <p:custDataLst>
                  <p:tags r:id="rId910"/>
                </p:custDataLst>
              </p:nvPr>
            </p:nvSpPr>
            <p:spPr>
              <a:xfrm>
                <a:off x="4545258"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85" name="任意多边形: 形状 1484"/>
              <p:cNvSpPr/>
              <p:nvPr>
                <p:custDataLst>
                  <p:tags r:id="rId911"/>
                </p:custDataLst>
              </p:nvPr>
            </p:nvSpPr>
            <p:spPr>
              <a:xfrm>
                <a:off x="4545258"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86" name="任意多边形: 形状 1485"/>
              <p:cNvSpPr/>
              <p:nvPr>
                <p:custDataLst>
                  <p:tags r:id="rId912"/>
                </p:custDataLst>
              </p:nvPr>
            </p:nvSpPr>
            <p:spPr>
              <a:xfrm>
                <a:off x="4545258"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87" name="任意多边形: 形状 1486"/>
              <p:cNvSpPr/>
              <p:nvPr>
                <p:custDataLst>
                  <p:tags r:id="rId913"/>
                </p:custDataLst>
              </p:nvPr>
            </p:nvSpPr>
            <p:spPr>
              <a:xfrm>
                <a:off x="4545258"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88" name="任意多边形: 形状 1487"/>
              <p:cNvSpPr/>
              <p:nvPr>
                <p:custDataLst>
                  <p:tags r:id="rId914"/>
                </p:custDataLst>
              </p:nvPr>
            </p:nvSpPr>
            <p:spPr>
              <a:xfrm>
                <a:off x="4545258"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89" name="任意多边形: 形状 1488"/>
              <p:cNvSpPr/>
              <p:nvPr>
                <p:custDataLst>
                  <p:tags r:id="rId915"/>
                </p:custDataLst>
              </p:nvPr>
            </p:nvSpPr>
            <p:spPr>
              <a:xfrm>
                <a:off x="4545258"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90" name="任意多边形: 形状 1489"/>
              <p:cNvSpPr/>
              <p:nvPr>
                <p:custDataLst>
                  <p:tags r:id="rId916"/>
                </p:custDataLst>
              </p:nvPr>
            </p:nvSpPr>
            <p:spPr>
              <a:xfrm>
                <a:off x="4545258"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91" name="任意多边形: 形状 1490"/>
              <p:cNvSpPr/>
              <p:nvPr>
                <p:custDataLst>
                  <p:tags r:id="rId917"/>
                </p:custDataLst>
              </p:nvPr>
            </p:nvSpPr>
            <p:spPr>
              <a:xfrm>
                <a:off x="4545258"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92" name="任意多边形: 形状 1491"/>
              <p:cNvSpPr/>
              <p:nvPr>
                <p:custDataLst>
                  <p:tags r:id="rId918"/>
                </p:custDataLst>
              </p:nvPr>
            </p:nvSpPr>
            <p:spPr>
              <a:xfrm>
                <a:off x="4545258"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93" name="任意多边形: 形状 1492"/>
              <p:cNvSpPr/>
              <p:nvPr>
                <p:custDataLst>
                  <p:tags r:id="rId919"/>
                </p:custDataLst>
              </p:nvPr>
            </p:nvSpPr>
            <p:spPr>
              <a:xfrm>
                <a:off x="4545258"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94" name="任意多边形: 形状 1493"/>
              <p:cNvSpPr/>
              <p:nvPr>
                <p:custDataLst>
                  <p:tags r:id="rId920"/>
                </p:custDataLst>
              </p:nvPr>
            </p:nvSpPr>
            <p:spPr>
              <a:xfrm>
                <a:off x="4545258"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95" name="任意多边形: 形状 1494"/>
              <p:cNvSpPr/>
              <p:nvPr>
                <p:custDataLst>
                  <p:tags r:id="rId921"/>
                </p:custDataLst>
              </p:nvPr>
            </p:nvSpPr>
            <p:spPr>
              <a:xfrm>
                <a:off x="4545258"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96" name="任意多边形: 形状 1495"/>
              <p:cNvSpPr/>
              <p:nvPr>
                <p:custDataLst>
                  <p:tags r:id="rId922"/>
                </p:custDataLst>
              </p:nvPr>
            </p:nvSpPr>
            <p:spPr>
              <a:xfrm>
                <a:off x="4545258"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97" name="任意多边形: 形状 1496"/>
              <p:cNvSpPr/>
              <p:nvPr>
                <p:custDataLst>
                  <p:tags r:id="rId923"/>
                </p:custDataLst>
              </p:nvPr>
            </p:nvSpPr>
            <p:spPr>
              <a:xfrm>
                <a:off x="4461215"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98" name="任意多边形: 形状 1497"/>
              <p:cNvSpPr/>
              <p:nvPr>
                <p:custDataLst>
                  <p:tags r:id="rId924"/>
                </p:custDataLst>
              </p:nvPr>
            </p:nvSpPr>
            <p:spPr>
              <a:xfrm>
                <a:off x="4461215"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99" name="任意多边形: 形状 1498"/>
              <p:cNvSpPr/>
              <p:nvPr>
                <p:custDataLst>
                  <p:tags r:id="rId925"/>
                </p:custDataLst>
              </p:nvPr>
            </p:nvSpPr>
            <p:spPr>
              <a:xfrm>
                <a:off x="4461215"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00" name="任意多边形: 形状 1499"/>
              <p:cNvSpPr/>
              <p:nvPr>
                <p:custDataLst>
                  <p:tags r:id="rId926"/>
                </p:custDataLst>
              </p:nvPr>
            </p:nvSpPr>
            <p:spPr>
              <a:xfrm>
                <a:off x="4461215"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01" name="任意多边形: 形状 1500"/>
              <p:cNvSpPr/>
              <p:nvPr>
                <p:custDataLst>
                  <p:tags r:id="rId927"/>
                </p:custDataLst>
              </p:nvPr>
            </p:nvSpPr>
            <p:spPr>
              <a:xfrm>
                <a:off x="4461215"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02" name="任意多边形: 形状 1501"/>
              <p:cNvSpPr/>
              <p:nvPr>
                <p:custDataLst>
                  <p:tags r:id="rId928"/>
                </p:custDataLst>
              </p:nvPr>
            </p:nvSpPr>
            <p:spPr>
              <a:xfrm>
                <a:off x="4461215"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03" name="任意多边形: 形状 1502"/>
              <p:cNvSpPr/>
              <p:nvPr>
                <p:custDataLst>
                  <p:tags r:id="rId929"/>
                </p:custDataLst>
              </p:nvPr>
            </p:nvSpPr>
            <p:spPr>
              <a:xfrm>
                <a:off x="4461215"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04" name="任意多边形: 形状 1503"/>
              <p:cNvSpPr/>
              <p:nvPr>
                <p:custDataLst>
                  <p:tags r:id="rId930"/>
                </p:custDataLst>
              </p:nvPr>
            </p:nvSpPr>
            <p:spPr>
              <a:xfrm>
                <a:off x="4461215"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05" name="任意多边形: 形状 1504"/>
              <p:cNvSpPr/>
              <p:nvPr>
                <p:custDataLst>
                  <p:tags r:id="rId931"/>
                </p:custDataLst>
              </p:nvPr>
            </p:nvSpPr>
            <p:spPr>
              <a:xfrm>
                <a:off x="4461215"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06" name="任意多边形: 形状 1505"/>
              <p:cNvSpPr/>
              <p:nvPr>
                <p:custDataLst>
                  <p:tags r:id="rId932"/>
                </p:custDataLst>
              </p:nvPr>
            </p:nvSpPr>
            <p:spPr>
              <a:xfrm>
                <a:off x="4461215"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07" name="任意多边形: 形状 1506"/>
              <p:cNvSpPr/>
              <p:nvPr>
                <p:custDataLst>
                  <p:tags r:id="rId933"/>
                </p:custDataLst>
              </p:nvPr>
            </p:nvSpPr>
            <p:spPr>
              <a:xfrm>
                <a:off x="4461215"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08" name="任意多边形: 形状 1507"/>
              <p:cNvSpPr/>
              <p:nvPr>
                <p:custDataLst>
                  <p:tags r:id="rId934"/>
                </p:custDataLst>
              </p:nvPr>
            </p:nvSpPr>
            <p:spPr>
              <a:xfrm>
                <a:off x="4461215"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09" name="任意多边形: 形状 1508"/>
              <p:cNvSpPr/>
              <p:nvPr>
                <p:custDataLst>
                  <p:tags r:id="rId935"/>
                </p:custDataLst>
              </p:nvPr>
            </p:nvSpPr>
            <p:spPr>
              <a:xfrm>
                <a:off x="4461215"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10" name="任意多边形: 形状 1509"/>
              <p:cNvSpPr/>
              <p:nvPr>
                <p:custDataLst>
                  <p:tags r:id="rId936"/>
                </p:custDataLst>
              </p:nvPr>
            </p:nvSpPr>
            <p:spPr>
              <a:xfrm>
                <a:off x="4461215"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11" name="任意多边形: 形状 1510"/>
              <p:cNvSpPr/>
              <p:nvPr>
                <p:custDataLst>
                  <p:tags r:id="rId937"/>
                </p:custDataLst>
              </p:nvPr>
            </p:nvSpPr>
            <p:spPr>
              <a:xfrm>
                <a:off x="4461215"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12" name="任意多边形: 形状 1511"/>
              <p:cNvSpPr/>
              <p:nvPr>
                <p:custDataLst>
                  <p:tags r:id="rId938"/>
                </p:custDataLst>
              </p:nvPr>
            </p:nvSpPr>
            <p:spPr>
              <a:xfrm>
                <a:off x="4461215"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13" name="任意多边形: 形状 1512"/>
              <p:cNvSpPr/>
              <p:nvPr>
                <p:custDataLst>
                  <p:tags r:id="rId939"/>
                </p:custDataLst>
              </p:nvPr>
            </p:nvSpPr>
            <p:spPr>
              <a:xfrm>
                <a:off x="4461215"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14" name="任意多边形: 形状 1513"/>
              <p:cNvSpPr/>
              <p:nvPr>
                <p:custDataLst>
                  <p:tags r:id="rId940"/>
                </p:custDataLst>
              </p:nvPr>
            </p:nvSpPr>
            <p:spPr>
              <a:xfrm>
                <a:off x="4461215"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15" name="任意多边形: 形状 1514"/>
              <p:cNvSpPr/>
              <p:nvPr>
                <p:custDataLst>
                  <p:tags r:id="rId941"/>
                </p:custDataLst>
              </p:nvPr>
            </p:nvSpPr>
            <p:spPr>
              <a:xfrm>
                <a:off x="4461215"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16" name="任意多边形: 形状 1515"/>
              <p:cNvSpPr/>
              <p:nvPr>
                <p:custDataLst>
                  <p:tags r:id="rId942"/>
                </p:custDataLst>
              </p:nvPr>
            </p:nvSpPr>
            <p:spPr>
              <a:xfrm>
                <a:off x="4461215"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17" name="任意多边形: 形状 1516"/>
              <p:cNvSpPr/>
              <p:nvPr>
                <p:custDataLst>
                  <p:tags r:id="rId943"/>
                </p:custDataLst>
              </p:nvPr>
            </p:nvSpPr>
            <p:spPr>
              <a:xfrm>
                <a:off x="4461215"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18" name="任意多边形: 形状 1517"/>
              <p:cNvSpPr/>
              <p:nvPr>
                <p:custDataLst>
                  <p:tags r:id="rId944"/>
                </p:custDataLst>
              </p:nvPr>
            </p:nvSpPr>
            <p:spPr>
              <a:xfrm>
                <a:off x="4461215"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19" name="任意多边形: 形状 1518"/>
              <p:cNvSpPr/>
              <p:nvPr>
                <p:custDataLst>
                  <p:tags r:id="rId945"/>
                </p:custDataLst>
              </p:nvPr>
            </p:nvSpPr>
            <p:spPr>
              <a:xfrm>
                <a:off x="4461215"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20" name="任意多边形: 形状 1519"/>
              <p:cNvSpPr/>
              <p:nvPr>
                <p:custDataLst>
                  <p:tags r:id="rId946"/>
                </p:custDataLst>
              </p:nvPr>
            </p:nvSpPr>
            <p:spPr>
              <a:xfrm>
                <a:off x="4377171"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21" name="任意多边形: 形状 1520"/>
              <p:cNvSpPr/>
              <p:nvPr>
                <p:custDataLst>
                  <p:tags r:id="rId947"/>
                </p:custDataLst>
              </p:nvPr>
            </p:nvSpPr>
            <p:spPr>
              <a:xfrm>
                <a:off x="4377171"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22" name="任意多边形: 形状 1521"/>
              <p:cNvSpPr/>
              <p:nvPr>
                <p:custDataLst>
                  <p:tags r:id="rId948"/>
                </p:custDataLst>
              </p:nvPr>
            </p:nvSpPr>
            <p:spPr>
              <a:xfrm>
                <a:off x="4377171"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23" name="任意多边形: 形状 1522"/>
              <p:cNvSpPr/>
              <p:nvPr>
                <p:custDataLst>
                  <p:tags r:id="rId949"/>
                </p:custDataLst>
              </p:nvPr>
            </p:nvSpPr>
            <p:spPr>
              <a:xfrm>
                <a:off x="4377171"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24" name="任意多边形: 形状 1523"/>
              <p:cNvSpPr/>
              <p:nvPr>
                <p:custDataLst>
                  <p:tags r:id="rId950"/>
                </p:custDataLst>
              </p:nvPr>
            </p:nvSpPr>
            <p:spPr>
              <a:xfrm>
                <a:off x="4377171"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25" name="任意多边形: 形状 1524"/>
              <p:cNvSpPr/>
              <p:nvPr>
                <p:custDataLst>
                  <p:tags r:id="rId951"/>
                </p:custDataLst>
              </p:nvPr>
            </p:nvSpPr>
            <p:spPr>
              <a:xfrm>
                <a:off x="4377171"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26" name="任意多边形: 形状 1525"/>
              <p:cNvSpPr/>
              <p:nvPr>
                <p:custDataLst>
                  <p:tags r:id="rId952"/>
                </p:custDataLst>
              </p:nvPr>
            </p:nvSpPr>
            <p:spPr>
              <a:xfrm>
                <a:off x="4377171"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27" name="任意多边形: 形状 1526"/>
              <p:cNvSpPr/>
              <p:nvPr>
                <p:custDataLst>
                  <p:tags r:id="rId953"/>
                </p:custDataLst>
              </p:nvPr>
            </p:nvSpPr>
            <p:spPr>
              <a:xfrm>
                <a:off x="4377171"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28" name="任意多边形: 形状 1527"/>
              <p:cNvSpPr/>
              <p:nvPr>
                <p:custDataLst>
                  <p:tags r:id="rId954"/>
                </p:custDataLst>
              </p:nvPr>
            </p:nvSpPr>
            <p:spPr>
              <a:xfrm>
                <a:off x="4377171"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29" name="任意多边形: 形状 1528"/>
              <p:cNvSpPr/>
              <p:nvPr>
                <p:custDataLst>
                  <p:tags r:id="rId955"/>
                </p:custDataLst>
              </p:nvPr>
            </p:nvSpPr>
            <p:spPr>
              <a:xfrm>
                <a:off x="4377171"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30" name="任意多边形: 形状 1529"/>
              <p:cNvSpPr/>
              <p:nvPr>
                <p:custDataLst>
                  <p:tags r:id="rId956"/>
                </p:custDataLst>
              </p:nvPr>
            </p:nvSpPr>
            <p:spPr>
              <a:xfrm>
                <a:off x="4377171"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31" name="任意多边形: 形状 1530"/>
              <p:cNvSpPr/>
              <p:nvPr>
                <p:custDataLst>
                  <p:tags r:id="rId957"/>
                </p:custDataLst>
              </p:nvPr>
            </p:nvSpPr>
            <p:spPr>
              <a:xfrm>
                <a:off x="4377171"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32" name="任意多边形: 形状 1531"/>
              <p:cNvSpPr/>
              <p:nvPr>
                <p:custDataLst>
                  <p:tags r:id="rId958"/>
                </p:custDataLst>
              </p:nvPr>
            </p:nvSpPr>
            <p:spPr>
              <a:xfrm>
                <a:off x="4377171"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33" name="任意多边形: 形状 1532"/>
              <p:cNvSpPr/>
              <p:nvPr>
                <p:custDataLst>
                  <p:tags r:id="rId959"/>
                </p:custDataLst>
              </p:nvPr>
            </p:nvSpPr>
            <p:spPr>
              <a:xfrm>
                <a:off x="4377171"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34" name="任意多边形: 形状 1533"/>
              <p:cNvSpPr/>
              <p:nvPr>
                <p:custDataLst>
                  <p:tags r:id="rId960"/>
                </p:custDataLst>
              </p:nvPr>
            </p:nvSpPr>
            <p:spPr>
              <a:xfrm>
                <a:off x="4377171"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35" name="任意多边形: 形状 1534"/>
              <p:cNvSpPr/>
              <p:nvPr>
                <p:custDataLst>
                  <p:tags r:id="rId961"/>
                </p:custDataLst>
              </p:nvPr>
            </p:nvSpPr>
            <p:spPr>
              <a:xfrm>
                <a:off x="4377171"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36" name="任意多边形: 形状 1535"/>
              <p:cNvSpPr/>
              <p:nvPr>
                <p:custDataLst>
                  <p:tags r:id="rId962"/>
                </p:custDataLst>
              </p:nvPr>
            </p:nvSpPr>
            <p:spPr>
              <a:xfrm>
                <a:off x="4377171"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37" name="任意多边形: 形状 1536"/>
              <p:cNvSpPr/>
              <p:nvPr>
                <p:custDataLst>
                  <p:tags r:id="rId963"/>
                </p:custDataLst>
              </p:nvPr>
            </p:nvSpPr>
            <p:spPr>
              <a:xfrm>
                <a:off x="4377171"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38" name="任意多边形: 形状 1537"/>
              <p:cNvSpPr/>
              <p:nvPr>
                <p:custDataLst>
                  <p:tags r:id="rId964"/>
                </p:custDataLst>
              </p:nvPr>
            </p:nvSpPr>
            <p:spPr>
              <a:xfrm>
                <a:off x="4377171"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39" name="任意多边形: 形状 1538"/>
              <p:cNvSpPr/>
              <p:nvPr>
                <p:custDataLst>
                  <p:tags r:id="rId965"/>
                </p:custDataLst>
              </p:nvPr>
            </p:nvSpPr>
            <p:spPr>
              <a:xfrm>
                <a:off x="4377171"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40" name="任意多边形: 形状 1539"/>
              <p:cNvSpPr/>
              <p:nvPr>
                <p:custDataLst>
                  <p:tags r:id="rId966"/>
                </p:custDataLst>
              </p:nvPr>
            </p:nvSpPr>
            <p:spPr>
              <a:xfrm>
                <a:off x="4377171"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41" name="任意多边形: 形状 1540"/>
              <p:cNvSpPr/>
              <p:nvPr>
                <p:custDataLst>
                  <p:tags r:id="rId967"/>
                </p:custDataLst>
              </p:nvPr>
            </p:nvSpPr>
            <p:spPr>
              <a:xfrm>
                <a:off x="4377171"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42" name="任意多边形: 形状 1541"/>
              <p:cNvSpPr/>
              <p:nvPr>
                <p:custDataLst>
                  <p:tags r:id="rId968"/>
                </p:custDataLst>
              </p:nvPr>
            </p:nvSpPr>
            <p:spPr>
              <a:xfrm>
                <a:off x="4377171"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43" name="任意多边形: 形状 1542"/>
              <p:cNvSpPr/>
              <p:nvPr>
                <p:custDataLst>
                  <p:tags r:id="rId969"/>
                </p:custDataLst>
              </p:nvPr>
            </p:nvSpPr>
            <p:spPr>
              <a:xfrm>
                <a:off x="8426630" y="281523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44" name="任意多边形: 形状 1543"/>
              <p:cNvSpPr/>
              <p:nvPr>
                <p:custDataLst>
                  <p:tags r:id="rId970"/>
                </p:custDataLst>
              </p:nvPr>
            </p:nvSpPr>
            <p:spPr>
              <a:xfrm>
                <a:off x="8426630" y="290018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45" name="任意多边形: 形状 1544"/>
              <p:cNvSpPr/>
              <p:nvPr>
                <p:custDataLst>
                  <p:tags r:id="rId971"/>
                </p:custDataLst>
              </p:nvPr>
            </p:nvSpPr>
            <p:spPr>
              <a:xfrm>
                <a:off x="8426630" y="29842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46" name="任意多边形: 形状 1545"/>
              <p:cNvSpPr/>
              <p:nvPr>
                <p:custDataLst>
                  <p:tags r:id="rId972"/>
                </p:custDataLst>
              </p:nvPr>
            </p:nvSpPr>
            <p:spPr>
              <a:xfrm>
                <a:off x="8426630" y="306826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47" name="任意多边形: 形状 1546"/>
              <p:cNvSpPr/>
              <p:nvPr>
                <p:custDataLst>
                  <p:tags r:id="rId973"/>
                </p:custDataLst>
              </p:nvPr>
            </p:nvSpPr>
            <p:spPr>
              <a:xfrm>
                <a:off x="8426630" y="315321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48" name="任意多边形: 形状 1547"/>
              <p:cNvSpPr/>
              <p:nvPr>
                <p:custDataLst>
                  <p:tags r:id="rId974"/>
                </p:custDataLst>
              </p:nvPr>
            </p:nvSpPr>
            <p:spPr>
              <a:xfrm>
                <a:off x="8426630" y="323725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49" name="任意多边形: 形状 1548"/>
              <p:cNvSpPr/>
              <p:nvPr>
                <p:custDataLst>
                  <p:tags r:id="rId975"/>
                </p:custDataLst>
              </p:nvPr>
            </p:nvSpPr>
            <p:spPr>
              <a:xfrm>
                <a:off x="8426630" y="33222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50" name="任意多边形: 形状 1549"/>
              <p:cNvSpPr/>
              <p:nvPr>
                <p:custDataLst>
                  <p:tags r:id="rId976"/>
                </p:custDataLst>
              </p:nvPr>
            </p:nvSpPr>
            <p:spPr>
              <a:xfrm>
                <a:off x="8426630" y="340624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51" name="任意多边形: 形状 1550"/>
              <p:cNvSpPr/>
              <p:nvPr>
                <p:custDataLst>
                  <p:tags r:id="rId977"/>
                </p:custDataLst>
              </p:nvPr>
            </p:nvSpPr>
            <p:spPr>
              <a:xfrm>
                <a:off x="8426630" y="34911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52" name="任意多边形: 形状 1551"/>
              <p:cNvSpPr/>
              <p:nvPr>
                <p:custDataLst>
                  <p:tags r:id="rId978"/>
                </p:custDataLst>
              </p:nvPr>
            </p:nvSpPr>
            <p:spPr>
              <a:xfrm>
                <a:off x="8426630" y="35752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53" name="任意多边形: 形状 1552"/>
              <p:cNvSpPr/>
              <p:nvPr>
                <p:custDataLst>
                  <p:tags r:id="rId979"/>
                </p:custDataLst>
              </p:nvPr>
            </p:nvSpPr>
            <p:spPr>
              <a:xfrm>
                <a:off x="8426630" y="365928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54" name="任意多边形: 形状 1553"/>
              <p:cNvSpPr/>
              <p:nvPr>
                <p:custDataLst>
                  <p:tags r:id="rId980"/>
                </p:custDataLst>
              </p:nvPr>
            </p:nvSpPr>
            <p:spPr>
              <a:xfrm>
                <a:off x="8426630" y="37442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55" name="任意多边形: 形状 1554"/>
              <p:cNvSpPr/>
              <p:nvPr>
                <p:custDataLst>
                  <p:tags r:id="rId981"/>
                </p:custDataLst>
              </p:nvPr>
            </p:nvSpPr>
            <p:spPr>
              <a:xfrm>
                <a:off x="8426630" y="382827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56" name="任意多边形: 形状 1555"/>
              <p:cNvSpPr/>
              <p:nvPr>
                <p:custDataLst>
                  <p:tags r:id="rId982"/>
                </p:custDataLst>
              </p:nvPr>
            </p:nvSpPr>
            <p:spPr>
              <a:xfrm>
                <a:off x="8426630" y="391231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57" name="任意多边形: 形状 1556"/>
              <p:cNvSpPr/>
              <p:nvPr>
                <p:custDataLst>
                  <p:tags r:id="rId983"/>
                </p:custDataLst>
              </p:nvPr>
            </p:nvSpPr>
            <p:spPr>
              <a:xfrm>
                <a:off x="8426630" y="39972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58" name="任意多边形: 形状 1557"/>
              <p:cNvSpPr/>
              <p:nvPr>
                <p:custDataLst>
                  <p:tags r:id="rId984"/>
                </p:custDataLst>
              </p:nvPr>
            </p:nvSpPr>
            <p:spPr>
              <a:xfrm>
                <a:off x="8426630" y="408131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59" name="任意多边形: 形状 1558"/>
              <p:cNvSpPr/>
              <p:nvPr>
                <p:custDataLst>
                  <p:tags r:id="rId985"/>
                </p:custDataLst>
              </p:nvPr>
            </p:nvSpPr>
            <p:spPr>
              <a:xfrm>
                <a:off x="8426630" y="41662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60" name="任意多边形: 形状 1559"/>
              <p:cNvSpPr/>
              <p:nvPr>
                <p:custDataLst>
                  <p:tags r:id="rId986"/>
                </p:custDataLst>
              </p:nvPr>
            </p:nvSpPr>
            <p:spPr>
              <a:xfrm>
                <a:off x="8426630" y="425030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61" name="任意多边形: 形状 1560"/>
              <p:cNvSpPr/>
              <p:nvPr>
                <p:custDataLst>
                  <p:tags r:id="rId987"/>
                </p:custDataLst>
              </p:nvPr>
            </p:nvSpPr>
            <p:spPr>
              <a:xfrm>
                <a:off x="8426630" y="433434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62" name="任意多边形: 形状 1561"/>
              <p:cNvSpPr/>
              <p:nvPr>
                <p:custDataLst>
                  <p:tags r:id="rId988"/>
                </p:custDataLst>
              </p:nvPr>
            </p:nvSpPr>
            <p:spPr>
              <a:xfrm>
                <a:off x="8426630" y="44192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63" name="任意多边形: 形状 1562"/>
              <p:cNvSpPr/>
              <p:nvPr>
                <p:custDataLst>
                  <p:tags r:id="rId989"/>
                </p:custDataLst>
              </p:nvPr>
            </p:nvSpPr>
            <p:spPr>
              <a:xfrm>
                <a:off x="8426630" y="45033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64" name="任意多边形: 形状 1563"/>
              <p:cNvSpPr/>
              <p:nvPr>
                <p:custDataLst>
                  <p:tags r:id="rId990"/>
                </p:custDataLst>
              </p:nvPr>
            </p:nvSpPr>
            <p:spPr>
              <a:xfrm>
                <a:off x="8426630" y="45882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65" name="任意多边形: 形状 1564"/>
              <p:cNvSpPr/>
              <p:nvPr>
                <p:custDataLst>
                  <p:tags r:id="rId991"/>
                </p:custDataLst>
              </p:nvPr>
            </p:nvSpPr>
            <p:spPr>
              <a:xfrm>
                <a:off x="8426630" y="467232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66" name="任意多边形: 形状 1565"/>
              <p:cNvSpPr/>
              <p:nvPr>
                <p:custDataLst>
                  <p:tags r:id="rId992"/>
                </p:custDataLst>
              </p:nvPr>
            </p:nvSpPr>
            <p:spPr>
              <a:xfrm>
                <a:off x="4292224"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67" name="任意多边形: 形状 1566"/>
              <p:cNvSpPr/>
              <p:nvPr>
                <p:custDataLst>
                  <p:tags r:id="rId993"/>
                </p:custDataLst>
              </p:nvPr>
            </p:nvSpPr>
            <p:spPr>
              <a:xfrm>
                <a:off x="4292224"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68" name="任意多边形: 形状 1567"/>
              <p:cNvSpPr/>
              <p:nvPr>
                <p:custDataLst>
                  <p:tags r:id="rId994"/>
                </p:custDataLst>
              </p:nvPr>
            </p:nvSpPr>
            <p:spPr>
              <a:xfrm>
                <a:off x="4292224"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69" name="任意多边形: 形状 1568"/>
              <p:cNvSpPr/>
              <p:nvPr>
                <p:custDataLst>
                  <p:tags r:id="rId995"/>
                </p:custDataLst>
              </p:nvPr>
            </p:nvSpPr>
            <p:spPr>
              <a:xfrm>
                <a:off x="4292224"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70" name="任意多边形: 形状 1569"/>
              <p:cNvSpPr/>
              <p:nvPr>
                <p:custDataLst>
                  <p:tags r:id="rId996"/>
                </p:custDataLst>
              </p:nvPr>
            </p:nvSpPr>
            <p:spPr>
              <a:xfrm>
                <a:off x="4292224"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71" name="任意多边形: 形状 1570"/>
              <p:cNvSpPr/>
              <p:nvPr>
                <p:custDataLst>
                  <p:tags r:id="rId997"/>
                </p:custDataLst>
              </p:nvPr>
            </p:nvSpPr>
            <p:spPr>
              <a:xfrm>
                <a:off x="4292224"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72" name="任意多边形: 形状 1571"/>
              <p:cNvSpPr/>
              <p:nvPr>
                <p:custDataLst>
                  <p:tags r:id="rId998"/>
                </p:custDataLst>
              </p:nvPr>
            </p:nvSpPr>
            <p:spPr>
              <a:xfrm>
                <a:off x="4292224"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73" name="任意多边形: 形状 1572"/>
              <p:cNvSpPr/>
              <p:nvPr>
                <p:custDataLst>
                  <p:tags r:id="rId999"/>
                </p:custDataLst>
              </p:nvPr>
            </p:nvSpPr>
            <p:spPr>
              <a:xfrm>
                <a:off x="4292224"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74" name="任意多边形: 形状 1573"/>
              <p:cNvSpPr/>
              <p:nvPr>
                <p:custDataLst>
                  <p:tags r:id="rId1000"/>
                </p:custDataLst>
              </p:nvPr>
            </p:nvSpPr>
            <p:spPr>
              <a:xfrm>
                <a:off x="4292224"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75" name="任意多边形: 形状 1574"/>
              <p:cNvSpPr/>
              <p:nvPr>
                <p:custDataLst>
                  <p:tags r:id="rId1001"/>
                </p:custDataLst>
              </p:nvPr>
            </p:nvSpPr>
            <p:spPr>
              <a:xfrm>
                <a:off x="4292224"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76" name="任意多边形: 形状 1575"/>
              <p:cNvSpPr/>
              <p:nvPr>
                <p:custDataLst>
                  <p:tags r:id="rId1002"/>
                </p:custDataLst>
              </p:nvPr>
            </p:nvSpPr>
            <p:spPr>
              <a:xfrm>
                <a:off x="4292224"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77" name="任意多边形: 形状 1576"/>
              <p:cNvSpPr/>
              <p:nvPr>
                <p:custDataLst>
                  <p:tags r:id="rId1003"/>
                </p:custDataLst>
              </p:nvPr>
            </p:nvSpPr>
            <p:spPr>
              <a:xfrm>
                <a:off x="4292224"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78" name="任意多边形: 形状 1577"/>
              <p:cNvSpPr/>
              <p:nvPr>
                <p:custDataLst>
                  <p:tags r:id="rId1004"/>
                </p:custDataLst>
              </p:nvPr>
            </p:nvSpPr>
            <p:spPr>
              <a:xfrm>
                <a:off x="4292224"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79" name="任意多边形: 形状 1578"/>
              <p:cNvSpPr/>
              <p:nvPr>
                <p:custDataLst>
                  <p:tags r:id="rId1005"/>
                </p:custDataLst>
              </p:nvPr>
            </p:nvSpPr>
            <p:spPr>
              <a:xfrm>
                <a:off x="4292224"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80" name="任意多边形: 形状 1579"/>
              <p:cNvSpPr/>
              <p:nvPr>
                <p:custDataLst>
                  <p:tags r:id="rId1006"/>
                </p:custDataLst>
              </p:nvPr>
            </p:nvSpPr>
            <p:spPr>
              <a:xfrm>
                <a:off x="4292224"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81" name="任意多边形: 形状 1580"/>
              <p:cNvSpPr/>
              <p:nvPr>
                <p:custDataLst>
                  <p:tags r:id="rId1007"/>
                </p:custDataLst>
              </p:nvPr>
            </p:nvSpPr>
            <p:spPr>
              <a:xfrm>
                <a:off x="4292224"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82" name="任意多边形: 形状 1581"/>
              <p:cNvSpPr/>
              <p:nvPr>
                <p:custDataLst>
                  <p:tags r:id="rId1008"/>
                </p:custDataLst>
              </p:nvPr>
            </p:nvSpPr>
            <p:spPr>
              <a:xfrm>
                <a:off x="4292224"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83" name="任意多边形: 形状 1582"/>
              <p:cNvSpPr/>
              <p:nvPr>
                <p:custDataLst>
                  <p:tags r:id="rId1009"/>
                </p:custDataLst>
              </p:nvPr>
            </p:nvSpPr>
            <p:spPr>
              <a:xfrm>
                <a:off x="4292224"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84" name="任意多边形: 形状 1583"/>
              <p:cNvSpPr/>
              <p:nvPr>
                <p:custDataLst>
                  <p:tags r:id="rId1010"/>
                </p:custDataLst>
              </p:nvPr>
            </p:nvSpPr>
            <p:spPr>
              <a:xfrm>
                <a:off x="4292224"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85" name="任意多边形: 形状 1584"/>
              <p:cNvSpPr/>
              <p:nvPr>
                <p:custDataLst>
                  <p:tags r:id="rId1011"/>
                </p:custDataLst>
              </p:nvPr>
            </p:nvSpPr>
            <p:spPr>
              <a:xfrm>
                <a:off x="4292224"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86" name="任意多边形: 形状 1585"/>
              <p:cNvSpPr/>
              <p:nvPr>
                <p:custDataLst>
                  <p:tags r:id="rId1012"/>
                </p:custDataLst>
              </p:nvPr>
            </p:nvSpPr>
            <p:spPr>
              <a:xfrm>
                <a:off x="4292224"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87" name="任意多边形: 形状 1586"/>
              <p:cNvSpPr/>
              <p:nvPr>
                <p:custDataLst>
                  <p:tags r:id="rId1013"/>
                </p:custDataLst>
              </p:nvPr>
            </p:nvSpPr>
            <p:spPr>
              <a:xfrm>
                <a:off x="4292224"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88" name="任意多边形: 形状 1587"/>
              <p:cNvSpPr/>
              <p:nvPr>
                <p:custDataLst>
                  <p:tags r:id="rId1014"/>
                </p:custDataLst>
              </p:nvPr>
            </p:nvSpPr>
            <p:spPr>
              <a:xfrm>
                <a:off x="4292224"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89" name="任意多边形: 形状 1588"/>
              <p:cNvSpPr/>
              <p:nvPr>
                <p:custDataLst>
                  <p:tags r:id="rId1015"/>
                </p:custDataLst>
              </p:nvPr>
            </p:nvSpPr>
            <p:spPr>
              <a:xfrm>
                <a:off x="8341682" y="27736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90" name="任意多边形: 形状 1589"/>
              <p:cNvSpPr/>
              <p:nvPr>
                <p:custDataLst>
                  <p:tags r:id="rId1016"/>
                </p:custDataLst>
              </p:nvPr>
            </p:nvSpPr>
            <p:spPr>
              <a:xfrm>
                <a:off x="8341682" y="285770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91" name="任意多边形: 形状 1590"/>
              <p:cNvSpPr/>
              <p:nvPr>
                <p:custDataLst>
                  <p:tags r:id="rId1017"/>
                </p:custDataLst>
              </p:nvPr>
            </p:nvSpPr>
            <p:spPr>
              <a:xfrm>
                <a:off x="8341682" y="294175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92" name="任意多边形: 形状 1591"/>
              <p:cNvSpPr/>
              <p:nvPr>
                <p:custDataLst>
                  <p:tags r:id="rId1018"/>
                </p:custDataLst>
              </p:nvPr>
            </p:nvSpPr>
            <p:spPr>
              <a:xfrm>
                <a:off x="8341682" y="302669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93" name="任意多边形: 形状 1592"/>
              <p:cNvSpPr/>
              <p:nvPr>
                <p:custDataLst>
                  <p:tags r:id="rId1019"/>
                </p:custDataLst>
              </p:nvPr>
            </p:nvSpPr>
            <p:spPr>
              <a:xfrm>
                <a:off x="8341682" y="311074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94" name="任意多边形: 形状 1593"/>
              <p:cNvSpPr/>
              <p:nvPr>
                <p:custDataLst>
                  <p:tags r:id="rId1020"/>
                </p:custDataLst>
              </p:nvPr>
            </p:nvSpPr>
            <p:spPr>
              <a:xfrm>
                <a:off x="8341682" y="31956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95" name="任意多边形: 形状 1594"/>
              <p:cNvSpPr/>
              <p:nvPr>
                <p:custDataLst>
                  <p:tags r:id="rId1021"/>
                </p:custDataLst>
              </p:nvPr>
            </p:nvSpPr>
            <p:spPr>
              <a:xfrm>
                <a:off x="8341682" y="327973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96" name="任意多边形: 形状 1595"/>
              <p:cNvSpPr/>
              <p:nvPr>
                <p:custDataLst>
                  <p:tags r:id="rId1022"/>
                </p:custDataLst>
              </p:nvPr>
            </p:nvSpPr>
            <p:spPr>
              <a:xfrm>
                <a:off x="8341682" y="336377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97" name="任意多边形: 形状 1596"/>
              <p:cNvSpPr/>
              <p:nvPr>
                <p:custDataLst>
                  <p:tags r:id="rId1023"/>
                </p:custDataLst>
              </p:nvPr>
            </p:nvSpPr>
            <p:spPr>
              <a:xfrm>
                <a:off x="8341682" y="34487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98" name="任意多边形: 形状 1597"/>
              <p:cNvSpPr/>
              <p:nvPr>
                <p:custDataLst>
                  <p:tags r:id="rId1024"/>
                </p:custDataLst>
              </p:nvPr>
            </p:nvSpPr>
            <p:spPr>
              <a:xfrm>
                <a:off x="8341682" y="353276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99" name="任意多边形: 形状 1598"/>
              <p:cNvSpPr/>
              <p:nvPr>
                <p:custDataLst>
                  <p:tags r:id="rId1025"/>
                </p:custDataLst>
              </p:nvPr>
            </p:nvSpPr>
            <p:spPr>
              <a:xfrm>
                <a:off x="8341682" y="361681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00" name="任意多边形: 形状 1599"/>
              <p:cNvSpPr/>
              <p:nvPr>
                <p:custDataLst>
                  <p:tags r:id="rId1026"/>
                </p:custDataLst>
              </p:nvPr>
            </p:nvSpPr>
            <p:spPr>
              <a:xfrm>
                <a:off x="8341682" y="370175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01" name="任意多边形: 形状 1600"/>
              <p:cNvSpPr/>
              <p:nvPr>
                <p:custDataLst>
                  <p:tags r:id="rId1027"/>
                </p:custDataLst>
              </p:nvPr>
            </p:nvSpPr>
            <p:spPr>
              <a:xfrm>
                <a:off x="8341682" y="378580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02" name="任意多边形: 形状 1601"/>
              <p:cNvSpPr/>
              <p:nvPr>
                <p:custDataLst>
                  <p:tags r:id="rId1028"/>
                </p:custDataLst>
              </p:nvPr>
            </p:nvSpPr>
            <p:spPr>
              <a:xfrm>
                <a:off x="8341682" y="38707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03" name="任意多边形: 形状 1602"/>
              <p:cNvSpPr/>
              <p:nvPr>
                <p:custDataLst>
                  <p:tags r:id="rId1029"/>
                </p:custDataLst>
              </p:nvPr>
            </p:nvSpPr>
            <p:spPr>
              <a:xfrm>
                <a:off x="8341682" y="395479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04" name="任意多边形: 形状 1603"/>
              <p:cNvSpPr/>
              <p:nvPr>
                <p:custDataLst>
                  <p:tags r:id="rId1030"/>
                </p:custDataLst>
              </p:nvPr>
            </p:nvSpPr>
            <p:spPr>
              <a:xfrm>
                <a:off x="8341682" y="40397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05" name="任意多边形: 形状 1604"/>
              <p:cNvSpPr/>
              <p:nvPr>
                <p:custDataLst>
                  <p:tags r:id="rId1031"/>
                </p:custDataLst>
              </p:nvPr>
            </p:nvSpPr>
            <p:spPr>
              <a:xfrm>
                <a:off x="8341682" y="41237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06" name="任意多边形: 形状 1605"/>
              <p:cNvSpPr/>
              <p:nvPr>
                <p:custDataLst>
                  <p:tags r:id="rId1032"/>
                </p:custDataLst>
              </p:nvPr>
            </p:nvSpPr>
            <p:spPr>
              <a:xfrm>
                <a:off x="8341682" y="420782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07" name="任意多边形: 形状 1606"/>
              <p:cNvSpPr/>
              <p:nvPr>
                <p:custDataLst>
                  <p:tags r:id="rId1033"/>
                </p:custDataLst>
              </p:nvPr>
            </p:nvSpPr>
            <p:spPr>
              <a:xfrm>
                <a:off x="8341682" y="42927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08" name="任意多边形: 形状 1607"/>
              <p:cNvSpPr/>
              <p:nvPr>
                <p:custDataLst>
                  <p:tags r:id="rId1034"/>
                </p:custDataLst>
              </p:nvPr>
            </p:nvSpPr>
            <p:spPr>
              <a:xfrm>
                <a:off x="8341682" y="437681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09" name="任意多边形: 形状 1608"/>
              <p:cNvSpPr/>
              <p:nvPr>
                <p:custDataLst>
                  <p:tags r:id="rId1035"/>
                </p:custDataLst>
              </p:nvPr>
            </p:nvSpPr>
            <p:spPr>
              <a:xfrm>
                <a:off x="8341682" y="44617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10" name="任意多边形: 形状 1609"/>
              <p:cNvSpPr/>
              <p:nvPr>
                <p:custDataLst>
                  <p:tags r:id="rId1036"/>
                </p:custDataLst>
              </p:nvPr>
            </p:nvSpPr>
            <p:spPr>
              <a:xfrm>
                <a:off x="8341682" y="454580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11" name="任意多边形: 形状 1610"/>
              <p:cNvSpPr/>
              <p:nvPr>
                <p:custDataLst>
                  <p:tags r:id="rId1037"/>
                </p:custDataLst>
              </p:nvPr>
            </p:nvSpPr>
            <p:spPr>
              <a:xfrm>
                <a:off x="8341682" y="46298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12" name="任意多边形: 形状 1611"/>
              <p:cNvSpPr/>
              <p:nvPr>
                <p:custDataLst>
                  <p:tags r:id="rId1038"/>
                </p:custDataLst>
              </p:nvPr>
            </p:nvSpPr>
            <p:spPr>
              <a:xfrm>
                <a:off x="4208180"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13" name="任意多边形: 形状 1612"/>
              <p:cNvSpPr/>
              <p:nvPr>
                <p:custDataLst>
                  <p:tags r:id="rId1039"/>
                </p:custDataLst>
              </p:nvPr>
            </p:nvSpPr>
            <p:spPr>
              <a:xfrm>
                <a:off x="4208180"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14" name="任意多边形: 形状 1613"/>
              <p:cNvSpPr/>
              <p:nvPr>
                <p:custDataLst>
                  <p:tags r:id="rId1040"/>
                </p:custDataLst>
              </p:nvPr>
            </p:nvSpPr>
            <p:spPr>
              <a:xfrm>
                <a:off x="4208180"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15" name="任意多边形: 形状 1614"/>
              <p:cNvSpPr/>
              <p:nvPr>
                <p:custDataLst>
                  <p:tags r:id="rId1041"/>
                </p:custDataLst>
              </p:nvPr>
            </p:nvSpPr>
            <p:spPr>
              <a:xfrm>
                <a:off x="4208180"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16" name="任意多边形: 形状 1615"/>
              <p:cNvSpPr/>
              <p:nvPr>
                <p:custDataLst>
                  <p:tags r:id="rId1042"/>
                </p:custDataLst>
              </p:nvPr>
            </p:nvSpPr>
            <p:spPr>
              <a:xfrm>
                <a:off x="4208180"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17" name="任意多边形: 形状 1616"/>
              <p:cNvSpPr/>
              <p:nvPr>
                <p:custDataLst>
                  <p:tags r:id="rId1043"/>
                </p:custDataLst>
              </p:nvPr>
            </p:nvSpPr>
            <p:spPr>
              <a:xfrm>
                <a:off x="4208180"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18" name="任意多边形: 形状 1617"/>
              <p:cNvSpPr/>
              <p:nvPr>
                <p:custDataLst>
                  <p:tags r:id="rId1044"/>
                </p:custDataLst>
              </p:nvPr>
            </p:nvSpPr>
            <p:spPr>
              <a:xfrm>
                <a:off x="4208180"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19" name="任意多边形: 形状 1618"/>
              <p:cNvSpPr/>
              <p:nvPr>
                <p:custDataLst>
                  <p:tags r:id="rId1045"/>
                </p:custDataLst>
              </p:nvPr>
            </p:nvSpPr>
            <p:spPr>
              <a:xfrm>
                <a:off x="4208180"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20" name="任意多边形: 形状 1619"/>
              <p:cNvSpPr/>
              <p:nvPr>
                <p:custDataLst>
                  <p:tags r:id="rId1046"/>
                </p:custDataLst>
              </p:nvPr>
            </p:nvSpPr>
            <p:spPr>
              <a:xfrm>
                <a:off x="4208180"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21" name="任意多边形: 形状 1620"/>
              <p:cNvSpPr/>
              <p:nvPr>
                <p:custDataLst>
                  <p:tags r:id="rId1047"/>
                </p:custDataLst>
              </p:nvPr>
            </p:nvSpPr>
            <p:spPr>
              <a:xfrm>
                <a:off x="4208180"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22" name="任意多边形: 形状 1621"/>
              <p:cNvSpPr/>
              <p:nvPr>
                <p:custDataLst>
                  <p:tags r:id="rId1048"/>
                </p:custDataLst>
              </p:nvPr>
            </p:nvSpPr>
            <p:spPr>
              <a:xfrm>
                <a:off x="4208180"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23" name="任意多边形: 形状 1622"/>
              <p:cNvSpPr/>
              <p:nvPr>
                <p:custDataLst>
                  <p:tags r:id="rId1049"/>
                </p:custDataLst>
              </p:nvPr>
            </p:nvSpPr>
            <p:spPr>
              <a:xfrm>
                <a:off x="4208180"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24" name="任意多边形: 形状 1623"/>
              <p:cNvSpPr/>
              <p:nvPr>
                <p:custDataLst>
                  <p:tags r:id="rId1050"/>
                </p:custDataLst>
              </p:nvPr>
            </p:nvSpPr>
            <p:spPr>
              <a:xfrm>
                <a:off x="4208180"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25" name="任意多边形: 形状 1624"/>
              <p:cNvSpPr/>
              <p:nvPr>
                <p:custDataLst>
                  <p:tags r:id="rId1051"/>
                </p:custDataLst>
              </p:nvPr>
            </p:nvSpPr>
            <p:spPr>
              <a:xfrm>
                <a:off x="4208180"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26" name="任意多边形: 形状 1625"/>
              <p:cNvSpPr/>
              <p:nvPr>
                <p:custDataLst>
                  <p:tags r:id="rId1052"/>
                </p:custDataLst>
              </p:nvPr>
            </p:nvSpPr>
            <p:spPr>
              <a:xfrm>
                <a:off x="4208180"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27" name="任意多边形: 形状 1626"/>
              <p:cNvSpPr/>
              <p:nvPr>
                <p:custDataLst>
                  <p:tags r:id="rId1053"/>
                </p:custDataLst>
              </p:nvPr>
            </p:nvSpPr>
            <p:spPr>
              <a:xfrm>
                <a:off x="4208180"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28" name="任意多边形: 形状 1627"/>
              <p:cNvSpPr/>
              <p:nvPr>
                <p:custDataLst>
                  <p:tags r:id="rId1054"/>
                </p:custDataLst>
              </p:nvPr>
            </p:nvSpPr>
            <p:spPr>
              <a:xfrm>
                <a:off x="4208180"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29" name="任意多边形: 形状 1628"/>
              <p:cNvSpPr/>
              <p:nvPr>
                <p:custDataLst>
                  <p:tags r:id="rId1055"/>
                </p:custDataLst>
              </p:nvPr>
            </p:nvSpPr>
            <p:spPr>
              <a:xfrm>
                <a:off x="4208180"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30" name="任意多边形: 形状 1629"/>
              <p:cNvSpPr/>
              <p:nvPr>
                <p:custDataLst>
                  <p:tags r:id="rId1056"/>
                </p:custDataLst>
              </p:nvPr>
            </p:nvSpPr>
            <p:spPr>
              <a:xfrm>
                <a:off x="4208180"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31" name="任意多边形: 形状 1630"/>
              <p:cNvSpPr/>
              <p:nvPr>
                <p:custDataLst>
                  <p:tags r:id="rId1057"/>
                </p:custDataLst>
              </p:nvPr>
            </p:nvSpPr>
            <p:spPr>
              <a:xfrm>
                <a:off x="4208180"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32" name="任意多边形: 形状 1631"/>
              <p:cNvSpPr/>
              <p:nvPr>
                <p:custDataLst>
                  <p:tags r:id="rId1058"/>
                </p:custDataLst>
              </p:nvPr>
            </p:nvSpPr>
            <p:spPr>
              <a:xfrm>
                <a:off x="4208180"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33" name="任意多边形: 形状 1632"/>
              <p:cNvSpPr/>
              <p:nvPr>
                <p:custDataLst>
                  <p:tags r:id="rId1059"/>
                </p:custDataLst>
              </p:nvPr>
            </p:nvSpPr>
            <p:spPr>
              <a:xfrm>
                <a:off x="4208180"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34" name="任意多边形: 形状 1633"/>
              <p:cNvSpPr/>
              <p:nvPr>
                <p:custDataLst>
                  <p:tags r:id="rId1060"/>
                </p:custDataLst>
              </p:nvPr>
            </p:nvSpPr>
            <p:spPr>
              <a:xfrm>
                <a:off x="4208180"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35" name="任意多边形: 形状 1634"/>
              <p:cNvSpPr/>
              <p:nvPr>
                <p:custDataLst>
                  <p:tags r:id="rId1061"/>
                </p:custDataLst>
              </p:nvPr>
            </p:nvSpPr>
            <p:spPr>
              <a:xfrm>
                <a:off x="8257639" y="281523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36" name="任意多边形: 形状 1635"/>
              <p:cNvSpPr/>
              <p:nvPr>
                <p:custDataLst>
                  <p:tags r:id="rId1062"/>
                </p:custDataLst>
              </p:nvPr>
            </p:nvSpPr>
            <p:spPr>
              <a:xfrm>
                <a:off x="8257639" y="290018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37" name="任意多边形: 形状 1636"/>
              <p:cNvSpPr/>
              <p:nvPr>
                <p:custDataLst>
                  <p:tags r:id="rId1063"/>
                </p:custDataLst>
              </p:nvPr>
            </p:nvSpPr>
            <p:spPr>
              <a:xfrm>
                <a:off x="8257639" y="29842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38" name="任意多边形: 形状 1637"/>
              <p:cNvSpPr/>
              <p:nvPr>
                <p:custDataLst>
                  <p:tags r:id="rId1064"/>
                </p:custDataLst>
              </p:nvPr>
            </p:nvSpPr>
            <p:spPr>
              <a:xfrm>
                <a:off x="8257639" y="306826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39" name="任意多边形: 形状 1638"/>
              <p:cNvSpPr/>
              <p:nvPr>
                <p:custDataLst>
                  <p:tags r:id="rId1065"/>
                </p:custDataLst>
              </p:nvPr>
            </p:nvSpPr>
            <p:spPr>
              <a:xfrm>
                <a:off x="8257639" y="315321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40" name="任意多边形: 形状 1639"/>
              <p:cNvSpPr/>
              <p:nvPr>
                <p:custDataLst>
                  <p:tags r:id="rId1066"/>
                </p:custDataLst>
              </p:nvPr>
            </p:nvSpPr>
            <p:spPr>
              <a:xfrm>
                <a:off x="8257639" y="323725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41" name="任意多边形: 形状 1640"/>
              <p:cNvSpPr/>
              <p:nvPr>
                <p:custDataLst>
                  <p:tags r:id="rId1067"/>
                </p:custDataLst>
              </p:nvPr>
            </p:nvSpPr>
            <p:spPr>
              <a:xfrm>
                <a:off x="8257639" y="33222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42" name="任意多边形: 形状 1641"/>
              <p:cNvSpPr/>
              <p:nvPr>
                <p:custDataLst>
                  <p:tags r:id="rId1068"/>
                </p:custDataLst>
              </p:nvPr>
            </p:nvSpPr>
            <p:spPr>
              <a:xfrm>
                <a:off x="8257639" y="340624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43" name="任意多边形: 形状 1642"/>
              <p:cNvSpPr/>
              <p:nvPr>
                <p:custDataLst>
                  <p:tags r:id="rId1069"/>
                </p:custDataLst>
              </p:nvPr>
            </p:nvSpPr>
            <p:spPr>
              <a:xfrm>
                <a:off x="8257639" y="34911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44" name="任意多边形: 形状 1643"/>
              <p:cNvSpPr/>
              <p:nvPr>
                <p:custDataLst>
                  <p:tags r:id="rId1070"/>
                </p:custDataLst>
              </p:nvPr>
            </p:nvSpPr>
            <p:spPr>
              <a:xfrm>
                <a:off x="8257639" y="35752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45" name="任意多边形: 形状 1644"/>
              <p:cNvSpPr/>
              <p:nvPr>
                <p:custDataLst>
                  <p:tags r:id="rId1071"/>
                </p:custDataLst>
              </p:nvPr>
            </p:nvSpPr>
            <p:spPr>
              <a:xfrm>
                <a:off x="8257639" y="365928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46" name="任意多边形: 形状 1645"/>
              <p:cNvSpPr/>
              <p:nvPr>
                <p:custDataLst>
                  <p:tags r:id="rId1072"/>
                </p:custDataLst>
              </p:nvPr>
            </p:nvSpPr>
            <p:spPr>
              <a:xfrm>
                <a:off x="8257639" y="37442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47" name="任意多边形: 形状 1646"/>
              <p:cNvSpPr/>
              <p:nvPr>
                <p:custDataLst>
                  <p:tags r:id="rId1073"/>
                </p:custDataLst>
              </p:nvPr>
            </p:nvSpPr>
            <p:spPr>
              <a:xfrm>
                <a:off x="8257639" y="382827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48" name="任意多边形: 形状 1647"/>
              <p:cNvSpPr/>
              <p:nvPr>
                <p:custDataLst>
                  <p:tags r:id="rId1074"/>
                </p:custDataLst>
              </p:nvPr>
            </p:nvSpPr>
            <p:spPr>
              <a:xfrm>
                <a:off x="8257639" y="391231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49" name="任意多边形: 形状 1648"/>
              <p:cNvSpPr/>
              <p:nvPr>
                <p:custDataLst>
                  <p:tags r:id="rId1075"/>
                </p:custDataLst>
              </p:nvPr>
            </p:nvSpPr>
            <p:spPr>
              <a:xfrm>
                <a:off x="8257639" y="39972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50" name="任意多边形: 形状 1649"/>
              <p:cNvSpPr/>
              <p:nvPr>
                <p:custDataLst>
                  <p:tags r:id="rId1076"/>
                </p:custDataLst>
              </p:nvPr>
            </p:nvSpPr>
            <p:spPr>
              <a:xfrm>
                <a:off x="8257639" y="408131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51" name="任意多边形: 形状 1650"/>
              <p:cNvSpPr/>
              <p:nvPr>
                <p:custDataLst>
                  <p:tags r:id="rId1077"/>
                </p:custDataLst>
              </p:nvPr>
            </p:nvSpPr>
            <p:spPr>
              <a:xfrm>
                <a:off x="8257639" y="41662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52" name="任意多边形: 形状 1651"/>
              <p:cNvSpPr/>
              <p:nvPr>
                <p:custDataLst>
                  <p:tags r:id="rId1078"/>
                </p:custDataLst>
              </p:nvPr>
            </p:nvSpPr>
            <p:spPr>
              <a:xfrm>
                <a:off x="8257639" y="425030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53" name="任意多边形: 形状 1652"/>
              <p:cNvSpPr/>
              <p:nvPr>
                <p:custDataLst>
                  <p:tags r:id="rId1079"/>
                </p:custDataLst>
              </p:nvPr>
            </p:nvSpPr>
            <p:spPr>
              <a:xfrm>
                <a:off x="8257639" y="433434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54" name="任意多边形: 形状 1653"/>
              <p:cNvSpPr/>
              <p:nvPr>
                <p:custDataLst>
                  <p:tags r:id="rId1080"/>
                </p:custDataLst>
              </p:nvPr>
            </p:nvSpPr>
            <p:spPr>
              <a:xfrm>
                <a:off x="8257639" y="44192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55" name="任意多边形: 形状 1654"/>
              <p:cNvSpPr/>
              <p:nvPr>
                <p:custDataLst>
                  <p:tags r:id="rId1081"/>
                </p:custDataLst>
              </p:nvPr>
            </p:nvSpPr>
            <p:spPr>
              <a:xfrm>
                <a:off x="8257639" y="45033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56" name="任意多边形: 形状 1655"/>
              <p:cNvSpPr/>
              <p:nvPr>
                <p:custDataLst>
                  <p:tags r:id="rId1082"/>
                </p:custDataLst>
              </p:nvPr>
            </p:nvSpPr>
            <p:spPr>
              <a:xfrm>
                <a:off x="8257639" y="45882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57" name="任意多边形: 形状 1656"/>
              <p:cNvSpPr/>
              <p:nvPr>
                <p:custDataLst>
                  <p:tags r:id="rId1083"/>
                </p:custDataLst>
              </p:nvPr>
            </p:nvSpPr>
            <p:spPr>
              <a:xfrm>
                <a:off x="8257639" y="467232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58" name="任意多边形: 形状 1657"/>
              <p:cNvSpPr/>
              <p:nvPr>
                <p:custDataLst>
                  <p:tags r:id="rId1084"/>
                </p:custDataLst>
              </p:nvPr>
            </p:nvSpPr>
            <p:spPr>
              <a:xfrm>
                <a:off x="4123233"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59" name="任意多边形: 形状 1658"/>
              <p:cNvSpPr/>
              <p:nvPr>
                <p:custDataLst>
                  <p:tags r:id="rId1085"/>
                </p:custDataLst>
              </p:nvPr>
            </p:nvSpPr>
            <p:spPr>
              <a:xfrm>
                <a:off x="4123233"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60" name="任意多边形: 形状 1659"/>
              <p:cNvSpPr/>
              <p:nvPr>
                <p:custDataLst>
                  <p:tags r:id="rId1086"/>
                </p:custDataLst>
              </p:nvPr>
            </p:nvSpPr>
            <p:spPr>
              <a:xfrm>
                <a:off x="4123233"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61" name="任意多边形: 形状 1660"/>
              <p:cNvSpPr/>
              <p:nvPr>
                <p:custDataLst>
                  <p:tags r:id="rId1087"/>
                </p:custDataLst>
              </p:nvPr>
            </p:nvSpPr>
            <p:spPr>
              <a:xfrm>
                <a:off x="4123233"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62" name="任意多边形: 形状 1661"/>
              <p:cNvSpPr/>
              <p:nvPr>
                <p:custDataLst>
                  <p:tags r:id="rId1088"/>
                </p:custDataLst>
              </p:nvPr>
            </p:nvSpPr>
            <p:spPr>
              <a:xfrm>
                <a:off x="4123233"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63" name="任意多边形: 形状 1662"/>
              <p:cNvSpPr/>
              <p:nvPr>
                <p:custDataLst>
                  <p:tags r:id="rId1089"/>
                </p:custDataLst>
              </p:nvPr>
            </p:nvSpPr>
            <p:spPr>
              <a:xfrm>
                <a:off x="4123233"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64" name="任意多边形: 形状 1663"/>
              <p:cNvSpPr/>
              <p:nvPr>
                <p:custDataLst>
                  <p:tags r:id="rId1090"/>
                </p:custDataLst>
              </p:nvPr>
            </p:nvSpPr>
            <p:spPr>
              <a:xfrm>
                <a:off x="4123233"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65" name="任意多边形: 形状 1664"/>
              <p:cNvSpPr/>
              <p:nvPr>
                <p:custDataLst>
                  <p:tags r:id="rId1091"/>
                </p:custDataLst>
              </p:nvPr>
            </p:nvSpPr>
            <p:spPr>
              <a:xfrm>
                <a:off x="4123233"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66" name="任意多边形: 形状 1665"/>
              <p:cNvSpPr/>
              <p:nvPr>
                <p:custDataLst>
                  <p:tags r:id="rId1092"/>
                </p:custDataLst>
              </p:nvPr>
            </p:nvSpPr>
            <p:spPr>
              <a:xfrm>
                <a:off x="4123233"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67" name="任意多边形: 形状 1666"/>
              <p:cNvSpPr/>
              <p:nvPr>
                <p:custDataLst>
                  <p:tags r:id="rId1093"/>
                </p:custDataLst>
              </p:nvPr>
            </p:nvSpPr>
            <p:spPr>
              <a:xfrm>
                <a:off x="4123233"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68" name="任意多边形: 形状 1667"/>
              <p:cNvSpPr/>
              <p:nvPr>
                <p:custDataLst>
                  <p:tags r:id="rId1094"/>
                </p:custDataLst>
              </p:nvPr>
            </p:nvSpPr>
            <p:spPr>
              <a:xfrm>
                <a:off x="4123233"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69" name="任意多边形: 形状 1668"/>
              <p:cNvSpPr/>
              <p:nvPr>
                <p:custDataLst>
                  <p:tags r:id="rId1095"/>
                </p:custDataLst>
              </p:nvPr>
            </p:nvSpPr>
            <p:spPr>
              <a:xfrm>
                <a:off x="4123233"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70" name="任意多边形: 形状 1669"/>
              <p:cNvSpPr/>
              <p:nvPr>
                <p:custDataLst>
                  <p:tags r:id="rId1096"/>
                </p:custDataLst>
              </p:nvPr>
            </p:nvSpPr>
            <p:spPr>
              <a:xfrm>
                <a:off x="4123233"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71" name="任意多边形: 形状 1670"/>
              <p:cNvSpPr/>
              <p:nvPr>
                <p:custDataLst>
                  <p:tags r:id="rId1097"/>
                </p:custDataLst>
              </p:nvPr>
            </p:nvSpPr>
            <p:spPr>
              <a:xfrm>
                <a:off x="4123233"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72" name="任意多边形: 形状 1671"/>
              <p:cNvSpPr/>
              <p:nvPr>
                <p:custDataLst>
                  <p:tags r:id="rId1098"/>
                </p:custDataLst>
              </p:nvPr>
            </p:nvSpPr>
            <p:spPr>
              <a:xfrm>
                <a:off x="4123233"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73" name="任意多边形: 形状 1672"/>
              <p:cNvSpPr/>
              <p:nvPr>
                <p:custDataLst>
                  <p:tags r:id="rId1099"/>
                </p:custDataLst>
              </p:nvPr>
            </p:nvSpPr>
            <p:spPr>
              <a:xfrm>
                <a:off x="4123233"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74" name="任意多边形: 形状 1673"/>
              <p:cNvSpPr/>
              <p:nvPr>
                <p:custDataLst>
                  <p:tags r:id="rId1100"/>
                </p:custDataLst>
              </p:nvPr>
            </p:nvSpPr>
            <p:spPr>
              <a:xfrm>
                <a:off x="4123233"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75" name="任意多边形: 形状 1674"/>
              <p:cNvSpPr/>
              <p:nvPr>
                <p:custDataLst>
                  <p:tags r:id="rId1101"/>
                </p:custDataLst>
              </p:nvPr>
            </p:nvSpPr>
            <p:spPr>
              <a:xfrm>
                <a:off x="4123233"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76" name="任意多边形: 形状 1675"/>
              <p:cNvSpPr/>
              <p:nvPr>
                <p:custDataLst>
                  <p:tags r:id="rId1102"/>
                </p:custDataLst>
              </p:nvPr>
            </p:nvSpPr>
            <p:spPr>
              <a:xfrm>
                <a:off x="4123233"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77" name="任意多边形: 形状 1676"/>
              <p:cNvSpPr/>
              <p:nvPr>
                <p:custDataLst>
                  <p:tags r:id="rId1103"/>
                </p:custDataLst>
              </p:nvPr>
            </p:nvSpPr>
            <p:spPr>
              <a:xfrm>
                <a:off x="4123233"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78" name="任意多边形: 形状 1677"/>
              <p:cNvSpPr/>
              <p:nvPr>
                <p:custDataLst>
                  <p:tags r:id="rId1104"/>
                </p:custDataLst>
              </p:nvPr>
            </p:nvSpPr>
            <p:spPr>
              <a:xfrm>
                <a:off x="4123233"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79" name="任意多边形: 形状 1678"/>
              <p:cNvSpPr/>
              <p:nvPr>
                <p:custDataLst>
                  <p:tags r:id="rId1105"/>
                </p:custDataLst>
              </p:nvPr>
            </p:nvSpPr>
            <p:spPr>
              <a:xfrm>
                <a:off x="4123233"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80" name="任意多边形: 形状 1679"/>
              <p:cNvSpPr/>
              <p:nvPr>
                <p:custDataLst>
                  <p:tags r:id="rId1106"/>
                </p:custDataLst>
              </p:nvPr>
            </p:nvSpPr>
            <p:spPr>
              <a:xfrm>
                <a:off x="4123233"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81" name="任意多边形: 形状 1680"/>
              <p:cNvSpPr/>
              <p:nvPr>
                <p:custDataLst>
                  <p:tags r:id="rId1107"/>
                </p:custDataLst>
              </p:nvPr>
            </p:nvSpPr>
            <p:spPr>
              <a:xfrm>
                <a:off x="8172691" y="27736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82" name="任意多边形: 形状 1681"/>
              <p:cNvSpPr/>
              <p:nvPr>
                <p:custDataLst>
                  <p:tags r:id="rId1108"/>
                </p:custDataLst>
              </p:nvPr>
            </p:nvSpPr>
            <p:spPr>
              <a:xfrm>
                <a:off x="8172691" y="285770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83" name="任意多边形: 形状 1682"/>
              <p:cNvSpPr/>
              <p:nvPr>
                <p:custDataLst>
                  <p:tags r:id="rId1109"/>
                </p:custDataLst>
              </p:nvPr>
            </p:nvSpPr>
            <p:spPr>
              <a:xfrm>
                <a:off x="8172691" y="294175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84" name="任意多边形: 形状 1683"/>
              <p:cNvSpPr/>
              <p:nvPr>
                <p:custDataLst>
                  <p:tags r:id="rId1110"/>
                </p:custDataLst>
              </p:nvPr>
            </p:nvSpPr>
            <p:spPr>
              <a:xfrm>
                <a:off x="8172691" y="302669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85" name="任意多边形: 形状 1684"/>
              <p:cNvSpPr/>
              <p:nvPr>
                <p:custDataLst>
                  <p:tags r:id="rId1111"/>
                </p:custDataLst>
              </p:nvPr>
            </p:nvSpPr>
            <p:spPr>
              <a:xfrm>
                <a:off x="8172691" y="311074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86" name="任意多边形: 形状 1685"/>
              <p:cNvSpPr/>
              <p:nvPr>
                <p:custDataLst>
                  <p:tags r:id="rId1112"/>
                </p:custDataLst>
              </p:nvPr>
            </p:nvSpPr>
            <p:spPr>
              <a:xfrm>
                <a:off x="8172691" y="31956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87" name="任意多边形: 形状 1686"/>
              <p:cNvSpPr/>
              <p:nvPr>
                <p:custDataLst>
                  <p:tags r:id="rId1113"/>
                </p:custDataLst>
              </p:nvPr>
            </p:nvSpPr>
            <p:spPr>
              <a:xfrm>
                <a:off x="8172691" y="327973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88" name="任意多边形: 形状 1687"/>
              <p:cNvSpPr/>
              <p:nvPr>
                <p:custDataLst>
                  <p:tags r:id="rId1114"/>
                </p:custDataLst>
              </p:nvPr>
            </p:nvSpPr>
            <p:spPr>
              <a:xfrm>
                <a:off x="8172691" y="336377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89" name="任意多边形: 形状 1688"/>
              <p:cNvSpPr/>
              <p:nvPr>
                <p:custDataLst>
                  <p:tags r:id="rId1115"/>
                </p:custDataLst>
              </p:nvPr>
            </p:nvSpPr>
            <p:spPr>
              <a:xfrm>
                <a:off x="8172691" y="34487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90" name="任意多边形: 形状 1689"/>
              <p:cNvSpPr/>
              <p:nvPr>
                <p:custDataLst>
                  <p:tags r:id="rId1116"/>
                </p:custDataLst>
              </p:nvPr>
            </p:nvSpPr>
            <p:spPr>
              <a:xfrm>
                <a:off x="8172691" y="353276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91" name="任意多边形: 形状 1690"/>
              <p:cNvSpPr/>
              <p:nvPr>
                <p:custDataLst>
                  <p:tags r:id="rId1117"/>
                </p:custDataLst>
              </p:nvPr>
            </p:nvSpPr>
            <p:spPr>
              <a:xfrm>
                <a:off x="8172691" y="361681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92" name="任意多边形: 形状 1691"/>
              <p:cNvSpPr/>
              <p:nvPr>
                <p:custDataLst>
                  <p:tags r:id="rId1118"/>
                </p:custDataLst>
              </p:nvPr>
            </p:nvSpPr>
            <p:spPr>
              <a:xfrm>
                <a:off x="8172691" y="370175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93" name="任意多边形: 形状 1692"/>
              <p:cNvSpPr/>
              <p:nvPr>
                <p:custDataLst>
                  <p:tags r:id="rId1119"/>
                </p:custDataLst>
              </p:nvPr>
            </p:nvSpPr>
            <p:spPr>
              <a:xfrm>
                <a:off x="8172691" y="378580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94" name="任意多边形: 形状 1693"/>
              <p:cNvSpPr/>
              <p:nvPr>
                <p:custDataLst>
                  <p:tags r:id="rId1120"/>
                </p:custDataLst>
              </p:nvPr>
            </p:nvSpPr>
            <p:spPr>
              <a:xfrm>
                <a:off x="8172691" y="38707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95" name="任意多边形: 形状 1694"/>
              <p:cNvSpPr/>
              <p:nvPr>
                <p:custDataLst>
                  <p:tags r:id="rId1121"/>
                </p:custDataLst>
              </p:nvPr>
            </p:nvSpPr>
            <p:spPr>
              <a:xfrm>
                <a:off x="8172691" y="395479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96" name="任意多边形: 形状 1695"/>
              <p:cNvSpPr/>
              <p:nvPr>
                <p:custDataLst>
                  <p:tags r:id="rId1122"/>
                </p:custDataLst>
              </p:nvPr>
            </p:nvSpPr>
            <p:spPr>
              <a:xfrm>
                <a:off x="8172691" y="40397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97" name="任意多边形: 形状 1696"/>
              <p:cNvSpPr/>
              <p:nvPr>
                <p:custDataLst>
                  <p:tags r:id="rId1123"/>
                </p:custDataLst>
              </p:nvPr>
            </p:nvSpPr>
            <p:spPr>
              <a:xfrm>
                <a:off x="8172691" y="41237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98" name="任意多边形: 形状 1697"/>
              <p:cNvSpPr/>
              <p:nvPr>
                <p:custDataLst>
                  <p:tags r:id="rId1124"/>
                </p:custDataLst>
              </p:nvPr>
            </p:nvSpPr>
            <p:spPr>
              <a:xfrm>
                <a:off x="8172691" y="420782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99" name="任意多边形: 形状 1698"/>
              <p:cNvSpPr/>
              <p:nvPr>
                <p:custDataLst>
                  <p:tags r:id="rId1125"/>
                </p:custDataLst>
              </p:nvPr>
            </p:nvSpPr>
            <p:spPr>
              <a:xfrm>
                <a:off x="8172691" y="42927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00" name="任意多边形: 形状 1699"/>
              <p:cNvSpPr/>
              <p:nvPr>
                <p:custDataLst>
                  <p:tags r:id="rId1126"/>
                </p:custDataLst>
              </p:nvPr>
            </p:nvSpPr>
            <p:spPr>
              <a:xfrm>
                <a:off x="8172691" y="437681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01" name="任意多边形: 形状 1700"/>
              <p:cNvSpPr/>
              <p:nvPr>
                <p:custDataLst>
                  <p:tags r:id="rId1127"/>
                </p:custDataLst>
              </p:nvPr>
            </p:nvSpPr>
            <p:spPr>
              <a:xfrm>
                <a:off x="8172691" y="44617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02" name="任意多边形: 形状 1701"/>
              <p:cNvSpPr/>
              <p:nvPr>
                <p:custDataLst>
                  <p:tags r:id="rId1128"/>
                </p:custDataLst>
              </p:nvPr>
            </p:nvSpPr>
            <p:spPr>
              <a:xfrm>
                <a:off x="8172691" y="454580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03" name="任意多边形: 形状 1702"/>
              <p:cNvSpPr/>
              <p:nvPr>
                <p:custDataLst>
                  <p:tags r:id="rId1129"/>
                </p:custDataLst>
              </p:nvPr>
            </p:nvSpPr>
            <p:spPr>
              <a:xfrm>
                <a:off x="8172691" y="46298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04" name="任意多边形: 形状 1703"/>
              <p:cNvSpPr/>
              <p:nvPr>
                <p:custDataLst>
                  <p:tags r:id="rId1130"/>
                </p:custDataLst>
              </p:nvPr>
            </p:nvSpPr>
            <p:spPr>
              <a:xfrm>
                <a:off x="4039189"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05" name="任意多边形: 形状 1704"/>
              <p:cNvSpPr/>
              <p:nvPr>
                <p:custDataLst>
                  <p:tags r:id="rId1131"/>
                </p:custDataLst>
              </p:nvPr>
            </p:nvSpPr>
            <p:spPr>
              <a:xfrm>
                <a:off x="4039189"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06" name="任意多边形: 形状 1705"/>
              <p:cNvSpPr/>
              <p:nvPr>
                <p:custDataLst>
                  <p:tags r:id="rId1132"/>
                </p:custDataLst>
              </p:nvPr>
            </p:nvSpPr>
            <p:spPr>
              <a:xfrm>
                <a:off x="4039189"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07" name="任意多边形: 形状 1706"/>
              <p:cNvSpPr/>
              <p:nvPr>
                <p:custDataLst>
                  <p:tags r:id="rId1133"/>
                </p:custDataLst>
              </p:nvPr>
            </p:nvSpPr>
            <p:spPr>
              <a:xfrm>
                <a:off x="4039189"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08" name="任意多边形: 形状 1707"/>
              <p:cNvSpPr/>
              <p:nvPr>
                <p:custDataLst>
                  <p:tags r:id="rId1134"/>
                </p:custDataLst>
              </p:nvPr>
            </p:nvSpPr>
            <p:spPr>
              <a:xfrm>
                <a:off x="4039189"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09" name="任意多边形: 形状 1708"/>
              <p:cNvSpPr/>
              <p:nvPr>
                <p:custDataLst>
                  <p:tags r:id="rId1135"/>
                </p:custDataLst>
              </p:nvPr>
            </p:nvSpPr>
            <p:spPr>
              <a:xfrm>
                <a:off x="4039189"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10" name="任意多边形: 形状 1709"/>
              <p:cNvSpPr/>
              <p:nvPr>
                <p:custDataLst>
                  <p:tags r:id="rId1136"/>
                </p:custDataLst>
              </p:nvPr>
            </p:nvSpPr>
            <p:spPr>
              <a:xfrm>
                <a:off x="4039189"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11" name="任意多边形: 形状 1710"/>
              <p:cNvSpPr/>
              <p:nvPr>
                <p:custDataLst>
                  <p:tags r:id="rId1137"/>
                </p:custDataLst>
              </p:nvPr>
            </p:nvSpPr>
            <p:spPr>
              <a:xfrm>
                <a:off x="4039189"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12" name="任意多边形: 形状 1711"/>
              <p:cNvSpPr/>
              <p:nvPr>
                <p:custDataLst>
                  <p:tags r:id="rId1138"/>
                </p:custDataLst>
              </p:nvPr>
            </p:nvSpPr>
            <p:spPr>
              <a:xfrm>
                <a:off x="4039189"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13" name="任意多边形: 形状 1712"/>
              <p:cNvSpPr/>
              <p:nvPr>
                <p:custDataLst>
                  <p:tags r:id="rId1139"/>
                </p:custDataLst>
              </p:nvPr>
            </p:nvSpPr>
            <p:spPr>
              <a:xfrm>
                <a:off x="4039189"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14" name="任意多边形: 形状 1713"/>
              <p:cNvSpPr/>
              <p:nvPr>
                <p:custDataLst>
                  <p:tags r:id="rId1140"/>
                </p:custDataLst>
              </p:nvPr>
            </p:nvSpPr>
            <p:spPr>
              <a:xfrm>
                <a:off x="4039189"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15" name="任意多边形: 形状 1714"/>
              <p:cNvSpPr/>
              <p:nvPr>
                <p:custDataLst>
                  <p:tags r:id="rId1141"/>
                </p:custDataLst>
              </p:nvPr>
            </p:nvSpPr>
            <p:spPr>
              <a:xfrm>
                <a:off x="4039189"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16" name="任意多边形: 形状 1715"/>
              <p:cNvSpPr/>
              <p:nvPr>
                <p:custDataLst>
                  <p:tags r:id="rId1142"/>
                </p:custDataLst>
              </p:nvPr>
            </p:nvSpPr>
            <p:spPr>
              <a:xfrm>
                <a:off x="4039189"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17" name="任意多边形: 形状 1716"/>
              <p:cNvSpPr/>
              <p:nvPr>
                <p:custDataLst>
                  <p:tags r:id="rId1143"/>
                </p:custDataLst>
              </p:nvPr>
            </p:nvSpPr>
            <p:spPr>
              <a:xfrm>
                <a:off x="4039189"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18" name="任意多边形: 形状 1717"/>
              <p:cNvSpPr/>
              <p:nvPr>
                <p:custDataLst>
                  <p:tags r:id="rId1144"/>
                </p:custDataLst>
              </p:nvPr>
            </p:nvSpPr>
            <p:spPr>
              <a:xfrm>
                <a:off x="4039189"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19" name="任意多边形: 形状 1718"/>
              <p:cNvSpPr/>
              <p:nvPr>
                <p:custDataLst>
                  <p:tags r:id="rId1145"/>
                </p:custDataLst>
              </p:nvPr>
            </p:nvSpPr>
            <p:spPr>
              <a:xfrm>
                <a:off x="4039189"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20" name="任意多边形: 形状 1719"/>
              <p:cNvSpPr/>
              <p:nvPr>
                <p:custDataLst>
                  <p:tags r:id="rId1146"/>
                </p:custDataLst>
              </p:nvPr>
            </p:nvSpPr>
            <p:spPr>
              <a:xfrm>
                <a:off x="4039189"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21" name="任意多边形: 形状 1720"/>
              <p:cNvSpPr/>
              <p:nvPr>
                <p:custDataLst>
                  <p:tags r:id="rId1147"/>
                </p:custDataLst>
              </p:nvPr>
            </p:nvSpPr>
            <p:spPr>
              <a:xfrm>
                <a:off x="4039189"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22" name="任意多边形: 形状 1721"/>
              <p:cNvSpPr/>
              <p:nvPr>
                <p:custDataLst>
                  <p:tags r:id="rId1148"/>
                </p:custDataLst>
              </p:nvPr>
            </p:nvSpPr>
            <p:spPr>
              <a:xfrm>
                <a:off x="4039189"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23" name="任意多边形: 形状 1722"/>
              <p:cNvSpPr/>
              <p:nvPr>
                <p:custDataLst>
                  <p:tags r:id="rId1149"/>
                </p:custDataLst>
              </p:nvPr>
            </p:nvSpPr>
            <p:spPr>
              <a:xfrm>
                <a:off x="4039189"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24" name="任意多边形: 形状 1723"/>
              <p:cNvSpPr/>
              <p:nvPr>
                <p:custDataLst>
                  <p:tags r:id="rId1150"/>
                </p:custDataLst>
              </p:nvPr>
            </p:nvSpPr>
            <p:spPr>
              <a:xfrm>
                <a:off x="4039189"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25" name="任意多边形: 形状 1724"/>
              <p:cNvSpPr/>
              <p:nvPr>
                <p:custDataLst>
                  <p:tags r:id="rId1151"/>
                </p:custDataLst>
              </p:nvPr>
            </p:nvSpPr>
            <p:spPr>
              <a:xfrm>
                <a:off x="4039189"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26" name="任意多边形: 形状 1725"/>
              <p:cNvSpPr/>
              <p:nvPr>
                <p:custDataLst>
                  <p:tags r:id="rId1152"/>
                </p:custDataLst>
              </p:nvPr>
            </p:nvSpPr>
            <p:spPr>
              <a:xfrm>
                <a:off x="4039189"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27" name="任意多边形: 形状 1726"/>
              <p:cNvSpPr/>
              <p:nvPr>
                <p:custDataLst>
                  <p:tags r:id="rId1153"/>
                </p:custDataLst>
              </p:nvPr>
            </p:nvSpPr>
            <p:spPr>
              <a:xfrm>
                <a:off x="8088648" y="281523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28" name="任意多边形: 形状 1727"/>
              <p:cNvSpPr/>
              <p:nvPr>
                <p:custDataLst>
                  <p:tags r:id="rId1154"/>
                </p:custDataLst>
              </p:nvPr>
            </p:nvSpPr>
            <p:spPr>
              <a:xfrm>
                <a:off x="8088648" y="290018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29" name="任意多边形: 形状 1728"/>
              <p:cNvSpPr/>
              <p:nvPr>
                <p:custDataLst>
                  <p:tags r:id="rId1155"/>
                </p:custDataLst>
              </p:nvPr>
            </p:nvSpPr>
            <p:spPr>
              <a:xfrm>
                <a:off x="8088648" y="29842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30" name="任意多边形: 形状 1729"/>
              <p:cNvSpPr/>
              <p:nvPr>
                <p:custDataLst>
                  <p:tags r:id="rId1156"/>
                </p:custDataLst>
              </p:nvPr>
            </p:nvSpPr>
            <p:spPr>
              <a:xfrm>
                <a:off x="8088648" y="306826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31" name="任意多边形: 形状 1730"/>
              <p:cNvSpPr/>
              <p:nvPr>
                <p:custDataLst>
                  <p:tags r:id="rId1157"/>
                </p:custDataLst>
              </p:nvPr>
            </p:nvSpPr>
            <p:spPr>
              <a:xfrm>
                <a:off x="8088648" y="315321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32" name="任意多边形: 形状 1731"/>
              <p:cNvSpPr/>
              <p:nvPr>
                <p:custDataLst>
                  <p:tags r:id="rId1158"/>
                </p:custDataLst>
              </p:nvPr>
            </p:nvSpPr>
            <p:spPr>
              <a:xfrm>
                <a:off x="8088648" y="323725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33" name="任意多边形: 形状 1732"/>
              <p:cNvSpPr/>
              <p:nvPr>
                <p:custDataLst>
                  <p:tags r:id="rId1159"/>
                </p:custDataLst>
              </p:nvPr>
            </p:nvSpPr>
            <p:spPr>
              <a:xfrm>
                <a:off x="8088648" y="33222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34" name="任意多边形: 形状 1733"/>
              <p:cNvSpPr/>
              <p:nvPr>
                <p:custDataLst>
                  <p:tags r:id="rId1160"/>
                </p:custDataLst>
              </p:nvPr>
            </p:nvSpPr>
            <p:spPr>
              <a:xfrm>
                <a:off x="8088648" y="340624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35" name="任意多边形: 形状 1734"/>
              <p:cNvSpPr/>
              <p:nvPr>
                <p:custDataLst>
                  <p:tags r:id="rId1161"/>
                </p:custDataLst>
              </p:nvPr>
            </p:nvSpPr>
            <p:spPr>
              <a:xfrm>
                <a:off x="8088648" y="34911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36" name="任意多边形: 形状 1735"/>
              <p:cNvSpPr/>
              <p:nvPr>
                <p:custDataLst>
                  <p:tags r:id="rId1162"/>
                </p:custDataLst>
              </p:nvPr>
            </p:nvSpPr>
            <p:spPr>
              <a:xfrm>
                <a:off x="8088648" y="35752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37" name="任意多边形: 形状 1736"/>
              <p:cNvSpPr/>
              <p:nvPr>
                <p:custDataLst>
                  <p:tags r:id="rId1163"/>
                </p:custDataLst>
              </p:nvPr>
            </p:nvSpPr>
            <p:spPr>
              <a:xfrm>
                <a:off x="8088648" y="365928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38" name="任意多边形: 形状 1737"/>
              <p:cNvSpPr/>
              <p:nvPr>
                <p:custDataLst>
                  <p:tags r:id="rId1164"/>
                </p:custDataLst>
              </p:nvPr>
            </p:nvSpPr>
            <p:spPr>
              <a:xfrm>
                <a:off x="8088648" y="37442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39" name="任意多边形: 形状 1738"/>
              <p:cNvSpPr/>
              <p:nvPr>
                <p:custDataLst>
                  <p:tags r:id="rId1165"/>
                </p:custDataLst>
              </p:nvPr>
            </p:nvSpPr>
            <p:spPr>
              <a:xfrm>
                <a:off x="8088648" y="382827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40" name="任意多边形: 形状 1739"/>
              <p:cNvSpPr/>
              <p:nvPr>
                <p:custDataLst>
                  <p:tags r:id="rId1166"/>
                </p:custDataLst>
              </p:nvPr>
            </p:nvSpPr>
            <p:spPr>
              <a:xfrm>
                <a:off x="8088648" y="391231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41" name="任意多边形: 形状 1740"/>
              <p:cNvSpPr/>
              <p:nvPr>
                <p:custDataLst>
                  <p:tags r:id="rId1167"/>
                </p:custDataLst>
              </p:nvPr>
            </p:nvSpPr>
            <p:spPr>
              <a:xfrm>
                <a:off x="8088648" y="39972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42" name="任意多边形: 形状 1741"/>
              <p:cNvSpPr/>
              <p:nvPr>
                <p:custDataLst>
                  <p:tags r:id="rId1168"/>
                </p:custDataLst>
              </p:nvPr>
            </p:nvSpPr>
            <p:spPr>
              <a:xfrm>
                <a:off x="8088648" y="408131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43" name="任意多边形: 形状 1742"/>
              <p:cNvSpPr/>
              <p:nvPr>
                <p:custDataLst>
                  <p:tags r:id="rId1169"/>
                </p:custDataLst>
              </p:nvPr>
            </p:nvSpPr>
            <p:spPr>
              <a:xfrm>
                <a:off x="8088648" y="41662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44" name="任意多边形: 形状 1743"/>
              <p:cNvSpPr/>
              <p:nvPr>
                <p:custDataLst>
                  <p:tags r:id="rId1170"/>
                </p:custDataLst>
              </p:nvPr>
            </p:nvSpPr>
            <p:spPr>
              <a:xfrm>
                <a:off x="8088648" y="425030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45" name="任意多边形: 形状 1744"/>
              <p:cNvSpPr/>
              <p:nvPr>
                <p:custDataLst>
                  <p:tags r:id="rId1171"/>
                </p:custDataLst>
              </p:nvPr>
            </p:nvSpPr>
            <p:spPr>
              <a:xfrm>
                <a:off x="8088648" y="433434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46" name="任意多边形: 形状 1745"/>
              <p:cNvSpPr/>
              <p:nvPr>
                <p:custDataLst>
                  <p:tags r:id="rId1172"/>
                </p:custDataLst>
              </p:nvPr>
            </p:nvSpPr>
            <p:spPr>
              <a:xfrm>
                <a:off x="8088648" y="44192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47" name="任意多边形: 形状 1746"/>
              <p:cNvSpPr/>
              <p:nvPr>
                <p:custDataLst>
                  <p:tags r:id="rId1173"/>
                </p:custDataLst>
              </p:nvPr>
            </p:nvSpPr>
            <p:spPr>
              <a:xfrm>
                <a:off x="8088648" y="45033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48" name="任意多边形: 形状 1747"/>
              <p:cNvSpPr/>
              <p:nvPr>
                <p:custDataLst>
                  <p:tags r:id="rId1174"/>
                </p:custDataLst>
              </p:nvPr>
            </p:nvSpPr>
            <p:spPr>
              <a:xfrm>
                <a:off x="8088648" y="45882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49" name="任意多边形: 形状 1748"/>
              <p:cNvSpPr/>
              <p:nvPr>
                <p:custDataLst>
                  <p:tags r:id="rId1175"/>
                </p:custDataLst>
              </p:nvPr>
            </p:nvSpPr>
            <p:spPr>
              <a:xfrm>
                <a:off x="8088648" y="467232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50" name="任意多边形: 形状 1749"/>
              <p:cNvSpPr/>
              <p:nvPr>
                <p:custDataLst>
                  <p:tags r:id="rId1176"/>
                </p:custDataLst>
              </p:nvPr>
            </p:nvSpPr>
            <p:spPr>
              <a:xfrm>
                <a:off x="3954242"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51" name="任意多边形: 形状 1750"/>
              <p:cNvSpPr/>
              <p:nvPr>
                <p:custDataLst>
                  <p:tags r:id="rId1177"/>
                </p:custDataLst>
              </p:nvPr>
            </p:nvSpPr>
            <p:spPr>
              <a:xfrm>
                <a:off x="3954242"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52" name="任意多边形: 形状 1751"/>
              <p:cNvSpPr/>
              <p:nvPr>
                <p:custDataLst>
                  <p:tags r:id="rId1178"/>
                </p:custDataLst>
              </p:nvPr>
            </p:nvSpPr>
            <p:spPr>
              <a:xfrm>
                <a:off x="3954242"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53" name="任意多边形: 形状 1752"/>
              <p:cNvSpPr/>
              <p:nvPr>
                <p:custDataLst>
                  <p:tags r:id="rId1179"/>
                </p:custDataLst>
              </p:nvPr>
            </p:nvSpPr>
            <p:spPr>
              <a:xfrm>
                <a:off x="3954242"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54" name="任意多边形: 形状 1753"/>
              <p:cNvSpPr/>
              <p:nvPr>
                <p:custDataLst>
                  <p:tags r:id="rId1180"/>
                </p:custDataLst>
              </p:nvPr>
            </p:nvSpPr>
            <p:spPr>
              <a:xfrm>
                <a:off x="3954242"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55" name="任意多边形: 形状 1754"/>
              <p:cNvSpPr/>
              <p:nvPr>
                <p:custDataLst>
                  <p:tags r:id="rId1181"/>
                </p:custDataLst>
              </p:nvPr>
            </p:nvSpPr>
            <p:spPr>
              <a:xfrm>
                <a:off x="3954242"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56" name="任意多边形: 形状 1755"/>
              <p:cNvSpPr/>
              <p:nvPr>
                <p:custDataLst>
                  <p:tags r:id="rId1182"/>
                </p:custDataLst>
              </p:nvPr>
            </p:nvSpPr>
            <p:spPr>
              <a:xfrm>
                <a:off x="3954242"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57" name="任意多边形: 形状 1756"/>
              <p:cNvSpPr/>
              <p:nvPr>
                <p:custDataLst>
                  <p:tags r:id="rId1183"/>
                </p:custDataLst>
              </p:nvPr>
            </p:nvSpPr>
            <p:spPr>
              <a:xfrm>
                <a:off x="3954242"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58" name="任意多边形: 形状 1757"/>
              <p:cNvSpPr/>
              <p:nvPr>
                <p:custDataLst>
                  <p:tags r:id="rId1184"/>
                </p:custDataLst>
              </p:nvPr>
            </p:nvSpPr>
            <p:spPr>
              <a:xfrm>
                <a:off x="3954242"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59" name="任意多边形: 形状 1758"/>
              <p:cNvSpPr/>
              <p:nvPr>
                <p:custDataLst>
                  <p:tags r:id="rId1185"/>
                </p:custDataLst>
              </p:nvPr>
            </p:nvSpPr>
            <p:spPr>
              <a:xfrm>
                <a:off x="3954242"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60" name="任意多边形: 形状 1759"/>
              <p:cNvSpPr/>
              <p:nvPr>
                <p:custDataLst>
                  <p:tags r:id="rId1186"/>
                </p:custDataLst>
              </p:nvPr>
            </p:nvSpPr>
            <p:spPr>
              <a:xfrm>
                <a:off x="3954242"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61" name="任意多边形: 形状 1760"/>
              <p:cNvSpPr/>
              <p:nvPr>
                <p:custDataLst>
                  <p:tags r:id="rId1187"/>
                </p:custDataLst>
              </p:nvPr>
            </p:nvSpPr>
            <p:spPr>
              <a:xfrm>
                <a:off x="3954242"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62" name="任意多边形: 形状 1761"/>
              <p:cNvSpPr/>
              <p:nvPr>
                <p:custDataLst>
                  <p:tags r:id="rId1188"/>
                </p:custDataLst>
              </p:nvPr>
            </p:nvSpPr>
            <p:spPr>
              <a:xfrm>
                <a:off x="3954242"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63" name="任意多边形: 形状 1762"/>
              <p:cNvSpPr/>
              <p:nvPr>
                <p:custDataLst>
                  <p:tags r:id="rId1189"/>
                </p:custDataLst>
              </p:nvPr>
            </p:nvSpPr>
            <p:spPr>
              <a:xfrm>
                <a:off x="3954242"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64" name="任意多边形: 形状 1763"/>
              <p:cNvSpPr/>
              <p:nvPr>
                <p:custDataLst>
                  <p:tags r:id="rId1190"/>
                </p:custDataLst>
              </p:nvPr>
            </p:nvSpPr>
            <p:spPr>
              <a:xfrm>
                <a:off x="3954242"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65" name="任意多边形: 形状 1764"/>
              <p:cNvSpPr/>
              <p:nvPr>
                <p:custDataLst>
                  <p:tags r:id="rId1191"/>
                </p:custDataLst>
              </p:nvPr>
            </p:nvSpPr>
            <p:spPr>
              <a:xfrm>
                <a:off x="3954242"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66" name="任意多边形: 形状 1765"/>
              <p:cNvSpPr/>
              <p:nvPr>
                <p:custDataLst>
                  <p:tags r:id="rId1192"/>
                </p:custDataLst>
              </p:nvPr>
            </p:nvSpPr>
            <p:spPr>
              <a:xfrm>
                <a:off x="3954242"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67" name="任意多边形: 形状 1766"/>
              <p:cNvSpPr/>
              <p:nvPr>
                <p:custDataLst>
                  <p:tags r:id="rId1193"/>
                </p:custDataLst>
              </p:nvPr>
            </p:nvSpPr>
            <p:spPr>
              <a:xfrm>
                <a:off x="3954242"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68" name="任意多边形: 形状 1767"/>
              <p:cNvSpPr/>
              <p:nvPr>
                <p:custDataLst>
                  <p:tags r:id="rId1194"/>
                </p:custDataLst>
              </p:nvPr>
            </p:nvSpPr>
            <p:spPr>
              <a:xfrm>
                <a:off x="3954242"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69" name="任意多边形: 形状 1768"/>
              <p:cNvSpPr/>
              <p:nvPr>
                <p:custDataLst>
                  <p:tags r:id="rId1195"/>
                </p:custDataLst>
              </p:nvPr>
            </p:nvSpPr>
            <p:spPr>
              <a:xfrm>
                <a:off x="3954242"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70" name="任意多边形: 形状 1769"/>
              <p:cNvSpPr/>
              <p:nvPr>
                <p:custDataLst>
                  <p:tags r:id="rId1196"/>
                </p:custDataLst>
              </p:nvPr>
            </p:nvSpPr>
            <p:spPr>
              <a:xfrm>
                <a:off x="3954242"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71" name="任意多边形: 形状 1770"/>
              <p:cNvSpPr/>
              <p:nvPr>
                <p:custDataLst>
                  <p:tags r:id="rId1197"/>
                </p:custDataLst>
              </p:nvPr>
            </p:nvSpPr>
            <p:spPr>
              <a:xfrm>
                <a:off x="3954242"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72" name="任意多边形: 形状 1771"/>
              <p:cNvSpPr/>
              <p:nvPr>
                <p:custDataLst>
                  <p:tags r:id="rId1198"/>
                </p:custDataLst>
              </p:nvPr>
            </p:nvSpPr>
            <p:spPr>
              <a:xfrm>
                <a:off x="3954242"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73" name="任意多边形: 形状 1772"/>
              <p:cNvSpPr/>
              <p:nvPr>
                <p:custDataLst>
                  <p:tags r:id="rId1199"/>
                </p:custDataLst>
              </p:nvPr>
            </p:nvSpPr>
            <p:spPr>
              <a:xfrm>
                <a:off x="8004604" y="27736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74" name="任意多边形: 形状 1773"/>
              <p:cNvSpPr/>
              <p:nvPr>
                <p:custDataLst>
                  <p:tags r:id="rId1200"/>
                </p:custDataLst>
              </p:nvPr>
            </p:nvSpPr>
            <p:spPr>
              <a:xfrm>
                <a:off x="8004604" y="285770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75" name="任意多边形: 形状 1774"/>
              <p:cNvSpPr/>
              <p:nvPr>
                <p:custDataLst>
                  <p:tags r:id="rId1201"/>
                </p:custDataLst>
              </p:nvPr>
            </p:nvSpPr>
            <p:spPr>
              <a:xfrm>
                <a:off x="8004604" y="294175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76" name="任意多边形: 形状 1775"/>
              <p:cNvSpPr/>
              <p:nvPr>
                <p:custDataLst>
                  <p:tags r:id="rId1202"/>
                </p:custDataLst>
              </p:nvPr>
            </p:nvSpPr>
            <p:spPr>
              <a:xfrm>
                <a:off x="8004604" y="302669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77" name="任意多边形: 形状 1776"/>
              <p:cNvSpPr/>
              <p:nvPr>
                <p:custDataLst>
                  <p:tags r:id="rId1203"/>
                </p:custDataLst>
              </p:nvPr>
            </p:nvSpPr>
            <p:spPr>
              <a:xfrm>
                <a:off x="8004604" y="311074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78" name="任意多边形: 形状 1777"/>
              <p:cNvSpPr/>
              <p:nvPr>
                <p:custDataLst>
                  <p:tags r:id="rId1204"/>
                </p:custDataLst>
              </p:nvPr>
            </p:nvSpPr>
            <p:spPr>
              <a:xfrm>
                <a:off x="8004604" y="31956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79" name="任意多边形: 形状 1778"/>
              <p:cNvSpPr/>
              <p:nvPr>
                <p:custDataLst>
                  <p:tags r:id="rId1205"/>
                </p:custDataLst>
              </p:nvPr>
            </p:nvSpPr>
            <p:spPr>
              <a:xfrm>
                <a:off x="8004604" y="327973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80" name="任意多边形: 形状 1779"/>
              <p:cNvSpPr/>
              <p:nvPr>
                <p:custDataLst>
                  <p:tags r:id="rId1206"/>
                </p:custDataLst>
              </p:nvPr>
            </p:nvSpPr>
            <p:spPr>
              <a:xfrm>
                <a:off x="8004604" y="336377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81" name="任意多边形: 形状 1780"/>
              <p:cNvSpPr/>
              <p:nvPr>
                <p:custDataLst>
                  <p:tags r:id="rId1207"/>
                </p:custDataLst>
              </p:nvPr>
            </p:nvSpPr>
            <p:spPr>
              <a:xfrm>
                <a:off x="8004604" y="34487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82" name="任意多边形: 形状 1781"/>
              <p:cNvSpPr/>
              <p:nvPr>
                <p:custDataLst>
                  <p:tags r:id="rId1208"/>
                </p:custDataLst>
              </p:nvPr>
            </p:nvSpPr>
            <p:spPr>
              <a:xfrm>
                <a:off x="8004604" y="353276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83" name="任意多边形: 形状 1782"/>
              <p:cNvSpPr/>
              <p:nvPr>
                <p:custDataLst>
                  <p:tags r:id="rId1209"/>
                </p:custDataLst>
              </p:nvPr>
            </p:nvSpPr>
            <p:spPr>
              <a:xfrm>
                <a:off x="8004604" y="361681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84" name="任意多边形: 形状 1783"/>
              <p:cNvSpPr/>
              <p:nvPr>
                <p:custDataLst>
                  <p:tags r:id="rId1210"/>
                </p:custDataLst>
              </p:nvPr>
            </p:nvSpPr>
            <p:spPr>
              <a:xfrm>
                <a:off x="8004604" y="370175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85" name="任意多边形: 形状 1784"/>
              <p:cNvSpPr/>
              <p:nvPr>
                <p:custDataLst>
                  <p:tags r:id="rId1211"/>
                </p:custDataLst>
              </p:nvPr>
            </p:nvSpPr>
            <p:spPr>
              <a:xfrm>
                <a:off x="8004604" y="378580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86" name="任意多边形: 形状 1785"/>
              <p:cNvSpPr/>
              <p:nvPr>
                <p:custDataLst>
                  <p:tags r:id="rId1212"/>
                </p:custDataLst>
              </p:nvPr>
            </p:nvSpPr>
            <p:spPr>
              <a:xfrm>
                <a:off x="8004604" y="38707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87" name="任意多边形: 形状 1786"/>
              <p:cNvSpPr/>
              <p:nvPr>
                <p:custDataLst>
                  <p:tags r:id="rId1213"/>
                </p:custDataLst>
              </p:nvPr>
            </p:nvSpPr>
            <p:spPr>
              <a:xfrm>
                <a:off x="8004604" y="395479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88" name="任意多边形: 形状 1787"/>
              <p:cNvSpPr/>
              <p:nvPr>
                <p:custDataLst>
                  <p:tags r:id="rId1214"/>
                </p:custDataLst>
              </p:nvPr>
            </p:nvSpPr>
            <p:spPr>
              <a:xfrm>
                <a:off x="8004604" y="40397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89" name="任意多边形: 形状 1788"/>
              <p:cNvSpPr/>
              <p:nvPr>
                <p:custDataLst>
                  <p:tags r:id="rId1215"/>
                </p:custDataLst>
              </p:nvPr>
            </p:nvSpPr>
            <p:spPr>
              <a:xfrm>
                <a:off x="8004604" y="41237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90" name="任意多边形: 形状 1789"/>
              <p:cNvSpPr/>
              <p:nvPr>
                <p:custDataLst>
                  <p:tags r:id="rId1216"/>
                </p:custDataLst>
              </p:nvPr>
            </p:nvSpPr>
            <p:spPr>
              <a:xfrm>
                <a:off x="8004604" y="420782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91" name="任意多边形: 形状 1790"/>
              <p:cNvSpPr/>
              <p:nvPr>
                <p:custDataLst>
                  <p:tags r:id="rId1217"/>
                </p:custDataLst>
              </p:nvPr>
            </p:nvSpPr>
            <p:spPr>
              <a:xfrm>
                <a:off x="8004604" y="42927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92" name="任意多边形: 形状 1791"/>
              <p:cNvSpPr/>
              <p:nvPr>
                <p:custDataLst>
                  <p:tags r:id="rId1218"/>
                </p:custDataLst>
              </p:nvPr>
            </p:nvSpPr>
            <p:spPr>
              <a:xfrm>
                <a:off x="8004604" y="437681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93" name="任意多边形: 形状 1792"/>
              <p:cNvSpPr/>
              <p:nvPr>
                <p:custDataLst>
                  <p:tags r:id="rId1219"/>
                </p:custDataLst>
              </p:nvPr>
            </p:nvSpPr>
            <p:spPr>
              <a:xfrm>
                <a:off x="8004604" y="44617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94" name="任意多边形: 形状 1793"/>
              <p:cNvSpPr/>
              <p:nvPr>
                <p:custDataLst>
                  <p:tags r:id="rId1220"/>
                </p:custDataLst>
              </p:nvPr>
            </p:nvSpPr>
            <p:spPr>
              <a:xfrm>
                <a:off x="8004604" y="454580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95" name="任意多边形: 形状 1794"/>
              <p:cNvSpPr/>
              <p:nvPr>
                <p:custDataLst>
                  <p:tags r:id="rId1221"/>
                </p:custDataLst>
              </p:nvPr>
            </p:nvSpPr>
            <p:spPr>
              <a:xfrm>
                <a:off x="8004604" y="46298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96" name="任意多边形: 形状 1795"/>
              <p:cNvSpPr/>
              <p:nvPr>
                <p:custDataLst>
                  <p:tags r:id="rId1222"/>
                </p:custDataLst>
              </p:nvPr>
            </p:nvSpPr>
            <p:spPr>
              <a:xfrm>
                <a:off x="3870198"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97" name="任意多边形: 形状 1796"/>
              <p:cNvSpPr/>
              <p:nvPr>
                <p:custDataLst>
                  <p:tags r:id="rId1223"/>
                </p:custDataLst>
              </p:nvPr>
            </p:nvSpPr>
            <p:spPr>
              <a:xfrm>
                <a:off x="3870198"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98" name="任意多边形: 形状 1797"/>
              <p:cNvSpPr/>
              <p:nvPr>
                <p:custDataLst>
                  <p:tags r:id="rId1224"/>
                </p:custDataLst>
              </p:nvPr>
            </p:nvSpPr>
            <p:spPr>
              <a:xfrm>
                <a:off x="3870198"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99" name="任意多边形: 形状 1798"/>
              <p:cNvSpPr/>
              <p:nvPr>
                <p:custDataLst>
                  <p:tags r:id="rId1225"/>
                </p:custDataLst>
              </p:nvPr>
            </p:nvSpPr>
            <p:spPr>
              <a:xfrm>
                <a:off x="3870198"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00" name="任意多边形: 形状 1799"/>
              <p:cNvSpPr/>
              <p:nvPr>
                <p:custDataLst>
                  <p:tags r:id="rId1226"/>
                </p:custDataLst>
              </p:nvPr>
            </p:nvSpPr>
            <p:spPr>
              <a:xfrm>
                <a:off x="3870198"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01" name="任意多边形: 形状 1800"/>
              <p:cNvSpPr/>
              <p:nvPr>
                <p:custDataLst>
                  <p:tags r:id="rId1227"/>
                </p:custDataLst>
              </p:nvPr>
            </p:nvSpPr>
            <p:spPr>
              <a:xfrm>
                <a:off x="3870198"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02" name="任意多边形: 形状 1801"/>
              <p:cNvSpPr/>
              <p:nvPr>
                <p:custDataLst>
                  <p:tags r:id="rId1228"/>
                </p:custDataLst>
              </p:nvPr>
            </p:nvSpPr>
            <p:spPr>
              <a:xfrm>
                <a:off x="3870198"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03" name="任意多边形: 形状 1802"/>
              <p:cNvSpPr/>
              <p:nvPr>
                <p:custDataLst>
                  <p:tags r:id="rId1229"/>
                </p:custDataLst>
              </p:nvPr>
            </p:nvSpPr>
            <p:spPr>
              <a:xfrm>
                <a:off x="3870198"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04" name="任意多边形: 形状 1803"/>
              <p:cNvSpPr/>
              <p:nvPr>
                <p:custDataLst>
                  <p:tags r:id="rId1230"/>
                </p:custDataLst>
              </p:nvPr>
            </p:nvSpPr>
            <p:spPr>
              <a:xfrm>
                <a:off x="3870198"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05" name="任意多边形: 形状 1804"/>
              <p:cNvSpPr/>
              <p:nvPr>
                <p:custDataLst>
                  <p:tags r:id="rId1231"/>
                </p:custDataLst>
              </p:nvPr>
            </p:nvSpPr>
            <p:spPr>
              <a:xfrm>
                <a:off x="3870198"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06" name="任意多边形: 形状 1805"/>
              <p:cNvSpPr/>
              <p:nvPr>
                <p:custDataLst>
                  <p:tags r:id="rId1232"/>
                </p:custDataLst>
              </p:nvPr>
            </p:nvSpPr>
            <p:spPr>
              <a:xfrm>
                <a:off x="3870198"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07" name="任意多边形: 形状 1806"/>
              <p:cNvSpPr/>
              <p:nvPr>
                <p:custDataLst>
                  <p:tags r:id="rId1233"/>
                </p:custDataLst>
              </p:nvPr>
            </p:nvSpPr>
            <p:spPr>
              <a:xfrm>
                <a:off x="3870198"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08" name="任意多边形: 形状 1807"/>
              <p:cNvSpPr/>
              <p:nvPr>
                <p:custDataLst>
                  <p:tags r:id="rId1234"/>
                </p:custDataLst>
              </p:nvPr>
            </p:nvSpPr>
            <p:spPr>
              <a:xfrm>
                <a:off x="3870198"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09" name="任意多边形: 形状 1808"/>
              <p:cNvSpPr/>
              <p:nvPr>
                <p:custDataLst>
                  <p:tags r:id="rId1235"/>
                </p:custDataLst>
              </p:nvPr>
            </p:nvSpPr>
            <p:spPr>
              <a:xfrm>
                <a:off x="3870198"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10" name="任意多边形: 形状 1809"/>
              <p:cNvSpPr/>
              <p:nvPr>
                <p:custDataLst>
                  <p:tags r:id="rId1236"/>
                </p:custDataLst>
              </p:nvPr>
            </p:nvSpPr>
            <p:spPr>
              <a:xfrm>
                <a:off x="3870198"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11" name="任意多边形: 形状 1810"/>
              <p:cNvSpPr/>
              <p:nvPr>
                <p:custDataLst>
                  <p:tags r:id="rId1237"/>
                </p:custDataLst>
              </p:nvPr>
            </p:nvSpPr>
            <p:spPr>
              <a:xfrm>
                <a:off x="3870198"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12" name="任意多边形: 形状 1811"/>
              <p:cNvSpPr/>
              <p:nvPr>
                <p:custDataLst>
                  <p:tags r:id="rId1238"/>
                </p:custDataLst>
              </p:nvPr>
            </p:nvSpPr>
            <p:spPr>
              <a:xfrm>
                <a:off x="3870198"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13" name="任意多边形: 形状 1812"/>
              <p:cNvSpPr/>
              <p:nvPr>
                <p:custDataLst>
                  <p:tags r:id="rId1239"/>
                </p:custDataLst>
              </p:nvPr>
            </p:nvSpPr>
            <p:spPr>
              <a:xfrm>
                <a:off x="3870198"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14" name="任意多边形: 形状 1813"/>
              <p:cNvSpPr/>
              <p:nvPr>
                <p:custDataLst>
                  <p:tags r:id="rId1240"/>
                </p:custDataLst>
              </p:nvPr>
            </p:nvSpPr>
            <p:spPr>
              <a:xfrm>
                <a:off x="3870198"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15" name="任意多边形: 形状 1814"/>
              <p:cNvSpPr/>
              <p:nvPr>
                <p:custDataLst>
                  <p:tags r:id="rId1241"/>
                </p:custDataLst>
              </p:nvPr>
            </p:nvSpPr>
            <p:spPr>
              <a:xfrm>
                <a:off x="3870198"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16" name="任意多边形: 形状 1815"/>
              <p:cNvSpPr/>
              <p:nvPr>
                <p:custDataLst>
                  <p:tags r:id="rId1242"/>
                </p:custDataLst>
              </p:nvPr>
            </p:nvSpPr>
            <p:spPr>
              <a:xfrm>
                <a:off x="3870198"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17" name="任意多边形: 形状 1816"/>
              <p:cNvSpPr/>
              <p:nvPr>
                <p:custDataLst>
                  <p:tags r:id="rId1243"/>
                </p:custDataLst>
              </p:nvPr>
            </p:nvSpPr>
            <p:spPr>
              <a:xfrm>
                <a:off x="3870198"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18" name="任意多边形: 形状 1817"/>
              <p:cNvSpPr/>
              <p:nvPr>
                <p:custDataLst>
                  <p:tags r:id="rId1244"/>
                </p:custDataLst>
              </p:nvPr>
            </p:nvSpPr>
            <p:spPr>
              <a:xfrm>
                <a:off x="3870198"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19" name="任意多边形: 形状 1818"/>
              <p:cNvSpPr/>
              <p:nvPr>
                <p:custDataLst>
                  <p:tags r:id="rId1245"/>
                </p:custDataLst>
              </p:nvPr>
            </p:nvSpPr>
            <p:spPr>
              <a:xfrm>
                <a:off x="7919657" y="281523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20" name="任意多边形: 形状 1819"/>
              <p:cNvSpPr/>
              <p:nvPr>
                <p:custDataLst>
                  <p:tags r:id="rId1246"/>
                </p:custDataLst>
              </p:nvPr>
            </p:nvSpPr>
            <p:spPr>
              <a:xfrm>
                <a:off x="7919657" y="290018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21" name="任意多边形: 形状 1820"/>
              <p:cNvSpPr/>
              <p:nvPr>
                <p:custDataLst>
                  <p:tags r:id="rId1247"/>
                </p:custDataLst>
              </p:nvPr>
            </p:nvSpPr>
            <p:spPr>
              <a:xfrm>
                <a:off x="7919657" y="29842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22" name="任意多边形: 形状 1821"/>
              <p:cNvSpPr/>
              <p:nvPr>
                <p:custDataLst>
                  <p:tags r:id="rId1248"/>
                </p:custDataLst>
              </p:nvPr>
            </p:nvSpPr>
            <p:spPr>
              <a:xfrm>
                <a:off x="7919657" y="306826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23" name="任意多边形: 形状 1822"/>
              <p:cNvSpPr/>
              <p:nvPr>
                <p:custDataLst>
                  <p:tags r:id="rId1249"/>
                </p:custDataLst>
              </p:nvPr>
            </p:nvSpPr>
            <p:spPr>
              <a:xfrm>
                <a:off x="7919657" y="315321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24" name="任意多边形: 形状 1823"/>
              <p:cNvSpPr/>
              <p:nvPr>
                <p:custDataLst>
                  <p:tags r:id="rId1250"/>
                </p:custDataLst>
              </p:nvPr>
            </p:nvSpPr>
            <p:spPr>
              <a:xfrm>
                <a:off x="7919657" y="323725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25" name="任意多边形: 形状 1824"/>
              <p:cNvSpPr/>
              <p:nvPr>
                <p:custDataLst>
                  <p:tags r:id="rId1251"/>
                </p:custDataLst>
              </p:nvPr>
            </p:nvSpPr>
            <p:spPr>
              <a:xfrm>
                <a:off x="7919657" y="33222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26" name="任意多边形: 形状 1825"/>
              <p:cNvSpPr/>
              <p:nvPr>
                <p:custDataLst>
                  <p:tags r:id="rId1252"/>
                </p:custDataLst>
              </p:nvPr>
            </p:nvSpPr>
            <p:spPr>
              <a:xfrm>
                <a:off x="7919657" y="340624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27" name="任意多边形: 形状 1826"/>
              <p:cNvSpPr/>
              <p:nvPr>
                <p:custDataLst>
                  <p:tags r:id="rId1253"/>
                </p:custDataLst>
              </p:nvPr>
            </p:nvSpPr>
            <p:spPr>
              <a:xfrm>
                <a:off x="7919657" y="34911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28" name="任意多边形: 形状 1827"/>
              <p:cNvSpPr/>
              <p:nvPr>
                <p:custDataLst>
                  <p:tags r:id="rId1254"/>
                </p:custDataLst>
              </p:nvPr>
            </p:nvSpPr>
            <p:spPr>
              <a:xfrm>
                <a:off x="7919657" y="35752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29" name="任意多边形: 形状 1828"/>
              <p:cNvSpPr/>
              <p:nvPr>
                <p:custDataLst>
                  <p:tags r:id="rId1255"/>
                </p:custDataLst>
              </p:nvPr>
            </p:nvSpPr>
            <p:spPr>
              <a:xfrm>
                <a:off x="7919657" y="365928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30" name="任意多边形: 形状 1829"/>
              <p:cNvSpPr/>
              <p:nvPr>
                <p:custDataLst>
                  <p:tags r:id="rId1256"/>
                </p:custDataLst>
              </p:nvPr>
            </p:nvSpPr>
            <p:spPr>
              <a:xfrm>
                <a:off x="7919657" y="37442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31" name="任意多边形: 形状 1830"/>
              <p:cNvSpPr/>
              <p:nvPr>
                <p:custDataLst>
                  <p:tags r:id="rId1257"/>
                </p:custDataLst>
              </p:nvPr>
            </p:nvSpPr>
            <p:spPr>
              <a:xfrm>
                <a:off x="7919657" y="382827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32" name="任意多边形: 形状 1831"/>
              <p:cNvSpPr/>
              <p:nvPr>
                <p:custDataLst>
                  <p:tags r:id="rId1258"/>
                </p:custDataLst>
              </p:nvPr>
            </p:nvSpPr>
            <p:spPr>
              <a:xfrm>
                <a:off x="7919657" y="391231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33" name="任意多边形: 形状 1832"/>
              <p:cNvSpPr/>
              <p:nvPr>
                <p:custDataLst>
                  <p:tags r:id="rId1259"/>
                </p:custDataLst>
              </p:nvPr>
            </p:nvSpPr>
            <p:spPr>
              <a:xfrm>
                <a:off x="7919657" y="39972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34" name="任意多边形: 形状 1833"/>
              <p:cNvSpPr/>
              <p:nvPr>
                <p:custDataLst>
                  <p:tags r:id="rId1260"/>
                </p:custDataLst>
              </p:nvPr>
            </p:nvSpPr>
            <p:spPr>
              <a:xfrm>
                <a:off x="7919657" y="408131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35" name="任意多边形: 形状 1834"/>
              <p:cNvSpPr/>
              <p:nvPr>
                <p:custDataLst>
                  <p:tags r:id="rId1261"/>
                </p:custDataLst>
              </p:nvPr>
            </p:nvSpPr>
            <p:spPr>
              <a:xfrm>
                <a:off x="7919657" y="41662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36" name="任意多边形: 形状 1835"/>
              <p:cNvSpPr/>
              <p:nvPr>
                <p:custDataLst>
                  <p:tags r:id="rId1262"/>
                </p:custDataLst>
              </p:nvPr>
            </p:nvSpPr>
            <p:spPr>
              <a:xfrm>
                <a:off x="7919657" y="425030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37" name="任意多边形: 形状 1836"/>
              <p:cNvSpPr/>
              <p:nvPr>
                <p:custDataLst>
                  <p:tags r:id="rId1263"/>
                </p:custDataLst>
              </p:nvPr>
            </p:nvSpPr>
            <p:spPr>
              <a:xfrm>
                <a:off x="7919657" y="433434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38" name="任意多边形: 形状 1837"/>
              <p:cNvSpPr/>
              <p:nvPr>
                <p:custDataLst>
                  <p:tags r:id="rId1264"/>
                </p:custDataLst>
              </p:nvPr>
            </p:nvSpPr>
            <p:spPr>
              <a:xfrm>
                <a:off x="7919657" y="44192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39" name="任意多边形: 形状 1838"/>
              <p:cNvSpPr/>
              <p:nvPr>
                <p:custDataLst>
                  <p:tags r:id="rId1265"/>
                </p:custDataLst>
              </p:nvPr>
            </p:nvSpPr>
            <p:spPr>
              <a:xfrm>
                <a:off x="7919657" y="45033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40" name="任意多边形: 形状 1839"/>
              <p:cNvSpPr/>
              <p:nvPr>
                <p:custDataLst>
                  <p:tags r:id="rId1266"/>
                </p:custDataLst>
              </p:nvPr>
            </p:nvSpPr>
            <p:spPr>
              <a:xfrm>
                <a:off x="7919657" y="45882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41" name="任意多边形: 形状 1840"/>
              <p:cNvSpPr/>
              <p:nvPr>
                <p:custDataLst>
                  <p:tags r:id="rId1267"/>
                </p:custDataLst>
              </p:nvPr>
            </p:nvSpPr>
            <p:spPr>
              <a:xfrm>
                <a:off x="7919657" y="467232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grpSp>
        <p:sp>
          <p:nvSpPr>
            <p:cNvPr id="1842" name="图形 573"/>
            <p:cNvSpPr/>
            <p:nvPr>
              <p:custDataLst>
                <p:tags r:id="rId1268"/>
              </p:custDataLst>
            </p:nvPr>
          </p:nvSpPr>
          <p:spPr>
            <a:xfrm>
              <a:off x="2269" y="3086"/>
              <a:ext cx="14347" cy="5260"/>
            </a:xfrm>
            <a:custGeom>
              <a:avLst/>
              <a:gdLst>
                <a:gd name="connsiteX0" fmla="*/ 0 w 4699215"/>
                <a:gd name="connsiteY0" fmla="*/ 0 h 2013433"/>
                <a:gd name="connsiteX1" fmla="*/ 4699216 w 4699215"/>
                <a:gd name="connsiteY1" fmla="*/ 0 h 2013433"/>
                <a:gd name="connsiteX2" fmla="*/ 4699216 w 4699215"/>
                <a:gd name="connsiteY2" fmla="*/ 2013433 h 2013433"/>
                <a:gd name="connsiteX3" fmla="*/ 0 w 4699215"/>
                <a:gd name="connsiteY3" fmla="*/ 2013433 h 2013433"/>
              </a:gdLst>
              <a:ahLst/>
              <a:cxnLst>
                <a:cxn ang="0">
                  <a:pos x="connsiteX0" y="connsiteY0"/>
                </a:cxn>
                <a:cxn ang="0">
                  <a:pos x="connsiteX1" y="connsiteY1"/>
                </a:cxn>
                <a:cxn ang="0">
                  <a:pos x="connsiteX2" y="connsiteY2"/>
                </a:cxn>
                <a:cxn ang="0">
                  <a:pos x="connsiteX3" y="connsiteY3"/>
                </a:cxn>
              </a:cxnLst>
              <a:rect l="l" t="t" r="r" b="b"/>
              <a:pathLst>
                <a:path w="4699215" h="2013433">
                  <a:moveTo>
                    <a:pt x="0" y="0"/>
                  </a:moveTo>
                  <a:lnTo>
                    <a:pt x="4699216" y="0"/>
                  </a:lnTo>
                  <a:lnTo>
                    <a:pt x="4699216" y="2013433"/>
                  </a:lnTo>
                  <a:lnTo>
                    <a:pt x="0" y="2013433"/>
                  </a:lnTo>
                  <a:close/>
                </a:path>
              </a:pathLst>
            </a:custGeom>
            <a:solidFill>
              <a:srgbClr val="FFFFFF"/>
            </a:solidFill>
            <a:ln w="18049" cap="flat">
              <a:solidFill>
                <a:srgbClr val="231815"/>
              </a:solidFill>
              <a:prstDash val="solid"/>
              <a:miter/>
            </a:ln>
          </p:spPr>
          <p:txBody>
            <a:bodyPr rtlCol="0" anchor="ctr"/>
            <a:lstStyle/>
            <a:p>
              <a:endParaRPr lang="zh-CN" altLang="en-US"/>
            </a:p>
          </p:txBody>
        </p:sp>
      </p:grpSp>
      <p:pic>
        <p:nvPicPr>
          <p:cNvPr id="9" name="图片 8" descr="templates\docerresourceshop\icons\\303b32313539323234343bc3e6b0fcbbfa"/>
          <p:cNvPicPr>
            <a:picLocks noChangeAspect="1"/>
          </p:cNvPicPr>
          <p:nvPr>
            <p:custDataLst>
              <p:tags r:id="rId1269"/>
            </p:custDataLst>
          </p:nvPr>
        </p:nvPicPr>
        <p:blipFill>
          <a:blip r:embed="rId1270">
            <a:extLst>
              <a:ext uri="{96DAC541-7B7A-43D3-8B79-37D633B846F1}">
                <asvg:svgBlip xmlns:asvg="http://schemas.microsoft.com/office/drawing/2016/SVG/main" r:embed="rId1271"/>
              </a:ext>
            </a:extLst>
          </a:blip>
          <a:stretch>
            <a:fillRect/>
          </a:stretch>
        </p:blipFill>
        <p:spPr>
          <a:xfrm>
            <a:off x="334010" y="1246505"/>
            <a:ext cx="1080000" cy="1080000"/>
          </a:xfrm>
          <a:prstGeom prst="rect">
            <a:avLst/>
          </a:prstGeom>
        </p:spPr>
      </p:pic>
      <p:sp>
        <p:nvSpPr>
          <p:cNvPr id="7" name="Text Box 8" descr="7b0a202020202262756c6c6574223a20227b5c2263617465676f727949645c223a31303030362c5c2274656d706c61746549645c223a32303233313437387d222c0a20202020227461726765744964223a202270726f636573734f6e6c696e6542756c6c6574220a7d0a"/>
          <p:cNvSpPr txBox="1">
            <a:spLocks noChangeArrowheads="1"/>
          </p:cNvSpPr>
          <p:nvPr>
            <p:custDataLst>
              <p:tags r:id="rId1272"/>
            </p:custDataLst>
          </p:nvPr>
        </p:nvSpPr>
        <p:spPr bwMode="auto">
          <a:xfrm>
            <a:off x="1115695" y="2590800"/>
            <a:ext cx="10160000" cy="26155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76200" indent="0" fontAlgn="auto">
              <a:lnSpc>
                <a:spcPts val="4000"/>
              </a:lnSpc>
              <a:spcBef>
                <a:spcPts val="500"/>
              </a:spcBef>
              <a:buClrTx/>
              <a:buSzPct val="200000"/>
              <a:buFontTx/>
              <a:buNone/>
            </a:pPr>
            <a:r>
              <a:rPr lang="en-US" altLang="zh-CN" sz="2800" b="0" dirty="0">
                <a:latin typeface="Times New Roman" panose="02020603050405020304" charset="0"/>
                <a:cs typeface="Times New Roman" panose="02020603050405020304" charset="0"/>
                <a:sym typeface="微软雅黑 Light" panose="020B0502040204020203" charset="-122"/>
              </a:rPr>
              <a:t>typedef struct _IMAGE_DATA_DIRECTORY {</a:t>
            </a:r>
            <a:endParaRPr lang="en-US" altLang="zh-CN" sz="2800" b="0" dirty="0">
              <a:latin typeface="Times New Roman" panose="02020603050405020304" charset="0"/>
              <a:cs typeface="Times New Roman" panose="02020603050405020304" charset="0"/>
              <a:sym typeface="微软雅黑 Light" panose="020B0502040204020203" charset="-122"/>
            </a:endParaRPr>
          </a:p>
          <a:p>
            <a:pPr marL="76200" indent="0" fontAlgn="auto">
              <a:lnSpc>
                <a:spcPts val="4000"/>
              </a:lnSpc>
              <a:spcBef>
                <a:spcPts val="500"/>
              </a:spcBef>
              <a:buClrTx/>
              <a:buSzPct val="200000"/>
              <a:buFontTx/>
              <a:buNone/>
            </a:pPr>
            <a:r>
              <a:rPr lang="en-US" altLang="zh-CN" sz="2800" b="0" dirty="0">
                <a:latin typeface="Times New Roman" panose="02020603050405020304" charset="0"/>
                <a:cs typeface="Times New Roman" panose="02020603050405020304" charset="0"/>
                <a:sym typeface="微软雅黑 Light" panose="020B0502040204020203" charset="-122"/>
              </a:rPr>
              <a:t>    DWORD   VirtualAddress;</a:t>
            </a:r>
            <a:endParaRPr lang="en-US" altLang="zh-CN" sz="2800" b="0" dirty="0">
              <a:latin typeface="Times New Roman" panose="02020603050405020304" charset="0"/>
              <a:cs typeface="Times New Roman" panose="02020603050405020304" charset="0"/>
              <a:sym typeface="微软雅黑 Light" panose="020B0502040204020203" charset="-122"/>
            </a:endParaRPr>
          </a:p>
          <a:p>
            <a:pPr marL="76200" indent="0" fontAlgn="auto">
              <a:lnSpc>
                <a:spcPts val="4000"/>
              </a:lnSpc>
              <a:spcBef>
                <a:spcPts val="500"/>
              </a:spcBef>
              <a:buClrTx/>
              <a:buSzPct val="200000"/>
              <a:buFontTx/>
              <a:buNone/>
            </a:pPr>
            <a:r>
              <a:rPr lang="en-US" altLang="zh-CN" sz="2800" b="0" dirty="0">
                <a:latin typeface="Times New Roman" panose="02020603050405020304" charset="0"/>
                <a:cs typeface="Times New Roman" panose="02020603050405020304" charset="0"/>
                <a:sym typeface="微软雅黑 Light" panose="020B0502040204020203" charset="-122"/>
              </a:rPr>
              <a:t>    DWORD   Size;</a:t>
            </a:r>
            <a:endParaRPr lang="en-US" altLang="zh-CN" sz="2800" b="0" dirty="0">
              <a:latin typeface="Times New Roman" panose="02020603050405020304" charset="0"/>
              <a:cs typeface="Times New Roman" panose="02020603050405020304" charset="0"/>
              <a:sym typeface="微软雅黑 Light" panose="020B0502040204020203" charset="-122"/>
            </a:endParaRPr>
          </a:p>
          <a:p>
            <a:pPr marL="76200" indent="0" fontAlgn="auto">
              <a:lnSpc>
                <a:spcPts val="4000"/>
              </a:lnSpc>
              <a:spcBef>
                <a:spcPts val="500"/>
              </a:spcBef>
              <a:buClrTx/>
              <a:buSzPct val="200000"/>
              <a:buFontTx/>
              <a:buNone/>
            </a:pPr>
            <a:r>
              <a:rPr lang="en-US" altLang="zh-CN" sz="2800" b="0" dirty="0">
                <a:latin typeface="Times New Roman" panose="02020603050405020304" charset="0"/>
                <a:cs typeface="Times New Roman" panose="02020603050405020304" charset="0"/>
                <a:sym typeface="微软雅黑 Light" panose="020B0502040204020203" charset="-122"/>
              </a:rPr>
              <a:t>} IMAGE_DATA_DIRECTORY, *PIMAGE_DATA_DIRECTORY;</a:t>
            </a:r>
            <a:endParaRPr lang="en-US" altLang="zh-CN" sz="2800" b="0" dirty="0">
              <a:latin typeface="Times New Roman" panose="02020603050405020304" charset="0"/>
              <a:cs typeface="Times New Roman" panose="02020603050405020304" charset="0"/>
              <a:sym typeface="微软雅黑 Light" panose="020B0502040204020203" charset="-122"/>
            </a:endParaRPr>
          </a:p>
        </p:txBody>
      </p:sp>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内容占位符 9"/>
          <p:cNvSpPr>
            <a:spLocks noGrp="1"/>
          </p:cNvSpPr>
          <p:nvPr>
            <p:custDataLst>
              <p:tags r:id="rId1"/>
            </p:custDataLst>
          </p:nvPr>
        </p:nvSpPr>
        <p:spPr>
          <a:xfrm>
            <a:off x="975360" y="318770"/>
            <a:ext cx="10400030" cy="44196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600" b="1" kern="1200">
                <a:solidFill>
                  <a:srgbClr val="A728BE"/>
                </a:solidFill>
                <a:latin typeface="Arial" panose="020B0604020202020204" pitchFamily="34" charset="0"/>
                <a:ea typeface="Microsoft YaHei" panose="020B0503020204020204" pitchFamily="34" charset="-122"/>
                <a:cs typeface="+mn-ea"/>
              </a:defRPr>
            </a:lvl1pPr>
            <a:lvl2pPr marL="457200" indent="0" algn="l" defTabSz="914400" rtl="0" eaLnBrk="1" latinLnBrk="0" hangingPunct="1">
              <a:lnSpc>
                <a:spcPct val="90000"/>
              </a:lnSpc>
              <a:spcBef>
                <a:spcPts val="500"/>
              </a:spcBef>
              <a:buFont typeface="Arial" panose="020B0604020202020204" pitchFamily="34" charset="0"/>
              <a:buNone/>
              <a:defRPr sz="2400" b="1" kern="1200">
                <a:solidFill>
                  <a:srgbClr val="005CA2"/>
                </a:solidFill>
                <a:latin typeface="Microsoft YaHei" panose="020B0503020204020204" pitchFamily="34" charset="-122"/>
                <a:ea typeface="Microsoft YaHei" panose="020B0503020204020204" pitchFamily="34" charset="-122"/>
                <a:cs typeface="+mn-ea"/>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ysClr val="windowText" lastClr="000000"/>
                </a:solidFill>
                <a:latin typeface="Segoe UI" panose="020B0502040204020203"/>
                <a:ea typeface="微软雅黑 Light" panose="020B0502040204020203" charset="-122"/>
                <a:cs typeface="+mn-ea"/>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3600" b="1" i="0" u="none" strike="noStrike" kern="1200" cap="none" spc="0" normalizeH="0" baseline="0" noProof="0" dirty="0">
                <a:ln>
                  <a:noFill/>
                </a:ln>
                <a:solidFill>
                  <a:srgbClr val="D1202F"/>
                </a:solidFill>
                <a:effectLst/>
                <a:uLnTx/>
                <a:uFillTx/>
                <a:latin typeface="Arial" panose="020B0604020202020204" pitchFamily="34" charset="0"/>
                <a:ea typeface="Microsoft YaHei" panose="020B0503020204020204" pitchFamily="34" charset="-122"/>
              </a:rPr>
              <a:t>Data Directories</a:t>
            </a:r>
            <a:endParaRPr kumimoji="0" lang="en-US" altLang="zh-CN" sz="3600" b="1" i="0" u="none" strike="noStrike" kern="1200" cap="none" spc="0" normalizeH="0" baseline="0" noProof="0" dirty="0">
              <a:ln>
                <a:noFill/>
              </a:ln>
              <a:solidFill>
                <a:srgbClr val="D1202F"/>
              </a:solidFill>
              <a:effectLst/>
              <a:uLnTx/>
              <a:uFillTx/>
              <a:latin typeface="Arial" panose="020B0604020202020204" pitchFamily="34" charset="0"/>
              <a:ea typeface="Microsoft YaHei" panose="020B0503020204020204" pitchFamily="34" charset="-122"/>
            </a:endParaRPr>
          </a:p>
        </p:txBody>
      </p:sp>
      <p:sp>
        <p:nvSpPr>
          <p:cNvPr id="4" name="Text Box 8" descr="7b0a202020202262756c6c6574223a20227b5c2263617465676f727949645c223a31303030362c5c2274656d706c61746549645c223a32303233313437387d222c0a20202020227461726765744964223a202270726f636573734f6e6c696e6542756c6c6574220a7d0a"/>
          <p:cNvSpPr txBox="1">
            <a:spLocks noChangeArrowheads="1"/>
          </p:cNvSpPr>
          <p:nvPr>
            <p:custDataLst>
              <p:tags r:id="rId2"/>
            </p:custDataLst>
          </p:nvPr>
        </p:nvSpPr>
        <p:spPr bwMode="auto">
          <a:xfrm>
            <a:off x="791778" y="1127760"/>
            <a:ext cx="10608444" cy="4979035"/>
          </a:xfrm>
          <a:prstGeom prst="rect">
            <a:avLst/>
          </a:prstGeom>
          <a:noFill/>
          <a:ln>
            <a:solidFill>
              <a:schemeClr val="bg1">
                <a:lumMod val="65000"/>
              </a:schemeClr>
            </a:solidFill>
          </a:ln>
          <a:extLst>
            <a:ext uri="{909E8E84-426E-40DD-AFC4-6F175D3DCCD1}">
              <a14:hiddenFill xmlns:a14="http://schemas.microsoft.com/office/drawing/2010/main">
                <a:solidFill>
                  <a:srgbClr val="FFFFFF"/>
                </a:solidFill>
              </a14:hiddenFill>
            </a:ext>
          </a:extLst>
        </p:spPr>
        <p:txBody>
          <a:bodyPr wrap="square">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76200" indent="0" fontAlgn="auto">
              <a:lnSpc>
                <a:spcPts val="2400"/>
              </a:lnSpc>
              <a:buClrTx/>
              <a:buSzPct val="200000"/>
              <a:buNone/>
            </a:pPr>
            <a:r>
              <a:rPr lang="en-US" altLang="zh-CN" b="0" dirty="0">
                <a:latin typeface="Arial" panose="020B0604020202020204" pitchFamily="34" charset="0"/>
                <a:cs typeface="Arial" panose="020B0604020202020204" pitchFamily="34" charset="0"/>
                <a:sym typeface="微软雅黑 Light" panose="020B0502040204020203" charset="-122"/>
              </a:rPr>
              <a:t>#define IMAGE_DIRECTORY_ENTRY_EXPORT          0   </a:t>
            </a:r>
            <a:r>
              <a:rPr lang="en-US" altLang="zh-CN" b="0" dirty="0">
                <a:solidFill>
                  <a:srgbClr val="00B050"/>
                </a:solidFill>
                <a:latin typeface="Arial" panose="020B0604020202020204" pitchFamily="34" charset="0"/>
                <a:cs typeface="Arial" panose="020B0604020202020204" pitchFamily="34" charset="0"/>
                <a:sym typeface="微软雅黑 Light" panose="020B0502040204020203" charset="-122"/>
              </a:rPr>
              <a:t>// Export Directory</a:t>
            </a:r>
            <a:endParaRPr lang="en-US" altLang="zh-CN" b="0" dirty="0">
              <a:latin typeface="Arial" panose="020B0604020202020204" pitchFamily="34" charset="0"/>
              <a:cs typeface="Arial" panose="020B0604020202020204" pitchFamily="34" charset="0"/>
              <a:sym typeface="微软雅黑 Light" panose="020B0502040204020203" charset="-122"/>
            </a:endParaRPr>
          </a:p>
          <a:p>
            <a:pPr marL="76200" indent="0" fontAlgn="auto">
              <a:lnSpc>
                <a:spcPts val="2400"/>
              </a:lnSpc>
              <a:buClrTx/>
              <a:buSzPct val="200000"/>
              <a:buNone/>
            </a:pPr>
            <a:r>
              <a:rPr lang="en-US" altLang="zh-CN" b="0" dirty="0">
                <a:latin typeface="Arial" panose="020B0604020202020204" pitchFamily="34" charset="0"/>
                <a:cs typeface="Arial" panose="020B0604020202020204" pitchFamily="34" charset="0"/>
                <a:sym typeface="微软雅黑 Light" panose="020B0502040204020203" charset="-122"/>
              </a:rPr>
              <a:t>#define IMAGE_DIRECTORY_ENTRY_IMPORT          1   </a:t>
            </a:r>
            <a:r>
              <a:rPr lang="en-US" altLang="zh-CN" b="0" dirty="0">
                <a:solidFill>
                  <a:srgbClr val="00B050"/>
                </a:solidFill>
                <a:latin typeface="Arial" panose="020B0604020202020204" pitchFamily="34" charset="0"/>
                <a:cs typeface="Arial" panose="020B0604020202020204" pitchFamily="34" charset="0"/>
                <a:sym typeface="微软雅黑 Light" panose="020B0502040204020203" charset="-122"/>
              </a:rPr>
              <a:t>// Import Directory</a:t>
            </a:r>
            <a:endParaRPr lang="en-US" altLang="zh-CN" b="0" dirty="0">
              <a:latin typeface="Arial" panose="020B0604020202020204" pitchFamily="34" charset="0"/>
              <a:cs typeface="Arial" panose="020B0604020202020204" pitchFamily="34" charset="0"/>
              <a:sym typeface="微软雅黑 Light" panose="020B0502040204020203" charset="-122"/>
            </a:endParaRPr>
          </a:p>
          <a:p>
            <a:pPr marL="76200" indent="0" fontAlgn="auto">
              <a:lnSpc>
                <a:spcPts val="2400"/>
              </a:lnSpc>
              <a:buClrTx/>
              <a:buSzPct val="200000"/>
              <a:buNone/>
            </a:pPr>
            <a:r>
              <a:rPr lang="en-US" altLang="zh-CN" b="0" dirty="0">
                <a:latin typeface="Arial" panose="020B0604020202020204" pitchFamily="34" charset="0"/>
                <a:cs typeface="Arial" panose="020B0604020202020204" pitchFamily="34" charset="0"/>
                <a:sym typeface="微软雅黑 Light" panose="020B0502040204020203" charset="-122"/>
              </a:rPr>
              <a:t>#define IMAGE_DIRECTORY_ENTRY_RESOURCE        2   </a:t>
            </a:r>
            <a:r>
              <a:rPr lang="en-US" altLang="zh-CN" b="0" dirty="0">
                <a:solidFill>
                  <a:srgbClr val="00B050"/>
                </a:solidFill>
                <a:latin typeface="Arial" panose="020B0604020202020204" pitchFamily="34" charset="0"/>
                <a:cs typeface="Arial" panose="020B0604020202020204" pitchFamily="34" charset="0"/>
                <a:sym typeface="微软雅黑 Light" panose="020B0502040204020203" charset="-122"/>
              </a:rPr>
              <a:t>// Resource Directory</a:t>
            </a:r>
            <a:endParaRPr lang="en-US" altLang="zh-CN" b="0" dirty="0">
              <a:solidFill>
                <a:srgbClr val="00B050"/>
              </a:solidFill>
              <a:latin typeface="Arial" panose="020B0604020202020204" pitchFamily="34" charset="0"/>
              <a:cs typeface="Arial" panose="020B0604020202020204" pitchFamily="34" charset="0"/>
              <a:sym typeface="微软雅黑 Light" panose="020B0502040204020203" charset="-122"/>
            </a:endParaRPr>
          </a:p>
          <a:p>
            <a:pPr marL="76200" indent="0" fontAlgn="auto">
              <a:lnSpc>
                <a:spcPts val="2400"/>
              </a:lnSpc>
              <a:buClrTx/>
              <a:buSzPct val="200000"/>
              <a:buNone/>
            </a:pPr>
            <a:r>
              <a:rPr lang="en-US" altLang="zh-CN" b="0" dirty="0">
                <a:latin typeface="Arial" panose="020B0604020202020204" pitchFamily="34" charset="0"/>
                <a:cs typeface="Arial" panose="020B0604020202020204" pitchFamily="34" charset="0"/>
                <a:sym typeface="微软雅黑 Light" panose="020B0502040204020203" charset="-122"/>
              </a:rPr>
              <a:t>#define IMAGE_DIRECTORY_ENTRY_EXCEPTION       3   </a:t>
            </a:r>
            <a:r>
              <a:rPr lang="en-US" altLang="zh-CN" b="0" dirty="0">
                <a:solidFill>
                  <a:srgbClr val="00B050"/>
                </a:solidFill>
                <a:latin typeface="Arial" panose="020B0604020202020204" pitchFamily="34" charset="0"/>
                <a:cs typeface="Arial" panose="020B0604020202020204" pitchFamily="34" charset="0"/>
                <a:sym typeface="微软雅黑 Light" panose="020B0502040204020203" charset="-122"/>
              </a:rPr>
              <a:t>// Exception Directory</a:t>
            </a:r>
            <a:endParaRPr lang="en-US" altLang="zh-CN" b="0" dirty="0">
              <a:solidFill>
                <a:srgbClr val="00B050"/>
              </a:solidFill>
              <a:latin typeface="Arial" panose="020B0604020202020204" pitchFamily="34" charset="0"/>
              <a:cs typeface="Arial" panose="020B0604020202020204" pitchFamily="34" charset="0"/>
              <a:sym typeface="微软雅黑 Light" panose="020B0502040204020203" charset="-122"/>
            </a:endParaRPr>
          </a:p>
          <a:p>
            <a:pPr marL="76200" indent="0" fontAlgn="auto">
              <a:lnSpc>
                <a:spcPts val="2400"/>
              </a:lnSpc>
              <a:buClrTx/>
              <a:buSzPct val="200000"/>
              <a:buNone/>
            </a:pPr>
            <a:r>
              <a:rPr lang="en-US" altLang="zh-CN" b="0" dirty="0">
                <a:latin typeface="Arial" panose="020B0604020202020204" pitchFamily="34" charset="0"/>
                <a:cs typeface="Arial" panose="020B0604020202020204" pitchFamily="34" charset="0"/>
                <a:sym typeface="微软雅黑 Light" panose="020B0502040204020203" charset="-122"/>
              </a:rPr>
              <a:t>#define IMAGE_DIRECTORY_ENTRY_SECURITY        4   </a:t>
            </a:r>
            <a:r>
              <a:rPr lang="en-US" altLang="zh-CN" b="0" dirty="0">
                <a:solidFill>
                  <a:srgbClr val="00B050"/>
                </a:solidFill>
                <a:latin typeface="Arial" panose="020B0604020202020204" pitchFamily="34" charset="0"/>
                <a:cs typeface="Arial" panose="020B0604020202020204" pitchFamily="34" charset="0"/>
                <a:sym typeface="微软雅黑 Light" panose="020B0502040204020203" charset="-122"/>
              </a:rPr>
              <a:t>// Security Directory</a:t>
            </a:r>
            <a:endParaRPr lang="en-US" altLang="zh-CN" b="0" dirty="0">
              <a:solidFill>
                <a:srgbClr val="00B050"/>
              </a:solidFill>
              <a:latin typeface="Arial" panose="020B0604020202020204" pitchFamily="34" charset="0"/>
              <a:cs typeface="Arial" panose="020B0604020202020204" pitchFamily="34" charset="0"/>
              <a:sym typeface="微软雅黑 Light" panose="020B0502040204020203" charset="-122"/>
            </a:endParaRPr>
          </a:p>
          <a:p>
            <a:pPr marL="76200" indent="0" fontAlgn="auto">
              <a:lnSpc>
                <a:spcPts val="2400"/>
              </a:lnSpc>
              <a:buClrTx/>
              <a:buSzPct val="200000"/>
              <a:buNone/>
            </a:pPr>
            <a:r>
              <a:rPr lang="en-US" altLang="zh-CN" b="0" dirty="0">
                <a:latin typeface="Arial" panose="020B0604020202020204" pitchFamily="34" charset="0"/>
                <a:cs typeface="Arial" panose="020B0604020202020204" pitchFamily="34" charset="0"/>
                <a:sym typeface="微软雅黑 Light" panose="020B0502040204020203" charset="-122"/>
              </a:rPr>
              <a:t>#define IMAGE_DIRECTORY_ENTRY_BASERELOC       5  </a:t>
            </a:r>
            <a:r>
              <a:rPr lang="en-US" altLang="zh-CN" b="0" dirty="0">
                <a:solidFill>
                  <a:srgbClr val="00B050"/>
                </a:solidFill>
                <a:latin typeface="Arial" panose="020B0604020202020204" pitchFamily="34" charset="0"/>
                <a:cs typeface="Arial" panose="020B0604020202020204" pitchFamily="34" charset="0"/>
                <a:sym typeface="微软雅黑 Light" panose="020B0502040204020203" charset="-122"/>
              </a:rPr>
              <a:t> // Base Relocation Table</a:t>
            </a:r>
            <a:endParaRPr lang="en-US" altLang="zh-CN" b="0" dirty="0">
              <a:latin typeface="Arial" panose="020B0604020202020204" pitchFamily="34" charset="0"/>
              <a:cs typeface="Arial" panose="020B0604020202020204" pitchFamily="34" charset="0"/>
              <a:sym typeface="微软雅黑 Light" panose="020B0502040204020203" charset="-122"/>
            </a:endParaRPr>
          </a:p>
          <a:p>
            <a:pPr marL="76200" indent="0" fontAlgn="auto">
              <a:lnSpc>
                <a:spcPts val="2400"/>
              </a:lnSpc>
              <a:buClrTx/>
              <a:buSzPct val="200000"/>
              <a:buNone/>
            </a:pPr>
            <a:r>
              <a:rPr lang="en-US" altLang="zh-CN" b="0" dirty="0">
                <a:latin typeface="Arial" panose="020B0604020202020204" pitchFamily="34" charset="0"/>
                <a:cs typeface="Arial" panose="020B0604020202020204" pitchFamily="34" charset="0"/>
                <a:sym typeface="微软雅黑 Light" panose="020B0502040204020203" charset="-122"/>
              </a:rPr>
              <a:t>#define IMAGE_DIRECTORY_ENTRY_DEBUG           6   </a:t>
            </a:r>
            <a:r>
              <a:rPr lang="en-US" altLang="zh-CN" b="0" dirty="0">
                <a:solidFill>
                  <a:srgbClr val="00B050"/>
                </a:solidFill>
                <a:latin typeface="Arial" panose="020B0604020202020204" pitchFamily="34" charset="0"/>
                <a:cs typeface="Arial" panose="020B0604020202020204" pitchFamily="34" charset="0"/>
                <a:sym typeface="微软雅黑 Light" panose="020B0502040204020203" charset="-122"/>
              </a:rPr>
              <a:t>// Debug Directory</a:t>
            </a:r>
            <a:endParaRPr lang="en-US" altLang="zh-CN" b="0" dirty="0">
              <a:latin typeface="Arial" panose="020B0604020202020204" pitchFamily="34" charset="0"/>
              <a:cs typeface="Arial" panose="020B0604020202020204" pitchFamily="34" charset="0"/>
              <a:sym typeface="微软雅黑 Light" panose="020B0502040204020203" charset="-122"/>
            </a:endParaRPr>
          </a:p>
          <a:p>
            <a:pPr marL="76200" indent="0" fontAlgn="auto">
              <a:lnSpc>
                <a:spcPts val="2400"/>
              </a:lnSpc>
              <a:buClrTx/>
              <a:buSzPct val="200000"/>
              <a:buNone/>
            </a:pPr>
            <a:r>
              <a:rPr lang="en-US" altLang="zh-CN" b="0" dirty="0">
                <a:latin typeface="Arial" panose="020B0604020202020204" pitchFamily="34" charset="0"/>
                <a:cs typeface="Arial" panose="020B0604020202020204" pitchFamily="34" charset="0"/>
                <a:sym typeface="微软雅黑 Light" panose="020B0502040204020203" charset="-122"/>
              </a:rPr>
              <a:t>//      IMAGE_DIRECTORY_ENTRY_COPYRIGHT       7   </a:t>
            </a:r>
            <a:r>
              <a:rPr lang="en-US" altLang="zh-CN" b="0" dirty="0">
                <a:solidFill>
                  <a:srgbClr val="00B050"/>
                </a:solidFill>
                <a:latin typeface="Arial" panose="020B0604020202020204" pitchFamily="34" charset="0"/>
                <a:cs typeface="Arial" panose="020B0604020202020204" pitchFamily="34" charset="0"/>
                <a:sym typeface="微软雅黑 Light" panose="020B0502040204020203" charset="-122"/>
              </a:rPr>
              <a:t>// (X86 usage)</a:t>
            </a:r>
            <a:endParaRPr lang="en-US" altLang="zh-CN" b="0" dirty="0">
              <a:latin typeface="Arial" panose="020B0604020202020204" pitchFamily="34" charset="0"/>
              <a:cs typeface="Arial" panose="020B0604020202020204" pitchFamily="34" charset="0"/>
              <a:sym typeface="微软雅黑 Light" panose="020B0502040204020203" charset="-122"/>
            </a:endParaRPr>
          </a:p>
          <a:p>
            <a:pPr marL="76200" indent="0" fontAlgn="auto">
              <a:lnSpc>
                <a:spcPts val="2400"/>
              </a:lnSpc>
              <a:buClrTx/>
              <a:buSzPct val="200000"/>
              <a:buNone/>
            </a:pPr>
            <a:r>
              <a:rPr lang="en-US" altLang="zh-CN" b="0" dirty="0">
                <a:latin typeface="Arial" panose="020B0604020202020204" pitchFamily="34" charset="0"/>
                <a:cs typeface="Arial" panose="020B0604020202020204" pitchFamily="34" charset="0"/>
                <a:sym typeface="微软雅黑 Light" panose="020B0502040204020203" charset="-122"/>
              </a:rPr>
              <a:t>#define IMAGE_DIRECTORY_ENTRY_ARCHITECTURE    7   </a:t>
            </a:r>
            <a:r>
              <a:rPr lang="en-US" altLang="zh-CN" b="0" dirty="0">
                <a:solidFill>
                  <a:srgbClr val="00B050"/>
                </a:solidFill>
                <a:latin typeface="Arial" panose="020B0604020202020204" pitchFamily="34" charset="0"/>
                <a:cs typeface="Arial" panose="020B0604020202020204" pitchFamily="34" charset="0"/>
                <a:sym typeface="微软雅黑 Light" panose="020B0502040204020203" charset="-122"/>
              </a:rPr>
              <a:t>// Architecture Specific Data</a:t>
            </a:r>
            <a:endParaRPr lang="en-US" altLang="zh-CN" b="0" dirty="0">
              <a:latin typeface="Arial" panose="020B0604020202020204" pitchFamily="34" charset="0"/>
              <a:cs typeface="Arial" panose="020B0604020202020204" pitchFamily="34" charset="0"/>
              <a:sym typeface="微软雅黑 Light" panose="020B0502040204020203" charset="-122"/>
            </a:endParaRPr>
          </a:p>
          <a:p>
            <a:pPr marL="76200" indent="0" fontAlgn="auto">
              <a:lnSpc>
                <a:spcPts val="2400"/>
              </a:lnSpc>
              <a:buClrTx/>
              <a:buSzPct val="200000"/>
              <a:buNone/>
            </a:pPr>
            <a:r>
              <a:rPr lang="en-US" altLang="zh-CN" b="0" dirty="0">
                <a:latin typeface="Arial" panose="020B0604020202020204" pitchFamily="34" charset="0"/>
                <a:cs typeface="Arial" panose="020B0604020202020204" pitchFamily="34" charset="0"/>
                <a:sym typeface="微软雅黑 Light" panose="020B0502040204020203" charset="-122"/>
              </a:rPr>
              <a:t>#define IMAGE_DIRECTORY_ENTRY_GLOBALPTR       8   </a:t>
            </a:r>
            <a:r>
              <a:rPr lang="en-US" altLang="zh-CN" b="0" dirty="0">
                <a:solidFill>
                  <a:srgbClr val="00B050"/>
                </a:solidFill>
                <a:latin typeface="Arial" panose="020B0604020202020204" pitchFamily="34" charset="0"/>
                <a:cs typeface="Arial" panose="020B0604020202020204" pitchFamily="34" charset="0"/>
                <a:sym typeface="微软雅黑 Light" panose="020B0502040204020203" charset="-122"/>
              </a:rPr>
              <a:t>// RVA of GP</a:t>
            </a:r>
            <a:endParaRPr lang="en-US" altLang="zh-CN" b="0" dirty="0">
              <a:latin typeface="Arial" panose="020B0604020202020204" pitchFamily="34" charset="0"/>
              <a:cs typeface="Arial" panose="020B0604020202020204" pitchFamily="34" charset="0"/>
              <a:sym typeface="微软雅黑 Light" panose="020B0502040204020203" charset="-122"/>
            </a:endParaRPr>
          </a:p>
          <a:p>
            <a:pPr marL="76200" indent="0" fontAlgn="auto">
              <a:lnSpc>
                <a:spcPts val="2400"/>
              </a:lnSpc>
              <a:buClrTx/>
              <a:buSzPct val="200000"/>
              <a:buNone/>
            </a:pPr>
            <a:r>
              <a:rPr lang="en-US" altLang="zh-CN" b="0" dirty="0">
                <a:latin typeface="Arial" panose="020B0604020202020204" pitchFamily="34" charset="0"/>
                <a:cs typeface="Arial" panose="020B0604020202020204" pitchFamily="34" charset="0"/>
                <a:sym typeface="微软雅黑 Light" panose="020B0502040204020203" charset="-122"/>
              </a:rPr>
              <a:t>#define IMAGE_DIRECTORY_ENTRY_TLS             9   </a:t>
            </a:r>
            <a:r>
              <a:rPr lang="en-US" altLang="zh-CN" b="0" dirty="0">
                <a:solidFill>
                  <a:srgbClr val="00B050"/>
                </a:solidFill>
                <a:latin typeface="Arial" panose="020B0604020202020204" pitchFamily="34" charset="0"/>
                <a:cs typeface="Arial" panose="020B0604020202020204" pitchFamily="34" charset="0"/>
                <a:sym typeface="微软雅黑 Light" panose="020B0502040204020203" charset="-122"/>
              </a:rPr>
              <a:t>// TLS Directory</a:t>
            </a:r>
            <a:endParaRPr lang="en-US" altLang="zh-CN" b="0" dirty="0">
              <a:latin typeface="Arial" panose="020B0604020202020204" pitchFamily="34" charset="0"/>
              <a:cs typeface="Arial" panose="020B0604020202020204" pitchFamily="34" charset="0"/>
              <a:sym typeface="微软雅黑 Light" panose="020B0502040204020203" charset="-122"/>
            </a:endParaRPr>
          </a:p>
          <a:p>
            <a:pPr marL="76200" indent="0" fontAlgn="auto">
              <a:lnSpc>
                <a:spcPts val="2400"/>
              </a:lnSpc>
              <a:buClrTx/>
              <a:buSzPct val="200000"/>
              <a:buNone/>
            </a:pPr>
            <a:r>
              <a:rPr lang="en-US" altLang="zh-CN" b="0" dirty="0">
                <a:latin typeface="Arial" panose="020B0604020202020204" pitchFamily="34" charset="0"/>
                <a:cs typeface="Arial" panose="020B0604020202020204" pitchFamily="34" charset="0"/>
                <a:sym typeface="微软雅黑 Light" panose="020B0502040204020203" charset="-122"/>
              </a:rPr>
              <a:t>#define IMAGE_DIRECTORY_ENTRY_LOAD_CONFIG    10   </a:t>
            </a:r>
            <a:r>
              <a:rPr lang="en-US" altLang="zh-CN" b="0" dirty="0">
                <a:solidFill>
                  <a:srgbClr val="00B050"/>
                </a:solidFill>
                <a:latin typeface="Arial" panose="020B0604020202020204" pitchFamily="34" charset="0"/>
                <a:cs typeface="Arial" panose="020B0604020202020204" pitchFamily="34" charset="0"/>
                <a:sym typeface="微软雅黑 Light" panose="020B0502040204020203" charset="-122"/>
              </a:rPr>
              <a:t>// Load Configuration Directory</a:t>
            </a:r>
            <a:endParaRPr lang="en-US" altLang="zh-CN" b="0" dirty="0">
              <a:latin typeface="Arial" panose="020B0604020202020204" pitchFamily="34" charset="0"/>
              <a:cs typeface="Arial" panose="020B0604020202020204" pitchFamily="34" charset="0"/>
              <a:sym typeface="微软雅黑 Light" panose="020B0502040204020203" charset="-122"/>
            </a:endParaRPr>
          </a:p>
          <a:p>
            <a:pPr marL="76200" indent="0" fontAlgn="auto">
              <a:lnSpc>
                <a:spcPts val="2400"/>
              </a:lnSpc>
              <a:buClrTx/>
              <a:buSzPct val="200000"/>
              <a:buNone/>
            </a:pPr>
            <a:r>
              <a:rPr lang="en-US" altLang="zh-CN" b="0" dirty="0">
                <a:latin typeface="Arial" panose="020B0604020202020204" pitchFamily="34" charset="0"/>
                <a:cs typeface="Arial" panose="020B0604020202020204" pitchFamily="34" charset="0"/>
                <a:sym typeface="微软雅黑 Light" panose="020B0502040204020203" charset="-122"/>
              </a:rPr>
              <a:t>#define IMAGE_DIRECTORY_ENTRY_BOUND_IMPORT   11   </a:t>
            </a:r>
            <a:r>
              <a:rPr lang="en-US" altLang="zh-CN" b="0" dirty="0">
                <a:solidFill>
                  <a:srgbClr val="00B050"/>
                </a:solidFill>
                <a:latin typeface="Arial" panose="020B0604020202020204" pitchFamily="34" charset="0"/>
                <a:cs typeface="Arial" panose="020B0604020202020204" pitchFamily="34" charset="0"/>
                <a:sym typeface="微软雅黑 Light" panose="020B0502040204020203" charset="-122"/>
              </a:rPr>
              <a:t>// Bound Import Directory in headers</a:t>
            </a:r>
            <a:endParaRPr lang="en-US" altLang="zh-CN" b="0" dirty="0">
              <a:latin typeface="Arial" panose="020B0604020202020204" pitchFamily="34" charset="0"/>
              <a:cs typeface="Arial" panose="020B0604020202020204" pitchFamily="34" charset="0"/>
              <a:sym typeface="微软雅黑 Light" panose="020B0502040204020203" charset="-122"/>
            </a:endParaRPr>
          </a:p>
          <a:p>
            <a:pPr marL="76200" indent="0" fontAlgn="auto">
              <a:lnSpc>
                <a:spcPts val="2400"/>
              </a:lnSpc>
              <a:buClrTx/>
              <a:buSzPct val="200000"/>
              <a:buNone/>
            </a:pPr>
            <a:r>
              <a:rPr lang="en-US" altLang="zh-CN" b="0" dirty="0">
                <a:latin typeface="Arial" panose="020B0604020202020204" pitchFamily="34" charset="0"/>
                <a:cs typeface="Arial" panose="020B0604020202020204" pitchFamily="34" charset="0"/>
                <a:sym typeface="微软雅黑 Light" panose="020B0502040204020203" charset="-122"/>
              </a:rPr>
              <a:t>#define IMAGE_DIRECTORY_ENTRY_IAT            12   </a:t>
            </a:r>
            <a:r>
              <a:rPr lang="en-US" altLang="zh-CN" b="0" dirty="0">
                <a:solidFill>
                  <a:srgbClr val="00B050"/>
                </a:solidFill>
                <a:latin typeface="Arial" panose="020B0604020202020204" pitchFamily="34" charset="0"/>
                <a:cs typeface="Arial" panose="020B0604020202020204" pitchFamily="34" charset="0"/>
                <a:sym typeface="微软雅黑 Light" panose="020B0502040204020203" charset="-122"/>
              </a:rPr>
              <a:t>// Import Address Table</a:t>
            </a:r>
            <a:endParaRPr lang="en-US" altLang="zh-CN" b="0" dirty="0">
              <a:solidFill>
                <a:srgbClr val="00B050"/>
              </a:solidFill>
              <a:latin typeface="Arial" panose="020B0604020202020204" pitchFamily="34" charset="0"/>
              <a:cs typeface="Arial" panose="020B0604020202020204" pitchFamily="34" charset="0"/>
              <a:sym typeface="微软雅黑 Light" panose="020B0502040204020203" charset="-122"/>
            </a:endParaRPr>
          </a:p>
          <a:p>
            <a:pPr marL="76200" indent="0" fontAlgn="auto">
              <a:lnSpc>
                <a:spcPts val="2400"/>
              </a:lnSpc>
              <a:buClrTx/>
              <a:buSzPct val="200000"/>
              <a:buNone/>
            </a:pPr>
            <a:r>
              <a:rPr lang="en-US" altLang="zh-CN" b="0" dirty="0">
                <a:latin typeface="Arial" panose="020B0604020202020204" pitchFamily="34" charset="0"/>
                <a:cs typeface="Arial" panose="020B0604020202020204" pitchFamily="34" charset="0"/>
                <a:sym typeface="微软雅黑 Light" panose="020B0502040204020203" charset="-122"/>
              </a:rPr>
              <a:t>#define IMAGE_DIRECTORY_ENTRY_DELAY_IMPORT   13  </a:t>
            </a:r>
            <a:r>
              <a:rPr lang="en-US" altLang="zh-CN" b="0" dirty="0">
                <a:solidFill>
                  <a:srgbClr val="00B050"/>
                </a:solidFill>
                <a:latin typeface="Arial" panose="020B0604020202020204" pitchFamily="34" charset="0"/>
                <a:cs typeface="Arial" panose="020B0604020202020204" pitchFamily="34" charset="0"/>
                <a:sym typeface="微软雅黑 Light" panose="020B0502040204020203" charset="-122"/>
              </a:rPr>
              <a:t> // Delay Load Import Descriptors</a:t>
            </a:r>
            <a:endParaRPr lang="en-US" altLang="zh-CN" b="0" dirty="0">
              <a:solidFill>
                <a:srgbClr val="00B050"/>
              </a:solidFill>
              <a:latin typeface="Arial" panose="020B0604020202020204" pitchFamily="34" charset="0"/>
              <a:cs typeface="Arial" panose="020B0604020202020204" pitchFamily="34" charset="0"/>
              <a:sym typeface="微软雅黑 Light" panose="020B0502040204020203" charset="-122"/>
            </a:endParaRPr>
          </a:p>
          <a:p>
            <a:pPr marL="76200" indent="0" fontAlgn="auto">
              <a:lnSpc>
                <a:spcPts val="2400"/>
              </a:lnSpc>
              <a:buClrTx/>
              <a:buSzPct val="200000"/>
              <a:buNone/>
            </a:pPr>
            <a:r>
              <a:rPr lang="en-US" altLang="zh-CN" b="0" dirty="0">
                <a:latin typeface="Arial" panose="020B0604020202020204" pitchFamily="34" charset="0"/>
                <a:cs typeface="Arial" panose="020B0604020202020204" pitchFamily="34" charset="0"/>
                <a:sym typeface="微软雅黑 Light" panose="020B0502040204020203" charset="-122"/>
              </a:rPr>
              <a:t>#define IMAGE_DIRECTORY_ENTRY_COM_DESCRIPTOR 14   </a:t>
            </a:r>
            <a:r>
              <a:rPr lang="en-US" altLang="zh-CN" b="0" dirty="0">
                <a:solidFill>
                  <a:srgbClr val="00B050"/>
                </a:solidFill>
                <a:latin typeface="Arial" panose="020B0604020202020204" pitchFamily="34" charset="0"/>
                <a:cs typeface="Arial" panose="020B0604020202020204" pitchFamily="34" charset="0"/>
                <a:sym typeface="微软雅黑 Light" panose="020B0502040204020203" charset="-122"/>
              </a:rPr>
              <a:t>// COM Runtime descriptor</a:t>
            </a:r>
            <a:endParaRPr lang="en-US" altLang="zh-CN" b="0" dirty="0">
              <a:solidFill>
                <a:srgbClr val="00B050"/>
              </a:solidFill>
              <a:latin typeface="Arial" panose="020B0604020202020204" pitchFamily="34" charset="0"/>
              <a:cs typeface="Arial" panose="020B0604020202020204" pitchFamily="34" charset="0"/>
              <a:sym typeface="微软雅黑 Light" panose="020B0502040204020203" charset="-122"/>
            </a:endParaRPr>
          </a:p>
        </p:txBody>
      </p:sp>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内容占位符 9"/>
          <p:cNvSpPr>
            <a:spLocks noGrp="1"/>
          </p:cNvSpPr>
          <p:nvPr>
            <p:custDataLst>
              <p:tags r:id="rId1"/>
            </p:custDataLst>
          </p:nvPr>
        </p:nvSpPr>
        <p:spPr>
          <a:xfrm>
            <a:off x="975360" y="318770"/>
            <a:ext cx="10400030" cy="44196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600" b="1" kern="1200">
                <a:solidFill>
                  <a:srgbClr val="A728BE"/>
                </a:solidFill>
                <a:latin typeface="Arial" panose="020B0604020202020204" pitchFamily="34" charset="0"/>
                <a:ea typeface="Microsoft YaHei" panose="020B0503020204020204" pitchFamily="34" charset="-122"/>
                <a:cs typeface="+mn-ea"/>
              </a:defRPr>
            </a:lvl1pPr>
            <a:lvl2pPr marL="457200" indent="0" algn="l" defTabSz="914400" rtl="0" eaLnBrk="1" latinLnBrk="0" hangingPunct="1">
              <a:lnSpc>
                <a:spcPct val="90000"/>
              </a:lnSpc>
              <a:spcBef>
                <a:spcPts val="500"/>
              </a:spcBef>
              <a:buFont typeface="Arial" panose="020B0604020202020204" pitchFamily="34" charset="0"/>
              <a:buNone/>
              <a:defRPr sz="2400" b="1" kern="1200">
                <a:solidFill>
                  <a:srgbClr val="005CA2"/>
                </a:solidFill>
                <a:latin typeface="Microsoft YaHei" panose="020B0503020204020204" pitchFamily="34" charset="-122"/>
                <a:ea typeface="Microsoft YaHei" panose="020B0503020204020204" pitchFamily="34" charset="-122"/>
                <a:cs typeface="+mn-ea"/>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ysClr val="windowText" lastClr="000000"/>
                </a:solidFill>
                <a:latin typeface="Segoe UI" panose="020B0502040204020203"/>
                <a:ea typeface="微软雅黑 Light" panose="020B0502040204020203" charset="-122"/>
                <a:cs typeface="+mn-ea"/>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3600" b="1" i="0" u="none" strike="noStrike" kern="1200" cap="none" spc="0" normalizeH="0" baseline="0" noProof="0" dirty="0">
                <a:ln>
                  <a:noFill/>
                </a:ln>
                <a:solidFill>
                  <a:srgbClr val="D1202F"/>
                </a:solidFill>
                <a:effectLst/>
                <a:uLnTx/>
                <a:uFillTx/>
                <a:latin typeface="Arial" panose="020B0604020202020204" pitchFamily="34" charset="0"/>
                <a:ea typeface="Microsoft YaHei" panose="020B0503020204020204" pitchFamily="34" charset="-122"/>
              </a:rPr>
              <a:t>Import Descriptor</a:t>
            </a:r>
            <a:endParaRPr kumimoji="0" lang="en-US" altLang="zh-CN" sz="3600" b="1" i="0" u="none" strike="noStrike" kern="1200" cap="none" spc="0" normalizeH="0" baseline="0" noProof="0" dirty="0">
              <a:ln>
                <a:noFill/>
              </a:ln>
              <a:solidFill>
                <a:srgbClr val="D1202F"/>
              </a:solidFill>
              <a:effectLst/>
              <a:uLnTx/>
              <a:uFillTx/>
              <a:latin typeface="Arial" panose="020B0604020202020204" pitchFamily="34" charset="0"/>
              <a:ea typeface="Microsoft YaHei" panose="020B0503020204020204" pitchFamily="34" charset="-122"/>
            </a:endParaRPr>
          </a:p>
        </p:txBody>
      </p:sp>
      <p:grpSp>
        <p:nvGrpSpPr>
          <p:cNvPr id="5" name="组合 4"/>
          <p:cNvGrpSpPr/>
          <p:nvPr/>
        </p:nvGrpSpPr>
        <p:grpSpPr>
          <a:xfrm>
            <a:off x="417195" y="1517650"/>
            <a:ext cx="11357610" cy="4220210"/>
            <a:chOff x="617" y="2390"/>
            <a:chExt cx="17886" cy="6646"/>
          </a:xfrm>
        </p:grpSpPr>
        <p:sp>
          <p:nvSpPr>
            <p:cNvPr id="6" name="矩形 5"/>
            <p:cNvSpPr/>
            <p:nvPr>
              <p:custDataLst>
                <p:tags r:id="rId2"/>
              </p:custDataLst>
            </p:nvPr>
          </p:nvSpPr>
          <p:spPr>
            <a:xfrm>
              <a:off x="617" y="2390"/>
              <a:ext cx="17887" cy="6646"/>
            </a:xfrm>
            <a:prstGeom prst="rect">
              <a:avLst/>
            </a:prstGeom>
            <a:solidFill>
              <a:srgbClr val="EF7D03">
                <a:alpha val="10000"/>
              </a:srgbClr>
            </a:solidFill>
            <a:ln>
              <a:solidFill>
                <a:srgbClr val="EF7D0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Text Box 2"/>
            <p:cNvSpPr txBox="1"/>
            <p:nvPr>
              <p:custDataLst>
                <p:tags r:id="rId3"/>
              </p:custDataLst>
            </p:nvPr>
          </p:nvSpPr>
          <p:spPr>
            <a:xfrm>
              <a:off x="801" y="2531"/>
              <a:ext cx="17519" cy="6364"/>
            </a:xfrm>
            <a:prstGeom prst="rect">
              <a:avLst/>
            </a:prstGeom>
            <a:noFill/>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0" algn="l" fontAlgn="auto">
                <a:lnSpc>
                  <a:spcPts val="2800"/>
                </a:lnSpc>
              </a:pPr>
              <a:r>
                <a:rPr lang="en-US" sz="2200" dirty="0">
                  <a:latin typeface="Times New Roman" panose="02020603050405020304" charset="0"/>
                  <a:cs typeface="Times New Roman" panose="02020603050405020304" charset="0"/>
                </a:rPr>
                <a:t>typedef struct _IMAGE_IMPORT_DESCRIPTOR {</a:t>
              </a:r>
              <a:endParaRPr lang="en-US" sz="2200" dirty="0">
                <a:latin typeface="Times New Roman" panose="02020603050405020304" charset="0"/>
                <a:cs typeface="Times New Roman" panose="02020603050405020304" charset="0"/>
              </a:endParaRPr>
            </a:p>
            <a:p>
              <a:pPr indent="0" algn="l" fontAlgn="auto">
                <a:lnSpc>
                  <a:spcPts val="2800"/>
                </a:lnSpc>
              </a:pPr>
              <a:r>
                <a:rPr lang="en-US" sz="2200" dirty="0">
                  <a:latin typeface="Times New Roman" panose="02020603050405020304" charset="0"/>
                  <a:cs typeface="Times New Roman" panose="02020603050405020304" charset="0"/>
                </a:rPr>
                <a:t>    union {</a:t>
              </a:r>
              <a:endParaRPr lang="en-US" sz="2200" dirty="0">
                <a:latin typeface="Times New Roman" panose="02020603050405020304" charset="0"/>
                <a:cs typeface="Times New Roman" panose="02020603050405020304" charset="0"/>
              </a:endParaRPr>
            </a:p>
            <a:p>
              <a:pPr indent="0" algn="l" fontAlgn="auto">
                <a:lnSpc>
                  <a:spcPts val="2800"/>
                </a:lnSpc>
              </a:pPr>
              <a:r>
                <a:rPr lang="en-US" sz="2200" dirty="0">
                  <a:latin typeface="Times New Roman" panose="02020603050405020304" charset="0"/>
                  <a:cs typeface="Times New Roman" panose="02020603050405020304" charset="0"/>
                </a:rPr>
                <a:t>        DWORD   Characteristics;</a:t>
              </a:r>
              <a:endParaRPr lang="en-US" sz="2200" dirty="0">
                <a:latin typeface="Times New Roman" panose="02020603050405020304" charset="0"/>
                <a:cs typeface="Times New Roman" panose="02020603050405020304" charset="0"/>
              </a:endParaRPr>
            </a:p>
            <a:p>
              <a:pPr indent="0" algn="l" fontAlgn="auto">
                <a:lnSpc>
                  <a:spcPts val="2800"/>
                </a:lnSpc>
              </a:pPr>
              <a:r>
                <a:rPr lang="en-US" sz="2200" dirty="0">
                  <a:latin typeface="Times New Roman" panose="02020603050405020304" charset="0"/>
                  <a:cs typeface="Times New Roman" panose="02020603050405020304" charset="0"/>
                </a:rPr>
                <a:t>        DWORD   </a:t>
              </a:r>
              <a:r>
                <a:rPr lang="en-US" sz="2200" dirty="0" err="1">
                  <a:latin typeface="Times New Roman" panose="02020603050405020304" charset="0"/>
                  <a:cs typeface="Times New Roman" panose="02020603050405020304" charset="0"/>
                </a:rPr>
                <a:t>OriginalFirstThunk</a:t>
              </a:r>
              <a:r>
                <a:rPr lang="en-US" sz="2200" dirty="0">
                  <a:latin typeface="Times New Roman" panose="02020603050405020304" charset="0"/>
                  <a:cs typeface="Times New Roman" panose="02020603050405020304" charset="0"/>
                </a:rPr>
                <a:t>;</a:t>
              </a:r>
              <a:endParaRPr lang="en-US" sz="2200" dirty="0">
                <a:latin typeface="Times New Roman" panose="02020603050405020304" charset="0"/>
                <a:cs typeface="Times New Roman" panose="02020603050405020304" charset="0"/>
              </a:endParaRPr>
            </a:p>
            <a:p>
              <a:pPr indent="0" algn="l" fontAlgn="auto">
                <a:lnSpc>
                  <a:spcPts val="2800"/>
                </a:lnSpc>
              </a:pPr>
              <a:r>
                <a:rPr lang="en-US" sz="2200" dirty="0">
                  <a:latin typeface="Times New Roman" panose="02020603050405020304" charset="0"/>
                  <a:cs typeface="Times New Roman" panose="02020603050405020304" charset="0"/>
                </a:rPr>
                <a:t>    } DUMMYUNIONNAME;</a:t>
              </a:r>
              <a:endParaRPr lang="en-US" sz="2200" dirty="0">
                <a:latin typeface="Times New Roman" panose="02020603050405020304" charset="0"/>
                <a:cs typeface="Times New Roman" panose="02020603050405020304" charset="0"/>
              </a:endParaRPr>
            </a:p>
            <a:p>
              <a:pPr indent="0" algn="l" fontAlgn="auto">
                <a:lnSpc>
                  <a:spcPts val="2800"/>
                </a:lnSpc>
              </a:pPr>
              <a:r>
                <a:rPr lang="en-US" sz="2200" dirty="0">
                  <a:latin typeface="Times New Roman" panose="02020603050405020304" charset="0"/>
                  <a:cs typeface="Times New Roman" panose="02020603050405020304" charset="0"/>
                </a:rPr>
                <a:t>    DWORD   </a:t>
              </a:r>
              <a:r>
                <a:rPr lang="en-US" sz="2200" dirty="0" err="1">
                  <a:latin typeface="Times New Roman" panose="02020603050405020304" charset="0"/>
                  <a:cs typeface="Times New Roman" panose="02020603050405020304" charset="0"/>
                </a:rPr>
                <a:t>TimeDateStamp</a:t>
              </a:r>
              <a:r>
                <a:rPr lang="en-US" sz="2200" dirty="0">
                  <a:latin typeface="Times New Roman" panose="02020603050405020304" charset="0"/>
                  <a:cs typeface="Times New Roman" panose="02020603050405020304" charset="0"/>
                </a:rPr>
                <a:t>;</a:t>
              </a:r>
              <a:endParaRPr lang="en-US" sz="2200" dirty="0">
                <a:latin typeface="Times New Roman" panose="02020603050405020304" charset="0"/>
                <a:cs typeface="Times New Roman" panose="02020603050405020304" charset="0"/>
              </a:endParaRPr>
            </a:p>
            <a:p>
              <a:pPr indent="0" algn="l" fontAlgn="auto">
                <a:lnSpc>
                  <a:spcPts val="2800"/>
                </a:lnSpc>
              </a:pPr>
              <a:r>
                <a:rPr lang="en-US" sz="2200" dirty="0">
                  <a:latin typeface="Times New Roman" panose="02020603050405020304" charset="0"/>
                  <a:cs typeface="Times New Roman" panose="02020603050405020304" charset="0"/>
                </a:rPr>
                <a:t>    DWORD   </a:t>
              </a:r>
              <a:r>
                <a:rPr lang="en-US" sz="2200" dirty="0" err="1">
                  <a:latin typeface="Times New Roman" panose="02020603050405020304" charset="0"/>
                  <a:cs typeface="Times New Roman" panose="02020603050405020304" charset="0"/>
                </a:rPr>
                <a:t>ForwarderChain</a:t>
              </a:r>
              <a:r>
                <a:rPr lang="en-US" sz="2200" dirty="0">
                  <a:latin typeface="Times New Roman" panose="02020603050405020304" charset="0"/>
                  <a:cs typeface="Times New Roman" panose="02020603050405020304" charset="0"/>
                </a:rPr>
                <a:t>;</a:t>
              </a:r>
              <a:endParaRPr lang="en-US" sz="2200" dirty="0">
                <a:latin typeface="Times New Roman" panose="02020603050405020304" charset="0"/>
                <a:cs typeface="Times New Roman" panose="02020603050405020304" charset="0"/>
              </a:endParaRPr>
            </a:p>
            <a:p>
              <a:pPr indent="0" algn="l" fontAlgn="auto">
                <a:lnSpc>
                  <a:spcPts val="2800"/>
                </a:lnSpc>
              </a:pPr>
              <a:r>
                <a:rPr lang="en-US" sz="2200" dirty="0">
                  <a:latin typeface="Times New Roman" panose="02020603050405020304" charset="0"/>
                  <a:cs typeface="Times New Roman" panose="02020603050405020304" charset="0"/>
                </a:rPr>
                <a:t>    DWORD   Name;</a:t>
              </a:r>
              <a:endParaRPr lang="en-US" sz="2200" dirty="0">
                <a:latin typeface="Times New Roman" panose="02020603050405020304" charset="0"/>
                <a:cs typeface="Times New Roman" panose="02020603050405020304" charset="0"/>
              </a:endParaRPr>
            </a:p>
            <a:p>
              <a:pPr indent="0" algn="l" fontAlgn="auto">
                <a:lnSpc>
                  <a:spcPts val="2800"/>
                </a:lnSpc>
              </a:pPr>
              <a:r>
                <a:rPr lang="en-US" sz="2200" dirty="0">
                  <a:latin typeface="Times New Roman" panose="02020603050405020304" charset="0"/>
                  <a:cs typeface="Times New Roman" panose="02020603050405020304" charset="0"/>
                </a:rPr>
                <a:t>    DWORD   </a:t>
              </a:r>
              <a:r>
                <a:rPr lang="en-US" sz="2200" dirty="0" err="1">
                  <a:latin typeface="Times New Roman" panose="02020603050405020304" charset="0"/>
                  <a:cs typeface="Times New Roman" panose="02020603050405020304" charset="0"/>
                </a:rPr>
                <a:t>FirstThunk</a:t>
              </a:r>
              <a:r>
                <a:rPr lang="en-US" sz="2200" dirty="0">
                  <a:latin typeface="Times New Roman" panose="02020603050405020304" charset="0"/>
                  <a:cs typeface="Times New Roman" panose="02020603050405020304" charset="0"/>
                </a:rPr>
                <a:t>;</a:t>
              </a:r>
              <a:endParaRPr lang="en-US" sz="2200" dirty="0">
                <a:latin typeface="Times New Roman" panose="02020603050405020304" charset="0"/>
                <a:cs typeface="Times New Roman" panose="02020603050405020304" charset="0"/>
              </a:endParaRPr>
            </a:p>
            <a:p>
              <a:pPr indent="0" algn="l" fontAlgn="auto">
                <a:lnSpc>
                  <a:spcPts val="2800"/>
                </a:lnSpc>
              </a:pPr>
              <a:r>
                <a:rPr lang="en-US" sz="2200" dirty="0">
                  <a:latin typeface="Times New Roman" panose="02020603050405020304" charset="0"/>
                  <a:cs typeface="Times New Roman" panose="02020603050405020304" charset="0"/>
                </a:rPr>
                <a:t>} IMAGE_IMPORT_DESCRIPTOR;</a:t>
              </a:r>
              <a:endParaRPr lang="en-US" sz="2200" dirty="0">
                <a:latin typeface="Times New Roman" panose="02020603050405020304" charset="0"/>
                <a:cs typeface="Times New Roman" panose="02020603050405020304" charset="0"/>
              </a:endParaRPr>
            </a:p>
            <a:p>
              <a:pPr indent="0" algn="l" fontAlgn="auto">
                <a:lnSpc>
                  <a:spcPts val="2800"/>
                </a:lnSpc>
              </a:pPr>
              <a:r>
                <a:rPr lang="en-US" sz="2200" dirty="0">
                  <a:latin typeface="Times New Roman" panose="02020603050405020304" charset="0"/>
                  <a:cs typeface="Times New Roman" panose="02020603050405020304" charset="0"/>
                </a:rPr>
                <a:t>typedef IMAGE_IMPORT_DESCRIPTOR UNALIGNED *PIMAGE_IMPORT_DESCRIPTOR;</a:t>
              </a:r>
              <a:endParaRPr lang="en-US" sz="2200" dirty="0">
                <a:latin typeface="Times New Roman" panose="02020603050405020304" charset="0"/>
                <a:cs typeface="Times New Roman" panose="02020603050405020304" charset="0"/>
              </a:endParaRPr>
            </a:p>
          </p:txBody>
        </p:sp>
      </p:grpSp>
      <p:pic>
        <p:nvPicPr>
          <p:cNvPr id="8" name="图片 7" descr="templates\docerresourceshop\icons\\32313534313139303b32313534313137383bc3e6b0fcbbfa"/>
          <p:cNvPicPr>
            <a:picLocks noChangeAspect="1"/>
          </p:cNvPicPr>
          <p:nvPr>
            <p:custDataLst>
              <p:tags r:id="rId4"/>
            </p:custDataLst>
          </p:nvPr>
        </p:nvPicPr>
        <p:blipFill>
          <a:blip r:embed="rId5">
            <a:extLst>
              <a:ext uri="{96DAC541-7B7A-43D3-8B79-37D633B846F1}">
                <asvg:svgBlip xmlns:asvg="http://schemas.microsoft.com/office/drawing/2016/SVG/main" r:embed="rId6"/>
              </a:ext>
            </a:extLst>
          </a:blip>
          <a:stretch>
            <a:fillRect/>
          </a:stretch>
        </p:blipFill>
        <p:spPr>
          <a:xfrm>
            <a:off x="10410190" y="1697355"/>
            <a:ext cx="1080000" cy="1080000"/>
          </a:xfrm>
          <a:prstGeom prst="rect">
            <a:avLst/>
          </a:prstGeom>
        </p:spPr>
      </p:pic>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内容占位符 9"/>
          <p:cNvSpPr>
            <a:spLocks noGrp="1"/>
          </p:cNvSpPr>
          <p:nvPr>
            <p:custDataLst>
              <p:tags r:id="rId1"/>
            </p:custDataLst>
          </p:nvPr>
        </p:nvSpPr>
        <p:spPr>
          <a:xfrm>
            <a:off x="975360" y="318770"/>
            <a:ext cx="10400030" cy="44196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600" b="1" kern="1200">
                <a:solidFill>
                  <a:srgbClr val="A728BE"/>
                </a:solidFill>
                <a:latin typeface="Arial" panose="020B0604020202020204" pitchFamily="34" charset="0"/>
                <a:ea typeface="Microsoft YaHei" panose="020B0503020204020204" pitchFamily="34" charset="-122"/>
                <a:cs typeface="+mn-ea"/>
              </a:defRPr>
            </a:lvl1pPr>
            <a:lvl2pPr marL="457200" indent="0" algn="l" defTabSz="914400" rtl="0" eaLnBrk="1" latinLnBrk="0" hangingPunct="1">
              <a:lnSpc>
                <a:spcPct val="90000"/>
              </a:lnSpc>
              <a:spcBef>
                <a:spcPts val="500"/>
              </a:spcBef>
              <a:buFont typeface="Arial" panose="020B0604020202020204" pitchFamily="34" charset="0"/>
              <a:buNone/>
              <a:defRPr sz="2400" b="1" kern="1200">
                <a:solidFill>
                  <a:srgbClr val="005CA2"/>
                </a:solidFill>
                <a:latin typeface="Microsoft YaHei" panose="020B0503020204020204" pitchFamily="34" charset="-122"/>
                <a:ea typeface="Microsoft YaHei" panose="020B0503020204020204" pitchFamily="34" charset="-122"/>
                <a:cs typeface="+mn-ea"/>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ysClr val="windowText" lastClr="000000"/>
                </a:solidFill>
                <a:latin typeface="Segoe UI" panose="020B0502040204020203"/>
                <a:ea typeface="微软雅黑 Light" panose="020B0502040204020203" charset="-122"/>
                <a:cs typeface="+mn-ea"/>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3600" b="1" i="0" u="none" strike="noStrike" kern="1200" cap="none" spc="0" normalizeH="0" baseline="0" noProof="0" dirty="0">
                <a:ln>
                  <a:noFill/>
                </a:ln>
                <a:solidFill>
                  <a:srgbClr val="D1202F"/>
                </a:solidFill>
                <a:effectLst/>
                <a:uLnTx/>
                <a:uFillTx/>
                <a:latin typeface="Arial" panose="020B0604020202020204" pitchFamily="34" charset="0"/>
                <a:ea typeface="Microsoft YaHei" panose="020B0503020204020204" pitchFamily="34" charset="-122"/>
              </a:rPr>
              <a:t>Summary</a:t>
            </a:r>
            <a:endParaRPr kumimoji="0" lang="en-US" altLang="zh-CN" sz="3600" b="1" i="0" u="none" strike="noStrike" kern="1200" cap="none" spc="0" normalizeH="0" baseline="0" noProof="0" dirty="0">
              <a:ln>
                <a:noFill/>
              </a:ln>
              <a:solidFill>
                <a:srgbClr val="D1202F"/>
              </a:solidFill>
              <a:effectLst/>
              <a:uLnTx/>
              <a:uFillTx/>
              <a:latin typeface="Arial" panose="020B0604020202020204" pitchFamily="34" charset="0"/>
              <a:ea typeface="Microsoft YaHei" panose="020B0503020204020204" pitchFamily="34" charset="-122"/>
            </a:endParaRPr>
          </a:p>
        </p:txBody>
      </p:sp>
      <p:grpSp>
        <p:nvGrpSpPr>
          <p:cNvPr id="4" name="组合 3"/>
          <p:cNvGrpSpPr>
            <a:grpSpLocks noChangeAspect="1"/>
          </p:cNvGrpSpPr>
          <p:nvPr/>
        </p:nvGrpSpPr>
        <p:grpSpPr>
          <a:xfrm>
            <a:off x="998201" y="1152525"/>
            <a:ext cx="10195598" cy="5256000"/>
            <a:chOff x="1963" y="1903"/>
            <a:chExt cx="15274" cy="7874"/>
          </a:xfrm>
        </p:grpSpPr>
        <p:pic>
          <p:nvPicPr>
            <p:cNvPr id="18" name="Picture 1"/>
            <p:cNvPicPr>
              <a:picLocks noChangeAspect="1"/>
            </p:cNvPicPr>
            <p:nvPr>
              <p:custDataLst>
                <p:tags r:id="rId2"/>
              </p:custDataLst>
            </p:nvPr>
          </p:nvPicPr>
          <p:blipFill>
            <a:blip r:embed="rId3"/>
            <a:srcRect l="1251" r="2494" b="763"/>
            <a:stretch>
              <a:fillRect/>
            </a:stretch>
          </p:blipFill>
          <p:spPr>
            <a:xfrm>
              <a:off x="1963" y="1903"/>
              <a:ext cx="15275" cy="7874"/>
            </a:xfrm>
            <a:prstGeom prst="rect">
              <a:avLst/>
            </a:prstGeom>
          </p:spPr>
        </p:pic>
        <p:sp>
          <p:nvSpPr>
            <p:cNvPr id="26" name="矩形 25"/>
            <p:cNvSpPr/>
            <p:nvPr>
              <p:custDataLst>
                <p:tags r:id="rId4"/>
              </p:custDataLst>
            </p:nvPr>
          </p:nvSpPr>
          <p:spPr>
            <a:xfrm>
              <a:off x="7018" y="2378"/>
              <a:ext cx="1525" cy="35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grpSp>
    </p:spTree>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内容占位符 9"/>
          <p:cNvSpPr>
            <a:spLocks noGrp="1"/>
          </p:cNvSpPr>
          <p:nvPr>
            <p:custDataLst>
              <p:tags r:id="rId1"/>
            </p:custDataLst>
          </p:nvPr>
        </p:nvSpPr>
        <p:spPr>
          <a:xfrm>
            <a:off x="975360" y="318770"/>
            <a:ext cx="10400030" cy="44196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600" b="1" kern="1200">
                <a:solidFill>
                  <a:srgbClr val="A728BE"/>
                </a:solidFill>
                <a:latin typeface="Arial" panose="020B0604020202020204" pitchFamily="34" charset="0"/>
                <a:ea typeface="Microsoft YaHei" panose="020B0503020204020204" pitchFamily="34" charset="-122"/>
                <a:cs typeface="+mn-ea"/>
              </a:defRPr>
            </a:lvl1pPr>
            <a:lvl2pPr marL="457200" indent="0" algn="l" defTabSz="914400" rtl="0" eaLnBrk="1" latinLnBrk="0" hangingPunct="1">
              <a:lnSpc>
                <a:spcPct val="90000"/>
              </a:lnSpc>
              <a:spcBef>
                <a:spcPts val="500"/>
              </a:spcBef>
              <a:buFont typeface="Arial" panose="020B0604020202020204" pitchFamily="34" charset="0"/>
              <a:buNone/>
              <a:defRPr sz="2400" b="1" kern="1200">
                <a:solidFill>
                  <a:srgbClr val="005CA2"/>
                </a:solidFill>
                <a:latin typeface="Microsoft YaHei" panose="020B0503020204020204" pitchFamily="34" charset="-122"/>
                <a:ea typeface="Microsoft YaHei" panose="020B0503020204020204" pitchFamily="34" charset="-122"/>
                <a:cs typeface="+mn-ea"/>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ysClr val="windowText" lastClr="000000"/>
                </a:solidFill>
                <a:latin typeface="Segoe UI" panose="020B0502040204020203"/>
                <a:ea typeface="微软雅黑 Light" panose="020B0502040204020203" charset="-122"/>
                <a:cs typeface="+mn-ea"/>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3600" b="1" i="0" u="none" strike="noStrike" kern="1200" cap="none" spc="0" normalizeH="0" baseline="0" noProof="0" dirty="0">
                <a:ln>
                  <a:noFill/>
                </a:ln>
                <a:solidFill>
                  <a:srgbClr val="D1202F"/>
                </a:solidFill>
                <a:effectLst/>
                <a:uLnTx/>
                <a:uFillTx/>
                <a:latin typeface="Arial" panose="020B0604020202020204" pitchFamily="34" charset="0"/>
                <a:ea typeface="Microsoft YaHei" panose="020B0503020204020204" pitchFamily="34" charset="-122"/>
              </a:rPr>
              <a:t>Import Name Table (INT for 32 bit)</a:t>
            </a:r>
            <a:endParaRPr kumimoji="0" lang="en-US" altLang="zh-CN" sz="3600" b="1" i="0" u="none" strike="noStrike" kern="1200" cap="none" spc="0" normalizeH="0" baseline="0" noProof="0" dirty="0">
              <a:ln>
                <a:noFill/>
              </a:ln>
              <a:solidFill>
                <a:srgbClr val="D1202F"/>
              </a:solidFill>
              <a:effectLst/>
              <a:uLnTx/>
              <a:uFillTx/>
              <a:latin typeface="Arial" panose="020B0604020202020204" pitchFamily="34" charset="0"/>
              <a:ea typeface="Microsoft YaHei" panose="020B0503020204020204" pitchFamily="34" charset="-122"/>
            </a:endParaRPr>
          </a:p>
        </p:txBody>
      </p:sp>
      <p:pic>
        <p:nvPicPr>
          <p:cNvPr id="2" name="图片 1" descr="templates\docerresourceshop\icons\\303b32313534383738333bbbfac6f7c8cb"/>
          <p:cNvPicPr>
            <a:picLocks noChangeAspect="1"/>
          </p:cNvPicPr>
          <p:nvPr>
            <p:custDataLst>
              <p:tags r:id="rId2"/>
            </p:custDataLst>
          </p:nvPr>
        </p:nvPicPr>
        <p:blipFill>
          <a:blip r:embed="rId3">
            <a:extLst>
              <a:ext uri="{96DAC541-7B7A-43D3-8B79-37D633B846F1}">
                <asvg:svgBlip xmlns:asvg="http://schemas.microsoft.com/office/drawing/2016/SVG/main" r:embed="rId4"/>
              </a:ext>
            </a:extLst>
          </a:blip>
          <a:stretch>
            <a:fillRect/>
          </a:stretch>
        </p:blipFill>
        <p:spPr>
          <a:xfrm>
            <a:off x="223520" y="5082540"/>
            <a:ext cx="1440000" cy="1440000"/>
          </a:xfrm>
          <a:prstGeom prst="rect">
            <a:avLst/>
          </a:prstGeom>
        </p:spPr>
      </p:pic>
      <p:grpSp>
        <p:nvGrpSpPr>
          <p:cNvPr id="12" name="组合 11"/>
          <p:cNvGrpSpPr/>
          <p:nvPr/>
        </p:nvGrpSpPr>
        <p:grpSpPr>
          <a:xfrm>
            <a:off x="1664335" y="1073150"/>
            <a:ext cx="9107170" cy="4648835"/>
            <a:chOff x="2834" y="1690"/>
            <a:chExt cx="14342" cy="7321"/>
          </a:xfrm>
        </p:grpSpPr>
        <p:grpSp>
          <p:nvGrpSpPr>
            <p:cNvPr id="147" name="图形 138"/>
            <p:cNvGrpSpPr/>
            <p:nvPr/>
          </p:nvGrpSpPr>
          <p:grpSpPr>
            <a:xfrm>
              <a:off x="2834" y="2097"/>
              <a:ext cx="14343" cy="6914"/>
              <a:chOff x="3726473" y="2479904"/>
              <a:chExt cx="4641447" cy="1964974"/>
            </a:xfrm>
          </p:grpSpPr>
          <p:sp>
            <p:nvSpPr>
              <p:cNvPr id="148" name="任意多边形: 形状 147"/>
              <p:cNvSpPr/>
              <p:nvPr>
                <p:custDataLst>
                  <p:tags r:id="rId5"/>
                </p:custDataLst>
              </p:nvPr>
            </p:nvSpPr>
            <p:spPr>
              <a:xfrm>
                <a:off x="3745737" y="2499168"/>
                <a:ext cx="4602918" cy="1926445"/>
              </a:xfrm>
              <a:custGeom>
                <a:avLst/>
                <a:gdLst>
                  <a:gd name="connsiteX0" fmla="*/ 0 w 4602918"/>
                  <a:gd name="connsiteY0" fmla="*/ 0 h 1926445"/>
                  <a:gd name="connsiteX1" fmla="*/ 4602919 w 4602918"/>
                  <a:gd name="connsiteY1" fmla="*/ 0 h 1926445"/>
                  <a:gd name="connsiteX2" fmla="*/ 4602919 w 4602918"/>
                  <a:gd name="connsiteY2" fmla="*/ 1926446 h 1926445"/>
                  <a:gd name="connsiteX3" fmla="*/ 0 w 4602918"/>
                  <a:gd name="connsiteY3" fmla="*/ 1926446 h 1926445"/>
                </a:gdLst>
                <a:ahLst/>
                <a:cxnLst>
                  <a:cxn ang="0">
                    <a:pos x="connsiteX0" y="connsiteY0"/>
                  </a:cxn>
                  <a:cxn ang="0">
                    <a:pos x="connsiteX1" y="connsiteY1"/>
                  </a:cxn>
                  <a:cxn ang="0">
                    <a:pos x="connsiteX2" y="connsiteY2"/>
                  </a:cxn>
                  <a:cxn ang="0">
                    <a:pos x="connsiteX3" y="connsiteY3"/>
                  </a:cxn>
                </a:cxnLst>
                <a:rect l="l" t="t" r="r" b="b"/>
                <a:pathLst>
                  <a:path w="4602918" h="1926445">
                    <a:moveTo>
                      <a:pt x="0" y="0"/>
                    </a:moveTo>
                    <a:lnTo>
                      <a:pt x="4602919" y="0"/>
                    </a:lnTo>
                    <a:lnTo>
                      <a:pt x="4602919" y="1926446"/>
                    </a:lnTo>
                    <a:lnTo>
                      <a:pt x="0" y="1926446"/>
                    </a:lnTo>
                    <a:close/>
                  </a:path>
                </a:pathLst>
              </a:custGeom>
              <a:solidFill>
                <a:srgbClr val="FFFFFF"/>
              </a:solidFill>
              <a:ln w="12829"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9" name="任意多边形: 形状 148"/>
              <p:cNvSpPr/>
              <p:nvPr>
                <p:custDataLst>
                  <p:tags r:id="rId6"/>
                </p:custDataLst>
              </p:nvPr>
            </p:nvSpPr>
            <p:spPr>
              <a:xfrm>
                <a:off x="3726473" y="2479904"/>
                <a:ext cx="4641447" cy="1964974"/>
              </a:xfrm>
              <a:custGeom>
                <a:avLst/>
                <a:gdLst>
                  <a:gd name="connsiteX0" fmla="*/ 4641448 w 4641447"/>
                  <a:gd name="connsiteY0" fmla="*/ 1964975 h 1964974"/>
                  <a:gd name="connsiteX1" fmla="*/ 0 w 4641447"/>
                  <a:gd name="connsiteY1" fmla="*/ 1964975 h 1964974"/>
                  <a:gd name="connsiteX2" fmla="*/ 0 w 4641447"/>
                  <a:gd name="connsiteY2" fmla="*/ 0 h 1964974"/>
                  <a:gd name="connsiteX3" fmla="*/ 4641448 w 4641447"/>
                  <a:gd name="connsiteY3" fmla="*/ 0 h 1964974"/>
                  <a:gd name="connsiteX4" fmla="*/ 4641448 w 4641447"/>
                  <a:gd name="connsiteY4" fmla="*/ 1964975 h 1964974"/>
                  <a:gd name="connsiteX5" fmla="*/ 38529 w 4641447"/>
                  <a:gd name="connsiteY5" fmla="*/ 1926446 h 1964974"/>
                  <a:gd name="connsiteX6" fmla="*/ 4602919 w 4641447"/>
                  <a:gd name="connsiteY6" fmla="*/ 1926446 h 1964974"/>
                  <a:gd name="connsiteX7" fmla="*/ 4602919 w 4641447"/>
                  <a:gd name="connsiteY7" fmla="*/ 38529 h 1964974"/>
                  <a:gd name="connsiteX8" fmla="*/ 38529 w 4641447"/>
                  <a:gd name="connsiteY8" fmla="*/ 38529 h 1964974"/>
                  <a:gd name="connsiteX9" fmla="*/ 38529 w 4641447"/>
                  <a:gd name="connsiteY9" fmla="*/ 1926446 h 1964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41447" h="1964974">
                    <a:moveTo>
                      <a:pt x="4641448" y="1964975"/>
                    </a:moveTo>
                    <a:lnTo>
                      <a:pt x="0" y="1964975"/>
                    </a:lnTo>
                    <a:lnTo>
                      <a:pt x="0" y="0"/>
                    </a:lnTo>
                    <a:lnTo>
                      <a:pt x="4641448" y="0"/>
                    </a:lnTo>
                    <a:lnTo>
                      <a:pt x="4641448" y="1964975"/>
                    </a:lnTo>
                    <a:close/>
                    <a:moveTo>
                      <a:pt x="38529" y="1926446"/>
                    </a:moveTo>
                    <a:lnTo>
                      <a:pt x="4602919" y="1926446"/>
                    </a:lnTo>
                    <a:lnTo>
                      <a:pt x="4602919" y="38529"/>
                    </a:lnTo>
                    <a:lnTo>
                      <a:pt x="38529" y="38529"/>
                    </a:lnTo>
                    <a:lnTo>
                      <a:pt x="38529" y="1926446"/>
                    </a:lnTo>
                    <a:close/>
                  </a:path>
                </a:pathLst>
              </a:custGeom>
              <a:solidFill>
                <a:srgbClr val="C1433A"/>
              </a:solidFill>
              <a:ln w="12829"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
          <p:nvSpPr>
            <p:cNvPr id="6" name="Text Box 8" descr="7b0a202020202262756c6c6574223a20227b5c2263617465676f727949645c223a31303030362c5c2274656d706c61746549645c223a32303233313234377d222c0a20202020227461726765744964223a202270726f636573734f6e6c696e6542756c6c6574220a7d0a"/>
            <p:cNvSpPr txBox="1">
              <a:spLocks noChangeArrowheads="1"/>
            </p:cNvSpPr>
            <p:nvPr>
              <p:custDataLst>
                <p:tags r:id="rId7"/>
              </p:custDataLst>
            </p:nvPr>
          </p:nvSpPr>
          <p:spPr bwMode="auto">
            <a:xfrm>
              <a:off x="3457" y="2477"/>
              <a:ext cx="12915" cy="63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0" fontAlgn="auto">
                <a:lnSpc>
                  <a:spcPct val="100000"/>
                </a:lnSpc>
                <a:spcBef>
                  <a:spcPts val="1000"/>
                </a:spcBef>
                <a:buClrTx/>
                <a:buSzPct val="200000"/>
                <a:buFontTx/>
                <a:buNone/>
              </a:pPr>
              <a:r>
                <a:rPr lang="en-US" altLang="zh-CN" sz="2000" b="0" dirty="0">
                  <a:latin typeface="Times New Roman" panose="02020603050405020304" charset="0"/>
                  <a:cs typeface="Times New Roman" panose="02020603050405020304" charset="0"/>
                  <a:sym typeface="微软雅黑 Light" panose="020B0502040204020203" charset="-122"/>
                </a:rPr>
                <a:t>typedef struct _IMAGE_THUNK_DATA32 {</a:t>
              </a:r>
              <a:endParaRPr lang="en-US" altLang="zh-CN" sz="2000" b="0" dirty="0">
                <a:latin typeface="Times New Roman" panose="02020603050405020304" charset="0"/>
                <a:cs typeface="Times New Roman" panose="02020603050405020304" charset="0"/>
                <a:sym typeface="微软雅黑 Light" panose="020B0502040204020203" charset="-122"/>
              </a:endParaRPr>
            </a:p>
            <a:p>
              <a:pPr indent="0" fontAlgn="auto">
                <a:lnSpc>
                  <a:spcPct val="100000"/>
                </a:lnSpc>
                <a:spcBef>
                  <a:spcPts val="1000"/>
                </a:spcBef>
                <a:buClrTx/>
                <a:buSzPct val="200000"/>
                <a:buFontTx/>
                <a:buNone/>
              </a:pPr>
              <a:r>
                <a:rPr lang="en-US" altLang="zh-CN" sz="2000" b="0" dirty="0">
                  <a:latin typeface="Times New Roman" panose="02020603050405020304" charset="0"/>
                  <a:cs typeface="Times New Roman" panose="02020603050405020304" charset="0"/>
                  <a:sym typeface="微软雅黑 Light" panose="020B0502040204020203" charset="-122"/>
                </a:rPr>
                <a:t>    union {</a:t>
              </a:r>
              <a:endParaRPr lang="en-US" altLang="zh-CN" sz="2000" b="0" dirty="0">
                <a:latin typeface="Times New Roman" panose="02020603050405020304" charset="0"/>
                <a:cs typeface="Times New Roman" panose="02020603050405020304" charset="0"/>
                <a:sym typeface="微软雅黑 Light" panose="020B0502040204020203" charset="-122"/>
              </a:endParaRPr>
            </a:p>
            <a:p>
              <a:pPr indent="0" fontAlgn="auto">
                <a:lnSpc>
                  <a:spcPct val="100000"/>
                </a:lnSpc>
                <a:spcBef>
                  <a:spcPts val="1000"/>
                </a:spcBef>
                <a:buClrTx/>
                <a:buSzPct val="200000"/>
                <a:buFontTx/>
                <a:buNone/>
              </a:pPr>
              <a:r>
                <a:rPr lang="en-US" altLang="zh-CN" sz="2000" b="0" dirty="0">
                  <a:latin typeface="Times New Roman" panose="02020603050405020304" charset="0"/>
                  <a:cs typeface="Times New Roman" panose="02020603050405020304" charset="0"/>
                  <a:sym typeface="微软雅黑 Light" panose="020B0502040204020203" charset="-122"/>
                </a:rPr>
                <a:t>        DWORD ForwarderString;      </a:t>
              </a:r>
              <a:r>
                <a:rPr lang="en-US" altLang="zh-CN" sz="2000" b="0" dirty="0">
                  <a:solidFill>
                    <a:srgbClr val="00B050"/>
                  </a:solidFill>
                  <a:latin typeface="Times New Roman" panose="02020603050405020304" charset="0"/>
                  <a:cs typeface="Times New Roman" panose="02020603050405020304" charset="0"/>
                  <a:sym typeface="微软雅黑 Light" panose="020B0502040204020203" charset="-122"/>
                </a:rPr>
                <a:t>// PBYTE</a:t>
              </a:r>
              <a:r>
                <a:rPr lang="en-US" altLang="zh-CN" sz="2000" b="0" dirty="0">
                  <a:latin typeface="Times New Roman" panose="02020603050405020304" charset="0"/>
                  <a:cs typeface="Times New Roman" panose="02020603050405020304" charset="0"/>
                  <a:sym typeface="微软雅黑 Light" panose="020B0502040204020203" charset="-122"/>
                </a:rPr>
                <a:t> </a:t>
              </a:r>
              <a:endParaRPr lang="en-US" altLang="zh-CN" sz="2000" b="0" dirty="0">
                <a:latin typeface="Times New Roman" panose="02020603050405020304" charset="0"/>
                <a:cs typeface="Times New Roman" panose="02020603050405020304" charset="0"/>
                <a:sym typeface="微软雅黑 Light" panose="020B0502040204020203" charset="-122"/>
              </a:endParaRPr>
            </a:p>
            <a:p>
              <a:pPr indent="0" fontAlgn="auto">
                <a:lnSpc>
                  <a:spcPct val="100000"/>
                </a:lnSpc>
                <a:spcBef>
                  <a:spcPts val="1000"/>
                </a:spcBef>
                <a:buClrTx/>
                <a:buSzPct val="200000"/>
                <a:buFontTx/>
                <a:buNone/>
              </a:pPr>
              <a:r>
                <a:rPr lang="en-US" altLang="zh-CN" sz="2000" b="0" dirty="0">
                  <a:latin typeface="Times New Roman" panose="02020603050405020304" charset="0"/>
                  <a:cs typeface="Times New Roman" panose="02020603050405020304" charset="0"/>
                  <a:sym typeface="微软雅黑 Light" panose="020B0502040204020203" charset="-122"/>
                </a:rPr>
                <a:t>        DWORD Function;                  </a:t>
              </a:r>
              <a:r>
                <a:rPr lang="en-US" altLang="zh-CN" sz="2000" b="0" dirty="0">
                  <a:solidFill>
                    <a:srgbClr val="00B050"/>
                  </a:solidFill>
                  <a:latin typeface="Times New Roman" panose="02020603050405020304" charset="0"/>
                  <a:cs typeface="Times New Roman" panose="02020603050405020304" charset="0"/>
                  <a:sym typeface="微软雅黑 Light" panose="020B0502040204020203" charset="-122"/>
                </a:rPr>
                <a:t>// PDWORD</a:t>
              </a:r>
              <a:endParaRPr lang="en-US" altLang="zh-CN" sz="2000" b="0" dirty="0">
                <a:latin typeface="Times New Roman" panose="02020603050405020304" charset="0"/>
                <a:cs typeface="Times New Roman" panose="02020603050405020304" charset="0"/>
                <a:sym typeface="微软雅黑 Light" panose="020B0502040204020203" charset="-122"/>
              </a:endParaRPr>
            </a:p>
            <a:p>
              <a:pPr indent="0" fontAlgn="auto">
                <a:lnSpc>
                  <a:spcPct val="100000"/>
                </a:lnSpc>
                <a:spcBef>
                  <a:spcPts val="1000"/>
                </a:spcBef>
                <a:buClrTx/>
                <a:buSzPct val="200000"/>
                <a:buFontTx/>
                <a:buNone/>
              </a:pPr>
              <a:r>
                <a:rPr lang="en-US" altLang="zh-CN" sz="2000" b="0" dirty="0">
                  <a:latin typeface="Times New Roman" panose="02020603050405020304" charset="0"/>
                  <a:cs typeface="Times New Roman" panose="02020603050405020304" charset="0"/>
                  <a:sym typeface="微软雅黑 Light" panose="020B0502040204020203" charset="-122"/>
                </a:rPr>
                <a:t>        DWORD Ordinal;</a:t>
              </a:r>
              <a:endParaRPr lang="en-US" altLang="zh-CN" sz="2000" b="0" dirty="0">
                <a:latin typeface="Times New Roman" panose="02020603050405020304" charset="0"/>
                <a:cs typeface="Times New Roman" panose="02020603050405020304" charset="0"/>
                <a:sym typeface="微软雅黑 Light" panose="020B0502040204020203" charset="-122"/>
              </a:endParaRPr>
            </a:p>
            <a:p>
              <a:pPr indent="0" fontAlgn="auto">
                <a:lnSpc>
                  <a:spcPct val="100000"/>
                </a:lnSpc>
                <a:spcBef>
                  <a:spcPts val="1000"/>
                </a:spcBef>
                <a:buClrTx/>
                <a:buSzPct val="200000"/>
                <a:buFontTx/>
                <a:buNone/>
              </a:pPr>
              <a:r>
                <a:rPr lang="en-US" altLang="zh-CN" sz="2000" b="0" dirty="0">
                  <a:latin typeface="Times New Roman" panose="02020603050405020304" charset="0"/>
                  <a:cs typeface="Times New Roman" panose="02020603050405020304" charset="0"/>
                  <a:sym typeface="微软雅黑 Light" panose="020B0502040204020203" charset="-122"/>
                </a:rPr>
                <a:t>        DWORD AddressOfData;       </a:t>
              </a:r>
              <a:r>
                <a:rPr lang="en-US" altLang="zh-CN" sz="2000" b="0" dirty="0">
                  <a:solidFill>
                    <a:srgbClr val="00B050"/>
                  </a:solidFill>
                  <a:latin typeface="Times New Roman" panose="02020603050405020304" charset="0"/>
                  <a:cs typeface="Times New Roman" panose="02020603050405020304" charset="0"/>
                  <a:sym typeface="微软雅黑 Light" panose="020B0502040204020203" charset="-122"/>
                </a:rPr>
                <a:t> //RVA to _IMAGE_IMPORT_BY_NAME</a:t>
              </a:r>
              <a:r>
                <a:rPr lang="en-US" altLang="zh-CN" sz="2000" b="0" dirty="0">
                  <a:latin typeface="Times New Roman" panose="02020603050405020304" charset="0"/>
                  <a:cs typeface="Times New Roman" panose="02020603050405020304" charset="0"/>
                  <a:sym typeface="微软雅黑 Light" panose="020B0502040204020203" charset="-122"/>
                </a:rPr>
                <a:t> </a:t>
              </a:r>
              <a:endParaRPr lang="en-US" altLang="zh-CN" sz="2000" b="0" dirty="0">
                <a:latin typeface="Times New Roman" panose="02020603050405020304" charset="0"/>
                <a:cs typeface="Times New Roman" panose="02020603050405020304" charset="0"/>
                <a:sym typeface="微软雅黑 Light" panose="020B0502040204020203" charset="-122"/>
              </a:endParaRPr>
            </a:p>
            <a:p>
              <a:pPr indent="0" fontAlgn="auto">
                <a:lnSpc>
                  <a:spcPct val="100000"/>
                </a:lnSpc>
                <a:spcBef>
                  <a:spcPts val="1000"/>
                </a:spcBef>
                <a:buClrTx/>
                <a:buSzPct val="200000"/>
                <a:buFontTx/>
                <a:buNone/>
              </a:pPr>
              <a:r>
                <a:rPr lang="en-US" altLang="zh-CN" sz="2000" b="0" dirty="0">
                  <a:latin typeface="Times New Roman" panose="02020603050405020304" charset="0"/>
                  <a:cs typeface="Times New Roman" panose="02020603050405020304" charset="0"/>
                  <a:sym typeface="微软雅黑 Light" panose="020B0502040204020203" charset="-122"/>
                </a:rPr>
                <a:t>    } u1;</a:t>
              </a:r>
              <a:endParaRPr lang="en-US" altLang="zh-CN" sz="2000" b="0" dirty="0">
                <a:latin typeface="Times New Roman" panose="02020603050405020304" charset="0"/>
                <a:cs typeface="Times New Roman" panose="02020603050405020304" charset="0"/>
                <a:sym typeface="微软雅黑 Light" panose="020B0502040204020203" charset="-122"/>
              </a:endParaRPr>
            </a:p>
            <a:p>
              <a:pPr indent="0" fontAlgn="auto">
                <a:lnSpc>
                  <a:spcPct val="100000"/>
                </a:lnSpc>
                <a:spcBef>
                  <a:spcPts val="1000"/>
                </a:spcBef>
                <a:buClrTx/>
                <a:buSzPct val="200000"/>
                <a:buFontTx/>
                <a:buNone/>
              </a:pPr>
              <a:r>
                <a:rPr lang="en-US" altLang="zh-CN" sz="2000" b="0" dirty="0">
                  <a:latin typeface="Times New Roman" panose="02020603050405020304" charset="0"/>
                  <a:cs typeface="Times New Roman" panose="02020603050405020304" charset="0"/>
                  <a:sym typeface="微软雅黑 Light" panose="020B0502040204020203" charset="-122"/>
                </a:rPr>
                <a:t>} IMAGE_THUNK_DATA32;</a:t>
              </a:r>
              <a:endParaRPr lang="en-US" altLang="zh-CN" sz="2000" b="0" dirty="0">
                <a:latin typeface="Times New Roman" panose="02020603050405020304" charset="0"/>
                <a:cs typeface="Times New Roman" panose="02020603050405020304" charset="0"/>
                <a:sym typeface="微软雅黑 Light" panose="020B0502040204020203" charset="-122"/>
              </a:endParaRPr>
            </a:p>
            <a:p>
              <a:pPr indent="0" fontAlgn="auto">
                <a:lnSpc>
                  <a:spcPct val="100000"/>
                </a:lnSpc>
                <a:spcBef>
                  <a:spcPts val="1000"/>
                </a:spcBef>
                <a:buClrTx/>
                <a:buSzPct val="200000"/>
                <a:buFontTx/>
                <a:buNone/>
              </a:pPr>
              <a:r>
                <a:rPr lang="en-US" altLang="zh-CN" sz="2000" b="0" dirty="0">
                  <a:latin typeface="Times New Roman" panose="02020603050405020304" charset="0"/>
                  <a:cs typeface="Times New Roman" panose="02020603050405020304" charset="0"/>
                  <a:sym typeface="微软雅黑 Light" panose="020B0502040204020203" charset="-122"/>
                </a:rPr>
                <a:t>typedef IMAGE_THUNK_DATA32 * PIMAGE_THUNK_DATA32;</a:t>
              </a:r>
              <a:endParaRPr lang="en-US" altLang="zh-CN" sz="2000" b="0" dirty="0">
                <a:latin typeface="Times New Roman" panose="02020603050405020304" charset="0"/>
                <a:cs typeface="Times New Roman" panose="02020603050405020304" charset="0"/>
                <a:sym typeface="微软雅黑 Light" panose="020B0502040204020203" charset="-122"/>
              </a:endParaRPr>
            </a:p>
          </p:txBody>
        </p:sp>
        <p:sp>
          <p:nvSpPr>
            <p:cNvPr id="11" name="任意多边形: 形状 151"/>
            <p:cNvSpPr/>
            <p:nvPr>
              <p:custDataLst>
                <p:tags r:id="rId8"/>
              </p:custDataLst>
            </p:nvPr>
          </p:nvSpPr>
          <p:spPr>
            <a:xfrm flipH="1">
              <a:off x="16135" y="1690"/>
              <a:ext cx="654" cy="1029"/>
            </a:xfrm>
            <a:custGeom>
              <a:avLst/>
              <a:gdLst>
                <a:gd name="connsiteX0" fmla="*/ 287487 w 415557"/>
                <a:gd name="connsiteY0" fmla="*/ 653420 h 653420"/>
                <a:gd name="connsiteX1" fmla="*/ 184744 w 415557"/>
                <a:gd name="connsiteY1" fmla="*/ 587921 h 653420"/>
                <a:gd name="connsiteX2" fmla="*/ 4942 w 415557"/>
                <a:gd name="connsiteY2" fmla="*/ 123006 h 653420"/>
                <a:gd name="connsiteX3" fmla="*/ 65304 w 415557"/>
                <a:gd name="connsiteY3" fmla="*/ 7419 h 653420"/>
                <a:gd name="connsiteX4" fmla="*/ 137225 w 415557"/>
                <a:gd name="connsiteY4" fmla="*/ 6135 h 653420"/>
                <a:gd name="connsiteX5" fmla="*/ 187312 w 415557"/>
                <a:gd name="connsiteY5" fmla="*/ 53654 h 653420"/>
                <a:gd name="connsiteX6" fmla="*/ 228410 w 415557"/>
                <a:gd name="connsiteY6" fmla="*/ 162819 h 653420"/>
                <a:gd name="connsiteX7" fmla="*/ 193734 w 415557"/>
                <a:gd name="connsiteY7" fmla="*/ 162819 h 653420"/>
                <a:gd name="connsiteX8" fmla="*/ 157773 w 415557"/>
                <a:gd name="connsiteY8" fmla="*/ 63928 h 653420"/>
                <a:gd name="connsiteX9" fmla="*/ 126950 w 415557"/>
                <a:gd name="connsiteY9" fmla="*/ 35674 h 653420"/>
                <a:gd name="connsiteX10" fmla="*/ 76863 w 415557"/>
                <a:gd name="connsiteY10" fmla="*/ 36958 h 653420"/>
                <a:gd name="connsiteX11" fmla="*/ 35765 w 415557"/>
                <a:gd name="connsiteY11" fmla="*/ 111447 h 653420"/>
                <a:gd name="connsiteX12" fmla="*/ 214282 w 415557"/>
                <a:gd name="connsiteY12" fmla="*/ 577647 h 653420"/>
                <a:gd name="connsiteX13" fmla="*/ 323448 w 415557"/>
                <a:gd name="connsiteY13" fmla="*/ 616176 h 653420"/>
                <a:gd name="connsiteX14" fmla="*/ 379957 w 415557"/>
                <a:gd name="connsiteY14" fmla="*/ 514716 h 653420"/>
                <a:gd name="connsiteX15" fmla="*/ 205292 w 415557"/>
                <a:gd name="connsiteY15" fmla="*/ 57507 h 653420"/>
                <a:gd name="connsiteX16" fmla="*/ 234831 w 415557"/>
                <a:gd name="connsiteY16" fmla="*/ 45948 h 653420"/>
                <a:gd name="connsiteX17" fmla="*/ 409495 w 415557"/>
                <a:gd name="connsiteY17" fmla="*/ 501873 h 653420"/>
                <a:gd name="connsiteX18" fmla="*/ 335006 w 415557"/>
                <a:gd name="connsiteY18" fmla="*/ 644430 h 653420"/>
                <a:gd name="connsiteX19" fmla="*/ 287487 w 415557"/>
                <a:gd name="connsiteY19" fmla="*/ 653420 h 653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5557" h="653420">
                  <a:moveTo>
                    <a:pt x="287487" y="653420"/>
                  </a:moveTo>
                  <a:cubicBezTo>
                    <a:pt x="241253" y="653420"/>
                    <a:pt x="200155" y="629019"/>
                    <a:pt x="184744" y="587921"/>
                  </a:cubicBezTo>
                  <a:lnTo>
                    <a:pt x="4942" y="123006"/>
                  </a:lnTo>
                  <a:cubicBezTo>
                    <a:pt x="-11754" y="78055"/>
                    <a:pt x="15216" y="26683"/>
                    <a:pt x="65304" y="7419"/>
                  </a:cubicBezTo>
                  <a:cubicBezTo>
                    <a:pt x="89706" y="-1571"/>
                    <a:pt x="115392" y="-2855"/>
                    <a:pt x="137225" y="6135"/>
                  </a:cubicBezTo>
                  <a:cubicBezTo>
                    <a:pt x="160342" y="15125"/>
                    <a:pt x="178322" y="31821"/>
                    <a:pt x="187312" y="53654"/>
                  </a:cubicBezTo>
                  <a:lnTo>
                    <a:pt x="228410" y="162819"/>
                  </a:lnTo>
                  <a:lnTo>
                    <a:pt x="193734" y="162819"/>
                  </a:lnTo>
                  <a:lnTo>
                    <a:pt x="157773" y="63928"/>
                  </a:lnTo>
                  <a:cubicBezTo>
                    <a:pt x="152636" y="51085"/>
                    <a:pt x="141077" y="40811"/>
                    <a:pt x="126950" y="35674"/>
                  </a:cubicBezTo>
                  <a:cubicBezTo>
                    <a:pt x="111539" y="30536"/>
                    <a:pt x="93558" y="30536"/>
                    <a:pt x="76863" y="36958"/>
                  </a:cubicBezTo>
                  <a:cubicBezTo>
                    <a:pt x="43471" y="49801"/>
                    <a:pt x="24206" y="83193"/>
                    <a:pt x="35765" y="111447"/>
                  </a:cubicBezTo>
                  <a:lnTo>
                    <a:pt x="214282" y="577647"/>
                  </a:lnTo>
                  <a:cubicBezTo>
                    <a:pt x="228410" y="616176"/>
                    <a:pt x="278497" y="632872"/>
                    <a:pt x="323448" y="616176"/>
                  </a:cubicBezTo>
                  <a:cubicBezTo>
                    <a:pt x="369682" y="598196"/>
                    <a:pt x="394084" y="553245"/>
                    <a:pt x="379957" y="514716"/>
                  </a:cubicBezTo>
                  <a:lnTo>
                    <a:pt x="205292" y="57507"/>
                  </a:lnTo>
                  <a:lnTo>
                    <a:pt x="234831" y="45948"/>
                  </a:lnTo>
                  <a:lnTo>
                    <a:pt x="409495" y="501873"/>
                  </a:lnTo>
                  <a:cubicBezTo>
                    <a:pt x="430044" y="557098"/>
                    <a:pt x="396652" y="621313"/>
                    <a:pt x="335006" y="644430"/>
                  </a:cubicBezTo>
                  <a:cubicBezTo>
                    <a:pt x="318310" y="650852"/>
                    <a:pt x="302899" y="653420"/>
                    <a:pt x="287487" y="653420"/>
                  </a:cubicBezTo>
                  <a:close/>
                </a:path>
              </a:pathLst>
            </a:custGeom>
            <a:solidFill>
              <a:srgbClr val="D1202F"/>
            </a:solidFill>
            <a:ln w="12829"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Tree>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内容占位符 9"/>
          <p:cNvSpPr>
            <a:spLocks noGrp="1"/>
          </p:cNvSpPr>
          <p:nvPr>
            <p:custDataLst>
              <p:tags r:id="rId1"/>
            </p:custDataLst>
          </p:nvPr>
        </p:nvSpPr>
        <p:spPr>
          <a:xfrm>
            <a:off x="975360" y="318770"/>
            <a:ext cx="10400030" cy="44196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600" b="1" kern="1200">
                <a:solidFill>
                  <a:srgbClr val="A728BE"/>
                </a:solidFill>
                <a:latin typeface="Arial" panose="020B0604020202020204" pitchFamily="34" charset="0"/>
                <a:ea typeface="Microsoft YaHei" panose="020B0503020204020204" pitchFamily="34" charset="-122"/>
                <a:cs typeface="+mn-ea"/>
              </a:defRPr>
            </a:lvl1pPr>
            <a:lvl2pPr marL="457200" indent="0" algn="l" defTabSz="914400" rtl="0" eaLnBrk="1" latinLnBrk="0" hangingPunct="1">
              <a:lnSpc>
                <a:spcPct val="90000"/>
              </a:lnSpc>
              <a:spcBef>
                <a:spcPts val="500"/>
              </a:spcBef>
              <a:buFont typeface="Arial" panose="020B0604020202020204" pitchFamily="34" charset="0"/>
              <a:buNone/>
              <a:defRPr sz="2400" b="1" kern="1200">
                <a:solidFill>
                  <a:srgbClr val="005CA2"/>
                </a:solidFill>
                <a:latin typeface="Microsoft YaHei" panose="020B0503020204020204" pitchFamily="34" charset="-122"/>
                <a:ea typeface="Microsoft YaHei" panose="020B0503020204020204" pitchFamily="34" charset="-122"/>
                <a:cs typeface="+mn-ea"/>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ysClr val="windowText" lastClr="000000"/>
                </a:solidFill>
                <a:latin typeface="Segoe UI" panose="020B0502040204020203"/>
                <a:ea typeface="微软雅黑 Light" panose="020B0502040204020203" charset="-122"/>
                <a:cs typeface="+mn-ea"/>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3600" b="1" i="0" u="none" strike="noStrike" kern="1200" cap="none" spc="0" normalizeH="0" baseline="0" noProof="0" dirty="0">
                <a:ln>
                  <a:noFill/>
                </a:ln>
                <a:solidFill>
                  <a:srgbClr val="D1202F"/>
                </a:solidFill>
                <a:effectLst/>
                <a:uLnTx/>
                <a:uFillTx/>
                <a:latin typeface="Arial" panose="020B0604020202020204" pitchFamily="34" charset="0"/>
                <a:ea typeface="Microsoft YaHei" panose="020B0503020204020204" pitchFamily="34" charset="-122"/>
              </a:rPr>
              <a:t>Import Name Table (INT)</a:t>
            </a:r>
            <a:endParaRPr kumimoji="0" lang="en-US" altLang="zh-CN" sz="3600" b="1" i="0" u="none" strike="noStrike" kern="1200" cap="none" spc="0" normalizeH="0" baseline="0" noProof="0" dirty="0">
              <a:ln>
                <a:noFill/>
              </a:ln>
              <a:solidFill>
                <a:srgbClr val="D1202F"/>
              </a:solidFill>
              <a:effectLst/>
              <a:uLnTx/>
              <a:uFillTx/>
              <a:latin typeface="Arial" panose="020B0604020202020204" pitchFamily="34" charset="0"/>
              <a:ea typeface="Microsoft YaHei" panose="020B0503020204020204" pitchFamily="34" charset="-122"/>
            </a:endParaRPr>
          </a:p>
        </p:txBody>
      </p:sp>
      <p:sp>
        <p:nvSpPr>
          <p:cNvPr id="4" name="Text Box 8" descr="7b0a202020202262756c6c6574223a20227b5c2263617465676f727949645c223a31303030362c5c2274656d706c61746549645c223a32303233313234377d222c0a20202020227461726765744964223a202270726f636573734f6e6c696e6542756c6c6574220a7d0a"/>
          <p:cNvSpPr txBox="1">
            <a:spLocks noChangeArrowheads="1"/>
          </p:cNvSpPr>
          <p:nvPr>
            <p:custDataLst>
              <p:tags r:id="rId2"/>
            </p:custDataLst>
          </p:nvPr>
        </p:nvSpPr>
        <p:spPr bwMode="auto">
          <a:xfrm>
            <a:off x="152400" y="1113790"/>
            <a:ext cx="11903075" cy="629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noAutofit/>
          </a:bodyPr>
          <a:lstStyle>
            <a:defPPr>
              <a:defRPr lang="en-US"/>
            </a:defPPr>
            <a:lvl1pPr algn="l" rtl="0" eaLnBrk="0" fontAlgn="base" hangingPunct="0">
              <a:spcBef>
                <a:spcPct val="0"/>
              </a:spcBef>
              <a:spcAft>
                <a:spcPct val="0"/>
              </a:spcAft>
              <a:defRPr b="1" kern="1200">
                <a:solidFill>
                  <a:sysClr val="windowText" lastClr="000000"/>
                </a:solidFill>
                <a:latin typeface="Lucida Sans" panose="020B0602030504020204" pitchFamily="34" charset="0"/>
                <a:ea typeface="微软雅黑 Light" panose="020B0502040204020203" charset="-122"/>
                <a:cs typeface="+mn-ea"/>
              </a:defRPr>
            </a:lvl1pPr>
            <a:lvl2pPr marL="457200" algn="l" rtl="0" eaLnBrk="0" fontAlgn="base" hangingPunct="0">
              <a:spcBef>
                <a:spcPct val="0"/>
              </a:spcBef>
              <a:spcAft>
                <a:spcPct val="0"/>
              </a:spcAft>
              <a:defRPr b="1" kern="1200">
                <a:solidFill>
                  <a:sysClr val="windowText" lastClr="000000"/>
                </a:solidFill>
                <a:latin typeface="Lucida Sans" panose="020B0602030504020204" pitchFamily="34" charset="0"/>
                <a:ea typeface="微软雅黑 Light" panose="020B0502040204020203" charset="-122"/>
                <a:cs typeface="+mn-ea"/>
              </a:defRPr>
            </a:lvl2pPr>
            <a:lvl3pPr marL="914400" algn="l" rtl="0" eaLnBrk="0" fontAlgn="base" hangingPunct="0">
              <a:spcBef>
                <a:spcPct val="0"/>
              </a:spcBef>
              <a:spcAft>
                <a:spcPct val="0"/>
              </a:spcAft>
              <a:defRPr b="1" kern="1200">
                <a:solidFill>
                  <a:sysClr val="windowText" lastClr="000000"/>
                </a:solidFill>
                <a:latin typeface="Lucida Sans" panose="020B0602030504020204" pitchFamily="34" charset="0"/>
                <a:ea typeface="微软雅黑 Light" panose="020B0502040204020203" charset="-122"/>
                <a:cs typeface="+mn-ea"/>
              </a:defRPr>
            </a:lvl3pPr>
            <a:lvl4pPr marL="1371600" algn="l" rtl="0" eaLnBrk="0" fontAlgn="base" hangingPunct="0">
              <a:spcBef>
                <a:spcPct val="0"/>
              </a:spcBef>
              <a:spcAft>
                <a:spcPct val="0"/>
              </a:spcAft>
              <a:defRPr b="1" kern="1200">
                <a:solidFill>
                  <a:sysClr val="windowText" lastClr="000000"/>
                </a:solidFill>
                <a:latin typeface="Lucida Sans" panose="020B0602030504020204" pitchFamily="34" charset="0"/>
                <a:ea typeface="微软雅黑 Light" panose="020B0502040204020203" charset="-122"/>
                <a:cs typeface="+mn-ea"/>
              </a:defRPr>
            </a:lvl4pPr>
            <a:lvl5pPr marL="1828800" algn="l" rtl="0" eaLnBrk="0" fontAlgn="base" hangingPunct="0">
              <a:spcBef>
                <a:spcPct val="0"/>
              </a:spcBef>
              <a:spcAft>
                <a:spcPct val="0"/>
              </a:spcAft>
              <a:defRPr b="1" kern="1200">
                <a:solidFill>
                  <a:sysClr val="windowText" lastClr="000000"/>
                </a:solidFill>
                <a:latin typeface="Lucida Sans" panose="020B0602030504020204" pitchFamily="34" charset="0"/>
                <a:ea typeface="微软雅黑 Light" panose="020B0502040204020203" charset="-122"/>
                <a:cs typeface="+mn-ea"/>
              </a:defRPr>
            </a:lvl5pPr>
            <a:lvl6pPr marL="2286000" algn="l" defTabSz="914400" rtl="0" eaLnBrk="1" latinLnBrk="0" hangingPunct="1">
              <a:defRPr b="1" kern="1200">
                <a:solidFill>
                  <a:sysClr val="windowText" lastClr="000000"/>
                </a:solidFill>
                <a:latin typeface="Lucida Sans" panose="020B0602030504020204" pitchFamily="34" charset="0"/>
                <a:ea typeface="微软雅黑 Light" panose="020B0502040204020203" charset="-122"/>
                <a:cs typeface="+mn-ea"/>
              </a:defRPr>
            </a:lvl6pPr>
            <a:lvl7pPr marL="2743200" algn="l" defTabSz="914400" rtl="0" eaLnBrk="1" latinLnBrk="0" hangingPunct="1">
              <a:defRPr b="1" kern="1200">
                <a:solidFill>
                  <a:sysClr val="windowText" lastClr="000000"/>
                </a:solidFill>
                <a:latin typeface="Lucida Sans" panose="020B0602030504020204" pitchFamily="34" charset="0"/>
                <a:ea typeface="微软雅黑 Light" panose="020B0502040204020203" charset="-122"/>
                <a:cs typeface="+mn-ea"/>
              </a:defRPr>
            </a:lvl7pPr>
            <a:lvl8pPr marL="3200400" algn="l" defTabSz="914400" rtl="0" eaLnBrk="1" latinLnBrk="0" hangingPunct="1">
              <a:defRPr b="1" kern="1200">
                <a:solidFill>
                  <a:sysClr val="windowText" lastClr="000000"/>
                </a:solidFill>
                <a:latin typeface="Lucida Sans" panose="020B0602030504020204" pitchFamily="34" charset="0"/>
                <a:ea typeface="微软雅黑 Light" panose="020B0502040204020203" charset="-122"/>
                <a:cs typeface="+mn-ea"/>
              </a:defRPr>
            </a:lvl8pPr>
            <a:lvl9pPr marL="3657600" algn="l" defTabSz="914400" rtl="0" eaLnBrk="1" latinLnBrk="0" hangingPunct="1">
              <a:defRPr b="1" kern="1200">
                <a:solidFill>
                  <a:sysClr val="windowText" lastClr="000000"/>
                </a:solidFill>
                <a:latin typeface="Lucida Sans" panose="020B0602030504020204" pitchFamily="34" charset="0"/>
                <a:ea typeface="微软雅黑 Light" panose="020B0502040204020203" charset="-122"/>
                <a:cs typeface="+mn-ea"/>
              </a:defRPr>
            </a:lvl9pPr>
          </a:lstStyle>
          <a:p>
            <a:pPr marL="571500" indent="-571500">
              <a:lnSpc>
                <a:spcPts val="3600"/>
              </a:lnSpc>
              <a:spcBef>
                <a:spcPts val="1500"/>
              </a:spcBef>
              <a:buClrTx/>
              <a:buSzPct val="200000"/>
              <a:buFontTx/>
              <a:buBlip>
                <a:blip r:embed="rId3"/>
              </a:buBlip>
              <a:extLst>
                <a:ext uri="{35155182-B16C-46BC-9424-99874614C6A1}">
                  <wpsdc:indentchars xmlns:wpsdc="http://www.wps.cn/officeDocument/2017/drawingmlCustomData" val="-150" checksum="1568234514"/>
                  <wpsdc:marlchars xmlns:wpsdc="http://www.wps.cn/officeDocument/2017/drawingmlCustomData" val="250" checksum="1039213347"/>
                </a:ext>
              </a:extLst>
            </a:pPr>
            <a:r>
              <a:rPr lang="en-US" altLang="zh-CN" sz="3000" b="0" dirty="0">
                <a:latin typeface="Arial" panose="020B0604020202020204" pitchFamily="34" charset="0"/>
                <a:cs typeface="Arial" panose="020B0604020202020204" pitchFamily="34" charset="0"/>
                <a:sym typeface="微软雅黑 Light" panose="020B0502040204020203" charset="-122"/>
              </a:rPr>
              <a:t>Each entry of these entries encodes information as follows:</a:t>
            </a:r>
            <a:endParaRPr lang="en-US" altLang="zh-CN" sz="3000" b="0" dirty="0">
              <a:latin typeface="Arial" panose="020B0604020202020204" pitchFamily="34" charset="0"/>
              <a:cs typeface="Arial" panose="020B0604020202020204" pitchFamily="34" charset="0"/>
              <a:sym typeface="微软雅黑 Light" panose="020B0502040204020203" charset="-122"/>
            </a:endParaRPr>
          </a:p>
        </p:txBody>
      </p:sp>
      <p:sp>
        <p:nvSpPr>
          <p:cNvPr id="6" name="Text Box 8" descr="7b0a202020202262756c6c6574223a20227b5c2263617465676f727949645c223a31303030362c5c2274656d706c61746549645c223a32303233313234337d220a7d0a"/>
          <p:cNvSpPr txBox="1">
            <a:spLocks noChangeArrowheads="1"/>
          </p:cNvSpPr>
          <p:nvPr>
            <p:custDataLst>
              <p:tags r:id="rId4"/>
            </p:custDataLst>
          </p:nvPr>
        </p:nvSpPr>
        <p:spPr bwMode="auto">
          <a:xfrm>
            <a:off x="620395" y="1678940"/>
            <a:ext cx="11142980" cy="3181985"/>
          </a:xfrm>
          <a:prstGeom prst="rect">
            <a:avLst/>
          </a:prstGeom>
          <a:no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spAutoFit/>
          </a:bodyPr>
          <a:lstStyle>
            <a:defPPr>
              <a:defRPr lang="en-US"/>
            </a:defPPr>
            <a:lvl1pPr algn="l" rtl="0" eaLnBrk="0" fontAlgn="base" hangingPunct="0">
              <a:spcBef>
                <a:spcPct val="0"/>
              </a:spcBef>
              <a:spcAft>
                <a:spcPct val="0"/>
              </a:spcAft>
              <a:defRPr b="1" kern="1200">
                <a:solidFill>
                  <a:sysClr val="windowText" lastClr="000000"/>
                </a:solidFill>
                <a:latin typeface="Lucida Sans" panose="020B0602030504020204" pitchFamily="34" charset="0"/>
                <a:ea typeface="微软雅黑 Light" panose="020B0502040204020203" charset="-122"/>
                <a:cs typeface="+mn-ea"/>
              </a:defRPr>
            </a:lvl1pPr>
            <a:lvl2pPr marL="457200" algn="l" rtl="0" eaLnBrk="0" fontAlgn="base" hangingPunct="0">
              <a:spcBef>
                <a:spcPct val="0"/>
              </a:spcBef>
              <a:spcAft>
                <a:spcPct val="0"/>
              </a:spcAft>
              <a:defRPr b="1" kern="1200">
                <a:solidFill>
                  <a:sysClr val="windowText" lastClr="000000"/>
                </a:solidFill>
                <a:latin typeface="Lucida Sans" panose="020B0602030504020204" pitchFamily="34" charset="0"/>
                <a:ea typeface="微软雅黑 Light" panose="020B0502040204020203" charset="-122"/>
                <a:cs typeface="+mn-ea"/>
              </a:defRPr>
            </a:lvl2pPr>
            <a:lvl3pPr marL="914400" algn="l" rtl="0" eaLnBrk="0" fontAlgn="base" hangingPunct="0">
              <a:spcBef>
                <a:spcPct val="0"/>
              </a:spcBef>
              <a:spcAft>
                <a:spcPct val="0"/>
              </a:spcAft>
              <a:defRPr b="1" kern="1200">
                <a:solidFill>
                  <a:sysClr val="windowText" lastClr="000000"/>
                </a:solidFill>
                <a:latin typeface="Lucida Sans" panose="020B0602030504020204" pitchFamily="34" charset="0"/>
                <a:ea typeface="微软雅黑 Light" panose="020B0502040204020203" charset="-122"/>
                <a:cs typeface="+mn-ea"/>
              </a:defRPr>
            </a:lvl3pPr>
            <a:lvl4pPr marL="1371600" algn="l" rtl="0" eaLnBrk="0" fontAlgn="base" hangingPunct="0">
              <a:spcBef>
                <a:spcPct val="0"/>
              </a:spcBef>
              <a:spcAft>
                <a:spcPct val="0"/>
              </a:spcAft>
              <a:defRPr b="1" kern="1200">
                <a:solidFill>
                  <a:sysClr val="windowText" lastClr="000000"/>
                </a:solidFill>
                <a:latin typeface="Lucida Sans" panose="020B0602030504020204" pitchFamily="34" charset="0"/>
                <a:ea typeface="微软雅黑 Light" panose="020B0502040204020203" charset="-122"/>
                <a:cs typeface="+mn-ea"/>
              </a:defRPr>
            </a:lvl4pPr>
            <a:lvl5pPr marL="1828800" algn="l" rtl="0" eaLnBrk="0" fontAlgn="base" hangingPunct="0">
              <a:spcBef>
                <a:spcPct val="0"/>
              </a:spcBef>
              <a:spcAft>
                <a:spcPct val="0"/>
              </a:spcAft>
              <a:defRPr b="1" kern="1200">
                <a:solidFill>
                  <a:sysClr val="windowText" lastClr="000000"/>
                </a:solidFill>
                <a:latin typeface="Lucida Sans" panose="020B0602030504020204" pitchFamily="34" charset="0"/>
                <a:ea typeface="微软雅黑 Light" panose="020B0502040204020203" charset="-122"/>
                <a:cs typeface="+mn-ea"/>
              </a:defRPr>
            </a:lvl5pPr>
            <a:lvl6pPr marL="2286000" algn="l" defTabSz="914400" rtl="0" eaLnBrk="1" latinLnBrk="0" hangingPunct="1">
              <a:defRPr b="1" kern="1200">
                <a:solidFill>
                  <a:sysClr val="windowText" lastClr="000000"/>
                </a:solidFill>
                <a:latin typeface="Lucida Sans" panose="020B0602030504020204" pitchFamily="34" charset="0"/>
                <a:ea typeface="微软雅黑 Light" panose="020B0502040204020203" charset="-122"/>
                <a:cs typeface="+mn-ea"/>
              </a:defRPr>
            </a:lvl6pPr>
            <a:lvl7pPr marL="2743200" algn="l" defTabSz="914400" rtl="0" eaLnBrk="1" latinLnBrk="0" hangingPunct="1">
              <a:defRPr b="1" kern="1200">
                <a:solidFill>
                  <a:sysClr val="windowText" lastClr="000000"/>
                </a:solidFill>
                <a:latin typeface="Lucida Sans" panose="020B0602030504020204" pitchFamily="34" charset="0"/>
                <a:ea typeface="微软雅黑 Light" panose="020B0502040204020203" charset="-122"/>
                <a:cs typeface="+mn-ea"/>
              </a:defRPr>
            </a:lvl7pPr>
            <a:lvl8pPr marL="3200400" algn="l" defTabSz="914400" rtl="0" eaLnBrk="1" latinLnBrk="0" hangingPunct="1">
              <a:defRPr b="1" kern="1200">
                <a:solidFill>
                  <a:sysClr val="windowText" lastClr="000000"/>
                </a:solidFill>
                <a:latin typeface="Lucida Sans" panose="020B0602030504020204" pitchFamily="34" charset="0"/>
                <a:ea typeface="微软雅黑 Light" panose="020B0502040204020203" charset="-122"/>
                <a:cs typeface="+mn-ea"/>
              </a:defRPr>
            </a:lvl8pPr>
            <a:lvl9pPr marL="3657600" algn="l" defTabSz="914400" rtl="0" eaLnBrk="1" latinLnBrk="0" hangingPunct="1">
              <a:defRPr b="1" kern="1200">
                <a:solidFill>
                  <a:sysClr val="windowText" lastClr="000000"/>
                </a:solidFill>
                <a:latin typeface="Lucida Sans" panose="020B0602030504020204" pitchFamily="34" charset="0"/>
                <a:ea typeface="微软雅黑 Light" panose="020B0502040204020203" charset="-122"/>
                <a:cs typeface="+mn-ea"/>
              </a:defRPr>
            </a:lvl9pPr>
          </a:lstStyle>
          <a:p>
            <a:pPr marL="571500" indent="-476250">
              <a:lnSpc>
                <a:spcPts val="3300"/>
              </a:lnSpc>
              <a:spcBef>
                <a:spcPts val="500"/>
              </a:spcBef>
              <a:buClr>
                <a:srgbClr val="000000"/>
              </a:buClr>
              <a:buSzPct val="100000"/>
              <a:buFont typeface="Wingdings" panose="05000000000000000000" charset="0"/>
              <a:buChar char="q"/>
              <a:extLst>
                <a:ext uri="{35155182-B16C-46BC-9424-99874614C6A1}">
                  <wpsdc:indentchars xmlns:wpsdc="http://www.wps.cn/officeDocument/2017/drawingmlCustomData" val="-150" checksum="3228161236"/>
                  <wpsdc:marlchars xmlns:wpsdc="http://www.wps.cn/officeDocument/2017/drawingmlCustomData" val="250" checksum="1039213347"/>
                </a:ext>
              </a:extLst>
            </a:pPr>
            <a:r>
              <a:rPr lang="en-US" altLang="zh-CN" sz="2500" dirty="0">
                <a:solidFill>
                  <a:srgbClr val="FF0000"/>
                </a:solidFill>
                <a:latin typeface="Times New Roman" panose="02020603050405020304" charset="0"/>
                <a:cs typeface="Times New Roman" panose="02020603050405020304" charset="0"/>
                <a:sym typeface="微软雅黑 Light" panose="020B0502040204020203" charset="-122"/>
              </a:rPr>
              <a:t>Bit 31/63 (most significant bit):</a:t>
            </a:r>
            <a:r>
              <a:rPr lang="en-US" altLang="zh-CN" sz="2500" b="0" dirty="0">
                <a:latin typeface="Times New Roman" panose="02020603050405020304" charset="0"/>
                <a:cs typeface="Times New Roman" panose="02020603050405020304" charset="0"/>
                <a:sym typeface="微软雅黑 Light" panose="020B0502040204020203" charset="-122"/>
              </a:rPr>
              <a:t> This is called the Ordinal/Name flag, it specifies whether to import the function by name or by ordinal.</a:t>
            </a:r>
            <a:endParaRPr lang="en-US" altLang="zh-CN" sz="2500" b="0" dirty="0">
              <a:latin typeface="Times New Roman" panose="02020603050405020304" charset="0"/>
              <a:cs typeface="Times New Roman" panose="02020603050405020304" charset="0"/>
              <a:sym typeface="微软雅黑 Light" panose="020B0502040204020203" charset="-122"/>
            </a:endParaRPr>
          </a:p>
          <a:p>
            <a:pPr marL="571500" indent="-476250">
              <a:lnSpc>
                <a:spcPts val="3300"/>
              </a:lnSpc>
              <a:spcBef>
                <a:spcPts val="500"/>
              </a:spcBef>
              <a:buClr>
                <a:srgbClr val="000000"/>
              </a:buClr>
              <a:buSzPct val="100000"/>
              <a:buFont typeface="Wingdings" panose="05000000000000000000" charset="0"/>
              <a:buChar char="q"/>
              <a:extLst>
                <a:ext uri="{35155182-B16C-46BC-9424-99874614C6A1}">
                  <wpsdc:indentchars xmlns:wpsdc="http://www.wps.cn/officeDocument/2017/drawingmlCustomData" val="-150" checksum="3228161236"/>
                  <wpsdc:marlchars xmlns:wpsdc="http://www.wps.cn/officeDocument/2017/drawingmlCustomData" val="250" checksum="1039213347"/>
                </a:ext>
              </a:extLst>
            </a:pPr>
            <a:r>
              <a:rPr lang="en-US" altLang="zh-CN" sz="2500" dirty="0">
                <a:solidFill>
                  <a:srgbClr val="FF0000"/>
                </a:solidFill>
                <a:latin typeface="Times New Roman" panose="02020603050405020304" charset="0"/>
                <a:cs typeface="Times New Roman" panose="02020603050405020304" charset="0"/>
                <a:sym typeface="微软雅黑 Light" panose="020B0502040204020203" charset="-122"/>
              </a:rPr>
              <a:t>Bits 15-0:</a:t>
            </a:r>
            <a:r>
              <a:rPr lang="en-US" altLang="zh-CN" sz="2500" b="0" dirty="0">
                <a:latin typeface="Times New Roman" panose="02020603050405020304" charset="0"/>
                <a:cs typeface="Times New Roman" panose="02020603050405020304" charset="0"/>
                <a:sym typeface="微软雅黑 Light" panose="020B0502040204020203" charset="-122"/>
              </a:rPr>
              <a:t> If the Ordinal/Name flag is set to 1 these bits are used to hold the 16-bit ordinal number that will be used to import the function, bits 30-15/62-15 for PE32/PE32+ must be set to 0.</a:t>
            </a:r>
            <a:endParaRPr lang="en-US" altLang="zh-CN" sz="2500" b="0" dirty="0">
              <a:latin typeface="Times New Roman" panose="02020603050405020304" charset="0"/>
              <a:cs typeface="Times New Roman" panose="02020603050405020304" charset="0"/>
              <a:sym typeface="微软雅黑 Light" panose="020B0502040204020203" charset="-122"/>
            </a:endParaRPr>
          </a:p>
          <a:p>
            <a:pPr marL="571500" indent="-476250">
              <a:lnSpc>
                <a:spcPts val="3300"/>
              </a:lnSpc>
              <a:spcBef>
                <a:spcPts val="500"/>
              </a:spcBef>
              <a:buClr>
                <a:srgbClr val="000000"/>
              </a:buClr>
              <a:buSzPct val="100000"/>
              <a:buFont typeface="Wingdings" panose="05000000000000000000" charset="0"/>
              <a:buChar char="q"/>
              <a:extLst>
                <a:ext uri="{35155182-B16C-46BC-9424-99874614C6A1}">
                  <wpsdc:indentchars xmlns:wpsdc="http://www.wps.cn/officeDocument/2017/drawingmlCustomData" val="-150" checksum="3228161236"/>
                  <wpsdc:marlchars xmlns:wpsdc="http://www.wps.cn/officeDocument/2017/drawingmlCustomData" val="250" checksum="1039213347"/>
                </a:ext>
              </a:extLst>
            </a:pPr>
            <a:r>
              <a:rPr lang="en-US" altLang="zh-CN" sz="2500" dirty="0">
                <a:solidFill>
                  <a:srgbClr val="FF0000"/>
                </a:solidFill>
                <a:latin typeface="Times New Roman" panose="02020603050405020304" charset="0"/>
                <a:cs typeface="Times New Roman" panose="02020603050405020304" charset="0"/>
                <a:sym typeface="微软雅黑 Light" panose="020B0502040204020203" charset="-122"/>
              </a:rPr>
              <a:t>Bits 30-0:</a:t>
            </a:r>
            <a:r>
              <a:rPr lang="en-US" altLang="zh-CN" sz="2500" b="0" dirty="0">
                <a:latin typeface="Times New Roman" panose="02020603050405020304" charset="0"/>
                <a:cs typeface="Times New Roman" panose="02020603050405020304" charset="0"/>
                <a:sym typeface="微软雅黑 Light" panose="020B0502040204020203" charset="-122"/>
              </a:rPr>
              <a:t> If the Ordinal/Name flag is set to 0 these bits are used to hold an RVA of a Hint/Name table.</a:t>
            </a:r>
            <a:endParaRPr lang="en-US" altLang="zh-CN" sz="2500" b="0" dirty="0">
              <a:latin typeface="Times New Roman" panose="02020603050405020304" charset="0"/>
              <a:cs typeface="Times New Roman" panose="02020603050405020304" charset="0"/>
              <a:sym typeface="微软雅黑 Light" panose="020B0502040204020203" charset="-122"/>
            </a:endParaRPr>
          </a:p>
        </p:txBody>
      </p:sp>
      <p:pic>
        <p:nvPicPr>
          <p:cNvPr id="7" name="图片 6" descr="templates\docerresourceshop\icons\\303b32313539373930373bbbfac6f7c8cb"/>
          <p:cNvPicPr>
            <a:picLocks noChangeAspect="1"/>
          </p:cNvPicPr>
          <p:nvPr>
            <p:custDataLst>
              <p:tags r:id="rId5"/>
            </p:custDataLst>
          </p:nvPr>
        </p:nvPicPr>
        <p:blipFill>
          <a:blip r:embed="rId6">
            <a:extLst>
              <a:ext uri="{96DAC541-7B7A-43D3-8B79-37D633B846F1}">
                <asvg:svgBlip xmlns:asvg="http://schemas.microsoft.com/office/drawing/2016/SVG/main" r:embed="rId7"/>
              </a:ext>
            </a:extLst>
          </a:blip>
          <a:stretch>
            <a:fillRect/>
          </a:stretch>
        </p:blipFill>
        <p:spPr>
          <a:xfrm>
            <a:off x="236220" y="5057140"/>
            <a:ext cx="1440000" cy="1440000"/>
          </a:xfrm>
          <a:prstGeom prst="rect">
            <a:avLst/>
          </a:prstGeom>
        </p:spPr>
      </p:pic>
    </p:spTree>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内容占位符 9"/>
          <p:cNvSpPr>
            <a:spLocks noGrp="1"/>
          </p:cNvSpPr>
          <p:nvPr>
            <p:custDataLst>
              <p:tags r:id="rId1"/>
            </p:custDataLst>
          </p:nvPr>
        </p:nvSpPr>
        <p:spPr>
          <a:xfrm>
            <a:off x="975360" y="318770"/>
            <a:ext cx="10400030" cy="44196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600" b="1" kern="1200">
                <a:solidFill>
                  <a:srgbClr val="A728BE"/>
                </a:solidFill>
                <a:latin typeface="Arial" panose="020B0604020202020204" pitchFamily="34" charset="0"/>
                <a:ea typeface="Microsoft YaHei" panose="020B0503020204020204" pitchFamily="34" charset="-122"/>
                <a:cs typeface="+mn-ea"/>
              </a:defRPr>
            </a:lvl1pPr>
            <a:lvl2pPr marL="457200" indent="0" algn="l" defTabSz="914400" rtl="0" eaLnBrk="1" latinLnBrk="0" hangingPunct="1">
              <a:lnSpc>
                <a:spcPct val="90000"/>
              </a:lnSpc>
              <a:spcBef>
                <a:spcPts val="500"/>
              </a:spcBef>
              <a:buFont typeface="Arial" panose="020B0604020202020204" pitchFamily="34" charset="0"/>
              <a:buNone/>
              <a:defRPr sz="2400" b="1" kern="1200">
                <a:solidFill>
                  <a:srgbClr val="005CA2"/>
                </a:solidFill>
                <a:latin typeface="Microsoft YaHei" panose="020B0503020204020204" pitchFamily="34" charset="-122"/>
                <a:ea typeface="Microsoft YaHei" panose="020B0503020204020204" pitchFamily="34" charset="-122"/>
                <a:cs typeface="+mn-ea"/>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ysClr val="windowText" lastClr="000000"/>
                </a:solidFill>
                <a:latin typeface="Segoe UI" panose="020B0502040204020203"/>
                <a:ea typeface="微软雅黑 Light" panose="020B0502040204020203" charset="-122"/>
                <a:cs typeface="+mn-ea"/>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3600" b="1" i="0" u="none" strike="noStrike" kern="1200" cap="none" spc="0" normalizeH="0" baseline="0" noProof="0" dirty="0">
                <a:ln>
                  <a:noFill/>
                </a:ln>
                <a:solidFill>
                  <a:srgbClr val="D1202F"/>
                </a:solidFill>
                <a:effectLst/>
                <a:uLnTx/>
                <a:uFillTx/>
                <a:latin typeface="Arial" panose="020B0604020202020204" pitchFamily="34" charset="0"/>
                <a:ea typeface="Microsoft YaHei" panose="020B0503020204020204" pitchFamily="34" charset="-122"/>
              </a:rPr>
              <a:t>Hint/Name Table</a:t>
            </a:r>
            <a:endParaRPr kumimoji="0" lang="en-US" altLang="zh-CN" sz="3600" b="1" i="0" u="none" strike="noStrike" kern="1200" cap="none" spc="0" normalizeH="0" baseline="0" noProof="0" dirty="0">
              <a:ln>
                <a:noFill/>
              </a:ln>
              <a:solidFill>
                <a:srgbClr val="D1202F"/>
              </a:solidFill>
              <a:effectLst/>
              <a:uLnTx/>
              <a:uFillTx/>
              <a:latin typeface="Arial" panose="020B0604020202020204" pitchFamily="34" charset="0"/>
              <a:ea typeface="Microsoft YaHei" panose="020B0503020204020204" pitchFamily="34" charset="-122"/>
            </a:endParaRPr>
          </a:p>
        </p:txBody>
      </p:sp>
      <p:sp>
        <p:nvSpPr>
          <p:cNvPr id="2" name="矩形 1"/>
          <p:cNvSpPr/>
          <p:nvPr>
            <p:custDataLst>
              <p:tags r:id="rId2"/>
            </p:custDataLst>
          </p:nvPr>
        </p:nvSpPr>
        <p:spPr>
          <a:xfrm>
            <a:off x="1993900" y="1289685"/>
            <a:ext cx="8389353" cy="1898683"/>
          </a:xfrm>
          <a:prstGeom prst="rect">
            <a:avLst/>
          </a:prstGeom>
          <a:solidFill>
            <a:srgbClr val="EF7D03">
              <a:alpha val="10000"/>
            </a:srgbClr>
          </a:solidFill>
          <a:ln>
            <a:solidFill>
              <a:srgbClr val="EF7D0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 Box 1"/>
          <p:cNvSpPr txBox="1"/>
          <p:nvPr>
            <p:custDataLst>
              <p:tags r:id="rId3"/>
            </p:custDataLst>
          </p:nvPr>
        </p:nvSpPr>
        <p:spPr>
          <a:xfrm>
            <a:off x="2075180" y="1338448"/>
            <a:ext cx="8308073" cy="1783715"/>
          </a:xfrm>
          <a:prstGeom prst="rect">
            <a:avLst/>
          </a:prstGeom>
          <a:noFill/>
        </p:spPr>
        <p:txBody>
          <a:bodyPr wrap="square"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0" fontAlgn="auto">
              <a:lnSpc>
                <a:spcPts val="3300"/>
              </a:lnSpc>
            </a:pPr>
            <a:r>
              <a:rPr lang="en-US" sz="2200" dirty="0">
                <a:latin typeface="Times New Roman" panose="02020603050405020304" charset="0"/>
                <a:cs typeface="Times New Roman" panose="02020603050405020304" charset="0"/>
              </a:rPr>
              <a:t>typedef struct _IMAGE_IMPORT_BY_NAME {</a:t>
            </a:r>
            <a:endParaRPr lang="en-US" sz="2200" dirty="0">
              <a:latin typeface="Times New Roman" panose="02020603050405020304" charset="0"/>
              <a:cs typeface="Times New Roman" panose="02020603050405020304" charset="0"/>
            </a:endParaRPr>
          </a:p>
          <a:p>
            <a:pPr indent="0" fontAlgn="auto">
              <a:lnSpc>
                <a:spcPts val="3300"/>
              </a:lnSpc>
            </a:pPr>
            <a:r>
              <a:rPr lang="en-US" sz="2200" dirty="0">
                <a:latin typeface="Times New Roman" panose="02020603050405020304" charset="0"/>
                <a:cs typeface="Times New Roman" panose="02020603050405020304" charset="0"/>
              </a:rPr>
              <a:t>    WORD    Hint;</a:t>
            </a:r>
            <a:endParaRPr lang="en-US" sz="2200" dirty="0">
              <a:latin typeface="Times New Roman" panose="02020603050405020304" charset="0"/>
              <a:cs typeface="Times New Roman" panose="02020603050405020304" charset="0"/>
            </a:endParaRPr>
          </a:p>
          <a:p>
            <a:pPr indent="0" fontAlgn="auto">
              <a:lnSpc>
                <a:spcPts val="3300"/>
              </a:lnSpc>
            </a:pPr>
            <a:r>
              <a:rPr lang="en-US" sz="2200" dirty="0">
                <a:latin typeface="Times New Roman" panose="02020603050405020304" charset="0"/>
                <a:cs typeface="Times New Roman" panose="02020603050405020304" charset="0"/>
              </a:rPr>
              <a:t>    CHAR   Name[1];</a:t>
            </a:r>
            <a:endParaRPr lang="en-US" sz="2200" dirty="0">
              <a:latin typeface="Times New Roman" panose="02020603050405020304" charset="0"/>
              <a:cs typeface="Times New Roman" panose="02020603050405020304" charset="0"/>
            </a:endParaRPr>
          </a:p>
          <a:p>
            <a:pPr indent="0" fontAlgn="auto">
              <a:lnSpc>
                <a:spcPts val="3300"/>
              </a:lnSpc>
            </a:pPr>
            <a:r>
              <a:rPr lang="en-US" sz="2200" dirty="0">
                <a:latin typeface="Times New Roman" panose="02020603050405020304" charset="0"/>
                <a:cs typeface="Times New Roman" panose="02020603050405020304" charset="0"/>
              </a:rPr>
              <a:t>} IMAGE_IMPORT_BY_NAME, *PIMAGE_IMPORT_BY_NAME;</a:t>
            </a:r>
            <a:endParaRPr lang="en-US" sz="2200" dirty="0">
              <a:latin typeface="Times New Roman" panose="02020603050405020304" charset="0"/>
              <a:cs typeface="Times New Roman" panose="02020603050405020304" charset="0"/>
            </a:endParaRPr>
          </a:p>
        </p:txBody>
      </p:sp>
      <p:sp>
        <p:nvSpPr>
          <p:cNvPr id="7" name="Text Box 8" descr="7b0a202020202262756c6c6574223a20227b5c2263617465676f727949645c223a31303030362c5c2274656d706c61746549645c223a32303233313234377d222c0a20202020227461726765744964223a202270726f636573734f6e6c696e6542756c6c6574220a7d0a"/>
          <p:cNvSpPr txBox="1">
            <a:spLocks noChangeArrowheads="1"/>
          </p:cNvSpPr>
          <p:nvPr>
            <p:custDataLst>
              <p:tags r:id="rId4"/>
            </p:custDataLst>
          </p:nvPr>
        </p:nvSpPr>
        <p:spPr bwMode="auto">
          <a:xfrm>
            <a:off x="661035" y="3331210"/>
            <a:ext cx="10311765" cy="2917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noAutofit/>
          </a:bodyPr>
          <a:lstStyle>
            <a:defPPr>
              <a:defRPr lang="en-US"/>
            </a:defPPr>
            <a:lvl1pPr algn="l" rtl="0" eaLnBrk="0" fontAlgn="base" hangingPunct="0">
              <a:spcBef>
                <a:spcPct val="0"/>
              </a:spcBef>
              <a:spcAft>
                <a:spcPct val="0"/>
              </a:spcAft>
              <a:defRPr b="1" kern="1200">
                <a:solidFill>
                  <a:sysClr val="windowText" lastClr="000000"/>
                </a:solidFill>
                <a:latin typeface="Lucida Sans" panose="020B0602030504020204" pitchFamily="34" charset="0"/>
                <a:ea typeface="微软雅黑 Light" panose="020B0502040204020203" charset="-122"/>
                <a:cs typeface="+mn-ea"/>
              </a:defRPr>
            </a:lvl1pPr>
            <a:lvl2pPr marL="457200" algn="l" rtl="0" eaLnBrk="0" fontAlgn="base" hangingPunct="0">
              <a:spcBef>
                <a:spcPct val="0"/>
              </a:spcBef>
              <a:spcAft>
                <a:spcPct val="0"/>
              </a:spcAft>
              <a:defRPr b="1" kern="1200">
                <a:solidFill>
                  <a:sysClr val="windowText" lastClr="000000"/>
                </a:solidFill>
                <a:latin typeface="Lucida Sans" panose="020B0602030504020204" pitchFamily="34" charset="0"/>
                <a:ea typeface="微软雅黑 Light" panose="020B0502040204020203" charset="-122"/>
                <a:cs typeface="+mn-ea"/>
              </a:defRPr>
            </a:lvl2pPr>
            <a:lvl3pPr marL="914400" algn="l" rtl="0" eaLnBrk="0" fontAlgn="base" hangingPunct="0">
              <a:spcBef>
                <a:spcPct val="0"/>
              </a:spcBef>
              <a:spcAft>
                <a:spcPct val="0"/>
              </a:spcAft>
              <a:defRPr b="1" kern="1200">
                <a:solidFill>
                  <a:sysClr val="windowText" lastClr="000000"/>
                </a:solidFill>
                <a:latin typeface="Lucida Sans" panose="020B0602030504020204" pitchFamily="34" charset="0"/>
                <a:ea typeface="微软雅黑 Light" panose="020B0502040204020203" charset="-122"/>
                <a:cs typeface="+mn-ea"/>
              </a:defRPr>
            </a:lvl3pPr>
            <a:lvl4pPr marL="1371600" algn="l" rtl="0" eaLnBrk="0" fontAlgn="base" hangingPunct="0">
              <a:spcBef>
                <a:spcPct val="0"/>
              </a:spcBef>
              <a:spcAft>
                <a:spcPct val="0"/>
              </a:spcAft>
              <a:defRPr b="1" kern="1200">
                <a:solidFill>
                  <a:sysClr val="windowText" lastClr="000000"/>
                </a:solidFill>
                <a:latin typeface="Lucida Sans" panose="020B0602030504020204" pitchFamily="34" charset="0"/>
                <a:ea typeface="微软雅黑 Light" panose="020B0502040204020203" charset="-122"/>
                <a:cs typeface="+mn-ea"/>
              </a:defRPr>
            </a:lvl4pPr>
            <a:lvl5pPr marL="1828800" algn="l" rtl="0" eaLnBrk="0" fontAlgn="base" hangingPunct="0">
              <a:spcBef>
                <a:spcPct val="0"/>
              </a:spcBef>
              <a:spcAft>
                <a:spcPct val="0"/>
              </a:spcAft>
              <a:defRPr b="1" kern="1200">
                <a:solidFill>
                  <a:sysClr val="windowText" lastClr="000000"/>
                </a:solidFill>
                <a:latin typeface="Lucida Sans" panose="020B0602030504020204" pitchFamily="34" charset="0"/>
                <a:ea typeface="微软雅黑 Light" panose="020B0502040204020203" charset="-122"/>
                <a:cs typeface="+mn-ea"/>
              </a:defRPr>
            </a:lvl5pPr>
            <a:lvl6pPr marL="2286000" algn="l" defTabSz="914400" rtl="0" eaLnBrk="1" latinLnBrk="0" hangingPunct="1">
              <a:defRPr b="1" kern="1200">
                <a:solidFill>
                  <a:sysClr val="windowText" lastClr="000000"/>
                </a:solidFill>
                <a:latin typeface="Lucida Sans" panose="020B0602030504020204" pitchFamily="34" charset="0"/>
                <a:ea typeface="微软雅黑 Light" panose="020B0502040204020203" charset="-122"/>
                <a:cs typeface="+mn-ea"/>
              </a:defRPr>
            </a:lvl6pPr>
            <a:lvl7pPr marL="2743200" algn="l" defTabSz="914400" rtl="0" eaLnBrk="1" latinLnBrk="0" hangingPunct="1">
              <a:defRPr b="1" kern="1200">
                <a:solidFill>
                  <a:sysClr val="windowText" lastClr="000000"/>
                </a:solidFill>
                <a:latin typeface="Lucida Sans" panose="020B0602030504020204" pitchFamily="34" charset="0"/>
                <a:ea typeface="微软雅黑 Light" panose="020B0502040204020203" charset="-122"/>
                <a:cs typeface="+mn-ea"/>
              </a:defRPr>
            </a:lvl7pPr>
            <a:lvl8pPr marL="3200400" algn="l" defTabSz="914400" rtl="0" eaLnBrk="1" latinLnBrk="0" hangingPunct="1">
              <a:defRPr b="1" kern="1200">
                <a:solidFill>
                  <a:sysClr val="windowText" lastClr="000000"/>
                </a:solidFill>
                <a:latin typeface="Lucida Sans" panose="020B0602030504020204" pitchFamily="34" charset="0"/>
                <a:ea typeface="微软雅黑 Light" panose="020B0502040204020203" charset="-122"/>
                <a:cs typeface="+mn-ea"/>
              </a:defRPr>
            </a:lvl8pPr>
            <a:lvl9pPr marL="3657600" algn="l" defTabSz="914400" rtl="0" eaLnBrk="1" latinLnBrk="0" hangingPunct="1">
              <a:defRPr b="1" kern="1200">
                <a:solidFill>
                  <a:sysClr val="windowText" lastClr="000000"/>
                </a:solidFill>
                <a:latin typeface="Lucida Sans" panose="020B0602030504020204" pitchFamily="34" charset="0"/>
                <a:ea typeface="微软雅黑 Light" panose="020B0502040204020203" charset="-122"/>
                <a:cs typeface="+mn-ea"/>
              </a:defRPr>
            </a:lvl9pPr>
          </a:lstStyle>
          <a:p>
            <a:pPr marL="571500" indent="-495300">
              <a:lnSpc>
                <a:spcPts val="3500"/>
              </a:lnSpc>
              <a:spcBef>
                <a:spcPts val="1000"/>
              </a:spcBef>
              <a:buClrTx/>
              <a:buSzPct val="200000"/>
              <a:buFontTx/>
              <a:buBlip>
                <a:blip r:embed="rId5"/>
              </a:buBlip>
              <a:extLst>
                <a:ext uri="{35155182-B16C-46BC-9424-99874614C6A1}">
                  <wpsdc:indentchars xmlns:wpsdc="http://www.wps.cn/officeDocument/2017/drawingmlCustomData" val="-150" checksum="390499218"/>
                  <wpsdc:marlchars xmlns:wpsdc="http://www.wps.cn/officeDocument/2017/drawingmlCustomData" val="250" checksum="1039213347"/>
                </a:ext>
              </a:extLst>
            </a:pPr>
            <a:r>
              <a:rPr lang="en-US" altLang="zh-CN" sz="2600" dirty="0">
                <a:solidFill>
                  <a:srgbClr val="FF0000"/>
                </a:solidFill>
                <a:latin typeface="Arial" panose="020B0604020202020204" pitchFamily="34" charset="0"/>
                <a:cs typeface="Arial" panose="020B0604020202020204" pitchFamily="34" charset="0"/>
                <a:sym typeface="微软雅黑 Light" panose="020B0502040204020203" charset="-122"/>
              </a:rPr>
              <a:t>Hint:</a:t>
            </a:r>
            <a:r>
              <a:rPr lang="en-US" altLang="zh-CN" sz="2600" b="0" dirty="0">
                <a:latin typeface="Arial" panose="020B0604020202020204" pitchFamily="34" charset="0"/>
                <a:cs typeface="Arial" panose="020B0604020202020204" pitchFamily="34" charset="0"/>
                <a:sym typeface="微软雅黑 Light" panose="020B0502040204020203" charset="-122"/>
              </a:rPr>
              <a:t> A word that contains a number, this number is used to look-up the function, that number is first used as an index into the export name pointer table, if that initial check fails a binary search is performed on the DLL’s export name pointer table.</a:t>
            </a:r>
            <a:endParaRPr lang="en-US" altLang="zh-CN" sz="2600" b="0" dirty="0">
              <a:latin typeface="Arial" panose="020B0604020202020204" pitchFamily="34" charset="0"/>
              <a:cs typeface="Arial" panose="020B0604020202020204" pitchFamily="34" charset="0"/>
              <a:sym typeface="微软雅黑 Light" panose="020B0502040204020203" charset="-122"/>
            </a:endParaRPr>
          </a:p>
          <a:p>
            <a:pPr marL="571500" indent="-495300">
              <a:lnSpc>
                <a:spcPts val="3500"/>
              </a:lnSpc>
              <a:spcBef>
                <a:spcPts val="1000"/>
              </a:spcBef>
              <a:buClrTx/>
              <a:buSzPct val="200000"/>
              <a:buFontTx/>
              <a:buBlip>
                <a:blip r:embed="rId5"/>
              </a:buBlip>
              <a:extLst>
                <a:ext uri="{35155182-B16C-46BC-9424-99874614C6A1}">
                  <wpsdc:indentchars xmlns:wpsdc="http://www.wps.cn/officeDocument/2017/drawingmlCustomData" val="-150" checksum="390499218"/>
                  <wpsdc:marlchars xmlns:wpsdc="http://www.wps.cn/officeDocument/2017/drawingmlCustomData" val="250" checksum="1039213347"/>
                </a:ext>
              </a:extLst>
            </a:pPr>
            <a:r>
              <a:rPr lang="en-US" altLang="zh-CN" sz="2600" dirty="0">
                <a:solidFill>
                  <a:srgbClr val="FF0000"/>
                </a:solidFill>
                <a:latin typeface="Arial" panose="020B0604020202020204" pitchFamily="34" charset="0"/>
                <a:cs typeface="Arial" panose="020B0604020202020204" pitchFamily="34" charset="0"/>
                <a:sym typeface="微软雅黑 Light" panose="020B0502040204020203" charset="-122"/>
              </a:rPr>
              <a:t>Name:</a:t>
            </a:r>
            <a:r>
              <a:rPr lang="en-US" altLang="zh-CN" sz="2600" b="0" dirty="0">
                <a:latin typeface="Arial" panose="020B0604020202020204" pitchFamily="34" charset="0"/>
                <a:cs typeface="Arial" panose="020B0604020202020204" pitchFamily="34" charset="0"/>
                <a:sym typeface="微软雅黑 Light" panose="020B0502040204020203" charset="-122"/>
              </a:rPr>
              <a:t> A null-terminated string that contains the name of the function to import.</a:t>
            </a:r>
            <a:endParaRPr lang="en-US" altLang="zh-CN" sz="2600" b="0" dirty="0">
              <a:latin typeface="Arial" panose="020B0604020202020204" pitchFamily="34" charset="0"/>
              <a:cs typeface="Arial" panose="020B0604020202020204" pitchFamily="34" charset="0"/>
              <a:sym typeface="微软雅黑 Light" panose="020B0502040204020203" charset="-122"/>
            </a:endParaRPr>
          </a:p>
        </p:txBody>
      </p:sp>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内容占位符 9"/>
          <p:cNvSpPr>
            <a:spLocks noGrp="1"/>
          </p:cNvSpPr>
          <p:nvPr>
            <p:custDataLst>
              <p:tags r:id="rId1"/>
            </p:custDataLst>
          </p:nvPr>
        </p:nvSpPr>
        <p:spPr>
          <a:xfrm>
            <a:off x="975360" y="318770"/>
            <a:ext cx="10400030" cy="44196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600" b="1" kern="1200">
                <a:solidFill>
                  <a:srgbClr val="A728BE"/>
                </a:solidFill>
                <a:latin typeface="Arial" panose="020B0604020202020204" pitchFamily="34" charset="0"/>
                <a:ea typeface="Microsoft YaHei" panose="020B0503020204020204" pitchFamily="34" charset="-122"/>
                <a:cs typeface="+mn-ea"/>
              </a:defRPr>
            </a:lvl1pPr>
            <a:lvl2pPr marL="457200" indent="0" algn="l" defTabSz="914400" rtl="0" eaLnBrk="1" latinLnBrk="0" hangingPunct="1">
              <a:lnSpc>
                <a:spcPct val="90000"/>
              </a:lnSpc>
              <a:spcBef>
                <a:spcPts val="500"/>
              </a:spcBef>
              <a:buFont typeface="Arial" panose="020B0604020202020204" pitchFamily="34" charset="0"/>
              <a:buNone/>
              <a:defRPr sz="2400" b="1" kern="1200">
                <a:solidFill>
                  <a:srgbClr val="005CA2"/>
                </a:solidFill>
                <a:latin typeface="Microsoft YaHei" panose="020B0503020204020204" pitchFamily="34" charset="-122"/>
                <a:ea typeface="Microsoft YaHei" panose="020B0503020204020204" pitchFamily="34" charset="-122"/>
                <a:cs typeface="+mn-ea"/>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ysClr val="windowText" lastClr="000000"/>
                </a:solidFill>
                <a:latin typeface="Segoe UI" panose="020B0502040204020203"/>
                <a:ea typeface="微软雅黑 Light" panose="020B0502040204020203" charset="-122"/>
                <a:cs typeface="+mn-ea"/>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3600" b="1" i="0" u="none" strike="noStrike" kern="1200" cap="none" spc="0" normalizeH="0" baseline="0" noProof="0" dirty="0">
                <a:ln>
                  <a:noFill/>
                </a:ln>
                <a:solidFill>
                  <a:srgbClr val="D1202F"/>
                </a:solidFill>
                <a:effectLst/>
                <a:uLnTx/>
                <a:uFillTx/>
                <a:latin typeface="Arial" panose="020B0604020202020204" pitchFamily="34" charset="0"/>
                <a:ea typeface="Microsoft YaHei" panose="020B0503020204020204" pitchFamily="34" charset="-122"/>
              </a:rPr>
              <a:t>Data Directories</a:t>
            </a:r>
            <a:endParaRPr kumimoji="0" lang="en-US" altLang="zh-CN" sz="3600" b="1" i="0" u="none" strike="noStrike" kern="1200" cap="none" spc="0" normalizeH="0" baseline="0" noProof="0" dirty="0">
              <a:ln>
                <a:noFill/>
              </a:ln>
              <a:solidFill>
                <a:srgbClr val="D1202F"/>
              </a:solidFill>
              <a:effectLst/>
              <a:uLnTx/>
              <a:uFillTx/>
              <a:latin typeface="Arial" panose="020B0604020202020204" pitchFamily="34" charset="0"/>
              <a:ea typeface="Microsoft YaHei" panose="020B0503020204020204" pitchFamily="34" charset="-122"/>
            </a:endParaRPr>
          </a:p>
        </p:txBody>
      </p:sp>
      <p:grpSp>
        <p:nvGrpSpPr>
          <p:cNvPr id="3" name="组合 2"/>
          <p:cNvGrpSpPr/>
          <p:nvPr/>
        </p:nvGrpSpPr>
        <p:grpSpPr>
          <a:xfrm>
            <a:off x="836295" y="2217420"/>
            <a:ext cx="10810875" cy="3512820"/>
            <a:chOff x="2269" y="3086"/>
            <a:chExt cx="14661" cy="5532"/>
          </a:xfrm>
        </p:grpSpPr>
        <p:grpSp>
          <p:nvGrpSpPr>
            <p:cNvPr id="575" name="图形 573"/>
            <p:cNvGrpSpPr/>
            <p:nvPr/>
          </p:nvGrpSpPr>
          <p:grpSpPr>
            <a:xfrm>
              <a:off x="2584" y="3358"/>
              <a:ext cx="14347" cy="5260"/>
              <a:chOff x="3799710" y="2734804"/>
              <a:chExt cx="4699215" cy="2013433"/>
            </a:xfrm>
          </p:grpSpPr>
          <p:sp>
            <p:nvSpPr>
              <p:cNvPr id="576" name="任意多边形: 形状 575"/>
              <p:cNvSpPr/>
              <p:nvPr>
                <p:custDataLst>
                  <p:tags r:id="rId2"/>
                </p:custDataLst>
              </p:nvPr>
            </p:nvSpPr>
            <p:spPr>
              <a:xfrm>
                <a:off x="3799710" y="2734804"/>
                <a:ext cx="4699215" cy="2013433"/>
              </a:xfrm>
              <a:custGeom>
                <a:avLst/>
                <a:gdLst>
                  <a:gd name="connsiteX0" fmla="*/ 0 w 4699215"/>
                  <a:gd name="connsiteY0" fmla="*/ 0 h 2013433"/>
                  <a:gd name="connsiteX1" fmla="*/ 4699216 w 4699215"/>
                  <a:gd name="connsiteY1" fmla="*/ 0 h 2013433"/>
                  <a:gd name="connsiteX2" fmla="*/ 4699216 w 4699215"/>
                  <a:gd name="connsiteY2" fmla="*/ 2013433 h 2013433"/>
                  <a:gd name="connsiteX3" fmla="*/ 0 w 4699215"/>
                  <a:gd name="connsiteY3" fmla="*/ 2013433 h 2013433"/>
                </a:gdLst>
                <a:ahLst/>
                <a:cxnLst>
                  <a:cxn ang="0">
                    <a:pos x="connsiteX0" y="connsiteY0"/>
                  </a:cxn>
                  <a:cxn ang="0">
                    <a:pos x="connsiteX1" y="connsiteY1"/>
                  </a:cxn>
                  <a:cxn ang="0">
                    <a:pos x="connsiteX2" y="connsiteY2"/>
                  </a:cxn>
                  <a:cxn ang="0">
                    <a:pos x="connsiteX3" y="connsiteY3"/>
                  </a:cxn>
                </a:cxnLst>
                <a:rect l="l" t="t" r="r" b="b"/>
                <a:pathLst>
                  <a:path w="4699215" h="2013433">
                    <a:moveTo>
                      <a:pt x="0" y="0"/>
                    </a:moveTo>
                    <a:lnTo>
                      <a:pt x="4699216" y="0"/>
                    </a:lnTo>
                    <a:lnTo>
                      <a:pt x="4699216" y="2013433"/>
                    </a:lnTo>
                    <a:lnTo>
                      <a:pt x="0" y="2013433"/>
                    </a:lnTo>
                    <a:close/>
                  </a:path>
                </a:pathLst>
              </a:custGeom>
              <a:solidFill>
                <a:srgbClr val="FDD06B"/>
              </a:solidFill>
              <a:ln w="18049" cap="flat">
                <a:solidFill>
                  <a:srgbClr val="231815"/>
                </a:solidFill>
                <a:prstDash val="solid"/>
                <a:miter/>
              </a:ln>
            </p:spPr>
            <p:txBody>
              <a:bodyPr rtlCol="0" anchor="ctr"/>
              <a:lstStyle/>
              <a:p>
                <a:endParaRPr lang="zh-CN" altLang="en-US"/>
              </a:p>
            </p:txBody>
          </p:sp>
          <p:sp>
            <p:nvSpPr>
              <p:cNvPr id="577" name="任意多边形: 形状 576"/>
              <p:cNvSpPr/>
              <p:nvPr>
                <p:custDataLst>
                  <p:tags r:id="rId3"/>
                </p:custDataLst>
              </p:nvPr>
            </p:nvSpPr>
            <p:spPr>
              <a:xfrm>
                <a:off x="7837420"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78" name="任意多边形: 形状 577"/>
              <p:cNvSpPr/>
              <p:nvPr>
                <p:custDataLst>
                  <p:tags r:id="rId4"/>
                </p:custDataLst>
              </p:nvPr>
            </p:nvSpPr>
            <p:spPr>
              <a:xfrm>
                <a:off x="7837420"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79" name="任意多边形: 形状 578"/>
              <p:cNvSpPr/>
              <p:nvPr>
                <p:custDataLst>
                  <p:tags r:id="rId5"/>
                </p:custDataLst>
              </p:nvPr>
            </p:nvSpPr>
            <p:spPr>
              <a:xfrm>
                <a:off x="7837420"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80" name="任意多边形: 形状 579"/>
              <p:cNvSpPr/>
              <p:nvPr>
                <p:custDataLst>
                  <p:tags r:id="rId6"/>
                </p:custDataLst>
              </p:nvPr>
            </p:nvSpPr>
            <p:spPr>
              <a:xfrm>
                <a:off x="7837420"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81" name="任意多边形: 形状 580"/>
              <p:cNvSpPr/>
              <p:nvPr>
                <p:custDataLst>
                  <p:tags r:id="rId7"/>
                </p:custDataLst>
              </p:nvPr>
            </p:nvSpPr>
            <p:spPr>
              <a:xfrm>
                <a:off x="7837420"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82" name="任意多边形: 形状 581"/>
              <p:cNvSpPr/>
              <p:nvPr>
                <p:custDataLst>
                  <p:tags r:id="rId8"/>
                </p:custDataLst>
              </p:nvPr>
            </p:nvSpPr>
            <p:spPr>
              <a:xfrm>
                <a:off x="7837420"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83" name="任意多边形: 形状 582"/>
              <p:cNvSpPr/>
              <p:nvPr>
                <p:custDataLst>
                  <p:tags r:id="rId9"/>
                </p:custDataLst>
              </p:nvPr>
            </p:nvSpPr>
            <p:spPr>
              <a:xfrm>
                <a:off x="7837420"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84" name="任意多边形: 形状 583"/>
              <p:cNvSpPr/>
              <p:nvPr>
                <p:custDataLst>
                  <p:tags r:id="rId10"/>
                </p:custDataLst>
              </p:nvPr>
            </p:nvSpPr>
            <p:spPr>
              <a:xfrm>
                <a:off x="7837420"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85" name="任意多边形: 形状 584"/>
              <p:cNvSpPr/>
              <p:nvPr>
                <p:custDataLst>
                  <p:tags r:id="rId11"/>
                </p:custDataLst>
              </p:nvPr>
            </p:nvSpPr>
            <p:spPr>
              <a:xfrm>
                <a:off x="7837420"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86" name="任意多边形: 形状 585"/>
              <p:cNvSpPr/>
              <p:nvPr>
                <p:custDataLst>
                  <p:tags r:id="rId12"/>
                </p:custDataLst>
              </p:nvPr>
            </p:nvSpPr>
            <p:spPr>
              <a:xfrm>
                <a:off x="7837420"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87" name="任意多边形: 形状 586"/>
              <p:cNvSpPr/>
              <p:nvPr>
                <p:custDataLst>
                  <p:tags r:id="rId13"/>
                </p:custDataLst>
              </p:nvPr>
            </p:nvSpPr>
            <p:spPr>
              <a:xfrm>
                <a:off x="7837420"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88" name="任意多边形: 形状 587"/>
              <p:cNvSpPr/>
              <p:nvPr>
                <p:custDataLst>
                  <p:tags r:id="rId14"/>
                </p:custDataLst>
              </p:nvPr>
            </p:nvSpPr>
            <p:spPr>
              <a:xfrm>
                <a:off x="7837420"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89" name="任意多边形: 形状 588"/>
              <p:cNvSpPr/>
              <p:nvPr>
                <p:custDataLst>
                  <p:tags r:id="rId15"/>
                </p:custDataLst>
              </p:nvPr>
            </p:nvSpPr>
            <p:spPr>
              <a:xfrm>
                <a:off x="7837420"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90" name="任意多边形: 形状 589"/>
              <p:cNvSpPr/>
              <p:nvPr>
                <p:custDataLst>
                  <p:tags r:id="rId16"/>
                </p:custDataLst>
              </p:nvPr>
            </p:nvSpPr>
            <p:spPr>
              <a:xfrm>
                <a:off x="7837420"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91" name="任意多边形: 形状 590"/>
              <p:cNvSpPr/>
              <p:nvPr>
                <p:custDataLst>
                  <p:tags r:id="rId17"/>
                </p:custDataLst>
              </p:nvPr>
            </p:nvSpPr>
            <p:spPr>
              <a:xfrm>
                <a:off x="7837420"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92" name="任意多边形: 形状 591"/>
              <p:cNvSpPr/>
              <p:nvPr>
                <p:custDataLst>
                  <p:tags r:id="rId18"/>
                </p:custDataLst>
              </p:nvPr>
            </p:nvSpPr>
            <p:spPr>
              <a:xfrm>
                <a:off x="7837420"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93" name="任意多边形: 形状 592"/>
              <p:cNvSpPr/>
              <p:nvPr>
                <p:custDataLst>
                  <p:tags r:id="rId19"/>
                </p:custDataLst>
              </p:nvPr>
            </p:nvSpPr>
            <p:spPr>
              <a:xfrm>
                <a:off x="7837420"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94" name="任意多边形: 形状 593"/>
              <p:cNvSpPr/>
              <p:nvPr>
                <p:custDataLst>
                  <p:tags r:id="rId20"/>
                </p:custDataLst>
              </p:nvPr>
            </p:nvSpPr>
            <p:spPr>
              <a:xfrm>
                <a:off x="7837420"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95" name="任意多边形: 形状 594"/>
              <p:cNvSpPr/>
              <p:nvPr>
                <p:custDataLst>
                  <p:tags r:id="rId21"/>
                </p:custDataLst>
              </p:nvPr>
            </p:nvSpPr>
            <p:spPr>
              <a:xfrm>
                <a:off x="7837420"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96" name="任意多边形: 形状 595"/>
              <p:cNvSpPr/>
              <p:nvPr>
                <p:custDataLst>
                  <p:tags r:id="rId22"/>
                </p:custDataLst>
              </p:nvPr>
            </p:nvSpPr>
            <p:spPr>
              <a:xfrm>
                <a:off x="7837420"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97" name="任意多边形: 形状 596"/>
              <p:cNvSpPr/>
              <p:nvPr>
                <p:custDataLst>
                  <p:tags r:id="rId23"/>
                </p:custDataLst>
              </p:nvPr>
            </p:nvSpPr>
            <p:spPr>
              <a:xfrm>
                <a:off x="7837420"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98" name="任意多边形: 形状 597"/>
              <p:cNvSpPr/>
              <p:nvPr>
                <p:custDataLst>
                  <p:tags r:id="rId24"/>
                </p:custDataLst>
              </p:nvPr>
            </p:nvSpPr>
            <p:spPr>
              <a:xfrm>
                <a:off x="7837420"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99" name="任意多边形: 形状 598"/>
              <p:cNvSpPr/>
              <p:nvPr>
                <p:custDataLst>
                  <p:tags r:id="rId25"/>
                </p:custDataLst>
              </p:nvPr>
            </p:nvSpPr>
            <p:spPr>
              <a:xfrm>
                <a:off x="7837420"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00" name="任意多边形: 形状 599"/>
              <p:cNvSpPr/>
              <p:nvPr>
                <p:custDataLst>
                  <p:tags r:id="rId26"/>
                </p:custDataLst>
              </p:nvPr>
            </p:nvSpPr>
            <p:spPr>
              <a:xfrm>
                <a:off x="7752473"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01" name="任意多边形: 形状 600"/>
              <p:cNvSpPr/>
              <p:nvPr>
                <p:custDataLst>
                  <p:tags r:id="rId27"/>
                </p:custDataLst>
              </p:nvPr>
            </p:nvSpPr>
            <p:spPr>
              <a:xfrm>
                <a:off x="7752473"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02" name="任意多边形: 形状 601"/>
              <p:cNvSpPr/>
              <p:nvPr>
                <p:custDataLst>
                  <p:tags r:id="rId28"/>
                </p:custDataLst>
              </p:nvPr>
            </p:nvSpPr>
            <p:spPr>
              <a:xfrm>
                <a:off x="7752473"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03" name="任意多边形: 形状 602"/>
              <p:cNvSpPr/>
              <p:nvPr>
                <p:custDataLst>
                  <p:tags r:id="rId29"/>
                </p:custDataLst>
              </p:nvPr>
            </p:nvSpPr>
            <p:spPr>
              <a:xfrm>
                <a:off x="7752473"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04" name="任意多边形: 形状 603"/>
              <p:cNvSpPr/>
              <p:nvPr>
                <p:custDataLst>
                  <p:tags r:id="rId30"/>
                </p:custDataLst>
              </p:nvPr>
            </p:nvSpPr>
            <p:spPr>
              <a:xfrm>
                <a:off x="7752473"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05" name="任意多边形: 形状 604"/>
              <p:cNvSpPr/>
              <p:nvPr>
                <p:custDataLst>
                  <p:tags r:id="rId31"/>
                </p:custDataLst>
              </p:nvPr>
            </p:nvSpPr>
            <p:spPr>
              <a:xfrm>
                <a:off x="7752473"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06" name="任意多边形: 形状 605"/>
              <p:cNvSpPr/>
              <p:nvPr>
                <p:custDataLst>
                  <p:tags r:id="rId32"/>
                </p:custDataLst>
              </p:nvPr>
            </p:nvSpPr>
            <p:spPr>
              <a:xfrm>
                <a:off x="7752473"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07" name="任意多边形: 形状 606"/>
              <p:cNvSpPr/>
              <p:nvPr>
                <p:custDataLst>
                  <p:tags r:id="rId33"/>
                </p:custDataLst>
              </p:nvPr>
            </p:nvSpPr>
            <p:spPr>
              <a:xfrm>
                <a:off x="7752473"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08" name="任意多边形: 形状 607"/>
              <p:cNvSpPr/>
              <p:nvPr>
                <p:custDataLst>
                  <p:tags r:id="rId34"/>
                </p:custDataLst>
              </p:nvPr>
            </p:nvSpPr>
            <p:spPr>
              <a:xfrm>
                <a:off x="7752473"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09" name="任意多边形: 形状 608"/>
              <p:cNvSpPr/>
              <p:nvPr>
                <p:custDataLst>
                  <p:tags r:id="rId35"/>
                </p:custDataLst>
              </p:nvPr>
            </p:nvSpPr>
            <p:spPr>
              <a:xfrm>
                <a:off x="7752473"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10" name="任意多边形: 形状 609"/>
              <p:cNvSpPr/>
              <p:nvPr>
                <p:custDataLst>
                  <p:tags r:id="rId36"/>
                </p:custDataLst>
              </p:nvPr>
            </p:nvSpPr>
            <p:spPr>
              <a:xfrm>
                <a:off x="7752473"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11" name="任意多边形: 形状 610"/>
              <p:cNvSpPr/>
              <p:nvPr>
                <p:custDataLst>
                  <p:tags r:id="rId37"/>
                </p:custDataLst>
              </p:nvPr>
            </p:nvSpPr>
            <p:spPr>
              <a:xfrm>
                <a:off x="7752473"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12" name="任意多边形: 形状 611"/>
              <p:cNvSpPr/>
              <p:nvPr>
                <p:custDataLst>
                  <p:tags r:id="rId38"/>
                </p:custDataLst>
              </p:nvPr>
            </p:nvSpPr>
            <p:spPr>
              <a:xfrm>
                <a:off x="7752473"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13" name="任意多边形: 形状 612"/>
              <p:cNvSpPr/>
              <p:nvPr>
                <p:custDataLst>
                  <p:tags r:id="rId39"/>
                </p:custDataLst>
              </p:nvPr>
            </p:nvSpPr>
            <p:spPr>
              <a:xfrm>
                <a:off x="7752473"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14" name="任意多边形: 形状 613"/>
              <p:cNvSpPr/>
              <p:nvPr>
                <p:custDataLst>
                  <p:tags r:id="rId40"/>
                </p:custDataLst>
              </p:nvPr>
            </p:nvSpPr>
            <p:spPr>
              <a:xfrm>
                <a:off x="7752473"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15" name="任意多边形: 形状 614"/>
              <p:cNvSpPr/>
              <p:nvPr>
                <p:custDataLst>
                  <p:tags r:id="rId41"/>
                </p:custDataLst>
              </p:nvPr>
            </p:nvSpPr>
            <p:spPr>
              <a:xfrm>
                <a:off x="7752473"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16" name="任意多边形: 形状 615"/>
              <p:cNvSpPr/>
              <p:nvPr>
                <p:custDataLst>
                  <p:tags r:id="rId42"/>
                </p:custDataLst>
              </p:nvPr>
            </p:nvSpPr>
            <p:spPr>
              <a:xfrm>
                <a:off x="7752473"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17" name="任意多边形: 形状 616"/>
              <p:cNvSpPr/>
              <p:nvPr>
                <p:custDataLst>
                  <p:tags r:id="rId43"/>
                </p:custDataLst>
              </p:nvPr>
            </p:nvSpPr>
            <p:spPr>
              <a:xfrm>
                <a:off x="7752473"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18" name="任意多边形: 形状 617"/>
              <p:cNvSpPr/>
              <p:nvPr>
                <p:custDataLst>
                  <p:tags r:id="rId44"/>
                </p:custDataLst>
              </p:nvPr>
            </p:nvSpPr>
            <p:spPr>
              <a:xfrm>
                <a:off x="7752473"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19" name="任意多边形: 形状 618"/>
              <p:cNvSpPr/>
              <p:nvPr>
                <p:custDataLst>
                  <p:tags r:id="rId45"/>
                </p:custDataLst>
              </p:nvPr>
            </p:nvSpPr>
            <p:spPr>
              <a:xfrm>
                <a:off x="7752473"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20" name="任意多边形: 形状 619"/>
              <p:cNvSpPr/>
              <p:nvPr>
                <p:custDataLst>
                  <p:tags r:id="rId46"/>
                </p:custDataLst>
              </p:nvPr>
            </p:nvSpPr>
            <p:spPr>
              <a:xfrm>
                <a:off x="7752473"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21" name="任意多边形: 形状 620"/>
              <p:cNvSpPr/>
              <p:nvPr>
                <p:custDataLst>
                  <p:tags r:id="rId47"/>
                </p:custDataLst>
              </p:nvPr>
            </p:nvSpPr>
            <p:spPr>
              <a:xfrm>
                <a:off x="7752473"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22" name="任意多边形: 形状 621"/>
              <p:cNvSpPr/>
              <p:nvPr>
                <p:custDataLst>
                  <p:tags r:id="rId48"/>
                </p:custDataLst>
              </p:nvPr>
            </p:nvSpPr>
            <p:spPr>
              <a:xfrm>
                <a:off x="7752473"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23" name="任意多边形: 形状 622"/>
              <p:cNvSpPr/>
              <p:nvPr>
                <p:custDataLst>
                  <p:tags r:id="rId49"/>
                </p:custDataLst>
              </p:nvPr>
            </p:nvSpPr>
            <p:spPr>
              <a:xfrm>
                <a:off x="7668429"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24" name="任意多边形: 形状 623"/>
              <p:cNvSpPr/>
              <p:nvPr>
                <p:custDataLst>
                  <p:tags r:id="rId50"/>
                </p:custDataLst>
              </p:nvPr>
            </p:nvSpPr>
            <p:spPr>
              <a:xfrm>
                <a:off x="7668429"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25" name="任意多边形: 形状 624"/>
              <p:cNvSpPr/>
              <p:nvPr>
                <p:custDataLst>
                  <p:tags r:id="rId51"/>
                </p:custDataLst>
              </p:nvPr>
            </p:nvSpPr>
            <p:spPr>
              <a:xfrm>
                <a:off x="7668429"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26" name="任意多边形: 形状 625"/>
              <p:cNvSpPr/>
              <p:nvPr>
                <p:custDataLst>
                  <p:tags r:id="rId52"/>
                </p:custDataLst>
              </p:nvPr>
            </p:nvSpPr>
            <p:spPr>
              <a:xfrm>
                <a:off x="7668429"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27" name="任意多边形: 形状 626"/>
              <p:cNvSpPr/>
              <p:nvPr>
                <p:custDataLst>
                  <p:tags r:id="rId53"/>
                </p:custDataLst>
              </p:nvPr>
            </p:nvSpPr>
            <p:spPr>
              <a:xfrm>
                <a:off x="7668429"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28" name="任意多边形: 形状 627"/>
              <p:cNvSpPr/>
              <p:nvPr>
                <p:custDataLst>
                  <p:tags r:id="rId54"/>
                </p:custDataLst>
              </p:nvPr>
            </p:nvSpPr>
            <p:spPr>
              <a:xfrm>
                <a:off x="7668429"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29" name="任意多边形: 形状 628"/>
              <p:cNvSpPr/>
              <p:nvPr>
                <p:custDataLst>
                  <p:tags r:id="rId55"/>
                </p:custDataLst>
              </p:nvPr>
            </p:nvSpPr>
            <p:spPr>
              <a:xfrm>
                <a:off x="7668429"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30" name="任意多边形: 形状 629"/>
              <p:cNvSpPr/>
              <p:nvPr>
                <p:custDataLst>
                  <p:tags r:id="rId56"/>
                </p:custDataLst>
              </p:nvPr>
            </p:nvSpPr>
            <p:spPr>
              <a:xfrm>
                <a:off x="7668429"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31" name="任意多边形: 形状 630"/>
              <p:cNvSpPr/>
              <p:nvPr>
                <p:custDataLst>
                  <p:tags r:id="rId57"/>
                </p:custDataLst>
              </p:nvPr>
            </p:nvSpPr>
            <p:spPr>
              <a:xfrm>
                <a:off x="7668429"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32" name="任意多边形: 形状 631"/>
              <p:cNvSpPr/>
              <p:nvPr>
                <p:custDataLst>
                  <p:tags r:id="rId58"/>
                </p:custDataLst>
              </p:nvPr>
            </p:nvSpPr>
            <p:spPr>
              <a:xfrm>
                <a:off x="7668429"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33" name="任意多边形: 形状 632"/>
              <p:cNvSpPr/>
              <p:nvPr>
                <p:custDataLst>
                  <p:tags r:id="rId59"/>
                </p:custDataLst>
              </p:nvPr>
            </p:nvSpPr>
            <p:spPr>
              <a:xfrm>
                <a:off x="7668429"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34" name="任意多边形: 形状 633"/>
              <p:cNvSpPr/>
              <p:nvPr>
                <p:custDataLst>
                  <p:tags r:id="rId60"/>
                </p:custDataLst>
              </p:nvPr>
            </p:nvSpPr>
            <p:spPr>
              <a:xfrm>
                <a:off x="7668429"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35" name="任意多边形: 形状 634"/>
              <p:cNvSpPr/>
              <p:nvPr>
                <p:custDataLst>
                  <p:tags r:id="rId61"/>
                </p:custDataLst>
              </p:nvPr>
            </p:nvSpPr>
            <p:spPr>
              <a:xfrm>
                <a:off x="7668429"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36" name="任意多边形: 形状 635"/>
              <p:cNvSpPr/>
              <p:nvPr>
                <p:custDataLst>
                  <p:tags r:id="rId62"/>
                </p:custDataLst>
              </p:nvPr>
            </p:nvSpPr>
            <p:spPr>
              <a:xfrm>
                <a:off x="7668429"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37" name="任意多边形: 形状 636"/>
              <p:cNvSpPr/>
              <p:nvPr>
                <p:custDataLst>
                  <p:tags r:id="rId63"/>
                </p:custDataLst>
              </p:nvPr>
            </p:nvSpPr>
            <p:spPr>
              <a:xfrm>
                <a:off x="7668429"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38" name="任意多边形: 形状 637"/>
              <p:cNvSpPr/>
              <p:nvPr>
                <p:custDataLst>
                  <p:tags r:id="rId64"/>
                </p:custDataLst>
              </p:nvPr>
            </p:nvSpPr>
            <p:spPr>
              <a:xfrm>
                <a:off x="7668429"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39" name="任意多边形: 形状 638"/>
              <p:cNvSpPr/>
              <p:nvPr>
                <p:custDataLst>
                  <p:tags r:id="rId65"/>
                </p:custDataLst>
              </p:nvPr>
            </p:nvSpPr>
            <p:spPr>
              <a:xfrm>
                <a:off x="7668429"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40" name="任意多边形: 形状 639"/>
              <p:cNvSpPr/>
              <p:nvPr>
                <p:custDataLst>
                  <p:tags r:id="rId66"/>
                </p:custDataLst>
              </p:nvPr>
            </p:nvSpPr>
            <p:spPr>
              <a:xfrm>
                <a:off x="7668429"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41" name="任意多边形: 形状 640"/>
              <p:cNvSpPr/>
              <p:nvPr>
                <p:custDataLst>
                  <p:tags r:id="rId67"/>
                </p:custDataLst>
              </p:nvPr>
            </p:nvSpPr>
            <p:spPr>
              <a:xfrm>
                <a:off x="7668429"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42" name="任意多边形: 形状 641"/>
              <p:cNvSpPr/>
              <p:nvPr>
                <p:custDataLst>
                  <p:tags r:id="rId68"/>
                </p:custDataLst>
              </p:nvPr>
            </p:nvSpPr>
            <p:spPr>
              <a:xfrm>
                <a:off x="7668429"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43" name="任意多边形: 形状 642"/>
              <p:cNvSpPr/>
              <p:nvPr>
                <p:custDataLst>
                  <p:tags r:id="rId69"/>
                </p:custDataLst>
              </p:nvPr>
            </p:nvSpPr>
            <p:spPr>
              <a:xfrm>
                <a:off x="7668429"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44" name="任意多边形: 形状 643"/>
              <p:cNvSpPr/>
              <p:nvPr>
                <p:custDataLst>
                  <p:tags r:id="rId70"/>
                </p:custDataLst>
              </p:nvPr>
            </p:nvSpPr>
            <p:spPr>
              <a:xfrm>
                <a:off x="7668429"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45" name="任意多边形: 形状 644"/>
              <p:cNvSpPr/>
              <p:nvPr>
                <p:custDataLst>
                  <p:tags r:id="rId71"/>
                </p:custDataLst>
              </p:nvPr>
            </p:nvSpPr>
            <p:spPr>
              <a:xfrm>
                <a:off x="7668429"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46" name="任意多边形: 形状 645"/>
              <p:cNvSpPr/>
              <p:nvPr>
                <p:custDataLst>
                  <p:tags r:id="rId72"/>
                </p:custDataLst>
              </p:nvPr>
            </p:nvSpPr>
            <p:spPr>
              <a:xfrm>
                <a:off x="7584386"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47" name="任意多边形: 形状 646"/>
              <p:cNvSpPr/>
              <p:nvPr>
                <p:custDataLst>
                  <p:tags r:id="rId73"/>
                </p:custDataLst>
              </p:nvPr>
            </p:nvSpPr>
            <p:spPr>
              <a:xfrm>
                <a:off x="7584386"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48" name="任意多边形: 形状 647"/>
              <p:cNvSpPr/>
              <p:nvPr>
                <p:custDataLst>
                  <p:tags r:id="rId74"/>
                </p:custDataLst>
              </p:nvPr>
            </p:nvSpPr>
            <p:spPr>
              <a:xfrm>
                <a:off x="7584386"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49" name="任意多边形: 形状 648"/>
              <p:cNvSpPr/>
              <p:nvPr>
                <p:custDataLst>
                  <p:tags r:id="rId75"/>
                </p:custDataLst>
              </p:nvPr>
            </p:nvSpPr>
            <p:spPr>
              <a:xfrm>
                <a:off x="7584386"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50" name="任意多边形: 形状 649"/>
              <p:cNvSpPr/>
              <p:nvPr>
                <p:custDataLst>
                  <p:tags r:id="rId76"/>
                </p:custDataLst>
              </p:nvPr>
            </p:nvSpPr>
            <p:spPr>
              <a:xfrm>
                <a:off x="7584386"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51" name="任意多边形: 形状 650"/>
              <p:cNvSpPr/>
              <p:nvPr>
                <p:custDataLst>
                  <p:tags r:id="rId77"/>
                </p:custDataLst>
              </p:nvPr>
            </p:nvSpPr>
            <p:spPr>
              <a:xfrm>
                <a:off x="7584386"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52" name="任意多边形: 形状 651"/>
              <p:cNvSpPr/>
              <p:nvPr>
                <p:custDataLst>
                  <p:tags r:id="rId78"/>
                </p:custDataLst>
              </p:nvPr>
            </p:nvSpPr>
            <p:spPr>
              <a:xfrm>
                <a:off x="7584386"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53" name="任意多边形: 形状 652"/>
              <p:cNvSpPr/>
              <p:nvPr>
                <p:custDataLst>
                  <p:tags r:id="rId79"/>
                </p:custDataLst>
              </p:nvPr>
            </p:nvSpPr>
            <p:spPr>
              <a:xfrm>
                <a:off x="7584386"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54" name="任意多边形: 形状 653"/>
              <p:cNvSpPr/>
              <p:nvPr>
                <p:custDataLst>
                  <p:tags r:id="rId80"/>
                </p:custDataLst>
              </p:nvPr>
            </p:nvSpPr>
            <p:spPr>
              <a:xfrm>
                <a:off x="7584386"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55" name="任意多边形: 形状 654"/>
              <p:cNvSpPr/>
              <p:nvPr>
                <p:custDataLst>
                  <p:tags r:id="rId81"/>
                </p:custDataLst>
              </p:nvPr>
            </p:nvSpPr>
            <p:spPr>
              <a:xfrm>
                <a:off x="7584386"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56" name="任意多边形: 形状 655"/>
              <p:cNvSpPr/>
              <p:nvPr>
                <p:custDataLst>
                  <p:tags r:id="rId82"/>
                </p:custDataLst>
              </p:nvPr>
            </p:nvSpPr>
            <p:spPr>
              <a:xfrm>
                <a:off x="7584386"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57" name="任意多边形: 形状 656"/>
              <p:cNvSpPr/>
              <p:nvPr>
                <p:custDataLst>
                  <p:tags r:id="rId83"/>
                </p:custDataLst>
              </p:nvPr>
            </p:nvSpPr>
            <p:spPr>
              <a:xfrm>
                <a:off x="7584386"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58" name="任意多边形: 形状 657"/>
              <p:cNvSpPr/>
              <p:nvPr>
                <p:custDataLst>
                  <p:tags r:id="rId84"/>
                </p:custDataLst>
              </p:nvPr>
            </p:nvSpPr>
            <p:spPr>
              <a:xfrm>
                <a:off x="7584386"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59" name="任意多边形: 形状 658"/>
              <p:cNvSpPr/>
              <p:nvPr>
                <p:custDataLst>
                  <p:tags r:id="rId85"/>
                </p:custDataLst>
              </p:nvPr>
            </p:nvSpPr>
            <p:spPr>
              <a:xfrm>
                <a:off x="7584386"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60" name="任意多边形: 形状 659"/>
              <p:cNvSpPr/>
              <p:nvPr>
                <p:custDataLst>
                  <p:tags r:id="rId86"/>
                </p:custDataLst>
              </p:nvPr>
            </p:nvSpPr>
            <p:spPr>
              <a:xfrm>
                <a:off x="7584386"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61" name="任意多边形: 形状 660"/>
              <p:cNvSpPr/>
              <p:nvPr>
                <p:custDataLst>
                  <p:tags r:id="rId87"/>
                </p:custDataLst>
              </p:nvPr>
            </p:nvSpPr>
            <p:spPr>
              <a:xfrm>
                <a:off x="7584386"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62" name="任意多边形: 形状 661"/>
              <p:cNvSpPr/>
              <p:nvPr>
                <p:custDataLst>
                  <p:tags r:id="rId88"/>
                </p:custDataLst>
              </p:nvPr>
            </p:nvSpPr>
            <p:spPr>
              <a:xfrm>
                <a:off x="7584386"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63" name="任意多边形: 形状 662"/>
              <p:cNvSpPr/>
              <p:nvPr>
                <p:custDataLst>
                  <p:tags r:id="rId89"/>
                </p:custDataLst>
              </p:nvPr>
            </p:nvSpPr>
            <p:spPr>
              <a:xfrm>
                <a:off x="7584386"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64" name="任意多边形: 形状 663"/>
              <p:cNvSpPr/>
              <p:nvPr>
                <p:custDataLst>
                  <p:tags r:id="rId90"/>
                </p:custDataLst>
              </p:nvPr>
            </p:nvSpPr>
            <p:spPr>
              <a:xfrm>
                <a:off x="7584386"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65" name="任意多边形: 形状 664"/>
              <p:cNvSpPr/>
              <p:nvPr>
                <p:custDataLst>
                  <p:tags r:id="rId91"/>
                </p:custDataLst>
              </p:nvPr>
            </p:nvSpPr>
            <p:spPr>
              <a:xfrm>
                <a:off x="7584386"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66" name="任意多边形: 形状 665"/>
              <p:cNvSpPr/>
              <p:nvPr>
                <p:custDataLst>
                  <p:tags r:id="rId92"/>
                </p:custDataLst>
              </p:nvPr>
            </p:nvSpPr>
            <p:spPr>
              <a:xfrm>
                <a:off x="7584386"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67" name="任意多边形: 形状 666"/>
              <p:cNvSpPr/>
              <p:nvPr>
                <p:custDataLst>
                  <p:tags r:id="rId93"/>
                </p:custDataLst>
              </p:nvPr>
            </p:nvSpPr>
            <p:spPr>
              <a:xfrm>
                <a:off x="7584386"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68" name="任意多边形: 形状 667"/>
              <p:cNvSpPr/>
              <p:nvPr>
                <p:custDataLst>
                  <p:tags r:id="rId94"/>
                </p:custDataLst>
              </p:nvPr>
            </p:nvSpPr>
            <p:spPr>
              <a:xfrm>
                <a:off x="7584386"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69" name="任意多边形: 形状 668"/>
              <p:cNvSpPr/>
              <p:nvPr>
                <p:custDataLst>
                  <p:tags r:id="rId95"/>
                </p:custDataLst>
              </p:nvPr>
            </p:nvSpPr>
            <p:spPr>
              <a:xfrm>
                <a:off x="7499438"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70" name="任意多边形: 形状 669"/>
              <p:cNvSpPr/>
              <p:nvPr>
                <p:custDataLst>
                  <p:tags r:id="rId96"/>
                </p:custDataLst>
              </p:nvPr>
            </p:nvSpPr>
            <p:spPr>
              <a:xfrm>
                <a:off x="7499438"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71" name="任意多边形: 形状 670"/>
              <p:cNvSpPr/>
              <p:nvPr>
                <p:custDataLst>
                  <p:tags r:id="rId97"/>
                </p:custDataLst>
              </p:nvPr>
            </p:nvSpPr>
            <p:spPr>
              <a:xfrm>
                <a:off x="7499438"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72" name="任意多边形: 形状 671"/>
              <p:cNvSpPr/>
              <p:nvPr>
                <p:custDataLst>
                  <p:tags r:id="rId98"/>
                </p:custDataLst>
              </p:nvPr>
            </p:nvSpPr>
            <p:spPr>
              <a:xfrm>
                <a:off x="7499438"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73" name="任意多边形: 形状 672"/>
              <p:cNvSpPr/>
              <p:nvPr>
                <p:custDataLst>
                  <p:tags r:id="rId99"/>
                </p:custDataLst>
              </p:nvPr>
            </p:nvSpPr>
            <p:spPr>
              <a:xfrm>
                <a:off x="7499438"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74" name="任意多边形: 形状 673"/>
              <p:cNvSpPr/>
              <p:nvPr>
                <p:custDataLst>
                  <p:tags r:id="rId100"/>
                </p:custDataLst>
              </p:nvPr>
            </p:nvSpPr>
            <p:spPr>
              <a:xfrm>
                <a:off x="7499438"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75" name="任意多边形: 形状 674"/>
              <p:cNvSpPr/>
              <p:nvPr>
                <p:custDataLst>
                  <p:tags r:id="rId101"/>
                </p:custDataLst>
              </p:nvPr>
            </p:nvSpPr>
            <p:spPr>
              <a:xfrm>
                <a:off x="7499438"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76" name="任意多边形: 形状 675"/>
              <p:cNvSpPr/>
              <p:nvPr>
                <p:custDataLst>
                  <p:tags r:id="rId102"/>
                </p:custDataLst>
              </p:nvPr>
            </p:nvSpPr>
            <p:spPr>
              <a:xfrm>
                <a:off x="7499438"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77" name="任意多边形: 形状 676"/>
              <p:cNvSpPr/>
              <p:nvPr>
                <p:custDataLst>
                  <p:tags r:id="rId103"/>
                </p:custDataLst>
              </p:nvPr>
            </p:nvSpPr>
            <p:spPr>
              <a:xfrm>
                <a:off x="7499438"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78" name="任意多边形: 形状 677"/>
              <p:cNvSpPr/>
              <p:nvPr>
                <p:custDataLst>
                  <p:tags r:id="rId104"/>
                </p:custDataLst>
              </p:nvPr>
            </p:nvSpPr>
            <p:spPr>
              <a:xfrm>
                <a:off x="7499438"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79" name="任意多边形: 形状 678"/>
              <p:cNvSpPr/>
              <p:nvPr>
                <p:custDataLst>
                  <p:tags r:id="rId105"/>
                </p:custDataLst>
              </p:nvPr>
            </p:nvSpPr>
            <p:spPr>
              <a:xfrm>
                <a:off x="7499438"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80" name="任意多边形: 形状 679"/>
              <p:cNvSpPr/>
              <p:nvPr>
                <p:custDataLst>
                  <p:tags r:id="rId106"/>
                </p:custDataLst>
              </p:nvPr>
            </p:nvSpPr>
            <p:spPr>
              <a:xfrm>
                <a:off x="7499438"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81" name="任意多边形: 形状 680"/>
              <p:cNvSpPr/>
              <p:nvPr>
                <p:custDataLst>
                  <p:tags r:id="rId107"/>
                </p:custDataLst>
              </p:nvPr>
            </p:nvSpPr>
            <p:spPr>
              <a:xfrm>
                <a:off x="7499438"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82" name="任意多边形: 形状 681"/>
              <p:cNvSpPr/>
              <p:nvPr>
                <p:custDataLst>
                  <p:tags r:id="rId108"/>
                </p:custDataLst>
              </p:nvPr>
            </p:nvSpPr>
            <p:spPr>
              <a:xfrm>
                <a:off x="7499438"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83" name="任意多边形: 形状 682"/>
              <p:cNvSpPr/>
              <p:nvPr>
                <p:custDataLst>
                  <p:tags r:id="rId109"/>
                </p:custDataLst>
              </p:nvPr>
            </p:nvSpPr>
            <p:spPr>
              <a:xfrm>
                <a:off x="7499438"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84" name="任意多边形: 形状 683"/>
              <p:cNvSpPr/>
              <p:nvPr>
                <p:custDataLst>
                  <p:tags r:id="rId110"/>
                </p:custDataLst>
              </p:nvPr>
            </p:nvSpPr>
            <p:spPr>
              <a:xfrm>
                <a:off x="7499438"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85" name="任意多边形: 形状 684"/>
              <p:cNvSpPr/>
              <p:nvPr>
                <p:custDataLst>
                  <p:tags r:id="rId111"/>
                </p:custDataLst>
              </p:nvPr>
            </p:nvSpPr>
            <p:spPr>
              <a:xfrm>
                <a:off x="7499438"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86" name="任意多边形: 形状 685"/>
              <p:cNvSpPr/>
              <p:nvPr>
                <p:custDataLst>
                  <p:tags r:id="rId112"/>
                </p:custDataLst>
              </p:nvPr>
            </p:nvSpPr>
            <p:spPr>
              <a:xfrm>
                <a:off x="7499438"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87" name="任意多边形: 形状 686"/>
              <p:cNvSpPr/>
              <p:nvPr>
                <p:custDataLst>
                  <p:tags r:id="rId113"/>
                </p:custDataLst>
              </p:nvPr>
            </p:nvSpPr>
            <p:spPr>
              <a:xfrm>
                <a:off x="7499438"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88" name="任意多边形: 形状 687"/>
              <p:cNvSpPr/>
              <p:nvPr>
                <p:custDataLst>
                  <p:tags r:id="rId114"/>
                </p:custDataLst>
              </p:nvPr>
            </p:nvSpPr>
            <p:spPr>
              <a:xfrm>
                <a:off x="7499438"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89" name="任意多边形: 形状 688"/>
              <p:cNvSpPr/>
              <p:nvPr>
                <p:custDataLst>
                  <p:tags r:id="rId115"/>
                </p:custDataLst>
              </p:nvPr>
            </p:nvSpPr>
            <p:spPr>
              <a:xfrm>
                <a:off x="7499438"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90" name="任意多边形: 形状 689"/>
              <p:cNvSpPr/>
              <p:nvPr>
                <p:custDataLst>
                  <p:tags r:id="rId116"/>
                </p:custDataLst>
              </p:nvPr>
            </p:nvSpPr>
            <p:spPr>
              <a:xfrm>
                <a:off x="7499438"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91" name="任意多边形: 形状 690"/>
              <p:cNvSpPr/>
              <p:nvPr>
                <p:custDataLst>
                  <p:tags r:id="rId117"/>
                </p:custDataLst>
              </p:nvPr>
            </p:nvSpPr>
            <p:spPr>
              <a:xfrm>
                <a:off x="7499438"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92" name="任意多边形: 形状 691"/>
              <p:cNvSpPr/>
              <p:nvPr>
                <p:custDataLst>
                  <p:tags r:id="rId118"/>
                </p:custDataLst>
              </p:nvPr>
            </p:nvSpPr>
            <p:spPr>
              <a:xfrm>
                <a:off x="7415395"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93" name="任意多边形: 形状 692"/>
              <p:cNvSpPr/>
              <p:nvPr>
                <p:custDataLst>
                  <p:tags r:id="rId119"/>
                </p:custDataLst>
              </p:nvPr>
            </p:nvSpPr>
            <p:spPr>
              <a:xfrm>
                <a:off x="7415395"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94" name="任意多边形: 形状 693"/>
              <p:cNvSpPr/>
              <p:nvPr>
                <p:custDataLst>
                  <p:tags r:id="rId120"/>
                </p:custDataLst>
              </p:nvPr>
            </p:nvSpPr>
            <p:spPr>
              <a:xfrm>
                <a:off x="7415395"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95" name="任意多边形: 形状 694"/>
              <p:cNvSpPr/>
              <p:nvPr>
                <p:custDataLst>
                  <p:tags r:id="rId121"/>
                </p:custDataLst>
              </p:nvPr>
            </p:nvSpPr>
            <p:spPr>
              <a:xfrm>
                <a:off x="7415395"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96" name="任意多边形: 形状 695"/>
              <p:cNvSpPr/>
              <p:nvPr>
                <p:custDataLst>
                  <p:tags r:id="rId122"/>
                </p:custDataLst>
              </p:nvPr>
            </p:nvSpPr>
            <p:spPr>
              <a:xfrm>
                <a:off x="7415395"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97" name="任意多边形: 形状 696"/>
              <p:cNvSpPr/>
              <p:nvPr>
                <p:custDataLst>
                  <p:tags r:id="rId123"/>
                </p:custDataLst>
              </p:nvPr>
            </p:nvSpPr>
            <p:spPr>
              <a:xfrm>
                <a:off x="7415395"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98" name="任意多边形: 形状 697"/>
              <p:cNvSpPr/>
              <p:nvPr>
                <p:custDataLst>
                  <p:tags r:id="rId124"/>
                </p:custDataLst>
              </p:nvPr>
            </p:nvSpPr>
            <p:spPr>
              <a:xfrm>
                <a:off x="7415395"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99" name="任意多边形: 形状 698"/>
              <p:cNvSpPr/>
              <p:nvPr>
                <p:custDataLst>
                  <p:tags r:id="rId125"/>
                </p:custDataLst>
              </p:nvPr>
            </p:nvSpPr>
            <p:spPr>
              <a:xfrm>
                <a:off x="7415395"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00" name="任意多边形: 形状 699"/>
              <p:cNvSpPr/>
              <p:nvPr>
                <p:custDataLst>
                  <p:tags r:id="rId126"/>
                </p:custDataLst>
              </p:nvPr>
            </p:nvSpPr>
            <p:spPr>
              <a:xfrm>
                <a:off x="7415395"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01" name="任意多边形: 形状 700"/>
              <p:cNvSpPr/>
              <p:nvPr>
                <p:custDataLst>
                  <p:tags r:id="rId127"/>
                </p:custDataLst>
              </p:nvPr>
            </p:nvSpPr>
            <p:spPr>
              <a:xfrm>
                <a:off x="7415395"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02" name="任意多边形: 形状 701"/>
              <p:cNvSpPr/>
              <p:nvPr>
                <p:custDataLst>
                  <p:tags r:id="rId128"/>
                </p:custDataLst>
              </p:nvPr>
            </p:nvSpPr>
            <p:spPr>
              <a:xfrm>
                <a:off x="7415395"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03" name="任意多边形: 形状 702"/>
              <p:cNvSpPr/>
              <p:nvPr>
                <p:custDataLst>
                  <p:tags r:id="rId129"/>
                </p:custDataLst>
              </p:nvPr>
            </p:nvSpPr>
            <p:spPr>
              <a:xfrm>
                <a:off x="7415395"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04" name="任意多边形: 形状 703"/>
              <p:cNvSpPr/>
              <p:nvPr>
                <p:custDataLst>
                  <p:tags r:id="rId130"/>
                </p:custDataLst>
              </p:nvPr>
            </p:nvSpPr>
            <p:spPr>
              <a:xfrm>
                <a:off x="7415395"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05" name="任意多边形: 形状 704"/>
              <p:cNvSpPr/>
              <p:nvPr>
                <p:custDataLst>
                  <p:tags r:id="rId131"/>
                </p:custDataLst>
              </p:nvPr>
            </p:nvSpPr>
            <p:spPr>
              <a:xfrm>
                <a:off x="7415395"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06" name="任意多边形: 形状 705"/>
              <p:cNvSpPr/>
              <p:nvPr>
                <p:custDataLst>
                  <p:tags r:id="rId132"/>
                </p:custDataLst>
              </p:nvPr>
            </p:nvSpPr>
            <p:spPr>
              <a:xfrm>
                <a:off x="7415395"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07" name="任意多边形: 形状 706"/>
              <p:cNvSpPr/>
              <p:nvPr>
                <p:custDataLst>
                  <p:tags r:id="rId133"/>
                </p:custDataLst>
              </p:nvPr>
            </p:nvSpPr>
            <p:spPr>
              <a:xfrm>
                <a:off x="7415395"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08" name="任意多边形: 形状 707"/>
              <p:cNvSpPr/>
              <p:nvPr>
                <p:custDataLst>
                  <p:tags r:id="rId134"/>
                </p:custDataLst>
              </p:nvPr>
            </p:nvSpPr>
            <p:spPr>
              <a:xfrm>
                <a:off x="7415395"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09" name="任意多边形: 形状 708"/>
              <p:cNvSpPr/>
              <p:nvPr>
                <p:custDataLst>
                  <p:tags r:id="rId135"/>
                </p:custDataLst>
              </p:nvPr>
            </p:nvSpPr>
            <p:spPr>
              <a:xfrm>
                <a:off x="7415395"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10" name="任意多边形: 形状 709"/>
              <p:cNvSpPr/>
              <p:nvPr>
                <p:custDataLst>
                  <p:tags r:id="rId136"/>
                </p:custDataLst>
              </p:nvPr>
            </p:nvSpPr>
            <p:spPr>
              <a:xfrm>
                <a:off x="7415395"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11" name="任意多边形: 形状 710"/>
              <p:cNvSpPr/>
              <p:nvPr>
                <p:custDataLst>
                  <p:tags r:id="rId137"/>
                </p:custDataLst>
              </p:nvPr>
            </p:nvSpPr>
            <p:spPr>
              <a:xfrm>
                <a:off x="7415395"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12" name="任意多边形: 形状 711"/>
              <p:cNvSpPr/>
              <p:nvPr>
                <p:custDataLst>
                  <p:tags r:id="rId138"/>
                </p:custDataLst>
              </p:nvPr>
            </p:nvSpPr>
            <p:spPr>
              <a:xfrm>
                <a:off x="7415395"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13" name="任意多边形: 形状 712"/>
              <p:cNvSpPr/>
              <p:nvPr>
                <p:custDataLst>
                  <p:tags r:id="rId139"/>
                </p:custDataLst>
              </p:nvPr>
            </p:nvSpPr>
            <p:spPr>
              <a:xfrm>
                <a:off x="7415395"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14" name="任意多边形: 形状 713"/>
              <p:cNvSpPr/>
              <p:nvPr>
                <p:custDataLst>
                  <p:tags r:id="rId140"/>
                </p:custDataLst>
              </p:nvPr>
            </p:nvSpPr>
            <p:spPr>
              <a:xfrm>
                <a:off x="7415395"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15" name="任意多边形: 形状 714"/>
              <p:cNvSpPr/>
              <p:nvPr>
                <p:custDataLst>
                  <p:tags r:id="rId141"/>
                </p:custDataLst>
              </p:nvPr>
            </p:nvSpPr>
            <p:spPr>
              <a:xfrm>
                <a:off x="7331351"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16" name="任意多边形: 形状 715"/>
              <p:cNvSpPr/>
              <p:nvPr>
                <p:custDataLst>
                  <p:tags r:id="rId142"/>
                </p:custDataLst>
              </p:nvPr>
            </p:nvSpPr>
            <p:spPr>
              <a:xfrm>
                <a:off x="7331351"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17" name="任意多边形: 形状 716"/>
              <p:cNvSpPr/>
              <p:nvPr>
                <p:custDataLst>
                  <p:tags r:id="rId143"/>
                </p:custDataLst>
              </p:nvPr>
            </p:nvSpPr>
            <p:spPr>
              <a:xfrm>
                <a:off x="7331351"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18" name="任意多边形: 形状 717"/>
              <p:cNvSpPr/>
              <p:nvPr>
                <p:custDataLst>
                  <p:tags r:id="rId144"/>
                </p:custDataLst>
              </p:nvPr>
            </p:nvSpPr>
            <p:spPr>
              <a:xfrm>
                <a:off x="7331351"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19" name="任意多边形: 形状 718"/>
              <p:cNvSpPr/>
              <p:nvPr>
                <p:custDataLst>
                  <p:tags r:id="rId145"/>
                </p:custDataLst>
              </p:nvPr>
            </p:nvSpPr>
            <p:spPr>
              <a:xfrm>
                <a:off x="7331351"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20" name="任意多边形: 形状 719"/>
              <p:cNvSpPr/>
              <p:nvPr>
                <p:custDataLst>
                  <p:tags r:id="rId146"/>
                </p:custDataLst>
              </p:nvPr>
            </p:nvSpPr>
            <p:spPr>
              <a:xfrm>
                <a:off x="7331351"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21" name="任意多边形: 形状 720"/>
              <p:cNvSpPr/>
              <p:nvPr>
                <p:custDataLst>
                  <p:tags r:id="rId147"/>
                </p:custDataLst>
              </p:nvPr>
            </p:nvSpPr>
            <p:spPr>
              <a:xfrm>
                <a:off x="7331351"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22" name="任意多边形: 形状 721"/>
              <p:cNvSpPr/>
              <p:nvPr>
                <p:custDataLst>
                  <p:tags r:id="rId148"/>
                </p:custDataLst>
              </p:nvPr>
            </p:nvSpPr>
            <p:spPr>
              <a:xfrm>
                <a:off x="7331351"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23" name="任意多边形: 形状 722"/>
              <p:cNvSpPr/>
              <p:nvPr>
                <p:custDataLst>
                  <p:tags r:id="rId149"/>
                </p:custDataLst>
              </p:nvPr>
            </p:nvSpPr>
            <p:spPr>
              <a:xfrm>
                <a:off x="7331351"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24" name="任意多边形: 形状 723"/>
              <p:cNvSpPr/>
              <p:nvPr>
                <p:custDataLst>
                  <p:tags r:id="rId150"/>
                </p:custDataLst>
              </p:nvPr>
            </p:nvSpPr>
            <p:spPr>
              <a:xfrm>
                <a:off x="7331351"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25" name="任意多边形: 形状 724"/>
              <p:cNvSpPr/>
              <p:nvPr>
                <p:custDataLst>
                  <p:tags r:id="rId151"/>
                </p:custDataLst>
              </p:nvPr>
            </p:nvSpPr>
            <p:spPr>
              <a:xfrm>
                <a:off x="7331351"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26" name="任意多边形: 形状 725"/>
              <p:cNvSpPr/>
              <p:nvPr>
                <p:custDataLst>
                  <p:tags r:id="rId152"/>
                </p:custDataLst>
              </p:nvPr>
            </p:nvSpPr>
            <p:spPr>
              <a:xfrm>
                <a:off x="7331351"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27" name="任意多边形: 形状 726"/>
              <p:cNvSpPr/>
              <p:nvPr>
                <p:custDataLst>
                  <p:tags r:id="rId153"/>
                </p:custDataLst>
              </p:nvPr>
            </p:nvSpPr>
            <p:spPr>
              <a:xfrm>
                <a:off x="7331351"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28" name="任意多边形: 形状 727"/>
              <p:cNvSpPr/>
              <p:nvPr>
                <p:custDataLst>
                  <p:tags r:id="rId154"/>
                </p:custDataLst>
              </p:nvPr>
            </p:nvSpPr>
            <p:spPr>
              <a:xfrm>
                <a:off x="7331351"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29" name="任意多边形: 形状 728"/>
              <p:cNvSpPr/>
              <p:nvPr>
                <p:custDataLst>
                  <p:tags r:id="rId155"/>
                </p:custDataLst>
              </p:nvPr>
            </p:nvSpPr>
            <p:spPr>
              <a:xfrm>
                <a:off x="7331351"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30" name="任意多边形: 形状 729"/>
              <p:cNvSpPr/>
              <p:nvPr>
                <p:custDataLst>
                  <p:tags r:id="rId156"/>
                </p:custDataLst>
              </p:nvPr>
            </p:nvSpPr>
            <p:spPr>
              <a:xfrm>
                <a:off x="7331351"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31" name="任意多边形: 形状 730"/>
              <p:cNvSpPr/>
              <p:nvPr>
                <p:custDataLst>
                  <p:tags r:id="rId157"/>
                </p:custDataLst>
              </p:nvPr>
            </p:nvSpPr>
            <p:spPr>
              <a:xfrm>
                <a:off x="7331351"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32" name="任意多边形: 形状 731"/>
              <p:cNvSpPr/>
              <p:nvPr>
                <p:custDataLst>
                  <p:tags r:id="rId158"/>
                </p:custDataLst>
              </p:nvPr>
            </p:nvSpPr>
            <p:spPr>
              <a:xfrm>
                <a:off x="7331351"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33" name="任意多边形: 形状 732"/>
              <p:cNvSpPr/>
              <p:nvPr>
                <p:custDataLst>
                  <p:tags r:id="rId159"/>
                </p:custDataLst>
              </p:nvPr>
            </p:nvSpPr>
            <p:spPr>
              <a:xfrm>
                <a:off x="7331351"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34" name="任意多边形: 形状 733"/>
              <p:cNvSpPr/>
              <p:nvPr>
                <p:custDataLst>
                  <p:tags r:id="rId160"/>
                </p:custDataLst>
              </p:nvPr>
            </p:nvSpPr>
            <p:spPr>
              <a:xfrm>
                <a:off x="7331351"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35" name="任意多边形: 形状 734"/>
              <p:cNvSpPr/>
              <p:nvPr>
                <p:custDataLst>
                  <p:tags r:id="rId161"/>
                </p:custDataLst>
              </p:nvPr>
            </p:nvSpPr>
            <p:spPr>
              <a:xfrm>
                <a:off x="7331351"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36" name="任意多边形: 形状 735"/>
              <p:cNvSpPr/>
              <p:nvPr>
                <p:custDataLst>
                  <p:tags r:id="rId162"/>
                </p:custDataLst>
              </p:nvPr>
            </p:nvSpPr>
            <p:spPr>
              <a:xfrm>
                <a:off x="7331351"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37" name="任意多边形: 形状 736"/>
              <p:cNvSpPr/>
              <p:nvPr>
                <p:custDataLst>
                  <p:tags r:id="rId163"/>
                </p:custDataLst>
              </p:nvPr>
            </p:nvSpPr>
            <p:spPr>
              <a:xfrm>
                <a:off x="7331351"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38" name="任意多边形: 形状 737"/>
              <p:cNvSpPr/>
              <p:nvPr>
                <p:custDataLst>
                  <p:tags r:id="rId164"/>
                </p:custDataLst>
              </p:nvPr>
            </p:nvSpPr>
            <p:spPr>
              <a:xfrm>
                <a:off x="7246404"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39" name="任意多边形: 形状 738"/>
              <p:cNvSpPr/>
              <p:nvPr>
                <p:custDataLst>
                  <p:tags r:id="rId165"/>
                </p:custDataLst>
              </p:nvPr>
            </p:nvSpPr>
            <p:spPr>
              <a:xfrm>
                <a:off x="7246404"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40" name="任意多边形: 形状 739"/>
              <p:cNvSpPr/>
              <p:nvPr>
                <p:custDataLst>
                  <p:tags r:id="rId166"/>
                </p:custDataLst>
              </p:nvPr>
            </p:nvSpPr>
            <p:spPr>
              <a:xfrm>
                <a:off x="7246404"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41" name="任意多边形: 形状 740"/>
              <p:cNvSpPr/>
              <p:nvPr>
                <p:custDataLst>
                  <p:tags r:id="rId167"/>
                </p:custDataLst>
              </p:nvPr>
            </p:nvSpPr>
            <p:spPr>
              <a:xfrm>
                <a:off x="7246404"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42" name="任意多边形: 形状 741"/>
              <p:cNvSpPr/>
              <p:nvPr>
                <p:custDataLst>
                  <p:tags r:id="rId168"/>
                </p:custDataLst>
              </p:nvPr>
            </p:nvSpPr>
            <p:spPr>
              <a:xfrm>
                <a:off x="7246404"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43" name="任意多边形: 形状 742"/>
              <p:cNvSpPr/>
              <p:nvPr>
                <p:custDataLst>
                  <p:tags r:id="rId169"/>
                </p:custDataLst>
              </p:nvPr>
            </p:nvSpPr>
            <p:spPr>
              <a:xfrm>
                <a:off x="7246404"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44" name="任意多边形: 形状 743"/>
              <p:cNvSpPr/>
              <p:nvPr>
                <p:custDataLst>
                  <p:tags r:id="rId170"/>
                </p:custDataLst>
              </p:nvPr>
            </p:nvSpPr>
            <p:spPr>
              <a:xfrm>
                <a:off x="7246404"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45" name="任意多边形: 形状 744"/>
              <p:cNvSpPr/>
              <p:nvPr>
                <p:custDataLst>
                  <p:tags r:id="rId171"/>
                </p:custDataLst>
              </p:nvPr>
            </p:nvSpPr>
            <p:spPr>
              <a:xfrm>
                <a:off x="7246404"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46" name="任意多边形: 形状 745"/>
              <p:cNvSpPr/>
              <p:nvPr>
                <p:custDataLst>
                  <p:tags r:id="rId172"/>
                </p:custDataLst>
              </p:nvPr>
            </p:nvSpPr>
            <p:spPr>
              <a:xfrm>
                <a:off x="7246404"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47" name="任意多边形: 形状 746"/>
              <p:cNvSpPr/>
              <p:nvPr>
                <p:custDataLst>
                  <p:tags r:id="rId173"/>
                </p:custDataLst>
              </p:nvPr>
            </p:nvSpPr>
            <p:spPr>
              <a:xfrm>
                <a:off x="7246404"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48" name="任意多边形: 形状 747"/>
              <p:cNvSpPr/>
              <p:nvPr>
                <p:custDataLst>
                  <p:tags r:id="rId174"/>
                </p:custDataLst>
              </p:nvPr>
            </p:nvSpPr>
            <p:spPr>
              <a:xfrm>
                <a:off x="7246404"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49" name="任意多边形: 形状 748"/>
              <p:cNvSpPr/>
              <p:nvPr>
                <p:custDataLst>
                  <p:tags r:id="rId175"/>
                </p:custDataLst>
              </p:nvPr>
            </p:nvSpPr>
            <p:spPr>
              <a:xfrm>
                <a:off x="7246404"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50" name="任意多边形: 形状 749"/>
              <p:cNvSpPr/>
              <p:nvPr>
                <p:custDataLst>
                  <p:tags r:id="rId176"/>
                </p:custDataLst>
              </p:nvPr>
            </p:nvSpPr>
            <p:spPr>
              <a:xfrm>
                <a:off x="7246404"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51" name="任意多边形: 形状 750"/>
              <p:cNvSpPr/>
              <p:nvPr>
                <p:custDataLst>
                  <p:tags r:id="rId177"/>
                </p:custDataLst>
              </p:nvPr>
            </p:nvSpPr>
            <p:spPr>
              <a:xfrm>
                <a:off x="7246404"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52" name="任意多边形: 形状 751"/>
              <p:cNvSpPr/>
              <p:nvPr>
                <p:custDataLst>
                  <p:tags r:id="rId178"/>
                </p:custDataLst>
              </p:nvPr>
            </p:nvSpPr>
            <p:spPr>
              <a:xfrm>
                <a:off x="7246404"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53" name="任意多边形: 形状 752"/>
              <p:cNvSpPr/>
              <p:nvPr>
                <p:custDataLst>
                  <p:tags r:id="rId179"/>
                </p:custDataLst>
              </p:nvPr>
            </p:nvSpPr>
            <p:spPr>
              <a:xfrm>
                <a:off x="7246404"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54" name="任意多边形: 形状 753"/>
              <p:cNvSpPr/>
              <p:nvPr>
                <p:custDataLst>
                  <p:tags r:id="rId180"/>
                </p:custDataLst>
              </p:nvPr>
            </p:nvSpPr>
            <p:spPr>
              <a:xfrm>
                <a:off x="7246404"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55" name="任意多边形: 形状 754"/>
              <p:cNvSpPr/>
              <p:nvPr>
                <p:custDataLst>
                  <p:tags r:id="rId181"/>
                </p:custDataLst>
              </p:nvPr>
            </p:nvSpPr>
            <p:spPr>
              <a:xfrm>
                <a:off x="7246404"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56" name="任意多边形: 形状 755"/>
              <p:cNvSpPr/>
              <p:nvPr>
                <p:custDataLst>
                  <p:tags r:id="rId182"/>
                </p:custDataLst>
              </p:nvPr>
            </p:nvSpPr>
            <p:spPr>
              <a:xfrm>
                <a:off x="7246404"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57" name="任意多边形: 形状 756"/>
              <p:cNvSpPr/>
              <p:nvPr>
                <p:custDataLst>
                  <p:tags r:id="rId183"/>
                </p:custDataLst>
              </p:nvPr>
            </p:nvSpPr>
            <p:spPr>
              <a:xfrm>
                <a:off x="7246404"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58" name="任意多边形: 形状 757"/>
              <p:cNvSpPr/>
              <p:nvPr>
                <p:custDataLst>
                  <p:tags r:id="rId184"/>
                </p:custDataLst>
              </p:nvPr>
            </p:nvSpPr>
            <p:spPr>
              <a:xfrm>
                <a:off x="7246404"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59" name="任意多边形: 形状 758"/>
              <p:cNvSpPr/>
              <p:nvPr>
                <p:custDataLst>
                  <p:tags r:id="rId185"/>
                </p:custDataLst>
              </p:nvPr>
            </p:nvSpPr>
            <p:spPr>
              <a:xfrm>
                <a:off x="7246404"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60" name="任意多边形: 形状 759"/>
              <p:cNvSpPr/>
              <p:nvPr>
                <p:custDataLst>
                  <p:tags r:id="rId186"/>
                </p:custDataLst>
              </p:nvPr>
            </p:nvSpPr>
            <p:spPr>
              <a:xfrm>
                <a:off x="7246404"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61" name="任意多边形: 形状 760"/>
              <p:cNvSpPr/>
              <p:nvPr>
                <p:custDataLst>
                  <p:tags r:id="rId187"/>
                </p:custDataLst>
              </p:nvPr>
            </p:nvSpPr>
            <p:spPr>
              <a:xfrm>
                <a:off x="7162360"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62" name="任意多边形: 形状 761"/>
              <p:cNvSpPr/>
              <p:nvPr>
                <p:custDataLst>
                  <p:tags r:id="rId188"/>
                </p:custDataLst>
              </p:nvPr>
            </p:nvSpPr>
            <p:spPr>
              <a:xfrm>
                <a:off x="7162360"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63" name="任意多边形: 形状 762"/>
              <p:cNvSpPr/>
              <p:nvPr>
                <p:custDataLst>
                  <p:tags r:id="rId189"/>
                </p:custDataLst>
              </p:nvPr>
            </p:nvSpPr>
            <p:spPr>
              <a:xfrm>
                <a:off x="7162360"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64" name="任意多边形: 形状 763"/>
              <p:cNvSpPr/>
              <p:nvPr>
                <p:custDataLst>
                  <p:tags r:id="rId190"/>
                </p:custDataLst>
              </p:nvPr>
            </p:nvSpPr>
            <p:spPr>
              <a:xfrm>
                <a:off x="7162360"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65" name="任意多边形: 形状 764"/>
              <p:cNvSpPr/>
              <p:nvPr>
                <p:custDataLst>
                  <p:tags r:id="rId191"/>
                </p:custDataLst>
              </p:nvPr>
            </p:nvSpPr>
            <p:spPr>
              <a:xfrm>
                <a:off x="7162360"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66" name="任意多边形: 形状 765"/>
              <p:cNvSpPr/>
              <p:nvPr>
                <p:custDataLst>
                  <p:tags r:id="rId192"/>
                </p:custDataLst>
              </p:nvPr>
            </p:nvSpPr>
            <p:spPr>
              <a:xfrm>
                <a:off x="7162360"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67" name="任意多边形: 形状 766"/>
              <p:cNvSpPr/>
              <p:nvPr>
                <p:custDataLst>
                  <p:tags r:id="rId193"/>
                </p:custDataLst>
              </p:nvPr>
            </p:nvSpPr>
            <p:spPr>
              <a:xfrm>
                <a:off x="7162360"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68" name="任意多边形: 形状 767"/>
              <p:cNvSpPr/>
              <p:nvPr>
                <p:custDataLst>
                  <p:tags r:id="rId194"/>
                </p:custDataLst>
              </p:nvPr>
            </p:nvSpPr>
            <p:spPr>
              <a:xfrm>
                <a:off x="7162360"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69" name="任意多边形: 形状 768"/>
              <p:cNvSpPr/>
              <p:nvPr>
                <p:custDataLst>
                  <p:tags r:id="rId195"/>
                </p:custDataLst>
              </p:nvPr>
            </p:nvSpPr>
            <p:spPr>
              <a:xfrm>
                <a:off x="7162360"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70" name="任意多边形: 形状 769"/>
              <p:cNvSpPr/>
              <p:nvPr>
                <p:custDataLst>
                  <p:tags r:id="rId196"/>
                </p:custDataLst>
              </p:nvPr>
            </p:nvSpPr>
            <p:spPr>
              <a:xfrm>
                <a:off x="7162360"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71" name="任意多边形: 形状 770"/>
              <p:cNvSpPr/>
              <p:nvPr>
                <p:custDataLst>
                  <p:tags r:id="rId197"/>
                </p:custDataLst>
              </p:nvPr>
            </p:nvSpPr>
            <p:spPr>
              <a:xfrm>
                <a:off x="7162360"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72" name="任意多边形: 形状 771"/>
              <p:cNvSpPr/>
              <p:nvPr>
                <p:custDataLst>
                  <p:tags r:id="rId198"/>
                </p:custDataLst>
              </p:nvPr>
            </p:nvSpPr>
            <p:spPr>
              <a:xfrm>
                <a:off x="7162360"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73" name="任意多边形: 形状 772"/>
              <p:cNvSpPr/>
              <p:nvPr>
                <p:custDataLst>
                  <p:tags r:id="rId199"/>
                </p:custDataLst>
              </p:nvPr>
            </p:nvSpPr>
            <p:spPr>
              <a:xfrm>
                <a:off x="7162360"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74" name="任意多边形: 形状 773"/>
              <p:cNvSpPr/>
              <p:nvPr>
                <p:custDataLst>
                  <p:tags r:id="rId200"/>
                </p:custDataLst>
              </p:nvPr>
            </p:nvSpPr>
            <p:spPr>
              <a:xfrm>
                <a:off x="7162360"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75" name="任意多边形: 形状 774"/>
              <p:cNvSpPr/>
              <p:nvPr>
                <p:custDataLst>
                  <p:tags r:id="rId201"/>
                </p:custDataLst>
              </p:nvPr>
            </p:nvSpPr>
            <p:spPr>
              <a:xfrm>
                <a:off x="7162360"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76" name="任意多边形: 形状 775"/>
              <p:cNvSpPr/>
              <p:nvPr>
                <p:custDataLst>
                  <p:tags r:id="rId202"/>
                </p:custDataLst>
              </p:nvPr>
            </p:nvSpPr>
            <p:spPr>
              <a:xfrm>
                <a:off x="7162360"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77" name="任意多边形: 形状 776"/>
              <p:cNvSpPr/>
              <p:nvPr>
                <p:custDataLst>
                  <p:tags r:id="rId203"/>
                </p:custDataLst>
              </p:nvPr>
            </p:nvSpPr>
            <p:spPr>
              <a:xfrm>
                <a:off x="7162360"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78" name="任意多边形: 形状 777"/>
              <p:cNvSpPr/>
              <p:nvPr>
                <p:custDataLst>
                  <p:tags r:id="rId204"/>
                </p:custDataLst>
              </p:nvPr>
            </p:nvSpPr>
            <p:spPr>
              <a:xfrm>
                <a:off x="7162360"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79" name="任意多边形: 形状 778"/>
              <p:cNvSpPr/>
              <p:nvPr>
                <p:custDataLst>
                  <p:tags r:id="rId205"/>
                </p:custDataLst>
              </p:nvPr>
            </p:nvSpPr>
            <p:spPr>
              <a:xfrm>
                <a:off x="7162360"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80" name="任意多边形: 形状 779"/>
              <p:cNvSpPr/>
              <p:nvPr>
                <p:custDataLst>
                  <p:tags r:id="rId206"/>
                </p:custDataLst>
              </p:nvPr>
            </p:nvSpPr>
            <p:spPr>
              <a:xfrm>
                <a:off x="7162360"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81" name="任意多边形: 形状 780"/>
              <p:cNvSpPr/>
              <p:nvPr>
                <p:custDataLst>
                  <p:tags r:id="rId207"/>
                </p:custDataLst>
              </p:nvPr>
            </p:nvSpPr>
            <p:spPr>
              <a:xfrm>
                <a:off x="7162360"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82" name="任意多边形: 形状 781"/>
              <p:cNvSpPr/>
              <p:nvPr>
                <p:custDataLst>
                  <p:tags r:id="rId208"/>
                </p:custDataLst>
              </p:nvPr>
            </p:nvSpPr>
            <p:spPr>
              <a:xfrm>
                <a:off x="7162360"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83" name="任意多边形: 形状 782"/>
              <p:cNvSpPr/>
              <p:nvPr>
                <p:custDataLst>
                  <p:tags r:id="rId209"/>
                </p:custDataLst>
              </p:nvPr>
            </p:nvSpPr>
            <p:spPr>
              <a:xfrm>
                <a:off x="7162360"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84" name="任意多边形: 形状 783"/>
              <p:cNvSpPr/>
              <p:nvPr>
                <p:custDataLst>
                  <p:tags r:id="rId210"/>
                </p:custDataLst>
              </p:nvPr>
            </p:nvSpPr>
            <p:spPr>
              <a:xfrm>
                <a:off x="7077413"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85" name="任意多边形: 形状 784"/>
              <p:cNvSpPr/>
              <p:nvPr>
                <p:custDataLst>
                  <p:tags r:id="rId211"/>
                </p:custDataLst>
              </p:nvPr>
            </p:nvSpPr>
            <p:spPr>
              <a:xfrm>
                <a:off x="7077413"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86" name="任意多边形: 形状 785"/>
              <p:cNvSpPr/>
              <p:nvPr>
                <p:custDataLst>
                  <p:tags r:id="rId212"/>
                </p:custDataLst>
              </p:nvPr>
            </p:nvSpPr>
            <p:spPr>
              <a:xfrm>
                <a:off x="7077413"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87" name="任意多边形: 形状 786"/>
              <p:cNvSpPr/>
              <p:nvPr>
                <p:custDataLst>
                  <p:tags r:id="rId213"/>
                </p:custDataLst>
              </p:nvPr>
            </p:nvSpPr>
            <p:spPr>
              <a:xfrm>
                <a:off x="7077413"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88" name="任意多边形: 形状 787"/>
              <p:cNvSpPr/>
              <p:nvPr>
                <p:custDataLst>
                  <p:tags r:id="rId214"/>
                </p:custDataLst>
              </p:nvPr>
            </p:nvSpPr>
            <p:spPr>
              <a:xfrm>
                <a:off x="7077413"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89" name="任意多边形: 形状 788"/>
              <p:cNvSpPr/>
              <p:nvPr>
                <p:custDataLst>
                  <p:tags r:id="rId215"/>
                </p:custDataLst>
              </p:nvPr>
            </p:nvSpPr>
            <p:spPr>
              <a:xfrm>
                <a:off x="7077413"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90" name="任意多边形: 形状 789"/>
              <p:cNvSpPr/>
              <p:nvPr>
                <p:custDataLst>
                  <p:tags r:id="rId216"/>
                </p:custDataLst>
              </p:nvPr>
            </p:nvSpPr>
            <p:spPr>
              <a:xfrm>
                <a:off x="7077413"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91" name="任意多边形: 形状 790"/>
              <p:cNvSpPr/>
              <p:nvPr>
                <p:custDataLst>
                  <p:tags r:id="rId217"/>
                </p:custDataLst>
              </p:nvPr>
            </p:nvSpPr>
            <p:spPr>
              <a:xfrm>
                <a:off x="7077413"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92" name="任意多边形: 形状 791"/>
              <p:cNvSpPr/>
              <p:nvPr>
                <p:custDataLst>
                  <p:tags r:id="rId218"/>
                </p:custDataLst>
              </p:nvPr>
            </p:nvSpPr>
            <p:spPr>
              <a:xfrm>
                <a:off x="7077413"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93" name="任意多边形: 形状 792"/>
              <p:cNvSpPr/>
              <p:nvPr>
                <p:custDataLst>
                  <p:tags r:id="rId219"/>
                </p:custDataLst>
              </p:nvPr>
            </p:nvSpPr>
            <p:spPr>
              <a:xfrm>
                <a:off x="7077413"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94" name="任意多边形: 形状 793"/>
              <p:cNvSpPr/>
              <p:nvPr>
                <p:custDataLst>
                  <p:tags r:id="rId220"/>
                </p:custDataLst>
              </p:nvPr>
            </p:nvSpPr>
            <p:spPr>
              <a:xfrm>
                <a:off x="7077413"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95" name="任意多边形: 形状 794"/>
              <p:cNvSpPr/>
              <p:nvPr>
                <p:custDataLst>
                  <p:tags r:id="rId221"/>
                </p:custDataLst>
              </p:nvPr>
            </p:nvSpPr>
            <p:spPr>
              <a:xfrm>
                <a:off x="7077413"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96" name="任意多边形: 形状 795"/>
              <p:cNvSpPr/>
              <p:nvPr>
                <p:custDataLst>
                  <p:tags r:id="rId222"/>
                </p:custDataLst>
              </p:nvPr>
            </p:nvSpPr>
            <p:spPr>
              <a:xfrm>
                <a:off x="7077413"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97" name="任意多边形: 形状 796"/>
              <p:cNvSpPr/>
              <p:nvPr>
                <p:custDataLst>
                  <p:tags r:id="rId223"/>
                </p:custDataLst>
              </p:nvPr>
            </p:nvSpPr>
            <p:spPr>
              <a:xfrm>
                <a:off x="7077413"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98" name="任意多边形: 形状 797"/>
              <p:cNvSpPr/>
              <p:nvPr>
                <p:custDataLst>
                  <p:tags r:id="rId224"/>
                </p:custDataLst>
              </p:nvPr>
            </p:nvSpPr>
            <p:spPr>
              <a:xfrm>
                <a:off x="7077413"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99" name="任意多边形: 形状 798"/>
              <p:cNvSpPr/>
              <p:nvPr>
                <p:custDataLst>
                  <p:tags r:id="rId225"/>
                </p:custDataLst>
              </p:nvPr>
            </p:nvSpPr>
            <p:spPr>
              <a:xfrm>
                <a:off x="7077413"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00" name="任意多边形: 形状 799"/>
              <p:cNvSpPr/>
              <p:nvPr>
                <p:custDataLst>
                  <p:tags r:id="rId226"/>
                </p:custDataLst>
              </p:nvPr>
            </p:nvSpPr>
            <p:spPr>
              <a:xfrm>
                <a:off x="7077413"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01" name="任意多边形: 形状 800"/>
              <p:cNvSpPr/>
              <p:nvPr>
                <p:custDataLst>
                  <p:tags r:id="rId227"/>
                </p:custDataLst>
              </p:nvPr>
            </p:nvSpPr>
            <p:spPr>
              <a:xfrm>
                <a:off x="7077413"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02" name="任意多边形: 形状 801"/>
              <p:cNvSpPr/>
              <p:nvPr>
                <p:custDataLst>
                  <p:tags r:id="rId228"/>
                </p:custDataLst>
              </p:nvPr>
            </p:nvSpPr>
            <p:spPr>
              <a:xfrm>
                <a:off x="7077413"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03" name="任意多边形: 形状 802"/>
              <p:cNvSpPr/>
              <p:nvPr>
                <p:custDataLst>
                  <p:tags r:id="rId229"/>
                </p:custDataLst>
              </p:nvPr>
            </p:nvSpPr>
            <p:spPr>
              <a:xfrm>
                <a:off x="7077413"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04" name="任意多边形: 形状 803"/>
              <p:cNvSpPr/>
              <p:nvPr>
                <p:custDataLst>
                  <p:tags r:id="rId230"/>
                </p:custDataLst>
              </p:nvPr>
            </p:nvSpPr>
            <p:spPr>
              <a:xfrm>
                <a:off x="7077413"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05" name="任意多边形: 形状 804"/>
              <p:cNvSpPr/>
              <p:nvPr>
                <p:custDataLst>
                  <p:tags r:id="rId231"/>
                </p:custDataLst>
              </p:nvPr>
            </p:nvSpPr>
            <p:spPr>
              <a:xfrm>
                <a:off x="7077413"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06" name="任意多边形: 形状 805"/>
              <p:cNvSpPr/>
              <p:nvPr>
                <p:custDataLst>
                  <p:tags r:id="rId232"/>
                </p:custDataLst>
              </p:nvPr>
            </p:nvSpPr>
            <p:spPr>
              <a:xfrm>
                <a:off x="7077413"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07" name="任意多边形: 形状 806"/>
              <p:cNvSpPr/>
              <p:nvPr>
                <p:custDataLst>
                  <p:tags r:id="rId233"/>
                </p:custDataLst>
              </p:nvPr>
            </p:nvSpPr>
            <p:spPr>
              <a:xfrm>
                <a:off x="6993369"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08" name="任意多边形: 形状 807"/>
              <p:cNvSpPr/>
              <p:nvPr>
                <p:custDataLst>
                  <p:tags r:id="rId234"/>
                </p:custDataLst>
              </p:nvPr>
            </p:nvSpPr>
            <p:spPr>
              <a:xfrm>
                <a:off x="6993369"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09" name="任意多边形: 形状 808"/>
              <p:cNvSpPr/>
              <p:nvPr>
                <p:custDataLst>
                  <p:tags r:id="rId235"/>
                </p:custDataLst>
              </p:nvPr>
            </p:nvSpPr>
            <p:spPr>
              <a:xfrm>
                <a:off x="6993369"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10" name="任意多边形: 形状 809"/>
              <p:cNvSpPr/>
              <p:nvPr>
                <p:custDataLst>
                  <p:tags r:id="rId236"/>
                </p:custDataLst>
              </p:nvPr>
            </p:nvSpPr>
            <p:spPr>
              <a:xfrm>
                <a:off x="6993369"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11" name="任意多边形: 形状 810"/>
              <p:cNvSpPr/>
              <p:nvPr>
                <p:custDataLst>
                  <p:tags r:id="rId237"/>
                </p:custDataLst>
              </p:nvPr>
            </p:nvSpPr>
            <p:spPr>
              <a:xfrm>
                <a:off x="6993369"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12" name="任意多边形: 形状 811"/>
              <p:cNvSpPr/>
              <p:nvPr>
                <p:custDataLst>
                  <p:tags r:id="rId238"/>
                </p:custDataLst>
              </p:nvPr>
            </p:nvSpPr>
            <p:spPr>
              <a:xfrm>
                <a:off x="6993369"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13" name="任意多边形: 形状 812"/>
              <p:cNvSpPr/>
              <p:nvPr>
                <p:custDataLst>
                  <p:tags r:id="rId239"/>
                </p:custDataLst>
              </p:nvPr>
            </p:nvSpPr>
            <p:spPr>
              <a:xfrm>
                <a:off x="6993369"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14" name="任意多边形: 形状 813"/>
              <p:cNvSpPr/>
              <p:nvPr>
                <p:custDataLst>
                  <p:tags r:id="rId240"/>
                </p:custDataLst>
              </p:nvPr>
            </p:nvSpPr>
            <p:spPr>
              <a:xfrm>
                <a:off x="6993369"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15" name="任意多边形: 形状 814"/>
              <p:cNvSpPr/>
              <p:nvPr>
                <p:custDataLst>
                  <p:tags r:id="rId241"/>
                </p:custDataLst>
              </p:nvPr>
            </p:nvSpPr>
            <p:spPr>
              <a:xfrm>
                <a:off x="6993369"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16" name="任意多边形: 形状 815"/>
              <p:cNvSpPr/>
              <p:nvPr>
                <p:custDataLst>
                  <p:tags r:id="rId242"/>
                </p:custDataLst>
              </p:nvPr>
            </p:nvSpPr>
            <p:spPr>
              <a:xfrm>
                <a:off x="6993369"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17" name="任意多边形: 形状 816"/>
              <p:cNvSpPr/>
              <p:nvPr>
                <p:custDataLst>
                  <p:tags r:id="rId243"/>
                </p:custDataLst>
              </p:nvPr>
            </p:nvSpPr>
            <p:spPr>
              <a:xfrm>
                <a:off x="6993369"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18" name="任意多边形: 形状 817"/>
              <p:cNvSpPr/>
              <p:nvPr>
                <p:custDataLst>
                  <p:tags r:id="rId244"/>
                </p:custDataLst>
              </p:nvPr>
            </p:nvSpPr>
            <p:spPr>
              <a:xfrm>
                <a:off x="6993369"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19" name="任意多边形: 形状 818"/>
              <p:cNvSpPr/>
              <p:nvPr>
                <p:custDataLst>
                  <p:tags r:id="rId245"/>
                </p:custDataLst>
              </p:nvPr>
            </p:nvSpPr>
            <p:spPr>
              <a:xfrm>
                <a:off x="6993369"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20" name="任意多边形: 形状 819"/>
              <p:cNvSpPr/>
              <p:nvPr>
                <p:custDataLst>
                  <p:tags r:id="rId246"/>
                </p:custDataLst>
              </p:nvPr>
            </p:nvSpPr>
            <p:spPr>
              <a:xfrm>
                <a:off x="6993369"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21" name="任意多边形: 形状 820"/>
              <p:cNvSpPr/>
              <p:nvPr>
                <p:custDataLst>
                  <p:tags r:id="rId247"/>
                </p:custDataLst>
              </p:nvPr>
            </p:nvSpPr>
            <p:spPr>
              <a:xfrm>
                <a:off x="6993369"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22" name="任意多边形: 形状 821"/>
              <p:cNvSpPr/>
              <p:nvPr>
                <p:custDataLst>
                  <p:tags r:id="rId248"/>
                </p:custDataLst>
              </p:nvPr>
            </p:nvSpPr>
            <p:spPr>
              <a:xfrm>
                <a:off x="6993369"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23" name="任意多边形: 形状 822"/>
              <p:cNvSpPr/>
              <p:nvPr>
                <p:custDataLst>
                  <p:tags r:id="rId249"/>
                </p:custDataLst>
              </p:nvPr>
            </p:nvSpPr>
            <p:spPr>
              <a:xfrm>
                <a:off x="6993369"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24" name="任意多边形: 形状 823"/>
              <p:cNvSpPr/>
              <p:nvPr>
                <p:custDataLst>
                  <p:tags r:id="rId250"/>
                </p:custDataLst>
              </p:nvPr>
            </p:nvSpPr>
            <p:spPr>
              <a:xfrm>
                <a:off x="6993369"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25" name="任意多边形: 形状 824"/>
              <p:cNvSpPr/>
              <p:nvPr>
                <p:custDataLst>
                  <p:tags r:id="rId251"/>
                </p:custDataLst>
              </p:nvPr>
            </p:nvSpPr>
            <p:spPr>
              <a:xfrm>
                <a:off x="6993369"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26" name="任意多边形: 形状 825"/>
              <p:cNvSpPr/>
              <p:nvPr>
                <p:custDataLst>
                  <p:tags r:id="rId252"/>
                </p:custDataLst>
              </p:nvPr>
            </p:nvSpPr>
            <p:spPr>
              <a:xfrm>
                <a:off x="6993369"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27" name="任意多边形: 形状 826"/>
              <p:cNvSpPr/>
              <p:nvPr>
                <p:custDataLst>
                  <p:tags r:id="rId253"/>
                </p:custDataLst>
              </p:nvPr>
            </p:nvSpPr>
            <p:spPr>
              <a:xfrm>
                <a:off x="6993369"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28" name="任意多边形: 形状 827"/>
              <p:cNvSpPr/>
              <p:nvPr>
                <p:custDataLst>
                  <p:tags r:id="rId254"/>
                </p:custDataLst>
              </p:nvPr>
            </p:nvSpPr>
            <p:spPr>
              <a:xfrm>
                <a:off x="6993369"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29" name="任意多边形: 形状 828"/>
              <p:cNvSpPr/>
              <p:nvPr>
                <p:custDataLst>
                  <p:tags r:id="rId255"/>
                </p:custDataLst>
              </p:nvPr>
            </p:nvSpPr>
            <p:spPr>
              <a:xfrm>
                <a:off x="6993369"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30" name="任意多边形: 形状 829"/>
              <p:cNvSpPr/>
              <p:nvPr>
                <p:custDataLst>
                  <p:tags r:id="rId256"/>
                </p:custDataLst>
              </p:nvPr>
            </p:nvSpPr>
            <p:spPr>
              <a:xfrm>
                <a:off x="6908422"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31" name="任意多边形: 形状 830"/>
              <p:cNvSpPr/>
              <p:nvPr>
                <p:custDataLst>
                  <p:tags r:id="rId257"/>
                </p:custDataLst>
              </p:nvPr>
            </p:nvSpPr>
            <p:spPr>
              <a:xfrm>
                <a:off x="6908422"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32" name="任意多边形: 形状 831"/>
              <p:cNvSpPr/>
              <p:nvPr>
                <p:custDataLst>
                  <p:tags r:id="rId258"/>
                </p:custDataLst>
              </p:nvPr>
            </p:nvSpPr>
            <p:spPr>
              <a:xfrm>
                <a:off x="6908422"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33" name="任意多边形: 形状 832"/>
              <p:cNvSpPr/>
              <p:nvPr>
                <p:custDataLst>
                  <p:tags r:id="rId259"/>
                </p:custDataLst>
              </p:nvPr>
            </p:nvSpPr>
            <p:spPr>
              <a:xfrm>
                <a:off x="6908422"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34" name="任意多边形: 形状 833"/>
              <p:cNvSpPr/>
              <p:nvPr>
                <p:custDataLst>
                  <p:tags r:id="rId260"/>
                </p:custDataLst>
              </p:nvPr>
            </p:nvSpPr>
            <p:spPr>
              <a:xfrm>
                <a:off x="6908422"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35" name="任意多边形: 形状 834"/>
              <p:cNvSpPr/>
              <p:nvPr>
                <p:custDataLst>
                  <p:tags r:id="rId261"/>
                </p:custDataLst>
              </p:nvPr>
            </p:nvSpPr>
            <p:spPr>
              <a:xfrm>
                <a:off x="6908422"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36" name="任意多边形: 形状 835"/>
              <p:cNvSpPr/>
              <p:nvPr>
                <p:custDataLst>
                  <p:tags r:id="rId262"/>
                </p:custDataLst>
              </p:nvPr>
            </p:nvSpPr>
            <p:spPr>
              <a:xfrm>
                <a:off x="6908422"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37" name="任意多边形: 形状 836"/>
              <p:cNvSpPr/>
              <p:nvPr>
                <p:custDataLst>
                  <p:tags r:id="rId263"/>
                </p:custDataLst>
              </p:nvPr>
            </p:nvSpPr>
            <p:spPr>
              <a:xfrm>
                <a:off x="6908422"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38" name="任意多边形: 形状 837"/>
              <p:cNvSpPr/>
              <p:nvPr>
                <p:custDataLst>
                  <p:tags r:id="rId264"/>
                </p:custDataLst>
              </p:nvPr>
            </p:nvSpPr>
            <p:spPr>
              <a:xfrm>
                <a:off x="6908422"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39" name="任意多边形: 形状 838"/>
              <p:cNvSpPr/>
              <p:nvPr>
                <p:custDataLst>
                  <p:tags r:id="rId265"/>
                </p:custDataLst>
              </p:nvPr>
            </p:nvSpPr>
            <p:spPr>
              <a:xfrm>
                <a:off x="6908422"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40" name="任意多边形: 形状 839"/>
              <p:cNvSpPr/>
              <p:nvPr>
                <p:custDataLst>
                  <p:tags r:id="rId266"/>
                </p:custDataLst>
              </p:nvPr>
            </p:nvSpPr>
            <p:spPr>
              <a:xfrm>
                <a:off x="6908422"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41" name="任意多边形: 形状 840"/>
              <p:cNvSpPr/>
              <p:nvPr>
                <p:custDataLst>
                  <p:tags r:id="rId267"/>
                </p:custDataLst>
              </p:nvPr>
            </p:nvSpPr>
            <p:spPr>
              <a:xfrm>
                <a:off x="6908422"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42" name="任意多边形: 形状 841"/>
              <p:cNvSpPr/>
              <p:nvPr>
                <p:custDataLst>
                  <p:tags r:id="rId268"/>
                </p:custDataLst>
              </p:nvPr>
            </p:nvSpPr>
            <p:spPr>
              <a:xfrm>
                <a:off x="6908422"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43" name="任意多边形: 形状 842"/>
              <p:cNvSpPr/>
              <p:nvPr>
                <p:custDataLst>
                  <p:tags r:id="rId269"/>
                </p:custDataLst>
              </p:nvPr>
            </p:nvSpPr>
            <p:spPr>
              <a:xfrm>
                <a:off x="6908422"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44" name="任意多边形: 形状 843"/>
              <p:cNvSpPr/>
              <p:nvPr>
                <p:custDataLst>
                  <p:tags r:id="rId270"/>
                </p:custDataLst>
              </p:nvPr>
            </p:nvSpPr>
            <p:spPr>
              <a:xfrm>
                <a:off x="6908422"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45" name="任意多边形: 形状 844"/>
              <p:cNvSpPr/>
              <p:nvPr>
                <p:custDataLst>
                  <p:tags r:id="rId271"/>
                </p:custDataLst>
              </p:nvPr>
            </p:nvSpPr>
            <p:spPr>
              <a:xfrm>
                <a:off x="6908422"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46" name="任意多边形: 形状 845"/>
              <p:cNvSpPr/>
              <p:nvPr>
                <p:custDataLst>
                  <p:tags r:id="rId272"/>
                </p:custDataLst>
              </p:nvPr>
            </p:nvSpPr>
            <p:spPr>
              <a:xfrm>
                <a:off x="6908422"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47" name="任意多边形: 形状 846"/>
              <p:cNvSpPr/>
              <p:nvPr>
                <p:custDataLst>
                  <p:tags r:id="rId273"/>
                </p:custDataLst>
              </p:nvPr>
            </p:nvSpPr>
            <p:spPr>
              <a:xfrm>
                <a:off x="6908422"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48" name="任意多边形: 形状 847"/>
              <p:cNvSpPr/>
              <p:nvPr>
                <p:custDataLst>
                  <p:tags r:id="rId274"/>
                </p:custDataLst>
              </p:nvPr>
            </p:nvSpPr>
            <p:spPr>
              <a:xfrm>
                <a:off x="6908422"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49" name="任意多边形: 形状 848"/>
              <p:cNvSpPr/>
              <p:nvPr>
                <p:custDataLst>
                  <p:tags r:id="rId275"/>
                </p:custDataLst>
              </p:nvPr>
            </p:nvSpPr>
            <p:spPr>
              <a:xfrm>
                <a:off x="6908422"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50" name="任意多边形: 形状 849"/>
              <p:cNvSpPr/>
              <p:nvPr>
                <p:custDataLst>
                  <p:tags r:id="rId276"/>
                </p:custDataLst>
              </p:nvPr>
            </p:nvSpPr>
            <p:spPr>
              <a:xfrm>
                <a:off x="6908422"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51" name="任意多边形: 形状 850"/>
              <p:cNvSpPr/>
              <p:nvPr>
                <p:custDataLst>
                  <p:tags r:id="rId277"/>
                </p:custDataLst>
              </p:nvPr>
            </p:nvSpPr>
            <p:spPr>
              <a:xfrm>
                <a:off x="6908422"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52" name="任意多边形: 形状 851"/>
              <p:cNvSpPr/>
              <p:nvPr>
                <p:custDataLst>
                  <p:tags r:id="rId278"/>
                </p:custDataLst>
              </p:nvPr>
            </p:nvSpPr>
            <p:spPr>
              <a:xfrm>
                <a:off x="6908422"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53" name="任意多边形: 形状 852"/>
              <p:cNvSpPr/>
              <p:nvPr>
                <p:custDataLst>
                  <p:tags r:id="rId279"/>
                </p:custDataLst>
              </p:nvPr>
            </p:nvSpPr>
            <p:spPr>
              <a:xfrm>
                <a:off x="6824378"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54" name="任意多边形: 形状 853"/>
              <p:cNvSpPr/>
              <p:nvPr>
                <p:custDataLst>
                  <p:tags r:id="rId280"/>
                </p:custDataLst>
              </p:nvPr>
            </p:nvSpPr>
            <p:spPr>
              <a:xfrm>
                <a:off x="6824378"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55" name="任意多边形: 形状 854"/>
              <p:cNvSpPr/>
              <p:nvPr>
                <p:custDataLst>
                  <p:tags r:id="rId281"/>
                </p:custDataLst>
              </p:nvPr>
            </p:nvSpPr>
            <p:spPr>
              <a:xfrm>
                <a:off x="6824378"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56" name="任意多边形: 形状 855"/>
              <p:cNvSpPr/>
              <p:nvPr>
                <p:custDataLst>
                  <p:tags r:id="rId282"/>
                </p:custDataLst>
              </p:nvPr>
            </p:nvSpPr>
            <p:spPr>
              <a:xfrm>
                <a:off x="6824378"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57" name="任意多边形: 形状 856"/>
              <p:cNvSpPr/>
              <p:nvPr>
                <p:custDataLst>
                  <p:tags r:id="rId283"/>
                </p:custDataLst>
              </p:nvPr>
            </p:nvSpPr>
            <p:spPr>
              <a:xfrm>
                <a:off x="6824378"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58" name="任意多边形: 形状 857"/>
              <p:cNvSpPr/>
              <p:nvPr>
                <p:custDataLst>
                  <p:tags r:id="rId284"/>
                </p:custDataLst>
              </p:nvPr>
            </p:nvSpPr>
            <p:spPr>
              <a:xfrm>
                <a:off x="6824378"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59" name="任意多边形: 形状 858"/>
              <p:cNvSpPr/>
              <p:nvPr>
                <p:custDataLst>
                  <p:tags r:id="rId285"/>
                </p:custDataLst>
              </p:nvPr>
            </p:nvSpPr>
            <p:spPr>
              <a:xfrm>
                <a:off x="6824378"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60" name="任意多边形: 形状 859"/>
              <p:cNvSpPr/>
              <p:nvPr>
                <p:custDataLst>
                  <p:tags r:id="rId286"/>
                </p:custDataLst>
              </p:nvPr>
            </p:nvSpPr>
            <p:spPr>
              <a:xfrm>
                <a:off x="6824378"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61" name="任意多边形: 形状 860"/>
              <p:cNvSpPr/>
              <p:nvPr>
                <p:custDataLst>
                  <p:tags r:id="rId287"/>
                </p:custDataLst>
              </p:nvPr>
            </p:nvSpPr>
            <p:spPr>
              <a:xfrm>
                <a:off x="6824378"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62" name="任意多边形: 形状 861"/>
              <p:cNvSpPr/>
              <p:nvPr>
                <p:custDataLst>
                  <p:tags r:id="rId288"/>
                </p:custDataLst>
              </p:nvPr>
            </p:nvSpPr>
            <p:spPr>
              <a:xfrm>
                <a:off x="6824378"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63" name="任意多边形: 形状 862"/>
              <p:cNvSpPr/>
              <p:nvPr>
                <p:custDataLst>
                  <p:tags r:id="rId289"/>
                </p:custDataLst>
              </p:nvPr>
            </p:nvSpPr>
            <p:spPr>
              <a:xfrm>
                <a:off x="6824378"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64" name="任意多边形: 形状 863"/>
              <p:cNvSpPr/>
              <p:nvPr>
                <p:custDataLst>
                  <p:tags r:id="rId290"/>
                </p:custDataLst>
              </p:nvPr>
            </p:nvSpPr>
            <p:spPr>
              <a:xfrm>
                <a:off x="6824378"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65" name="任意多边形: 形状 864"/>
              <p:cNvSpPr/>
              <p:nvPr>
                <p:custDataLst>
                  <p:tags r:id="rId291"/>
                </p:custDataLst>
              </p:nvPr>
            </p:nvSpPr>
            <p:spPr>
              <a:xfrm>
                <a:off x="6824378"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66" name="任意多边形: 形状 865"/>
              <p:cNvSpPr/>
              <p:nvPr>
                <p:custDataLst>
                  <p:tags r:id="rId292"/>
                </p:custDataLst>
              </p:nvPr>
            </p:nvSpPr>
            <p:spPr>
              <a:xfrm>
                <a:off x="6824378"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67" name="任意多边形: 形状 866"/>
              <p:cNvSpPr/>
              <p:nvPr>
                <p:custDataLst>
                  <p:tags r:id="rId293"/>
                </p:custDataLst>
              </p:nvPr>
            </p:nvSpPr>
            <p:spPr>
              <a:xfrm>
                <a:off x="6824378"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68" name="任意多边形: 形状 867"/>
              <p:cNvSpPr/>
              <p:nvPr>
                <p:custDataLst>
                  <p:tags r:id="rId294"/>
                </p:custDataLst>
              </p:nvPr>
            </p:nvSpPr>
            <p:spPr>
              <a:xfrm>
                <a:off x="6824378"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69" name="任意多边形: 形状 868"/>
              <p:cNvSpPr/>
              <p:nvPr>
                <p:custDataLst>
                  <p:tags r:id="rId295"/>
                </p:custDataLst>
              </p:nvPr>
            </p:nvSpPr>
            <p:spPr>
              <a:xfrm>
                <a:off x="6824378"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70" name="任意多边形: 形状 869"/>
              <p:cNvSpPr/>
              <p:nvPr>
                <p:custDataLst>
                  <p:tags r:id="rId296"/>
                </p:custDataLst>
              </p:nvPr>
            </p:nvSpPr>
            <p:spPr>
              <a:xfrm>
                <a:off x="6824378"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71" name="任意多边形: 形状 870"/>
              <p:cNvSpPr/>
              <p:nvPr>
                <p:custDataLst>
                  <p:tags r:id="rId297"/>
                </p:custDataLst>
              </p:nvPr>
            </p:nvSpPr>
            <p:spPr>
              <a:xfrm>
                <a:off x="6824378"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72" name="任意多边形: 形状 871"/>
              <p:cNvSpPr/>
              <p:nvPr>
                <p:custDataLst>
                  <p:tags r:id="rId298"/>
                </p:custDataLst>
              </p:nvPr>
            </p:nvSpPr>
            <p:spPr>
              <a:xfrm>
                <a:off x="6824378"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73" name="任意多边形: 形状 872"/>
              <p:cNvSpPr/>
              <p:nvPr>
                <p:custDataLst>
                  <p:tags r:id="rId299"/>
                </p:custDataLst>
              </p:nvPr>
            </p:nvSpPr>
            <p:spPr>
              <a:xfrm>
                <a:off x="6824378"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74" name="任意多边形: 形状 873"/>
              <p:cNvSpPr/>
              <p:nvPr>
                <p:custDataLst>
                  <p:tags r:id="rId300"/>
                </p:custDataLst>
              </p:nvPr>
            </p:nvSpPr>
            <p:spPr>
              <a:xfrm>
                <a:off x="6824378"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75" name="任意多边形: 形状 874"/>
              <p:cNvSpPr/>
              <p:nvPr>
                <p:custDataLst>
                  <p:tags r:id="rId301"/>
                </p:custDataLst>
              </p:nvPr>
            </p:nvSpPr>
            <p:spPr>
              <a:xfrm>
                <a:off x="6824378"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76" name="任意多边形: 形状 875"/>
              <p:cNvSpPr/>
              <p:nvPr>
                <p:custDataLst>
                  <p:tags r:id="rId302"/>
                </p:custDataLst>
              </p:nvPr>
            </p:nvSpPr>
            <p:spPr>
              <a:xfrm>
                <a:off x="6740334"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77" name="任意多边形: 形状 876"/>
              <p:cNvSpPr/>
              <p:nvPr>
                <p:custDataLst>
                  <p:tags r:id="rId303"/>
                </p:custDataLst>
              </p:nvPr>
            </p:nvSpPr>
            <p:spPr>
              <a:xfrm>
                <a:off x="6740334"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78" name="任意多边形: 形状 877"/>
              <p:cNvSpPr/>
              <p:nvPr>
                <p:custDataLst>
                  <p:tags r:id="rId304"/>
                </p:custDataLst>
              </p:nvPr>
            </p:nvSpPr>
            <p:spPr>
              <a:xfrm>
                <a:off x="6740334"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79" name="任意多边形: 形状 878"/>
              <p:cNvSpPr/>
              <p:nvPr>
                <p:custDataLst>
                  <p:tags r:id="rId305"/>
                </p:custDataLst>
              </p:nvPr>
            </p:nvSpPr>
            <p:spPr>
              <a:xfrm>
                <a:off x="6740334"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80" name="任意多边形: 形状 879"/>
              <p:cNvSpPr/>
              <p:nvPr>
                <p:custDataLst>
                  <p:tags r:id="rId306"/>
                </p:custDataLst>
              </p:nvPr>
            </p:nvSpPr>
            <p:spPr>
              <a:xfrm>
                <a:off x="6740334"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81" name="任意多边形: 形状 880"/>
              <p:cNvSpPr/>
              <p:nvPr>
                <p:custDataLst>
                  <p:tags r:id="rId307"/>
                </p:custDataLst>
              </p:nvPr>
            </p:nvSpPr>
            <p:spPr>
              <a:xfrm>
                <a:off x="6740334"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82" name="任意多边形: 形状 881"/>
              <p:cNvSpPr/>
              <p:nvPr>
                <p:custDataLst>
                  <p:tags r:id="rId308"/>
                </p:custDataLst>
              </p:nvPr>
            </p:nvSpPr>
            <p:spPr>
              <a:xfrm>
                <a:off x="6740334"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83" name="任意多边形: 形状 882"/>
              <p:cNvSpPr/>
              <p:nvPr>
                <p:custDataLst>
                  <p:tags r:id="rId309"/>
                </p:custDataLst>
              </p:nvPr>
            </p:nvSpPr>
            <p:spPr>
              <a:xfrm>
                <a:off x="6740334"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84" name="任意多边形: 形状 883"/>
              <p:cNvSpPr/>
              <p:nvPr>
                <p:custDataLst>
                  <p:tags r:id="rId310"/>
                </p:custDataLst>
              </p:nvPr>
            </p:nvSpPr>
            <p:spPr>
              <a:xfrm>
                <a:off x="6740334"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85" name="任意多边形: 形状 884"/>
              <p:cNvSpPr/>
              <p:nvPr>
                <p:custDataLst>
                  <p:tags r:id="rId311"/>
                </p:custDataLst>
              </p:nvPr>
            </p:nvSpPr>
            <p:spPr>
              <a:xfrm>
                <a:off x="6740334"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86" name="任意多边形: 形状 885"/>
              <p:cNvSpPr/>
              <p:nvPr>
                <p:custDataLst>
                  <p:tags r:id="rId312"/>
                </p:custDataLst>
              </p:nvPr>
            </p:nvSpPr>
            <p:spPr>
              <a:xfrm>
                <a:off x="6740334"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87" name="任意多边形: 形状 886"/>
              <p:cNvSpPr/>
              <p:nvPr>
                <p:custDataLst>
                  <p:tags r:id="rId313"/>
                </p:custDataLst>
              </p:nvPr>
            </p:nvSpPr>
            <p:spPr>
              <a:xfrm>
                <a:off x="6740334"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88" name="任意多边形: 形状 887"/>
              <p:cNvSpPr/>
              <p:nvPr>
                <p:custDataLst>
                  <p:tags r:id="rId314"/>
                </p:custDataLst>
              </p:nvPr>
            </p:nvSpPr>
            <p:spPr>
              <a:xfrm>
                <a:off x="6740334"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89" name="任意多边形: 形状 888"/>
              <p:cNvSpPr/>
              <p:nvPr>
                <p:custDataLst>
                  <p:tags r:id="rId315"/>
                </p:custDataLst>
              </p:nvPr>
            </p:nvSpPr>
            <p:spPr>
              <a:xfrm>
                <a:off x="6740334"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90" name="任意多边形: 形状 889"/>
              <p:cNvSpPr/>
              <p:nvPr>
                <p:custDataLst>
                  <p:tags r:id="rId316"/>
                </p:custDataLst>
              </p:nvPr>
            </p:nvSpPr>
            <p:spPr>
              <a:xfrm>
                <a:off x="6740334"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91" name="任意多边形: 形状 890"/>
              <p:cNvSpPr/>
              <p:nvPr>
                <p:custDataLst>
                  <p:tags r:id="rId317"/>
                </p:custDataLst>
              </p:nvPr>
            </p:nvSpPr>
            <p:spPr>
              <a:xfrm>
                <a:off x="6740334"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92" name="任意多边形: 形状 891"/>
              <p:cNvSpPr/>
              <p:nvPr>
                <p:custDataLst>
                  <p:tags r:id="rId318"/>
                </p:custDataLst>
              </p:nvPr>
            </p:nvSpPr>
            <p:spPr>
              <a:xfrm>
                <a:off x="6740334"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93" name="任意多边形: 形状 892"/>
              <p:cNvSpPr/>
              <p:nvPr>
                <p:custDataLst>
                  <p:tags r:id="rId319"/>
                </p:custDataLst>
              </p:nvPr>
            </p:nvSpPr>
            <p:spPr>
              <a:xfrm>
                <a:off x="6740334"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94" name="任意多边形: 形状 893"/>
              <p:cNvSpPr/>
              <p:nvPr>
                <p:custDataLst>
                  <p:tags r:id="rId320"/>
                </p:custDataLst>
              </p:nvPr>
            </p:nvSpPr>
            <p:spPr>
              <a:xfrm>
                <a:off x="6740334"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95" name="任意多边形: 形状 894"/>
              <p:cNvSpPr/>
              <p:nvPr>
                <p:custDataLst>
                  <p:tags r:id="rId321"/>
                </p:custDataLst>
              </p:nvPr>
            </p:nvSpPr>
            <p:spPr>
              <a:xfrm>
                <a:off x="6740334"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96" name="任意多边形: 形状 895"/>
              <p:cNvSpPr/>
              <p:nvPr>
                <p:custDataLst>
                  <p:tags r:id="rId322"/>
                </p:custDataLst>
              </p:nvPr>
            </p:nvSpPr>
            <p:spPr>
              <a:xfrm>
                <a:off x="6740334"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97" name="任意多边形: 形状 896"/>
              <p:cNvSpPr/>
              <p:nvPr>
                <p:custDataLst>
                  <p:tags r:id="rId323"/>
                </p:custDataLst>
              </p:nvPr>
            </p:nvSpPr>
            <p:spPr>
              <a:xfrm>
                <a:off x="6740334"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98" name="任意多边形: 形状 897"/>
              <p:cNvSpPr/>
              <p:nvPr>
                <p:custDataLst>
                  <p:tags r:id="rId324"/>
                </p:custDataLst>
              </p:nvPr>
            </p:nvSpPr>
            <p:spPr>
              <a:xfrm>
                <a:off x="6740334"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99" name="任意多边形: 形状 898"/>
              <p:cNvSpPr/>
              <p:nvPr>
                <p:custDataLst>
                  <p:tags r:id="rId325"/>
                </p:custDataLst>
              </p:nvPr>
            </p:nvSpPr>
            <p:spPr>
              <a:xfrm>
                <a:off x="6655387"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00" name="任意多边形: 形状 899"/>
              <p:cNvSpPr/>
              <p:nvPr>
                <p:custDataLst>
                  <p:tags r:id="rId326"/>
                </p:custDataLst>
              </p:nvPr>
            </p:nvSpPr>
            <p:spPr>
              <a:xfrm>
                <a:off x="6655387"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01" name="任意多边形: 形状 900"/>
              <p:cNvSpPr/>
              <p:nvPr>
                <p:custDataLst>
                  <p:tags r:id="rId327"/>
                </p:custDataLst>
              </p:nvPr>
            </p:nvSpPr>
            <p:spPr>
              <a:xfrm>
                <a:off x="6655387"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02" name="任意多边形: 形状 901"/>
              <p:cNvSpPr/>
              <p:nvPr>
                <p:custDataLst>
                  <p:tags r:id="rId328"/>
                </p:custDataLst>
              </p:nvPr>
            </p:nvSpPr>
            <p:spPr>
              <a:xfrm>
                <a:off x="6655387"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03" name="任意多边形: 形状 902"/>
              <p:cNvSpPr/>
              <p:nvPr>
                <p:custDataLst>
                  <p:tags r:id="rId329"/>
                </p:custDataLst>
              </p:nvPr>
            </p:nvSpPr>
            <p:spPr>
              <a:xfrm>
                <a:off x="6655387"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04" name="任意多边形: 形状 903"/>
              <p:cNvSpPr/>
              <p:nvPr>
                <p:custDataLst>
                  <p:tags r:id="rId330"/>
                </p:custDataLst>
              </p:nvPr>
            </p:nvSpPr>
            <p:spPr>
              <a:xfrm>
                <a:off x="6655387"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05" name="任意多边形: 形状 904"/>
              <p:cNvSpPr/>
              <p:nvPr>
                <p:custDataLst>
                  <p:tags r:id="rId331"/>
                </p:custDataLst>
              </p:nvPr>
            </p:nvSpPr>
            <p:spPr>
              <a:xfrm>
                <a:off x="6655387"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06" name="任意多边形: 形状 905"/>
              <p:cNvSpPr/>
              <p:nvPr>
                <p:custDataLst>
                  <p:tags r:id="rId332"/>
                </p:custDataLst>
              </p:nvPr>
            </p:nvSpPr>
            <p:spPr>
              <a:xfrm>
                <a:off x="6655387"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07" name="任意多边形: 形状 906"/>
              <p:cNvSpPr/>
              <p:nvPr>
                <p:custDataLst>
                  <p:tags r:id="rId333"/>
                </p:custDataLst>
              </p:nvPr>
            </p:nvSpPr>
            <p:spPr>
              <a:xfrm>
                <a:off x="6655387"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08" name="任意多边形: 形状 907"/>
              <p:cNvSpPr/>
              <p:nvPr>
                <p:custDataLst>
                  <p:tags r:id="rId334"/>
                </p:custDataLst>
              </p:nvPr>
            </p:nvSpPr>
            <p:spPr>
              <a:xfrm>
                <a:off x="6655387"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09" name="任意多边形: 形状 908"/>
              <p:cNvSpPr/>
              <p:nvPr>
                <p:custDataLst>
                  <p:tags r:id="rId335"/>
                </p:custDataLst>
              </p:nvPr>
            </p:nvSpPr>
            <p:spPr>
              <a:xfrm>
                <a:off x="6655387"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10" name="任意多边形: 形状 909"/>
              <p:cNvSpPr/>
              <p:nvPr>
                <p:custDataLst>
                  <p:tags r:id="rId336"/>
                </p:custDataLst>
              </p:nvPr>
            </p:nvSpPr>
            <p:spPr>
              <a:xfrm>
                <a:off x="6655387"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11" name="任意多边形: 形状 910"/>
              <p:cNvSpPr/>
              <p:nvPr>
                <p:custDataLst>
                  <p:tags r:id="rId337"/>
                </p:custDataLst>
              </p:nvPr>
            </p:nvSpPr>
            <p:spPr>
              <a:xfrm>
                <a:off x="6655387"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12" name="任意多边形: 形状 911"/>
              <p:cNvSpPr/>
              <p:nvPr>
                <p:custDataLst>
                  <p:tags r:id="rId338"/>
                </p:custDataLst>
              </p:nvPr>
            </p:nvSpPr>
            <p:spPr>
              <a:xfrm>
                <a:off x="6655387"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13" name="任意多边形: 形状 912"/>
              <p:cNvSpPr/>
              <p:nvPr>
                <p:custDataLst>
                  <p:tags r:id="rId339"/>
                </p:custDataLst>
              </p:nvPr>
            </p:nvSpPr>
            <p:spPr>
              <a:xfrm>
                <a:off x="6655387"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14" name="任意多边形: 形状 913"/>
              <p:cNvSpPr/>
              <p:nvPr>
                <p:custDataLst>
                  <p:tags r:id="rId340"/>
                </p:custDataLst>
              </p:nvPr>
            </p:nvSpPr>
            <p:spPr>
              <a:xfrm>
                <a:off x="6655387"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15" name="任意多边形: 形状 914"/>
              <p:cNvSpPr/>
              <p:nvPr>
                <p:custDataLst>
                  <p:tags r:id="rId341"/>
                </p:custDataLst>
              </p:nvPr>
            </p:nvSpPr>
            <p:spPr>
              <a:xfrm>
                <a:off x="6655387"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16" name="任意多边形: 形状 915"/>
              <p:cNvSpPr/>
              <p:nvPr>
                <p:custDataLst>
                  <p:tags r:id="rId342"/>
                </p:custDataLst>
              </p:nvPr>
            </p:nvSpPr>
            <p:spPr>
              <a:xfrm>
                <a:off x="6655387"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17" name="任意多边形: 形状 916"/>
              <p:cNvSpPr/>
              <p:nvPr>
                <p:custDataLst>
                  <p:tags r:id="rId343"/>
                </p:custDataLst>
              </p:nvPr>
            </p:nvSpPr>
            <p:spPr>
              <a:xfrm>
                <a:off x="6655387"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18" name="任意多边形: 形状 917"/>
              <p:cNvSpPr/>
              <p:nvPr>
                <p:custDataLst>
                  <p:tags r:id="rId344"/>
                </p:custDataLst>
              </p:nvPr>
            </p:nvSpPr>
            <p:spPr>
              <a:xfrm>
                <a:off x="6655387"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19" name="任意多边形: 形状 918"/>
              <p:cNvSpPr/>
              <p:nvPr>
                <p:custDataLst>
                  <p:tags r:id="rId345"/>
                </p:custDataLst>
              </p:nvPr>
            </p:nvSpPr>
            <p:spPr>
              <a:xfrm>
                <a:off x="6655387"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20" name="任意多边形: 形状 919"/>
              <p:cNvSpPr/>
              <p:nvPr>
                <p:custDataLst>
                  <p:tags r:id="rId346"/>
                </p:custDataLst>
              </p:nvPr>
            </p:nvSpPr>
            <p:spPr>
              <a:xfrm>
                <a:off x="6655387"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21" name="任意多边形: 形状 920"/>
              <p:cNvSpPr/>
              <p:nvPr>
                <p:custDataLst>
                  <p:tags r:id="rId347"/>
                </p:custDataLst>
              </p:nvPr>
            </p:nvSpPr>
            <p:spPr>
              <a:xfrm>
                <a:off x="6655387"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22" name="任意多边形: 形状 921"/>
              <p:cNvSpPr/>
              <p:nvPr>
                <p:custDataLst>
                  <p:tags r:id="rId348"/>
                </p:custDataLst>
              </p:nvPr>
            </p:nvSpPr>
            <p:spPr>
              <a:xfrm>
                <a:off x="6571343"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23" name="任意多边形: 形状 922"/>
              <p:cNvSpPr/>
              <p:nvPr>
                <p:custDataLst>
                  <p:tags r:id="rId349"/>
                </p:custDataLst>
              </p:nvPr>
            </p:nvSpPr>
            <p:spPr>
              <a:xfrm>
                <a:off x="6571343"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24" name="任意多边形: 形状 923"/>
              <p:cNvSpPr/>
              <p:nvPr>
                <p:custDataLst>
                  <p:tags r:id="rId350"/>
                </p:custDataLst>
              </p:nvPr>
            </p:nvSpPr>
            <p:spPr>
              <a:xfrm>
                <a:off x="6571343"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25" name="任意多边形: 形状 924"/>
              <p:cNvSpPr/>
              <p:nvPr>
                <p:custDataLst>
                  <p:tags r:id="rId351"/>
                </p:custDataLst>
              </p:nvPr>
            </p:nvSpPr>
            <p:spPr>
              <a:xfrm>
                <a:off x="6571343"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26" name="任意多边形: 形状 925"/>
              <p:cNvSpPr/>
              <p:nvPr>
                <p:custDataLst>
                  <p:tags r:id="rId352"/>
                </p:custDataLst>
              </p:nvPr>
            </p:nvSpPr>
            <p:spPr>
              <a:xfrm>
                <a:off x="6571343"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27" name="任意多边形: 形状 926"/>
              <p:cNvSpPr/>
              <p:nvPr>
                <p:custDataLst>
                  <p:tags r:id="rId353"/>
                </p:custDataLst>
              </p:nvPr>
            </p:nvSpPr>
            <p:spPr>
              <a:xfrm>
                <a:off x="6571343"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28" name="任意多边形: 形状 927"/>
              <p:cNvSpPr/>
              <p:nvPr>
                <p:custDataLst>
                  <p:tags r:id="rId354"/>
                </p:custDataLst>
              </p:nvPr>
            </p:nvSpPr>
            <p:spPr>
              <a:xfrm>
                <a:off x="6571343"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29" name="任意多边形: 形状 928"/>
              <p:cNvSpPr/>
              <p:nvPr>
                <p:custDataLst>
                  <p:tags r:id="rId355"/>
                </p:custDataLst>
              </p:nvPr>
            </p:nvSpPr>
            <p:spPr>
              <a:xfrm>
                <a:off x="6571343"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30" name="任意多边形: 形状 929"/>
              <p:cNvSpPr/>
              <p:nvPr>
                <p:custDataLst>
                  <p:tags r:id="rId356"/>
                </p:custDataLst>
              </p:nvPr>
            </p:nvSpPr>
            <p:spPr>
              <a:xfrm>
                <a:off x="6571343"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31" name="任意多边形: 形状 930"/>
              <p:cNvSpPr/>
              <p:nvPr>
                <p:custDataLst>
                  <p:tags r:id="rId357"/>
                </p:custDataLst>
              </p:nvPr>
            </p:nvSpPr>
            <p:spPr>
              <a:xfrm>
                <a:off x="6571343"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32" name="任意多边形: 形状 931"/>
              <p:cNvSpPr/>
              <p:nvPr>
                <p:custDataLst>
                  <p:tags r:id="rId358"/>
                </p:custDataLst>
              </p:nvPr>
            </p:nvSpPr>
            <p:spPr>
              <a:xfrm>
                <a:off x="6571343"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33" name="任意多边形: 形状 932"/>
              <p:cNvSpPr/>
              <p:nvPr>
                <p:custDataLst>
                  <p:tags r:id="rId359"/>
                </p:custDataLst>
              </p:nvPr>
            </p:nvSpPr>
            <p:spPr>
              <a:xfrm>
                <a:off x="6571343"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34" name="任意多边形: 形状 933"/>
              <p:cNvSpPr/>
              <p:nvPr>
                <p:custDataLst>
                  <p:tags r:id="rId360"/>
                </p:custDataLst>
              </p:nvPr>
            </p:nvSpPr>
            <p:spPr>
              <a:xfrm>
                <a:off x="6571343"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35" name="任意多边形: 形状 934"/>
              <p:cNvSpPr/>
              <p:nvPr>
                <p:custDataLst>
                  <p:tags r:id="rId361"/>
                </p:custDataLst>
              </p:nvPr>
            </p:nvSpPr>
            <p:spPr>
              <a:xfrm>
                <a:off x="6571343"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36" name="任意多边形: 形状 935"/>
              <p:cNvSpPr/>
              <p:nvPr>
                <p:custDataLst>
                  <p:tags r:id="rId362"/>
                </p:custDataLst>
              </p:nvPr>
            </p:nvSpPr>
            <p:spPr>
              <a:xfrm>
                <a:off x="6571343"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37" name="任意多边形: 形状 936"/>
              <p:cNvSpPr/>
              <p:nvPr>
                <p:custDataLst>
                  <p:tags r:id="rId363"/>
                </p:custDataLst>
              </p:nvPr>
            </p:nvSpPr>
            <p:spPr>
              <a:xfrm>
                <a:off x="6571343"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38" name="任意多边形: 形状 937"/>
              <p:cNvSpPr/>
              <p:nvPr>
                <p:custDataLst>
                  <p:tags r:id="rId364"/>
                </p:custDataLst>
              </p:nvPr>
            </p:nvSpPr>
            <p:spPr>
              <a:xfrm>
                <a:off x="6571343"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39" name="任意多边形: 形状 938"/>
              <p:cNvSpPr/>
              <p:nvPr>
                <p:custDataLst>
                  <p:tags r:id="rId365"/>
                </p:custDataLst>
              </p:nvPr>
            </p:nvSpPr>
            <p:spPr>
              <a:xfrm>
                <a:off x="6571343"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40" name="任意多边形: 形状 939"/>
              <p:cNvSpPr/>
              <p:nvPr>
                <p:custDataLst>
                  <p:tags r:id="rId366"/>
                </p:custDataLst>
              </p:nvPr>
            </p:nvSpPr>
            <p:spPr>
              <a:xfrm>
                <a:off x="6571343"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41" name="任意多边形: 形状 940"/>
              <p:cNvSpPr/>
              <p:nvPr>
                <p:custDataLst>
                  <p:tags r:id="rId367"/>
                </p:custDataLst>
              </p:nvPr>
            </p:nvSpPr>
            <p:spPr>
              <a:xfrm>
                <a:off x="6571343"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42" name="任意多边形: 形状 941"/>
              <p:cNvSpPr/>
              <p:nvPr>
                <p:custDataLst>
                  <p:tags r:id="rId368"/>
                </p:custDataLst>
              </p:nvPr>
            </p:nvSpPr>
            <p:spPr>
              <a:xfrm>
                <a:off x="6571343"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43" name="任意多边形: 形状 942"/>
              <p:cNvSpPr/>
              <p:nvPr>
                <p:custDataLst>
                  <p:tags r:id="rId369"/>
                </p:custDataLst>
              </p:nvPr>
            </p:nvSpPr>
            <p:spPr>
              <a:xfrm>
                <a:off x="6571343"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44" name="任意多边形: 形状 943"/>
              <p:cNvSpPr/>
              <p:nvPr>
                <p:custDataLst>
                  <p:tags r:id="rId370"/>
                </p:custDataLst>
              </p:nvPr>
            </p:nvSpPr>
            <p:spPr>
              <a:xfrm>
                <a:off x="6571343"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45" name="任意多边形: 形状 944"/>
              <p:cNvSpPr/>
              <p:nvPr>
                <p:custDataLst>
                  <p:tags r:id="rId371"/>
                </p:custDataLst>
              </p:nvPr>
            </p:nvSpPr>
            <p:spPr>
              <a:xfrm>
                <a:off x="6486396"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46" name="任意多边形: 形状 945"/>
              <p:cNvSpPr/>
              <p:nvPr>
                <p:custDataLst>
                  <p:tags r:id="rId372"/>
                </p:custDataLst>
              </p:nvPr>
            </p:nvSpPr>
            <p:spPr>
              <a:xfrm>
                <a:off x="6486396"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47" name="任意多边形: 形状 946"/>
              <p:cNvSpPr/>
              <p:nvPr>
                <p:custDataLst>
                  <p:tags r:id="rId373"/>
                </p:custDataLst>
              </p:nvPr>
            </p:nvSpPr>
            <p:spPr>
              <a:xfrm>
                <a:off x="6486396"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48" name="任意多边形: 形状 947"/>
              <p:cNvSpPr/>
              <p:nvPr>
                <p:custDataLst>
                  <p:tags r:id="rId374"/>
                </p:custDataLst>
              </p:nvPr>
            </p:nvSpPr>
            <p:spPr>
              <a:xfrm>
                <a:off x="6486396"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49" name="任意多边形: 形状 948"/>
              <p:cNvSpPr/>
              <p:nvPr>
                <p:custDataLst>
                  <p:tags r:id="rId375"/>
                </p:custDataLst>
              </p:nvPr>
            </p:nvSpPr>
            <p:spPr>
              <a:xfrm>
                <a:off x="6486396"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50" name="任意多边形: 形状 949"/>
              <p:cNvSpPr/>
              <p:nvPr>
                <p:custDataLst>
                  <p:tags r:id="rId376"/>
                </p:custDataLst>
              </p:nvPr>
            </p:nvSpPr>
            <p:spPr>
              <a:xfrm>
                <a:off x="6486396"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51" name="任意多边形: 形状 950"/>
              <p:cNvSpPr/>
              <p:nvPr>
                <p:custDataLst>
                  <p:tags r:id="rId377"/>
                </p:custDataLst>
              </p:nvPr>
            </p:nvSpPr>
            <p:spPr>
              <a:xfrm>
                <a:off x="6486396"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52" name="任意多边形: 形状 951"/>
              <p:cNvSpPr/>
              <p:nvPr>
                <p:custDataLst>
                  <p:tags r:id="rId378"/>
                </p:custDataLst>
              </p:nvPr>
            </p:nvSpPr>
            <p:spPr>
              <a:xfrm>
                <a:off x="6486396"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53" name="任意多边形: 形状 952"/>
              <p:cNvSpPr/>
              <p:nvPr>
                <p:custDataLst>
                  <p:tags r:id="rId379"/>
                </p:custDataLst>
              </p:nvPr>
            </p:nvSpPr>
            <p:spPr>
              <a:xfrm>
                <a:off x="6486396"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54" name="任意多边形: 形状 953"/>
              <p:cNvSpPr/>
              <p:nvPr>
                <p:custDataLst>
                  <p:tags r:id="rId380"/>
                </p:custDataLst>
              </p:nvPr>
            </p:nvSpPr>
            <p:spPr>
              <a:xfrm>
                <a:off x="6486396"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55" name="任意多边形: 形状 954"/>
              <p:cNvSpPr/>
              <p:nvPr>
                <p:custDataLst>
                  <p:tags r:id="rId381"/>
                </p:custDataLst>
              </p:nvPr>
            </p:nvSpPr>
            <p:spPr>
              <a:xfrm>
                <a:off x="6486396"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56" name="任意多边形: 形状 955"/>
              <p:cNvSpPr/>
              <p:nvPr>
                <p:custDataLst>
                  <p:tags r:id="rId382"/>
                </p:custDataLst>
              </p:nvPr>
            </p:nvSpPr>
            <p:spPr>
              <a:xfrm>
                <a:off x="6486396"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57" name="任意多边形: 形状 956"/>
              <p:cNvSpPr/>
              <p:nvPr>
                <p:custDataLst>
                  <p:tags r:id="rId383"/>
                </p:custDataLst>
              </p:nvPr>
            </p:nvSpPr>
            <p:spPr>
              <a:xfrm>
                <a:off x="6486396"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58" name="任意多边形: 形状 957"/>
              <p:cNvSpPr/>
              <p:nvPr>
                <p:custDataLst>
                  <p:tags r:id="rId384"/>
                </p:custDataLst>
              </p:nvPr>
            </p:nvSpPr>
            <p:spPr>
              <a:xfrm>
                <a:off x="6486396"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59" name="任意多边形: 形状 958"/>
              <p:cNvSpPr/>
              <p:nvPr>
                <p:custDataLst>
                  <p:tags r:id="rId385"/>
                </p:custDataLst>
              </p:nvPr>
            </p:nvSpPr>
            <p:spPr>
              <a:xfrm>
                <a:off x="6486396"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60" name="任意多边形: 形状 959"/>
              <p:cNvSpPr/>
              <p:nvPr>
                <p:custDataLst>
                  <p:tags r:id="rId386"/>
                </p:custDataLst>
              </p:nvPr>
            </p:nvSpPr>
            <p:spPr>
              <a:xfrm>
                <a:off x="6486396"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61" name="任意多边形: 形状 960"/>
              <p:cNvSpPr/>
              <p:nvPr>
                <p:custDataLst>
                  <p:tags r:id="rId387"/>
                </p:custDataLst>
              </p:nvPr>
            </p:nvSpPr>
            <p:spPr>
              <a:xfrm>
                <a:off x="6486396"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62" name="任意多边形: 形状 961"/>
              <p:cNvSpPr/>
              <p:nvPr>
                <p:custDataLst>
                  <p:tags r:id="rId388"/>
                </p:custDataLst>
              </p:nvPr>
            </p:nvSpPr>
            <p:spPr>
              <a:xfrm>
                <a:off x="6486396"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63" name="任意多边形: 形状 962"/>
              <p:cNvSpPr/>
              <p:nvPr>
                <p:custDataLst>
                  <p:tags r:id="rId389"/>
                </p:custDataLst>
              </p:nvPr>
            </p:nvSpPr>
            <p:spPr>
              <a:xfrm>
                <a:off x="6486396"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64" name="任意多边形: 形状 963"/>
              <p:cNvSpPr/>
              <p:nvPr>
                <p:custDataLst>
                  <p:tags r:id="rId390"/>
                </p:custDataLst>
              </p:nvPr>
            </p:nvSpPr>
            <p:spPr>
              <a:xfrm>
                <a:off x="6486396"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65" name="任意多边形: 形状 964"/>
              <p:cNvSpPr/>
              <p:nvPr>
                <p:custDataLst>
                  <p:tags r:id="rId391"/>
                </p:custDataLst>
              </p:nvPr>
            </p:nvSpPr>
            <p:spPr>
              <a:xfrm>
                <a:off x="6486396"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66" name="任意多边形: 形状 965"/>
              <p:cNvSpPr/>
              <p:nvPr>
                <p:custDataLst>
                  <p:tags r:id="rId392"/>
                </p:custDataLst>
              </p:nvPr>
            </p:nvSpPr>
            <p:spPr>
              <a:xfrm>
                <a:off x="6486396"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67" name="任意多边形: 形状 966"/>
              <p:cNvSpPr/>
              <p:nvPr>
                <p:custDataLst>
                  <p:tags r:id="rId393"/>
                </p:custDataLst>
              </p:nvPr>
            </p:nvSpPr>
            <p:spPr>
              <a:xfrm>
                <a:off x="6486396"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68" name="任意多边形: 形状 967"/>
              <p:cNvSpPr/>
              <p:nvPr>
                <p:custDataLst>
                  <p:tags r:id="rId394"/>
                </p:custDataLst>
              </p:nvPr>
            </p:nvSpPr>
            <p:spPr>
              <a:xfrm>
                <a:off x="6402352"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69" name="任意多边形: 形状 968"/>
              <p:cNvSpPr/>
              <p:nvPr>
                <p:custDataLst>
                  <p:tags r:id="rId395"/>
                </p:custDataLst>
              </p:nvPr>
            </p:nvSpPr>
            <p:spPr>
              <a:xfrm>
                <a:off x="6402352"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70" name="任意多边形: 形状 969"/>
              <p:cNvSpPr/>
              <p:nvPr>
                <p:custDataLst>
                  <p:tags r:id="rId396"/>
                </p:custDataLst>
              </p:nvPr>
            </p:nvSpPr>
            <p:spPr>
              <a:xfrm>
                <a:off x="6402352"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71" name="任意多边形: 形状 970"/>
              <p:cNvSpPr/>
              <p:nvPr>
                <p:custDataLst>
                  <p:tags r:id="rId397"/>
                </p:custDataLst>
              </p:nvPr>
            </p:nvSpPr>
            <p:spPr>
              <a:xfrm>
                <a:off x="6402352"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72" name="任意多边形: 形状 971"/>
              <p:cNvSpPr/>
              <p:nvPr>
                <p:custDataLst>
                  <p:tags r:id="rId398"/>
                </p:custDataLst>
              </p:nvPr>
            </p:nvSpPr>
            <p:spPr>
              <a:xfrm>
                <a:off x="6402352"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73" name="任意多边形: 形状 972"/>
              <p:cNvSpPr/>
              <p:nvPr>
                <p:custDataLst>
                  <p:tags r:id="rId399"/>
                </p:custDataLst>
              </p:nvPr>
            </p:nvSpPr>
            <p:spPr>
              <a:xfrm>
                <a:off x="6402352"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74" name="任意多边形: 形状 973"/>
              <p:cNvSpPr/>
              <p:nvPr>
                <p:custDataLst>
                  <p:tags r:id="rId400"/>
                </p:custDataLst>
              </p:nvPr>
            </p:nvSpPr>
            <p:spPr>
              <a:xfrm>
                <a:off x="6402352"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75" name="任意多边形: 形状 974"/>
              <p:cNvSpPr/>
              <p:nvPr>
                <p:custDataLst>
                  <p:tags r:id="rId401"/>
                </p:custDataLst>
              </p:nvPr>
            </p:nvSpPr>
            <p:spPr>
              <a:xfrm>
                <a:off x="6402352"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76" name="任意多边形: 形状 975"/>
              <p:cNvSpPr/>
              <p:nvPr>
                <p:custDataLst>
                  <p:tags r:id="rId402"/>
                </p:custDataLst>
              </p:nvPr>
            </p:nvSpPr>
            <p:spPr>
              <a:xfrm>
                <a:off x="6402352"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77" name="任意多边形: 形状 976"/>
              <p:cNvSpPr/>
              <p:nvPr>
                <p:custDataLst>
                  <p:tags r:id="rId403"/>
                </p:custDataLst>
              </p:nvPr>
            </p:nvSpPr>
            <p:spPr>
              <a:xfrm>
                <a:off x="6402352"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78" name="任意多边形: 形状 977"/>
              <p:cNvSpPr/>
              <p:nvPr>
                <p:custDataLst>
                  <p:tags r:id="rId404"/>
                </p:custDataLst>
              </p:nvPr>
            </p:nvSpPr>
            <p:spPr>
              <a:xfrm>
                <a:off x="6402352"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79" name="任意多边形: 形状 978"/>
              <p:cNvSpPr/>
              <p:nvPr>
                <p:custDataLst>
                  <p:tags r:id="rId405"/>
                </p:custDataLst>
              </p:nvPr>
            </p:nvSpPr>
            <p:spPr>
              <a:xfrm>
                <a:off x="6402352"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80" name="任意多边形: 形状 979"/>
              <p:cNvSpPr/>
              <p:nvPr>
                <p:custDataLst>
                  <p:tags r:id="rId406"/>
                </p:custDataLst>
              </p:nvPr>
            </p:nvSpPr>
            <p:spPr>
              <a:xfrm>
                <a:off x="6402352"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81" name="任意多边形: 形状 980"/>
              <p:cNvSpPr/>
              <p:nvPr>
                <p:custDataLst>
                  <p:tags r:id="rId407"/>
                </p:custDataLst>
              </p:nvPr>
            </p:nvSpPr>
            <p:spPr>
              <a:xfrm>
                <a:off x="6402352"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82" name="任意多边形: 形状 981"/>
              <p:cNvSpPr/>
              <p:nvPr>
                <p:custDataLst>
                  <p:tags r:id="rId408"/>
                </p:custDataLst>
              </p:nvPr>
            </p:nvSpPr>
            <p:spPr>
              <a:xfrm>
                <a:off x="6402352"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83" name="任意多边形: 形状 982"/>
              <p:cNvSpPr/>
              <p:nvPr>
                <p:custDataLst>
                  <p:tags r:id="rId409"/>
                </p:custDataLst>
              </p:nvPr>
            </p:nvSpPr>
            <p:spPr>
              <a:xfrm>
                <a:off x="6402352"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84" name="任意多边形: 形状 983"/>
              <p:cNvSpPr/>
              <p:nvPr>
                <p:custDataLst>
                  <p:tags r:id="rId410"/>
                </p:custDataLst>
              </p:nvPr>
            </p:nvSpPr>
            <p:spPr>
              <a:xfrm>
                <a:off x="6402352"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85" name="任意多边形: 形状 984"/>
              <p:cNvSpPr/>
              <p:nvPr>
                <p:custDataLst>
                  <p:tags r:id="rId411"/>
                </p:custDataLst>
              </p:nvPr>
            </p:nvSpPr>
            <p:spPr>
              <a:xfrm>
                <a:off x="6402352"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86" name="任意多边形: 形状 985"/>
              <p:cNvSpPr/>
              <p:nvPr>
                <p:custDataLst>
                  <p:tags r:id="rId412"/>
                </p:custDataLst>
              </p:nvPr>
            </p:nvSpPr>
            <p:spPr>
              <a:xfrm>
                <a:off x="6402352"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87" name="任意多边形: 形状 986"/>
              <p:cNvSpPr/>
              <p:nvPr>
                <p:custDataLst>
                  <p:tags r:id="rId413"/>
                </p:custDataLst>
              </p:nvPr>
            </p:nvSpPr>
            <p:spPr>
              <a:xfrm>
                <a:off x="6402352"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88" name="任意多边形: 形状 987"/>
              <p:cNvSpPr/>
              <p:nvPr>
                <p:custDataLst>
                  <p:tags r:id="rId414"/>
                </p:custDataLst>
              </p:nvPr>
            </p:nvSpPr>
            <p:spPr>
              <a:xfrm>
                <a:off x="6402352"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89" name="任意多边形: 形状 988"/>
              <p:cNvSpPr/>
              <p:nvPr>
                <p:custDataLst>
                  <p:tags r:id="rId415"/>
                </p:custDataLst>
              </p:nvPr>
            </p:nvSpPr>
            <p:spPr>
              <a:xfrm>
                <a:off x="6402352"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90" name="任意多边形: 形状 989"/>
              <p:cNvSpPr/>
              <p:nvPr>
                <p:custDataLst>
                  <p:tags r:id="rId416"/>
                </p:custDataLst>
              </p:nvPr>
            </p:nvSpPr>
            <p:spPr>
              <a:xfrm>
                <a:off x="6402352"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91" name="任意多边形: 形状 990"/>
              <p:cNvSpPr/>
              <p:nvPr>
                <p:custDataLst>
                  <p:tags r:id="rId417"/>
                </p:custDataLst>
              </p:nvPr>
            </p:nvSpPr>
            <p:spPr>
              <a:xfrm>
                <a:off x="6318309"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92" name="任意多边形: 形状 991"/>
              <p:cNvSpPr/>
              <p:nvPr>
                <p:custDataLst>
                  <p:tags r:id="rId418"/>
                </p:custDataLst>
              </p:nvPr>
            </p:nvSpPr>
            <p:spPr>
              <a:xfrm>
                <a:off x="6318309"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93" name="任意多边形: 形状 992"/>
              <p:cNvSpPr/>
              <p:nvPr>
                <p:custDataLst>
                  <p:tags r:id="rId419"/>
                </p:custDataLst>
              </p:nvPr>
            </p:nvSpPr>
            <p:spPr>
              <a:xfrm>
                <a:off x="6318309"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94" name="任意多边形: 形状 993"/>
              <p:cNvSpPr/>
              <p:nvPr>
                <p:custDataLst>
                  <p:tags r:id="rId420"/>
                </p:custDataLst>
              </p:nvPr>
            </p:nvSpPr>
            <p:spPr>
              <a:xfrm>
                <a:off x="6318309"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95" name="任意多边形: 形状 994"/>
              <p:cNvSpPr/>
              <p:nvPr>
                <p:custDataLst>
                  <p:tags r:id="rId421"/>
                </p:custDataLst>
              </p:nvPr>
            </p:nvSpPr>
            <p:spPr>
              <a:xfrm>
                <a:off x="6318309"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96" name="任意多边形: 形状 995"/>
              <p:cNvSpPr/>
              <p:nvPr>
                <p:custDataLst>
                  <p:tags r:id="rId422"/>
                </p:custDataLst>
              </p:nvPr>
            </p:nvSpPr>
            <p:spPr>
              <a:xfrm>
                <a:off x="6318309"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97" name="任意多边形: 形状 996"/>
              <p:cNvSpPr/>
              <p:nvPr>
                <p:custDataLst>
                  <p:tags r:id="rId423"/>
                </p:custDataLst>
              </p:nvPr>
            </p:nvSpPr>
            <p:spPr>
              <a:xfrm>
                <a:off x="6318309"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98" name="任意多边形: 形状 997"/>
              <p:cNvSpPr/>
              <p:nvPr>
                <p:custDataLst>
                  <p:tags r:id="rId424"/>
                </p:custDataLst>
              </p:nvPr>
            </p:nvSpPr>
            <p:spPr>
              <a:xfrm>
                <a:off x="6318309"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99" name="任意多边形: 形状 998"/>
              <p:cNvSpPr/>
              <p:nvPr>
                <p:custDataLst>
                  <p:tags r:id="rId425"/>
                </p:custDataLst>
              </p:nvPr>
            </p:nvSpPr>
            <p:spPr>
              <a:xfrm>
                <a:off x="6318309"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00" name="任意多边形: 形状 999"/>
              <p:cNvSpPr/>
              <p:nvPr>
                <p:custDataLst>
                  <p:tags r:id="rId426"/>
                </p:custDataLst>
              </p:nvPr>
            </p:nvSpPr>
            <p:spPr>
              <a:xfrm>
                <a:off x="6318309"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01" name="任意多边形: 形状 1000"/>
              <p:cNvSpPr/>
              <p:nvPr>
                <p:custDataLst>
                  <p:tags r:id="rId427"/>
                </p:custDataLst>
              </p:nvPr>
            </p:nvSpPr>
            <p:spPr>
              <a:xfrm>
                <a:off x="6318309"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02" name="任意多边形: 形状 1001"/>
              <p:cNvSpPr/>
              <p:nvPr>
                <p:custDataLst>
                  <p:tags r:id="rId428"/>
                </p:custDataLst>
              </p:nvPr>
            </p:nvSpPr>
            <p:spPr>
              <a:xfrm>
                <a:off x="6318309"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03" name="任意多边形: 形状 1002"/>
              <p:cNvSpPr/>
              <p:nvPr>
                <p:custDataLst>
                  <p:tags r:id="rId429"/>
                </p:custDataLst>
              </p:nvPr>
            </p:nvSpPr>
            <p:spPr>
              <a:xfrm>
                <a:off x="6318309"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04" name="任意多边形: 形状 1003"/>
              <p:cNvSpPr/>
              <p:nvPr>
                <p:custDataLst>
                  <p:tags r:id="rId430"/>
                </p:custDataLst>
              </p:nvPr>
            </p:nvSpPr>
            <p:spPr>
              <a:xfrm>
                <a:off x="6318309"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05" name="任意多边形: 形状 1004"/>
              <p:cNvSpPr/>
              <p:nvPr>
                <p:custDataLst>
                  <p:tags r:id="rId431"/>
                </p:custDataLst>
              </p:nvPr>
            </p:nvSpPr>
            <p:spPr>
              <a:xfrm>
                <a:off x="6318309"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06" name="任意多边形: 形状 1005"/>
              <p:cNvSpPr/>
              <p:nvPr>
                <p:custDataLst>
                  <p:tags r:id="rId432"/>
                </p:custDataLst>
              </p:nvPr>
            </p:nvSpPr>
            <p:spPr>
              <a:xfrm>
                <a:off x="6318309"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07" name="任意多边形: 形状 1006"/>
              <p:cNvSpPr/>
              <p:nvPr>
                <p:custDataLst>
                  <p:tags r:id="rId433"/>
                </p:custDataLst>
              </p:nvPr>
            </p:nvSpPr>
            <p:spPr>
              <a:xfrm>
                <a:off x="6318309"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08" name="任意多边形: 形状 1007"/>
              <p:cNvSpPr/>
              <p:nvPr>
                <p:custDataLst>
                  <p:tags r:id="rId434"/>
                </p:custDataLst>
              </p:nvPr>
            </p:nvSpPr>
            <p:spPr>
              <a:xfrm>
                <a:off x="6318309"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09" name="任意多边形: 形状 1008"/>
              <p:cNvSpPr/>
              <p:nvPr>
                <p:custDataLst>
                  <p:tags r:id="rId435"/>
                </p:custDataLst>
              </p:nvPr>
            </p:nvSpPr>
            <p:spPr>
              <a:xfrm>
                <a:off x="6318309"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10" name="任意多边形: 形状 1009"/>
              <p:cNvSpPr/>
              <p:nvPr>
                <p:custDataLst>
                  <p:tags r:id="rId436"/>
                </p:custDataLst>
              </p:nvPr>
            </p:nvSpPr>
            <p:spPr>
              <a:xfrm>
                <a:off x="6318309"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11" name="任意多边形: 形状 1010"/>
              <p:cNvSpPr/>
              <p:nvPr>
                <p:custDataLst>
                  <p:tags r:id="rId437"/>
                </p:custDataLst>
              </p:nvPr>
            </p:nvSpPr>
            <p:spPr>
              <a:xfrm>
                <a:off x="6318309"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12" name="任意多边形: 形状 1011"/>
              <p:cNvSpPr/>
              <p:nvPr>
                <p:custDataLst>
                  <p:tags r:id="rId438"/>
                </p:custDataLst>
              </p:nvPr>
            </p:nvSpPr>
            <p:spPr>
              <a:xfrm>
                <a:off x="6318309"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13" name="任意多边形: 形状 1012"/>
              <p:cNvSpPr/>
              <p:nvPr>
                <p:custDataLst>
                  <p:tags r:id="rId439"/>
                </p:custDataLst>
              </p:nvPr>
            </p:nvSpPr>
            <p:spPr>
              <a:xfrm>
                <a:off x="6318309"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14" name="任意多边形: 形状 1013"/>
              <p:cNvSpPr/>
              <p:nvPr>
                <p:custDataLst>
                  <p:tags r:id="rId440"/>
                </p:custDataLst>
              </p:nvPr>
            </p:nvSpPr>
            <p:spPr>
              <a:xfrm>
                <a:off x="6233361"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15" name="任意多边形: 形状 1014"/>
              <p:cNvSpPr/>
              <p:nvPr>
                <p:custDataLst>
                  <p:tags r:id="rId441"/>
                </p:custDataLst>
              </p:nvPr>
            </p:nvSpPr>
            <p:spPr>
              <a:xfrm>
                <a:off x="6233361"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16" name="任意多边形: 形状 1015"/>
              <p:cNvSpPr/>
              <p:nvPr>
                <p:custDataLst>
                  <p:tags r:id="rId442"/>
                </p:custDataLst>
              </p:nvPr>
            </p:nvSpPr>
            <p:spPr>
              <a:xfrm>
                <a:off x="6233361"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17" name="任意多边形: 形状 1016"/>
              <p:cNvSpPr/>
              <p:nvPr>
                <p:custDataLst>
                  <p:tags r:id="rId443"/>
                </p:custDataLst>
              </p:nvPr>
            </p:nvSpPr>
            <p:spPr>
              <a:xfrm>
                <a:off x="6233361"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18" name="任意多边形: 形状 1017"/>
              <p:cNvSpPr/>
              <p:nvPr>
                <p:custDataLst>
                  <p:tags r:id="rId444"/>
                </p:custDataLst>
              </p:nvPr>
            </p:nvSpPr>
            <p:spPr>
              <a:xfrm>
                <a:off x="6233361"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19" name="任意多边形: 形状 1018"/>
              <p:cNvSpPr/>
              <p:nvPr>
                <p:custDataLst>
                  <p:tags r:id="rId445"/>
                </p:custDataLst>
              </p:nvPr>
            </p:nvSpPr>
            <p:spPr>
              <a:xfrm>
                <a:off x="6233361"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20" name="任意多边形: 形状 1019"/>
              <p:cNvSpPr/>
              <p:nvPr>
                <p:custDataLst>
                  <p:tags r:id="rId446"/>
                </p:custDataLst>
              </p:nvPr>
            </p:nvSpPr>
            <p:spPr>
              <a:xfrm>
                <a:off x="6233361"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21" name="任意多边形: 形状 1020"/>
              <p:cNvSpPr/>
              <p:nvPr>
                <p:custDataLst>
                  <p:tags r:id="rId447"/>
                </p:custDataLst>
              </p:nvPr>
            </p:nvSpPr>
            <p:spPr>
              <a:xfrm>
                <a:off x="6233361"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22" name="任意多边形: 形状 1021"/>
              <p:cNvSpPr/>
              <p:nvPr>
                <p:custDataLst>
                  <p:tags r:id="rId448"/>
                </p:custDataLst>
              </p:nvPr>
            </p:nvSpPr>
            <p:spPr>
              <a:xfrm>
                <a:off x="6233361"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23" name="任意多边形: 形状 1022"/>
              <p:cNvSpPr/>
              <p:nvPr>
                <p:custDataLst>
                  <p:tags r:id="rId449"/>
                </p:custDataLst>
              </p:nvPr>
            </p:nvSpPr>
            <p:spPr>
              <a:xfrm>
                <a:off x="6233361"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24" name="任意多边形: 形状 1023"/>
              <p:cNvSpPr/>
              <p:nvPr>
                <p:custDataLst>
                  <p:tags r:id="rId450"/>
                </p:custDataLst>
              </p:nvPr>
            </p:nvSpPr>
            <p:spPr>
              <a:xfrm>
                <a:off x="6233361"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25" name="任意多边形: 形状 1024"/>
              <p:cNvSpPr/>
              <p:nvPr>
                <p:custDataLst>
                  <p:tags r:id="rId451"/>
                </p:custDataLst>
              </p:nvPr>
            </p:nvSpPr>
            <p:spPr>
              <a:xfrm>
                <a:off x="6233361"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26" name="任意多边形: 形状 1025"/>
              <p:cNvSpPr/>
              <p:nvPr>
                <p:custDataLst>
                  <p:tags r:id="rId452"/>
                </p:custDataLst>
              </p:nvPr>
            </p:nvSpPr>
            <p:spPr>
              <a:xfrm>
                <a:off x="6233361"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27" name="任意多边形: 形状 1026"/>
              <p:cNvSpPr/>
              <p:nvPr>
                <p:custDataLst>
                  <p:tags r:id="rId453"/>
                </p:custDataLst>
              </p:nvPr>
            </p:nvSpPr>
            <p:spPr>
              <a:xfrm>
                <a:off x="6233361"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28" name="任意多边形: 形状 1027"/>
              <p:cNvSpPr/>
              <p:nvPr>
                <p:custDataLst>
                  <p:tags r:id="rId454"/>
                </p:custDataLst>
              </p:nvPr>
            </p:nvSpPr>
            <p:spPr>
              <a:xfrm>
                <a:off x="6233361"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29" name="任意多边形: 形状 1028"/>
              <p:cNvSpPr/>
              <p:nvPr>
                <p:custDataLst>
                  <p:tags r:id="rId455"/>
                </p:custDataLst>
              </p:nvPr>
            </p:nvSpPr>
            <p:spPr>
              <a:xfrm>
                <a:off x="6233361"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30" name="任意多边形: 形状 1029"/>
              <p:cNvSpPr/>
              <p:nvPr>
                <p:custDataLst>
                  <p:tags r:id="rId456"/>
                </p:custDataLst>
              </p:nvPr>
            </p:nvSpPr>
            <p:spPr>
              <a:xfrm>
                <a:off x="6233361"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31" name="任意多边形: 形状 1030"/>
              <p:cNvSpPr/>
              <p:nvPr>
                <p:custDataLst>
                  <p:tags r:id="rId457"/>
                </p:custDataLst>
              </p:nvPr>
            </p:nvSpPr>
            <p:spPr>
              <a:xfrm>
                <a:off x="6233361"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32" name="任意多边形: 形状 1031"/>
              <p:cNvSpPr/>
              <p:nvPr>
                <p:custDataLst>
                  <p:tags r:id="rId458"/>
                </p:custDataLst>
              </p:nvPr>
            </p:nvSpPr>
            <p:spPr>
              <a:xfrm>
                <a:off x="6233361"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33" name="任意多边形: 形状 1032"/>
              <p:cNvSpPr/>
              <p:nvPr>
                <p:custDataLst>
                  <p:tags r:id="rId459"/>
                </p:custDataLst>
              </p:nvPr>
            </p:nvSpPr>
            <p:spPr>
              <a:xfrm>
                <a:off x="6233361"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34" name="任意多边形: 形状 1033"/>
              <p:cNvSpPr/>
              <p:nvPr>
                <p:custDataLst>
                  <p:tags r:id="rId460"/>
                </p:custDataLst>
              </p:nvPr>
            </p:nvSpPr>
            <p:spPr>
              <a:xfrm>
                <a:off x="6233361"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35" name="任意多边形: 形状 1034"/>
              <p:cNvSpPr/>
              <p:nvPr>
                <p:custDataLst>
                  <p:tags r:id="rId461"/>
                </p:custDataLst>
              </p:nvPr>
            </p:nvSpPr>
            <p:spPr>
              <a:xfrm>
                <a:off x="6233361"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36" name="任意多边形: 形状 1035"/>
              <p:cNvSpPr/>
              <p:nvPr>
                <p:custDataLst>
                  <p:tags r:id="rId462"/>
                </p:custDataLst>
              </p:nvPr>
            </p:nvSpPr>
            <p:spPr>
              <a:xfrm>
                <a:off x="6233361"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37" name="任意多边形: 形状 1036"/>
              <p:cNvSpPr/>
              <p:nvPr>
                <p:custDataLst>
                  <p:tags r:id="rId463"/>
                </p:custDataLst>
              </p:nvPr>
            </p:nvSpPr>
            <p:spPr>
              <a:xfrm>
                <a:off x="6149317"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38" name="任意多边形: 形状 1037"/>
              <p:cNvSpPr/>
              <p:nvPr>
                <p:custDataLst>
                  <p:tags r:id="rId464"/>
                </p:custDataLst>
              </p:nvPr>
            </p:nvSpPr>
            <p:spPr>
              <a:xfrm>
                <a:off x="6149317"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39" name="任意多边形: 形状 1038"/>
              <p:cNvSpPr/>
              <p:nvPr>
                <p:custDataLst>
                  <p:tags r:id="rId465"/>
                </p:custDataLst>
              </p:nvPr>
            </p:nvSpPr>
            <p:spPr>
              <a:xfrm>
                <a:off x="6149317"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40" name="任意多边形: 形状 1039"/>
              <p:cNvSpPr/>
              <p:nvPr>
                <p:custDataLst>
                  <p:tags r:id="rId466"/>
                </p:custDataLst>
              </p:nvPr>
            </p:nvSpPr>
            <p:spPr>
              <a:xfrm>
                <a:off x="6149317"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41" name="任意多边形: 形状 1040"/>
              <p:cNvSpPr/>
              <p:nvPr>
                <p:custDataLst>
                  <p:tags r:id="rId467"/>
                </p:custDataLst>
              </p:nvPr>
            </p:nvSpPr>
            <p:spPr>
              <a:xfrm>
                <a:off x="6149317"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42" name="任意多边形: 形状 1041"/>
              <p:cNvSpPr/>
              <p:nvPr>
                <p:custDataLst>
                  <p:tags r:id="rId468"/>
                </p:custDataLst>
              </p:nvPr>
            </p:nvSpPr>
            <p:spPr>
              <a:xfrm>
                <a:off x="6149317"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43" name="任意多边形: 形状 1042"/>
              <p:cNvSpPr/>
              <p:nvPr>
                <p:custDataLst>
                  <p:tags r:id="rId469"/>
                </p:custDataLst>
              </p:nvPr>
            </p:nvSpPr>
            <p:spPr>
              <a:xfrm>
                <a:off x="6149317"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44" name="任意多边形: 形状 1043"/>
              <p:cNvSpPr/>
              <p:nvPr>
                <p:custDataLst>
                  <p:tags r:id="rId470"/>
                </p:custDataLst>
              </p:nvPr>
            </p:nvSpPr>
            <p:spPr>
              <a:xfrm>
                <a:off x="6149317"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45" name="任意多边形: 形状 1044"/>
              <p:cNvSpPr/>
              <p:nvPr>
                <p:custDataLst>
                  <p:tags r:id="rId471"/>
                </p:custDataLst>
              </p:nvPr>
            </p:nvSpPr>
            <p:spPr>
              <a:xfrm>
                <a:off x="6149317"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46" name="任意多边形: 形状 1045"/>
              <p:cNvSpPr/>
              <p:nvPr>
                <p:custDataLst>
                  <p:tags r:id="rId472"/>
                </p:custDataLst>
              </p:nvPr>
            </p:nvSpPr>
            <p:spPr>
              <a:xfrm>
                <a:off x="6149317"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47" name="任意多边形: 形状 1046"/>
              <p:cNvSpPr/>
              <p:nvPr>
                <p:custDataLst>
                  <p:tags r:id="rId473"/>
                </p:custDataLst>
              </p:nvPr>
            </p:nvSpPr>
            <p:spPr>
              <a:xfrm>
                <a:off x="6149317"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48" name="任意多边形: 形状 1047"/>
              <p:cNvSpPr/>
              <p:nvPr>
                <p:custDataLst>
                  <p:tags r:id="rId474"/>
                </p:custDataLst>
              </p:nvPr>
            </p:nvSpPr>
            <p:spPr>
              <a:xfrm>
                <a:off x="6149317"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49" name="任意多边形: 形状 1048"/>
              <p:cNvSpPr/>
              <p:nvPr>
                <p:custDataLst>
                  <p:tags r:id="rId475"/>
                </p:custDataLst>
              </p:nvPr>
            </p:nvSpPr>
            <p:spPr>
              <a:xfrm>
                <a:off x="6149317"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50" name="任意多边形: 形状 1049"/>
              <p:cNvSpPr/>
              <p:nvPr>
                <p:custDataLst>
                  <p:tags r:id="rId476"/>
                </p:custDataLst>
              </p:nvPr>
            </p:nvSpPr>
            <p:spPr>
              <a:xfrm>
                <a:off x="6149317"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51" name="任意多边形: 形状 1050"/>
              <p:cNvSpPr/>
              <p:nvPr>
                <p:custDataLst>
                  <p:tags r:id="rId477"/>
                </p:custDataLst>
              </p:nvPr>
            </p:nvSpPr>
            <p:spPr>
              <a:xfrm>
                <a:off x="6149317"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52" name="任意多边形: 形状 1051"/>
              <p:cNvSpPr/>
              <p:nvPr>
                <p:custDataLst>
                  <p:tags r:id="rId478"/>
                </p:custDataLst>
              </p:nvPr>
            </p:nvSpPr>
            <p:spPr>
              <a:xfrm>
                <a:off x="6149317"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53" name="任意多边形: 形状 1052"/>
              <p:cNvSpPr/>
              <p:nvPr>
                <p:custDataLst>
                  <p:tags r:id="rId479"/>
                </p:custDataLst>
              </p:nvPr>
            </p:nvSpPr>
            <p:spPr>
              <a:xfrm>
                <a:off x="6149317"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54" name="任意多边形: 形状 1053"/>
              <p:cNvSpPr/>
              <p:nvPr>
                <p:custDataLst>
                  <p:tags r:id="rId480"/>
                </p:custDataLst>
              </p:nvPr>
            </p:nvSpPr>
            <p:spPr>
              <a:xfrm>
                <a:off x="6149317"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55" name="任意多边形: 形状 1054"/>
              <p:cNvSpPr/>
              <p:nvPr>
                <p:custDataLst>
                  <p:tags r:id="rId481"/>
                </p:custDataLst>
              </p:nvPr>
            </p:nvSpPr>
            <p:spPr>
              <a:xfrm>
                <a:off x="6149317"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56" name="任意多边形: 形状 1055"/>
              <p:cNvSpPr/>
              <p:nvPr>
                <p:custDataLst>
                  <p:tags r:id="rId482"/>
                </p:custDataLst>
              </p:nvPr>
            </p:nvSpPr>
            <p:spPr>
              <a:xfrm>
                <a:off x="6149317"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57" name="任意多边形: 形状 1056"/>
              <p:cNvSpPr/>
              <p:nvPr>
                <p:custDataLst>
                  <p:tags r:id="rId483"/>
                </p:custDataLst>
              </p:nvPr>
            </p:nvSpPr>
            <p:spPr>
              <a:xfrm>
                <a:off x="6149317"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58" name="任意多边形: 形状 1057"/>
              <p:cNvSpPr/>
              <p:nvPr>
                <p:custDataLst>
                  <p:tags r:id="rId484"/>
                </p:custDataLst>
              </p:nvPr>
            </p:nvSpPr>
            <p:spPr>
              <a:xfrm>
                <a:off x="6149317"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59" name="任意多边形: 形状 1058"/>
              <p:cNvSpPr/>
              <p:nvPr>
                <p:custDataLst>
                  <p:tags r:id="rId485"/>
                </p:custDataLst>
              </p:nvPr>
            </p:nvSpPr>
            <p:spPr>
              <a:xfrm>
                <a:off x="6149317"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60" name="任意多边形: 形状 1059"/>
              <p:cNvSpPr/>
              <p:nvPr>
                <p:custDataLst>
                  <p:tags r:id="rId486"/>
                </p:custDataLst>
              </p:nvPr>
            </p:nvSpPr>
            <p:spPr>
              <a:xfrm>
                <a:off x="6065274"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61" name="任意多边形: 形状 1060"/>
              <p:cNvSpPr/>
              <p:nvPr>
                <p:custDataLst>
                  <p:tags r:id="rId487"/>
                </p:custDataLst>
              </p:nvPr>
            </p:nvSpPr>
            <p:spPr>
              <a:xfrm>
                <a:off x="6065274"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62" name="任意多边形: 形状 1061"/>
              <p:cNvSpPr/>
              <p:nvPr>
                <p:custDataLst>
                  <p:tags r:id="rId488"/>
                </p:custDataLst>
              </p:nvPr>
            </p:nvSpPr>
            <p:spPr>
              <a:xfrm>
                <a:off x="6065274"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63" name="任意多边形: 形状 1062"/>
              <p:cNvSpPr/>
              <p:nvPr>
                <p:custDataLst>
                  <p:tags r:id="rId489"/>
                </p:custDataLst>
              </p:nvPr>
            </p:nvSpPr>
            <p:spPr>
              <a:xfrm>
                <a:off x="6065274"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64" name="任意多边形: 形状 1063"/>
              <p:cNvSpPr/>
              <p:nvPr>
                <p:custDataLst>
                  <p:tags r:id="rId490"/>
                </p:custDataLst>
              </p:nvPr>
            </p:nvSpPr>
            <p:spPr>
              <a:xfrm>
                <a:off x="6065274"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65" name="任意多边形: 形状 1064"/>
              <p:cNvSpPr/>
              <p:nvPr>
                <p:custDataLst>
                  <p:tags r:id="rId491"/>
                </p:custDataLst>
              </p:nvPr>
            </p:nvSpPr>
            <p:spPr>
              <a:xfrm>
                <a:off x="6065274"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66" name="任意多边形: 形状 1065"/>
              <p:cNvSpPr/>
              <p:nvPr>
                <p:custDataLst>
                  <p:tags r:id="rId492"/>
                </p:custDataLst>
              </p:nvPr>
            </p:nvSpPr>
            <p:spPr>
              <a:xfrm>
                <a:off x="6065274"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67" name="任意多边形: 形状 1066"/>
              <p:cNvSpPr/>
              <p:nvPr>
                <p:custDataLst>
                  <p:tags r:id="rId493"/>
                </p:custDataLst>
              </p:nvPr>
            </p:nvSpPr>
            <p:spPr>
              <a:xfrm>
                <a:off x="6065274"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68" name="任意多边形: 形状 1067"/>
              <p:cNvSpPr/>
              <p:nvPr>
                <p:custDataLst>
                  <p:tags r:id="rId494"/>
                </p:custDataLst>
              </p:nvPr>
            </p:nvSpPr>
            <p:spPr>
              <a:xfrm>
                <a:off x="6065274"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69" name="任意多边形: 形状 1068"/>
              <p:cNvSpPr/>
              <p:nvPr>
                <p:custDataLst>
                  <p:tags r:id="rId495"/>
                </p:custDataLst>
              </p:nvPr>
            </p:nvSpPr>
            <p:spPr>
              <a:xfrm>
                <a:off x="6065274"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70" name="任意多边形: 形状 1069"/>
              <p:cNvSpPr/>
              <p:nvPr>
                <p:custDataLst>
                  <p:tags r:id="rId496"/>
                </p:custDataLst>
              </p:nvPr>
            </p:nvSpPr>
            <p:spPr>
              <a:xfrm>
                <a:off x="6065274"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71" name="任意多边形: 形状 1070"/>
              <p:cNvSpPr/>
              <p:nvPr>
                <p:custDataLst>
                  <p:tags r:id="rId497"/>
                </p:custDataLst>
              </p:nvPr>
            </p:nvSpPr>
            <p:spPr>
              <a:xfrm>
                <a:off x="6065274"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72" name="任意多边形: 形状 1071"/>
              <p:cNvSpPr/>
              <p:nvPr>
                <p:custDataLst>
                  <p:tags r:id="rId498"/>
                </p:custDataLst>
              </p:nvPr>
            </p:nvSpPr>
            <p:spPr>
              <a:xfrm>
                <a:off x="6065274"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73" name="任意多边形: 形状 1072"/>
              <p:cNvSpPr/>
              <p:nvPr>
                <p:custDataLst>
                  <p:tags r:id="rId499"/>
                </p:custDataLst>
              </p:nvPr>
            </p:nvSpPr>
            <p:spPr>
              <a:xfrm>
                <a:off x="6065274"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74" name="任意多边形: 形状 1073"/>
              <p:cNvSpPr/>
              <p:nvPr>
                <p:custDataLst>
                  <p:tags r:id="rId500"/>
                </p:custDataLst>
              </p:nvPr>
            </p:nvSpPr>
            <p:spPr>
              <a:xfrm>
                <a:off x="6065274"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75" name="任意多边形: 形状 1074"/>
              <p:cNvSpPr/>
              <p:nvPr>
                <p:custDataLst>
                  <p:tags r:id="rId501"/>
                </p:custDataLst>
              </p:nvPr>
            </p:nvSpPr>
            <p:spPr>
              <a:xfrm>
                <a:off x="6065274"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76" name="任意多边形: 形状 1075"/>
              <p:cNvSpPr/>
              <p:nvPr>
                <p:custDataLst>
                  <p:tags r:id="rId502"/>
                </p:custDataLst>
              </p:nvPr>
            </p:nvSpPr>
            <p:spPr>
              <a:xfrm>
                <a:off x="6065274"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77" name="任意多边形: 形状 1076"/>
              <p:cNvSpPr/>
              <p:nvPr>
                <p:custDataLst>
                  <p:tags r:id="rId503"/>
                </p:custDataLst>
              </p:nvPr>
            </p:nvSpPr>
            <p:spPr>
              <a:xfrm>
                <a:off x="6065274"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78" name="任意多边形: 形状 1077"/>
              <p:cNvSpPr/>
              <p:nvPr>
                <p:custDataLst>
                  <p:tags r:id="rId504"/>
                </p:custDataLst>
              </p:nvPr>
            </p:nvSpPr>
            <p:spPr>
              <a:xfrm>
                <a:off x="6065274"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79" name="任意多边形: 形状 1078"/>
              <p:cNvSpPr/>
              <p:nvPr>
                <p:custDataLst>
                  <p:tags r:id="rId505"/>
                </p:custDataLst>
              </p:nvPr>
            </p:nvSpPr>
            <p:spPr>
              <a:xfrm>
                <a:off x="6065274"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80" name="任意多边形: 形状 1079"/>
              <p:cNvSpPr/>
              <p:nvPr>
                <p:custDataLst>
                  <p:tags r:id="rId506"/>
                </p:custDataLst>
              </p:nvPr>
            </p:nvSpPr>
            <p:spPr>
              <a:xfrm>
                <a:off x="6065274"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81" name="任意多边形: 形状 1080"/>
              <p:cNvSpPr/>
              <p:nvPr>
                <p:custDataLst>
                  <p:tags r:id="rId507"/>
                </p:custDataLst>
              </p:nvPr>
            </p:nvSpPr>
            <p:spPr>
              <a:xfrm>
                <a:off x="6065274"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82" name="任意多边形: 形状 1081"/>
              <p:cNvSpPr/>
              <p:nvPr>
                <p:custDataLst>
                  <p:tags r:id="rId508"/>
                </p:custDataLst>
              </p:nvPr>
            </p:nvSpPr>
            <p:spPr>
              <a:xfrm>
                <a:off x="6065274"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83" name="任意多边形: 形状 1082"/>
              <p:cNvSpPr/>
              <p:nvPr>
                <p:custDataLst>
                  <p:tags r:id="rId509"/>
                </p:custDataLst>
              </p:nvPr>
            </p:nvSpPr>
            <p:spPr>
              <a:xfrm>
                <a:off x="5980326"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84" name="任意多边形: 形状 1083"/>
              <p:cNvSpPr/>
              <p:nvPr>
                <p:custDataLst>
                  <p:tags r:id="rId510"/>
                </p:custDataLst>
              </p:nvPr>
            </p:nvSpPr>
            <p:spPr>
              <a:xfrm>
                <a:off x="5980326"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85" name="任意多边形: 形状 1084"/>
              <p:cNvSpPr/>
              <p:nvPr>
                <p:custDataLst>
                  <p:tags r:id="rId511"/>
                </p:custDataLst>
              </p:nvPr>
            </p:nvSpPr>
            <p:spPr>
              <a:xfrm>
                <a:off x="5980326"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86" name="任意多边形: 形状 1085"/>
              <p:cNvSpPr/>
              <p:nvPr>
                <p:custDataLst>
                  <p:tags r:id="rId512"/>
                </p:custDataLst>
              </p:nvPr>
            </p:nvSpPr>
            <p:spPr>
              <a:xfrm>
                <a:off x="5980326"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87" name="任意多边形: 形状 1086"/>
              <p:cNvSpPr/>
              <p:nvPr>
                <p:custDataLst>
                  <p:tags r:id="rId513"/>
                </p:custDataLst>
              </p:nvPr>
            </p:nvSpPr>
            <p:spPr>
              <a:xfrm>
                <a:off x="5980326"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88" name="任意多边形: 形状 1087"/>
              <p:cNvSpPr/>
              <p:nvPr>
                <p:custDataLst>
                  <p:tags r:id="rId514"/>
                </p:custDataLst>
              </p:nvPr>
            </p:nvSpPr>
            <p:spPr>
              <a:xfrm>
                <a:off x="5980326"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89" name="任意多边形: 形状 1088"/>
              <p:cNvSpPr/>
              <p:nvPr>
                <p:custDataLst>
                  <p:tags r:id="rId515"/>
                </p:custDataLst>
              </p:nvPr>
            </p:nvSpPr>
            <p:spPr>
              <a:xfrm>
                <a:off x="5980326"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90" name="任意多边形: 形状 1089"/>
              <p:cNvSpPr/>
              <p:nvPr>
                <p:custDataLst>
                  <p:tags r:id="rId516"/>
                </p:custDataLst>
              </p:nvPr>
            </p:nvSpPr>
            <p:spPr>
              <a:xfrm>
                <a:off x="5980326"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91" name="任意多边形: 形状 1090"/>
              <p:cNvSpPr/>
              <p:nvPr>
                <p:custDataLst>
                  <p:tags r:id="rId517"/>
                </p:custDataLst>
              </p:nvPr>
            </p:nvSpPr>
            <p:spPr>
              <a:xfrm>
                <a:off x="5980326"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92" name="任意多边形: 形状 1091"/>
              <p:cNvSpPr/>
              <p:nvPr>
                <p:custDataLst>
                  <p:tags r:id="rId518"/>
                </p:custDataLst>
              </p:nvPr>
            </p:nvSpPr>
            <p:spPr>
              <a:xfrm>
                <a:off x="5980326"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93" name="任意多边形: 形状 1092"/>
              <p:cNvSpPr/>
              <p:nvPr>
                <p:custDataLst>
                  <p:tags r:id="rId519"/>
                </p:custDataLst>
              </p:nvPr>
            </p:nvSpPr>
            <p:spPr>
              <a:xfrm>
                <a:off x="5980326"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94" name="任意多边形: 形状 1093"/>
              <p:cNvSpPr/>
              <p:nvPr>
                <p:custDataLst>
                  <p:tags r:id="rId520"/>
                </p:custDataLst>
              </p:nvPr>
            </p:nvSpPr>
            <p:spPr>
              <a:xfrm>
                <a:off x="5980326"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95" name="任意多边形: 形状 1094"/>
              <p:cNvSpPr/>
              <p:nvPr>
                <p:custDataLst>
                  <p:tags r:id="rId521"/>
                </p:custDataLst>
              </p:nvPr>
            </p:nvSpPr>
            <p:spPr>
              <a:xfrm>
                <a:off x="5980326"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96" name="任意多边形: 形状 1095"/>
              <p:cNvSpPr/>
              <p:nvPr>
                <p:custDataLst>
                  <p:tags r:id="rId522"/>
                </p:custDataLst>
              </p:nvPr>
            </p:nvSpPr>
            <p:spPr>
              <a:xfrm>
                <a:off x="5980326"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97" name="任意多边形: 形状 1096"/>
              <p:cNvSpPr/>
              <p:nvPr>
                <p:custDataLst>
                  <p:tags r:id="rId523"/>
                </p:custDataLst>
              </p:nvPr>
            </p:nvSpPr>
            <p:spPr>
              <a:xfrm>
                <a:off x="5980326"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98" name="任意多边形: 形状 1097"/>
              <p:cNvSpPr/>
              <p:nvPr>
                <p:custDataLst>
                  <p:tags r:id="rId524"/>
                </p:custDataLst>
              </p:nvPr>
            </p:nvSpPr>
            <p:spPr>
              <a:xfrm>
                <a:off x="5980326"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99" name="任意多边形: 形状 1098"/>
              <p:cNvSpPr/>
              <p:nvPr>
                <p:custDataLst>
                  <p:tags r:id="rId525"/>
                </p:custDataLst>
              </p:nvPr>
            </p:nvSpPr>
            <p:spPr>
              <a:xfrm>
                <a:off x="5980326"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00" name="任意多边形: 形状 1099"/>
              <p:cNvSpPr/>
              <p:nvPr>
                <p:custDataLst>
                  <p:tags r:id="rId526"/>
                </p:custDataLst>
              </p:nvPr>
            </p:nvSpPr>
            <p:spPr>
              <a:xfrm>
                <a:off x="5980326"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01" name="任意多边形: 形状 1100"/>
              <p:cNvSpPr/>
              <p:nvPr>
                <p:custDataLst>
                  <p:tags r:id="rId527"/>
                </p:custDataLst>
              </p:nvPr>
            </p:nvSpPr>
            <p:spPr>
              <a:xfrm>
                <a:off x="5980326"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02" name="任意多边形: 形状 1101"/>
              <p:cNvSpPr/>
              <p:nvPr>
                <p:custDataLst>
                  <p:tags r:id="rId528"/>
                </p:custDataLst>
              </p:nvPr>
            </p:nvSpPr>
            <p:spPr>
              <a:xfrm>
                <a:off x="5980326"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03" name="任意多边形: 形状 1102"/>
              <p:cNvSpPr/>
              <p:nvPr>
                <p:custDataLst>
                  <p:tags r:id="rId529"/>
                </p:custDataLst>
              </p:nvPr>
            </p:nvSpPr>
            <p:spPr>
              <a:xfrm>
                <a:off x="5980326"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04" name="任意多边形: 形状 1103"/>
              <p:cNvSpPr/>
              <p:nvPr>
                <p:custDataLst>
                  <p:tags r:id="rId530"/>
                </p:custDataLst>
              </p:nvPr>
            </p:nvSpPr>
            <p:spPr>
              <a:xfrm>
                <a:off x="5980326"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05" name="任意多边形: 形状 1104"/>
              <p:cNvSpPr/>
              <p:nvPr>
                <p:custDataLst>
                  <p:tags r:id="rId531"/>
                </p:custDataLst>
              </p:nvPr>
            </p:nvSpPr>
            <p:spPr>
              <a:xfrm>
                <a:off x="5980326"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06" name="任意多边形: 形状 1105"/>
              <p:cNvSpPr/>
              <p:nvPr>
                <p:custDataLst>
                  <p:tags r:id="rId532"/>
                </p:custDataLst>
              </p:nvPr>
            </p:nvSpPr>
            <p:spPr>
              <a:xfrm>
                <a:off x="5896283"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07" name="任意多边形: 形状 1106"/>
              <p:cNvSpPr/>
              <p:nvPr>
                <p:custDataLst>
                  <p:tags r:id="rId533"/>
                </p:custDataLst>
              </p:nvPr>
            </p:nvSpPr>
            <p:spPr>
              <a:xfrm>
                <a:off x="5896283"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08" name="任意多边形: 形状 1107"/>
              <p:cNvSpPr/>
              <p:nvPr>
                <p:custDataLst>
                  <p:tags r:id="rId534"/>
                </p:custDataLst>
              </p:nvPr>
            </p:nvSpPr>
            <p:spPr>
              <a:xfrm>
                <a:off x="5896283"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09" name="任意多边形: 形状 1108"/>
              <p:cNvSpPr/>
              <p:nvPr>
                <p:custDataLst>
                  <p:tags r:id="rId535"/>
                </p:custDataLst>
              </p:nvPr>
            </p:nvSpPr>
            <p:spPr>
              <a:xfrm>
                <a:off x="5896283"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10" name="任意多边形: 形状 1109"/>
              <p:cNvSpPr/>
              <p:nvPr>
                <p:custDataLst>
                  <p:tags r:id="rId536"/>
                </p:custDataLst>
              </p:nvPr>
            </p:nvSpPr>
            <p:spPr>
              <a:xfrm>
                <a:off x="5896283"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11" name="任意多边形: 形状 1110"/>
              <p:cNvSpPr/>
              <p:nvPr>
                <p:custDataLst>
                  <p:tags r:id="rId537"/>
                </p:custDataLst>
              </p:nvPr>
            </p:nvSpPr>
            <p:spPr>
              <a:xfrm>
                <a:off x="5896283"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12" name="任意多边形: 形状 1111"/>
              <p:cNvSpPr/>
              <p:nvPr>
                <p:custDataLst>
                  <p:tags r:id="rId538"/>
                </p:custDataLst>
              </p:nvPr>
            </p:nvSpPr>
            <p:spPr>
              <a:xfrm>
                <a:off x="5896283"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13" name="任意多边形: 形状 1112"/>
              <p:cNvSpPr/>
              <p:nvPr>
                <p:custDataLst>
                  <p:tags r:id="rId539"/>
                </p:custDataLst>
              </p:nvPr>
            </p:nvSpPr>
            <p:spPr>
              <a:xfrm>
                <a:off x="5896283"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14" name="任意多边形: 形状 1113"/>
              <p:cNvSpPr/>
              <p:nvPr>
                <p:custDataLst>
                  <p:tags r:id="rId540"/>
                </p:custDataLst>
              </p:nvPr>
            </p:nvSpPr>
            <p:spPr>
              <a:xfrm>
                <a:off x="5896283"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15" name="任意多边形: 形状 1114"/>
              <p:cNvSpPr/>
              <p:nvPr>
                <p:custDataLst>
                  <p:tags r:id="rId541"/>
                </p:custDataLst>
              </p:nvPr>
            </p:nvSpPr>
            <p:spPr>
              <a:xfrm>
                <a:off x="5896283"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16" name="任意多边形: 形状 1115"/>
              <p:cNvSpPr/>
              <p:nvPr>
                <p:custDataLst>
                  <p:tags r:id="rId542"/>
                </p:custDataLst>
              </p:nvPr>
            </p:nvSpPr>
            <p:spPr>
              <a:xfrm>
                <a:off x="5896283"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17" name="任意多边形: 形状 1116"/>
              <p:cNvSpPr/>
              <p:nvPr>
                <p:custDataLst>
                  <p:tags r:id="rId543"/>
                </p:custDataLst>
              </p:nvPr>
            </p:nvSpPr>
            <p:spPr>
              <a:xfrm>
                <a:off x="5896283"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18" name="任意多边形: 形状 1117"/>
              <p:cNvSpPr/>
              <p:nvPr>
                <p:custDataLst>
                  <p:tags r:id="rId544"/>
                </p:custDataLst>
              </p:nvPr>
            </p:nvSpPr>
            <p:spPr>
              <a:xfrm>
                <a:off x="5896283"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19" name="任意多边形: 形状 1118"/>
              <p:cNvSpPr/>
              <p:nvPr>
                <p:custDataLst>
                  <p:tags r:id="rId545"/>
                </p:custDataLst>
              </p:nvPr>
            </p:nvSpPr>
            <p:spPr>
              <a:xfrm>
                <a:off x="5896283"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20" name="任意多边形: 形状 1119"/>
              <p:cNvSpPr/>
              <p:nvPr>
                <p:custDataLst>
                  <p:tags r:id="rId546"/>
                </p:custDataLst>
              </p:nvPr>
            </p:nvSpPr>
            <p:spPr>
              <a:xfrm>
                <a:off x="5896283"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21" name="任意多边形: 形状 1120"/>
              <p:cNvSpPr/>
              <p:nvPr>
                <p:custDataLst>
                  <p:tags r:id="rId547"/>
                </p:custDataLst>
              </p:nvPr>
            </p:nvSpPr>
            <p:spPr>
              <a:xfrm>
                <a:off x="5896283"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22" name="任意多边形: 形状 1121"/>
              <p:cNvSpPr/>
              <p:nvPr>
                <p:custDataLst>
                  <p:tags r:id="rId548"/>
                </p:custDataLst>
              </p:nvPr>
            </p:nvSpPr>
            <p:spPr>
              <a:xfrm>
                <a:off x="5896283"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23" name="任意多边形: 形状 1122"/>
              <p:cNvSpPr/>
              <p:nvPr>
                <p:custDataLst>
                  <p:tags r:id="rId549"/>
                </p:custDataLst>
              </p:nvPr>
            </p:nvSpPr>
            <p:spPr>
              <a:xfrm>
                <a:off x="5896283"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24" name="任意多边形: 形状 1123"/>
              <p:cNvSpPr/>
              <p:nvPr>
                <p:custDataLst>
                  <p:tags r:id="rId550"/>
                </p:custDataLst>
              </p:nvPr>
            </p:nvSpPr>
            <p:spPr>
              <a:xfrm>
                <a:off x="5896283"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25" name="任意多边形: 形状 1124"/>
              <p:cNvSpPr/>
              <p:nvPr>
                <p:custDataLst>
                  <p:tags r:id="rId551"/>
                </p:custDataLst>
              </p:nvPr>
            </p:nvSpPr>
            <p:spPr>
              <a:xfrm>
                <a:off x="5896283"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26" name="任意多边形: 形状 1125"/>
              <p:cNvSpPr/>
              <p:nvPr>
                <p:custDataLst>
                  <p:tags r:id="rId552"/>
                </p:custDataLst>
              </p:nvPr>
            </p:nvSpPr>
            <p:spPr>
              <a:xfrm>
                <a:off x="5896283"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27" name="任意多边形: 形状 1126"/>
              <p:cNvSpPr/>
              <p:nvPr>
                <p:custDataLst>
                  <p:tags r:id="rId553"/>
                </p:custDataLst>
              </p:nvPr>
            </p:nvSpPr>
            <p:spPr>
              <a:xfrm>
                <a:off x="5896283"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28" name="任意多边形: 形状 1127"/>
              <p:cNvSpPr/>
              <p:nvPr>
                <p:custDataLst>
                  <p:tags r:id="rId554"/>
                </p:custDataLst>
              </p:nvPr>
            </p:nvSpPr>
            <p:spPr>
              <a:xfrm>
                <a:off x="5896283"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29" name="任意多边形: 形状 1128"/>
              <p:cNvSpPr/>
              <p:nvPr>
                <p:custDataLst>
                  <p:tags r:id="rId555"/>
                </p:custDataLst>
              </p:nvPr>
            </p:nvSpPr>
            <p:spPr>
              <a:xfrm>
                <a:off x="5811335"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30" name="任意多边形: 形状 1129"/>
              <p:cNvSpPr/>
              <p:nvPr>
                <p:custDataLst>
                  <p:tags r:id="rId556"/>
                </p:custDataLst>
              </p:nvPr>
            </p:nvSpPr>
            <p:spPr>
              <a:xfrm>
                <a:off x="5811335"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31" name="任意多边形: 形状 1130"/>
              <p:cNvSpPr/>
              <p:nvPr>
                <p:custDataLst>
                  <p:tags r:id="rId557"/>
                </p:custDataLst>
              </p:nvPr>
            </p:nvSpPr>
            <p:spPr>
              <a:xfrm>
                <a:off x="5811335"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32" name="任意多边形: 形状 1131"/>
              <p:cNvSpPr/>
              <p:nvPr>
                <p:custDataLst>
                  <p:tags r:id="rId558"/>
                </p:custDataLst>
              </p:nvPr>
            </p:nvSpPr>
            <p:spPr>
              <a:xfrm>
                <a:off x="5811335"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33" name="任意多边形: 形状 1132"/>
              <p:cNvSpPr/>
              <p:nvPr>
                <p:custDataLst>
                  <p:tags r:id="rId559"/>
                </p:custDataLst>
              </p:nvPr>
            </p:nvSpPr>
            <p:spPr>
              <a:xfrm>
                <a:off x="5811335"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34" name="任意多边形: 形状 1133"/>
              <p:cNvSpPr/>
              <p:nvPr>
                <p:custDataLst>
                  <p:tags r:id="rId560"/>
                </p:custDataLst>
              </p:nvPr>
            </p:nvSpPr>
            <p:spPr>
              <a:xfrm>
                <a:off x="5811335"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35" name="任意多边形: 形状 1134"/>
              <p:cNvSpPr/>
              <p:nvPr>
                <p:custDataLst>
                  <p:tags r:id="rId561"/>
                </p:custDataLst>
              </p:nvPr>
            </p:nvSpPr>
            <p:spPr>
              <a:xfrm>
                <a:off x="5811335"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36" name="任意多边形: 形状 1135"/>
              <p:cNvSpPr/>
              <p:nvPr>
                <p:custDataLst>
                  <p:tags r:id="rId562"/>
                </p:custDataLst>
              </p:nvPr>
            </p:nvSpPr>
            <p:spPr>
              <a:xfrm>
                <a:off x="5811335"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37" name="任意多边形: 形状 1136"/>
              <p:cNvSpPr/>
              <p:nvPr>
                <p:custDataLst>
                  <p:tags r:id="rId563"/>
                </p:custDataLst>
              </p:nvPr>
            </p:nvSpPr>
            <p:spPr>
              <a:xfrm>
                <a:off x="5811335"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38" name="任意多边形: 形状 1137"/>
              <p:cNvSpPr/>
              <p:nvPr>
                <p:custDataLst>
                  <p:tags r:id="rId564"/>
                </p:custDataLst>
              </p:nvPr>
            </p:nvSpPr>
            <p:spPr>
              <a:xfrm>
                <a:off x="5811335"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39" name="任意多边形: 形状 1138"/>
              <p:cNvSpPr/>
              <p:nvPr>
                <p:custDataLst>
                  <p:tags r:id="rId565"/>
                </p:custDataLst>
              </p:nvPr>
            </p:nvSpPr>
            <p:spPr>
              <a:xfrm>
                <a:off x="5811335"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40" name="任意多边形: 形状 1139"/>
              <p:cNvSpPr/>
              <p:nvPr>
                <p:custDataLst>
                  <p:tags r:id="rId566"/>
                </p:custDataLst>
              </p:nvPr>
            </p:nvSpPr>
            <p:spPr>
              <a:xfrm>
                <a:off x="5811335"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41" name="任意多边形: 形状 1140"/>
              <p:cNvSpPr/>
              <p:nvPr>
                <p:custDataLst>
                  <p:tags r:id="rId567"/>
                </p:custDataLst>
              </p:nvPr>
            </p:nvSpPr>
            <p:spPr>
              <a:xfrm>
                <a:off x="5811335"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42" name="任意多边形: 形状 1141"/>
              <p:cNvSpPr/>
              <p:nvPr>
                <p:custDataLst>
                  <p:tags r:id="rId568"/>
                </p:custDataLst>
              </p:nvPr>
            </p:nvSpPr>
            <p:spPr>
              <a:xfrm>
                <a:off x="5811335"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43" name="任意多边形: 形状 1142"/>
              <p:cNvSpPr/>
              <p:nvPr>
                <p:custDataLst>
                  <p:tags r:id="rId569"/>
                </p:custDataLst>
              </p:nvPr>
            </p:nvSpPr>
            <p:spPr>
              <a:xfrm>
                <a:off x="5811335"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44" name="任意多边形: 形状 1143"/>
              <p:cNvSpPr/>
              <p:nvPr>
                <p:custDataLst>
                  <p:tags r:id="rId570"/>
                </p:custDataLst>
              </p:nvPr>
            </p:nvSpPr>
            <p:spPr>
              <a:xfrm>
                <a:off x="5811335"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45" name="任意多边形: 形状 1144"/>
              <p:cNvSpPr/>
              <p:nvPr>
                <p:custDataLst>
                  <p:tags r:id="rId571"/>
                </p:custDataLst>
              </p:nvPr>
            </p:nvSpPr>
            <p:spPr>
              <a:xfrm>
                <a:off x="5811335"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46" name="任意多边形: 形状 1145"/>
              <p:cNvSpPr/>
              <p:nvPr>
                <p:custDataLst>
                  <p:tags r:id="rId572"/>
                </p:custDataLst>
              </p:nvPr>
            </p:nvSpPr>
            <p:spPr>
              <a:xfrm>
                <a:off x="5811335"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47" name="任意多边形: 形状 1146"/>
              <p:cNvSpPr/>
              <p:nvPr>
                <p:custDataLst>
                  <p:tags r:id="rId573"/>
                </p:custDataLst>
              </p:nvPr>
            </p:nvSpPr>
            <p:spPr>
              <a:xfrm>
                <a:off x="5811335"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48" name="任意多边形: 形状 1147"/>
              <p:cNvSpPr/>
              <p:nvPr>
                <p:custDataLst>
                  <p:tags r:id="rId574"/>
                </p:custDataLst>
              </p:nvPr>
            </p:nvSpPr>
            <p:spPr>
              <a:xfrm>
                <a:off x="5811335"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49" name="任意多边形: 形状 1148"/>
              <p:cNvSpPr/>
              <p:nvPr>
                <p:custDataLst>
                  <p:tags r:id="rId575"/>
                </p:custDataLst>
              </p:nvPr>
            </p:nvSpPr>
            <p:spPr>
              <a:xfrm>
                <a:off x="5811335"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50" name="任意多边形: 形状 1149"/>
              <p:cNvSpPr/>
              <p:nvPr>
                <p:custDataLst>
                  <p:tags r:id="rId576"/>
                </p:custDataLst>
              </p:nvPr>
            </p:nvSpPr>
            <p:spPr>
              <a:xfrm>
                <a:off x="5811335"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51" name="任意多边形: 形状 1150"/>
              <p:cNvSpPr/>
              <p:nvPr>
                <p:custDataLst>
                  <p:tags r:id="rId577"/>
                </p:custDataLst>
              </p:nvPr>
            </p:nvSpPr>
            <p:spPr>
              <a:xfrm>
                <a:off x="5811335"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52" name="任意多边形: 形状 1151"/>
              <p:cNvSpPr/>
              <p:nvPr>
                <p:custDataLst>
                  <p:tags r:id="rId578"/>
                </p:custDataLst>
              </p:nvPr>
            </p:nvSpPr>
            <p:spPr>
              <a:xfrm>
                <a:off x="5727292"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53" name="任意多边形: 形状 1152"/>
              <p:cNvSpPr/>
              <p:nvPr>
                <p:custDataLst>
                  <p:tags r:id="rId579"/>
                </p:custDataLst>
              </p:nvPr>
            </p:nvSpPr>
            <p:spPr>
              <a:xfrm>
                <a:off x="5727292"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54" name="任意多边形: 形状 1153"/>
              <p:cNvSpPr/>
              <p:nvPr>
                <p:custDataLst>
                  <p:tags r:id="rId580"/>
                </p:custDataLst>
              </p:nvPr>
            </p:nvSpPr>
            <p:spPr>
              <a:xfrm>
                <a:off x="5727292"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55" name="任意多边形: 形状 1154"/>
              <p:cNvSpPr/>
              <p:nvPr>
                <p:custDataLst>
                  <p:tags r:id="rId581"/>
                </p:custDataLst>
              </p:nvPr>
            </p:nvSpPr>
            <p:spPr>
              <a:xfrm>
                <a:off x="5727292"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56" name="任意多边形: 形状 1155"/>
              <p:cNvSpPr/>
              <p:nvPr>
                <p:custDataLst>
                  <p:tags r:id="rId582"/>
                </p:custDataLst>
              </p:nvPr>
            </p:nvSpPr>
            <p:spPr>
              <a:xfrm>
                <a:off x="5727292"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57" name="任意多边形: 形状 1156"/>
              <p:cNvSpPr/>
              <p:nvPr>
                <p:custDataLst>
                  <p:tags r:id="rId583"/>
                </p:custDataLst>
              </p:nvPr>
            </p:nvSpPr>
            <p:spPr>
              <a:xfrm>
                <a:off x="5727292"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58" name="任意多边形: 形状 1157"/>
              <p:cNvSpPr/>
              <p:nvPr>
                <p:custDataLst>
                  <p:tags r:id="rId584"/>
                </p:custDataLst>
              </p:nvPr>
            </p:nvSpPr>
            <p:spPr>
              <a:xfrm>
                <a:off x="5727292"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59" name="任意多边形: 形状 1158"/>
              <p:cNvSpPr/>
              <p:nvPr>
                <p:custDataLst>
                  <p:tags r:id="rId585"/>
                </p:custDataLst>
              </p:nvPr>
            </p:nvSpPr>
            <p:spPr>
              <a:xfrm>
                <a:off x="5727292"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60" name="任意多边形: 形状 1159"/>
              <p:cNvSpPr/>
              <p:nvPr>
                <p:custDataLst>
                  <p:tags r:id="rId586"/>
                </p:custDataLst>
              </p:nvPr>
            </p:nvSpPr>
            <p:spPr>
              <a:xfrm>
                <a:off x="5727292"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61" name="任意多边形: 形状 1160"/>
              <p:cNvSpPr/>
              <p:nvPr>
                <p:custDataLst>
                  <p:tags r:id="rId587"/>
                </p:custDataLst>
              </p:nvPr>
            </p:nvSpPr>
            <p:spPr>
              <a:xfrm>
                <a:off x="5727292"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62" name="任意多边形: 形状 1161"/>
              <p:cNvSpPr/>
              <p:nvPr>
                <p:custDataLst>
                  <p:tags r:id="rId588"/>
                </p:custDataLst>
              </p:nvPr>
            </p:nvSpPr>
            <p:spPr>
              <a:xfrm>
                <a:off x="5727292"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63" name="任意多边形: 形状 1162"/>
              <p:cNvSpPr/>
              <p:nvPr>
                <p:custDataLst>
                  <p:tags r:id="rId589"/>
                </p:custDataLst>
              </p:nvPr>
            </p:nvSpPr>
            <p:spPr>
              <a:xfrm>
                <a:off x="5727292"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64" name="任意多边形: 形状 1163"/>
              <p:cNvSpPr/>
              <p:nvPr>
                <p:custDataLst>
                  <p:tags r:id="rId590"/>
                </p:custDataLst>
              </p:nvPr>
            </p:nvSpPr>
            <p:spPr>
              <a:xfrm>
                <a:off x="5727292"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65" name="任意多边形: 形状 1164"/>
              <p:cNvSpPr/>
              <p:nvPr>
                <p:custDataLst>
                  <p:tags r:id="rId591"/>
                </p:custDataLst>
              </p:nvPr>
            </p:nvSpPr>
            <p:spPr>
              <a:xfrm>
                <a:off x="5727292"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66" name="任意多边形: 形状 1165"/>
              <p:cNvSpPr/>
              <p:nvPr>
                <p:custDataLst>
                  <p:tags r:id="rId592"/>
                </p:custDataLst>
              </p:nvPr>
            </p:nvSpPr>
            <p:spPr>
              <a:xfrm>
                <a:off x="5727292"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67" name="任意多边形: 形状 1166"/>
              <p:cNvSpPr/>
              <p:nvPr>
                <p:custDataLst>
                  <p:tags r:id="rId593"/>
                </p:custDataLst>
              </p:nvPr>
            </p:nvSpPr>
            <p:spPr>
              <a:xfrm>
                <a:off x="5727292"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68" name="任意多边形: 形状 1167"/>
              <p:cNvSpPr/>
              <p:nvPr>
                <p:custDataLst>
                  <p:tags r:id="rId594"/>
                </p:custDataLst>
              </p:nvPr>
            </p:nvSpPr>
            <p:spPr>
              <a:xfrm>
                <a:off x="5727292"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69" name="任意多边形: 形状 1168"/>
              <p:cNvSpPr/>
              <p:nvPr>
                <p:custDataLst>
                  <p:tags r:id="rId595"/>
                </p:custDataLst>
              </p:nvPr>
            </p:nvSpPr>
            <p:spPr>
              <a:xfrm>
                <a:off x="5727292"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70" name="任意多边形: 形状 1169"/>
              <p:cNvSpPr/>
              <p:nvPr>
                <p:custDataLst>
                  <p:tags r:id="rId596"/>
                </p:custDataLst>
              </p:nvPr>
            </p:nvSpPr>
            <p:spPr>
              <a:xfrm>
                <a:off x="5727292"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71" name="任意多边形: 形状 1170"/>
              <p:cNvSpPr/>
              <p:nvPr>
                <p:custDataLst>
                  <p:tags r:id="rId597"/>
                </p:custDataLst>
              </p:nvPr>
            </p:nvSpPr>
            <p:spPr>
              <a:xfrm>
                <a:off x="5727292"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72" name="任意多边形: 形状 1171"/>
              <p:cNvSpPr/>
              <p:nvPr>
                <p:custDataLst>
                  <p:tags r:id="rId598"/>
                </p:custDataLst>
              </p:nvPr>
            </p:nvSpPr>
            <p:spPr>
              <a:xfrm>
                <a:off x="5727292"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73" name="任意多边形: 形状 1172"/>
              <p:cNvSpPr/>
              <p:nvPr>
                <p:custDataLst>
                  <p:tags r:id="rId599"/>
                </p:custDataLst>
              </p:nvPr>
            </p:nvSpPr>
            <p:spPr>
              <a:xfrm>
                <a:off x="5727292"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74" name="任意多边形: 形状 1173"/>
              <p:cNvSpPr/>
              <p:nvPr>
                <p:custDataLst>
                  <p:tags r:id="rId600"/>
                </p:custDataLst>
              </p:nvPr>
            </p:nvSpPr>
            <p:spPr>
              <a:xfrm>
                <a:off x="5727292"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75" name="任意多边形: 形状 1174"/>
              <p:cNvSpPr/>
              <p:nvPr>
                <p:custDataLst>
                  <p:tags r:id="rId601"/>
                </p:custDataLst>
              </p:nvPr>
            </p:nvSpPr>
            <p:spPr>
              <a:xfrm>
                <a:off x="5642344"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76" name="任意多边形: 形状 1175"/>
              <p:cNvSpPr/>
              <p:nvPr>
                <p:custDataLst>
                  <p:tags r:id="rId602"/>
                </p:custDataLst>
              </p:nvPr>
            </p:nvSpPr>
            <p:spPr>
              <a:xfrm>
                <a:off x="5642344"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77" name="任意多边形: 形状 1176"/>
              <p:cNvSpPr/>
              <p:nvPr>
                <p:custDataLst>
                  <p:tags r:id="rId603"/>
                </p:custDataLst>
              </p:nvPr>
            </p:nvSpPr>
            <p:spPr>
              <a:xfrm>
                <a:off x="5642344"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78" name="任意多边形: 形状 1177"/>
              <p:cNvSpPr/>
              <p:nvPr>
                <p:custDataLst>
                  <p:tags r:id="rId604"/>
                </p:custDataLst>
              </p:nvPr>
            </p:nvSpPr>
            <p:spPr>
              <a:xfrm>
                <a:off x="5642344"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79" name="任意多边形: 形状 1178"/>
              <p:cNvSpPr/>
              <p:nvPr>
                <p:custDataLst>
                  <p:tags r:id="rId605"/>
                </p:custDataLst>
              </p:nvPr>
            </p:nvSpPr>
            <p:spPr>
              <a:xfrm>
                <a:off x="5642344"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80" name="任意多边形: 形状 1179"/>
              <p:cNvSpPr/>
              <p:nvPr>
                <p:custDataLst>
                  <p:tags r:id="rId606"/>
                </p:custDataLst>
              </p:nvPr>
            </p:nvSpPr>
            <p:spPr>
              <a:xfrm>
                <a:off x="5642344"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81" name="任意多边形: 形状 1180"/>
              <p:cNvSpPr/>
              <p:nvPr>
                <p:custDataLst>
                  <p:tags r:id="rId607"/>
                </p:custDataLst>
              </p:nvPr>
            </p:nvSpPr>
            <p:spPr>
              <a:xfrm>
                <a:off x="5642344"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82" name="任意多边形: 形状 1181"/>
              <p:cNvSpPr/>
              <p:nvPr>
                <p:custDataLst>
                  <p:tags r:id="rId608"/>
                </p:custDataLst>
              </p:nvPr>
            </p:nvSpPr>
            <p:spPr>
              <a:xfrm>
                <a:off x="5642344"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83" name="任意多边形: 形状 1182"/>
              <p:cNvSpPr/>
              <p:nvPr>
                <p:custDataLst>
                  <p:tags r:id="rId609"/>
                </p:custDataLst>
              </p:nvPr>
            </p:nvSpPr>
            <p:spPr>
              <a:xfrm>
                <a:off x="5642344"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84" name="任意多边形: 形状 1183"/>
              <p:cNvSpPr/>
              <p:nvPr>
                <p:custDataLst>
                  <p:tags r:id="rId610"/>
                </p:custDataLst>
              </p:nvPr>
            </p:nvSpPr>
            <p:spPr>
              <a:xfrm>
                <a:off x="5642344"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85" name="任意多边形: 形状 1184"/>
              <p:cNvSpPr/>
              <p:nvPr>
                <p:custDataLst>
                  <p:tags r:id="rId611"/>
                </p:custDataLst>
              </p:nvPr>
            </p:nvSpPr>
            <p:spPr>
              <a:xfrm>
                <a:off x="5642344"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86" name="任意多边形: 形状 1185"/>
              <p:cNvSpPr/>
              <p:nvPr>
                <p:custDataLst>
                  <p:tags r:id="rId612"/>
                </p:custDataLst>
              </p:nvPr>
            </p:nvSpPr>
            <p:spPr>
              <a:xfrm>
                <a:off x="5642344"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87" name="任意多边形: 形状 1186"/>
              <p:cNvSpPr/>
              <p:nvPr>
                <p:custDataLst>
                  <p:tags r:id="rId613"/>
                </p:custDataLst>
              </p:nvPr>
            </p:nvSpPr>
            <p:spPr>
              <a:xfrm>
                <a:off x="5642344"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88" name="任意多边形: 形状 1187"/>
              <p:cNvSpPr/>
              <p:nvPr>
                <p:custDataLst>
                  <p:tags r:id="rId614"/>
                </p:custDataLst>
              </p:nvPr>
            </p:nvSpPr>
            <p:spPr>
              <a:xfrm>
                <a:off x="5642344"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89" name="任意多边形: 形状 1188"/>
              <p:cNvSpPr/>
              <p:nvPr>
                <p:custDataLst>
                  <p:tags r:id="rId615"/>
                </p:custDataLst>
              </p:nvPr>
            </p:nvSpPr>
            <p:spPr>
              <a:xfrm>
                <a:off x="5642344"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90" name="任意多边形: 形状 1189"/>
              <p:cNvSpPr/>
              <p:nvPr>
                <p:custDataLst>
                  <p:tags r:id="rId616"/>
                </p:custDataLst>
              </p:nvPr>
            </p:nvSpPr>
            <p:spPr>
              <a:xfrm>
                <a:off x="5642344"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91" name="任意多边形: 形状 1190"/>
              <p:cNvSpPr/>
              <p:nvPr>
                <p:custDataLst>
                  <p:tags r:id="rId617"/>
                </p:custDataLst>
              </p:nvPr>
            </p:nvSpPr>
            <p:spPr>
              <a:xfrm>
                <a:off x="5642344"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92" name="任意多边形: 形状 1191"/>
              <p:cNvSpPr/>
              <p:nvPr>
                <p:custDataLst>
                  <p:tags r:id="rId618"/>
                </p:custDataLst>
              </p:nvPr>
            </p:nvSpPr>
            <p:spPr>
              <a:xfrm>
                <a:off x="5642344"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93" name="任意多边形: 形状 1192"/>
              <p:cNvSpPr/>
              <p:nvPr>
                <p:custDataLst>
                  <p:tags r:id="rId619"/>
                </p:custDataLst>
              </p:nvPr>
            </p:nvSpPr>
            <p:spPr>
              <a:xfrm>
                <a:off x="5642344"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94" name="任意多边形: 形状 1193"/>
              <p:cNvSpPr/>
              <p:nvPr>
                <p:custDataLst>
                  <p:tags r:id="rId620"/>
                </p:custDataLst>
              </p:nvPr>
            </p:nvSpPr>
            <p:spPr>
              <a:xfrm>
                <a:off x="5642344"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95" name="任意多边形: 形状 1194"/>
              <p:cNvSpPr/>
              <p:nvPr>
                <p:custDataLst>
                  <p:tags r:id="rId621"/>
                </p:custDataLst>
              </p:nvPr>
            </p:nvSpPr>
            <p:spPr>
              <a:xfrm>
                <a:off x="5642344"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96" name="任意多边形: 形状 1195"/>
              <p:cNvSpPr/>
              <p:nvPr>
                <p:custDataLst>
                  <p:tags r:id="rId622"/>
                </p:custDataLst>
              </p:nvPr>
            </p:nvSpPr>
            <p:spPr>
              <a:xfrm>
                <a:off x="5642344"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97" name="任意多边形: 形状 1196"/>
              <p:cNvSpPr/>
              <p:nvPr>
                <p:custDataLst>
                  <p:tags r:id="rId623"/>
                </p:custDataLst>
              </p:nvPr>
            </p:nvSpPr>
            <p:spPr>
              <a:xfrm>
                <a:off x="5642344"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98" name="任意多边形: 形状 1197"/>
              <p:cNvSpPr/>
              <p:nvPr>
                <p:custDataLst>
                  <p:tags r:id="rId624"/>
                </p:custDataLst>
              </p:nvPr>
            </p:nvSpPr>
            <p:spPr>
              <a:xfrm>
                <a:off x="5558301"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99" name="任意多边形: 形状 1198"/>
              <p:cNvSpPr/>
              <p:nvPr>
                <p:custDataLst>
                  <p:tags r:id="rId625"/>
                </p:custDataLst>
              </p:nvPr>
            </p:nvSpPr>
            <p:spPr>
              <a:xfrm>
                <a:off x="5558301"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00" name="任意多边形: 形状 1199"/>
              <p:cNvSpPr/>
              <p:nvPr>
                <p:custDataLst>
                  <p:tags r:id="rId626"/>
                </p:custDataLst>
              </p:nvPr>
            </p:nvSpPr>
            <p:spPr>
              <a:xfrm>
                <a:off x="5558301"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01" name="任意多边形: 形状 1200"/>
              <p:cNvSpPr/>
              <p:nvPr>
                <p:custDataLst>
                  <p:tags r:id="rId627"/>
                </p:custDataLst>
              </p:nvPr>
            </p:nvSpPr>
            <p:spPr>
              <a:xfrm>
                <a:off x="5558301"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02" name="任意多边形: 形状 1201"/>
              <p:cNvSpPr/>
              <p:nvPr>
                <p:custDataLst>
                  <p:tags r:id="rId628"/>
                </p:custDataLst>
              </p:nvPr>
            </p:nvSpPr>
            <p:spPr>
              <a:xfrm>
                <a:off x="5558301"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03" name="任意多边形: 形状 1202"/>
              <p:cNvSpPr/>
              <p:nvPr>
                <p:custDataLst>
                  <p:tags r:id="rId629"/>
                </p:custDataLst>
              </p:nvPr>
            </p:nvSpPr>
            <p:spPr>
              <a:xfrm>
                <a:off x="5558301"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04" name="任意多边形: 形状 1203"/>
              <p:cNvSpPr/>
              <p:nvPr>
                <p:custDataLst>
                  <p:tags r:id="rId630"/>
                </p:custDataLst>
              </p:nvPr>
            </p:nvSpPr>
            <p:spPr>
              <a:xfrm>
                <a:off x="5558301"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05" name="任意多边形: 形状 1204"/>
              <p:cNvSpPr/>
              <p:nvPr>
                <p:custDataLst>
                  <p:tags r:id="rId631"/>
                </p:custDataLst>
              </p:nvPr>
            </p:nvSpPr>
            <p:spPr>
              <a:xfrm>
                <a:off x="5558301"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06" name="任意多边形: 形状 1205"/>
              <p:cNvSpPr/>
              <p:nvPr>
                <p:custDataLst>
                  <p:tags r:id="rId632"/>
                </p:custDataLst>
              </p:nvPr>
            </p:nvSpPr>
            <p:spPr>
              <a:xfrm>
                <a:off x="5558301"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07" name="任意多边形: 形状 1206"/>
              <p:cNvSpPr/>
              <p:nvPr>
                <p:custDataLst>
                  <p:tags r:id="rId633"/>
                </p:custDataLst>
              </p:nvPr>
            </p:nvSpPr>
            <p:spPr>
              <a:xfrm>
                <a:off x="5558301"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08" name="任意多边形: 形状 1207"/>
              <p:cNvSpPr/>
              <p:nvPr>
                <p:custDataLst>
                  <p:tags r:id="rId634"/>
                </p:custDataLst>
              </p:nvPr>
            </p:nvSpPr>
            <p:spPr>
              <a:xfrm>
                <a:off x="5558301"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09" name="任意多边形: 形状 1208"/>
              <p:cNvSpPr/>
              <p:nvPr>
                <p:custDataLst>
                  <p:tags r:id="rId635"/>
                </p:custDataLst>
              </p:nvPr>
            </p:nvSpPr>
            <p:spPr>
              <a:xfrm>
                <a:off x="5558301"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10" name="任意多边形: 形状 1209"/>
              <p:cNvSpPr/>
              <p:nvPr>
                <p:custDataLst>
                  <p:tags r:id="rId636"/>
                </p:custDataLst>
              </p:nvPr>
            </p:nvSpPr>
            <p:spPr>
              <a:xfrm>
                <a:off x="5558301"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11" name="任意多边形: 形状 1210"/>
              <p:cNvSpPr/>
              <p:nvPr>
                <p:custDataLst>
                  <p:tags r:id="rId637"/>
                </p:custDataLst>
              </p:nvPr>
            </p:nvSpPr>
            <p:spPr>
              <a:xfrm>
                <a:off x="5558301"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12" name="任意多边形: 形状 1211"/>
              <p:cNvSpPr/>
              <p:nvPr>
                <p:custDataLst>
                  <p:tags r:id="rId638"/>
                </p:custDataLst>
              </p:nvPr>
            </p:nvSpPr>
            <p:spPr>
              <a:xfrm>
                <a:off x="5558301"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13" name="任意多边形: 形状 1212"/>
              <p:cNvSpPr/>
              <p:nvPr>
                <p:custDataLst>
                  <p:tags r:id="rId639"/>
                </p:custDataLst>
              </p:nvPr>
            </p:nvSpPr>
            <p:spPr>
              <a:xfrm>
                <a:off x="5558301"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14" name="任意多边形: 形状 1213"/>
              <p:cNvSpPr/>
              <p:nvPr>
                <p:custDataLst>
                  <p:tags r:id="rId640"/>
                </p:custDataLst>
              </p:nvPr>
            </p:nvSpPr>
            <p:spPr>
              <a:xfrm>
                <a:off x="5558301"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15" name="任意多边形: 形状 1214"/>
              <p:cNvSpPr/>
              <p:nvPr>
                <p:custDataLst>
                  <p:tags r:id="rId641"/>
                </p:custDataLst>
              </p:nvPr>
            </p:nvSpPr>
            <p:spPr>
              <a:xfrm>
                <a:off x="5558301"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16" name="任意多边形: 形状 1215"/>
              <p:cNvSpPr/>
              <p:nvPr>
                <p:custDataLst>
                  <p:tags r:id="rId642"/>
                </p:custDataLst>
              </p:nvPr>
            </p:nvSpPr>
            <p:spPr>
              <a:xfrm>
                <a:off x="5558301"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17" name="任意多边形: 形状 1216"/>
              <p:cNvSpPr/>
              <p:nvPr>
                <p:custDataLst>
                  <p:tags r:id="rId643"/>
                </p:custDataLst>
              </p:nvPr>
            </p:nvSpPr>
            <p:spPr>
              <a:xfrm>
                <a:off x="5558301"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18" name="任意多边形: 形状 1217"/>
              <p:cNvSpPr/>
              <p:nvPr>
                <p:custDataLst>
                  <p:tags r:id="rId644"/>
                </p:custDataLst>
              </p:nvPr>
            </p:nvSpPr>
            <p:spPr>
              <a:xfrm>
                <a:off x="5558301"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19" name="任意多边形: 形状 1218"/>
              <p:cNvSpPr/>
              <p:nvPr>
                <p:custDataLst>
                  <p:tags r:id="rId645"/>
                </p:custDataLst>
              </p:nvPr>
            </p:nvSpPr>
            <p:spPr>
              <a:xfrm>
                <a:off x="5558301"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20" name="任意多边形: 形状 1219"/>
              <p:cNvSpPr/>
              <p:nvPr>
                <p:custDataLst>
                  <p:tags r:id="rId646"/>
                </p:custDataLst>
              </p:nvPr>
            </p:nvSpPr>
            <p:spPr>
              <a:xfrm>
                <a:off x="5558301"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21" name="任意多边形: 形状 1220"/>
              <p:cNvSpPr/>
              <p:nvPr>
                <p:custDataLst>
                  <p:tags r:id="rId647"/>
                </p:custDataLst>
              </p:nvPr>
            </p:nvSpPr>
            <p:spPr>
              <a:xfrm>
                <a:off x="5474257"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22" name="任意多边形: 形状 1221"/>
              <p:cNvSpPr/>
              <p:nvPr>
                <p:custDataLst>
                  <p:tags r:id="rId648"/>
                </p:custDataLst>
              </p:nvPr>
            </p:nvSpPr>
            <p:spPr>
              <a:xfrm>
                <a:off x="5474257"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23" name="任意多边形: 形状 1222"/>
              <p:cNvSpPr/>
              <p:nvPr>
                <p:custDataLst>
                  <p:tags r:id="rId649"/>
                </p:custDataLst>
              </p:nvPr>
            </p:nvSpPr>
            <p:spPr>
              <a:xfrm>
                <a:off x="5474257"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24" name="任意多边形: 形状 1223"/>
              <p:cNvSpPr/>
              <p:nvPr>
                <p:custDataLst>
                  <p:tags r:id="rId650"/>
                </p:custDataLst>
              </p:nvPr>
            </p:nvSpPr>
            <p:spPr>
              <a:xfrm>
                <a:off x="5474257"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25" name="任意多边形: 形状 1224"/>
              <p:cNvSpPr/>
              <p:nvPr>
                <p:custDataLst>
                  <p:tags r:id="rId651"/>
                </p:custDataLst>
              </p:nvPr>
            </p:nvSpPr>
            <p:spPr>
              <a:xfrm>
                <a:off x="5474257"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26" name="任意多边形: 形状 1225"/>
              <p:cNvSpPr/>
              <p:nvPr>
                <p:custDataLst>
                  <p:tags r:id="rId652"/>
                </p:custDataLst>
              </p:nvPr>
            </p:nvSpPr>
            <p:spPr>
              <a:xfrm>
                <a:off x="5474257"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27" name="任意多边形: 形状 1226"/>
              <p:cNvSpPr/>
              <p:nvPr>
                <p:custDataLst>
                  <p:tags r:id="rId653"/>
                </p:custDataLst>
              </p:nvPr>
            </p:nvSpPr>
            <p:spPr>
              <a:xfrm>
                <a:off x="5474257"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28" name="任意多边形: 形状 1227"/>
              <p:cNvSpPr/>
              <p:nvPr>
                <p:custDataLst>
                  <p:tags r:id="rId654"/>
                </p:custDataLst>
              </p:nvPr>
            </p:nvSpPr>
            <p:spPr>
              <a:xfrm>
                <a:off x="5474257"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29" name="任意多边形: 形状 1228"/>
              <p:cNvSpPr/>
              <p:nvPr>
                <p:custDataLst>
                  <p:tags r:id="rId655"/>
                </p:custDataLst>
              </p:nvPr>
            </p:nvSpPr>
            <p:spPr>
              <a:xfrm>
                <a:off x="5474257"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30" name="任意多边形: 形状 1229"/>
              <p:cNvSpPr/>
              <p:nvPr>
                <p:custDataLst>
                  <p:tags r:id="rId656"/>
                </p:custDataLst>
              </p:nvPr>
            </p:nvSpPr>
            <p:spPr>
              <a:xfrm>
                <a:off x="5474257"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31" name="任意多边形: 形状 1230"/>
              <p:cNvSpPr/>
              <p:nvPr>
                <p:custDataLst>
                  <p:tags r:id="rId657"/>
                </p:custDataLst>
              </p:nvPr>
            </p:nvSpPr>
            <p:spPr>
              <a:xfrm>
                <a:off x="5474257"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32" name="任意多边形: 形状 1231"/>
              <p:cNvSpPr/>
              <p:nvPr>
                <p:custDataLst>
                  <p:tags r:id="rId658"/>
                </p:custDataLst>
              </p:nvPr>
            </p:nvSpPr>
            <p:spPr>
              <a:xfrm>
                <a:off x="5474257"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33" name="任意多边形: 形状 1232"/>
              <p:cNvSpPr/>
              <p:nvPr>
                <p:custDataLst>
                  <p:tags r:id="rId659"/>
                </p:custDataLst>
              </p:nvPr>
            </p:nvSpPr>
            <p:spPr>
              <a:xfrm>
                <a:off x="5474257"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34" name="任意多边形: 形状 1233"/>
              <p:cNvSpPr/>
              <p:nvPr>
                <p:custDataLst>
                  <p:tags r:id="rId660"/>
                </p:custDataLst>
              </p:nvPr>
            </p:nvSpPr>
            <p:spPr>
              <a:xfrm>
                <a:off x="5474257"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35" name="任意多边形: 形状 1234"/>
              <p:cNvSpPr/>
              <p:nvPr>
                <p:custDataLst>
                  <p:tags r:id="rId661"/>
                </p:custDataLst>
              </p:nvPr>
            </p:nvSpPr>
            <p:spPr>
              <a:xfrm>
                <a:off x="5474257"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36" name="任意多边形: 形状 1235"/>
              <p:cNvSpPr/>
              <p:nvPr>
                <p:custDataLst>
                  <p:tags r:id="rId662"/>
                </p:custDataLst>
              </p:nvPr>
            </p:nvSpPr>
            <p:spPr>
              <a:xfrm>
                <a:off x="5474257"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37" name="任意多边形: 形状 1236"/>
              <p:cNvSpPr/>
              <p:nvPr>
                <p:custDataLst>
                  <p:tags r:id="rId663"/>
                </p:custDataLst>
              </p:nvPr>
            </p:nvSpPr>
            <p:spPr>
              <a:xfrm>
                <a:off x="5474257"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38" name="任意多边形: 形状 1237"/>
              <p:cNvSpPr/>
              <p:nvPr>
                <p:custDataLst>
                  <p:tags r:id="rId664"/>
                </p:custDataLst>
              </p:nvPr>
            </p:nvSpPr>
            <p:spPr>
              <a:xfrm>
                <a:off x="5474257"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39" name="任意多边形: 形状 1238"/>
              <p:cNvSpPr/>
              <p:nvPr>
                <p:custDataLst>
                  <p:tags r:id="rId665"/>
                </p:custDataLst>
              </p:nvPr>
            </p:nvSpPr>
            <p:spPr>
              <a:xfrm>
                <a:off x="5474257"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40" name="任意多边形: 形状 1239"/>
              <p:cNvSpPr/>
              <p:nvPr>
                <p:custDataLst>
                  <p:tags r:id="rId666"/>
                </p:custDataLst>
              </p:nvPr>
            </p:nvSpPr>
            <p:spPr>
              <a:xfrm>
                <a:off x="5474257"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41" name="任意多边形: 形状 1240"/>
              <p:cNvSpPr/>
              <p:nvPr>
                <p:custDataLst>
                  <p:tags r:id="rId667"/>
                </p:custDataLst>
              </p:nvPr>
            </p:nvSpPr>
            <p:spPr>
              <a:xfrm>
                <a:off x="5474257"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42" name="任意多边形: 形状 1241"/>
              <p:cNvSpPr/>
              <p:nvPr>
                <p:custDataLst>
                  <p:tags r:id="rId668"/>
                </p:custDataLst>
              </p:nvPr>
            </p:nvSpPr>
            <p:spPr>
              <a:xfrm>
                <a:off x="5474257"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43" name="任意多边形: 形状 1242"/>
              <p:cNvSpPr/>
              <p:nvPr>
                <p:custDataLst>
                  <p:tags r:id="rId669"/>
                </p:custDataLst>
              </p:nvPr>
            </p:nvSpPr>
            <p:spPr>
              <a:xfrm>
                <a:off x="5474257"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44" name="任意多边形: 形状 1243"/>
              <p:cNvSpPr/>
              <p:nvPr>
                <p:custDataLst>
                  <p:tags r:id="rId670"/>
                </p:custDataLst>
              </p:nvPr>
            </p:nvSpPr>
            <p:spPr>
              <a:xfrm>
                <a:off x="5389310"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45" name="任意多边形: 形状 1244"/>
              <p:cNvSpPr/>
              <p:nvPr>
                <p:custDataLst>
                  <p:tags r:id="rId671"/>
                </p:custDataLst>
              </p:nvPr>
            </p:nvSpPr>
            <p:spPr>
              <a:xfrm>
                <a:off x="5389310"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46" name="任意多边形: 形状 1245"/>
              <p:cNvSpPr/>
              <p:nvPr>
                <p:custDataLst>
                  <p:tags r:id="rId672"/>
                </p:custDataLst>
              </p:nvPr>
            </p:nvSpPr>
            <p:spPr>
              <a:xfrm>
                <a:off x="5389310"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47" name="任意多边形: 形状 1246"/>
              <p:cNvSpPr/>
              <p:nvPr>
                <p:custDataLst>
                  <p:tags r:id="rId673"/>
                </p:custDataLst>
              </p:nvPr>
            </p:nvSpPr>
            <p:spPr>
              <a:xfrm>
                <a:off x="5389310"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48" name="任意多边形: 形状 1247"/>
              <p:cNvSpPr/>
              <p:nvPr>
                <p:custDataLst>
                  <p:tags r:id="rId674"/>
                </p:custDataLst>
              </p:nvPr>
            </p:nvSpPr>
            <p:spPr>
              <a:xfrm>
                <a:off x="5389310"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49" name="任意多边形: 形状 1248"/>
              <p:cNvSpPr/>
              <p:nvPr>
                <p:custDataLst>
                  <p:tags r:id="rId675"/>
                </p:custDataLst>
              </p:nvPr>
            </p:nvSpPr>
            <p:spPr>
              <a:xfrm>
                <a:off x="5389310"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50" name="任意多边形: 形状 1249"/>
              <p:cNvSpPr/>
              <p:nvPr>
                <p:custDataLst>
                  <p:tags r:id="rId676"/>
                </p:custDataLst>
              </p:nvPr>
            </p:nvSpPr>
            <p:spPr>
              <a:xfrm>
                <a:off x="5389310"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51" name="任意多边形: 形状 1250"/>
              <p:cNvSpPr/>
              <p:nvPr>
                <p:custDataLst>
                  <p:tags r:id="rId677"/>
                </p:custDataLst>
              </p:nvPr>
            </p:nvSpPr>
            <p:spPr>
              <a:xfrm>
                <a:off x="5389310"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52" name="任意多边形: 形状 1251"/>
              <p:cNvSpPr/>
              <p:nvPr>
                <p:custDataLst>
                  <p:tags r:id="rId678"/>
                </p:custDataLst>
              </p:nvPr>
            </p:nvSpPr>
            <p:spPr>
              <a:xfrm>
                <a:off x="5389310"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53" name="任意多边形: 形状 1252"/>
              <p:cNvSpPr/>
              <p:nvPr>
                <p:custDataLst>
                  <p:tags r:id="rId679"/>
                </p:custDataLst>
              </p:nvPr>
            </p:nvSpPr>
            <p:spPr>
              <a:xfrm>
                <a:off x="5389310"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54" name="任意多边形: 形状 1253"/>
              <p:cNvSpPr/>
              <p:nvPr>
                <p:custDataLst>
                  <p:tags r:id="rId680"/>
                </p:custDataLst>
              </p:nvPr>
            </p:nvSpPr>
            <p:spPr>
              <a:xfrm>
                <a:off x="5389310"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55" name="任意多边形: 形状 1254"/>
              <p:cNvSpPr/>
              <p:nvPr>
                <p:custDataLst>
                  <p:tags r:id="rId681"/>
                </p:custDataLst>
              </p:nvPr>
            </p:nvSpPr>
            <p:spPr>
              <a:xfrm>
                <a:off x="5389310"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56" name="任意多边形: 形状 1255"/>
              <p:cNvSpPr/>
              <p:nvPr>
                <p:custDataLst>
                  <p:tags r:id="rId682"/>
                </p:custDataLst>
              </p:nvPr>
            </p:nvSpPr>
            <p:spPr>
              <a:xfrm>
                <a:off x="5389310"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57" name="任意多边形: 形状 1256"/>
              <p:cNvSpPr/>
              <p:nvPr>
                <p:custDataLst>
                  <p:tags r:id="rId683"/>
                </p:custDataLst>
              </p:nvPr>
            </p:nvSpPr>
            <p:spPr>
              <a:xfrm>
                <a:off x="5389310"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58" name="任意多边形: 形状 1257"/>
              <p:cNvSpPr/>
              <p:nvPr>
                <p:custDataLst>
                  <p:tags r:id="rId684"/>
                </p:custDataLst>
              </p:nvPr>
            </p:nvSpPr>
            <p:spPr>
              <a:xfrm>
                <a:off x="5389310"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59" name="任意多边形: 形状 1258"/>
              <p:cNvSpPr/>
              <p:nvPr>
                <p:custDataLst>
                  <p:tags r:id="rId685"/>
                </p:custDataLst>
              </p:nvPr>
            </p:nvSpPr>
            <p:spPr>
              <a:xfrm>
                <a:off x="5389310"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60" name="任意多边形: 形状 1259"/>
              <p:cNvSpPr/>
              <p:nvPr>
                <p:custDataLst>
                  <p:tags r:id="rId686"/>
                </p:custDataLst>
              </p:nvPr>
            </p:nvSpPr>
            <p:spPr>
              <a:xfrm>
                <a:off x="5389310"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61" name="任意多边形: 形状 1260"/>
              <p:cNvSpPr/>
              <p:nvPr>
                <p:custDataLst>
                  <p:tags r:id="rId687"/>
                </p:custDataLst>
              </p:nvPr>
            </p:nvSpPr>
            <p:spPr>
              <a:xfrm>
                <a:off x="5389310"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62" name="任意多边形: 形状 1261"/>
              <p:cNvSpPr/>
              <p:nvPr>
                <p:custDataLst>
                  <p:tags r:id="rId688"/>
                </p:custDataLst>
              </p:nvPr>
            </p:nvSpPr>
            <p:spPr>
              <a:xfrm>
                <a:off x="5389310"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63" name="任意多边形: 形状 1262"/>
              <p:cNvSpPr/>
              <p:nvPr>
                <p:custDataLst>
                  <p:tags r:id="rId689"/>
                </p:custDataLst>
              </p:nvPr>
            </p:nvSpPr>
            <p:spPr>
              <a:xfrm>
                <a:off x="5389310"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64" name="任意多边形: 形状 1263"/>
              <p:cNvSpPr/>
              <p:nvPr>
                <p:custDataLst>
                  <p:tags r:id="rId690"/>
                </p:custDataLst>
              </p:nvPr>
            </p:nvSpPr>
            <p:spPr>
              <a:xfrm>
                <a:off x="5389310"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65" name="任意多边形: 形状 1264"/>
              <p:cNvSpPr/>
              <p:nvPr>
                <p:custDataLst>
                  <p:tags r:id="rId691"/>
                </p:custDataLst>
              </p:nvPr>
            </p:nvSpPr>
            <p:spPr>
              <a:xfrm>
                <a:off x="5389310"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66" name="任意多边形: 形状 1265"/>
              <p:cNvSpPr/>
              <p:nvPr>
                <p:custDataLst>
                  <p:tags r:id="rId692"/>
                </p:custDataLst>
              </p:nvPr>
            </p:nvSpPr>
            <p:spPr>
              <a:xfrm>
                <a:off x="5389310"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67" name="任意多边形: 形状 1266"/>
              <p:cNvSpPr/>
              <p:nvPr>
                <p:custDataLst>
                  <p:tags r:id="rId693"/>
                </p:custDataLst>
              </p:nvPr>
            </p:nvSpPr>
            <p:spPr>
              <a:xfrm>
                <a:off x="5305266"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68" name="任意多边形: 形状 1267"/>
              <p:cNvSpPr/>
              <p:nvPr>
                <p:custDataLst>
                  <p:tags r:id="rId694"/>
                </p:custDataLst>
              </p:nvPr>
            </p:nvSpPr>
            <p:spPr>
              <a:xfrm>
                <a:off x="5305266"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69" name="任意多边形: 形状 1268"/>
              <p:cNvSpPr/>
              <p:nvPr>
                <p:custDataLst>
                  <p:tags r:id="rId695"/>
                </p:custDataLst>
              </p:nvPr>
            </p:nvSpPr>
            <p:spPr>
              <a:xfrm>
                <a:off x="5305266"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70" name="任意多边形: 形状 1269"/>
              <p:cNvSpPr/>
              <p:nvPr>
                <p:custDataLst>
                  <p:tags r:id="rId696"/>
                </p:custDataLst>
              </p:nvPr>
            </p:nvSpPr>
            <p:spPr>
              <a:xfrm>
                <a:off x="5305266"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71" name="任意多边形: 形状 1270"/>
              <p:cNvSpPr/>
              <p:nvPr>
                <p:custDataLst>
                  <p:tags r:id="rId697"/>
                </p:custDataLst>
              </p:nvPr>
            </p:nvSpPr>
            <p:spPr>
              <a:xfrm>
                <a:off x="5305266"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72" name="任意多边形: 形状 1271"/>
              <p:cNvSpPr/>
              <p:nvPr>
                <p:custDataLst>
                  <p:tags r:id="rId698"/>
                </p:custDataLst>
              </p:nvPr>
            </p:nvSpPr>
            <p:spPr>
              <a:xfrm>
                <a:off x="5305266"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73" name="任意多边形: 形状 1272"/>
              <p:cNvSpPr/>
              <p:nvPr>
                <p:custDataLst>
                  <p:tags r:id="rId699"/>
                </p:custDataLst>
              </p:nvPr>
            </p:nvSpPr>
            <p:spPr>
              <a:xfrm>
                <a:off x="5305266"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74" name="任意多边形: 形状 1273"/>
              <p:cNvSpPr/>
              <p:nvPr>
                <p:custDataLst>
                  <p:tags r:id="rId700"/>
                </p:custDataLst>
              </p:nvPr>
            </p:nvSpPr>
            <p:spPr>
              <a:xfrm>
                <a:off x="5305266"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75" name="任意多边形: 形状 1274"/>
              <p:cNvSpPr/>
              <p:nvPr>
                <p:custDataLst>
                  <p:tags r:id="rId701"/>
                </p:custDataLst>
              </p:nvPr>
            </p:nvSpPr>
            <p:spPr>
              <a:xfrm>
                <a:off x="5305266"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76" name="任意多边形: 形状 1275"/>
              <p:cNvSpPr/>
              <p:nvPr>
                <p:custDataLst>
                  <p:tags r:id="rId702"/>
                </p:custDataLst>
              </p:nvPr>
            </p:nvSpPr>
            <p:spPr>
              <a:xfrm>
                <a:off x="5305266"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77" name="任意多边形: 形状 1276"/>
              <p:cNvSpPr/>
              <p:nvPr>
                <p:custDataLst>
                  <p:tags r:id="rId703"/>
                </p:custDataLst>
              </p:nvPr>
            </p:nvSpPr>
            <p:spPr>
              <a:xfrm>
                <a:off x="5305266"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78" name="任意多边形: 形状 1277"/>
              <p:cNvSpPr/>
              <p:nvPr>
                <p:custDataLst>
                  <p:tags r:id="rId704"/>
                </p:custDataLst>
              </p:nvPr>
            </p:nvSpPr>
            <p:spPr>
              <a:xfrm>
                <a:off x="5305266"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79" name="任意多边形: 形状 1278"/>
              <p:cNvSpPr/>
              <p:nvPr>
                <p:custDataLst>
                  <p:tags r:id="rId705"/>
                </p:custDataLst>
              </p:nvPr>
            </p:nvSpPr>
            <p:spPr>
              <a:xfrm>
                <a:off x="5305266"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80" name="任意多边形: 形状 1279"/>
              <p:cNvSpPr/>
              <p:nvPr>
                <p:custDataLst>
                  <p:tags r:id="rId706"/>
                </p:custDataLst>
              </p:nvPr>
            </p:nvSpPr>
            <p:spPr>
              <a:xfrm>
                <a:off x="5305266"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81" name="任意多边形: 形状 1280"/>
              <p:cNvSpPr/>
              <p:nvPr>
                <p:custDataLst>
                  <p:tags r:id="rId707"/>
                </p:custDataLst>
              </p:nvPr>
            </p:nvSpPr>
            <p:spPr>
              <a:xfrm>
                <a:off x="5305266"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82" name="任意多边形: 形状 1281"/>
              <p:cNvSpPr/>
              <p:nvPr>
                <p:custDataLst>
                  <p:tags r:id="rId708"/>
                </p:custDataLst>
              </p:nvPr>
            </p:nvSpPr>
            <p:spPr>
              <a:xfrm>
                <a:off x="5305266"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83" name="任意多边形: 形状 1282"/>
              <p:cNvSpPr/>
              <p:nvPr>
                <p:custDataLst>
                  <p:tags r:id="rId709"/>
                </p:custDataLst>
              </p:nvPr>
            </p:nvSpPr>
            <p:spPr>
              <a:xfrm>
                <a:off x="5305266"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84" name="任意多边形: 形状 1283"/>
              <p:cNvSpPr/>
              <p:nvPr>
                <p:custDataLst>
                  <p:tags r:id="rId710"/>
                </p:custDataLst>
              </p:nvPr>
            </p:nvSpPr>
            <p:spPr>
              <a:xfrm>
                <a:off x="5305266"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85" name="任意多边形: 形状 1284"/>
              <p:cNvSpPr/>
              <p:nvPr>
                <p:custDataLst>
                  <p:tags r:id="rId711"/>
                </p:custDataLst>
              </p:nvPr>
            </p:nvSpPr>
            <p:spPr>
              <a:xfrm>
                <a:off x="5305266"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86" name="任意多边形: 形状 1285"/>
              <p:cNvSpPr/>
              <p:nvPr>
                <p:custDataLst>
                  <p:tags r:id="rId712"/>
                </p:custDataLst>
              </p:nvPr>
            </p:nvSpPr>
            <p:spPr>
              <a:xfrm>
                <a:off x="5305266"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87" name="任意多边形: 形状 1286"/>
              <p:cNvSpPr/>
              <p:nvPr>
                <p:custDataLst>
                  <p:tags r:id="rId713"/>
                </p:custDataLst>
              </p:nvPr>
            </p:nvSpPr>
            <p:spPr>
              <a:xfrm>
                <a:off x="5305266"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88" name="任意多边形: 形状 1287"/>
              <p:cNvSpPr/>
              <p:nvPr>
                <p:custDataLst>
                  <p:tags r:id="rId714"/>
                </p:custDataLst>
              </p:nvPr>
            </p:nvSpPr>
            <p:spPr>
              <a:xfrm>
                <a:off x="5305266"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89" name="任意多边形: 形状 1288"/>
              <p:cNvSpPr/>
              <p:nvPr>
                <p:custDataLst>
                  <p:tags r:id="rId715"/>
                </p:custDataLst>
              </p:nvPr>
            </p:nvSpPr>
            <p:spPr>
              <a:xfrm>
                <a:off x="5305266"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90" name="任意多边形: 形状 1289"/>
              <p:cNvSpPr/>
              <p:nvPr>
                <p:custDataLst>
                  <p:tags r:id="rId716"/>
                </p:custDataLst>
              </p:nvPr>
            </p:nvSpPr>
            <p:spPr>
              <a:xfrm>
                <a:off x="5220319"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91" name="任意多边形: 形状 1290"/>
              <p:cNvSpPr/>
              <p:nvPr>
                <p:custDataLst>
                  <p:tags r:id="rId717"/>
                </p:custDataLst>
              </p:nvPr>
            </p:nvSpPr>
            <p:spPr>
              <a:xfrm>
                <a:off x="5220319"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92" name="任意多边形: 形状 1291"/>
              <p:cNvSpPr/>
              <p:nvPr>
                <p:custDataLst>
                  <p:tags r:id="rId718"/>
                </p:custDataLst>
              </p:nvPr>
            </p:nvSpPr>
            <p:spPr>
              <a:xfrm>
                <a:off x="5220319"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93" name="任意多边形: 形状 1292"/>
              <p:cNvSpPr/>
              <p:nvPr>
                <p:custDataLst>
                  <p:tags r:id="rId719"/>
                </p:custDataLst>
              </p:nvPr>
            </p:nvSpPr>
            <p:spPr>
              <a:xfrm>
                <a:off x="5220319"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94" name="任意多边形: 形状 1293"/>
              <p:cNvSpPr/>
              <p:nvPr>
                <p:custDataLst>
                  <p:tags r:id="rId720"/>
                </p:custDataLst>
              </p:nvPr>
            </p:nvSpPr>
            <p:spPr>
              <a:xfrm>
                <a:off x="5220319"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95" name="任意多边形: 形状 1294"/>
              <p:cNvSpPr/>
              <p:nvPr>
                <p:custDataLst>
                  <p:tags r:id="rId721"/>
                </p:custDataLst>
              </p:nvPr>
            </p:nvSpPr>
            <p:spPr>
              <a:xfrm>
                <a:off x="5220319"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96" name="任意多边形: 形状 1295"/>
              <p:cNvSpPr/>
              <p:nvPr>
                <p:custDataLst>
                  <p:tags r:id="rId722"/>
                </p:custDataLst>
              </p:nvPr>
            </p:nvSpPr>
            <p:spPr>
              <a:xfrm>
                <a:off x="5220319"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97" name="任意多边形: 形状 1296"/>
              <p:cNvSpPr/>
              <p:nvPr>
                <p:custDataLst>
                  <p:tags r:id="rId723"/>
                </p:custDataLst>
              </p:nvPr>
            </p:nvSpPr>
            <p:spPr>
              <a:xfrm>
                <a:off x="5220319"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98" name="任意多边形: 形状 1297"/>
              <p:cNvSpPr/>
              <p:nvPr>
                <p:custDataLst>
                  <p:tags r:id="rId724"/>
                </p:custDataLst>
              </p:nvPr>
            </p:nvSpPr>
            <p:spPr>
              <a:xfrm>
                <a:off x="5220319"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99" name="任意多边形: 形状 1298"/>
              <p:cNvSpPr/>
              <p:nvPr>
                <p:custDataLst>
                  <p:tags r:id="rId725"/>
                </p:custDataLst>
              </p:nvPr>
            </p:nvSpPr>
            <p:spPr>
              <a:xfrm>
                <a:off x="5220319"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00" name="任意多边形: 形状 1299"/>
              <p:cNvSpPr/>
              <p:nvPr>
                <p:custDataLst>
                  <p:tags r:id="rId726"/>
                </p:custDataLst>
              </p:nvPr>
            </p:nvSpPr>
            <p:spPr>
              <a:xfrm>
                <a:off x="5220319"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01" name="任意多边形: 形状 1300"/>
              <p:cNvSpPr/>
              <p:nvPr>
                <p:custDataLst>
                  <p:tags r:id="rId727"/>
                </p:custDataLst>
              </p:nvPr>
            </p:nvSpPr>
            <p:spPr>
              <a:xfrm>
                <a:off x="5220319"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02" name="任意多边形: 形状 1301"/>
              <p:cNvSpPr/>
              <p:nvPr>
                <p:custDataLst>
                  <p:tags r:id="rId728"/>
                </p:custDataLst>
              </p:nvPr>
            </p:nvSpPr>
            <p:spPr>
              <a:xfrm>
                <a:off x="5220319"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03" name="任意多边形: 形状 1302"/>
              <p:cNvSpPr/>
              <p:nvPr>
                <p:custDataLst>
                  <p:tags r:id="rId729"/>
                </p:custDataLst>
              </p:nvPr>
            </p:nvSpPr>
            <p:spPr>
              <a:xfrm>
                <a:off x="5220319"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04" name="任意多边形: 形状 1303"/>
              <p:cNvSpPr/>
              <p:nvPr>
                <p:custDataLst>
                  <p:tags r:id="rId730"/>
                </p:custDataLst>
              </p:nvPr>
            </p:nvSpPr>
            <p:spPr>
              <a:xfrm>
                <a:off x="5220319"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05" name="任意多边形: 形状 1304"/>
              <p:cNvSpPr/>
              <p:nvPr>
                <p:custDataLst>
                  <p:tags r:id="rId731"/>
                </p:custDataLst>
              </p:nvPr>
            </p:nvSpPr>
            <p:spPr>
              <a:xfrm>
                <a:off x="5220319"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06" name="任意多边形: 形状 1305"/>
              <p:cNvSpPr/>
              <p:nvPr>
                <p:custDataLst>
                  <p:tags r:id="rId732"/>
                </p:custDataLst>
              </p:nvPr>
            </p:nvSpPr>
            <p:spPr>
              <a:xfrm>
                <a:off x="5220319"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07" name="任意多边形: 形状 1306"/>
              <p:cNvSpPr/>
              <p:nvPr>
                <p:custDataLst>
                  <p:tags r:id="rId733"/>
                </p:custDataLst>
              </p:nvPr>
            </p:nvSpPr>
            <p:spPr>
              <a:xfrm>
                <a:off x="5220319"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08" name="任意多边形: 形状 1307"/>
              <p:cNvSpPr/>
              <p:nvPr>
                <p:custDataLst>
                  <p:tags r:id="rId734"/>
                </p:custDataLst>
              </p:nvPr>
            </p:nvSpPr>
            <p:spPr>
              <a:xfrm>
                <a:off x="5220319"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09" name="任意多边形: 形状 1308"/>
              <p:cNvSpPr/>
              <p:nvPr>
                <p:custDataLst>
                  <p:tags r:id="rId735"/>
                </p:custDataLst>
              </p:nvPr>
            </p:nvSpPr>
            <p:spPr>
              <a:xfrm>
                <a:off x="5220319"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10" name="任意多边形: 形状 1309"/>
              <p:cNvSpPr/>
              <p:nvPr>
                <p:custDataLst>
                  <p:tags r:id="rId736"/>
                </p:custDataLst>
              </p:nvPr>
            </p:nvSpPr>
            <p:spPr>
              <a:xfrm>
                <a:off x="5220319"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11" name="任意多边形: 形状 1310"/>
              <p:cNvSpPr/>
              <p:nvPr>
                <p:custDataLst>
                  <p:tags r:id="rId737"/>
                </p:custDataLst>
              </p:nvPr>
            </p:nvSpPr>
            <p:spPr>
              <a:xfrm>
                <a:off x="5220319"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12" name="任意多边形: 形状 1311"/>
              <p:cNvSpPr/>
              <p:nvPr>
                <p:custDataLst>
                  <p:tags r:id="rId738"/>
                </p:custDataLst>
              </p:nvPr>
            </p:nvSpPr>
            <p:spPr>
              <a:xfrm>
                <a:off x="5220319"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13" name="任意多边形: 形状 1312"/>
              <p:cNvSpPr/>
              <p:nvPr>
                <p:custDataLst>
                  <p:tags r:id="rId739"/>
                </p:custDataLst>
              </p:nvPr>
            </p:nvSpPr>
            <p:spPr>
              <a:xfrm>
                <a:off x="5136275"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14" name="任意多边形: 形状 1313"/>
              <p:cNvSpPr/>
              <p:nvPr>
                <p:custDataLst>
                  <p:tags r:id="rId740"/>
                </p:custDataLst>
              </p:nvPr>
            </p:nvSpPr>
            <p:spPr>
              <a:xfrm>
                <a:off x="5136275"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15" name="任意多边形: 形状 1314"/>
              <p:cNvSpPr/>
              <p:nvPr>
                <p:custDataLst>
                  <p:tags r:id="rId741"/>
                </p:custDataLst>
              </p:nvPr>
            </p:nvSpPr>
            <p:spPr>
              <a:xfrm>
                <a:off x="5136275"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16" name="任意多边形: 形状 1315"/>
              <p:cNvSpPr/>
              <p:nvPr>
                <p:custDataLst>
                  <p:tags r:id="rId742"/>
                </p:custDataLst>
              </p:nvPr>
            </p:nvSpPr>
            <p:spPr>
              <a:xfrm>
                <a:off x="5136275"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17" name="任意多边形: 形状 1316"/>
              <p:cNvSpPr/>
              <p:nvPr>
                <p:custDataLst>
                  <p:tags r:id="rId743"/>
                </p:custDataLst>
              </p:nvPr>
            </p:nvSpPr>
            <p:spPr>
              <a:xfrm>
                <a:off x="5136275"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18" name="任意多边形: 形状 1317"/>
              <p:cNvSpPr/>
              <p:nvPr>
                <p:custDataLst>
                  <p:tags r:id="rId744"/>
                </p:custDataLst>
              </p:nvPr>
            </p:nvSpPr>
            <p:spPr>
              <a:xfrm>
                <a:off x="5136275"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19" name="任意多边形: 形状 1318"/>
              <p:cNvSpPr/>
              <p:nvPr>
                <p:custDataLst>
                  <p:tags r:id="rId745"/>
                </p:custDataLst>
              </p:nvPr>
            </p:nvSpPr>
            <p:spPr>
              <a:xfrm>
                <a:off x="5136275"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20" name="任意多边形: 形状 1319"/>
              <p:cNvSpPr/>
              <p:nvPr>
                <p:custDataLst>
                  <p:tags r:id="rId746"/>
                </p:custDataLst>
              </p:nvPr>
            </p:nvSpPr>
            <p:spPr>
              <a:xfrm>
                <a:off x="5136275"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21" name="任意多边形: 形状 1320"/>
              <p:cNvSpPr/>
              <p:nvPr>
                <p:custDataLst>
                  <p:tags r:id="rId747"/>
                </p:custDataLst>
              </p:nvPr>
            </p:nvSpPr>
            <p:spPr>
              <a:xfrm>
                <a:off x="5136275"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22" name="任意多边形: 形状 1321"/>
              <p:cNvSpPr/>
              <p:nvPr>
                <p:custDataLst>
                  <p:tags r:id="rId748"/>
                </p:custDataLst>
              </p:nvPr>
            </p:nvSpPr>
            <p:spPr>
              <a:xfrm>
                <a:off x="5136275"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23" name="任意多边形: 形状 1322"/>
              <p:cNvSpPr/>
              <p:nvPr>
                <p:custDataLst>
                  <p:tags r:id="rId749"/>
                </p:custDataLst>
              </p:nvPr>
            </p:nvSpPr>
            <p:spPr>
              <a:xfrm>
                <a:off x="5136275"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24" name="任意多边形: 形状 1323"/>
              <p:cNvSpPr/>
              <p:nvPr>
                <p:custDataLst>
                  <p:tags r:id="rId750"/>
                </p:custDataLst>
              </p:nvPr>
            </p:nvSpPr>
            <p:spPr>
              <a:xfrm>
                <a:off x="5136275"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25" name="任意多边形: 形状 1324"/>
              <p:cNvSpPr/>
              <p:nvPr>
                <p:custDataLst>
                  <p:tags r:id="rId751"/>
                </p:custDataLst>
              </p:nvPr>
            </p:nvSpPr>
            <p:spPr>
              <a:xfrm>
                <a:off x="5136275"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26" name="任意多边形: 形状 1325"/>
              <p:cNvSpPr/>
              <p:nvPr>
                <p:custDataLst>
                  <p:tags r:id="rId752"/>
                </p:custDataLst>
              </p:nvPr>
            </p:nvSpPr>
            <p:spPr>
              <a:xfrm>
                <a:off x="5136275"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27" name="任意多边形: 形状 1326"/>
              <p:cNvSpPr/>
              <p:nvPr>
                <p:custDataLst>
                  <p:tags r:id="rId753"/>
                </p:custDataLst>
              </p:nvPr>
            </p:nvSpPr>
            <p:spPr>
              <a:xfrm>
                <a:off x="5136275"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28" name="任意多边形: 形状 1327"/>
              <p:cNvSpPr/>
              <p:nvPr>
                <p:custDataLst>
                  <p:tags r:id="rId754"/>
                </p:custDataLst>
              </p:nvPr>
            </p:nvSpPr>
            <p:spPr>
              <a:xfrm>
                <a:off x="5136275"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29" name="任意多边形: 形状 1328"/>
              <p:cNvSpPr/>
              <p:nvPr>
                <p:custDataLst>
                  <p:tags r:id="rId755"/>
                </p:custDataLst>
              </p:nvPr>
            </p:nvSpPr>
            <p:spPr>
              <a:xfrm>
                <a:off x="5136275"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30" name="任意多边形: 形状 1329"/>
              <p:cNvSpPr/>
              <p:nvPr>
                <p:custDataLst>
                  <p:tags r:id="rId756"/>
                </p:custDataLst>
              </p:nvPr>
            </p:nvSpPr>
            <p:spPr>
              <a:xfrm>
                <a:off x="5136275"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31" name="任意多边形: 形状 1330"/>
              <p:cNvSpPr/>
              <p:nvPr>
                <p:custDataLst>
                  <p:tags r:id="rId757"/>
                </p:custDataLst>
              </p:nvPr>
            </p:nvSpPr>
            <p:spPr>
              <a:xfrm>
                <a:off x="5136275"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32" name="任意多边形: 形状 1331"/>
              <p:cNvSpPr/>
              <p:nvPr>
                <p:custDataLst>
                  <p:tags r:id="rId758"/>
                </p:custDataLst>
              </p:nvPr>
            </p:nvSpPr>
            <p:spPr>
              <a:xfrm>
                <a:off x="5136275"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33" name="任意多边形: 形状 1332"/>
              <p:cNvSpPr/>
              <p:nvPr>
                <p:custDataLst>
                  <p:tags r:id="rId759"/>
                </p:custDataLst>
              </p:nvPr>
            </p:nvSpPr>
            <p:spPr>
              <a:xfrm>
                <a:off x="5136275"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34" name="任意多边形: 形状 1333"/>
              <p:cNvSpPr/>
              <p:nvPr>
                <p:custDataLst>
                  <p:tags r:id="rId760"/>
                </p:custDataLst>
              </p:nvPr>
            </p:nvSpPr>
            <p:spPr>
              <a:xfrm>
                <a:off x="5136275"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35" name="任意多边形: 形状 1334"/>
              <p:cNvSpPr/>
              <p:nvPr>
                <p:custDataLst>
                  <p:tags r:id="rId761"/>
                </p:custDataLst>
              </p:nvPr>
            </p:nvSpPr>
            <p:spPr>
              <a:xfrm>
                <a:off x="5136275"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36" name="任意多边形: 形状 1335"/>
              <p:cNvSpPr/>
              <p:nvPr>
                <p:custDataLst>
                  <p:tags r:id="rId762"/>
                </p:custDataLst>
              </p:nvPr>
            </p:nvSpPr>
            <p:spPr>
              <a:xfrm>
                <a:off x="5052231"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37" name="任意多边形: 形状 1336"/>
              <p:cNvSpPr/>
              <p:nvPr>
                <p:custDataLst>
                  <p:tags r:id="rId763"/>
                </p:custDataLst>
              </p:nvPr>
            </p:nvSpPr>
            <p:spPr>
              <a:xfrm>
                <a:off x="5052231"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38" name="任意多边形: 形状 1337"/>
              <p:cNvSpPr/>
              <p:nvPr>
                <p:custDataLst>
                  <p:tags r:id="rId764"/>
                </p:custDataLst>
              </p:nvPr>
            </p:nvSpPr>
            <p:spPr>
              <a:xfrm>
                <a:off x="5052231"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39" name="任意多边形: 形状 1338"/>
              <p:cNvSpPr/>
              <p:nvPr>
                <p:custDataLst>
                  <p:tags r:id="rId765"/>
                </p:custDataLst>
              </p:nvPr>
            </p:nvSpPr>
            <p:spPr>
              <a:xfrm>
                <a:off x="5052231"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40" name="任意多边形: 形状 1339"/>
              <p:cNvSpPr/>
              <p:nvPr>
                <p:custDataLst>
                  <p:tags r:id="rId766"/>
                </p:custDataLst>
              </p:nvPr>
            </p:nvSpPr>
            <p:spPr>
              <a:xfrm>
                <a:off x="5052231"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41" name="任意多边形: 形状 1340"/>
              <p:cNvSpPr/>
              <p:nvPr>
                <p:custDataLst>
                  <p:tags r:id="rId767"/>
                </p:custDataLst>
              </p:nvPr>
            </p:nvSpPr>
            <p:spPr>
              <a:xfrm>
                <a:off x="5052231"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42" name="任意多边形: 形状 1341"/>
              <p:cNvSpPr/>
              <p:nvPr>
                <p:custDataLst>
                  <p:tags r:id="rId768"/>
                </p:custDataLst>
              </p:nvPr>
            </p:nvSpPr>
            <p:spPr>
              <a:xfrm>
                <a:off x="5052231"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43" name="任意多边形: 形状 1342"/>
              <p:cNvSpPr/>
              <p:nvPr>
                <p:custDataLst>
                  <p:tags r:id="rId769"/>
                </p:custDataLst>
              </p:nvPr>
            </p:nvSpPr>
            <p:spPr>
              <a:xfrm>
                <a:off x="5052231"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44" name="任意多边形: 形状 1343"/>
              <p:cNvSpPr/>
              <p:nvPr>
                <p:custDataLst>
                  <p:tags r:id="rId770"/>
                </p:custDataLst>
              </p:nvPr>
            </p:nvSpPr>
            <p:spPr>
              <a:xfrm>
                <a:off x="5052231"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45" name="任意多边形: 形状 1344"/>
              <p:cNvSpPr/>
              <p:nvPr>
                <p:custDataLst>
                  <p:tags r:id="rId771"/>
                </p:custDataLst>
              </p:nvPr>
            </p:nvSpPr>
            <p:spPr>
              <a:xfrm>
                <a:off x="5052231"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46" name="任意多边形: 形状 1345"/>
              <p:cNvSpPr/>
              <p:nvPr>
                <p:custDataLst>
                  <p:tags r:id="rId772"/>
                </p:custDataLst>
              </p:nvPr>
            </p:nvSpPr>
            <p:spPr>
              <a:xfrm>
                <a:off x="5052231"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47" name="任意多边形: 形状 1346"/>
              <p:cNvSpPr/>
              <p:nvPr>
                <p:custDataLst>
                  <p:tags r:id="rId773"/>
                </p:custDataLst>
              </p:nvPr>
            </p:nvSpPr>
            <p:spPr>
              <a:xfrm>
                <a:off x="5052231"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48" name="任意多边形: 形状 1347"/>
              <p:cNvSpPr/>
              <p:nvPr>
                <p:custDataLst>
                  <p:tags r:id="rId774"/>
                </p:custDataLst>
              </p:nvPr>
            </p:nvSpPr>
            <p:spPr>
              <a:xfrm>
                <a:off x="5052231"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49" name="任意多边形: 形状 1348"/>
              <p:cNvSpPr/>
              <p:nvPr>
                <p:custDataLst>
                  <p:tags r:id="rId775"/>
                </p:custDataLst>
              </p:nvPr>
            </p:nvSpPr>
            <p:spPr>
              <a:xfrm>
                <a:off x="5052231"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50" name="任意多边形: 形状 1349"/>
              <p:cNvSpPr/>
              <p:nvPr>
                <p:custDataLst>
                  <p:tags r:id="rId776"/>
                </p:custDataLst>
              </p:nvPr>
            </p:nvSpPr>
            <p:spPr>
              <a:xfrm>
                <a:off x="5052231"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51" name="任意多边形: 形状 1350"/>
              <p:cNvSpPr/>
              <p:nvPr>
                <p:custDataLst>
                  <p:tags r:id="rId777"/>
                </p:custDataLst>
              </p:nvPr>
            </p:nvSpPr>
            <p:spPr>
              <a:xfrm>
                <a:off x="5052231"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52" name="任意多边形: 形状 1351"/>
              <p:cNvSpPr/>
              <p:nvPr>
                <p:custDataLst>
                  <p:tags r:id="rId778"/>
                </p:custDataLst>
              </p:nvPr>
            </p:nvSpPr>
            <p:spPr>
              <a:xfrm>
                <a:off x="5052231"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53" name="任意多边形: 形状 1352"/>
              <p:cNvSpPr/>
              <p:nvPr>
                <p:custDataLst>
                  <p:tags r:id="rId779"/>
                </p:custDataLst>
              </p:nvPr>
            </p:nvSpPr>
            <p:spPr>
              <a:xfrm>
                <a:off x="5052231"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54" name="任意多边形: 形状 1353"/>
              <p:cNvSpPr/>
              <p:nvPr>
                <p:custDataLst>
                  <p:tags r:id="rId780"/>
                </p:custDataLst>
              </p:nvPr>
            </p:nvSpPr>
            <p:spPr>
              <a:xfrm>
                <a:off x="5052231"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55" name="任意多边形: 形状 1354"/>
              <p:cNvSpPr/>
              <p:nvPr>
                <p:custDataLst>
                  <p:tags r:id="rId781"/>
                </p:custDataLst>
              </p:nvPr>
            </p:nvSpPr>
            <p:spPr>
              <a:xfrm>
                <a:off x="5052231"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56" name="任意多边形: 形状 1355"/>
              <p:cNvSpPr/>
              <p:nvPr>
                <p:custDataLst>
                  <p:tags r:id="rId782"/>
                </p:custDataLst>
              </p:nvPr>
            </p:nvSpPr>
            <p:spPr>
              <a:xfrm>
                <a:off x="5052231"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57" name="任意多边形: 形状 1356"/>
              <p:cNvSpPr/>
              <p:nvPr>
                <p:custDataLst>
                  <p:tags r:id="rId783"/>
                </p:custDataLst>
              </p:nvPr>
            </p:nvSpPr>
            <p:spPr>
              <a:xfrm>
                <a:off x="5052231"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58" name="任意多边形: 形状 1357"/>
              <p:cNvSpPr/>
              <p:nvPr>
                <p:custDataLst>
                  <p:tags r:id="rId784"/>
                </p:custDataLst>
              </p:nvPr>
            </p:nvSpPr>
            <p:spPr>
              <a:xfrm>
                <a:off x="5052231"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59" name="任意多边形: 形状 1358"/>
              <p:cNvSpPr/>
              <p:nvPr>
                <p:custDataLst>
                  <p:tags r:id="rId785"/>
                </p:custDataLst>
              </p:nvPr>
            </p:nvSpPr>
            <p:spPr>
              <a:xfrm>
                <a:off x="4967284"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60" name="任意多边形: 形状 1359"/>
              <p:cNvSpPr/>
              <p:nvPr>
                <p:custDataLst>
                  <p:tags r:id="rId786"/>
                </p:custDataLst>
              </p:nvPr>
            </p:nvSpPr>
            <p:spPr>
              <a:xfrm>
                <a:off x="4967284"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61" name="任意多边形: 形状 1360"/>
              <p:cNvSpPr/>
              <p:nvPr>
                <p:custDataLst>
                  <p:tags r:id="rId787"/>
                </p:custDataLst>
              </p:nvPr>
            </p:nvSpPr>
            <p:spPr>
              <a:xfrm>
                <a:off x="4967284"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62" name="任意多边形: 形状 1361"/>
              <p:cNvSpPr/>
              <p:nvPr>
                <p:custDataLst>
                  <p:tags r:id="rId788"/>
                </p:custDataLst>
              </p:nvPr>
            </p:nvSpPr>
            <p:spPr>
              <a:xfrm>
                <a:off x="4967284"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63" name="任意多边形: 形状 1362"/>
              <p:cNvSpPr/>
              <p:nvPr>
                <p:custDataLst>
                  <p:tags r:id="rId789"/>
                </p:custDataLst>
              </p:nvPr>
            </p:nvSpPr>
            <p:spPr>
              <a:xfrm>
                <a:off x="4967284"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64" name="任意多边形: 形状 1363"/>
              <p:cNvSpPr/>
              <p:nvPr>
                <p:custDataLst>
                  <p:tags r:id="rId790"/>
                </p:custDataLst>
              </p:nvPr>
            </p:nvSpPr>
            <p:spPr>
              <a:xfrm>
                <a:off x="4967284"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65" name="任意多边形: 形状 1364"/>
              <p:cNvSpPr/>
              <p:nvPr>
                <p:custDataLst>
                  <p:tags r:id="rId791"/>
                </p:custDataLst>
              </p:nvPr>
            </p:nvSpPr>
            <p:spPr>
              <a:xfrm>
                <a:off x="4967284"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66" name="任意多边形: 形状 1365"/>
              <p:cNvSpPr/>
              <p:nvPr>
                <p:custDataLst>
                  <p:tags r:id="rId792"/>
                </p:custDataLst>
              </p:nvPr>
            </p:nvSpPr>
            <p:spPr>
              <a:xfrm>
                <a:off x="4967284"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67" name="任意多边形: 形状 1366"/>
              <p:cNvSpPr/>
              <p:nvPr>
                <p:custDataLst>
                  <p:tags r:id="rId793"/>
                </p:custDataLst>
              </p:nvPr>
            </p:nvSpPr>
            <p:spPr>
              <a:xfrm>
                <a:off x="4967284"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68" name="任意多边形: 形状 1367"/>
              <p:cNvSpPr/>
              <p:nvPr>
                <p:custDataLst>
                  <p:tags r:id="rId794"/>
                </p:custDataLst>
              </p:nvPr>
            </p:nvSpPr>
            <p:spPr>
              <a:xfrm>
                <a:off x="4967284"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69" name="任意多边形: 形状 1368"/>
              <p:cNvSpPr/>
              <p:nvPr>
                <p:custDataLst>
                  <p:tags r:id="rId795"/>
                </p:custDataLst>
              </p:nvPr>
            </p:nvSpPr>
            <p:spPr>
              <a:xfrm>
                <a:off x="4967284"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70" name="任意多边形: 形状 1369"/>
              <p:cNvSpPr/>
              <p:nvPr>
                <p:custDataLst>
                  <p:tags r:id="rId796"/>
                </p:custDataLst>
              </p:nvPr>
            </p:nvSpPr>
            <p:spPr>
              <a:xfrm>
                <a:off x="4967284"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71" name="任意多边形: 形状 1370"/>
              <p:cNvSpPr/>
              <p:nvPr>
                <p:custDataLst>
                  <p:tags r:id="rId797"/>
                </p:custDataLst>
              </p:nvPr>
            </p:nvSpPr>
            <p:spPr>
              <a:xfrm>
                <a:off x="4967284"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72" name="任意多边形: 形状 1371"/>
              <p:cNvSpPr/>
              <p:nvPr>
                <p:custDataLst>
                  <p:tags r:id="rId798"/>
                </p:custDataLst>
              </p:nvPr>
            </p:nvSpPr>
            <p:spPr>
              <a:xfrm>
                <a:off x="4967284"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73" name="任意多边形: 形状 1372"/>
              <p:cNvSpPr/>
              <p:nvPr>
                <p:custDataLst>
                  <p:tags r:id="rId799"/>
                </p:custDataLst>
              </p:nvPr>
            </p:nvSpPr>
            <p:spPr>
              <a:xfrm>
                <a:off x="4967284"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74" name="任意多边形: 形状 1373"/>
              <p:cNvSpPr/>
              <p:nvPr>
                <p:custDataLst>
                  <p:tags r:id="rId800"/>
                </p:custDataLst>
              </p:nvPr>
            </p:nvSpPr>
            <p:spPr>
              <a:xfrm>
                <a:off x="4967284"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75" name="任意多边形: 形状 1374"/>
              <p:cNvSpPr/>
              <p:nvPr>
                <p:custDataLst>
                  <p:tags r:id="rId801"/>
                </p:custDataLst>
              </p:nvPr>
            </p:nvSpPr>
            <p:spPr>
              <a:xfrm>
                <a:off x="4967284"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76" name="任意多边形: 形状 1375"/>
              <p:cNvSpPr/>
              <p:nvPr>
                <p:custDataLst>
                  <p:tags r:id="rId802"/>
                </p:custDataLst>
              </p:nvPr>
            </p:nvSpPr>
            <p:spPr>
              <a:xfrm>
                <a:off x="4967284"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77" name="任意多边形: 形状 1376"/>
              <p:cNvSpPr/>
              <p:nvPr>
                <p:custDataLst>
                  <p:tags r:id="rId803"/>
                </p:custDataLst>
              </p:nvPr>
            </p:nvSpPr>
            <p:spPr>
              <a:xfrm>
                <a:off x="4967284"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78" name="任意多边形: 形状 1377"/>
              <p:cNvSpPr/>
              <p:nvPr>
                <p:custDataLst>
                  <p:tags r:id="rId804"/>
                </p:custDataLst>
              </p:nvPr>
            </p:nvSpPr>
            <p:spPr>
              <a:xfrm>
                <a:off x="4967284"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79" name="任意多边形: 形状 1378"/>
              <p:cNvSpPr/>
              <p:nvPr>
                <p:custDataLst>
                  <p:tags r:id="rId805"/>
                </p:custDataLst>
              </p:nvPr>
            </p:nvSpPr>
            <p:spPr>
              <a:xfrm>
                <a:off x="4967284"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80" name="任意多边形: 形状 1379"/>
              <p:cNvSpPr/>
              <p:nvPr>
                <p:custDataLst>
                  <p:tags r:id="rId806"/>
                </p:custDataLst>
              </p:nvPr>
            </p:nvSpPr>
            <p:spPr>
              <a:xfrm>
                <a:off x="4967284"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81" name="任意多边形: 形状 1380"/>
              <p:cNvSpPr/>
              <p:nvPr>
                <p:custDataLst>
                  <p:tags r:id="rId807"/>
                </p:custDataLst>
              </p:nvPr>
            </p:nvSpPr>
            <p:spPr>
              <a:xfrm>
                <a:off x="4967284"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82" name="任意多边形: 形状 1381"/>
              <p:cNvSpPr/>
              <p:nvPr>
                <p:custDataLst>
                  <p:tags r:id="rId808"/>
                </p:custDataLst>
              </p:nvPr>
            </p:nvSpPr>
            <p:spPr>
              <a:xfrm>
                <a:off x="4883240"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83" name="任意多边形: 形状 1382"/>
              <p:cNvSpPr/>
              <p:nvPr>
                <p:custDataLst>
                  <p:tags r:id="rId809"/>
                </p:custDataLst>
              </p:nvPr>
            </p:nvSpPr>
            <p:spPr>
              <a:xfrm>
                <a:off x="4883240"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84" name="任意多边形: 形状 1383"/>
              <p:cNvSpPr/>
              <p:nvPr>
                <p:custDataLst>
                  <p:tags r:id="rId810"/>
                </p:custDataLst>
              </p:nvPr>
            </p:nvSpPr>
            <p:spPr>
              <a:xfrm>
                <a:off x="4883240"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85" name="任意多边形: 形状 1384"/>
              <p:cNvSpPr/>
              <p:nvPr>
                <p:custDataLst>
                  <p:tags r:id="rId811"/>
                </p:custDataLst>
              </p:nvPr>
            </p:nvSpPr>
            <p:spPr>
              <a:xfrm>
                <a:off x="4883240"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86" name="任意多边形: 形状 1385"/>
              <p:cNvSpPr/>
              <p:nvPr>
                <p:custDataLst>
                  <p:tags r:id="rId812"/>
                </p:custDataLst>
              </p:nvPr>
            </p:nvSpPr>
            <p:spPr>
              <a:xfrm>
                <a:off x="4883240"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87" name="任意多边形: 形状 1386"/>
              <p:cNvSpPr/>
              <p:nvPr>
                <p:custDataLst>
                  <p:tags r:id="rId813"/>
                </p:custDataLst>
              </p:nvPr>
            </p:nvSpPr>
            <p:spPr>
              <a:xfrm>
                <a:off x="4883240"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88" name="任意多边形: 形状 1387"/>
              <p:cNvSpPr/>
              <p:nvPr>
                <p:custDataLst>
                  <p:tags r:id="rId814"/>
                </p:custDataLst>
              </p:nvPr>
            </p:nvSpPr>
            <p:spPr>
              <a:xfrm>
                <a:off x="4883240"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89" name="任意多边形: 形状 1388"/>
              <p:cNvSpPr/>
              <p:nvPr>
                <p:custDataLst>
                  <p:tags r:id="rId815"/>
                </p:custDataLst>
              </p:nvPr>
            </p:nvSpPr>
            <p:spPr>
              <a:xfrm>
                <a:off x="4883240"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90" name="任意多边形: 形状 1389"/>
              <p:cNvSpPr/>
              <p:nvPr>
                <p:custDataLst>
                  <p:tags r:id="rId816"/>
                </p:custDataLst>
              </p:nvPr>
            </p:nvSpPr>
            <p:spPr>
              <a:xfrm>
                <a:off x="4883240"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91" name="任意多边形: 形状 1390"/>
              <p:cNvSpPr/>
              <p:nvPr>
                <p:custDataLst>
                  <p:tags r:id="rId817"/>
                </p:custDataLst>
              </p:nvPr>
            </p:nvSpPr>
            <p:spPr>
              <a:xfrm>
                <a:off x="4883240"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92" name="任意多边形: 形状 1391"/>
              <p:cNvSpPr/>
              <p:nvPr>
                <p:custDataLst>
                  <p:tags r:id="rId818"/>
                </p:custDataLst>
              </p:nvPr>
            </p:nvSpPr>
            <p:spPr>
              <a:xfrm>
                <a:off x="4883240"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93" name="任意多边形: 形状 1392"/>
              <p:cNvSpPr/>
              <p:nvPr>
                <p:custDataLst>
                  <p:tags r:id="rId819"/>
                </p:custDataLst>
              </p:nvPr>
            </p:nvSpPr>
            <p:spPr>
              <a:xfrm>
                <a:off x="4883240"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94" name="任意多边形: 形状 1393"/>
              <p:cNvSpPr/>
              <p:nvPr>
                <p:custDataLst>
                  <p:tags r:id="rId820"/>
                </p:custDataLst>
              </p:nvPr>
            </p:nvSpPr>
            <p:spPr>
              <a:xfrm>
                <a:off x="4883240"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95" name="任意多边形: 形状 1394"/>
              <p:cNvSpPr/>
              <p:nvPr>
                <p:custDataLst>
                  <p:tags r:id="rId821"/>
                </p:custDataLst>
              </p:nvPr>
            </p:nvSpPr>
            <p:spPr>
              <a:xfrm>
                <a:off x="4883240"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96" name="任意多边形: 形状 1395"/>
              <p:cNvSpPr/>
              <p:nvPr>
                <p:custDataLst>
                  <p:tags r:id="rId822"/>
                </p:custDataLst>
              </p:nvPr>
            </p:nvSpPr>
            <p:spPr>
              <a:xfrm>
                <a:off x="4883240"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97" name="任意多边形: 形状 1396"/>
              <p:cNvSpPr/>
              <p:nvPr>
                <p:custDataLst>
                  <p:tags r:id="rId823"/>
                </p:custDataLst>
              </p:nvPr>
            </p:nvSpPr>
            <p:spPr>
              <a:xfrm>
                <a:off x="4883240"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98" name="任意多边形: 形状 1397"/>
              <p:cNvSpPr/>
              <p:nvPr>
                <p:custDataLst>
                  <p:tags r:id="rId824"/>
                </p:custDataLst>
              </p:nvPr>
            </p:nvSpPr>
            <p:spPr>
              <a:xfrm>
                <a:off x="4883240"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99" name="任意多边形: 形状 1398"/>
              <p:cNvSpPr/>
              <p:nvPr>
                <p:custDataLst>
                  <p:tags r:id="rId825"/>
                </p:custDataLst>
              </p:nvPr>
            </p:nvSpPr>
            <p:spPr>
              <a:xfrm>
                <a:off x="4883240"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00" name="任意多边形: 形状 1399"/>
              <p:cNvSpPr/>
              <p:nvPr>
                <p:custDataLst>
                  <p:tags r:id="rId826"/>
                </p:custDataLst>
              </p:nvPr>
            </p:nvSpPr>
            <p:spPr>
              <a:xfrm>
                <a:off x="4883240"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01" name="任意多边形: 形状 1400"/>
              <p:cNvSpPr/>
              <p:nvPr>
                <p:custDataLst>
                  <p:tags r:id="rId827"/>
                </p:custDataLst>
              </p:nvPr>
            </p:nvSpPr>
            <p:spPr>
              <a:xfrm>
                <a:off x="4883240"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02" name="任意多边形: 形状 1401"/>
              <p:cNvSpPr/>
              <p:nvPr>
                <p:custDataLst>
                  <p:tags r:id="rId828"/>
                </p:custDataLst>
              </p:nvPr>
            </p:nvSpPr>
            <p:spPr>
              <a:xfrm>
                <a:off x="4883240"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03" name="任意多边形: 形状 1402"/>
              <p:cNvSpPr/>
              <p:nvPr>
                <p:custDataLst>
                  <p:tags r:id="rId829"/>
                </p:custDataLst>
              </p:nvPr>
            </p:nvSpPr>
            <p:spPr>
              <a:xfrm>
                <a:off x="4883240"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04" name="任意多边形: 形状 1403"/>
              <p:cNvSpPr/>
              <p:nvPr>
                <p:custDataLst>
                  <p:tags r:id="rId830"/>
                </p:custDataLst>
              </p:nvPr>
            </p:nvSpPr>
            <p:spPr>
              <a:xfrm>
                <a:off x="4883240"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05" name="任意多边形: 形状 1404"/>
              <p:cNvSpPr/>
              <p:nvPr>
                <p:custDataLst>
                  <p:tags r:id="rId831"/>
                </p:custDataLst>
              </p:nvPr>
            </p:nvSpPr>
            <p:spPr>
              <a:xfrm>
                <a:off x="4799197"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06" name="任意多边形: 形状 1405"/>
              <p:cNvSpPr/>
              <p:nvPr>
                <p:custDataLst>
                  <p:tags r:id="rId832"/>
                </p:custDataLst>
              </p:nvPr>
            </p:nvSpPr>
            <p:spPr>
              <a:xfrm>
                <a:off x="4799197"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07" name="任意多边形: 形状 1406"/>
              <p:cNvSpPr/>
              <p:nvPr>
                <p:custDataLst>
                  <p:tags r:id="rId833"/>
                </p:custDataLst>
              </p:nvPr>
            </p:nvSpPr>
            <p:spPr>
              <a:xfrm>
                <a:off x="4799197"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08" name="任意多边形: 形状 1407"/>
              <p:cNvSpPr/>
              <p:nvPr>
                <p:custDataLst>
                  <p:tags r:id="rId834"/>
                </p:custDataLst>
              </p:nvPr>
            </p:nvSpPr>
            <p:spPr>
              <a:xfrm>
                <a:off x="4799197"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09" name="任意多边形: 形状 1408"/>
              <p:cNvSpPr/>
              <p:nvPr>
                <p:custDataLst>
                  <p:tags r:id="rId835"/>
                </p:custDataLst>
              </p:nvPr>
            </p:nvSpPr>
            <p:spPr>
              <a:xfrm>
                <a:off x="4799197"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10" name="任意多边形: 形状 1409"/>
              <p:cNvSpPr/>
              <p:nvPr>
                <p:custDataLst>
                  <p:tags r:id="rId836"/>
                </p:custDataLst>
              </p:nvPr>
            </p:nvSpPr>
            <p:spPr>
              <a:xfrm>
                <a:off x="4799197"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11" name="任意多边形: 形状 1410"/>
              <p:cNvSpPr/>
              <p:nvPr>
                <p:custDataLst>
                  <p:tags r:id="rId837"/>
                </p:custDataLst>
              </p:nvPr>
            </p:nvSpPr>
            <p:spPr>
              <a:xfrm>
                <a:off x="4799197"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12" name="任意多边形: 形状 1411"/>
              <p:cNvSpPr/>
              <p:nvPr>
                <p:custDataLst>
                  <p:tags r:id="rId838"/>
                </p:custDataLst>
              </p:nvPr>
            </p:nvSpPr>
            <p:spPr>
              <a:xfrm>
                <a:off x="4799197"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13" name="任意多边形: 形状 1412"/>
              <p:cNvSpPr/>
              <p:nvPr>
                <p:custDataLst>
                  <p:tags r:id="rId839"/>
                </p:custDataLst>
              </p:nvPr>
            </p:nvSpPr>
            <p:spPr>
              <a:xfrm>
                <a:off x="4799197"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14" name="任意多边形: 形状 1413"/>
              <p:cNvSpPr/>
              <p:nvPr>
                <p:custDataLst>
                  <p:tags r:id="rId840"/>
                </p:custDataLst>
              </p:nvPr>
            </p:nvSpPr>
            <p:spPr>
              <a:xfrm>
                <a:off x="4799197"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15" name="任意多边形: 形状 1414"/>
              <p:cNvSpPr/>
              <p:nvPr>
                <p:custDataLst>
                  <p:tags r:id="rId841"/>
                </p:custDataLst>
              </p:nvPr>
            </p:nvSpPr>
            <p:spPr>
              <a:xfrm>
                <a:off x="4799197"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16" name="任意多边形: 形状 1415"/>
              <p:cNvSpPr/>
              <p:nvPr>
                <p:custDataLst>
                  <p:tags r:id="rId842"/>
                </p:custDataLst>
              </p:nvPr>
            </p:nvSpPr>
            <p:spPr>
              <a:xfrm>
                <a:off x="4799197"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17" name="任意多边形: 形状 1416"/>
              <p:cNvSpPr/>
              <p:nvPr>
                <p:custDataLst>
                  <p:tags r:id="rId843"/>
                </p:custDataLst>
              </p:nvPr>
            </p:nvSpPr>
            <p:spPr>
              <a:xfrm>
                <a:off x="4799197"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18" name="任意多边形: 形状 1417"/>
              <p:cNvSpPr/>
              <p:nvPr>
                <p:custDataLst>
                  <p:tags r:id="rId844"/>
                </p:custDataLst>
              </p:nvPr>
            </p:nvSpPr>
            <p:spPr>
              <a:xfrm>
                <a:off x="4799197"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19" name="任意多边形: 形状 1418"/>
              <p:cNvSpPr/>
              <p:nvPr>
                <p:custDataLst>
                  <p:tags r:id="rId845"/>
                </p:custDataLst>
              </p:nvPr>
            </p:nvSpPr>
            <p:spPr>
              <a:xfrm>
                <a:off x="4799197"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20" name="任意多边形: 形状 1419"/>
              <p:cNvSpPr/>
              <p:nvPr>
                <p:custDataLst>
                  <p:tags r:id="rId846"/>
                </p:custDataLst>
              </p:nvPr>
            </p:nvSpPr>
            <p:spPr>
              <a:xfrm>
                <a:off x="4799197"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21" name="任意多边形: 形状 1420"/>
              <p:cNvSpPr/>
              <p:nvPr>
                <p:custDataLst>
                  <p:tags r:id="rId847"/>
                </p:custDataLst>
              </p:nvPr>
            </p:nvSpPr>
            <p:spPr>
              <a:xfrm>
                <a:off x="4799197"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22" name="任意多边形: 形状 1421"/>
              <p:cNvSpPr/>
              <p:nvPr>
                <p:custDataLst>
                  <p:tags r:id="rId848"/>
                </p:custDataLst>
              </p:nvPr>
            </p:nvSpPr>
            <p:spPr>
              <a:xfrm>
                <a:off x="4799197"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23" name="任意多边形: 形状 1422"/>
              <p:cNvSpPr/>
              <p:nvPr>
                <p:custDataLst>
                  <p:tags r:id="rId849"/>
                </p:custDataLst>
              </p:nvPr>
            </p:nvSpPr>
            <p:spPr>
              <a:xfrm>
                <a:off x="4799197"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24" name="任意多边形: 形状 1423"/>
              <p:cNvSpPr/>
              <p:nvPr>
                <p:custDataLst>
                  <p:tags r:id="rId850"/>
                </p:custDataLst>
              </p:nvPr>
            </p:nvSpPr>
            <p:spPr>
              <a:xfrm>
                <a:off x="4799197"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25" name="任意多边形: 形状 1424"/>
              <p:cNvSpPr/>
              <p:nvPr>
                <p:custDataLst>
                  <p:tags r:id="rId851"/>
                </p:custDataLst>
              </p:nvPr>
            </p:nvSpPr>
            <p:spPr>
              <a:xfrm>
                <a:off x="4799197"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26" name="任意多边形: 形状 1425"/>
              <p:cNvSpPr/>
              <p:nvPr>
                <p:custDataLst>
                  <p:tags r:id="rId852"/>
                </p:custDataLst>
              </p:nvPr>
            </p:nvSpPr>
            <p:spPr>
              <a:xfrm>
                <a:off x="4799197"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27" name="任意多边形: 形状 1426"/>
              <p:cNvSpPr/>
              <p:nvPr>
                <p:custDataLst>
                  <p:tags r:id="rId853"/>
                </p:custDataLst>
              </p:nvPr>
            </p:nvSpPr>
            <p:spPr>
              <a:xfrm>
                <a:off x="4799197"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28" name="任意多边形: 形状 1427"/>
              <p:cNvSpPr/>
              <p:nvPr>
                <p:custDataLst>
                  <p:tags r:id="rId854"/>
                </p:custDataLst>
              </p:nvPr>
            </p:nvSpPr>
            <p:spPr>
              <a:xfrm>
                <a:off x="4714249"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29" name="任意多边形: 形状 1428"/>
              <p:cNvSpPr/>
              <p:nvPr>
                <p:custDataLst>
                  <p:tags r:id="rId855"/>
                </p:custDataLst>
              </p:nvPr>
            </p:nvSpPr>
            <p:spPr>
              <a:xfrm>
                <a:off x="4714249"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30" name="任意多边形: 形状 1429"/>
              <p:cNvSpPr/>
              <p:nvPr>
                <p:custDataLst>
                  <p:tags r:id="rId856"/>
                </p:custDataLst>
              </p:nvPr>
            </p:nvSpPr>
            <p:spPr>
              <a:xfrm>
                <a:off x="4714249"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31" name="任意多边形: 形状 1430"/>
              <p:cNvSpPr/>
              <p:nvPr>
                <p:custDataLst>
                  <p:tags r:id="rId857"/>
                </p:custDataLst>
              </p:nvPr>
            </p:nvSpPr>
            <p:spPr>
              <a:xfrm>
                <a:off x="4714249"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32" name="任意多边形: 形状 1431"/>
              <p:cNvSpPr/>
              <p:nvPr>
                <p:custDataLst>
                  <p:tags r:id="rId858"/>
                </p:custDataLst>
              </p:nvPr>
            </p:nvSpPr>
            <p:spPr>
              <a:xfrm>
                <a:off x="4714249"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33" name="任意多边形: 形状 1432"/>
              <p:cNvSpPr/>
              <p:nvPr>
                <p:custDataLst>
                  <p:tags r:id="rId859"/>
                </p:custDataLst>
              </p:nvPr>
            </p:nvSpPr>
            <p:spPr>
              <a:xfrm>
                <a:off x="4714249"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34" name="任意多边形: 形状 1433"/>
              <p:cNvSpPr/>
              <p:nvPr>
                <p:custDataLst>
                  <p:tags r:id="rId860"/>
                </p:custDataLst>
              </p:nvPr>
            </p:nvSpPr>
            <p:spPr>
              <a:xfrm>
                <a:off x="4714249"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35" name="任意多边形: 形状 1434"/>
              <p:cNvSpPr/>
              <p:nvPr>
                <p:custDataLst>
                  <p:tags r:id="rId861"/>
                </p:custDataLst>
              </p:nvPr>
            </p:nvSpPr>
            <p:spPr>
              <a:xfrm>
                <a:off x="4714249"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36" name="任意多边形: 形状 1435"/>
              <p:cNvSpPr/>
              <p:nvPr>
                <p:custDataLst>
                  <p:tags r:id="rId862"/>
                </p:custDataLst>
              </p:nvPr>
            </p:nvSpPr>
            <p:spPr>
              <a:xfrm>
                <a:off x="4714249"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37" name="任意多边形: 形状 1436"/>
              <p:cNvSpPr/>
              <p:nvPr>
                <p:custDataLst>
                  <p:tags r:id="rId863"/>
                </p:custDataLst>
              </p:nvPr>
            </p:nvSpPr>
            <p:spPr>
              <a:xfrm>
                <a:off x="4714249"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38" name="任意多边形: 形状 1437"/>
              <p:cNvSpPr/>
              <p:nvPr>
                <p:custDataLst>
                  <p:tags r:id="rId864"/>
                </p:custDataLst>
              </p:nvPr>
            </p:nvSpPr>
            <p:spPr>
              <a:xfrm>
                <a:off x="4714249"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39" name="任意多边形: 形状 1438"/>
              <p:cNvSpPr/>
              <p:nvPr>
                <p:custDataLst>
                  <p:tags r:id="rId865"/>
                </p:custDataLst>
              </p:nvPr>
            </p:nvSpPr>
            <p:spPr>
              <a:xfrm>
                <a:off x="4714249"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40" name="任意多边形: 形状 1439"/>
              <p:cNvSpPr/>
              <p:nvPr>
                <p:custDataLst>
                  <p:tags r:id="rId866"/>
                </p:custDataLst>
              </p:nvPr>
            </p:nvSpPr>
            <p:spPr>
              <a:xfrm>
                <a:off x="4714249"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41" name="任意多边形: 形状 1440"/>
              <p:cNvSpPr/>
              <p:nvPr>
                <p:custDataLst>
                  <p:tags r:id="rId867"/>
                </p:custDataLst>
              </p:nvPr>
            </p:nvSpPr>
            <p:spPr>
              <a:xfrm>
                <a:off x="4714249"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42" name="任意多边形: 形状 1441"/>
              <p:cNvSpPr/>
              <p:nvPr>
                <p:custDataLst>
                  <p:tags r:id="rId868"/>
                </p:custDataLst>
              </p:nvPr>
            </p:nvSpPr>
            <p:spPr>
              <a:xfrm>
                <a:off x="4714249"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43" name="任意多边形: 形状 1442"/>
              <p:cNvSpPr/>
              <p:nvPr>
                <p:custDataLst>
                  <p:tags r:id="rId869"/>
                </p:custDataLst>
              </p:nvPr>
            </p:nvSpPr>
            <p:spPr>
              <a:xfrm>
                <a:off x="4714249"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44" name="任意多边形: 形状 1443"/>
              <p:cNvSpPr/>
              <p:nvPr>
                <p:custDataLst>
                  <p:tags r:id="rId870"/>
                </p:custDataLst>
              </p:nvPr>
            </p:nvSpPr>
            <p:spPr>
              <a:xfrm>
                <a:off x="4714249"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45" name="任意多边形: 形状 1444"/>
              <p:cNvSpPr/>
              <p:nvPr>
                <p:custDataLst>
                  <p:tags r:id="rId871"/>
                </p:custDataLst>
              </p:nvPr>
            </p:nvSpPr>
            <p:spPr>
              <a:xfrm>
                <a:off x="4714249"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46" name="任意多边形: 形状 1445"/>
              <p:cNvSpPr/>
              <p:nvPr>
                <p:custDataLst>
                  <p:tags r:id="rId872"/>
                </p:custDataLst>
              </p:nvPr>
            </p:nvSpPr>
            <p:spPr>
              <a:xfrm>
                <a:off x="4714249"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47" name="任意多边形: 形状 1446"/>
              <p:cNvSpPr/>
              <p:nvPr>
                <p:custDataLst>
                  <p:tags r:id="rId873"/>
                </p:custDataLst>
              </p:nvPr>
            </p:nvSpPr>
            <p:spPr>
              <a:xfrm>
                <a:off x="4714249"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48" name="任意多边形: 形状 1447"/>
              <p:cNvSpPr/>
              <p:nvPr>
                <p:custDataLst>
                  <p:tags r:id="rId874"/>
                </p:custDataLst>
              </p:nvPr>
            </p:nvSpPr>
            <p:spPr>
              <a:xfrm>
                <a:off x="4714249"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49" name="任意多边形: 形状 1448"/>
              <p:cNvSpPr/>
              <p:nvPr>
                <p:custDataLst>
                  <p:tags r:id="rId875"/>
                </p:custDataLst>
              </p:nvPr>
            </p:nvSpPr>
            <p:spPr>
              <a:xfrm>
                <a:off x="4714249"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50" name="任意多边形: 形状 1449"/>
              <p:cNvSpPr/>
              <p:nvPr>
                <p:custDataLst>
                  <p:tags r:id="rId876"/>
                </p:custDataLst>
              </p:nvPr>
            </p:nvSpPr>
            <p:spPr>
              <a:xfrm>
                <a:off x="4714249"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51" name="任意多边形: 形状 1450"/>
              <p:cNvSpPr/>
              <p:nvPr>
                <p:custDataLst>
                  <p:tags r:id="rId877"/>
                </p:custDataLst>
              </p:nvPr>
            </p:nvSpPr>
            <p:spPr>
              <a:xfrm>
                <a:off x="4630206"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52" name="任意多边形: 形状 1451"/>
              <p:cNvSpPr/>
              <p:nvPr>
                <p:custDataLst>
                  <p:tags r:id="rId878"/>
                </p:custDataLst>
              </p:nvPr>
            </p:nvSpPr>
            <p:spPr>
              <a:xfrm>
                <a:off x="4630206"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53" name="任意多边形: 形状 1452"/>
              <p:cNvSpPr/>
              <p:nvPr>
                <p:custDataLst>
                  <p:tags r:id="rId879"/>
                </p:custDataLst>
              </p:nvPr>
            </p:nvSpPr>
            <p:spPr>
              <a:xfrm>
                <a:off x="4630206"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54" name="任意多边形: 形状 1453"/>
              <p:cNvSpPr/>
              <p:nvPr>
                <p:custDataLst>
                  <p:tags r:id="rId880"/>
                </p:custDataLst>
              </p:nvPr>
            </p:nvSpPr>
            <p:spPr>
              <a:xfrm>
                <a:off x="4630206"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55" name="任意多边形: 形状 1454"/>
              <p:cNvSpPr/>
              <p:nvPr>
                <p:custDataLst>
                  <p:tags r:id="rId881"/>
                </p:custDataLst>
              </p:nvPr>
            </p:nvSpPr>
            <p:spPr>
              <a:xfrm>
                <a:off x="4630206"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56" name="任意多边形: 形状 1455"/>
              <p:cNvSpPr/>
              <p:nvPr>
                <p:custDataLst>
                  <p:tags r:id="rId882"/>
                </p:custDataLst>
              </p:nvPr>
            </p:nvSpPr>
            <p:spPr>
              <a:xfrm>
                <a:off x="4630206"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57" name="任意多边形: 形状 1456"/>
              <p:cNvSpPr/>
              <p:nvPr>
                <p:custDataLst>
                  <p:tags r:id="rId883"/>
                </p:custDataLst>
              </p:nvPr>
            </p:nvSpPr>
            <p:spPr>
              <a:xfrm>
                <a:off x="4630206"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58" name="任意多边形: 形状 1457"/>
              <p:cNvSpPr/>
              <p:nvPr>
                <p:custDataLst>
                  <p:tags r:id="rId884"/>
                </p:custDataLst>
              </p:nvPr>
            </p:nvSpPr>
            <p:spPr>
              <a:xfrm>
                <a:off x="4630206"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59" name="任意多边形: 形状 1458"/>
              <p:cNvSpPr/>
              <p:nvPr>
                <p:custDataLst>
                  <p:tags r:id="rId885"/>
                </p:custDataLst>
              </p:nvPr>
            </p:nvSpPr>
            <p:spPr>
              <a:xfrm>
                <a:off x="4630206"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60" name="任意多边形: 形状 1459"/>
              <p:cNvSpPr/>
              <p:nvPr>
                <p:custDataLst>
                  <p:tags r:id="rId886"/>
                </p:custDataLst>
              </p:nvPr>
            </p:nvSpPr>
            <p:spPr>
              <a:xfrm>
                <a:off x="4630206"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61" name="任意多边形: 形状 1460"/>
              <p:cNvSpPr/>
              <p:nvPr>
                <p:custDataLst>
                  <p:tags r:id="rId887"/>
                </p:custDataLst>
              </p:nvPr>
            </p:nvSpPr>
            <p:spPr>
              <a:xfrm>
                <a:off x="4630206"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62" name="任意多边形: 形状 1461"/>
              <p:cNvSpPr/>
              <p:nvPr>
                <p:custDataLst>
                  <p:tags r:id="rId888"/>
                </p:custDataLst>
              </p:nvPr>
            </p:nvSpPr>
            <p:spPr>
              <a:xfrm>
                <a:off x="4630206"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63" name="任意多边形: 形状 1462"/>
              <p:cNvSpPr/>
              <p:nvPr>
                <p:custDataLst>
                  <p:tags r:id="rId889"/>
                </p:custDataLst>
              </p:nvPr>
            </p:nvSpPr>
            <p:spPr>
              <a:xfrm>
                <a:off x="4630206"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64" name="任意多边形: 形状 1463"/>
              <p:cNvSpPr/>
              <p:nvPr>
                <p:custDataLst>
                  <p:tags r:id="rId890"/>
                </p:custDataLst>
              </p:nvPr>
            </p:nvSpPr>
            <p:spPr>
              <a:xfrm>
                <a:off x="4630206"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65" name="任意多边形: 形状 1464"/>
              <p:cNvSpPr/>
              <p:nvPr>
                <p:custDataLst>
                  <p:tags r:id="rId891"/>
                </p:custDataLst>
              </p:nvPr>
            </p:nvSpPr>
            <p:spPr>
              <a:xfrm>
                <a:off x="4630206"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66" name="任意多边形: 形状 1465"/>
              <p:cNvSpPr/>
              <p:nvPr>
                <p:custDataLst>
                  <p:tags r:id="rId892"/>
                </p:custDataLst>
              </p:nvPr>
            </p:nvSpPr>
            <p:spPr>
              <a:xfrm>
                <a:off x="4630206"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67" name="任意多边形: 形状 1466"/>
              <p:cNvSpPr/>
              <p:nvPr>
                <p:custDataLst>
                  <p:tags r:id="rId893"/>
                </p:custDataLst>
              </p:nvPr>
            </p:nvSpPr>
            <p:spPr>
              <a:xfrm>
                <a:off x="4630206"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68" name="任意多边形: 形状 1467"/>
              <p:cNvSpPr/>
              <p:nvPr>
                <p:custDataLst>
                  <p:tags r:id="rId894"/>
                </p:custDataLst>
              </p:nvPr>
            </p:nvSpPr>
            <p:spPr>
              <a:xfrm>
                <a:off x="4630206"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69" name="任意多边形: 形状 1468"/>
              <p:cNvSpPr/>
              <p:nvPr>
                <p:custDataLst>
                  <p:tags r:id="rId895"/>
                </p:custDataLst>
              </p:nvPr>
            </p:nvSpPr>
            <p:spPr>
              <a:xfrm>
                <a:off x="4630206"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70" name="任意多边形: 形状 1469"/>
              <p:cNvSpPr/>
              <p:nvPr>
                <p:custDataLst>
                  <p:tags r:id="rId896"/>
                </p:custDataLst>
              </p:nvPr>
            </p:nvSpPr>
            <p:spPr>
              <a:xfrm>
                <a:off x="4630206"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71" name="任意多边形: 形状 1470"/>
              <p:cNvSpPr/>
              <p:nvPr>
                <p:custDataLst>
                  <p:tags r:id="rId897"/>
                </p:custDataLst>
              </p:nvPr>
            </p:nvSpPr>
            <p:spPr>
              <a:xfrm>
                <a:off x="4630206"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72" name="任意多边形: 形状 1471"/>
              <p:cNvSpPr/>
              <p:nvPr>
                <p:custDataLst>
                  <p:tags r:id="rId898"/>
                </p:custDataLst>
              </p:nvPr>
            </p:nvSpPr>
            <p:spPr>
              <a:xfrm>
                <a:off x="4630206"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73" name="任意多边形: 形状 1472"/>
              <p:cNvSpPr/>
              <p:nvPr>
                <p:custDataLst>
                  <p:tags r:id="rId899"/>
                </p:custDataLst>
              </p:nvPr>
            </p:nvSpPr>
            <p:spPr>
              <a:xfrm>
                <a:off x="4630206"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74" name="任意多边形: 形状 1473"/>
              <p:cNvSpPr/>
              <p:nvPr>
                <p:custDataLst>
                  <p:tags r:id="rId900"/>
                </p:custDataLst>
              </p:nvPr>
            </p:nvSpPr>
            <p:spPr>
              <a:xfrm>
                <a:off x="4545258"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75" name="任意多边形: 形状 1474"/>
              <p:cNvSpPr/>
              <p:nvPr>
                <p:custDataLst>
                  <p:tags r:id="rId901"/>
                </p:custDataLst>
              </p:nvPr>
            </p:nvSpPr>
            <p:spPr>
              <a:xfrm>
                <a:off x="4545258"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76" name="任意多边形: 形状 1475"/>
              <p:cNvSpPr/>
              <p:nvPr>
                <p:custDataLst>
                  <p:tags r:id="rId902"/>
                </p:custDataLst>
              </p:nvPr>
            </p:nvSpPr>
            <p:spPr>
              <a:xfrm>
                <a:off x="4545258"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77" name="任意多边形: 形状 1476"/>
              <p:cNvSpPr/>
              <p:nvPr>
                <p:custDataLst>
                  <p:tags r:id="rId903"/>
                </p:custDataLst>
              </p:nvPr>
            </p:nvSpPr>
            <p:spPr>
              <a:xfrm>
                <a:off x="4545258"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78" name="任意多边形: 形状 1477"/>
              <p:cNvSpPr/>
              <p:nvPr>
                <p:custDataLst>
                  <p:tags r:id="rId904"/>
                </p:custDataLst>
              </p:nvPr>
            </p:nvSpPr>
            <p:spPr>
              <a:xfrm>
                <a:off x="4545258"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79" name="任意多边形: 形状 1478"/>
              <p:cNvSpPr/>
              <p:nvPr>
                <p:custDataLst>
                  <p:tags r:id="rId905"/>
                </p:custDataLst>
              </p:nvPr>
            </p:nvSpPr>
            <p:spPr>
              <a:xfrm>
                <a:off x="4545258"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80" name="任意多边形: 形状 1479"/>
              <p:cNvSpPr/>
              <p:nvPr>
                <p:custDataLst>
                  <p:tags r:id="rId906"/>
                </p:custDataLst>
              </p:nvPr>
            </p:nvSpPr>
            <p:spPr>
              <a:xfrm>
                <a:off x="4545258"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81" name="任意多边形: 形状 1480"/>
              <p:cNvSpPr/>
              <p:nvPr>
                <p:custDataLst>
                  <p:tags r:id="rId907"/>
                </p:custDataLst>
              </p:nvPr>
            </p:nvSpPr>
            <p:spPr>
              <a:xfrm>
                <a:off x="4545258"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82" name="任意多边形: 形状 1481"/>
              <p:cNvSpPr/>
              <p:nvPr>
                <p:custDataLst>
                  <p:tags r:id="rId908"/>
                </p:custDataLst>
              </p:nvPr>
            </p:nvSpPr>
            <p:spPr>
              <a:xfrm>
                <a:off x="4545258"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83" name="任意多边形: 形状 1482"/>
              <p:cNvSpPr/>
              <p:nvPr>
                <p:custDataLst>
                  <p:tags r:id="rId909"/>
                </p:custDataLst>
              </p:nvPr>
            </p:nvSpPr>
            <p:spPr>
              <a:xfrm>
                <a:off x="4545258"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84" name="任意多边形: 形状 1483"/>
              <p:cNvSpPr/>
              <p:nvPr>
                <p:custDataLst>
                  <p:tags r:id="rId910"/>
                </p:custDataLst>
              </p:nvPr>
            </p:nvSpPr>
            <p:spPr>
              <a:xfrm>
                <a:off x="4545258"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85" name="任意多边形: 形状 1484"/>
              <p:cNvSpPr/>
              <p:nvPr>
                <p:custDataLst>
                  <p:tags r:id="rId911"/>
                </p:custDataLst>
              </p:nvPr>
            </p:nvSpPr>
            <p:spPr>
              <a:xfrm>
                <a:off x="4545258"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86" name="任意多边形: 形状 1485"/>
              <p:cNvSpPr/>
              <p:nvPr>
                <p:custDataLst>
                  <p:tags r:id="rId912"/>
                </p:custDataLst>
              </p:nvPr>
            </p:nvSpPr>
            <p:spPr>
              <a:xfrm>
                <a:off x="4545258"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87" name="任意多边形: 形状 1486"/>
              <p:cNvSpPr/>
              <p:nvPr>
                <p:custDataLst>
                  <p:tags r:id="rId913"/>
                </p:custDataLst>
              </p:nvPr>
            </p:nvSpPr>
            <p:spPr>
              <a:xfrm>
                <a:off x="4545258"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88" name="任意多边形: 形状 1487"/>
              <p:cNvSpPr/>
              <p:nvPr>
                <p:custDataLst>
                  <p:tags r:id="rId914"/>
                </p:custDataLst>
              </p:nvPr>
            </p:nvSpPr>
            <p:spPr>
              <a:xfrm>
                <a:off x="4545258"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89" name="任意多边形: 形状 1488"/>
              <p:cNvSpPr/>
              <p:nvPr>
                <p:custDataLst>
                  <p:tags r:id="rId915"/>
                </p:custDataLst>
              </p:nvPr>
            </p:nvSpPr>
            <p:spPr>
              <a:xfrm>
                <a:off x="4545258"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90" name="任意多边形: 形状 1489"/>
              <p:cNvSpPr/>
              <p:nvPr>
                <p:custDataLst>
                  <p:tags r:id="rId916"/>
                </p:custDataLst>
              </p:nvPr>
            </p:nvSpPr>
            <p:spPr>
              <a:xfrm>
                <a:off x="4545258"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91" name="任意多边形: 形状 1490"/>
              <p:cNvSpPr/>
              <p:nvPr>
                <p:custDataLst>
                  <p:tags r:id="rId917"/>
                </p:custDataLst>
              </p:nvPr>
            </p:nvSpPr>
            <p:spPr>
              <a:xfrm>
                <a:off x="4545258"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92" name="任意多边形: 形状 1491"/>
              <p:cNvSpPr/>
              <p:nvPr>
                <p:custDataLst>
                  <p:tags r:id="rId918"/>
                </p:custDataLst>
              </p:nvPr>
            </p:nvSpPr>
            <p:spPr>
              <a:xfrm>
                <a:off x="4545258"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93" name="任意多边形: 形状 1492"/>
              <p:cNvSpPr/>
              <p:nvPr>
                <p:custDataLst>
                  <p:tags r:id="rId919"/>
                </p:custDataLst>
              </p:nvPr>
            </p:nvSpPr>
            <p:spPr>
              <a:xfrm>
                <a:off x="4545258"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94" name="任意多边形: 形状 1493"/>
              <p:cNvSpPr/>
              <p:nvPr>
                <p:custDataLst>
                  <p:tags r:id="rId920"/>
                </p:custDataLst>
              </p:nvPr>
            </p:nvSpPr>
            <p:spPr>
              <a:xfrm>
                <a:off x="4545258"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95" name="任意多边形: 形状 1494"/>
              <p:cNvSpPr/>
              <p:nvPr>
                <p:custDataLst>
                  <p:tags r:id="rId921"/>
                </p:custDataLst>
              </p:nvPr>
            </p:nvSpPr>
            <p:spPr>
              <a:xfrm>
                <a:off x="4545258"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96" name="任意多边形: 形状 1495"/>
              <p:cNvSpPr/>
              <p:nvPr>
                <p:custDataLst>
                  <p:tags r:id="rId922"/>
                </p:custDataLst>
              </p:nvPr>
            </p:nvSpPr>
            <p:spPr>
              <a:xfrm>
                <a:off x="4545258"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97" name="任意多边形: 形状 1496"/>
              <p:cNvSpPr/>
              <p:nvPr>
                <p:custDataLst>
                  <p:tags r:id="rId923"/>
                </p:custDataLst>
              </p:nvPr>
            </p:nvSpPr>
            <p:spPr>
              <a:xfrm>
                <a:off x="4461215"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98" name="任意多边形: 形状 1497"/>
              <p:cNvSpPr/>
              <p:nvPr>
                <p:custDataLst>
                  <p:tags r:id="rId924"/>
                </p:custDataLst>
              </p:nvPr>
            </p:nvSpPr>
            <p:spPr>
              <a:xfrm>
                <a:off x="4461215"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99" name="任意多边形: 形状 1498"/>
              <p:cNvSpPr/>
              <p:nvPr>
                <p:custDataLst>
                  <p:tags r:id="rId925"/>
                </p:custDataLst>
              </p:nvPr>
            </p:nvSpPr>
            <p:spPr>
              <a:xfrm>
                <a:off x="4461215"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00" name="任意多边形: 形状 1499"/>
              <p:cNvSpPr/>
              <p:nvPr>
                <p:custDataLst>
                  <p:tags r:id="rId926"/>
                </p:custDataLst>
              </p:nvPr>
            </p:nvSpPr>
            <p:spPr>
              <a:xfrm>
                <a:off x="4461215"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01" name="任意多边形: 形状 1500"/>
              <p:cNvSpPr/>
              <p:nvPr>
                <p:custDataLst>
                  <p:tags r:id="rId927"/>
                </p:custDataLst>
              </p:nvPr>
            </p:nvSpPr>
            <p:spPr>
              <a:xfrm>
                <a:off x="4461215"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02" name="任意多边形: 形状 1501"/>
              <p:cNvSpPr/>
              <p:nvPr>
                <p:custDataLst>
                  <p:tags r:id="rId928"/>
                </p:custDataLst>
              </p:nvPr>
            </p:nvSpPr>
            <p:spPr>
              <a:xfrm>
                <a:off x="4461215"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03" name="任意多边形: 形状 1502"/>
              <p:cNvSpPr/>
              <p:nvPr>
                <p:custDataLst>
                  <p:tags r:id="rId929"/>
                </p:custDataLst>
              </p:nvPr>
            </p:nvSpPr>
            <p:spPr>
              <a:xfrm>
                <a:off x="4461215"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04" name="任意多边形: 形状 1503"/>
              <p:cNvSpPr/>
              <p:nvPr>
                <p:custDataLst>
                  <p:tags r:id="rId930"/>
                </p:custDataLst>
              </p:nvPr>
            </p:nvSpPr>
            <p:spPr>
              <a:xfrm>
                <a:off x="4461215"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05" name="任意多边形: 形状 1504"/>
              <p:cNvSpPr/>
              <p:nvPr>
                <p:custDataLst>
                  <p:tags r:id="rId931"/>
                </p:custDataLst>
              </p:nvPr>
            </p:nvSpPr>
            <p:spPr>
              <a:xfrm>
                <a:off x="4461215"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06" name="任意多边形: 形状 1505"/>
              <p:cNvSpPr/>
              <p:nvPr>
                <p:custDataLst>
                  <p:tags r:id="rId932"/>
                </p:custDataLst>
              </p:nvPr>
            </p:nvSpPr>
            <p:spPr>
              <a:xfrm>
                <a:off x="4461215"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07" name="任意多边形: 形状 1506"/>
              <p:cNvSpPr/>
              <p:nvPr>
                <p:custDataLst>
                  <p:tags r:id="rId933"/>
                </p:custDataLst>
              </p:nvPr>
            </p:nvSpPr>
            <p:spPr>
              <a:xfrm>
                <a:off x="4461215"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08" name="任意多边形: 形状 1507"/>
              <p:cNvSpPr/>
              <p:nvPr>
                <p:custDataLst>
                  <p:tags r:id="rId934"/>
                </p:custDataLst>
              </p:nvPr>
            </p:nvSpPr>
            <p:spPr>
              <a:xfrm>
                <a:off x="4461215"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09" name="任意多边形: 形状 1508"/>
              <p:cNvSpPr/>
              <p:nvPr>
                <p:custDataLst>
                  <p:tags r:id="rId935"/>
                </p:custDataLst>
              </p:nvPr>
            </p:nvSpPr>
            <p:spPr>
              <a:xfrm>
                <a:off x="4461215"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10" name="任意多边形: 形状 1509"/>
              <p:cNvSpPr/>
              <p:nvPr>
                <p:custDataLst>
                  <p:tags r:id="rId936"/>
                </p:custDataLst>
              </p:nvPr>
            </p:nvSpPr>
            <p:spPr>
              <a:xfrm>
                <a:off x="4461215"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11" name="任意多边形: 形状 1510"/>
              <p:cNvSpPr/>
              <p:nvPr>
                <p:custDataLst>
                  <p:tags r:id="rId937"/>
                </p:custDataLst>
              </p:nvPr>
            </p:nvSpPr>
            <p:spPr>
              <a:xfrm>
                <a:off x="4461215"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12" name="任意多边形: 形状 1511"/>
              <p:cNvSpPr/>
              <p:nvPr>
                <p:custDataLst>
                  <p:tags r:id="rId938"/>
                </p:custDataLst>
              </p:nvPr>
            </p:nvSpPr>
            <p:spPr>
              <a:xfrm>
                <a:off x="4461215"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13" name="任意多边形: 形状 1512"/>
              <p:cNvSpPr/>
              <p:nvPr>
                <p:custDataLst>
                  <p:tags r:id="rId939"/>
                </p:custDataLst>
              </p:nvPr>
            </p:nvSpPr>
            <p:spPr>
              <a:xfrm>
                <a:off x="4461215"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14" name="任意多边形: 形状 1513"/>
              <p:cNvSpPr/>
              <p:nvPr>
                <p:custDataLst>
                  <p:tags r:id="rId940"/>
                </p:custDataLst>
              </p:nvPr>
            </p:nvSpPr>
            <p:spPr>
              <a:xfrm>
                <a:off x="4461215"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15" name="任意多边形: 形状 1514"/>
              <p:cNvSpPr/>
              <p:nvPr>
                <p:custDataLst>
                  <p:tags r:id="rId941"/>
                </p:custDataLst>
              </p:nvPr>
            </p:nvSpPr>
            <p:spPr>
              <a:xfrm>
                <a:off x="4461215"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16" name="任意多边形: 形状 1515"/>
              <p:cNvSpPr/>
              <p:nvPr>
                <p:custDataLst>
                  <p:tags r:id="rId942"/>
                </p:custDataLst>
              </p:nvPr>
            </p:nvSpPr>
            <p:spPr>
              <a:xfrm>
                <a:off x="4461215"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17" name="任意多边形: 形状 1516"/>
              <p:cNvSpPr/>
              <p:nvPr>
                <p:custDataLst>
                  <p:tags r:id="rId943"/>
                </p:custDataLst>
              </p:nvPr>
            </p:nvSpPr>
            <p:spPr>
              <a:xfrm>
                <a:off x="4461215"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18" name="任意多边形: 形状 1517"/>
              <p:cNvSpPr/>
              <p:nvPr>
                <p:custDataLst>
                  <p:tags r:id="rId944"/>
                </p:custDataLst>
              </p:nvPr>
            </p:nvSpPr>
            <p:spPr>
              <a:xfrm>
                <a:off x="4461215"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19" name="任意多边形: 形状 1518"/>
              <p:cNvSpPr/>
              <p:nvPr>
                <p:custDataLst>
                  <p:tags r:id="rId945"/>
                </p:custDataLst>
              </p:nvPr>
            </p:nvSpPr>
            <p:spPr>
              <a:xfrm>
                <a:off x="4461215"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20" name="任意多边形: 形状 1519"/>
              <p:cNvSpPr/>
              <p:nvPr>
                <p:custDataLst>
                  <p:tags r:id="rId946"/>
                </p:custDataLst>
              </p:nvPr>
            </p:nvSpPr>
            <p:spPr>
              <a:xfrm>
                <a:off x="4377171"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21" name="任意多边形: 形状 1520"/>
              <p:cNvSpPr/>
              <p:nvPr>
                <p:custDataLst>
                  <p:tags r:id="rId947"/>
                </p:custDataLst>
              </p:nvPr>
            </p:nvSpPr>
            <p:spPr>
              <a:xfrm>
                <a:off x="4377171"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22" name="任意多边形: 形状 1521"/>
              <p:cNvSpPr/>
              <p:nvPr>
                <p:custDataLst>
                  <p:tags r:id="rId948"/>
                </p:custDataLst>
              </p:nvPr>
            </p:nvSpPr>
            <p:spPr>
              <a:xfrm>
                <a:off x="4377171"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23" name="任意多边形: 形状 1522"/>
              <p:cNvSpPr/>
              <p:nvPr>
                <p:custDataLst>
                  <p:tags r:id="rId949"/>
                </p:custDataLst>
              </p:nvPr>
            </p:nvSpPr>
            <p:spPr>
              <a:xfrm>
                <a:off x="4377171"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24" name="任意多边形: 形状 1523"/>
              <p:cNvSpPr/>
              <p:nvPr>
                <p:custDataLst>
                  <p:tags r:id="rId950"/>
                </p:custDataLst>
              </p:nvPr>
            </p:nvSpPr>
            <p:spPr>
              <a:xfrm>
                <a:off x="4377171"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25" name="任意多边形: 形状 1524"/>
              <p:cNvSpPr/>
              <p:nvPr>
                <p:custDataLst>
                  <p:tags r:id="rId951"/>
                </p:custDataLst>
              </p:nvPr>
            </p:nvSpPr>
            <p:spPr>
              <a:xfrm>
                <a:off x="4377171"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26" name="任意多边形: 形状 1525"/>
              <p:cNvSpPr/>
              <p:nvPr>
                <p:custDataLst>
                  <p:tags r:id="rId952"/>
                </p:custDataLst>
              </p:nvPr>
            </p:nvSpPr>
            <p:spPr>
              <a:xfrm>
                <a:off x="4377171"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27" name="任意多边形: 形状 1526"/>
              <p:cNvSpPr/>
              <p:nvPr>
                <p:custDataLst>
                  <p:tags r:id="rId953"/>
                </p:custDataLst>
              </p:nvPr>
            </p:nvSpPr>
            <p:spPr>
              <a:xfrm>
                <a:off x="4377171"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28" name="任意多边形: 形状 1527"/>
              <p:cNvSpPr/>
              <p:nvPr>
                <p:custDataLst>
                  <p:tags r:id="rId954"/>
                </p:custDataLst>
              </p:nvPr>
            </p:nvSpPr>
            <p:spPr>
              <a:xfrm>
                <a:off x="4377171"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29" name="任意多边形: 形状 1528"/>
              <p:cNvSpPr/>
              <p:nvPr>
                <p:custDataLst>
                  <p:tags r:id="rId955"/>
                </p:custDataLst>
              </p:nvPr>
            </p:nvSpPr>
            <p:spPr>
              <a:xfrm>
                <a:off x="4377171"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30" name="任意多边形: 形状 1529"/>
              <p:cNvSpPr/>
              <p:nvPr>
                <p:custDataLst>
                  <p:tags r:id="rId956"/>
                </p:custDataLst>
              </p:nvPr>
            </p:nvSpPr>
            <p:spPr>
              <a:xfrm>
                <a:off x="4377171"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31" name="任意多边形: 形状 1530"/>
              <p:cNvSpPr/>
              <p:nvPr>
                <p:custDataLst>
                  <p:tags r:id="rId957"/>
                </p:custDataLst>
              </p:nvPr>
            </p:nvSpPr>
            <p:spPr>
              <a:xfrm>
                <a:off x="4377171"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32" name="任意多边形: 形状 1531"/>
              <p:cNvSpPr/>
              <p:nvPr>
                <p:custDataLst>
                  <p:tags r:id="rId958"/>
                </p:custDataLst>
              </p:nvPr>
            </p:nvSpPr>
            <p:spPr>
              <a:xfrm>
                <a:off x="4377171"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33" name="任意多边形: 形状 1532"/>
              <p:cNvSpPr/>
              <p:nvPr>
                <p:custDataLst>
                  <p:tags r:id="rId959"/>
                </p:custDataLst>
              </p:nvPr>
            </p:nvSpPr>
            <p:spPr>
              <a:xfrm>
                <a:off x="4377171"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34" name="任意多边形: 形状 1533"/>
              <p:cNvSpPr/>
              <p:nvPr>
                <p:custDataLst>
                  <p:tags r:id="rId960"/>
                </p:custDataLst>
              </p:nvPr>
            </p:nvSpPr>
            <p:spPr>
              <a:xfrm>
                <a:off x="4377171"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35" name="任意多边形: 形状 1534"/>
              <p:cNvSpPr/>
              <p:nvPr>
                <p:custDataLst>
                  <p:tags r:id="rId961"/>
                </p:custDataLst>
              </p:nvPr>
            </p:nvSpPr>
            <p:spPr>
              <a:xfrm>
                <a:off x="4377171"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36" name="任意多边形: 形状 1535"/>
              <p:cNvSpPr/>
              <p:nvPr>
                <p:custDataLst>
                  <p:tags r:id="rId962"/>
                </p:custDataLst>
              </p:nvPr>
            </p:nvSpPr>
            <p:spPr>
              <a:xfrm>
                <a:off x="4377171"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37" name="任意多边形: 形状 1536"/>
              <p:cNvSpPr/>
              <p:nvPr>
                <p:custDataLst>
                  <p:tags r:id="rId963"/>
                </p:custDataLst>
              </p:nvPr>
            </p:nvSpPr>
            <p:spPr>
              <a:xfrm>
                <a:off x="4377171"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38" name="任意多边形: 形状 1537"/>
              <p:cNvSpPr/>
              <p:nvPr>
                <p:custDataLst>
                  <p:tags r:id="rId964"/>
                </p:custDataLst>
              </p:nvPr>
            </p:nvSpPr>
            <p:spPr>
              <a:xfrm>
                <a:off x="4377171"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39" name="任意多边形: 形状 1538"/>
              <p:cNvSpPr/>
              <p:nvPr>
                <p:custDataLst>
                  <p:tags r:id="rId965"/>
                </p:custDataLst>
              </p:nvPr>
            </p:nvSpPr>
            <p:spPr>
              <a:xfrm>
                <a:off x="4377171"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40" name="任意多边形: 形状 1539"/>
              <p:cNvSpPr/>
              <p:nvPr>
                <p:custDataLst>
                  <p:tags r:id="rId966"/>
                </p:custDataLst>
              </p:nvPr>
            </p:nvSpPr>
            <p:spPr>
              <a:xfrm>
                <a:off x="4377171"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41" name="任意多边形: 形状 1540"/>
              <p:cNvSpPr/>
              <p:nvPr>
                <p:custDataLst>
                  <p:tags r:id="rId967"/>
                </p:custDataLst>
              </p:nvPr>
            </p:nvSpPr>
            <p:spPr>
              <a:xfrm>
                <a:off x="4377171"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42" name="任意多边形: 形状 1541"/>
              <p:cNvSpPr/>
              <p:nvPr>
                <p:custDataLst>
                  <p:tags r:id="rId968"/>
                </p:custDataLst>
              </p:nvPr>
            </p:nvSpPr>
            <p:spPr>
              <a:xfrm>
                <a:off x="4377171"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43" name="任意多边形: 形状 1542"/>
              <p:cNvSpPr/>
              <p:nvPr>
                <p:custDataLst>
                  <p:tags r:id="rId969"/>
                </p:custDataLst>
              </p:nvPr>
            </p:nvSpPr>
            <p:spPr>
              <a:xfrm>
                <a:off x="8426630" y="281523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44" name="任意多边形: 形状 1543"/>
              <p:cNvSpPr/>
              <p:nvPr>
                <p:custDataLst>
                  <p:tags r:id="rId970"/>
                </p:custDataLst>
              </p:nvPr>
            </p:nvSpPr>
            <p:spPr>
              <a:xfrm>
                <a:off x="8426630" y="290018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45" name="任意多边形: 形状 1544"/>
              <p:cNvSpPr/>
              <p:nvPr>
                <p:custDataLst>
                  <p:tags r:id="rId971"/>
                </p:custDataLst>
              </p:nvPr>
            </p:nvSpPr>
            <p:spPr>
              <a:xfrm>
                <a:off x="8426630" y="29842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46" name="任意多边形: 形状 1545"/>
              <p:cNvSpPr/>
              <p:nvPr>
                <p:custDataLst>
                  <p:tags r:id="rId972"/>
                </p:custDataLst>
              </p:nvPr>
            </p:nvSpPr>
            <p:spPr>
              <a:xfrm>
                <a:off x="8426630" y="306826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47" name="任意多边形: 形状 1546"/>
              <p:cNvSpPr/>
              <p:nvPr>
                <p:custDataLst>
                  <p:tags r:id="rId973"/>
                </p:custDataLst>
              </p:nvPr>
            </p:nvSpPr>
            <p:spPr>
              <a:xfrm>
                <a:off x="8426630" y="315321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48" name="任意多边形: 形状 1547"/>
              <p:cNvSpPr/>
              <p:nvPr>
                <p:custDataLst>
                  <p:tags r:id="rId974"/>
                </p:custDataLst>
              </p:nvPr>
            </p:nvSpPr>
            <p:spPr>
              <a:xfrm>
                <a:off x="8426630" y="323725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49" name="任意多边形: 形状 1548"/>
              <p:cNvSpPr/>
              <p:nvPr>
                <p:custDataLst>
                  <p:tags r:id="rId975"/>
                </p:custDataLst>
              </p:nvPr>
            </p:nvSpPr>
            <p:spPr>
              <a:xfrm>
                <a:off x="8426630" y="33222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50" name="任意多边形: 形状 1549"/>
              <p:cNvSpPr/>
              <p:nvPr>
                <p:custDataLst>
                  <p:tags r:id="rId976"/>
                </p:custDataLst>
              </p:nvPr>
            </p:nvSpPr>
            <p:spPr>
              <a:xfrm>
                <a:off x="8426630" y="340624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51" name="任意多边形: 形状 1550"/>
              <p:cNvSpPr/>
              <p:nvPr>
                <p:custDataLst>
                  <p:tags r:id="rId977"/>
                </p:custDataLst>
              </p:nvPr>
            </p:nvSpPr>
            <p:spPr>
              <a:xfrm>
                <a:off x="8426630" y="34911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52" name="任意多边形: 形状 1551"/>
              <p:cNvSpPr/>
              <p:nvPr>
                <p:custDataLst>
                  <p:tags r:id="rId978"/>
                </p:custDataLst>
              </p:nvPr>
            </p:nvSpPr>
            <p:spPr>
              <a:xfrm>
                <a:off x="8426630" y="35752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53" name="任意多边形: 形状 1552"/>
              <p:cNvSpPr/>
              <p:nvPr>
                <p:custDataLst>
                  <p:tags r:id="rId979"/>
                </p:custDataLst>
              </p:nvPr>
            </p:nvSpPr>
            <p:spPr>
              <a:xfrm>
                <a:off x="8426630" y="365928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54" name="任意多边形: 形状 1553"/>
              <p:cNvSpPr/>
              <p:nvPr>
                <p:custDataLst>
                  <p:tags r:id="rId980"/>
                </p:custDataLst>
              </p:nvPr>
            </p:nvSpPr>
            <p:spPr>
              <a:xfrm>
                <a:off x="8426630" y="37442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55" name="任意多边形: 形状 1554"/>
              <p:cNvSpPr/>
              <p:nvPr>
                <p:custDataLst>
                  <p:tags r:id="rId981"/>
                </p:custDataLst>
              </p:nvPr>
            </p:nvSpPr>
            <p:spPr>
              <a:xfrm>
                <a:off x="8426630" y="382827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56" name="任意多边形: 形状 1555"/>
              <p:cNvSpPr/>
              <p:nvPr>
                <p:custDataLst>
                  <p:tags r:id="rId982"/>
                </p:custDataLst>
              </p:nvPr>
            </p:nvSpPr>
            <p:spPr>
              <a:xfrm>
                <a:off x="8426630" y="391231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57" name="任意多边形: 形状 1556"/>
              <p:cNvSpPr/>
              <p:nvPr>
                <p:custDataLst>
                  <p:tags r:id="rId983"/>
                </p:custDataLst>
              </p:nvPr>
            </p:nvSpPr>
            <p:spPr>
              <a:xfrm>
                <a:off x="8426630" y="39972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58" name="任意多边形: 形状 1557"/>
              <p:cNvSpPr/>
              <p:nvPr>
                <p:custDataLst>
                  <p:tags r:id="rId984"/>
                </p:custDataLst>
              </p:nvPr>
            </p:nvSpPr>
            <p:spPr>
              <a:xfrm>
                <a:off x="8426630" y="408131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59" name="任意多边形: 形状 1558"/>
              <p:cNvSpPr/>
              <p:nvPr>
                <p:custDataLst>
                  <p:tags r:id="rId985"/>
                </p:custDataLst>
              </p:nvPr>
            </p:nvSpPr>
            <p:spPr>
              <a:xfrm>
                <a:off x="8426630" y="41662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60" name="任意多边形: 形状 1559"/>
              <p:cNvSpPr/>
              <p:nvPr>
                <p:custDataLst>
                  <p:tags r:id="rId986"/>
                </p:custDataLst>
              </p:nvPr>
            </p:nvSpPr>
            <p:spPr>
              <a:xfrm>
                <a:off x="8426630" y="425030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61" name="任意多边形: 形状 1560"/>
              <p:cNvSpPr/>
              <p:nvPr>
                <p:custDataLst>
                  <p:tags r:id="rId987"/>
                </p:custDataLst>
              </p:nvPr>
            </p:nvSpPr>
            <p:spPr>
              <a:xfrm>
                <a:off x="8426630" y="433434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62" name="任意多边形: 形状 1561"/>
              <p:cNvSpPr/>
              <p:nvPr>
                <p:custDataLst>
                  <p:tags r:id="rId988"/>
                </p:custDataLst>
              </p:nvPr>
            </p:nvSpPr>
            <p:spPr>
              <a:xfrm>
                <a:off x="8426630" y="44192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63" name="任意多边形: 形状 1562"/>
              <p:cNvSpPr/>
              <p:nvPr>
                <p:custDataLst>
                  <p:tags r:id="rId989"/>
                </p:custDataLst>
              </p:nvPr>
            </p:nvSpPr>
            <p:spPr>
              <a:xfrm>
                <a:off x="8426630" y="45033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64" name="任意多边形: 形状 1563"/>
              <p:cNvSpPr/>
              <p:nvPr>
                <p:custDataLst>
                  <p:tags r:id="rId990"/>
                </p:custDataLst>
              </p:nvPr>
            </p:nvSpPr>
            <p:spPr>
              <a:xfrm>
                <a:off x="8426630" y="45882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65" name="任意多边形: 形状 1564"/>
              <p:cNvSpPr/>
              <p:nvPr>
                <p:custDataLst>
                  <p:tags r:id="rId991"/>
                </p:custDataLst>
              </p:nvPr>
            </p:nvSpPr>
            <p:spPr>
              <a:xfrm>
                <a:off x="8426630" y="467232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66" name="任意多边形: 形状 1565"/>
              <p:cNvSpPr/>
              <p:nvPr>
                <p:custDataLst>
                  <p:tags r:id="rId992"/>
                </p:custDataLst>
              </p:nvPr>
            </p:nvSpPr>
            <p:spPr>
              <a:xfrm>
                <a:off x="4292224"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67" name="任意多边形: 形状 1566"/>
              <p:cNvSpPr/>
              <p:nvPr>
                <p:custDataLst>
                  <p:tags r:id="rId993"/>
                </p:custDataLst>
              </p:nvPr>
            </p:nvSpPr>
            <p:spPr>
              <a:xfrm>
                <a:off x="4292224"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68" name="任意多边形: 形状 1567"/>
              <p:cNvSpPr/>
              <p:nvPr>
                <p:custDataLst>
                  <p:tags r:id="rId994"/>
                </p:custDataLst>
              </p:nvPr>
            </p:nvSpPr>
            <p:spPr>
              <a:xfrm>
                <a:off x="4292224"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69" name="任意多边形: 形状 1568"/>
              <p:cNvSpPr/>
              <p:nvPr>
                <p:custDataLst>
                  <p:tags r:id="rId995"/>
                </p:custDataLst>
              </p:nvPr>
            </p:nvSpPr>
            <p:spPr>
              <a:xfrm>
                <a:off x="4292224"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70" name="任意多边形: 形状 1569"/>
              <p:cNvSpPr/>
              <p:nvPr>
                <p:custDataLst>
                  <p:tags r:id="rId996"/>
                </p:custDataLst>
              </p:nvPr>
            </p:nvSpPr>
            <p:spPr>
              <a:xfrm>
                <a:off x="4292224"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71" name="任意多边形: 形状 1570"/>
              <p:cNvSpPr/>
              <p:nvPr>
                <p:custDataLst>
                  <p:tags r:id="rId997"/>
                </p:custDataLst>
              </p:nvPr>
            </p:nvSpPr>
            <p:spPr>
              <a:xfrm>
                <a:off x="4292224"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72" name="任意多边形: 形状 1571"/>
              <p:cNvSpPr/>
              <p:nvPr>
                <p:custDataLst>
                  <p:tags r:id="rId998"/>
                </p:custDataLst>
              </p:nvPr>
            </p:nvSpPr>
            <p:spPr>
              <a:xfrm>
                <a:off x="4292224"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73" name="任意多边形: 形状 1572"/>
              <p:cNvSpPr/>
              <p:nvPr>
                <p:custDataLst>
                  <p:tags r:id="rId999"/>
                </p:custDataLst>
              </p:nvPr>
            </p:nvSpPr>
            <p:spPr>
              <a:xfrm>
                <a:off x="4292224"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74" name="任意多边形: 形状 1573"/>
              <p:cNvSpPr/>
              <p:nvPr>
                <p:custDataLst>
                  <p:tags r:id="rId1000"/>
                </p:custDataLst>
              </p:nvPr>
            </p:nvSpPr>
            <p:spPr>
              <a:xfrm>
                <a:off x="4292224"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75" name="任意多边形: 形状 1574"/>
              <p:cNvSpPr/>
              <p:nvPr>
                <p:custDataLst>
                  <p:tags r:id="rId1001"/>
                </p:custDataLst>
              </p:nvPr>
            </p:nvSpPr>
            <p:spPr>
              <a:xfrm>
                <a:off x="4292224"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76" name="任意多边形: 形状 1575"/>
              <p:cNvSpPr/>
              <p:nvPr>
                <p:custDataLst>
                  <p:tags r:id="rId1002"/>
                </p:custDataLst>
              </p:nvPr>
            </p:nvSpPr>
            <p:spPr>
              <a:xfrm>
                <a:off x="4292224"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77" name="任意多边形: 形状 1576"/>
              <p:cNvSpPr/>
              <p:nvPr>
                <p:custDataLst>
                  <p:tags r:id="rId1003"/>
                </p:custDataLst>
              </p:nvPr>
            </p:nvSpPr>
            <p:spPr>
              <a:xfrm>
                <a:off x="4292224"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78" name="任意多边形: 形状 1577"/>
              <p:cNvSpPr/>
              <p:nvPr>
                <p:custDataLst>
                  <p:tags r:id="rId1004"/>
                </p:custDataLst>
              </p:nvPr>
            </p:nvSpPr>
            <p:spPr>
              <a:xfrm>
                <a:off x="4292224"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79" name="任意多边形: 形状 1578"/>
              <p:cNvSpPr/>
              <p:nvPr>
                <p:custDataLst>
                  <p:tags r:id="rId1005"/>
                </p:custDataLst>
              </p:nvPr>
            </p:nvSpPr>
            <p:spPr>
              <a:xfrm>
                <a:off x="4292224"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80" name="任意多边形: 形状 1579"/>
              <p:cNvSpPr/>
              <p:nvPr>
                <p:custDataLst>
                  <p:tags r:id="rId1006"/>
                </p:custDataLst>
              </p:nvPr>
            </p:nvSpPr>
            <p:spPr>
              <a:xfrm>
                <a:off x="4292224"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81" name="任意多边形: 形状 1580"/>
              <p:cNvSpPr/>
              <p:nvPr>
                <p:custDataLst>
                  <p:tags r:id="rId1007"/>
                </p:custDataLst>
              </p:nvPr>
            </p:nvSpPr>
            <p:spPr>
              <a:xfrm>
                <a:off x="4292224"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82" name="任意多边形: 形状 1581"/>
              <p:cNvSpPr/>
              <p:nvPr>
                <p:custDataLst>
                  <p:tags r:id="rId1008"/>
                </p:custDataLst>
              </p:nvPr>
            </p:nvSpPr>
            <p:spPr>
              <a:xfrm>
                <a:off x="4292224"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83" name="任意多边形: 形状 1582"/>
              <p:cNvSpPr/>
              <p:nvPr>
                <p:custDataLst>
                  <p:tags r:id="rId1009"/>
                </p:custDataLst>
              </p:nvPr>
            </p:nvSpPr>
            <p:spPr>
              <a:xfrm>
                <a:off x="4292224"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84" name="任意多边形: 形状 1583"/>
              <p:cNvSpPr/>
              <p:nvPr>
                <p:custDataLst>
                  <p:tags r:id="rId1010"/>
                </p:custDataLst>
              </p:nvPr>
            </p:nvSpPr>
            <p:spPr>
              <a:xfrm>
                <a:off x="4292224"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85" name="任意多边形: 形状 1584"/>
              <p:cNvSpPr/>
              <p:nvPr>
                <p:custDataLst>
                  <p:tags r:id="rId1011"/>
                </p:custDataLst>
              </p:nvPr>
            </p:nvSpPr>
            <p:spPr>
              <a:xfrm>
                <a:off x="4292224"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86" name="任意多边形: 形状 1585"/>
              <p:cNvSpPr/>
              <p:nvPr>
                <p:custDataLst>
                  <p:tags r:id="rId1012"/>
                </p:custDataLst>
              </p:nvPr>
            </p:nvSpPr>
            <p:spPr>
              <a:xfrm>
                <a:off x="4292224"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87" name="任意多边形: 形状 1586"/>
              <p:cNvSpPr/>
              <p:nvPr>
                <p:custDataLst>
                  <p:tags r:id="rId1013"/>
                </p:custDataLst>
              </p:nvPr>
            </p:nvSpPr>
            <p:spPr>
              <a:xfrm>
                <a:off x="4292224"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88" name="任意多边形: 形状 1587"/>
              <p:cNvSpPr/>
              <p:nvPr>
                <p:custDataLst>
                  <p:tags r:id="rId1014"/>
                </p:custDataLst>
              </p:nvPr>
            </p:nvSpPr>
            <p:spPr>
              <a:xfrm>
                <a:off x="4292224"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89" name="任意多边形: 形状 1588"/>
              <p:cNvSpPr/>
              <p:nvPr>
                <p:custDataLst>
                  <p:tags r:id="rId1015"/>
                </p:custDataLst>
              </p:nvPr>
            </p:nvSpPr>
            <p:spPr>
              <a:xfrm>
                <a:off x="8341682" y="27736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90" name="任意多边形: 形状 1589"/>
              <p:cNvSpPr/>
              <p:nvPr>
                <p:custDataLst>
                  <p:tags r:id="rId1016"/>
                </p:custDataLst>
              </p:nvPr>
            </p:nvSpPr>
            <p:spPr>
              <a:xfrm>
                <a:off x="8341682" y="285770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91" name="任意多边形: 形状 1590"/>
              <p:cNvSpPr/>
              <p:nvPr>
                <p:custDataLst>
                  <p:tags r:id="rId1017"/>
                </p:custDataLst>
              </p:nvPr>
            </p:nvSpPr>
            <p:spPr>
              <a:xfrm>
                <a:off x="8341682" y="294175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92" name="任意多边形: 形状 1591"/>
              <p:cNvSpPr/>
              <p:nvPr>
                <p:custDataLst>
                  <p:tags r:id="rId1018"/>
                </p:custDataLst>
              </p:nvPr>
            </p:nvSpPr>
            <p:spPr>
              <a:xfrm>
                <a:off x="8341682" y="302669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93" name="任意多边形: 形状 1592"/>
              <p:cNvSpPr/>
              <p:nvPr>
                <p:custDataLst>
                  <p:tags r:id="rId1019"/>
                </p:custDataLst>
              </p:nvPr>
            </p:nvSpPr>
            <p:spPr>
              <a:xfrm>
                <a:off x="8341682" y="311074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94" name="任意多边形: 形状 1593"/>
              <p:cNvSpPr/>
              <p:nvPr>
                <p:custDataLst>
                  <p:tags r:id="rId1020"/>
                </p:custDataLst>
              </p:nvPr>
            </p:nvSpPr>
            <p:spPr>
              <a:xfrm>
                <a:off x="8341682" y="31956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95" name="任意多边形: 形状 1594"/>
              <p:cNvSpPr/>
              <p:nvPr>
                <p:custDataLst>
                  <p:tags r:id="rId1021"/>
                </p:custDataLst>
              </p:nvPr>
            </p:nvSpPr>
            <p:spPr>
              <a:xfrm>
                <a:off x="8341682" y="327973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96" name="任意多边形: 形状 1595"/>
              <p:cNvSpPr/>
              <p:nvPr>
                <p:custDataLst>
                  <p:tags r:id="rId1022"/>
                </p:custDataLst>
              </p:nvPr>
            </p:nvSpPr>
            <p:spPr>
              <a:xfrm>
                <a:off x="8341682" y="336377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97" name="任意多边形: 形状 1596"/>
              <p:cNvSpPr/>
              <p:nvPr>
                <p:custDataLst>
                  <p:tags r:id="rId1023"/>
                </p:custDataLst>
              </p:nvPr>
            </p:nvSpPr>
            <p:spPr>
              <a:xfrm>
                <a:off x="8341682" y="34487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98" name="任意多边形: 形状 1597"/>
              <p:cNvSpPr/>
              <p:nvPr>
                <p:custDataLst>
                  <p:tags r:id="rId1024"/>
                </p:custDataLst>
              </p:nvPr>
            </p:nvSpPr>
            <p:spPr>
              <a:xfrm>
                <a:off x="8341682" y="353276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99" name="任意多边形: 形状 1598"/>
              <p:cNvSpPr/>
              <p:nvPr>
                <p:custDataLst>
                  <p:tags r:id="rId1025"/>
                </p:custDataLst>
              </p:nvPr>
            </p:nvSpPr>
            <p:spPr>
              <a:xfrm>
                <a:off x="8341682" y="361681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00" name="任意多边形: 形状 1599"/>
              <p:cNvSpPr/>
              <p:nvPr>
                <p:custDataLst>
                  <p:tags r:id="rId1026"/>
                </p:custDataLst>
              </p:nvPr>
            </p:nvSpPr>
            <p:spPr>
              <a:xfrm>
                <a:off x="8341682" y="370175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01" name="任意多边形: 形状 1600"/>
              <p:cNvSpPr/>
              <p:nvPr>
                <p:custDataLst>
                  <p:tags r:id="rId1027"/>
                </p:custDataLst>
              </p:nvPr>
            </p:nvSpPr>
            <p:spPr>
              <a:xfrm>
                <a:off x="8341682" y="378580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02" name="任意多边形: 形状 1601"/>
              <p:cNvSpPr/>
              <p:nvPr>
                <p:custDataLst>
                  <p:tags r:id="rId1028"/>
                </p:custDataLst>
              </p:nvPr>
            </p:nvSpPr>
            <p:spPr>
              <a:xfrm>
                <a:off x="8341682" y="38707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03" name="任意多边形: 形状 1602"/>
              <p:cNvSpPr/>
              <p:nvPr>
                <p:custDataLst>
                  <p:tags r:id="rId1029"/>
                </p:custDataLst>
              </p:nvPr>
            </p:nvSpPr>
            <p:spPr>
              <a:xfrm>
                <a:off x="8341682" y="395479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04" name="任意多边形: 形状 1603"/>
              <p:cNvSpPr/>
              <p:nvPr>
                <p:custDataLst>
                  <p:tags r:id="rId1030"/>
                </p:custDataLst>
              </p:nvPr>
            </p:nvSpPr>
            <p:spPr>
              <a:xfrm>
                <a:off x="8341682" y="40397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05" name="任意多边形: 形状 1604"/>
              <p:cNvSpPr/>
              <p:nvPr>
                <p:custDataLst>
                  <p:tags r:id="rId1031"/>
                </p:custDataLst>
              </p:nvPr>
            </p:nvSpPr>
            <p:spPr>
              <a:xfrm>
                <a:off x="8341682" y="41237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06" name="任意多边形: 形状 1605"/>
              <p:cNvSpPr/>
              <p:nvPr>
                <p:custDataLst>
                  <p:tags r:id="rId1032"/>
                </p:custDataLst>
              </p:nvPr>
            </p:nvSpPr>
            <p:spPr>
              <a:xfrm>
                <a:off x="8341682" y="420782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07" name="任意多边形: 形状 1606"/>
              <p:cNvSpPr/>
              <p:nvPr>
                <p:custDataLst>
                  <p:tags r:id="rId1033"/>
                </p:custDataLst>
              </p:nvPr>
            </p:nvSpPr>
            <p:spPr>
              <a:xfrm>
                <a:off x="8341682" y="42927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08" name="任意多边形: 形状 1607"/>
              <p:cNvSpPr/>
              <p:nvPr>
                <p:custDataLst>
                  <p:tags r:id="rId1034"/>
                </p:custDataLst>
              </p:nvPr>
            </p:nvSpPr>
            <p:spPr>
              <a:xfrm>
                <a:off x="8341682" y="437681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09" name="任意多边形: 形状 1608"/>
              <p:cNvSpPr/>
              <p:nvPr>
                <p:custDataLst>
                  <p:tags r:id="rId1035"/>
                </p:custDataLst>
              </p:nvPr>
            </p:nvSpPr>
            <p:spPr>
              <a:xfrm>
                <a:off x="8341682" y="44617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10" name="任意多边形: 形状 1609"/>
              <p:cNvSpPr/>
              <p:nvPr>
                <p:custDataLst>
                  <p:tags r:id="rId1036"/>
                </p:custDataLst>
              </p:nvPr>
            </p:nvSpPr>
            <p:spPr>
              <a:xfrm>
                <a:off x="8341682" y="454580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11" name="任意多边形: 形状 1610"/>
              <p:cNvSpPr/>
              <p:nvPr>
                <p:custDataLst>
                  <p:tags r:id="rId1037"/>
                </p:custDataLst>
              </p:nvPr>
            </p:nvSpPr>
            <p:spPr>
              <a:xfrm>
                <a:off x="8341682" y="46298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12" name="任意多边形: 形状 1611"/>
              <p:cNvSpPr/>
              <p:nvPr>
                <p:custDataLst>
                  <p:tags r:id="rId1038"/>
                </p:custDataLst>
              </p:nvPr>
            </p:nvSpPr>
            <p:spPr>
              <a:xfrm>
                <a:off x="4208180"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13" name="任意多边形: 形状 1612"/>
              <p:cNvSpPr/>
              <p:nvPr>
                <p:custDataLst>
                  <p:tags r:id="rId1039"/>
                </p:custDataLst>
              </p:nvPr>
            </p:nvSpPr>
            <p:spPr>
              <a:xfrm>
                <a:off x="4208180"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14" name="任意多边形: 形状 1613"/>
              <p:cNvSpPr/>
              <p:nvPr>
                <p:custDataLst>
                  <p:tags r:id="rId1040"/>
                </p:custDataLst>
              </p:nvPr>
            </p:nvSpPr>
            <p:spPr>
              <a:xfrm>
                <a:off x="4208180"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15" name="任意多边形: 形状 1614"/>
              <p:cNvSpPr/>
              <p:nvPr>
                <p:custDataLst>
                  <p:tags r:id="rId1041"/>
                </p:custDataLst>
              </p:nvPr>
            </p:nvSpPr>
            <p:spPr>
              <a:xfrm>
                <a:off x="4208180"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16" name="任意多边形: 形状 1615"/>
              <p:cNvSpPr/>
              <p:nvPr>
                <p:custDataLst>
                  <p:tags r:id="rId1042"/>
                </p:custDataLst>
              </p:nvPr>
            </p:nvSpPr>
            <p:spPr>
              <a:xfrm>
                <a:off x="4208180"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17" name="任意多边形: 形状 1616"/>
              <p:cNvSpPr/>
              <p:nvPr>
                <p:custDataLst>
                  <p:tags r:id="rId1043"/>
                </p:custDataLst>
              </p:nvPr>
            </p:nvSpPr>
            <p:spPr>
              <a:xfrm>
                <a:off x="4208180"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18" name="任意多边形: 形状 1617"/>
              <p:cNvSpPr/>
              <p:nvPr>
                <p:custDataLst>
                  <p:tags r:id="rId1044"/>
                </p:custDataLst>
              </p:nvPr>
            </p:nvSpPr>
            <p:spPr>
              <a:xfrm>
                <a:off x="4208180"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19" name="任意多边形: 形状 1618"/>
              <p:cNvSpPr/>
              <p:nvPr>
                <p:custDataLst>
                  <p:tags r:id="rId1045"/>
                </p:custDataLst>
              </p:nvPr>
            </p:nvSpPr>
            <p:spPr>
              <a:xfrm>
                <a:off x="4208180"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20" name="任意多边形: 形状 1619"/>
              <p:cNvSpPr/>
              <p:nvPr>
                <p:custDataLst>
                  <p:tags r:id="rId1046"/>
                </p:custDataLst>
              </p:nvPr>
            </p:nvSpPr>
            <p:spPr>
              <a:xfrm>
                <a:off x="4208180"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21" name="任意多边形: 形状 1620"/>
              <p:cNvSpPr/>
              <p:nvPr>
                <p:custDataLst>
                  <p:tags r:id="rId1047"/>
                </p:custDataLst>
              </p:nvPr>
            </p:nvSpPr>
            <p:spPr>
              <a:xfrm>
                <a:off x="4208180"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22" name="任意多边形: 形状 1621"/>
              <p:cNvSpPr/>
              <p:nvPr>
                <p:custDataLst>
                  <p:tags r:id="rId1048"/>
                </p:custDataLst>
              </p:nvPr>
            </p:nvSpPr>
            <p:spPr>
              <a:xfrm>
                <a:off x="4208180"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23" name="任意多边形: 形状 1622"/>
              <p:cNvSpPr/>
              <p:nvPr>
                <p:custDataLst>
                  <p:tags r:id="rId1049"/>
                </p:custDataLst>
              </p:nvPr>
            </p:nvSpPr>
            <p:spPr>
              <a:xfrm>
                <a:off x="4208180"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24" name="任意多边形: 形状 1623"/>
              <p:cNvSpPr/>
              <p:nvPr>
                <p:custDataLst>
                  <p:tags r:id="rId1050"/>
                </p:custDataLst>
              </p:nvPr>
            </p:nvSpPr>
            <p:spPr>
              <a:xfrm>
                <a:off x="4208180"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25" name="任意多边形: 形状 1624"/>
              <p:cNvSpPr/>
              <p:nvPr>
                <p:custDataLst>
                  <p:tags r:id="rId1051"/>
                </p:custDataLst>
              </p:nvPr>
            </p:nvSpPr>
            <p:spPr>
              <a:xfrm>
                <a:off x="4208180"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26" name="任意多边形: 形状 1625"/>
              <p:cNvSpPr/>
              <p:nvPr>
                <p:custDataLst>
                  <p:tags r:id="rId1052"/>
                </p:custDataLst>
              </p:nvPr>
            </p:nvSpPr>
            <p:spPr>
              <a:xfrm>
                <a:off x="4208180"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27" name="任意多边形: 形状 1626"/>
              <p:cNvSpPr/>
              <p:nvPr>
                <p:custDataLst>
                  <p:tags r:id="rId1053"/>
                </p:custDataLst>
              </p:nvPr>
            </p:nvSpPr>
            <p:spPr>
              <a:xfrm>
                <a:off x="4208180"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28" name="任意多边形: 形状 1627"/>
              <p:cNvSpPr/>
              <p:nvPr>
                <p:custDataLst>
                  <p:tags r:id="rId1054"/>
                </p:custDataLst>
              </p:nvPr>
            </p:nvSpPr>
            <p:spPr>
              <a:xfrm>
                <a:off x="4208180"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29" name="任意多边形: 形状 1628"/>
              <p:cNvSpPr/>
              <p:nvPr>
                <p:custDataLst>
                  <p:tags r:id="rId1055"/>
                </p:custDataLst>
              </p:nvPr>
            </p:nvSpPr>
            <p:spPr>
              <a:xfrm>
                <a:off x="4208180"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30" name="任意多边形: 形状 1629"/>
              <p:cNvSpPr/>
              <p:nvPr>
                <p:custDataLst>
                  <p:tags r:id="rId1056"/>
                </p:custDataLst>
              </p:nvPr>
            </p:nvSpPr>
            <p:spPr>
              <a:xfrm>
                <a:off x="4208180"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31" name="任意多边形: 形状 1630"/>
              <p:cNvSpPr/>
              <p:nvPr>
                <p:custDataLst>
                  <p:tags r:id="rId1057"/>
                </p:custDataLst>
              </p:nvPr>
            </p:nvSpPr>
            <p:spPr>
              <a:xfrm>
                <a:off x="4208180"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32" name="任意多边形: 形状 1631"/>
              <p:cNvSpPr/>
              <p:nvPr>
                <p:custDataLst>
                  <p:tags r:id="rId1058"/>
                </p:custDataLst>
              </p:nvPr>
            </p:nvSpPr>
            <p:spPr>
              <a:xfrm>
                <a:off x="4208180"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33" name="任意多边形: 形状 1632"/>
              <p:cNvSpPr/>
              <p:nvPr>
                <p:custDataLst>
                  <p:tags r:id="rId1059"/>
                </p:custDataLst>
              </p:nvPr>
            </p:nvSpPr>
            <p:spPr>
              <a:xfrm>
                <a:off x="4208180"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34" name="任意多边形: 形状 1633"/>
              <p:cNvSpPr/>
              <p:nvPr>
                <p:custDataLst>
                  <p:tags r:id="rId1060"/>
                </p:custDataLst>
              </p:nvPr>
            </p:nvSpPr>
            <p:spPr>
              <a:xfrm>
                <a:off x="4208180"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35" name="任意多边形: 形状 1634"/>
              <p:cNvSpPr/>
              <p:nvPr>
                <p:custDataLst>
                  <p:tags r:id="rId1061"/>
                </p:custDataLst>
              </p:nvPr>
            </p:nvSpPr>
            <p:spPr>
              <a:xfrm>
                <a:off x="8257639" y="281523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36" name="任意多边形: 形状 1635"/>
              <p:cNvSpPr/>
              <p:nvPr>
                <p:custDataLst>
                  <p:tags r:id="rId1062"/>
                </p:custDataLst>
              </p:nvPr>
            </p:nvSpPr>
            <p:spPr>
              <a:xfrm>
                <a:off x="8257639" y="290018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37" name="任意多边形: 形状 1636"/>
              <p:cNvSpPr/>
              <p:nvPr>
                <p:custDataLst>
                  <p:tags r:id="rId1063"/>
                </p:custDataLst>
              </p:nvPr>
            </p:nvSpPr>
            <p:spPr>
              <a:xfrm>
                <a:off x="8257639" y="29842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38" name="任意多边形: 形状 1637"/>
              <p:cNvSpPr/>
              <p:nvPr>
                <p:custDataLst>
                  <p:tags r:id="rId1064"/>
                </p:custDataLst>
              </p:nvPr>
            </p:nvSpPr>
            <p:spPr>
              <a:xfrm>
                <a:off x="8257639" y="306826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39" name="任意多边形: 形状 1638"/>
              <p:cNvSpPr/>
              <p:nvPr>
                <p:custDataLst>
                  <p:tags r:id="rId1065"/>
                </p:custDataLst>
              </p:nvPr>
            </p:nvSpPr>
            <p:spPr>
              <a:xfrm>
                <a:off x="8257639" y="315321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40" name="任意多边形: 形状 1639"/>
              <p:cNvSpPr/>
              <p:nvPr>
                <p:custDataLst>
                  <p:tags r:id="rId1066"/>
                </p:custDataLst>
              </p:nvPr>
            </p:nvSpPr>
            <p:spPr>
              <a:xfrm>
                <a:off x="8257639" y="323725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41" name="任意多边形: 形状 1640"/>
              <p:cNvSpPr/>
              <p:nvPr>
                <p:custDataLst>
                  <p:tags r:id="rId1067"/>
                </p:custDataLst>
              </p:nvPr>
            </p:nvSpPr>
            <p:spPr>
              <a:xfrm>
                <a:off x="8257639" y="33222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42" name="任意多边形: 形状 1641"/>
              <p:cNvSpPr/>
              <p:nvPr>
                <p:custDataLst>
                  <p:tags r:id="rId1068"/>
                </p:custDataLst>
              </p:nvPr>
            </p:nvSpPr>
            <p:spPr>
              <a:xfrm>
                <a:off x="8257639" y="340624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43" name="任意多边形: 形状 1642"/>
              <p:cNvSpPr/>
              <p:nvPr>
                <p:custDataLst>
                  <p:tags r:id="rId1069"/>
                </p:custDataLst>
              </p:nvPr>
            </p:nvSpPr>
            <p:spPr>
              <a:xfrm>
                <a:off x="8257639" y="34911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44" name="任意多边形: 形状 1643"/>
              <p:cNvSpPr/>
              <p:nvPr>
                <p:custDataLst>
                  <p:tags r:id="rId1070"/>
                </p:custDataLst>
              </p:nvPr>
            </p:nvSpPr>
            <p:spPr>
              <a:xfrm>
                <a:off x="8257639" y="35752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45" name="任意多边形: 形状 1644"/>
              <p:cNvSpPr/>
              <p:nvPr>
                <p:custDataLst>
                  <p:tags r:id="rId1071"/>
                </p:custDataLst>
              </p:nvPr>
            </p:nvSpPr>
            <p:spPr>
              <a:xfrm>
                <a:off x="8257639" y="365928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46" name="任意多边形: 形状 1645"/>
              <p:cNvSpPr/>
              <p:nvPr>
                <p:custDataLst>
                  <p:tags r:id="rId1072"/>
                </p:custDataLst>
              </p:nvPr>
            </p:nvSpPr>
            <p:spPr>
              <a:xfrm>
                <a:off x="8257639" y="37442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47" name="任意多边形: 形状 1646"/>
              <p:cNvSpPr/>
              <p:nvPr>
                <p:custDataLst>
                  <p:tags r:id="rId1073"/>
                </p:custDataLst>
              </p:nvPr>
            </p:nvSpPr>
            <p:spPr>
              <a:xfrm>
                <a:off x="8257639" y="382827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48" name="任意多边形: 形状 1647"/>
              <p:cNvSpPr/>
              <p:nvPr>
                <p:custDataLst>
                  <p:tags r:id="rId1074"/>
                </p:custDataLst>
              </p:nvPr>
            </p:nvSpPr>
            <p:spPr>
              <a:xfrm>
                <a:off x="8257639" y="391231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49" name="任意多边形: 形状 1648"/>
              <p:cNvSpPr/>
              <p:nvPr>
                <p:custDataLst>
                  <p:tags r:id="rId1075"/>
                </p:custDataLst>
              </p:nvPr>
            </p:nvSpPr>
            <p:spPr>
              <a:xfrm>
                <a:off x="8257639" y="39972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50" name="任意多边形: 形状 1649"/>
              <p:cNvSpPr/>
              <p:nvPr>
                <p:custDataLst>
                  <p:tags r:id="rId1076"/>
                </p:custDataLst>
              </p:nvPr>
            </p:nvSpPr>
            <p:spPr>
              <a:xfrm>
                <a:off x="8257639" y="408131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51" name="任意多边形: 形状 1650"/>
              <p:cNvSpPr/>
              <p:nvPr>
                <p:custDataLst>
                  <p:tags r:id="rId1077"/>
                </p:custDataLst>
              </p:nvPr>
            </p:nvSpPr>
            <p:spPr>
              <a:xfrm>
                <a:off x="8257639" y="41662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52" name="任意多边形: 形状 1651"/>
              <p:cNvSpPr/>
              <p:nvPr>
                <p:custDataLst>
                  <p:tags r:id="rId1078"/>
                </p:custDataLst>
              </p:nvPr>
            </p:nvSpPr>
            <p:spPr>
              <a:xfrm>
                <a:off x="8257639" y="425030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53" name="任意多边形: 形状 1652"/>
              <p:cNvSpPr/>
              <p:nvPr>
                <p:custDataLst>
                  <p:tags r:id="rId1079"/>
                </p:custDataLst>
              </p:nvPr>
            </p:nvSpPr>
            <p:spPr>
              <a:xfrm>
                <a:off x="8257639" y="433434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54" name="任意多边形: 形状 1653"/>
              <p:cNvSpPr/>
              <p:nvPr>
                <p:custDataLst>
                  <p:tags r:id="rId1080"/>
                </p:custDataLst>
              </p:nvPr>
            </p:nvSpPr>
            <p:spPr>
              <a:xfrm>
                <a:off x="8257639" y="44192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55" name="任意多边形: 形状 1654"/>
              <p:cNvSpPr/>
              <p:nvPr>
                <p:custDataLst>
                  <p:tags r:id="rId1081"/>
                </p:custDataLst>
              </p:nvPr>
            </p:nvSpPr>
            <p:spPr>
              <a:xfrm>
                <a:off x="8257639" y="45033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56" name="任意多边形: 形状 1655"/>
              <p:cNvSpPr/>
              <p:nvPr>
                <p:custDataLst>
                  <p:tags r:id="rId1082"/>
                </p:custDataLst>
              </p:nvPr>
            </p:nvSpPr>
            <p:spPr>
              <a:xfrm>
                <a:off x="8257639" y="45882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57" name="任意多边形: 形状 1656"/>
              <p:cNvSpPr/>
              <p:nvPr>
                <p:custDataLst>
                  <p:tags r:id="rId1083"/>
                </p:custDataLst>
              </p:nvPr>
            </p:nvSpPr>
            <p:spPr>
              <a:xfrm>
                <a:off x="8257639" y="467232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58" name="任意多边形: 形状 1657"/>
              <p:cNvSpPr/>
              <p:nvPr>
                <p:custDataLst>
                  <p:tags r:id="rId1084"/>
                </p:custDataLst>
              </p:nvPr>
            </p:nvSpPr>
            <p:spPr>
              <a:xfrm>
                <a:off x="4123233"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59" name="任意多边形: 形状 1658"/>
              <p:cNvSpPr/>
              <p:nvPr>
                <p:custDataLst>
                  <p:tags r:id="rId1085"/>
                </p:custDataLst>
              </p:nvPr>
            </p:nvSpPr>
            <p:spPr>
              <a:xfrm>
                <a:off x="4123233"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60" name="任意多边形: 形状 1659"/>
              <p:cNvSpPr/>
              <p:nvPr>
                <p:custDataLst>
                  <p:tags r:id="rId1086"/>
                </p:custDataLst>
              </p:nvPr>
            </p:nvSpPr>
            <p:spPr>
              <a:xfrm>
                <a:off x="4123233"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61" name="任意多边形: 形状 1660"/>
              <p:cNvSpPr/>
              <p:nvPr>
                <p:custDataLst>
                  <p:tags r:id="rId1087"/>
                </p:custDataLst>
              </p:nvPr>
            </p:nvSpPr>
            <p:spPr>
              <a:xfrm>
                <a:off x="4123233"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62" name="任意多边形: 形状 1661"/>
              <p:cNvSpPr/>
              <p:nvPr>
                <p:custDataLst>
                  <p:tags r:id="rId1088"/>
                </p:custDataLst>
              </p:nvPr>
            </p:nvSpPr>
            <p:spPr>
              <a:xfrm>
                <a:off x="4123233"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63" name="任意多边形: 形状 1662"/>
              <p:cNvSpPr/>
              <p:nvPr>
                <p:custDataLst>
                  <p:tags r:id="rId1089"/>
                </p:custDataLst>
              </p:nvPr>
            </p:nvSpPr>
            <p:spPr>
              <a:xfrm>
                <a:off x="4123233"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64" name="任意多边形: 形状 1663"/>
              <p:cNvSpPr/>
              <p:nvPr>
                <p:custDataLst>
                  <p:tags r:id="rId1090"/>
                </p:custDataLst>
              </p:nvPr>
            </p:nvSpPr>
            <p:spPr>
              <a:xfrm>
                <a:off x="4123233"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65" name="任意多边形: 形状 1664"/>
              <p:cNvSpPr/>
              <p:nvPr>
                <p:custDataLst>
                  <p:tags r:id="rId1091"/>
                </p:custDataLst>
              </p:nvPr>
            </p:nvSpPr>
            <p:spPr>
              <a:xfrm>
                <a:off x="4123233"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66" name="任意多边形: 形状 1665"/>
              <p:cNvSpPr/>
              <p:nvPr>
                <p:custDataLst>
                  <p:tags r:id="rId1092"/>
                </p:custDataLst>
              </p:nvPr>
            </p:nvSpPr>
            <p:spPr>
              <a:xfrm>
                <a:off x="4123233"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67" name="任意多边形: 形状 1666"/>
              <p:cNvSpPr/>
              <p:nvPr>
                <p:custDataLst>
                  <p:tags r:id="rId1093"/>
                </p:custDataLst>
              </p:nvPr>
            </p:nvSpPr>
            <p:spPr>
              <a:xfrm>
                <a:off x="4123233"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68" name="任意多边形: 形状 1667"/>
              <p:cNvSpPr/>
              <p:nvPr>
                <p:custDataLst>
                  <p:tags r:id="rId1094"/>
                </p:custDataLst>
              </p:nvPr>
            </p:nvSpPr>
            <p:spPr>
              <a:xfrm>
                <a:off x="4123233"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69" name="任意多边形: 形状 1668"/>
              <p:cNvSpPr/>
              <p:nvPr>
                <p:custDataLst>
                  <p:tags r:id="rId1095"/>
                </p:custDataLst>
              </p:nvPr>
            </p:nvSpPr>
            <p:spPr>
              <a:xfrm>
                <a:off x="4123233"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70" name="任意多边形: 形状 1669"/>
              <p:cNvSpPr/>
              <p:nvPr>
                <p:custDataLst>
                  <p:tags r:id="rId1096"/>
                </p:custDataLst>
              </p:nvPr>
            </p:nvSpPr>
            <p:spPr>
              <a:xfrm>
                <a:off x="4123233"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71" name="任意多边形: 形状 1670"/>
              <p:cNvSpPr/>
              <p:nvPr>
                <p:custDataLst>
                  <p:tags r:id="rId1097"/>
                </p:custDataLst>
              </p:nvPr>
            </p:nvSpPr>
            <p:spPr>
              <a:xfrm>
                <a:off x="4123233"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72" name="任意多边形: 形状 1671"/>
              <p:cNvSpPr/>
              <p:nvPr>
                <p:custDataLst>
                  <p:tags r:id="rId1098"/>
                </p:custDataLst>
              </p:nvPr>
            </p:nvSpPr>
            <p:spPr>
              <a:xfrm>
                <a:off x="4123233"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73" name="任意多边形: 形状 1672"/>
              <p:cNvSpPr/>
              <p:nvPr>
                <p:custDataLst>
                  <p:tags r:id="rId1099"/>
                </p:custDataLst>
              </p:nvPr>
            </p:nvSpPr>
            <p:spPr>
              <a:xfrm>
                <a:off x="4123233"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74" name="任意多边形: 形状 1673"/>
              <p:cNvSpPr/>
              <p:nvPr>
                <p:custDataLst>
                  <p:tags r:id="rId1100"/>
                </p:custDataLst>
              </p:nvPr>
            </p:nvSpPr>
            <p:spPr>
              <a:xfrm>
                <a:off x="4123233"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75" name="任意多边形: 形状 1674"/>
              <p:cNvSpPr/>
              <p:nvPr>
                <p:custDataLst>
                  <p:tags r:id="rId1101"/>
                </p:custDataLst>
              </p:nvPr>
            </p:nvSpPr>
            <p:spPr>
              <a:xfrm>
                <a:off x="4123233"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76" name="任意多边形: 形状 1675"/>
              <p:cNvSpPr/>
              <p:nvPr>
                <p:custDataLst>
                  <p:tags r:id="rId1102"/>
                </p:custDataLst>
              </p:nvPr>
            </p:nvSpPr>
            <p:spPr>
              <a:xfrm>
                <a:off x="4123233"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77" name="任意多边形: 形状 1676"/>
              <p:cNvSpPr/>
              <p:nvPr>
                <p:custDataLst>
                  <p:tags r:id="rId1103"/>
                </p:custDataLst>
              </p:nvPr>
            </p:nvSpPr>
            <p:spPr>
              <a:xfrm>
                <a:off x="4123233"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78" name="任意多边形: 形状 1677"/>
              <p:cNvSpPr/>
              <p:nvPr>
                <p:custDataLst>
                  <p:tags r:id="rId1104"/>
                </p:custDataLst>
              </p:nvPr>
            </p:nvSpPr>
            <p:spPr>
              <a:xfrm>
                <a:off x="4123233"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79" name="任意多边形: 形状 1678"/>
              <p:cNvSpPr/>
              <p:nvPr>
                <p:custDataLst>
                  <p:tags r:id="rId1105"/>
                </p:custDataLst>
              </p:nvPr>
            </p:nvSpPr>
            <p:spPr>
              <a:xfrm>
                <a:off x="4123233"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80" name="任意多边形: 形状 1679"/>
              <p:cNvSpPr/>
              <p:nvPr>
                <p:custDataLst>
                  <p:tags r:id="rId1106"/>
                </p:custDataLst>
              </p:nvPr>
            </p:nvSpPr>
            <p:spPr>
              <a:xfrm>
                <a:off x="4123233"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81" name="任意多边形: 形状 1680"/>
              <p:cNvSpPr/>
              <p:nvPr>
                <p:custDataLst>
                  <p:tags r:id="rId1107"/>
                </p:custDataLst>
              </p:nvPr>
            </p:nvSpPr>
            <p:spPr>
              <a:xfrm>
                <a:off x="8172691" y="27736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82" name="任意多边形: 形状 1681"/>
              <p:cNvSpPr/>
              <p:nvPr>
                <p:custDataLst>
                  <p:tags r:id="rId1108"/>
                </p:custDataLst>
              </p:nvPr>
            </p:nvSpPr>
            <p:spPr>
              <a:xfrm>
                <a:off x="8172691" y="285770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83" name="任意多边形: 形状 1682"/>
              <p:cNvSpPr/>
              <p:nvPr>
                <p:custDataLst>
                  <p:tags r:id="rId1109"/>
                </p:custDataLst>
              </p:nvPr>
            </p:nvSpPr>
            <p:spPr>
              <a:xfrm>
                <a:off x="8172691" y="294175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84" name="任意多边形: 形状 1683"/>
              <p:cNvSpPr/>
              <p:nvPr>
                <p:custDataLst>
                  <p:tags r:id="rId1110"/>
                </p:custDataLst>
              </p:nvPr>
            </p:nvSpPr>
            <p:spPr>
              <a:xfrm>
                <a:off x="8172691" y="302669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85" name="任意多边形: 形状 1684"/>
              <p:cNvSpPr/>
              <p:nvPr>
                <p:custDataLst>
                  <p:tags r:id="rId1111"/>
                </p:custDataLst>
              </p:nvPr>
            </p:nvSpPr>
            <p:spPr>
              <a:xfrm>
                <a:off x="8172691" y="311074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86" name="任意多边形: 形状 1685"/>
              <p:cNvSpPr/>
              <p:nvPr>
                <p:custDataLst>
                  <p:tags r:id="rId1112"/>
                </p:custDataLst>
              </p:nvPr>
            </p:nvSpPr>
            <p:spPr>
              <a:xfrm>
                <a:off x="8172691" y="31956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87" name="任意多边形: 形状 1686"/>
              <p:cNvSpPr/>
              <p:nvPr>
                <p:custDataLst>
                  <p:tags r:id="rId1113"/>
                </p:custDataLst>
              </p:nvPr>
            </p:nvSpPr>
            <p:spPr>
              <a:xfrm>
                <a:off x="8172691" y="327973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88" name="任意多边形: 形状 1687"/>
              <p:cNvSpPr/>
              <p:nvPr>
                <p:custDataLst>
                  <p:tags r:id="rId1114"/>
                </p:custDataLst>
              </p:nvPr>
            </p:nvSpPr>
            <p:spPr>
              <a:xfrm>
                <a:off x="8172691" y="336377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89" name="任意多边形: 形状 1688"/>
              <p:cNvSpPr/>
              <p:nvPr>
                <p:custDataLst>
                  <p:tags r:id="rId1115"/>
                </p:custDataLst>
              </p:nvPr>
            </p:nvSpPr>
            <p:spPr>
              <a:xfrm>
                <a:off x="8172691" y="34487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90" name="任意多边形: 形状 1689"/>
              <p:cNvSpPr/>
              <p:nvPr>
                <p:custDataLst>
                  <p:tags r:id="rId1116"/>
                </p:custDataLst>
              </p:nvPr>
            </p:nvSpPr>
            <p:spPr>
              <a:xfrm>
                <a:off x="8172691" y="353276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91" name="任意多边形: 形状 1690"/>
              <p:cNvSpPr/>
              <p:nvPr>
                <p:custDataLst>
                  <p:tags r:id="rId1117"/>
                </p:custDataLst>
              </p:nvPr>
            </p:nvSpPr>
            <p:spPr>
              <a:xfrm>
                <a:off x="8172691" y="361681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92" name="任意多边形: 形状 1691"/>
              <p:cNvSpPr/>
              <p:nvPr>
                <p:custDataLst>
                  <p:tags r:id="rId1118"/>
                </p:custDataLst>
              </p:nvPr>
            </p:nvSpPr>
            <p:spPr>
              <a:xfrm>
                <a:off x="8172691" y="370175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93" name="任意多边形: 形状 1692"/>
              <p:cNvSpPr/>
              <p:nvPr>
                <p:custDataLst>
                  <p:tags r:id="rId1119"/>
                </p:custDataLst>
              </p:nvPr>
            </p:nvSpPr>
            <p:spPr>
              <a:xfrm>
                <a:off x="8172691" y="378580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94" name="任意多边形: 形状 1693"/>
              <p:cNvSpPr/>
              <p:nvPr>
                <p:custDataLst>
                  <p:tags r:id="rId1120"/>
                </p:custDataLst>
              </p:nvPr>
            </p:nvSpPr>
            <p:spPr>
              <a:xfrm>
                <a:off x="8172691" y="38707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95" name="任意多边形: 形状 1694"/>
              <p:cNvSpPr/>
              <p:nvPr>
                <p:custDataLst>
                  <p:tags r:id="rId1121"/>
                </p:custDataLst>
              </p:nvPr>
            </p:nvSpPr>
            <p:spPr>
              <a:xfrm>
                <a:off x="8172691" y="395479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96" name="任意多边形: 形状 1695"/>
              <p:cNvSpPr/>
              <p:nvPr>
                <p:custDataLst>
                  <p:tags r:id="rId1122"/>
                </p:custDataLst>
              </p:nvPr>
            </p:nvSpPr>
            <p:spPr>
              <a:xfrm>
                <a:off x="8172691" y="40397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97" name="任意多边形: 形状 1696"/>
              <p:cNvSpPr/>
              <p:nvPr>
                <p:custDataLst>
                  <p:tags r:id="rId1123"/>
                </p:custDataLst>
              </p:nvPr>
            </p:nvSpPr>
            <p:spPr>
              <a:xfrm>
                <a:off x="8172691" y="41237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98" name="任意多边形: 形状 1697"/>
              <p:cNvSpPr/>
              <p:nvPr>
                <p:custDataLst>
                  <p:tags r:id="rId1124"/>
                </p:custDataLst>
              </p:nvPr>
            </p:nvSpPr>
            <p:spPr>
              <a:xfrm>
                <a:off x="8172691" y="420782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99" name="任意多边形: 形状 1698"/>
              <p:cNvSpPr/>
              <p:nvPr>
                <p:custDataLst>
                  <p:tags r:id="rId1125"/>
                </p:custDataLst>
              </p:nvPr>
            </p:nvSpPr>
            <p:spPr>
              <a:xfrm>
                <a:off x="8172691" y="42927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00" name="任意多边形: 形状 1699"/>
              <p:cNvSpPr/>
              <p:nvPr>
                <p:custDataLst>
                  <p:tags r:id="rId1126"/>
                </p:custDataLst>
              </p:nvPr>
            </p:nvSpPr>
            <p:spPr>
              <a:xfrm>
                <a:off x="8172691" y="437681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01" name="任意多边形: 形状 1700"/>
              <p:cNvSpPr/>
              <p:nvPr>
                <p:custDataLst>
                  <p:tags r:id="rId1127"/>
                </p:custDataLst>
              </p:nvPr>
            </p:nvSpPr>
            <p:spPr>
              <a:xfrm>
                <a:off x="8172691" y="44617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02" name="任意多边形: 形状 1701"/>
              <p:cNvSpPr/>
              <p:nvPr>
                <p:custDataLst>
                  <p:tags r:id="rId1128"/>
                </p:custDataLst>
              </p:nvPr>
            </p:nvSpPr>
            <p:spPr>
              <a:xfrm>
                <a:off x="8172691" y="454580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03" name="任意多边形: 形状 1702"/>
              <p:cNvSpPr/>
              <p:nvPr>
                <p:custDataLst>
                  <p:tags r:id="rId1129"/>
                </p:custDataLst>
              </p:nvPr>
            </p:nvSpPr>
            <p:spPr>
              <a:xfrm>
                <a:off x="8172691" y="46298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04" name="任意多边形: 形状 1703"/>
              <p:cNvSpPr/>
              <p:nvPr>
                <p:custDataLst>
                  <p:tags r:id="rId1130"/>
                </p:custDataLst>
              </p:nvPr>
            </p:nvSpPr>
            <p:spPr>
              <a:xfrm>
                <a:off x="4039189"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05" name="任意多边形: 形状 1704"/>
              <p:cNvSpPr/>
              <p:nvPr>
                <p:custDataLst>
                  <p:tags r:id="rId1131"/>
                </p:custDataLst>
              </p:nvPr>
            </p:nvSpPr>
            <p:spPr>
              <a:xfrm>
                <a:off x="4039189"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06" name="任意多边形: 形状 1705"/>
              <p:cNvSpPr/>
              <p:nvPr>
                <p:custDataLst>
                  <p:tags r:id="rId1132"/>
                </p:custDataLst>
              </p:nvPr>
            </p:nvSpPr>
            <p:spPr>
              <a:xfrm>
                <a:off x="4039189"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07" name="任意多边形: 形状 1706"/>
              <p:cNvSpPr/>
              <p:nvPr>
                <p:custDataLst>
                  <p:tags r:id="rId1133"/>
                </p:custDataLst>
              </p:nvPr>
            </p:nvSpPr>
            <p:spPr>
              <a:xfrm>
                <a:off x="4039189"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08" name="任意多边形: 形状 1707"/>
              <p:cNvSpPr/>
              <p:nvPr>
                <p:custDataLst>
                  <p:tags r:id="rId1134"/>
                </p:custDataLst>
              </p:nvPr>
            </p:nvSpPr>
            <p:spPr>
              <a:xfrm>
                <a:off x="4039189"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09" name="任意多边形: 形状 1708"/>
              <p:cNvSpPr/>
              <p:nvPr>
                <p:custDataLst>
                  <p:tags r:id="rId1135"/>
                </p:custDataLst>
              </p:nvPr>
            </p:nvSpPr>
            <p:spPr>
              <a:xfrm>
                <a:off x="4039189"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10" name="任意多边形: 形状 1709"/>
              <p:cNvSpPr/>
              <p:nvPr>
                <p:custDataLst>
                  <p:tags r:id="rId1136"/>
                </p:custDataLst>
              </p:nvPr>
            </p:nvSpPr>
            <p:spPr>
              <a:xfrm>
                <a:off x="4039189"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11" name="任意多边形: 形状 1710"/>
              <p:cNvSpPr/>
              <p:nvPr>
                <p:custDataLst>
                  <p:tags r:id="rId1137"/>
                </p:custDataLst>
              </p:nvPr>
            </p:nvSpPr>
            <p:spPr>
              <a:xfrm>
                <a:off x="4039189"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12" name="任意多边形: 形状 1711"/>
              <p:cNvSpPr/>
              <p:nvPr>
                <p:custDataLst>
                  <p:tags r:id="rId1138"/>
                </p:custDataLst>
              </p:nvPr>
            </p:nvSpPr>
            <p:spPr>
              <a:xfrm>
                <a:off x="4039189"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13" name="任意多边形: 形状 1712"/>
              <p:cNvSpPr/>
              <p:nvPr>
                <p:custDataLst>
                  <p:tags r:id="rId1139"/>
                </p:custDataLst>
              </p:nvPr>
            </p:nvSpPr>
            <p:spPr>
              <a:xfrm>
                <a:off x="4039189"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14" name="任意多边形: 形状 1713"/>
              <p:cNvSpPr/>
              <p:nvPr>
                <p:custDataLst>
                  <p:tags r:id="rId1140"/>
                </p:custDataLst>
              </p:nvPr>
            </p:nvSpPr>
            <p:spPr>
              <a:xfrm>
                <a:off x="4039189"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15" name="任意多边形: 形状 1714"/>
              <p:cNvSpPr/>
              <p:nvPr>
                <p:custDataLst>
                  <p:tags r:id="rId1141"/>
                </p:custDataLst>
              </p:nvPr>
            </p:nvSpPr>
            <p:spPr>
              <a:xfrm>
                <a:off x="4039189"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16" name="任意多边形: 形状 1715"/>
              <p:cNvSpPr/>
              <p:nvPr>
                <p:custDataLst>
                  <p:tags r:id="rId1142"/>
                </p:custDataLst>
              </p:nvPr>
            </p:nvSpPr>
            <p:spPr>
              <a:xfrm>
                <a:off x="4039189"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17" name="任意多边形: 形状 1716"/>
              <p:cNvSpPr/>
              <p:nvPr>
                <p:custDataLst>
                  <p:tags r:id="rId1143"/>
                </p:custDataLst>
              </p:nvPr>
            </p:nvSpPr>
            <p:spPr>
              <a:xfrm>
                <a:off x="4039189"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18" name="任意多边形: 形状 1717"/>
              <p:cNvSpPr/>
              <p:nvPr>
                <p:custDataLst>
                  <p:tags r:id="rId1144"/>
                </p:custDataLst>
              </p:nvPr>
            </p:nvSpPr>
            <p:spPr>
              <a:xfrm>
                <a:off x="4039189"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19" name="任意多边形: 形状 1718"/>
              <p:cNvSpPr/>
              <p:nvPr>
                <p:custDataLst>
                  <p:tags r:id="rId1145"/>
                </p:custDataLst>
              </p:nvPr>
            </p:nvSpPr>
            <p:spPr>
              <a:xfrm>
                <a:off x="4039189"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20" name="任意多边形: 形状 1719"/>
              <p:cNvSpPr/>
              <p:nvPr>
                <p:custDataLst>
                  <p:tags r:id="rId1146"/>
                </p:custDataLst>
              </p:nvPr>
            </p:nvSpPr>
            <p:spPr>
              <a:xfrm>
                <a:off x="4039189"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21" name="任意多边形: 形状 1720"/>
              <p:cNvSpPr/>
              <p:nvPr>
                <p:custDataLst>
                  <p:tags r:id="rId1147"/>
                </p:custDataLst>
              </p:nvPr>
            </p:nvSpPr>
            <p:spPr>
              <a:xfrm>
                <a:off x="4039189"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22" name="任意多边形: 形状 1721"/>
              <p:cNvSpPr/>
              <p:nvPr>
                <p:custDataLst>
                  <p:tags r:id="rId1148"/>
                </p:custDataLst>
              </p:nvPr>
            </p:nvSpPr>
            <p:spPr>
              <a:xfrm>
                <a:off x="4039189"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23" name="任意多边形: 形状 1722"/>
              <p:cNvSpPr/>
              <p:nvPr>
                <p:custDataLst>
                  <p:tags r:id="rId1149"/>
                </p:custDataLst>
              </p:nvPr>
            </p:nvSpPr>
            <p:spPr>
              <a:xfrm>
                <a:off x="4039189"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24" name="任意多边形: 形状 1723"/>
              <p:cNvSpPr/>
              <p:nvPr>
                <p:custDataLst>
                  <p:tags r:id="rId1150"/>
                </p:custDataLst>
              </p:nvPr>
            </p:nvSpPr>
            <p:spPr>
              <a:xfrm>
                <a:off x="4039189"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25" name="任意多边形: 形状 1724"/>
              <p:cNvSpPr/>
              <p:nvPr>
                <p:custDataLst>
                  <p:tags r:id="rId1151"/>
                </p:custDataLst>
              </p:nvPr>
            </p:nvSpPr>
            <p:spPr>
              <a:xfrm>
                <a:off x="4039189"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26" name="任意多边形: 形状 1725"/>
              <p:cNvSpPr/>
              <p:nvPr>
                <p:custDataLst>
                  <p:tags r:id="rId1152"/>
                </p:custDataLst>
              </p:nvPr>
            </p:nvSpPr>
            <p:spPr>
              <a:xfrm>
                <a:off x="4039189"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27" name="任意多边形: 形状 1726"/>
              <p:cNvSpPr/>
              <p:nvPr>
                <p:custDataLst>
                  <p:tags r:id="rId1153"/>
                </p:custDataLst>
              </p:nvPr>
            </p:nvSpPr>
            <p:spPr>
              <a:xfrm>
                <a:off x="8088648" y="281523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28" name="任意多边形: 形状 1727"/>
              <p:cNvSpPr/>
              <p:nvPr>
                <p:custDataLst>
                  <p:tags r:id="rId1154"/>
                </p:custDataLst>
              </p:nvPr>
            </p:nvSpPr>
            <p:spPr>
              <a:xfrm>
                <a:off x="8088648" y="290018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29" name="任意多边形: 形状 1728"/>
              <p:cNvSpPr/>
              <p:nvPr>
                <p:custDataLst>
                  <p:tags r:id="rId1155"/>
                </p:custDataLst>
              </p:nvPr>
            </p:nvSpPr>
            <p:spPr>
              <a:xfrm>
                <a:off x="8088648" y="29842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30" name="任意多边形: 形状 1729"/>
              <p:cNvSpPr/>
              <p:nvPr>
                <p:custDataLst>
                  <p:tags r:id="rId1156"/>
                </p:custDataLst>
              </p:nvPr>
            </p:nvSpPr>
            <p:spPr>
              <a:xfrm>
                <a:off x="8088648" y="306826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31" name="任意多边形: 形状 1730"/>
              <p:cNvSpPr/>
              <p:nvPr>
                <p:custDataLst>
                  <p:tags r:id="rId1157"/>
                </p:custDataLst>
              </p:nvPr>
            </p:nvSpPr>
            <p:spPr>
              <a:xfrm>
                <a:off x="8088648" y="315321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32" name="任意多边形: 形状 1731"/>
              <p:cNvSpPr/>
              <p:nvPr>
                <p:custDataLst>
                  <p:tags r:id="rId1158"/>
                </p:custDataLst>
              </p:nvPr>
            </p:nvSpPr>
            <p:spPr>
              <a:xfrm>
                <a:off x="8088648" y="323725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33" name="任意多边形: 形状 1732"/>
              <p:cNvSpPr/>
              <p:nvPr>
                <p:custDataLst>
                  <p:tags r:id="rId1159"/>
                </p:custDataLst>
              </p:nvPr>
            </p:nvSpPr>
            <p:spPr>
              <a:xfrm>
                <a:off x="8088648" y="33222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34" name="任意多边形: 形状 1733"/>
              <p:cNvSpPr/>
              <p:nvPr>
                <p:custDataLst>
                  <p:tags r:id="rId1160"/>
                </p:custDataLst>
              </p:nvPr>
            </p:nvSpPr>
            <p:spPr>
              <a:xfrm>
                <a:off x="8088648" y="340624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35" name="任意多边形: 形状 1734"/>
              <p:cNvSpPr/>
              <p:nvPr>
                <p:custDataLst>
                  <p:tags r:id="rId1161"/>
                </p:custDataLst>
              </p:nvPr>
            </p:nvSpPr>
            <p:spPr>
              <a:xfrm>
                <a:off x="8088648" y="34911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36" name="任意多边形: 形状 1735"/>
              <p:cNvSpPr/>
              <p:nvPr>
                <p:custDataLst>
                  <p:tags r:id="rId1162"/>
                </p:custDataLst>
              </p:nvPr>
            </p:nvSpPr>
            <p:spPr>
              <a:xfrm>
                <a:off x="8088648" y="35752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37" name="任意多边形: 形状 1736"/>
              <p:cNvSpPr/>
              <p:nvPr>
                <p:custDataLst>
                  <p:tags r:id="rId1163"/>
                </p:custDataLst>
              </p:nvPr>
            </p:nvSpPr>
            <p:spPr>
              <a:xfrm>
                <a:off x="8088648" y="365928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38" name="任意多边形: 形状 1737"/>
              <p:cNvSpPr/>
              <p:nvPr>
                <p:custDataLst>
                  <p:tags r:id="rId1164"/>
                </p:custDataLst>
              </p:nvPr>
            </p:nvSpPr>
            <p:spPr>
              <a:xfrm>
                <a:off x="8088648" y="37442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39" name="任意多边形: 形状 1738"/>
              <p:cNvSpPr/>
              <p:nvPr>
                <p:custDataLst>
                  <p:tags r:id="rId1165"/>
                </p:custDataLst>
              </p:nvPr>
            </p:nvSpPr>
            <p:spPr>
              <a:xfrm>
                <a:off x="8088648" y="382827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40" name="任意多边形: 形状 1739"/>
              <p:cNvSpPr/>
              <p:nvPr>
                <p:custDataLst>
                  <p:tags r:id="rId1166"/>
                </p:custDataLst>
              </p:nvPr>
            </p:nvSpPr>
            <p:spPr>
              <a:xfrm>
                <a:off x="8088648" y="391231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41" name="任意多边形: 形状 1740"/>
              <p:cNvSpPr/>
              <p:nvPr>
                <p:custDataLst>
                  <p:tags r:id="rId1167"/>
                </p:custDataLst>
              </p:nvPr>
            </p:nvSpPr>
            <p:spPr>
              <a:xfrm>
                <a:off x="8088648" y="39972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42" name="任意多边形: 形状 1741"/>
              <p:cNvSpPr/>
              <p:nvPr>
                <p:custDataLst>
                  <p:tags r:id="rId1168"/>
                </p:custDataLst>
              </p:nvPr>
            </p:nvSpPr>
            <p:spPr>
              <a:xfrm>
                <a:off x="8088648" y="408131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43" name="任意多边形: 形状 1742"/>
              <p:cNvSpPr/>
              <p:nvPr>
                <p:custDataLst>
                  <p:tags r:id="rId1169"/>
                </p:custDataLst>
              </p:nvPr>
            </p:nvSpPr>
            <p:spPr>
              <a:xfrm>
                <a:off x="8088648" y="41662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44" name="任意多边形: 形状 1743"/>
              <p:cNvSpPr/>
              <p:nvPr>
                <p:custDataLst>
                  <p:tags r:id="rId1170"/>
                </p:custDataLst>
              </p:nvPr>
            </p:nvSpPr>
            <p:spPr>
              <a:xfrm>
                <a:off x="8088648" y="425030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45" name="任意多边形: 形状 1744"/>
              <p:cNvSpPr/>
              <p:nvPr>
                <p:custDataLst>
                  <p:tags r:id="rId1171"/>
                </p:custDataLst>
              </p:nvPr>
            </p:nvSpPr>
            <p:spPr>
              <a:xfrm>
                <a:off x="8088648" y="433434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46" name="任意多边形: 形状 1745"/>
              <p:cNvSpPr/>
              <p:nvPr>
                <p:custDataLst>
                  <p:tags r:id="rId1172"/>
                </p:custDataLst>
              </p:nvPr>
            </p:nvSpPr>
            <p:spPr>
              <a:xfrm>
                <a:off x="8088648" y="44192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47" name="任意多边形: 形状 1746"/>
              <p:cNvSpPr/>
              <p:nvPr>
                <p:custDataLst>
                  <p:tags r:id="rId1173"/>
                </p:custDataLst>
              </p:nvPr>
            </p:nvSpPr>
            <p:spPr>
              <a:xfrm>
                <a:off x="8088648" y="45033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48" name="任意多边形: 形状 1747"/>
              <p:cNvSpPr/>
              <p:nvPr>
                <p:custDataLst>
                  <p:tags r:id="rId1174"/>
                </p:custDataLst>
              </p:nvPr>
            </p:nvSpPr>
            <p:spPr>
              <a:xfrm>
                <a:off x="8088648" y="45882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49" name="任意多边形: 形状 1748"/>
              <p:cNvSpPr/>
              <p:nvPr>
                <p:custDataLst>
                  <p:tags r:id="rId1175"/>
                </p:custDataLst>
              </p:nvPr>
            </p:nvSpPr>
            <p:spPr>
              <a:xfrm>
                <a:off x="8088648" y="467232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50" name="任意多边形: 形状 1749"/>
              <p:cNvSpPr/>
              <p:nvPr>
                <p:custDataLst>
                  <p:tags r:id="rId1176"/>
                </p:custDataLst>
              </p:nvPr>
            </p:nvSpPr>
            <p:spPr>
              <a:xfrm>
                <a:off x="3954242"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51" name="任意多边形: 形状 1750"/>
              <p:cNvSpPr/>
              <p:nvPr>
                <p:custDataLst>
                  <p:tags r:id="rId1177"/>
                </p:custDataLst>
              </p:nvPr>
            </p:nvSpPr>
            <p:spPr>
              <a:xfrm>
                <a:off x="3954242"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52" name="任意多边形: 形状 1751"/>
              <p:cNvSpPr/>
              <p:nvPr>
                <p:custDataLst>
                  <p:tags r:id="rId1178"/>
                </p:custDataLst>
              </p:nvPr>
            </p:nvSpPr>
            <p:spPr>
              <a:xfrm>
                <a:off x="3954242"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53" name="任意多边形: 形状 1752"/>
              <p:cNvSpPr/>
              <p:nvPr>
                <p:custDataLst>
                  <p:tags r:id="rId1179"/>
                </p:custDataLst>
              </p:nvPr>
            </p:nvSpPr>
            <p:spPr>
              <a:xfrm>
                <a:off x="3954242"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54" name="任意多边形: 形状 1753"/>
              <p:cNvSpPr/>
              <p:nvPr>
                <p:custDataLst>
                  <p:tags r:id="rId1180"/>
                </p:custDataLst>
              </p:nvPr>
            </p:nvSpPr>
            <p:spPr>
              <a:xfrm>
                <a:off x="3954242"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55" name="任意多边形: 形状 1754"/>
              <p:cNvSpPr/>
              <p:nvPr>
                <p:custDataLst>
                  <p:tags r:id="rId1181"/>
                </p:custDataLst>
              </p:nvPr>
            </p:nvSpPr>
            <p:spPr>
              <a:xfrm>
                <a:off x="3954242"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56" name="任意多边形: 形状 1755"/>
              <p:cNvSpPr/>
              <p:nvPr>
                <p:custDataLst>
                  <p:tags r:id="rId1182"/>
                </p:custDataLst>
              </p:nvPr>
            </p:nvSpPr>
            <p:spPr>
              <a:xfrm>
                <a:off x="3954242"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57" name="任意多边形: 形状 1756"/>
              <p:cNvSpPr/>
              <p:nvPr>
                <p:custDataLst>
                  <p:tags r:id="rId1183"/>
                </p:custDataLst>
              </p:nvPr>
            </p:nvSpPr>
            <p:spPr>
              <a:xfrm>
                <a:off x="3954242"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58" name="任意多边形: 形状 1757"/>
              <p:cNvSpPr/>
              <p:nvPr>
                <p:custDataLst>
                  <p:tags r:id="rId1184"/>
                </p:custDataLst>
              </p:nvPr>
            </p:nvSpPr>
            <p:spPr>
              <a:xfrm>
                <a:off x="3954242"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59" name="任意多边形: 形状 1758"/>
              <p:cNvSpPr/>
              <p:nvPr>
                <p:custDataLst>
                  <p:tags r:id="rId1185"/>
                </p:custDataLst>
              </p:nvPr>
            </p:nvSpPr>
            <p:spPr>
              <a:xfrm>
                <a:off x="3954242"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60" name="任意多边形: 形状 1759"/>
              <p:cNvSpPr/>
              <p:nvPr>
                <p:custDataLst>
                  <p:tags r:id="rId1186"/>
                </p:custDataLst>
              </p:nvPr>
            </p:nvSpPr>
            <p:spPr>
              <a:xfrm>
                <a:off x="3954242"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61" name="任意多边形: 形状 1760"/>
              <p:cNvSpPr/>
              <p:nvPr>
                <p:custDataLst>
                  <p:tags r:id="rId1187"/>
                </p:custDataLst>
              </p:nvPr>
            </p:nvSpPr>
            <p:spPr>
              <a:xfrm>
                <a:off x="3954242"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62" name="任意多边形: 形状 1761"/>
              <p:cNvSpPr/>
              <p:nvPr>
                <p:custDataLst>
                  <p:tags r:id="rId1188"/>
                </p:custDataLst>
              </p:nvPr>
            </p:nvSpPr>
            <p:spPr>
              <a:xfrm>
                <a:off x="3954242"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63" name="任意多边形: 形状 1762"/>
              <p:cNvSpPr/>
              <p:nvPr>
                <p:custDataLst>
                  <p:tags r:id="rId1189"/>
                </p:custDataLst>
              </p:nvPr>
            </p:nvSpPr>
            <p:spPr>
              <a:xfrm>
                <a:off x="3954242"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64" name="任意多边形: 形状 1763"/>
              <p:cNvSpPr/>
              <p:nvPr>
                <p:custDataLst>
                  <p:tags r:id="rId1190"/>
                </p:custDataLst>
              </p:nvPr>
            </p:nvSpPr>
            <p:spPr>
              <a:xfrm>
                <a:off x="3954242"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65" name="任意多边形: 形状 1764"/>
              <p:cNvSpPr/>
              <p:nvPr>
                <p:custDataLst>
                  <p:tags r:id="rId1191"/>
                </p:custDataLst>
              </p:nvPr>
            </p:nvSpPr>
            <p:spPr>
              <a:xfrm>
                <a:off x="3954242"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66" name="任意多边形: 形状 1765"/>
              <p:cNvSpPr/>
              <p:nvPr>
                <p:custDataLst>
                  <p:tags r:id="rId1192"/>
                </p:custDataLst>
              </p:nvPr>
            </p:nvSpPr>
            <p:spPr>
              <a:xfrm>
                <a:off x="3954242"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67" name="任意多边形: 形状 1766"/>
              <p:cNvSpPr/>
              <p:nvPr>
                <p:custDataLst>
                  <p:tags r:id="rId1193"/>
                </p:custDataLst>
              </p:nvPr>
            </p:nvSpPr>
            <p:spPr>
              <a:xfrm>
                <a:off x="3954242"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68" name="任意多边形: 形状 1767"/>
              <p:cNvSpPr/>
              <p:nvPr>
                <p:custDataLst>
                  <p:tags r:id="rId1194"/>
                </p:custDataLst>
              </p:nvPr>
            </p:nvSpPr>
            <p:spPr>
              <a:xfrm>
                <a:off x="3954242"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69" name="任意多边形: 形状 1768"/>
              <p:cNvSpPr/>
              <p:nvPr>
                <p:custDataLst>
                  <p:tags r:id="rId1195"/>
                </p:custDataLst>
              </p:nvPr>
            </p:nvSpPr>
            <p:spPr>
              <a:xfrm>
                <a:off x="3954242"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70" name="任意多边形: 形状 1769"/>
              <p:cNvSpPr/>
              <p:nvPr>
                <p:custDataLst>
                  <p:tags r:id="rId1196"/>
                </p:custDataLst>
              </p:nvPr>
            </p:nvSpPr>
            <p:spPr>
              <a:xfrm>
                <a:off x="3954242"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71" name="任意多边形: 形状 1770"/>
              <p:cNvSpPr/>
              <p:nvPr>
                <p:custDataLst>
                  <p:tags r:id="rId1197"/>
                </p:custDataLst>
              </p:nvPr>
            </p:nvSpPr>
            <p:spPr>
              <a:xfrm>
                <a:off x="3954242"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72" name="任意多边形: 形状 1771"/>
              <p:cNvSpPr/>
              <p:nvPr>
                <p:custDataLst>
                  <p:tags r:id="rId1198"/>
                </p:custDataLst>
              </p:nvPr>
            </p:nvSpPr>
            <p:spPr>
              <a:xfrm>
                <a:off x="3954242"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73" name="任意多边形: 形状 1772"/>
              <p:cNvSpPr/>
              <p:nvPr>
                <p:custDataLst>
                  <p:tags r:id="rId1199"/>
                </p:custDataLst>
              </p:nvPr>
            </p:nvSpPr>
            <p:spPr>
              <a:xfrm>
                <a:off x="8004604" y="27736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74" name="任意多边形: 形状 1773"/>
              <p:cNvSpPr/>
              <p:nvPr>
                <p:custDataLst>
                  <p:tags r:id="rId1200"/>
                </p:custDataLst>
              </p:nvPr>
            </p:nvSpPr>
            <p:spPr>
              <a:xfrm>
                <a:off x="8004604" y="285770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75" name="任意多边形: 形状 1774"/>
              <p:cNvSpPr/>
              <p:nvPr>
                <p:custDataLst>
                  <p:tags r:id="rId1201"/>
                </p:custDataLst>
              </p:nvPr>
            </p:nvSpPr>
            <p:spPr>
              <a:xfrm>
                <a:off x="8004604" y="294175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76" name="任意多边形: 形状 1775"/>
              <p:cNvSpPr/>
              <p:nvPr>
                <p:custDataLst>
                  <p:tags r:id="rId1202"/>
                </p:custDataLst>
              </p:nvPr>
            </p:nvSpPr>
            <p:spPr>
              <a:xfrm>
                <a:off x="8004604" y="302669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77" name="任意多边形: 形状 1776"/>
              <p:cNvSpPr/>
              <p:nvPr>
                <p:custDataLst>
                  <p:tags r:id="rId1203"/>
                </p:custDataLst>
              </p:nvPr>
            </p:nvSpPr>
            <p:spPr>
              <a:xfrm>
                <a:off x="8004604" y="311074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78" name="任意多边形: 形状 1777"/>
              <p:cNvSpPr/>
              <p:nvPr>
                <p:custDataLst>
                  <p:tags r:id="rId1204"/>
                </p:custDataLst>
              </p:nvPr>
            </p:nvSpPr>
            <p:spPr>
              <a:xfrm>
                <a:off x="8004604" y="31956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79" name="任意多边形: 形状 1778"/>
              <p:cNvSpPr/>
              <p:nvPr>
                <p:custDataLst>
                  <p:tags r:id="rId1205"/>
                </p:custDataLst>
              </p:nvPr>
            </p:nvSpPr>
            <p:spPr>
              <a:xfrm>
                <a:off x="8004604" y="327973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80" name="任意多边形: 形状 1779"/>
              <p:cNvSpPr/>
              <p:nvPr>
                <p:custDataLst>
                  <p:tags r:id="rId1206"/>
                </p:custDataLst>
              </p:nvPr>
            </p:nvSpPr>
            <p:spPr>
              <a:xfrm>
                <a:off x="8004604" y="336377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81" name="任意多边形: 形状 1780"/>
              <p:cNvSpPr/>
              <p:nvPr>
                <p:custDataLst>
                  <p:tags r:id="rId1207"/>
                </p:custDataLst>
              </p:nvPr>
            </p:nvSpPr>
            <p:spPr>
              <a:xfrm>
                <a:off x="8004604" y="34487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82" name="任意多边形: 形状 1781"/>
              <p:cNvSpPr/>
              <p:nvPr>
                <p:custDataLst>
                  <p:tags r:id="rId1208"/>
                </p:custDataLst>
              </p:nvPr>
            </p:nvSpPr>
            <p:spPr>
              <a:xfrm>
                <a:off x="8004604" y="353276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83" name="任意多边形: 形状 1782"/>
              <p:cNvSpPr/>
              <p:nvPr>
                <p:custDataLst>
                  <p:tags r:id="rId1209"/>
                </p:custDataLst>
              </p:nvPr>
            </p:nvSpPr>
            <p:spPr>
              <a:xfrm>
                <a:off x="8004604" y="361681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84" name="任意多边形: 形状 1783"/>
              <p:cNvSpPr/>
              <p:nvPr>
                <p:custDataLst>
                  <p:tags r:id="rId1210"/>
                </p:custDataLst>
              </p:nvPr>
            </p:nvSpPr>
            <p:spPr>
              <a:xfrm>
                <a:off x="8004604" y="370175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85" name="任意多边形: 形状 1784"/>
              <p:cNvSpPr/>
              <p:nvPr>
                <p:custDataLst>
                  <p:tags r:id="rId1211"/>
                </p:custDataLst>
              </p:nvPr>
            </p:nvSpPr>
            <p:spPr>
              <a:xfrm>
                <a:off x="8004604" y="378580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86" name="任意多边形: 形状 1785"/>
              <p:cNvSpPr/>
              <p:nvPr>
                <p:custDataLst>
                  <p:tags r:id="rId1212"/>
                </p:custDataLst>
              </p:nvPr>
            </p:nvSpPr>
            <p:spPr>
              <a:xfrm>
                <a:off x="8004604" y="38707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87" name="任意多边形: 形状 1786"/>
              <p:cNvSpPr/>
              <p:nvPr>
                <p:custDataLst>
                  <p:tags r:id="rId1213"/>
                </p:custDataLst>
              </p:nvPr>
            </p:nvSpPr>
            <p:spPr>
              <a:xfrm>
                <a:off x="8004604" y="395479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88" name="任意多边形: 形状 1787"/>
              <p:cNvSpPr/>
              <p:nvPr>
                <p:custDataLst>
                  <p:tags r:id="rId1214"/>
                </p:custDataLst>
              </p:nvPr>
            </p:nvSpPr>
            <p:spPr>
              <a:xfrm>
                <a:off x="8004604" y="40397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89" name="任意多边形: 形状 1788"/>
              <p:cNvSpPr/>
              <p:nvPr>
                <p:custDataLst>
                  <p:tags r:id="rId1215"/>
                </p:custDataLst>
              </p:nvPr>
            </p:nvSpPr>
            <p:spPr>
              <a:xfrm>
                <a:off x="8004604" y="41237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90" name="任意多边形: 形状 1789"/>
              <p:cNvSpPr/>
              <p:nvPr>
                <p:custDataLst>
                  <p:tags r:id="rId1216"/>
                </p:custDataLst>
              </p:nvPr>
            </p:nvSpPr>
            <p:spPr>
              <a:xfrm>
                <a:off x="8004604" y="420782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91" name="任意多边形: 形状 1790"/>
              <p:cNvSpPr/>
              <p:nvPr>
                <p:custDataLst>
                  <p:tags r:id="rId1217"/>
                </p:custDataLst>
              </p:nvPr>
            </p:nvSpPr>
            <p:spPr>
              <a:xfrm>
                <a:off x="8004604" y="42927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92" name="任意多边形: 形状 1791"/>
              <p:cNvSpPr/>
              <p:nvPr>
                <p:custDataLst>
                  <p:tags r:id="rId1218"/>
                </p:custDataLst>
              </p:nvPr>
            </p:nvSpPr>
            <p:spPr>
              <a:xfrm>
                <a:off x="8004604" y="437681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93" name="任意多边形: 形状 1792"/>
              <p:cNvSpPr/>
              <p:nvPr>
                <p:custDataLst>
                  <p:tags r:id="rId1219"/>
                </p:custDataLst>
              </p:nvPr>
            </p:nvSpPr>
            <p:spPr>
              <a:xfrm>
                <a:off x="8004604" y="44617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94" name="任意多边形: 形状 1793"/>
              <p:cNvSpPr/>
              <p:nvPr>
                <p:custDataLst>
                  <p:tags r:id="rId1220"/>
                </p:custDataLst>
              </p:nvPr>
            </p:nvSpPr>
            <p:spPr>
              <a:xfrm>
                <a:off x="8004604" y="454580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95" name="任意多边形: 形状 1794"/>
              <p:cNvSpPr/>
              <p:nvPr>
                <p:custDataLst>
                  <p:tags r:id="rId1221"/>
                </p:custDataLst>
              </p:nvPr>
            </p:nvSpPr>
            <p:spPr>
              <a:xfrm>
                <a:off x="8004604" y="46298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96" name="任意多边形: 形状 1795"/>
              <p:cNvSpPr/>
              <p:nvPr>
                <p:custDataLst>
                  <p:tags r:id="rId1222"/>
                </p:custDataLst>
              </p:nvPr>
            </p:nvSpPr>
            <p:spPr>
              <a:xfrm>
                <a:off x="3870198"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97" name="任意多边形: 形状 1796"/>
              <p:cNvSpPr/>
              <p:nvPr>
                <p:custDataLst>
                  <p:tags r:id="rId1223"/>
                </p:custDataLst>
              </p:nvPr>
            </p:nvSpPr>
            <p:spPr>
              <a:xfrm>
                <a:off x="3870198"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98" name="任意多边形: 形状 1797"/>
              <p:cNvSpPr/>
              <p:nvPr>
                <p:custDataLst>
                  <p:tags r:id="rId1224"/>
                </p:custDataLst>
              </p:nvPr>
            </p:nvSpPr>
            <p:spPr>
              <a:xfrm>
                <a:off x="3870198"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99" name="任意多边形: 形状 1798"/>
              <p:cNvSpPr/>
              <p:nvPr>
                <p:custDataLst>
                  <p:tags r:id="rId1225"/>
                </p:custDataLst>
              </p:nvPr>
            </p:nvSpPr>
            <p:spPr>
              <a:xfrm>
                <a:off x="3870198"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00" name="任意多边形: 形状 1799"/>
              <p:cNvSpPr/>
              <p:nvPr>
                <p:custDataLst>
                  <p:tags r:id="rId1226"/>
                </p:custDataLst>
              </p:nvPr>
            </p:nvSpPr>
            <p:spPr>
              <a:xfrm>
                <a:off x="3870198"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01" name="任意多边形: 形状 1800"/>
              <p:cNvSpPr/>
              <p:nvPr>
                <p:custDataLst>
                  <p:tags r:id="rId1227"/>
                </p:custDataLst>
              </p:nvPr>
            </p:nvSpPr>
            <p:spPr>
              <a:xfrm>
                <a:off x="3870198"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02" name="任意多边形: 形状 1801"/>
              <p:cNvSpPr/>
              <p:nvPr>
                <p:custDataLst>
                  <p:tags r:id="rId1228"/>
                </p:custDataLst>
              </p:nvPr>
            </p:nvSpPr>
            <p:spPr>
              <a:xfrm>
                <a:off x="3870198"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03" name="任意多边形: 形状 1802"/>
              <p:cNvSpPr/>
              <p:nvPr>
                <p:custDataLst>
                  <p:tags r:id="rId1229"/>
                </p:custDataLst>
              </p:nvPr>
            </p:nvSpPr>
            <p:spPr>
              <a:xfrm>
                <a:off x="3870198"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04" name="任意多边形: 形状 1803"/>
              <p:cNvSpPr/>
              <p:nvPr>
                <p:custDataLst>
                  <p:tags r:id="rId1230"/>
                </p:custDataLst>
              </p:nvPr>
            </p:nvSpPr>
            <p:spPr>
              <a:xfrm>
                <a:off x="3870198"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05" name="任意多边形: 形状 1804"/>
              <p:cNvSpPr/>
              <p:nvPr>
                <p:custDataLst>
                  <p:tags r:id="rId1231"/>
                </p:custDataLst>
              </p:nvPr>
            </p:nvSpPr>
            <p:spPr>
              <a:xfrm>
                <a:off x="3870198"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06" name="任意多边形: 形状 1805"/>
              <p:cNvSpPr/>
              <p:nvPr>
                <p:custDataLst>
                  <p:tags r:id="rId1232"/>
                </p:custDataLst>
              </p:nvPr>
            </p:nvSpPr>
            <p:spPr>
              <a:xfrm>
                <a:off x="3870198"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07" name="任意多边形: 形状 1806"/>
              <p:cNvSpPr/>
              <p:nvPr>
                <p:custDataLst>
                  <p:tags r:id="rId1233"/>
                </p:custDataLst>
              </p:nvPr>
            </p:nvSpPr>
            <p:spPr>
              <a:xfrm>
                <a:off x="3870198"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08" name="任意多边形: 形状 1807"/>
              <p:cNvSpPr/>
              <p:nvPr>
                <p:custDataLst>
                  <p:tags r:id="rId1234"/>
                </p:custDataLst>
              </p:nvPr>
            </p:nvSpPr>
            <p:spPr>
              <a:xfrm>
                <a:off x="3870198"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09" name="任意多边形: 形状 1808"/>
              <p:cNvSpPr/>
              <p:nvPr>
                <p:custDataLst>
                  <p:tags r:id="rId1235"/>
                </p:custDataLst>
              </p:nvPr>
            </p:nvSpPr>
            <p:spPr>
              <a:xfrm>
                <a:off x="3870198"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10" name="任意多边形: 形状 1809"/>
              <p:cNvSpPr/>
              <p:nvPr>
                <p:custDataLst>
                  <p:tags r:id="rId1236"/>
                </p:custDataLst>
              </p:nvPr>
            </p:nvSpPr>
            <p:spPr>
              <a:xfrm>
                <a:off x="3870198"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11" name="任意多边形: 形状 1810"/>
              <p:cNvSpPr/>
              <p:nvPr>
                <p:custDataLst>
                  <p:tags r:id="rId1237"/>
                </p:custDataLst>
              </p:nvPr>
            </p:nvSpPr>
            <p:spPr>
              <a:xfrm>
                <a:off x="3870198"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12" name="任意多边形: 形状 1811"/>
              <p:cNvSpPr/>
              <p:nvPr>
                <p:custDataLst>
                  <p:tags r:id="rId1238"/>
                </p:custDataLst>
              </p:nvPr>
            </p:nvSpPr>
            <p:spPr>
              <a:xfrm>
                <a:off x="3870198"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13" name="任意多边形: 形状 1812"/>
              <p:cNvSpPr/>
              <p:nvPr>
                <p:custDataLst>
                  <p:tags r:id="rId1239"/>
                </p:custDataLst>
              </p:nvPr>
            </p:nvSpPr>
            <p:spPr>
              <a:xfrm>
                <a:off x="3870198"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14" name="任意多边形: 形状 1813"/>
              <p:cNvSpPr/>
              <p:nvPr>
                <p:custDataLst>
                  <p:tags r:id="rId1240"/>
                </p:custDataLst>
              </p:nvPr>
            </p:nvSpPr>
            <p:spPr>
              <a:xfrm>
                <a:off x="3870198"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15" name="任意多边形: 形状 1814"/>
              <p:cNvSpPr/>
              <p:nvPr>
                <p:custDataLst>
                  <p:tags r:id="rId1241"/>
                </p:custDataLst>
              </p:nvPr>
            </p:nvSpPr>
            <p:spPr>
              <a:xfrm>
                <a:off x="3870198"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16" name="任意多边形: 形状 1815"/>
              <p:cNvSpPr/>
              <p:nvPr>
                <p:custDataLst>
                  <p:tags r:id="rId1242"/>
                </p:custDataLst>
              </p:nvPr>
            </p:nvSpPr>
            <p:spPr>
              <a:xfrm>
                <a:off x="3870198"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17" name="任意多边形: 形状 1816"/>
              <p:cNvSpPr/>
              <p:nvPr>
                <p:custDataLst>
                  <p:tags r:id="rId1243"/>
                </p:custDataLst>
              </p:nvPr>
            </p:nvSpPr>
            <p:spPr>
              <a:xfrm>
                <a:off x="3870198"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18" name="任意多边形: 形状 1817"/>
              <p:cNvSpPr/>
              <p:nvPr>
                <p:custDataLst>
                  <p:tags r:id="rId1244"/>
                </p:custDataLst>
              </p:nvPr>
            </p:nvSpPr>
            <p:spPr>
              <a:xfrm>
                <a:off x="3870198"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19" name="任意多边形: 形状 1818"/>
              <p:cNvSpPr/>
              <p:nvPr>
                <p:custDataLst>
                  <p:tags r:id="rId1245"/>
                </p:custDataLst>
              </p:nvPr>
            </p:nvSpPr>
            <p:spPr>
              <a:xfrm>
                <a:off x="7919657" y="281523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20" name="任意多边形: 形状 1819"/>
              <p:cNvSpPr/>
              <p:nvPr>
                <p:custDataLst>
                  <p:tags r:id="rId1246"/>
                </p:custDataLst>
              </p:nvPr>
            </p:nvSpPr>
            <p:spPr>
              <a:xfrm>
                <a:off x="7919657" y="290018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21" name="任意多边形: 形状 1820"/>
              <p:cNvSpPr/>
              <p:nvPr>
                <p:custDataLst>
                  <p:tags r:id="rId1247"/>
                </p:custDataLst>
              </p:nvPr>
            </p:nvSpPr>
            <p:spPr>
              <a:xfrm>
                <a:off x="7919657" y="29842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22" name="任意多边形: 形状 1821"/>
              <p:cNvSpPr/>
              <p:nvPr>
                <p:custDataLst>
                  <p:tags r:id="rId1248"/>
                </p:custDataLst>
              </p:nvPr>
            </p:nvSpPr>
            <p:spPr>
              <a:xfrm>
                <a:off x="7919657" y="306826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23" name="任意多边形: 形状 1822"/>
              <p:cNvSpPr/>
              <p:nvPr>
                <p:custDataLst>
                  <p:tags r:id="rId1249"/>
                </p:custDataLst>
              </p:nvPr>
            </p:nvSpPr>
            <p:spPr>
              <a:xfrm>
                <a:off x="7919657" y="315321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24" name="任意多边形: 形状 1823"/>
              <p:cNvSpPr/>
              <p:nvPr>
                <p:custDataLst>
                  <p:tags r:id="rId1250"/>
                </p:custDataLst>
              </p:nvPr>
            </p:nvSpPr>
            <p:spPr>
              <a:xfrm>
                <a:off x="7919657" y="323725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25" name="任意多边形: 形状 1824"/>
              <p:cNvSpPr/>
              <p:nvPr>
                <p:custDataLst>
                  <p:tags r:id="rId1251"/>
                </p:custDataLst>
              </p:nvPr>
            </p:nvSpPr>
            <p:spPr>
              <a:xfrm>
                <a:off x="7919657" y="33222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26" name="任意多边形: 形状 1825"/>
              <p:cNvSpPr/>
              <p:nvPr>
                <p:custDataLst>
                  <p:tags r:id="rId1252"/>
                </p:custDataLst>
              </p:nvPr>
            </p:nvSpPr>
            <p:spPr>
              <a:xfrm>
                <a:off x="7919657" y="340624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27" name="任意多边形: 形状 1826"/>
              <p:cNvSpPr/>
              <p:nvPr>
                <p:custDataLst>
                  <p:tags r:id="rId1253"/>
                </p:custDataLst>
              </p:nvPr>
            </p:nvSpPr>
            <p:spPr>
              <a:xfrm>
                <a:off x="7919657" y="34911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28" name="任意多边形: 形状 1827"/>
              <p:cNvSpPr/>
              <p:nvPr>
                <p:custDataLst>
                  <p:tags r:id="rId1254"/>
                </p:custDataLst>
              </p:nvPr>
            </p:nvSpPr>
            <p:spPr>
              <a:xfrm>
                <a:off x="7919657" y="35752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29" name="任意多边形: 形状 1828"/>
              <p:cNvSpPr/>
              <p:nvPr>
                <p:custDataLst>
                  <p:tags r:id="rId1255"/>
                </p:custDataLst>
              </p:nvPr>
            </p:nvSpPr>
            <p:spPr>
              <a:xfrm>
                <a:off x="7919657" y="365928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30" name="任意多边形: 形状 1829"/>
              <p:cNvSpPr/>
              <p:nvPr>
                <p:custDataLst>
                  <p:tags r:id="rId1256"/>
                </p:custDataLst>
              </p:nvPr>
            </p:nvSpPr>
            <p:spPr>
              <a:xfrm>
                <a:off x="7919657" y="37442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31" name="任意多边形: 形状 1830"/>
              <p:cNvSpPr/>
              <p:nvPr>
                <p:custDataLst>
                  <p:tags r:id="rId1257"/>
                </p:custDataLst>
              </p:nvPr>
            </p:nvSpPr>
            <p:spPr>
              <a:xfrm>
                <a:off x="7919657" y="382827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32" name="任意多边形: 形状 1831"/>
              <p:cNvSpPr/>
              <p:nvPr>
                <p:custDataLst>
                  <p:tags r:id="rId1258"/>
                </p:custDataLst>
              </p:nvPr>
            </p:nvSpPr>
            <p:spPr>
              <a:xfrm>
                <a:off x="7919657" y="391231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33" name="任意多边形: 形状 1832"/>
              <p:cNvSpPr/>
              <p:nvPr>
                <p:custDataLst>
                  <p:tags r:id="rId1259"/>
                </p:custDataLst>
              </p:nvPr>
            </p:nvSpPr>
            <p:spPr>
              <a:xfrm>
                <a:off x="7919657" y="39972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34" name="任意多边形: 形状 1833"/>
              <p:cNvSpPr/>
              <p:nvPr>
                <p:custDataLst>
                  <p:tags r:id="rId1260"/>
                </p:custDataLst>
              </p:nvPr>
            </p:nvSpPr>
            <p:spPr>
              <a:xfrm>
                <a:off x="7919657" y="408131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35" name="任意多边形: 形状 1834"/>
              <p:cNvSpPr/>
              <p:nvPr>
                <p:custDataLst>
                  <p:tags r:id="rId1261"/>
                </p:custDataLst>
              </p:nvPr>
            </p:nvSpPr>
            <p:spPr>
              <a:xfrm>
                <a:off x="7919657" y="41662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36" name="任意多边形: 形状 1835"/>
              <p:cNvSpPr/>
              <p:nvPr>
                <p:custDataLst>
                  <p:tags r:id="rId1262"/>
                </p:custDataLst>
              </p:nvPr>
            </p:nvSpPr>
            <p:spPr>
              <a:xfrm>
                <a:off x="7919657" y="425030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37" name="任意多边形: 形状 1836"/>
              <p:cNvSpPr/>
              <p:nvPr>
                <p:custDataLst>
                  <p:tags r:id="rId1263"/>
                </p:custDataLst>
              </p:nvPr>
            </p:nvSpPr>
            <p:spPr>
              <a:xfrm>
                <a:off x="7919657" y="433434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38" name="任意多边形: 形状 1837"/>
              <p:cNvSpPr/>
              <p:nvPr>
                <p:custDataLst>
                  <p:tags r:id="rId1264"/>
                </p:custDataLst>
              </p:nvPr>
            </p:nvSpPr>
            <p:spPr>
              <a:xfrm>
                <a:off x="7919657" y="44192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39" name="任意多边形: 形状 1838"/>
              <p:cNvSpPr/>
              <p:nvPr>
                <p:custDataLst>
                  <p:tags r:id="rId1265"/>
                </p:custDataLst>
              </p:nvPr>
            </p:nvSpPr>
            <p:spPr>
              <a:xfrm>
                <a:off x="7919657" y="45033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40" name="任意多边形: 形状 1839"/>
              <p:cNvSpPr/>
              <p:nvPr>
                <p:custDataLst>
                  <p:tags r:id="rId1266"/>
                </p:custDataLst>
              </p:nvPr>
            </p:nvSpPr>
            <p:spPr>
              <a:xfrm>
                <a:off x="7919657" y="45882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41" name="任意多边形: 形状 1840"/>
              <p:cNvSpPr/>
              <p:nvPr>
                <p:custDataLst>
                  <p:tags r:id="rId1267"/>
                </p:custDataLst>
              </p:nvPr>
            </p:nvSpPr>
            <p:spPr>
              <a:xfrm>
                <a:off x="7919657" y="467232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grpSp>
        <p:sp>
          <p:nvSpPr>
            <p:cNvPr id="1842" name="图形 573"/>
            <p:cNvSpPr/>
            <p:nvPr>
              <p:custDataLst>
                <p:tags r:id="rId1268"/>
              </p:custDataLst>
            </p:nvPr>
          </p:nvSpPr>
          <p:spPr>
            <a:xfrm>
              <a:off x="2269" y="3086"/>
              <a:ext cx="14347" cy="5260"/>
            </a:xfrm>
            <a:custGeom>
              <a:avLst/>
              <a:gdLst>
                <a:gd name="connsiteX0" fmla="*/ 0 w 4699215"/>
                <a:gd name="connsiteY0" fmla="*/ 0 h 2013433"/>
                <a:gd name="connsiteX1" fmla="*/ 4699216 w 4699215"/>
                <a:gd name="connsiteY1" fmla="*/ 0 h 2013433"/>
                <a:gd name="connsiteX2" fmla="*/ 4699216 w 4699215"/>
                <a:gd name="connsiteY2" fmla="*/ 2013433 h 2013433"/>
                <a:gd name="connsiteX3" fmla="*/ 0 w 4699215"/>
                <a:gd name="connsiteY3" fmla="*/ 2013433 h 2013433"/>
              </a:gdLst>
              <a:ahLst/>
              <a:cxnLst>
                <a:cxn ang="0">
                  <a:pos x="connsiteX0" y="connsiteY0"/>
                </a:cxn>
                <a:cxn ang="0">
                  <a:pos x="connsiteX1" y="connsiteY1"/>
                </a:cxn>
                <a:cxn ang="0">
                  <a:pos x="connsiteX2" y="connsiteY2"/>
                </a:cxn>
                <a:cxn ang="0">
                  <a:pos x="connsiteX3" y="connsiteY3"/>
                </a:cxn>
              </a:cxnLst>
              <a:rect l="l" t="t" r="r" b="b"/>
              <a:pathLst>
                <a:path w="4699215" h="2013433">
                  <a:moveTo>
                    <a:pt x="0" y="0"/>
                  </a:moveTo>
                  <a:lnTo>
                    <a:pt x="4699216" y="0"/>
                  </a:lnTo>
                  <a:lnTo>
                    <a:pt x="4699216" y="2013433"/>
                  </a:lnTo>
                  <a:lnTo>
                    <a:pt x="0" y="2013433"/>
                  </a:lnTo>
                  <a:close/>
                </a:path>
              </a:pathLst>
            </a:custGeom>
            <a:solidFill>
              <a:srgbClr val="FFFFFF"/>
            </a:solidFill>
            <a:ln w="18049" cap="flat">
              <a:solidFill>
                <a:srgbClr val="231815"/>
              </a:solidFill>
              <a:prstDash val="solid"/>
              <a:miter/>
            </a:ln>
          </p:spPr>
          <p:txBody>
            <a:bodyPr rtlCol="0" anchor="ctr"/>
            <a:lstStyle/>
            <a:p>
              <a:endParaRPr lang="zh-CN" altLang="en-US"/>
            </a:p>
          </p:txBody>
        </p:sp>
      </p:grpSp>
      <p:pic>
        <p:nvPicPr>
          <p:cNvPr id="9" name="图片 8" descr="templates\docerresourceshop\icons\\303b32313539323234343bc3e6b0fcbbfa"/>
          <p:cNvPicPr>
            <a:picLocks noChangeAspect="1"/>
          </p:cNvPicPr>
          <p:nvPr>
            <p:custDataLst>
              <p:tags r:id="rId1269"/>
            </p:custDataLst>
          </p:nvPr>
        </p:nvPicPr>
        <p:blipFill>
          <a:blip r:embed="rId1270">
            <a:extLst>
              <a:ext uri="{96DAC541-7B7A-43D3-8B79-37D633B846F1}">
                <asvg:svgBlip xmlns:asvg="http://schemas.microsoft.com/office/drawing/2016/SVG/main" r:embed="rId1271"/>
              </a:ext>
            </a:extLst>
          </a:blip>
          <a:stretch>
            <a:fillRect/>
          </a:stretch>
        </p:blipFill>
        <p:spPr>
          <a:xfrm>
            <a:off x="334010" y="1246505"/>
            <a:ext cx="1080000" cy="1080000"/>
          </a:xfrm>
          <a:prstGeom prst="rect">
            <a:avLst/>
          </a:prstGeom>
        </p:spPr>
      </p:pic>
      <p:sp>
        <p:nvSpPr>
          <p:cNvPr id="7" name="Text Box 8" descr="7b0a202020202262756c6c6574223a20227b5c2263617465676f727949645c223a31303030362c5c2274656d706c61746549645c223a32303233313437387d222c0a20202020227461726765744964223a202270726f636573734f6e6c696e6542756c6c6574220a7d0a"/>
          <p:cNvSpPr txBox="1">
            <a:spLocks noChangeArrowheads="1"/>
          </p:cNvSpPr>
          <p:nvPr>
            <p:custDataLst>
              <p:tags r:id="rId1272"/>
            </p:custDataLst>
          </p:nvPr>
        </p:nvSpPr>
        <p:spPr bwMode="auto">
          <a:xfrm>
            <a:off x="1115695" y="2590800"/>
            <a:ext cx="10160000" cy="26155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76200" indent="0" fontAlgn="auto">
              <a:lnSpc>
                <a:spcPts val="4000"/>
              </a:lnSpc>
              <a:spcBef>
                <a:spcPts val="500"/>
              </a:spcBef>
              <a:buClrTx/>
              <a:buSzPct val="200000"/>
              <a:buFontTx/>
              <a:buNone/>
            </a:pPr>
            <a:r>
              <a:rPr lang="en-US" altLang="zh-CN" sz="2800" b="0" dirty="0">
                <a:latin typeface="Times New Roman" panose="02020603050405020304" charset="0"/>
                <a:cs typeface="Times New Roman" panose="02020603050405020304" charset="0"/>
                <a:sym typeface="微软雅黑 Light" panose="020B0502040204020203" charset="-122"/>
              </a:rPr>
              <a:t>typedef struct _IMAGE_DATA_DIRECTORY {</a:t>
            </a:r>
            <a:endParaRPr lang="en-US" altLang="zh-CN" sz="2800" b="0" dirty="0">
              <a:latin typeface="Times New Roman" panose="02020603050405020304" charset="0"/>
              <a:cs typeface="Times New Roman" panose="02020603050405020304" charset="0"/>
              <a:sym typeface="微软雅黑 Light" panose="020B0502040204020203" charset="-122"/>
            </a:endParaRPr>
          </a:p>
          <a:p>
            <a:pPr marL="76200" indent="0" fontAlgn="auto">
              <a:lnSpc>
                <a:spcPts val="4000"/>
              </a:lnSpc>
              <a:spcBef>
                <a:spcPts val="500"/>
              </a:spcBef>
              <a:buClrTx/>
              <a:buSzPct val="200000"/>
              <a:buFontTx/>
              <a:buNone/>
            </a:pPr>
            <a:r>
              <a:rPr lang="en-US" altLang="zh-CN" sz="2800" b="0" dirty="0">
                <a:latin typeface="Times New Roman" panose="02020603050405020304" charset="0"/>
                <a:cs typeface="Times New Roman" panose="02020603050405020304" charset="0"/>
                <a:sym typeface="微软雅黑 Light" panose="020B0502040204020203" charset="-122"/>
              </a:rPr>
              <a:t>    DWORD   VirtualAddress;</a:t>
            </a:r>
            <a:endParaRPr lang="en-US" altLang="zh-CN" sz="2800" b="0" dirty="0">
              <a:latin typeface="Times New Roman" panose="02020603050405020304" charset="0"/>
              <a:cs typeface="Times New Roman" panose="02020603050405020304" charset="0"/>
              <a:sym typeface="微软雅黑 Light" panose="020B0502040204020203" charset="-122"/>
            </a:endParaRPr>
          </a:p>
          <a:p>
            <a:pPr marL="76200" indent="0" fontAlgn="auto">
              <a:lnSpc>
                <a:spcPts val="4000"/>
              </a:lnSpc>
              <a:spcBef>
                <a:spcPts val="500"/>
              </a:spcBef>
              <a:buClrTx/>
              <a:buSzPct val="200000"/>
              <a:buFontTx/>
              <a:buNone/>
            </a:pPr>
            <a:r>
              <a:rPr lang="en-US" altLang="zh-CN" sz="2800" b="0" dirty="0">
                <a:latin typeface="Times New Roman" panose="02020603050405020304" charset="0"/>
                <a:cs typeface="Times New Roman" panose="02020603050405020304" charset="0"/>
                <a:sym typeface="微软雅黑 Light" panose="020B0502040204020203" charset="-122"/>
              </a:rPr>
              <a:t>    DWORD   Size;</a:t>
            </a:r>
            <a:endParaRPr lang="en-US" altLang="zh-CN" sz="2800" b="0" dirty="0">
              <a:latin typeface="Times New Roman" panose="02020603050405020304" charset="0"/>
              <a:cs typeface="Times New Roman" panose="02020603050405020304" charset="0"/>
              <a:sym typeface="微软雅黑 Light" panose="020B0502040204020203" charset="-122"/>
            </a:endParaRPr>
          </a:p>
          <a:p>
            <a:pPr marL="76200" indent="0" fontAlgn="auto">
              <a:lnSpc>
                <a:spcPts val="4000"/>
              </a:lnSpc>
              <a:spcBef>
                <a:spcPts val="500"/>
              </a:spcBef>
              <a:buClrTx/>
              <a:buSzPct val="200000"/>
              <a:buFontTx/>
              <a:buNone/>
            </a:pPr>
            <a:r>
              <a:rPr lang="en-US" altLang="zh-CN" sz="2800" b="0" dirty="0">
                <a:latin typeface="Times New Roman" panose="02020603050405020304" charset="0"/>
                <a:cs typeface="Times New Roman" panose="02020603050405020304" charset="0"/>
                <a:sym typeface="微软雅黑 Light" panose="020B0502040204020203" charset="-122"/>
              </a:rPr>
              <a:t>} IMAGE_DATA_DIRECTORY, *PIMAGE_DATA_DIRECTORY;</a:t>
            </a:r>
            <a:endParaRPr lang="en-US" altLang="zh-CN" sz="2800" b="0" dirty="0">
              <a:latin typeface="Times New Roman" panose="02020603050405020304" charset="0"/>
              <a:cs typeface="Times New Roman" panose="02020603050405020304" charset="0"/>
              <a:sym typeface="微软雅黑 Light" panose="020B0502040204020203" charset="-122"/>
            </a:endParaRPr>
          </a:p>
        </p:txBody>
      </p:sp>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内容占位符 9"/>
          <p:cNvSpPr>
            <a:spLocks noGrp="1"/>
          </p:cNvSpPr>
          <p:nvPr>
            <p:custDataLst>
              <p:tags r:id="rId1"/>
            </p:custDataLst>
          </p:nvPr>
        </p:nvSpPr>
        <p:spPr>
          <a:xfrm>
            <a:off x="975360" y="318770"/>
            <a:ext cx="10400030" cy="44196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600" b="1" kern="1200">
                <a:solidFill>
                  <a:srgbClr val="A728BE"/>
                </a:solidFill>
                <a:latin typeface="Arial" panose="020B0604020202020204" pitchFamily="34" charset="0"/>
                <a:ea typeface="Microsoft YaHei" panose="020B0503020204020204" pitchFamily="34" charset="-122"/>
                <a:cs typeface="+mn-ea"/>
              </a:defRPr>
            </a:lvl1pPr>
            <a:lvl2pPr marL="457200" indent="0" algn="l" defTabSz="914400" rtl="0" eaLnBrk="1" latinLnBrk="0" hangingPunct="1">
              <a:lnSpc>
                <a:spcPct val="90000"/>
              </a:lnSpc>
              <a:spcBef>
                <a:spcPts val="500"/>
              </a:spcBef>
              <a:buFont typeface="Arial" panose="020B0604020202020204" pitchFamily="34" charset="0"/>
              <a:buNone/>
              <a:defRPr sz="2400" b="1" kern="1200">
                <a:solidFill>
                  <a:srgbClr val="005CA2"/>
                </a:solidFill>
                <a:latin typeface="Microsoft YaHei" panose="020B0503020204020204" pitchFamily="34" charset="-122"/>
                <a:ea typeface="Microsoft YaHei" panose="020B0503020204020204" pitchFamily="34" charset="-122"/>
                <a:cs typeface="+mn-ea"/>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ysClr val="windowText" lastClr="000000"/>
                </a:solidFill>
                <a:latin typeface="Segoe UI" panose="020B0502040204020203"/>
                <a:ea typeface="微软雅黑 Light" panose="020B0502040204020203" charset="-122"/>
                <a:cs typeface="+mn-ea"/>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3600" b="1" i="0" u="none" strike="noStrike" kern="1200" cap="none" spc="0" normalizeH="0" baseline="0" noProof="0" dirty="0">
                <a:ln>
                  <a:noFill/>
                </a:ln>
                <a:solidFill>
                  <a:srgbClr val="D1202F"/>
                </a:solidFill>
                <a:effectLst/>
                <a:uLnTx/>
                <a:uFillTx/>
                <a:latin typeface="Arial" panose="020B0604020202020204" pitchFamily="34" charset="0"/>
                <a:ea typeface="Microsoft YaHei" panose="020B0503020204020204" pitchFamily="34" charset="-122"/>
              </a:rPr>
              <a:t>Import Address Table (IAT)</a:t>
            </a:r>
            <a:endParaRPr kumimoji="0" lang="en-US" altLang="zh-CN" sz="3600" b="1" i="0" u="none" strike="noStrike" kern="1200" cap="none" spc="0" normalizeH="0" baseline="0" noProof="0" dirty="0">
              <a:ln>
                <a:noFill/>
              </a:ln>
              <a:solidFill>
                <a:srgbClr val="D1202F"/>
              </a:solidFill>
              <a:effectLst/>
              <a:uLnTx/>
              <a:uFillTx/>
              <a:latin typeface="Arial" panose="020B0604020202020204" pitchFamily="34" charset="0"/>
              <a:ea typeface="Microsoft YaHei" panose="020B0503020204020204" pitchFamily="34" charset="-122"/>
            </a:endParaRPr>
          </a:p>
        </p:txBody>
      </p:sp>
      <p:grpSp>
        <p:nvGrpSpPr>
          <p:cNvPr id="4" name="组合 3"/>
          <p:cNvGrpSpPr/>
          <p:nvPr/>
        </p:nvGrpSpPr>
        <p:grpSpPr>
          <a:xfrm>
            <a:off x="1457325" y="1906905"/>
            <a:ext cx="9707880" cy="2941320"/>
            <a:chOff x="2295" y="3083"/>
            <a:chExt cx="15288" cy="4632"/>
          </a:xfrm>
        </p:grpSpPr>
        <p:sp>
          <p:nvSpPr>
            <p:cNvPr id="8" name="矩形 7"/>
            <p:cNvSpPr/>
            <p:nvPr>
              <p:custDataLst>
                <p:tags r:id="rId2"/>
              </p:custDataLst>
            </p:nvPr>
          </p:nvSpPr>
          <p:spPr>
            <a:xfrm>
              <a:off x="2295" y="3083"/>
              <a:ext cx="15288" cy="4633"/>
            </a:xfrm>
            <a:prstGeom prst="rect">
              <a:avLst/>
            </a:prstGeom>
            <a:solidFill>
              <a:srgbClr val="E74C3C"/>
            </a:solidFill>
            <a:ln>
              <a:noFill/>
            </a:ln>
          </p:spPr>
          <p:style>
            <a:lnRef idx="2">
              <a:schemeClr val="accent1">
                <a:shade val="50000"/>
              </a:schemeClr>
            </a:lnRef>
            <a:fillRef idx="1">
              <a:schemeClr val="accent1"/>
            </a:fillRef>
            <a:effectRef idx="0">
              <a:schemeClr val="accent1"/>
            </a:effectRef>
            <a:fontRef idx="minor">
              <a:schemeClr val="lt1"/>
            </a:fontRef>
          </p:style>
          <p:txBody>
            <a:bodyPr rot="0" vertOverflow="overflow" horzOverflow="overflow" vert="horz" wrap="square" lIns="91440" tIns="45720" rIns="91440" bIns="45720" numCol="1" spcCol="0" rtlCol="0" fromWordArt="0" anchor="ctr" anchorCtr="0" compatLnSpc="1">
              <a:noAutofit/>
            </a:bodyPr>
            <a:lstStyle/>
            <a:p>
              <a:pPr algn="ctr"/>
              <a:endParaRPr lang="zh-CN" altLang="en-US" dirty="0">
                <a:latin typeface="Times New Roman" panose="02020603050405020304" charset="0"/>
                <a:ea typeface="阿里巴巴普惠体 R" panose="00020600040101010101" pitchFamily="18" charset="-122"/>
                <a:cs typeface="Times New Roman" panose="02020603050405020304" charset="0"/>
              </a:endParaRPr>
            </a:p>
          </p:txBody>
        </p:sp>
        <p:sp>
          <p:nvSpPr>
            <p:cNvPr id="5" name="矩形 4"/>
            <p:cNvSpPr/>
            <p:nvPr>
              <p:custDataLst>
                <p:tags r:id="rId3"/>
              </p:custDataLst>
            </p:nvPr>
          </p:nvSpPr>
          <p:spPr>
            <a:xfrm>
              <a:off x="2438" y="3148"/>
              <a:ext cx="14954" cy="434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vertOverflow="overflow" horzOverflow="overflow" vert="horz" wrap="square" lIns="91440" tIns="45720" rIns="91440" bIns="45720" numCol="1" spcCol="0" rtlCol="0" fromWordArt="0" anchor="ctr" anchorCtr="0" compatLnSpc="1">
              <a:noAutofit/>
            </a:bodyPr>
            <a:lstStyle/>
            <a:p>
              <a:pPr algn="ctr"/>
              <a:endParaRPr lang="zh-CN" altLang="en-US" dirty="0">
                <a:latin typeface="Times New Roman" panose="02020603050405020304" charset="0"/>
                <a:ea typeface="阿里巴巴普惠体 R" panose="00020600040101010101" pitchFamily="18" charset="-122"/>
                <a:cs typeface="Times New Roman" panose="02020603050405020304" charset="0"/>
              </a:endParaRPr>
            </a:p>
          </p:txBody>
        </p:sp>
        <p:sp>
          <p:nvSpPr>
            <p:cNvPr id="108563" name="矩形 108562"/>
            <p:cNvSpPr/>
            <p:nvPr>
              <p:custDataLst>
                <p:tags r:id="rId4"/>
              </p:custDataLst>
            </p:nvPr>
          </p:nvSpPr>
          <p:spPr>
            <a:xfrm>
              <a:off x="2442" y="3212"/>
              <a:ext cx="14663" cy="4094"/>
            </a:xfrm>
            <a:prstGeom prst="rect">
              <a:avLst/>
            </a:prstGeom>
            <a:noFill/>
            <a:ln w="9525">
              <a:noFill/>
            </a:ln>
          </p:spPr>
          <p:txBody>
            <a:bodyPr lIns="92075" tIns="46038" rIns="92075" bIns="46038"/>
            <a:lstStyle>
              <a:lvl1pPr marL="342900" lvl="0" indent="-342900" algn="l" defTabSz="914400" rtl="0" eaLnBrk="0" fontAlgn="base" latinLnBrk="0" hangingPunct="0">
                <a:lnSpc>
                  <a:spcPct val="100000"/>
                </a:lnSpc>
                <a:spcBef>
                  <a:spcPct val="20000"/>
                </a:spcBef>
                <a:spcAft>
                  <a:spcPct val="0"/>
                </a:spcAft>
                <a:buChar char="•"/>
                <a:defRPr sz="3200" u="none" kern="1200" baseline="0">
                  <a:solidFill>
                    <a:schemeClr val="tx1"/>
                  </a:solidFill>
                  <a:latin typeface="Times New Roman" panose="02020603050405020304" charset="0"/>
                </a:defRPr>
              </a:lvl1pPr>
              <a:lvl2pPr marL="742950" lvl="1" indent="-285750" algn="l" defTabSz="914400" rtl="0" eaLnBrk="0" fontAlgn="base" latinLnBrk="0" hangingPunct="0">
                <a:lnSpc>
                  <a:spcPct val="100000"/>
                </a:lnSpc>
                <a:spcBef>
                  <a:spcPct val="20000"/>
                </a:spcBef>
                <a:spcAft>
                  <a:spcPct val="0"/>
                </a:spcAft>
                <a:buChar char="–"/>
                <a:defRPr sz="2800" b="0" i="0" u="none" kern="1200" baseline="0">
                  <a:solidFill>
                    <a:schemeClr val="tx1"/>
                  </a:solidFill>
                  <a:latin typeface="Times New Roman" panose="02020603050405020304" charset="0"/>
                </a:defRPr>
              </a:lvl2pPr>
              <a:lvl3pPr marL="1143000" lvl="2" indent="-228600" algn="l" defTabSz="914400" rtl="0" eaLnBrk="0" fontAlgn="base" latinLnBrk="0" hangingPunct="0">
                <a:lnSpc>
                  <a:spcPct val="100000"/>
                </a:lnSpc>
                <a:spcBef>
                  <a:spcPct val="20000"/>
                </a:spcBef>
                <a:spcAft>
                  <a:spcPct val="0"/>
                </a:spcAft>
                <a:buChar char="•"/>
                <a:defRPr sz="2400" b="0" i="0" u="none" kern="1200" baseline="0">
                  <a:solidFill>
                    <a:schemeClr val="tx1"/>
                  </a:solidFill>
                  <a:latin typeface="Times New Roman" panose="02020603050405020304" charset="0"/>
                </a:defRPr>
              </a:lvl3pPr>
              <a:lvl4pPr marL="1600200" lvl="3" indent="-228600" algn="l" defTabSz="914400" rtl="0" eaLnBrk="0" fontAlgn="base" latinLnBrk="0" hangingPunct="0">
                <a:lnSpc>
                  <a:spcPct val="100000"/>
                </a:lnSpc>
                <a:spcBef>
                  <a:spcPct val="20000"/>
                </a:spcBef>
                <a:spcAft>
                  <a:spcPct val="0"/>
                </a:spcAft>
                <a:buChar char="–"/>
                <a:defRPr sz="2000" b="0" i="0" u="none" kern="1200" baseline="0">
                  <a:solidFill>
                    <a:schemeClr val="tx1"/>
                  </a:solidFill>
                  <a:latin typeface="Times New Roman" panose="02020603050405020304" charset="0"/>
                </a:defRPr>
              </a:lvl4pPr>
              <a:lvl5pPr marL="2057400" lvl="4" indent="-228600" algn="l" defTabSz="914400" rtl="0" eaLnBrk="0" fontAlgn="base" latinLnBrk="0" hangingPunct="0">
                <a:lnSpc>
                  <a:spcPct val="100000"/>
                </a:lnSpc>
                <a:spcBef>
                  <a:spcPct val="20000"/>
                </a:spcBef>
                <a:spcAft>
                  <a:spcPct val="0"/>
                </a:spcAft>
                <a:buChar char="»"/>
                <a:defRPr sz="2000" b="0" i="0" u="none" kern="1200" baseline="0">
                  <a:solidFill>
                    <a:schemeClr val="tx1"/>
                  </a:solidFill>
                  <a:latin typeface="Times New Roman" panose="02020603050405020304" charset="0"/>
                </a:defRPr>
              </a:lvl5pPr>
            </a:lstStyle>
            <a:p>
              <a:pPr marL="457200" lvl="0" indent="-533400">
                <a:lnSpc>
                  <a:spcPct val="150000"/>
                </a:lnSpc>
                <a:spcBef>
                  <a:spcPts val="0"/>
                </a:spcBef>
                <a:buSzPct val="100000"/>
                <a:buFont typeface="Wingdings" panose="05000000000000000000" charset="0"/>
                <a:buChar char="q"/>
                <a:extLst>
                  <a:ext uri="{35155182-B16C-46BC-9424-99874614C6A1}">
                    <wpsdc:indentchars xmlns:wpsdc="http://www.wps.cn/officeDocument/2017/drawingmlCustomData" val="-150" checksum="656641676"/>
                    <wpsdc:marlchars xmlns:wpsdc="http://www.wps.cn/officeDocument/2017/drawingmlCustomData" val="200" checksum="2975741746"/>
                  </a:ext>
                </a:extLst>
              </a:pPr>
              <a:r>
                <a:rPr lang="en-US" altLang="zh-CN" sz="2800" dirty="0">
                  <a:solidFill>
                    <a:schemeClr val="tx1"/>
                  </a:solidFill>
                  <a:latin typeface="Arial" panose="020B0604020202020204" pitchFamily="34" charset="0"/>
                  <a:cs typeface="Arial" panose="020B0604020202020204" pitchFamily="34" charset="0"/>
                </a:rPr>
                <a:t>On disk, the IAT is identical to the ILT, however during bounding when the binary is being loaded into memory, the entries of the IAT get overwritten with the addresses of the functions that are being imported.</a:t>
              </a:r>
              <a:endParaRPr lang="en-US" altLang="zh-CN" sz="2800" dirty="0">
                <a:solidFill>
                  <a:schemeClr val="tx1"/>
                </a:solidFill>
                <a:latin typeface="Arial" panose="020B0604020202020204" pitchFamily="34" charset="0"/>
                <a:cs typeface="Arial" panose="020B0604020202020204" pitchFamily="34" charset="0"/>
              </a:endParaRPr>
            </a:p>
          </p:txBody>
        </p:sp>
      </p:grpSp>
      <p:pic>
        <p:nvPicPr>
          <p:cNvPr id="9" name="图片 8" descr="templates\docerresourceshop\icons\\31393935333135353b343732313233353bb7a2b5e7bbfac6f7c8cb"/>
          <p:cNvPicPr>
            <a:picLocks noChangeAspect="1"/>
          </p:cNvPicPr>
          <p:nvPr>
            <p:custDataLst>
              <p:tags r:id="rId5"/>
            </p:custDataLst>
          </p:nvPr>
        </p:nvPicPr>
        <p:blipFill>
          <a:blip r:embed="rId6">
            <a:extLst>
              <a:ext uri="{96DAC541-7B7A-43D3-8B79-37D633B846F1}">
                <asvg:svgBlip xmlns:asvg="http://schemas.microsoft.com/office/drawing/2016/SVG/main" r:embed="rId7"/>
              </a:ext>
            </a:extLst>
          </a:blip>
          <a:stretch>
            <a:fillRect/>
          </a:stretch>
        </p:blipFill>
        <p:spPr>
          <a:xfrm>
            <a:off x="262255" y="4639945"/>
            <a:ext cx="1800000" cy="1800000"/>
          </a:xfrm>
          <a:prstGeom prst="rect">
            <a:avLst/>
          </a:prstGeom>
        </p:spPr>
      </p:pic>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9"/>
          <p:cNvSpPr txBox="1"/>
          <p:nvPr/>
        </p:nvSpPr>
        <p:spPr>
          <a:xfrm>
            <a:off x="975360" y="318770"/>
            <a:ext cx="5685155" cy="44196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600" b="1" kern="1200">
                <a:solidFill>
                  <a:srgbClr val="D1202F"/>
                </a:solidFill>
                <a:latin typeface="Arial" panose="020B0604020202020204" pitchFamily="34" charset="0"/>
                <a:ea typeface="Microsoft YaHei" panose="020B0503020204020204" pitchFamily="34" charset="-122"/>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b="1" kern="1200">
                <a:solidFill>
                  <a:schemeClr val="accent1"/>
                </a:solidFill>
                <a:latin typeface="+mj-ea"/>
                <a:ea typeface="+mj-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3600" b="1" i="0" u="none" strike="noStrike" kern="1200" cap="none" spc="0" normalizeH="0" baseline="0" noProof="0">
                <a:ln>
                  <a:noFill/>
                </a:ln>
                <a:solidFill>
                  <a:srgbClr val="D1202F"/>
                </a:solidFill>
                <a:effectLst/>
                <a:uLnTx/>
                <a:uFillTx/>
                <a:latin typeface="Arial" panose="020B0604020202020204" pitchFamily="34" charset="0"/>
                <a:ea typeface="Microsoft YaHei" panose="020B0503020204020204" pitchFamily="34" charset="-122"/>
                <a:cs typeface="+mn-cs"/>
              </a:rPr>
              <a:t>Overview</a:t>
            </a:r>
            <a:endParaRPr kumimoji="0" lang="en-US" altLang="zh-CN" sz="3600" b="1" i="0" u="none" strike="noStrike" kern="1200" cap="none" spc="0" normalizeH="0" baseline="0" noProof="0" dirty="0">
              <a:ln>
                <a:noFill/>
              </a:ln>
              <a:solidFill>
                <a:srgbClr val="D1202F"/>
              </a:solidFill>
              <a:effectLst/>
              <a:uLnTx/>
              <a:uFillTx/>
              <a:latin typeface="Arial" panose="020B0604020202020204" pitchFamily="34" charset="0"/>
              <a:ea typeface="Microsoft YaHei" panose="020B0503020204020204" pitchFamily="34" charset="-122"/>
              <a:cs typeface="+mn-cs"/>
            </a:endParaRPr>
          </a:p>
        </p:txBody>
      </p:sp>
      <p:grpSp>
        <p:nvGrpSpPr>
          <p:cNvPr id="3" name="组合 2"/>
          <p:cNvGrpSpPr/>
          <p:nvPr/>
        </p:nvGrpSpPr>
        <p:grpSpPr>
          <a:xfrm rot="0">
            <a:off x="3240405" y="4040505"/>
            <a:ext cx="5711825" cy="1278890"/>
            <a:chOff x="1726" y="2132"/>
            <a:chExt cx="8995" cy="2014"/>
          </a:xfrm>
        </p:grpSpPr>
        <p:sp>
          <p:nvSpPr>
            <p:cNvPr id="9" name="圆角矩形 6"/>
            <p:cNvSpPr/>
            <p:nvPr>
              <p:custDataLst>
                <p:tags r:id="rId1"/>
              </p:custDataLst>
            </p:nvPr>
          </p:nvSpPr>
          <p:spPr>
            <a:xfrm>
              <a:off x="2238" y="2251"/>
              <a:ext cx="8483" cy="1776"/>
            </a:xfrm>
            <a:prstGeom prst="roundRect">
              <a:avLst>
                <a:gd name="adj" fmla="val 50000"/>
              </a:avLst>
            </a:prstGeom>
            <a:solidFill>
              <a:srgbClr val="20E4F9"/>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FFFFFF"/>
                </a:solidFill>
                <a:effectLst/>
                <a:uLnTx/>
                <a:uFillTx/>
                <a:latin typeface="Segoe UI" panose="020B0502040204020203"/>
                <a:ea typeface="微软雅黑 Light" panose="020B0502040204020203" charset="-122"/>
                <a:cs typeface="+mn-cs"/>
              </a:endParaRPr>
            </a:p>
          </p:txBody>
        </p:sp>
        <p:sp>
          <p:nvSpPr>
            <p:cNvPr id="15" name="椭圆 14"/>
            <p:cNvSpPr/>
            <p:nvPr>
              <p:custDataLst>
                <p:tags r:id="rId2"/>
              </p:custDataLst>
            </p:nvPr>
          </p:nvSpPr>
          <p:spPr>
            <a:xfrm>
              <a:off x="1726" y="2132"/>
              <a:ext cx="2014" cy="2014"/>
            </a:xfrm>
            <a:prstGeom prst="ellipse">
              <a:avLst/>
            </a:prstGeom>
            <a:solidFill>
              <a:srgbClr val="08BDCD"/>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FFFFFF"/>
                </a:solidFill>
                <a:effectLst/>
                <a:uLnTx/>
                <a:uFillTx/>
                <a:latin typeface="Segoe UI" panose="020B0502040204020203"/>
                <a:ea typeface="微软雅黑 Light" panose="020B0502040204020203" charset="-122"/>
                <a:cs typeface="+mn-cs"/>
              </a:endParaRPr>
            </a:p>
          </p:txBody>
        </p:sp>
        <p:sp>
          <p:nvSpPr>
            <p:cNvPr id="21" name="椭圆 20"/>
            <p:cNvSpPr/>
            <p:nvPr>
              <p:custDataLst>
                <p:tags r:id="rId3"/>
              </p:custDataLst>
            </p:nvPr>
          </p:nvSpPr>
          <p:spPr>
            <a:xfrm>
              <a:off x="1865" y="2271"/>
              <a:ext cx="1736" cy="1736"/>
            </a:xfrm>
            <a:prstGeom prst="ellipse">
              <a:avLst/>
            </a:prstGeom>
            <a:solidFill>
              <a:srgbClr val="FFFFFF"/>
            </a:solidFill>
            <a:ln w="12700" cap="flat" cmpd="sng" algn="ctr">
              <a:noFill/>
              <a:prstDash val="solid"/>
              <a:miter lim="800000"/>
            </a:ln>
            <a:effectLst>
              <a:outerShdw blurRad="63500" sx="102000" sy="102000" algn="ctr" rotWithShape="0">
                <a:srgbClr val="FFFFFF">
                  <a:lumMod val="65000"/>
                  <a:alpha val="40000"/>
                </a:srgb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FFFFFF"/>
                </a:solidFill>
                <a:effectLst/>
                <a:uLnTx/>
                <a:uFillTx/>
                <a:latin typeface="Segoe UI" panose="020B0502040204020203"/>
                <a:ea typeface="微软雅黑 Light" panose="020B0502040204020203" charset="-122"/>
                <a:cs typeface="+mn-cs"/>
              </a:endParaRPr>
            </a:p>
          </p:txBody>
        </p:sp>
        <p:sp>
          <p:nvSpPr>
            <p:cNvPr id="27" name="文本框 26"/>
            <p:cNvSpPr txBox="1"/>
            <p:nvPr>
              <p:custDataLst>
                <p:tags r:id="rId4"/>
              </p:custDataLst>
            </p:nvPr>
          </p:nvSpPr>
          <p:spPr>
            <a:xfrm>
              <a:off x="1864" y="2665"/>
              <a:ext cx="1736" cy="949"/>
            </a:xfrm>
            <a:prstGeom prst="rect">
              <a:avLst/>
            </a:prstGeom>
            <a:noFill/>
          </p:spPr>
          <p:txBody>
            <a:bodyPr wrap="square" bIns="0" rtlCol="0" anchor="ctr" anchorCtr="0">
              <a:normAutofit fontScale="87500"/>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3600" b="0" i="0" u="none" strike="noStrike" kern="0" cap="none" spc="300" normalizeH="0" baseline="0" noProof="0">
                  <a:ln>
                    <a:noFill/>
                  </a:ln>
                  <a:solidFill>
                    <a:srgbClr val="10BDCC"/>
                  </a:solidFill>
                  <a:effectLst/>
                  <a:uLnTx/>
                  <a:uFillTx/>
                  <a:latin typeface="Arial Black" panose="020B0A04020102020204" charset="0"/>
                  <a:ea typeface="思源黑体 CN Bold" panose="020B0800000000000000" charset="-122"/>
                  <a:cs typeface="Arial Black" panose="020B0A04020102020204" charset="0"/>
                </a:rPr>
                <a:t>02</a:t>
              </a:r>
              <a:endParaRPr kumimoji="0" lang="en-US" altLang="zh-CN" sz="3600" b="0" i="0" u="none" strike="noStrike" kern="0" cap="none" spc="300" normalizeH="0" baseline="0" noProof="0">
                <a:ln>
                  <a:noFill/>
                </a:ln>
                <a:solidFill>
                  <a:srgbClr val="10BDCC"/>
                </a:solidFill>
                <a:effectLst/>
                <a:uLnTx/>
                <a:uFillTx/>
                <a:latin typeface="Arial Black" panose="020B0A04020102020204" charset="0"/>
                <a:ea typeface="思源黑体 CN Bold" panose="020B0800000000000000" charset="-122"/>
                <a:cs typeface="Arial Black" panose="020B0A04020102020204" charset="0"/>
              </a:endParaRPr>
            </a:p>
          </p:txBody>
        </p:sp>
        <p:sp>
          <p:nvSpPr>
            <p:cNvPr id="28" name="文本框 27"/>
            <p:cNvSpPr txBox="1"/>
            <p:nvPr>
              <p:custDataLst>
                <p:tags r:id="rId5"/>
              </p:custDataLst>
            </p:nvPr>
          </p:nvSpPr>
          <p:spPr>
            <a:xfrm>
              <a:off x="3741" y="2281"/>
              <a:ext cx="6979" cy="1716"/>
            </a:xfrm>
            <a:prstGeom prst="rect">
              <a:avLst/>
            </a:prstGeom>
            <a:noFill/>
          </p:spPr>
          <p:txBody>
            <a:bodyPr wrap="square" rtlCol="0" anchor="ctr" anchorCtr="0">
              <a:noAutofit/>
            </a:bodyPr>
            <a:lstStyle>
              <a:defPPr>
                <a:defRPr lang="en-US"/>
              </a:defPPr>
              <a:lvl1pPr marL="0" algn="l" defTabSz="914400" rtl="0" eaLnBrk="1" latinLnBrk="0" hangingPunct="1">
                <a:defRPr sz="1800" kern="1200">
                  <a:solidFill>
                    <a:sysClr val="windowText" lastClr="000000"/>
                  </a:solidFill>
                  <a:latin typeface="Calibri" panose="020F0502020204030204" charset="0"/>
                  <a:ea typeface="+mn-ea"/>
                  <a:cs typeface="+mn-ea"/>
                </a:defRPr>
              </a:lvl1pPr>
              <a:lvl2pPr marL="457200" algn="l" defTabSz="914400" rtl="0" eaLnBrk="1" latinLnBrk="0" hangingPunct="1">
                <a:defRPr sz="1800" kern="1200">
                  <a:solidFill>
                    <a:sysClr val="windowText" lastClr="000000"/>
                  </a:solidFill>
                  <a:latin typeface="Calibri" panose="020F0502020204030204" charset="0"/>
                  <a:ea typeface="+mn-ea"/>
                  <a:cs typeface="+mn-ea"/>
                </a:defRPr>
              </a:lvl2pPr>
              <a:lvl3pPr marL="914400" algn="l" defTabSz="914400" rtl="0" eaLnBrk="1" latinLnBrk="0" hangingPunct="1">
                <a:defRPr sz="1800" kern="1200">
                  <a:solidFill>
                    <a:sysClr val="windowText" lastClr="000000"/>
                  </a:solidFill>
                  <a:latin typeface="Calibri" panose="020F0502020204030204" charset="0"/>
                  <a:ea typeface="+mn-ea"/>
                  <a:cs typeface="+mn-ea"/>
                </a:defRPr>
              </a:lvl3pPr>
              <a:lvl4pPr marL="1371600" algn="l" defTabSz="914400" rtl="0" eaLnBrk="1" latinLnBrk="0" hangingPunct="1">
                <a:defRPr sz="1800" kern="1200">
                  <a:solidFill>
                    <a:sysClr val="windowText" lastClr="000000"/>
                  </a:solidFill>
                  <a:latin typeface="Calibri" panose="020F0502020204030204" charset="0"/>
                  <a:ea typeface="+mn-ea"/>
                  <a:cs typeface="+mn-ea"/>
                </a:defRPr>
              </a:lvl4pPr>
              <a:lvl5pPr marL="1828800" algn="l" defTabSz="914400" rtl="0" eaLnBrk="1" latinLnBrk="0" hangingPunct="1">
                <a:defRPr sz="1800" kern="1200">
                  <a:solidFill>
                    <a:sysClr val="windowText" lastClr="000000"/>
                  </a:solidFill>
                  <a:latin typeface="Calibri" panose="020F0502020204030204" charset="0"/>
                  <a:ea typeface="+mn-ea"/>
                  <a:cs typeface="+mn-ea"/>
                </a:defRPr>
              </a:lvl5pPr>
              <a:lvl6pPr marL="2286000" algn="l" defTabSz="914400" rtl="0" eaLnBrk="1" latinLnBrk="0" hangingPunct="1">
                <a:defRPr sz="1800" kern="1200">
                  <a:solidFill>
                    <a:sysClr val="windowText" lastClr="000000"/>
                  </a:solidFill>
                  <a:latin typeface="Calibri" panose="020F0502020204030204" charset="0"/>
                  <a:ea typeface="+mn-ea"/>
                  <a:cs typeface="+mn-ea"/>
                </a:defRPr>
              </a:lvl6pPr>
              <a:lvl7pPr marL="2743200" algn="l" defTabSz="914400" rtl="0" eaLnBrk="1" latinLnBrk="0" hangingPunct="1">
                <a:defRPr sz="1800" kern="1200">
                  <a:solidFill>
                    <a:sysClr val="windowText" lastClr="000000"/>
                  </a:solidFill>
                  <a:latin typeface="Calibri" panose="020F0502020204030204" charset="0"/>
                  <a:ea typeface="+mn-ea"/>
                  <a:cs typeface="+mn-ea"/>
                </a:defRPr>
              </a:lvl7pPr>
              <a:lvl8pPr marL="3200400" algn="l" defTabSz="914400" rtl="0" eaLnBrk="1" latinLnBrk="0" hangingPunct="1">
                <a:defRPr sz="1800" kern="1200">
                  <a:solidFill>
                    <a:sysClr val="windowText" lastClr="000000"/>
                  </a:solidFill>
                  <a:latin typeface="Calibri" panose="020F0502020204030204" charset="0"/>
                  <a:ea typeface="+mn-ea"/>
                  <a:cs typeface="+mn-ea"/>
                </a:defRPr>
              </a:lvl8pPr>
              <a:lvl9pPr marL="3657600" algn="l" defTabSz="914400" rtl="0" eaLnBrk="1" latinLnBrk="0" hangingPunct="1">
                <a:defRPr sz="1800" kern="1200">
                  <a:solidFill>
                    <a:sysClr val="windowText" lastClr="000000"/>
                  </a:solidFill>
                  <a:latin typeface="Calibri" panose="020F0502020204030204" charset="0"/>
                  <a:ea typeface="+mn-ea"/>
                  <a:cs typeface="+mn-ea"/>
                </a:defRPr>
              </a:lvl9p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3300" b="0" i="0" u="none" strike="noStrike" kern="1200" cap="none" spc="0" normalizeH="0" baseline="0" noProof="0" dirty="0">
                  <a:ln>
                    <a:noFill/>
                  </a:ln>
                  <a:solidFill>
                    <a:prstClr val="white"/>
                  </a:solidFill>
                  <a:effectLst/>
                  <a:uLnTx/>
                  <a:uFillTx/>
                  <a:latin typeface="Arial Black" panose="020B0A04020102020204" charset="0"/>
                  <a:ea typeface="微软雅黑 Light" panose="020B0502040204020203" charset="-122"/>
                  <a:cs typeface="Arial Black" panose="020B0A04020102020204" charset="0"/>
                </a:rPr>
                <a:t>Examples </a:t>
              </a:r>
              <a:endParaRPr kumimoji="0" lang="en-US" altLang="zh-CN" sz="3300" b="0" i="0" u="none" strike="noStrike" kern="1200" cap="none" spc="0" normalizeH="0" baseline="0" noProof="0" dirty="0">
                <a:ln>
                  <a:noFill/>
                </a:ln>
                <a:solidFill>
                  <a:prstClr val="white"/>
                </a:solidFill>
                <a:effectLst/>
                <a:uLnTx/>
                <a:uFillTx/>
                <a:latin typeface="Arial Black" panose="020B0A04020102020204" charset="0"/>
                <a:ea typeface="微软雅黑 Light" panose="020B0502040204020203" charset="-122"/>
                <a:cs typeface="Arial Black" panose="020B0A04020102020204" charset="0"/>
              </a:endParaRPr>
            </a:p>
          </p:txBody>
        </p:sp>
      </p:grpSp>
      <p:grpSp>
        <p:nvGrpSpPr>
          <p:cNvPr id="4" name="组合 3"/>
          <p:cNvGrpSpPr/>
          <p:nvPr/>
        </p:nvGrpSpPr>
        <p:grpSpPr>
          <a:xfrm rot="0">
            <a:off x="3240405" y="1980565"/>
            <a:ext cx="5711825" cy="1278890"/>
            <a:chOff x="5103" y="3119"/>
            <a:chExt cx="8995" cy="2014"/>
          </a:xfrm>
        </p:grpSpPr>
        <p:sp>
          <p:nvSpPr>
            <p:cNvPr id="7" name="圆角矩形 6"/>
            <p:cNvSpPr/>
            <p:nvPr>
              <p:custDataLst>
                <p:tags r:id="rId6"/>
              </p:custDataLst>
            </p:nvPr>
          </p:nvSpPr>
          <p:spPr>
            <a:xfrm>
              <a:off x="5615" y="3238"/>
              <a:ext cx="8483" cy="1776"/>
            </a:xfrm>
            <a:prstGeom prst="roundRect">
              <a:avLst>
                <a:gd name="adj" fmla="val 50000"/>
              </a:avLst>
            </a:prstGeom>
            <a:solidFill>
              <a:srgbClr val="FF4338"/>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FFFFFF"/>
                </a:solidFill>
                <a:effectLst/>
                <a:uLnTx/>
                <a:uFillTx/>
                <a:latin typeface="Segoe UI" panose="020B0502040204020203"/>
                <a:ea typeface="微软雅黑 Light" panose="020B0502040204020203" charset="-122"/>
                <a:cs typeface="+mn-cs"/>
              </a:endParaRPr>
            </a:p>
          </p:txBody>
        </p:sp>
        <p:sp>
          <p:nvSpPr>
            <p:cNvPr id="8" name="椭圆 14"/>
            <p:cNvSpPr/>
            <p:nvPr>
              <p:custDataLst>
                <p:tags r:id="rId7"/>
              </p:custDataLst>
            </p:nvPr>
          </p:nvSpPr>
          <p:spPr>
            <a:xfrm>
              <a:off x="5103" y="3119"/>
              <a:ext cx="2014" cy="2014"/>
            </a:xfrm>
            <a:prstGeom prst="ellipse">
              <a:avLst/>
            </a:prstGeom>
            <a:solidFill>
              <a:srgbClr val="E80A00"/>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FFFFFF"/>
                </a:solidFill>
                <a:effectLst/>
                <a:uLnTx/>
                <a:uFillTx/>
                <a:latin typeface="Segoe UI" panose="020B0502040204020203"/>
                <a:ea typeface="微软雅黑 Light" panose="020B0502040204020203" charset="-122"/>
                <a:cs typeface="+mn-cs"/>
              </a:endParaRPr>
            </a:p>
          </p:txBody>
        </p:sp>
        <p:sp>
          <p:nvSpPr>
            <p:cNvPr id="10" name="椭圆 20"/>
            <p:cNvSpPr/>
            <p:nvPr>
              <p:custDataLst>
                <p:tags r:id="rId8"/>
              </p:custDataLst>
            </p:nvPr>
          </p:nvSpPr>
          <p:spPr>
            <a:xfrm>
              <a:off x="5242" y="3258"/>
              <a:ext cx="1736" cy="1736"/>
            </a:xfrm>
            <a:prstGeom prst="ellipse">
              <a:avLst/>
            </a:prstGeom>
            <a:solidFill>
              <a:srgbClr val="FFFFFF"/>
            </a:solidFill>
            <a:ln w="12700" cap="flat" cmpd="sng" algn="ctr">
              <a:noFill/>
              <a:prstDash val="solid"/>
              <a:miter lim="800000"/>
            </a:ln>
            <a:effectLst>
              <a:outerShdw blurRad="63500" sx="102000" sy="102000" algn="ctr" rotWithShape="0">
                <a:srgbClr val="FFFFFF">
                  <a:lumMod val="65000"/>
                  <a:alpha val="40000"/>
                </a:srgb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FFFFFF"/>
                </a:solidFill>
                <a:effectLst/>
                <a:uLnTx/>
                <a:uFillTx/>
                <a:latin typeface="Segoe UI" panose="020B0502040204020203"/>
                <a:ea typeface="微软雅黑 Light" panose="020B0502040204020203" charset="-122"/>
                <a:cs typeface="+mn-cs"/>
              </a:endParaRPr>
            </a:p>
          </p:txBody>
        </p:sp>
        <p:sp>
          <p:nvSpPr>
            <p:cNvPr id="11" name="文本框 26"/>
            <p:cNvSpPr txBox="1"/>
            <p:nvPr>
              <p:custDataLst>
                <p:tags r:id="rId9"/>
              </p:custDataLst>
            </p:nvPr>
          </p:nvSpPr>
          <p:spPr>
            <a:xfrm>
              <a:off x="5241" y="3652"/>
              <a:ext cx="1736" cy="949"/>
            </a:xfrm>
            <a:prstGeom prst="rect">
              <a:avLst/>
            </a:prstGeom>
            <a:noFill/>
          </p:spPr>
          <p:txBody>
            <a:bodyPr wrap="square" bIns="0" rtlCol="0" anchor="ctr" anchorCtr="0">
              <a:normAutofit fontScale="87500"/>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3600" b="0" i="0" u="none" strike="noStrike" kern="0" cap="none" spc="300" normalizeH="0" baseline="0" noProof="0">
                  <a:ln>
                    <a:noFill/>
                  </a:ln>
                  <a:solidFill>
                    <a:srgbClr val="E60D03"/>
                  </a:solidFill>
                  <a:effectLst/>
                  <a:uLnTx/>
                  <a:uFillTx/>
                  <a:latin typeface="Arial Black" panose="020B0A04020102020204" charset="0"/>
                  <a:ea typeface="思源黑体 CN Bold" panose="020B0800000000000000" charset="-122"/>
                  <a:cs typeface="Arial Black" panose="020B0A04020102020204" charset="0"/>
                </a:rPr>
                <a:t>01</a:t>
              </a:r>
              <a:endParaRPr kumimoji="0" lang="en-US" altLang="zh-CN" sz="3600" b="0" i="0" u="none" strike="noStrike" kern="0" cap="none" spc="300" normalizeH="0" baseline="0" noProof="0">
                <a:ln>
                  <a:noFill/>
                </a:ln>
                <a:solidFill>
                  <a:srgbClr val="E60D03"/>
                </a:solidFill>
                <a:effectLst/>
                <a:uLnTx/>
                <a:uFillTx/>
                <a:latin typeface="Arial Black" panose="020B0A04020102020204" charset="0"/>
                <a:ea typeface="思源黑体 CN Bold" panose="020B0800000000000000" charset="-122"/>
                <a:cs typeface="Arial Black" panose="020B0A04020102020204" charset="0"/>
              </a:endParaRPr>
            </a:p>
          </p:txBody>
        </p:sp>
        <p:sp>
          <p:nvSpPr>
            <p:cNvPr id="12" name="文本框 27"/>
            <p:cNvSpPr txBox="1"/>
            <p:nvPr>
              <p:custDataLst>
                <p:tags r:id="rId10"/>
              </p:custDataLst>
            </p:nvPr>
          </p:nvSpPr>
          <p:spPr>
            <a:xfrm>
              <a:off x="7118" y="3268"/>
              <a:ext cx="6980" cy="1716"/>
            </a:xfrm>
            <a:prstGeom prst="rect">
              <a:avLst/>
            </a:prstGeom>
            <a:noFill/>
          </p:spPr>
          <p:txBody>
            <a:bodyPr wrap="square" rtlCol="0" anchor="ctr" anchorCtr="0">
              <a:noAutofit/>
            </a:bodyPr>
            <a:lstStyle>
              <a:defPPr>
                <a:defRPr lang="en-US"/>
              </a:defPPr>
              <a:lvl1pPr marL="0" algn="l" defTabSz="914400" rtl="0" eaLnBrk="1" latinLnBrk="0" hangingPunct="1">
                <a:defRPr sz="1800" kern="1200">
                  <a:solidFill>
                    <a:sysClr val="windowText" lastClr="000000"/>
                  </a:solidFill>
                  <a:latin typeface="Calibri" panose="020F0502020204030204" charset="0"/>
                  <a:ea typeface="+mn-ea"/>
                  <a:cs typeface="+mn-ea"/>
                </a:defRPr>
              </a:lvl1pPr>
              <a:lvl2pPr marL="457200" algn="l" defTabSz="914400" rtl="0" eaLnBrk="1" latinLnBrk="0" hangingPunct="1">
                <a:defRPr sz="1800" kern="1200">
                  <a:solidFill>
                    <a:sysClr val="windowText" lastClr="000000"/>
                  </a:solidFill>
                  <a:latin typeface="Calibri" panose="020F0502020204030204" charset="0"/>
                  <a:ea typeface="+mn-ea"/>
                  <a:cs typeface="+mn-ea"/>
                </a:defRPr>
              </a:lvl2pPr>
              <a:lvl3pPr marL="914400" algn="l" defTabSz="914400" rtl="0" eaLnBrk="1" latinLnBrk="0" hangingPunct="1">
                <a:defRPr sz="1800" kern="1200">
                  <a:solidFill>
                    <a:sysClr val="windowText" lastClr="000000"/>
                  </a:solidFill>
                  <a:latin typeface="Calibri" panose="020F0502020204030204" charset="0"/>
                  <a:ea typeface="+mn-ea"/>
                  <a:cs typeface="+mn-ea"/>
                </a:defRPr>
              </a:lvl3pPr>
              <a:lvl4pPr marL="1371600" algn="l" defTabSz="914400" rtl="0" eaLnBrk="1" latinLnBrk="0" hangingPunct="1">
                <a:defRPr sz="1800" kern="1200">
                  <a:solidFill>
                    <a:sysClr val="windowText" lastClr="000000"/>
                  </a:solidFill>
                  <a:latin typeface="Calibri" panose="020F0502020204030204" charset="0"/>
                  <a:ea typeface="+mn-ea"/>
                  <a:cs typeface="+mn-ea"/>
                </a:defRPr>
              </a:lvl4pPr>
              <a:lvl5pPr marL="1828800" algn="l" defTabSz="914400" rtl="0" eaLnBrk="1" latinLnBrk="0" hangingPunct="1">
                <a:defRPr sz="1800" kern="1200">
                  <a:solidFill>
                    <a:sysClr val="windowText" lastClr="000000"/>
                  </a:solidFill>
                  <a:latin typeface="Calibri" panose="020F0502020204030204" charset="0"/>
                  <a:ea typeface="+mn-ea"/>
                  <a:cs typeface="+mn-ea"/>
                </a:defRPr>
              </a:lvl5pPr>
              <a:lvl6pPr marL="2286000" algn="l" defTabSz="914400" rtl="0" eaLnBrk="1" latinLnBrk="0" hangingPunct="1">
                <a:defRPr sz="1800" kern="1200">
                  <a:solidFill>
                    <a:sysClr val="windowText" lastClr="000000"/>
                  </a:solidFill>
                  <a:latin typeface="Calibri" panose="020F0502020204030204" charset="0"/>
                  <a:ea typeface="+mn-ea"/>
                  <a:cs typeface="+mn-ea"/>
                </a:defRPr>
              </a:lvl6pPr>
              <a:lvl7pPr marL="2743200" algn="l" defTabSz="914400" rtl="0" eaLnBrk="1" latinLnBrk="0" hangingPunct="1">
                <a:defRPr sz="1800" kern="1200">
                  <a:solidFill>
                    <a:sysClr val="windowText" lastClr="000000"/>
                  </a:solidFill>
                  <a:latin typeface="Calibri" panose="020F0502020204030204" charset="0"/>
                  <a:ea typeface="+mn-ea"/>
                  <a:cs typeface="+mn-ea"/>
                </a:defRPr>
              </a:lvl7pPr>
              <a:lvl8pPr marL="3200400" algn="l" defTabSz="914400" rtl="0" eaLnBrk="1" latinLnBrk="0" hangingPunct="1">
                <a:defRPr sz="1800" kern="1200">
                  <a:solidFill>
                    <a:sysClr val="windowText" lastClr="000000"/>
                  </a:solidFill>
                  <a:latin typeface="Calibri" panose="020F0502020204030204" charset="0"/>
                  <a:ea typeface="+mn-ea"/>
                  <a:cs typeface="+mn-ea"/>
                </a:defRPr>
              </a:lvl8pPr>
              <a:lvl9pPr marL="3657600" algn="l" defTabSz="914400" rtl="0" eaLnBrk="1" latinLnBrk="0" hangingPunct="1">
                <a:defRPr sz="1800" kern="1200">
                  <a:solidFill>
                    <a:sysClr val="windowText" lastClr="000000"/>
                  </a:solidFill>
                  <a:latin typeface="Calibri" panose="020F0502020204030204" charset="0"/>
                  <a:ea typeface="+mn-ea"/>
                  <a:cs typeface="+mn-ea"/>
                </a:defRPr>
              </a:lvl9pPr>
            </a:lstStyle>
            <a:p>
              <a:pPr marL="0" marR="0" lvl="0" indent="0" algn="ctr" defTabSz="914400" rtl="0" eaLnBrk="1" fontAlgn="auto" latinLnBrk="0" hangingPunct="1">
                <a:lnSpc>
                  <a:spcPct val="100000"/>
                </a:lnSpc>
                <a:spcBef>
                  <a:spcPts val="0"/>
                </a:spcBef>
                <a:spcAft>
                  <a:spcPts val="0"/>
                </a:spcAft>
                <a:buClrTx/>
                <a:buSzTx/>
                <a:buFontTx/>
                <a:buNone/>
                <a:defRPr/>
              </a:pPr>
              <a:r>
                <a:rPr kumimoji="0" sz="3300" b="0" i="0" u="none" strike="noStrike" kern="1200" cap="none" spc="0" normalizeH="0" baseline="0" noProof="0" dirty="0">
                  <a:ln>
                    <a:noFill/>
                  </a:ln>
                  <a:solidFill>
                    <a:prstClr val="white"/>
                  </a:solidFill>
                  <a:effectLst/>
                  <a:uLnTx/>
                  <a:uFillTx/>
                  <a:latin typeface="Arial Black" panose="020B0A04020102020204" charset="0"/>
                  <a:ea typeface="+mn-ea"/>
                  <a:cs typeface="Arial Black" panose="020B0A04020102020204" charset="0"/>
                  <a:sym typeface="+mn-lt"/>
                </a:rPr>
                <a:t>PE Structures</a:t>
              </a:r>
              <a:endParaRPr kumimoji="0" sz="3300" b="0" i="0" u="none" strike="noStrike" kern="1200" cap="none" spc="0" normalizeH="0" baseline="0" noProof="0" dirty="0">
                <a:ln>
                  <a:noFill/>
                </a:ln>
                <a:solidFill>
                  <a:prstClr val="white"/>
                </a:solidFill>
                <a:effectLst/>
                <a:uLnTx/>
                <a:uFillTx/>
                <a:latin typeface="Arial Black" panose="020B0A04020102020204" charset="0"/>
                <a:ea typeface="+mn-ea"/>
                <a:cs typeface="Arial Black" panose="020B0A04020102020204" charset="0"/>
                <a:sym typeface="+mn-lt"/>
              </a:endParaRPr>
            </a:p>
          </p:txBody>
        </p:sp>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内容占位符 9"/>
          <p:cNvSpPr>
            <a:spLocks noGrp="1"/>
          </p:cNvSpPr>
          <p:nvPr>
            <p:custDataLst>
              <p:tags r:id="rId1"/>
            </p:custDataLst>
          </p:nvPr>
        </p:nvSpPr>
        <p:spPr>
          <a:xfrm>
            <a:off x="975360" y="318770"/>
            <a:ext cx="10400030" cy="44196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600" b="1" kern="1200">
                <a:solidFill>
                  <a:srgbClr val="A728BE"/>
                </a:solidFill>
                <a:latin typeface="Arial" panose="020B0604020202020204" pitchFamily="34" charset="0"/>
                <a:ea typeface="Microsoft YaHei" panose="020B0503020204020204" pitchFamily="34" charset="-122"/>
                <a:cs typeface="+mn-ea"/>
              </a:defRPr>
            </a:lvl1pPr>
            <a:lvl2pPr marL="457200" indent="0" algn="l" defTabSz="914400" rtl="0" eaLnBrk="1" latinLnBrk="0" hangingPunct="1">
              <a:lnSpc>
                <a:spcPct val="90000"/>
              </a:lnSpc>
              <a:spcBef>
                <a:spcPts val="500"/>
              </a:spcBef>
              <a:buFont typeface="Arial" panose="020B0604020202020204" pitchFamily="34" charset="0"/>
              <a:buNone/>
              <a:defRPr sz="2400" b="1" kern="1200">
                <a:solidFill>
                  <a:srgbClr val="005CA2"/>
                </a:solidFill>
                <a:latin typeface="Microsoft YaHei" panose="020B0503020204020204" pitchFamily="34" charset="-122"/>
                <a:ea typeface="Microsoft YaHei" panose="020B0503020204020204" pitchFamily="34" charset="-122"/>
                <a:cs typeface="+mn-ea"/>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ysClr val="windowText" lastClr="000000"/>
                </a:solidFill>
                <a:latin typeface="Segoe UI" panose="020B0502040204020203"/>
                <a:ea typeface="微软雅黑 Light" panose="020B0502040204020203" charset="-122"/>
                <a:cs typeface="+mn-ea"/>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3600" b="1" i="0" u="none" strike="noStrike" kern="1200" cap="none" spc="0" normalizeH="0" baseline="0" noProof="0" dirty="0">
                <a:ln>
                  <a:noFill/>
                </a:ln>
                <a:solidFill>
                  <a:srgbClr val="D1202F"/>
                </a:solidFill>
                <a:effectLst/>
                <a:uLnTx/>
                <a:uFillTx/>
                <a:latin typeface="Arial" panose="020B0604020202020204" pitchFamily="34" charset="0"/>
                <a:ea typeface="Microsoft YaHei" panose="020B0503020204020204" pitchFamily="34" charset="-122"/>
              </a:rPr>
              <a:t>Data Directories</a:t>
            </a:r>
            <a:endParaRPr kumimoji="0" lang="en-US" altLang="zh-CN" sz="3600" b="1" i="0" u="none" strike="noStrike" kern="1200" cap="none" spc="0" normalizeH="0" baseline="0" noProof="0" dirty="0">
              <a:ln>
                <a:noFill/>
              </a:ln>
              <a:solidFill>
                <a:srgbClr val="D1202F"/>
              </a:solidFill>
              <a:effectLst/>
              <a:uLnTx/>
              <a:uFillTx/>
              <a:latin typeface="Arial" panose="020B0604020202020204" pitchFamily="34" charset="0"/>
              <a:ea typeface="Microsoft YaHei" panose="020B0503020204020204" pitchFamily="34" charset="-122"/>
            </a:endParaRPr>
          </a:p>
        </p:txBody>
      </p:sp>
      <p:grpSp>
        <p:nvGrpSpPr>
          <p:cNvPr id="3" name="组合 2"/>
          <p:cNvGrpSpPr/>
          <p:nvPr/>
        </p:nvGrpSpPr>
        <p:grpSpPr>
          <a:xfrm>
            <a:off x="836295" y="2217420"/>
            <a:ext cx="10810875" cy="3512820"/>
            <a:chOff x="2269" y="3086"/>
            <a:chExt cx="14661" cy="5532"/>
          </a:xfrm>
        </p:grpSpPr>
        <p:grpSp>
          <p:nvGrpSpPr>
            <p:cNvPr id="575" name="图形 573"/>
            <p:cNvGrpSpPr/>
            <p:nvPr/>
          </p:nvGrpSpPr>
          <p:grpSpPr>
            <a:xfrm>
              <a:off x="2584" y="3358"/>
              <a:ext cx="14347" cy="5260"/>
              <a:chOff x="3799710" y="2734804"/>
              <a:chExt cx="4699215" cy="2013433"/>
            </a:xfrm>
          </p:grpSpPr>
          <p:sp>
            <p:nvSpPr>
              <p:cNvPr id="576" name="任意多边形: 形状 575"/>
              <p:cNvSpPr/>
              <p:nvPr>
                <p:custDataLst>
                  <p:tags r:id="rId2"/>
                </p:custDataLst>
              </p:nvPr>
            </p:nvSpPr>
            <p:spPr>
              <a:xfrm>
                <a:off x="3799710" y="2734804"/>
                <a:ext cx="4699215" cy="2013433"/>
              </a:xfrm>
              <a:custGeom>
                <a:avLst/>
                <a:gdLst>
                  <a:gd name="connsiteX0" fmla="*/ 0 w 4699215"/>
                  <a:gd name="connsiteY0" fmla="*/ 0 h 2013433"/>
                  <a:gd name="connsiteX1" fmla="*/ 4699216 w 4699215"/>
                  <a:gd name="connsiteY1" fmla="*/ 0 h 2013433"/>
                  <a:gd name="connsiteX2" fmla="*/ 4699216 w 4699215"/>
                  <a:gd name="connsiteY2" fmla="*/ 2013433 h 2013433"/>
                  <a:gd name="connsiteX3" fmla="*/ 0 w 4699215"/>
                  <a:gd name="connsiteY3" fmla="*/ 2013433 h 2013433"/>
                </a:gdLst>
                <a:ahLst/>
                <a:cxnLst>
                  <a:cxn ang="0">
                    <a:pos x="connsiteX0" y="connsiteY0"/>
                  </a:cxn>
                  <a:cxn ang="0">
                    <a:pos x="connsiteX1" y="connsiteY1"/>
                  </a:cxn>
                  <a:cxn ang="0">
                    <a:pos x="connsiteX2" y="connsiteY2"/>
                  </a:cxn>
                  <a:cxn ang="0">
                    <a:pos x="connsiteX3" y="connsiteY3"/>
                  </a:cxn>
                </a:cxnLst>
                <a:rect l="l" t="t" r="r" b="b"/>
                <a:pathLst>
                  <a:path w="4699215" h="2013433">
                    <a:moveTo>
                      <a:pt x="0" y="0"/>
                    </a:moveTo>
                    <a:lnTo>
                      <a:pt x="4699216" y="0"/>
                    </a:lnTo>
                    <a:lnTo>
                      <a:pt x="4699216" y="2013433"/>
                    </a:lnTo>
                    <a:lnTo>
                      <a:pt x="0" y="2013433"/>
                    </a:lnTo>
                    <a:close/>
                  </a:path>
                </a:pathLst>
              </a:custGeom>
              <a:solidFill>
                <a:srgbClr val="FDD06B"/>
              </a:solidFill>
              <a:ln w="18049" cap="flat">
                <a:solidFill>
                  <a:srgbClr val="231815"/>
                </a:solidFill>
                <a:prstDash val="solid"/>
                <a:miter/>
              </a:ln>
            </p:spPr>
            <p:txBody>
              <a:bodyPr rtlCol="0" anchor="ctr"/>
              <a:lstStyle/>
              <a:p>
                <a:endParaRPr lang="zh-CN" altLang="en-US"/>
              </a:p>
            </p:txBody>
          </p:sp>
          <p:sp>
            <p:nvSpPr>
              <p:cNvPr id="577" name="任意多边形: 形状 576"/>
              <p:cNvSpPr/>
              <p:nvPr>
                <p:custDataLst>
                  <p:tags r:id="rId3"/>
                </p:custDataLst>
              </p:nvPr>
            </p:nvSpPr>
            <p:spPr>
              <a:xfrm>
                <a:off x="7837420"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78" name="任意多边形: 形状 577"/>
              <p:cNvSpPr/>
              <p:nvPr>
                <p:custDataLst>
                  <p:tags r:id="rId4"/>
                </p:custDataLst>
              </p:nvPr>
            </p:nvSpPr>
            <p:spPr>
              <a:xfrm>
                <a:off x="7837420"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79" name="任意多边形: 形状 578"/>
              <p:cNvSpPr/>
              <p:nvPr>
                <p:custDataLst>
                  <p:tags r:id="rId5"/>
                </p:custDataLst>
              </p:nvPr>
            </p:nvSpPr>
            <p:spPr>
              <a:xfrm>
                <a:off x="7837420"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80" name="任意多边形: 形状 579"/>
              <p:cNvSpPr/>
              <p:nvPr>
                <p:custDataLst>
                  <p:tags r:id="rId6"/>
                </p:custDataLst>
              </p:nvPr>
            </p:nvSpPr>
            <p:spPr>
              <a:xfrm>
                <a:off x="7837420"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81" name="任意多边形: 形状 580"/>
              <p:cNvSpPr/>
              <p:nvPr>
                <p:custDataLst>
                  <p:tags r:id="rId7"/>
                </p:custDataLst>
              </p:nvPr>
            </p:nvSpPr>
            <p:spPr>
              <a:xfrm>
                <a:off x="7837420"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82" name="任意多边形: 形状 581"/>
              <p:cNvSpPr/>
              <p:nvPr>
                <p:custDataLst>
                  <p:tags r:id="rId8"/>
                </p:custDataLst>
              </p:nvPr>
            </p:nvSpPr>
            <p:spPr>
              <a:xfrm>
                <a:off x="7837420"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83" name="任意多边形: 形状 582"/>
              <p:cNvSpPr/>
              <p:nvPr>
                <p:custDataLst>
                  <p:tags r:id="rId9"/>
                </p:custDataLst>
              </p:nvPr>
            </p:nvSpPr>
            <p:spPr>
              <a:xfrm>
                <a:off x="7837420"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84" name="任意多边形: 形状 583"/>
              <p:cNvSpPr/>
              <p:nvPr>
                <p:custDataLst>
                  <p:tags r:id="rId10"/>
                </p:custDataLst>
              </p:nvPr>
            </p:nvSpPr>
            <p:spPr>
              <a:xfrm>
                <a:off x="7837420"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85" name="任意多边形: 形状 584"/>
              <p:cNvSpPr/>
              <p:nvPr>
                <p:custDataLst>
                  <p:tags r:id="rId11"/>
                </p:custDataLst>
              </p:nvPr>
            </p:nvSpPr>
            <p:spPr>
              <a:xfrm>
                <a:off x="7837420"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86" name="任意多边形: 形状 585"/>
              <p:cNvSpPr/>
              <p:nvPr>
                <p:custDataLst>
                  <p:tags r:id="rId12"/>
                </p:custDataLst>
              </p:nvPr>
            </p:nvSpPr>
            <p:spPr>
              <a:xfrm>
                <a:off x="7837420"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87" name="任意多边形: 形状 586"/>
              <p:cNvSpPr/>
              <p:nvPr>
                <p:custDataLst>
                  <p:tags r:id="rId13"/>
                </p:custDataLst>
              </p:nvPr>
            </p:nvSpPr>
            <p:spPr>
              <a:xfrm>
                <a:off x="7837420"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88" name="任意多边形: 形状 587"/>
              <p:cNvSpPr/>
              <p:nvPr>
                <p:custDataLst>
                  <p:tags r:id="rId14"/>
                </p:custDataLst>
              </p:nvPr>
            </p:nvSpPr>
            <p:spPr>
              <a:xfrm>
                <a:off x="7837420"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89" name="任意多边形: 形状 588"/>
              <p:cNvSpPr/>
              <p:nvPr>
                <p:custDataLst>
                  <p:tags r:id="rId15"/>
                </p:custDataLst>
              </p:nvPr>
            </p:nvSpPr>
            <p:spPr>
              <a:xfrm>
                <a:off x="7837420"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90" name="任意多边形: 形状 589"/>
              <p:cNvSpPr/>
              <p:nvPr>
                <p:custDataLst>
                  <p:tags r:id="rId16"/>
                </p:custDataLst>
              </p:nvPr>
            </p:nvSpPr>
            <p:spPr>
              <a:xfrm>
                <a:off x="7837420"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91" name="任意多边形: 形状 590"/>
              <p:cNvSpPr/>
              <p:nvPr>
                <p:custDataLst>
                  <p:tags r:id="rId17"/>
                </p:custDataLst>
              </p:nvPr>
            </p:nvSpPr>
            <p:spPr>
              <a:xfrm>
                <a:off x="7837420"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92" name="任意多边形: 形状 591"/>
              <p:cNvSpPr/>
              <p:nvPr>
                <p:custDataLst>
                  <p:tags r:id="rId18"/>
                </p:custDataLst>
              </p:nvPr>
            </p:nvSpPr>
            <p:spPr>
              <a:xfrm>
                <a:off x="7837420"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93" name="任意多边形: 形状 592"/>
              <p:cNvSpPr/>
              <p:nvPr>
                <p:custDataLst>
                  <p:tags r:id="rId19"/>
                </p:custDataLst>
              </p:nvPr>
            </p:nvSpPr>
            <p:spPr>
              <a:xfrm>
                <a:off x="7837420"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94" name="任意多边形: 形状 593"/>
              <p:cNvSpPr/>
              <p:nvPr>
                <p:custDataLst>
                  <p:tags r:id="rId20"/>
                </p:custDataLst>
              </p:nvPr>
            </p:nvSpPr>
            <p:spPr>
              <a:xfrm>
                <a:off x="7837420"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95" name="任意多边形: 形状 594"/>
              <p:cNvSpPr/>
              <p:nvPr>
                <p:custDataLst>
                  <p:tags r:id="rId21"/>
                </p:custDataLst>
              </p:nvPr>
            </p:nvSpPr>
            <p:spPr>
              <a:xfrm>
                <a:off x="7837420"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96" name="任意多边形: 形状 595"/>
              <p:cNvSpPr/>
              <p:nvPr>
                <p:custDataLst>
                  <p:tags r:id="rId22"/>
                </p:custDataLst>
              </p:nvPr>
            </p:nvSpPr>
            <p:spPr>
              <a:xfrm>
                <a:off x="7837420"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97" name="任意多边形: 形状 596"/>
              <p:cNvSpPr/>
              <p:nvPr>
                <p:custDataLst>
                  <p:tags r:id="rId23"/>
                </p:custDataLst>
              </p:nvPr>
            </p:nvSpPr>
            <p:spPr>
              <a:xfrm>
                <a:off x="7837420"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98" name="任意多边形: 形状 597"/>
              <p:cNvSpPr/>
              <p:nvPr>
                <p:custDataLst>
                  <p:tags r:id="rId24"/>
                </p:custDataLst>
              </p:nvPr>
            </p:nvSpPr>
            <p:spPr>
              <a:xfrm>
                <a:off x="7837420"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99" name="任意多边形: 形状 598"/>
              <p:cNvSpPr/>
              <p:nvPr>
                <p:custDataLst>
                  <p:tags r:id="rId25"/>
                </p:custDataLst>
              </p:nvPr>
            </p:nvSpPr>
            <p:spPr>
              <a:xfrm>
                <a:off x="7837420"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00" name="任意多边形: 形状 599"/>
              <p:cNvSpPr/>
              <p:nvPr>
                <p:custDataLst>
                  <p:tags r:id="rId26"/>
                </p:custDataLst>
              </p:nvPr>
            </p:nvSpPr>
            <p:spPr>
              <a:xfrm>
                <a:off x="7752473"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01" name="任意多边形: 形状 600"/>
              <p:cNvSpPr/>
              <p:nvPr>
                <p:custDataLst>
                  <p:tags r:id="rId27"/>
                </p:custDataLst>
              </p:nvPr>
            </p:nvSpPr>
            <p:spPr>
              <a:xfrm>
                <a:off x="7752473"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02" name="任意多边形: 形状 601"/>
              <p:cNvSpPr/>
              <p:nvPr>
                <p:custDataLst>
                  <p:tags r:id="rId28"/>
                </p:custDataLst>
              </p:nvPr>
            </p:nvSpPr>
            <p:spPr>
              <a:xfrm>
                <a:off x="7752473"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03" name="任意多边形: 形状 602"/>
              <p:cNvSpPr/>
              <p:nvPr>
                <p:custDataLst>
                  <p:tags r:id="rId29"/>
                </p:custDataLst>
              </p:nvPr>
            </p:nvSpPr>
            <p:spPr>
              <a:xfrm>
                <a:off x="7752473"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04" name="任意多边形: 形状 603"/>
              <p:cNvSpPr/>
              <p:nvPr>
                <p:custDataLst>
                  <p:tags r:id="rId30"/>
                </p:custDataLst>
              </p:nvPr>
            </p:nvSpPr>
            <p:spPr>
              <a:xfrm>
                <a:off x="7752473"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05" name="任意多边形: 形状 604"/>
              <p:cNvSpPr/>
              <p:nvPr>
                <p:custDataLst>
                  <p:tags r:id="rId31"/>
                </p:custDataLst>
              </p:nvPr>
            </p:nvSpPr>
            <p:spPr>
              <a:xfrm>
                <a:off x="7752473"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06" name="任意多边形: 形状 605"/>
              <p:cNvSpPr/>
              <p:nvPr>
                <p:custDataLst>
                  <p:tags r:id="rId32"/>
                </p:custDataLst>
              </p:nvPr>
            </p:nvSpPr>
            <p:spPr>
              <a:xfrm>
                <a:off x="7752473"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07" name="任意多边形: 形状 606"/>
              <p:cNvSpPr/>
              <p:nvPr>
                <p:custDataLst>
                  <p:tags r:id="rId33"/>
                </p:custDataLst>
              </p:nvPr>
            </p:nvSpPr>
            <p:spPr>
              <a:xfrm>
                <a:off x="7752473"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08" name="任意多边形: 形状 607"/>
              <p:cNvSpPr/>
              <p:nvPr>
                <p:custDataLst>
                  <p:tags r:id="rId34"/>
                </p:custDataLst>
              </p:nvPr>
            </p:nvSpPr>
            <p:spPr>
              <a:xfrm>
                <a:off x="7752473"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09" name="任意多边形: 形状 608"/>
              <p:cNvSpPr/>
              <p:nvPr>
                <p:custDataLst>
                  <p:tags r:id="rId35"/>
                </p:custDataLst>
              </p:nvPr>
            </p:nvSpPr>
            <p:spPr>
              <a:xfrm>
                <a:off x="7752473"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10" name="任意多边形: 形状 609"/>
              <p:cNvSpPr/>
              <p:nvPr>
                <p:custDataLst>
                  <p:tags r:id="rId36"/>
                </p:custDataLst>
              </p:nvPr>
            </p:nvSpPr>
            <p:spPr>
              <a:xfrm>
                <a:off x="7752473"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11" name="任意多边形: 形状 610"/>
              <p:cNvSpPr/>
              <p:nvPr>
                <p:custDataLst>
                  <p:tags r:id="rId37"/>
                </p:custDataLst>
              </p:nvPr>
            </p:nvSpPr>
            <p:spPr>
              <a:xfrm>
                <a:off x="7752473"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12" name="任意多边形: 形状 611"/>
              <p:cNvSpPr/>
              <p:nvPr>
                <p:custDataLst>
                  <p:tags r:id="rId38"/>
                </p:custDataLst>
              </p:nvPr>
            </p:nvSpPr>
            <p:spPr>
              <a:xfrm>
                <a:off x="7752473"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13" name="任意多边形: 形状 612"/>
              <p:cNvSpPr/>
              <p:nvPr>
                <p:custDataLst>
                  <p:tags r:id="rId39"/>
                </p:custDataLst>
              </p:nvPr>
            </p:nvSpPr>
            <p:spPr>
              <a:xfrm>
                <a:off x="7752473"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14" name="任意多边形: 形状 613"/>
              <p:cNvSpPr/>
              <p:nvPr>
                <p:custDataLst>
                  <p:tags r:id="rId40"/>
                </p:custDataLst>
              </p:nvPr>
            </p:nvSpPr>
            <p:spPr>
              <a:xfrm>
                <a:off x="7752473"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15" name="任意多边形: 形状 614"/>
              <p:cNvSpPr/>
              <p:nvPr>
                <p:custDataLst>
                  <p:tags r:id="rId41"/>
                </p:custDataLst>
              </p:nvPr>
            </p:nvSpPr>
            <p:spPr>
              <a:xfrm>
                <a:off x="7752473"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16" name="任意多边形: 形状 615"/>
              <p:cNvSpPr/>
              <p:nvPr>
                <p:custDataLst>
                  <p:tags r:id="rId42"/>
                </p:custDataLst>
              </p:nvPr>
            </p:nvSpPr>
            <p:spPr>
              <a:xfrm>
                <a:off x="7752473"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17" name="任意多边形: 形状 616"/>
              <p:cNvSpPr/>
              <p:nvPr>
                <p:custDataLst>
                  <p:tags r:id="rId43"/>
                </p:custDataLst>
              </p:nvPr>
            </p:nvSpPr>
            <p:spPr>
              <a:xfrm>
                <a:off x="7752473"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18" name="任意多边形: 形状 617"/>
              <p:cNvSpPr/>
              <p:nvPr>
                <p:custDataLst>
                  <p:tags r:id="rId44"/>
                </p:custDataLst>
              </p:nvPr>
            </p:nvSpPr>
            <p:spPr>
              <a:xfrm>
                <a:off x="7752473"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19" name="任意多边形: 形状 618"/>
              <p:cNvSpPr/>
              <p:nvPr>
                <p:custDataLst>
                  <p:tags r:id="rId45"/>
                </p:custDataLst>
              </p:nvPr>
            </p:nvSpPr>
            <p:spPr>
              <a:xfrm>
                <a:off x="7752473"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20" name="任意多边形: 形状 619"/>
              <p:cNvSpPr/>
              <p:nvPr>
                <p:custDataLst>
                  <p:tags r:id="rId46"/>
                </p:custDataLst>
              </p:nvPr>
            </p:nvSpPr>
            <p:spPr>
              <a:xfrm>
                <a:off x="7752473"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21" name="任意多边形: 形状 620"/>
              <p:cNvSpPr/>
              <p:nvPr>
                <p:custDataLst>
                  <p:tags r:id="rId47"/>
                </p:custDataLst>
              </p:nvPr>
            </p:nvSpPr>
            <p:spPr>
              <a:xfrm>
                <a:off x="7752473"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22" name="任意多边形: 形状 621"/>
              <p:cNvSpPr/>
              <p:nvPr>
                <p:custDataLst>
                  <p:tags r:id="rId48"/>
                </p:custDataLst>
              </p:nvPr>
            </p:nvSpPr>
            <p:spPr>
              <a:xfrm>
                <a:off x="7752473"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23" name="任意多边形: 形状 622"/>
              <p:cNvSpPr/>
              <p:nvPr>
                <p:custDataLst>
                  <p:tags r:id="rId49"/>
                </p:custDataLst>
              </p:nvPr>
            </p:nvSpPr>
            <p:spPr>
              <a:xfrm>
                <a:off x="7668429"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24" name="任意多边形: 形状 623"/>
              <p:cNvSpPr/>
              <p:nvPr>
                <p:custDataLst>
                  <p:tags r:id="rId50"/>
                </p:custDataLst>
              </p:nvPr>
            </p:nvSpPr>
            <p:spPr>
              <a:xfrm>
                <a:off x="7668429"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25" name="任意多边形: 形状 624"/>
              <p:cNvSpPr/>
              <p:nvPr>
                <p:custDataLst>
                  <p:tags r:id="rId51"/>
                </p:custDataLst>
              </p:nvPr>
            </p:nvSpPr>
            <p:spPr>
              <a:xfrm>
                <a:off x="7668429"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26" name="任意多边形: 形状 625"/>
              <p:cNvSpPr/>
              <p:nvPr>
                <p:custDataLst>
                  <p:tags r:id="rId52"/>
                </p:custDataLst>
              </p:nvPr>
            </p:nvSpPr>
            <p:spPr>
              <a:xfrm>
                <a:off x="7668429"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27" name="任意多边形: 形状 626"/>
              <p:cNvSpPr/>
              <p:nvPr>
                <p:custDataLst>
                  <p:tags r:id="rId53"/>
                </p:custDataLst>
              </p:nvPr>
            </p:nvSpPr>
            <p:spPr>
              <a:xfrm>
                <a:off x="7668429"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28" name="任意多边形: 形状 627"/>
              <p:cNvSpPr/>
              <p:nvPr>
                <p:custDataLst>
                  <p:tags r:id="rId54"/>
                </p:custDataLst>
              </p:nvPr>
            </p:nvSpPr>
            <p:spPr>
              <a:xfrm>
                <a:off x="7668429"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29" name="任意多边形: 形状 628"/>
              <p:cNvSpPr/>
              <p:nvPr>
                <p:custDataLst>
                  <p:tags r:id="rId55"/>
                </p:custDataLst>
              </p:nvPr>
            </p:nvSpPr>
            <p:spPr>
              <a:xfrm>
                <a:off x="7668429"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30" name="任意多边形: 形状 629"/>
              <p:cNvSpPr/>
              <p:nvPr>
                <p:custDataLst>
                  <p:tags r:id="rId56"/>
                </p:custDataLst>
              </p:nvPr>
            </p:nvSpPr>
            <p:spPr>
              <a:xfrm>
                <a:off x="7668429"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31" name="任意多边形: 形状 630"/>
              <p:cNvSpPr/>
              <p:nvPr>
                <p:custDataLst>
                  <p:tags r:id="rId57"/>
                </p:custDataLst>
              </p:nvPr>
            </p:nvSpPr>
            <p:spPr>
              <a:xfrm>
                <a:off x="7668429"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32" name="任意多边形: 形状 631"/>
              <p:cNvSpPr/>
              <p:nvPr>
                <p:custDataLst>
                  <p:tags r:id="rId58"/>
                </p:custDataLst>
              </p:nvPr>
            </p:nvSpPr>
            <p:spPr>
              <a:xfrm>
                <a:off x="7668429"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33" name="任意多边形: 形状 632"/>
              <p:cNvSpPr/>
              <p:nvPr>
                <p:custDataLst>
                  <p:tags r:id="rId59"/>
                </p:custDataLst>
              </p:nvPr>
            </p:nvSpPr>
            <p:spPr>
              <a:xfrm>
                <a:off x="7668429"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34" name="任意多边形: 形状 633"/>
              <p:cNvSpPr/>
              <p:nvPr>
                <p:custDataLst>
                  <p:tags r:id="rId60"/>
                </p:custDataLst>
              </p:nvPr>
            </p:nvSpPr>
            <p:spPr>
              <a:xfrm>
                <a:off x="7668429"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35" name="任意多边形: 形状 634"/>
              <p:cNvSpPr/>
              <p:nvPr>
                <p:custDataLst>
                  <p:tags r:id="rId61"/>
                </p:custDataLst>
              </p:nvPr>
            </p:nvSpPr>
            <p:spPr>
              <a:xfrm>
                <a:off x="7668429"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36" name="任意多边形: 形状 635"/>
              <p:cNvSpPr/>
              <p:nvPr>
                <p:custDataLst>
                  <p:tags r:id="rId62"/>
                </p:custDataLst>
              </p:nvPr>
            </p:nvSpPr>
            <p:spPr>
              <a:xfrm>
                <a:off x="7668429"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37" name="任意多边形: 形状 636"/>
              <p:cNvSpPr/>
              <p:nvPr>
                <p:custDataLst>
                  <p:tags r:id="rId63"/>
                </p:custDataLst>
              </p:nvPr>
            </p:nvSpPr>
            <p:spPr>
              <a:xfrm>
                <a:off x="7668429"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38" name="任意多边形: 形状 637"/>
              <p:cNvSpPr/>
              <p:nvPr>
                <p:custDataLst>
                  <p:tags r:id="rId64"/>
                </p:custDataLst>
              </p:nvPr>
            </p:nvSpPr>
            <p:spPr>
              <a:xfrm>
                <a:off x="7668429"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39" name="任意多边形: 形状 638"/>
              <p:cNvSpPr/>
              <p:nvPr>
                <p:custDataLst>
                  <p:tags r:id="rId65"/>
                </p:custDataLst>
              </p:nvPr>
            </p:nvSpPr>
            <p:spPr>
              <a:xfrm>
                <a:off x="7668429"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40" name="任意多边形: 形状 639"/>
              <p:cNvSpPr/>
              <p:nvPr>
                <p:custDataLst>
                  <p:tags r:id="rId66"/>
                </p:custDataLst>
              </p:nvPr>
            </p:nvSpPr>
            <p:spPr>
              <a:xfrm>
                <a:off x="7668429"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41" name="任意多边形: 形状 640"/>
              <p:cNvSpPr/>
              <p:nvPr>
                <p:custDataLst>
                  <p:tags r:id="rId67"/>
                </p:custDataLst>
              </p:nvPr>
            </p:nvSpPr>
            <p:spPr>
              <a:xfrm>
                <a:off x="7668429"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42" name="任意多边形: 形状 641"/>
              <p:cNvSpPr/>
              <p:nvPr>
                <p:custDataLst>
                  <p:tags r:id="rId68"/>
                </p:custDataLst>
              </p:nvPr>
            </p:nvSpPr>
            <p:spPr>
              <a:xfrm>
                <a:off x="7668429"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43" name="任意多边形: 形状 642"/>
              <p:cNvSpPr/>
              <p:nvPr>
                <p:custDataLst>
                  <p:tags r:id="rId69"/>
                </p:custDataLst>
              </p:nvPr>
            </p:nvSpPr>
            <p:spPr>
              <a:xfrm>
                <a:off x="7668429"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44" name="任意多边形: 形状 643"/>
              <p:cNvSpPr/>
              <p:nvPr>
                <p:custDataLst>
                  <p:tags r:id="rId70"/>
                </p:custDataLst>
              </p:nvPr>
            </p:nvSpPr>
            <p:spPr>
              <a:xfrm>
                <a:off x="7668429"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45" name="任意多边形: 形状 644"/>
              <p:cNvSpPr/>
              <p:nvPr>
                <p:custDataLst>
                  <p:tags r:id="rId71"/>
                </p:custDataLst>
              </p:nvPr>
            </p:nvSpPr>
            <p:spPr>
              <a:xfrm>
                <a:off x="7668429"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46" name="任意多边形: 形状 645"/>
              <p:cNvSpPr/>
              <p:nvPr>
                <p:custDataLst>
                  <p:tags r:id="rId72"/>
                </p:custDataLst>
              </p:nvPr>
            </p:nvSpPr>
            <p:spPr>
              <a:xfrm>
                <a:off x="7584386"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47" name="任意多边形: 形状 646"/>
              <p:cNvSpPr/>
              <p:nvPr>
                <p:custDataLst>
                  <p:tags r:id="rId73"/>
                </p:custDataLst>
              </p:nvPr>
            </p:nvSpPr>
            <p:spPr>
              <a:xfrm>
                <a:off x="7584386"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48" name="任意多边形: 形状 647"/>
              <p:cNvSpPr/>
              <p:nvPr>
                <p:custDataLst>
                  <p:tags r:id="rId74"/>
                </p:custDataLst>
              </p:nvPr>
            </p:nvSpPr>
            <p:spPr>
              <a:xfrm>
                <a:off x="7584386"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49" name="任意多边形: 形状 648"/>
              <p:cNvSpPr/>
              <p:nvPr>
                <p:custDataLst>
                  <p:tags r:id="rId75"/>
                </p:custDataLst>
              </p:nvPr>
            </p:nvSpPr>
            <p:spPr>
              <a:xfrm>
                <a:off x="7584386"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50" name="任意多边形: 形状 649"/>
              <p:cNvSpPr/>
              <p:nvPr>
                <p:custDataLst>
                  <p:tags r:id="rId76"/>
                </p:custDataLst>
              </p:nvPr>
            </p:nvSpPr>
            <p:spPr>
              <a:xfrm>
                <a:off x="7584386"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51" name="任意多边形: 形状 650"/>
              <p:cNvSpPr/>
              <p:nvPr>
                <p:custDataLst>
                  <p:tags r:id="rId77"/>
                </p:custDataLst>
              </p:nvPr>
            </p:nvSpPr>
            <p:spPr>
              <a:xfrm>
                <a:off x="7584386"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52" name="任意多边形: 形状 651"/>
              <p:cNvSpPr/>
              <p:nvPr>
                <p:custDataLst>
                  <p:tags r:id="rId78"/>
                </p:custDataLst>
              </p:nvPr>
            </p:nvSpPr>
            <p:spPr>
              <a:xfrm>
                <a:off x="7584386"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53" name="任意多边形: 形状 652"/>
              <p:cNvSpPr/>
              <p:nvPr>
                <p:custDataLst>
                  <p:tags r:id="rId79"/>
                </p:custDataLst>
              </p:nvPr>
            </p:nvSpPr>
            <p:spPr>
              <a:xfrm>
                <a:off x="7584386"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54" name="任意多边形: 形状 653"/>
              <p:cNvSpPr/>
              <p:nvPr>
                <p:custDataLst>
                  <p:tags r:id="rId80"/>
                </p:custDataLst>
              </p:nvPr>
            </p:nvSpPr>
            <p:spPr>
              <a:xfrm>
                <a:off x="7584386"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55" name="任意多边形: 形状 654"/>
              <p:cNvSpPr/>
              <p:nvPr>
                <p:custDataLst>
                  <p:tags r:id="rId81"/>
                </p:custDataLst>
              </p:nvPr>
            </p:nvSpPr>
            <p:spPr>
              <a:xfrm>
                <a:off x="7584386"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56" name="任意多边形: 形状 655"/>
              <p:cNvSpPr/>
              <p:nvPr>
                <p:custDataLst>
                  <p:tags r:id="rId82"/>
                </p:custDataLst>
              </p:nvPr>
            </p:nvSpPr>
            <p:spPr>
              <a:xfrm>
                <a:off x="7584386"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57" name="任意多边形: 形状 656"/>
              <p:cNvSpPr/>
              <p:nvPr>
                <p:custDataLst>
                  <p:tags r:id="rId83"/>
                </p:custDataLst>
              </p:nvPr>
            </p:nvSpPr>
            <p:spPr>
              <a:xfrm>
                <a:off x="7584386"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58" name="任意多边形: 形状 657"/>
              <p:cNvSpPr/>
              <p:nvPr>
                <p:custDataLst>
                  <p:tags r:id="rId84"/>
                </p:custDataLst>
              </p:nvPr>
            </p:nvSpPr>
            <p:spPr>
              <a:xfrm>
                <a:off x="7584386"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59" name="任意多边形: 形状 658"/>
              <p:cNvSpPr/>
              <p:nvPr>
                <p:custDataLst>
                  <p:tags r:id="rId85"/>
                </p:custDataLst>
              </p:nvPr>
            </p:nvSpPr>
            <p:spPr>
              <a:xfrm>
                <a:off x="7584386"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60" name="任意多边形: 形状 659"/>
              <p:cNvSpPr/>
              <p:nvPr>
                <p:custDataLst>
                  <p:tags r:id="rId86"/>
                </p:custDataLst>
              </p:nvPr>
            </p:nvSpPr>
            <p:spPr>
              <a:xfrm>
                <a:off x="7584386"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61" name="任意多边形: 形状 660"/>
              <p:cNvSpPr/>
              <p:nvPr>
                <p:custDataLst>
                  <p:tags r:id="rId87"/>
                </p:custDataLst>
              </p:nvPr>
            </p:nvSpPr>
            <p:spPr>
              <a:xfrm>
                <a:off x="7584386"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62" name="任意多边形: 形状 661"/>
              <p:cNvSpPr/>
              <p:nvPr>
                <p:custDataLst>
                  <p:tags r:id="rId88"/>
                </p:custDataLst>
              </p:nvPr>
            </p:nvSpPr>
            <p:spPr>
              <a:xfrm>
                <a:off x="7584386"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63" name="任意多边形: 形状 662"/>
              <p:cNvSpPr/>
              <p:nvPr>
                <p:custDataLst>
                  <p:tags r:id="rId89"/>
                </p:custDataLst>
              </p:nvPr>
            </p:nvSpPr>
            <p:spPr>
              <a:xfrm>
                <a:off x="7584386"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64" name="任意多边形: 形状 663"/>
              <p:cNvSpPr/>
              <p:nvPr>
                <p:custDataLst>
                  <p:tags r:id="rId90"/>
                </p:custDataLst>
              </p:nvPr>
            </p:nvSpPr>
            <p:spPr>
              <a:xfrm>
                <a:off x="7584386"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65" name="任意多边形: 形状 664"/>
              <p:cNvSpPr/>
              <p:nvPr>
                <p:custDataLst>
                  <p:tags r:id="rId91"/>
                </p:custDataLst>
              </p:nvPr>
            </p:nvSpPr>
            <p:spPr>
              <a:xfrm>
                <a:off x="7584386"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66" name="任意多边形: 形状 665"/>
              <p:cNvSpPr/>
              <p:nvPr>
                <p:custDataLst>
                  <p:tags r:id="rId92"/>
                </p:custDataLst>
              </p:nvPr>
            </p:nvSpPr>
            <p:spPr>
              <a:xfrm>
                <a:off x="7584386"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67" name="任意多边形: 形状 666"/>
              <p:cNvSpPr/>
              <p:nvPr>
                <p:custDataLst>
                  <p:tags r:id="rId93"/>
                </p:custDataLst>
              </p:nvPr>
            </p:nvSpPr>
            <p:spPr>
              <a:xfrm>
                <a:off x="7584386"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68" name="任意多边形: 形状 667"/>
              <p:cNvSpPr/>
              <p:nvPr>
                <p:custDataLst>
                  <p:tags r:id="rId94"/>
                </p:custDataLst>
              </p:nvPr>
            </p:nvSpPr>
            <p:spPr>
              <a:xfrm>
                <a:off x="7584386"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69" name="任意多边形: 形状 668"/>
              <p:cNvSpPr/>
              <p:nvPr>
                <p:custDataLst>
                  <p:tags r:id="rId95"/>
                </p:custDataLst>
              </p:nvPr>
            </p:nvSpPr>
            <p:spPr>
              <a:xfrm>
                <a:off x="7499438"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70" name="任意多边形: 形状 669"/>
              <p:cNvSpPr/>
              <p:nvPr>
                <p:custDataLst>
                  <p:tags r:id="rId96"/>
                </p:custDataLst>
              </p:nvPr>
            </p:nvSpPr>
            <p:spPr>
              <a:xfrm>
                <a:off x="7499438"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71" name="任意多边形: 形状 670"/>
              <p:cNvSpPr/>
              <p:nvPr>
                <p:custDataLst>
                  <p:tags r:id="rId97"/>
                </p:custDataLst>
              </p:nvPr>
            </p:nvSpPr>
            <p:spPr>
              <a:xfrm>
                <a:off x="7499438"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72" name="任意多边形: 形状 671"/>
              <p:cNvSpPr/>
              <p:nvPr>
                <p:custDataLst>
                  <p:tags r:id="rId98"/>
                </p:custDataLst>
              </p:nvPr>
            </p:nvSpPr>
            <p:spPr>
              <a:xfrm>
                <a:off x="7499438"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73" name="任意多边形: 形状 672"/>
              <p:cNvSpPr/>
              <p:nvPr>
                <p:custDataLst>
                  <p:tags r:id="rId99"/>
                </p:custDataLst>
              </p:nvPr>
            </p:nvSpPr>
            <p:spPr>
              <a:xfrm>
                <a:off x="7499438"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74" name="任意多边形: 形状 673"/>
              <p:cNvSpPr/>
              <p:nvPr>
                <p:custDataLst>
                  <p:tags r:id="rId100"/>
                </p:custDataLst>
              </p:nvPr>
            </p:nvSpPr>
            <p:spPr>
              <a:xfrm>
                <a:off x="7499438"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75" name="任意多边形: 形状 674"/>
              <p:cNvSpPr/>
              <p:nvPr>
                <p:custDataLst>
                  <p:tags r:id="rId101"/>
                </p:custDataLst>
              </p:nvPr>
            </p:nvSpPr>
            <p:spPr>
              <a:xfrm>
                <a:off x="7499438"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76" name="任意多边形: 形状 675"/>
              <p:cNvSpPr/>
              <p:nvPr>
                <p:custDataLst>
                  <p:tags r:id="rId102"/>
                </p:custDataLst>
              </p:nvPr>
            </p:nvSpPr>
            <p:spPr>
              <a:xfrm>
                <a:off x="7499438"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77" name="任意多边形: 形状 676"/>
              <p:cNvSpPr/>
              <p:nvPr>
                <p:custDataLst>
                  <p:tags r:id="rId103"/>
                </p:custDataLst>
              </p:nvPr>
            </p:nvSpPr>
            <p:spPr>
              <a:xfrm>
                <a:off x="7499438"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78" name="任意多边形: 形状 677"/>
              <p:cNvSpPr/>
              <p:nvPr>
                <p:custDataLst>
                  <p:tags r:id="rId104"/>
                </p:custDataLst>
              </p:nvPr>
            </p:nvSpPr>
            <p:spPr>
              <a:xfrm>
                <a:off x="7499438"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79" name="任意多边形: 形状 678"/>
              <p:cNvSpPr/>
              <p:nvPr>
                <p:custDataLst>
                  <p:tags r:id="rId105"/>
                </p:custDataLst>
              </p:nvPr>
            </p:nvSpPr>
            <p:spPr>
              <a:xfrm>
                <a:off x="7499438"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80" name="任意多边形: 形状 679"/>
              <p:cNvSpPr/>
              <p:nvPr>
                <p:custDataLst>
                  <p:tags r:id="rId106"/>
                </p:custDataLst>
              </p:nvPr>
            </p:nvSpPr>
            <p:spPr>
              <a:xfrm>
                <a:off x="7499438"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81" name="任意多边形: 形状 680"/>
              <p:cNvSpPr/>
              <p:nvPr>
                <p:custDataLst>
                  <p:tags r:id="rId107"/>
                </p:custDataLst>
              </p:nvPr>
            </p:nvSpPr>
            <p:spPr>
              <a:xfrm>
                <a:off x="7499438"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82" name="任意多边形: 形状 681"/>
              <p:cNvSpPr/>
              <p:nvPr>
                <p:custDataLst>
                  <p:tags r:id="rId108"/>
                </p:custDataLst>
              </p:nvPr>
            </p:nvSpPr>
            <p:spPr>
              <a:xfrm>
                <a:off x="7499438"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83" name="任意多边形: 形状 682"/>
              <p:cNvSpPr/>
              <p:nvPr>
                <p:custDataLst>
                  <p:tags r:id="rId109"/>
                </p:custDataLst>
              </p:nvPr>
            </p:nvSpPr>
            <p:spPr>
              <a:xfrm>
                <a:off x="7499438"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84" name="任意多边形: 形状 683"/>
              <p:cNvSpPr/>
              <p:nvPr>
                <p:custDataLst>
                  <p:tags r:id="rId110"/>
                </p:custDataLst>
              </p:nvPr>
            </p:nvSpPr>
            <p:spPr>
              <a:xfrm>
                <a:off x="7499438"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85" name="任意多边形: 形状 684"/>
              <p:cNvSpPr/>
              <p:nvPr>
                <p:custDataLst>
                  <p:tags r:id="rId111"/>
                </p:custDataLst>
              </p:nvPr>
            </p:nvSpPr>
            <p:spPr>
              <a:xfrm>
                <a:off x="7499438"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86" name="任意多边形: 形状 685"/>
              <p:cNvSpPr/>
              <p:nvPr>
                <p:custDataLst>
                  <p:tags r:id="rId112"/>
                </p:custDataLst>
              </p:nvPr>
            </p:nvSpPr>
            <p:spPr>
              <a:xfrm>
                <a:off x="7499438"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87" name="任意多边形: 形状 686"/>
              <p:cNvSpPr/>
              <p:nvPr>
                <p:custDataLst>
                  <p:tags r:id="rId113"/>
                </p:custDataLst>
              </p:nvPr>
            </p:nvSpPr>
            <p:spPr>
              <a:xfrm>
                <a:off x="7499438"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88" name="任意多边形: 形状 687"/>
              <p:cNvSpPr/>
              <p:nvPr>
                <p:custDataLst>
                  <p:tags r:id="rId114"/>
                </p:custDataLst>
              </p:nvPr>
            </p:nvSpPr>
            <p:spPr>
              <a:xfrm>
                <a:off x="7499438"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89" name="任意多边形: 形状 688"/>
              <p:cNvSpPr/>
              <p:nvPr>
                <p:custDataLst>
                  <p:tags r:id="rId115"/>
                </p:custDataLst>
              </p:nvPr>
            </p:nvSpPr>
            <p:spPr>
              <a:xfrm>
                <a:off x="7499438"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90" name="任意多边形: 形状 689"/>
              <p:cNvSpPr/>
              <p:nvPr>
                <p:custDataLst>
                  <p:tags r:id="rId116"/>
                </p:custDataLst>
              </p:nvPr>
            </p:nvSpPr>
            <p:spPr>
              <a:xfrm>
                <a:off x="7499438"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91" name="任意多边形: 形状 690"/>
              <p:cNvSpPr/>
              <p:nvPr>
                <p:custDataLst>
                  <p:tags r:id="rId117"/>
                </p:custDataLst>
              </p:nvPr>
            </p:nvSpPr>
            <p:spPr>
              <a:xfrm>
                <a:off x="7499438"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92" name="任意多边形: 形状 691"/>
              <p:cNvSpPr/>
              <p:nvPr>
                <p:custDataLst>
                  <p:tags r:id="rId118"/>
                </p:custDataLst>
              </p:nvPr>
            </p:nvSpPr>
            <p:spPr>
              <a:xfrm>
                <a:off x="7415395"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93" name="任意多边形: 形状 692"/>
              <p:cNvSpPr/>
              <p:nvPr>
                <p:custDataLst>
                  <p:tags r:id="rId119"/>
                </p:custDataLst>
              </p:nvPr>
            </p:nvSpPr>
            <p:spPr>
              <a:xfrm>
                <a:off x="7415395"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94" name="任意多边形: 形状 693"/>
              <p:cNvSpPr/>
              <p:nvPr>
                <p:custDataLst>
                  <p:tags r:id="rId120"/>
                </p:custDataLst>
              </p:nvPr>
            </p:nvSpPr>
            <p:spPr>
              <a:xfrm>
                <a:off x="7415395"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95" name="任意多边形: 形状 694"/>
              <p:cNvSpPr/>
              <p:nvPr>
                <p:custDataLst>
                  <p:tags r:id="rId121"/>
                </p:custDataLst>
              </p:nvPr>
            </p:nvSpPr>
            <p:spPr>
              <a:xfrm>
                <a:off x="7415395"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96" name="任意多边形: 形状 695"/>
              <p:cNvSpPr/>
              <p:nvPr>
                <p:custDataLst>
                  <p:tags r:id="rId122"/>
                </p:custDataLst>
              </p:nvPr>
            </p:nvSpPr>
            <p:spPr>
              <a:xfrm>
                <a:off x="7415395"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97" name="任意多边形: 形状 696"/>
              <p:cNvSpPr/>
              <p:nvPr>
                <p:custDataLst>
                  <p:tags r:id="rId123"/>
                </p:custDataLst>
              </p:nvPr>
            </p:nvSpPr>
            <p:spPr>
              <a:xfrm>
                <a:off x="7415395"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98" name="任意多边形: 形状 697"/>
              <p:cNvSpPr/>
              <p:nvPr>
                <p:custDataLst>
                  <p:tags r:id="rId124"/>
                </p:custDataLst>
              </p:nvPr>
            </p:nvSpPr>
            <p:spPr>
              <a:xfrm>
                <a:off x="7415395"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99" name="任意多边形: 形状 698"/>
              <p:cNvSpPr/>
              <p:nvPr>
                <p:custDataLst>
                  <p:tags r:id="rId125"/>
                </p:custDataLst>
              </p:nvPr>
            </p:nvSpPr>
            <p:spPr>
              <a:xfrm>
                <a:off x="7415395"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00" name="任意多边形: 形状 699"/>
              <p:cNvSpPr/>
              <p:nvPr>
                <p:custDataLst>
                  <p:tags r:id="rId126"/>
                </p:custDataLst>
              </p:nvPr>
            </p:nvSpPr>
            <p:spPr>
              <a:xfrm>
                <a:off x="7415395"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01" name="任意多边形: 形状 700"/>
              <p:cNvSpPr/>
              <p:nvPr>
                <p:custDataLst>
                  <p:tags r:id="rId127"/>
                </p:custDataLst>
              </p:nvPr>
            </p:nvSpPr>
            <p:spPr>
              <a:xfrm>
                <a:off x="7415395"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02" name="任意多边形: 形状 701"/>
              <p:cNvSpPr/>
              <p:nvPr>
                <p:custDataLst>
                  <p:tags r:id="rId128"/>
                </p:custDataLst>
              </p:nvPr>
            </p:nvSpPr>
            <p:spPr>
              <a:xfrm>
                <a:off x="7415395"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03" name="任意多边形: 形状 702"/>
              <p:cNvSpPr/>
              <p:nvPr>
                <p:custDataLst>
                  <p:tags r:id="rId129"/>
                </p:custDataLst>
              </p:nvPr>
            </p:nvSpPr>
            <p:spPr>
              <a:xfrm>
                <a:off x="7415395"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04" name="任意多边形: 形状 703"/>
              <p:cNvSpPr/>
              <p:nvPr>
                <p:custDataLst>
                  <p:tags r:id="rId130"/>
                </p:custDataLst>
              </p:nvPr>
            </p:nvSpPr>
            <p:spPr>
              <a:xfrm>
                <a:off x="7415395"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05" name="任意多边形: 形状 704"/>
              <p:cNvSpPr/>
              <p:nvPr>
                <p:custDataLst>
                  <p:tags r:id="rId131"/>
                </p:custDataLst>
              </p:nvPr>
            </p:nvSpPr>
            <p:spPr>
              <a:xfrm>
                <a:off x="7415395"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06" name="任意多边形: 形状 705"/>
              <p:cNvSpPr/>
              <p:nvPr>
                <p:custDataLst>
                  <p:tags r:id="rId132"/>
                </p:custDataLst>
              </p:nvPr>
            </p:nvSpPr>
            <p:spPr>
              <a:xfrm>
                <a:off x="7415395"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07" name="任意多边形: 形状 706"/>
              <p:cNvSpPr/>
              <p:nvPr>
                <p:custDataLst>
                  <p:tags r:id="rId133"/>
                </p:custDataLst>
              </p:nvPr>
            </p:nvSpPr>
            <p:spPr>
              <a:xfrm>
                <a:off x="7415395"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08" name="任意多边形: 形状 707"/>
              <p:cNvSpPr/>
              <p:nvPr>
                <p:custDataLst>
                  <p:tags r:id="rId134"/>
                </p:custDataLst>
              </p:nvPr>
            </p:nvSpPr>
            <p:spPr>
              <a:xfrm>
                <a:off x="7415395"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09" name="任意多边形: 形状 708"/>
              <p:cNvSpPr/>
              <p:nvPr>
                <p:custDataLst>
                  <p:tags r:id="rId135"/>
                </p:custDataLst>
              </p:nvPr>
            </p:nvSpPr>
            <p:spPr>
              <a:xfrm>
                <a:off x="7415395"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10" name="任意多边形: 形状 709"/>
              <p:cNvSpPr/>
              <p:nvPr>
                <p:custDataLst>
                  <p:tags r:id="rId136"/>
                </p:custDataLst>
              </p:nvPr>
            </p:nvSpPr>
            <p:spPr>
              <a:xfrm>
                <a:off x="7415395"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11" name="任意多边形: 形状 710"/>
              <p:cNvSpPr/>
              <p:nvPr>
                <p:custDataLst>
                  <p:tags r:id="rId137"/>
                </p:custDataLst>
              </p:nvPr>
            </p:nvSpPr>
            <p:spPr>
              <a:xfrm>
                <a:off x="7415395"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12" name="任意多边形: 形状 711"/>
              <p:cNvSpPr/>
              <p:nvPr>
                <p:custDataLst>
                  <p:tags r:id="rId138"/>
                </p:custDataLst>
              </p:nvPr>
            </p:nvSpPr>
            <p:spPr>
              <a:xfrm>
                <a:off x="7415395"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13" name="任意多边形: 形状 712"/>
              <p:cNvSpPr/>
              <p:nvPr>
                <p:custDataLst>
                  <p:tags r:id="rId139"/>
                </p:custDataLst>
              </p:nvPr>
            </p:nvSpPr>
            <p:spPr>
              <a:xfrm>
                <a:off x="7415395"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14" name="任意多边形: 形状 713"/>
              <p:cNvSpPr/>
              <p:nvPr>
                <p:custDataLst>
                  <p:tags r:id="rId140"/>
                </p:custDataLst>
              </p:nvPr>
            </p:nvSpPr>
            <p:spPr>
              <a:xfrm>
                <a:off x="7415395"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15" name="任意多边形: 形状 714"/>
              <p:cNvSpPr/>
              <p:nvPr>
                <p:custDataLst>
                  <p:tags r:id="rId141"/>
                </p:custDataLst>
              </p:nvPr>
            </p:nvSpPr>
            <p:spPr>
              <a:xfrm>
                <a:off x="7331351"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16" name="任意多边形: 形状 715"/>
              <p:cNvSpPr/>
              <p:nvPr>
                <p:custDataLst>
                  <p:tags r:id="rId142"/>
                </p:custDataLst>
              </p:nvPr>
            </p:nvSpPr>
            <p:spPr>
              <a:xfrm>
                <a:off x="7331351"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17" name="任意多边形: 形状 716"/>
              <p:cNvSpPr/>
              <p:nvPr>
                <p:custDataLst>
                  <p:tags r:id="rId143"/>
                </p:custDataLst>
              </p:nvPr>
            </p:nvSpPr>
            <p:spPr>
              <a:xfrm>
                <a:off x="7331351"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18" name="任意多边形: 形状 717"/>
              <p:cNvSpPr/>
              <p:nvPr>
                <p:custDataLst>
                  <p:tags r:id="rId144"/>
                </p:custDataLst>
              </p:nvPr>
            </p:nvSpPr>
            <p:spPr>
              <a:xfrm>
                <a:off x="7331351"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19" name="任意多边形: 形状 718"/>
              <p:cNvSpPr/>
              <p:nvPr>
                <p:custDataLst>
                  <p:tags r:id="rId145"/>
                </p:custDataLst>
              </p:nvPr>
            </p:nvSpPr>
            <p:spPr>
              <a:xfrm>
                <a:off x="7331351"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20" name="任意多边形: 形状 719"/>
              <p:cNvSpPr/>
              <p:nvPr>
                <p:custDataLst>
                  <p:tags r:id="rId146"/>
                </p:custDataLst>
              </p:nvPr>
            </p:nvSpPr>
            <p:spPr>
              <a:xfrm>
                <a:off x="7331351"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21" name="任意多边形: 形状 720"/>
              <p:cNvSpPr/>
              <p:nvPr>
                <p:custDataLst>
                  <p:tags r:id="rId147"/>
                </p:custDataLst>
              </p:nvPr>
            </p:nvSpPr>
            <p:spPr>
              <a:xfrm>
                <a:off x="7331351"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22" name="任意多边形: 形状 721"/>
              <p:cNvSpPr/>
              <p:nvPr>
                <p:custDataLst>
                  <p:tags r:id="rId148"/>
                </p:custDataLst>
              </p:nvPr>
            </p:nvSpPr>
            <p:spPr>
              <a:xfrm>
                <a:off x="7331351"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23" name="任意多边形: 形状 722"/>
              <p:cNvSpPr/>
              <p:nvPr>
                <p:custDataLst>
                  <p:tags r:id="rId149"/>
                </p:custDataLst>
              </p:nvPr>
            </p:nvSpPr>
            <p:spPr>
              <a:xfrm>
                <a:off x="7331351"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24" name="任意多边形: 形状 723"/>
              <p:cNvSpPr/>
              <p:nvPr>
                <p:custDataLst>
                  <p:tags r:id="rId150"/>
                </p:custDataLst>
              </p:nvPr>
            </p:nvSpPr>
            <p:spPr>
              <a:xfrm>
                <a:off x="7331351"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25" name="任意多边形: 形状 724"/>
              <p:cNvSpPr/>
              <p:nvPr>
                <p:custDataLst>
                  <p:tags r:id="rId151"/>
                </p:custDataLst>
              </p:nvPr>
            </p:nvSpPr>
            <p:spPr>
              <a:xfrm>
                <a:off x="7331351"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26" name="任意多边形: 形状 725"/>
              <p:cNvSpPr/>
              <p:nvPr>
                <p:custDataLst>
                  <p:tags r:id="rId152"/>
                </p:custDataLst>
              </p:nvPr>
            </p:nvSpPr>
            <p:spPr>
              <a:xfrm>
                <a:off x="7331351"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27" name="任意多边形: 形状 726"/>
              <p:cNvSpPr/>
              <p:nvPr>
                <p:custDataLst>
                  <p:tags r:id="rId153"/>
                </p:custDataLst>
              </p:nvPr>
            </p:nvSpPr>
            <p:spPr>
              <a:xfrm>
                <a:off x="7331351"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28" name="任意多边形: 形状 727"/>
              <p:cNvSpPr/>
              <p:nvPr>
                <p:custDataLst>
                  <p:tags r:id="rId154"/>
                </p:custDataLst>
              </p:nvPr>
            </p:nvSpPr>
            <p:spPr>
              <a:xfrm>
                <a:off x="7331351"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29" name="任意多边形: 形状 728"/>
              <p:cNvSpPr/>
              <p:nvPr>
                <p:custDataLst>
                  <p:tags r:id="rId155"/>
                </p:custDataLst>
              </p:nvPr>
            </p:nvSpPr>
            <p:spPr>
              <a:xfrm>
                <a:off x="7331351"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30" name="任意多边形: 形状 729"/>
              <p:cNvSpPr/>
              <p:nvPr>
                <p:custDataLst>
                  <p:tags r:id="rId156"/>
                </p:custDataLst>
              </p:nvPr>
            </p:nvSpPr>
            <p:spPr>
              <a:xfrm>
                <a:off x="7331351"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31" name="任意多边形: 形状 730"/>
              <p:cNvSpPr/>
              <p:nvPr>
                <p:custDataLst>
                  <p:tags r:id="rId157"/>
                </p:custDataLst>
              </p:nvPr>
            </p:nvSpPr>
            <p:spPr>
              <a:xfrm>
                <a:off x="7331351"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32" name="任意多边形: 形状 731"/>
              <p:cNvSpPr/>
              <p:nvPr>
                <p:custDataLst>
                  <p:tags r:id="rId158"/>
                </p:custDataLst>
              </p:nvPr>
            </p:nvSpPr>
            <p:spPr>
              <a:xfrm>
                <a:off x="7331351"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33" name="任意多边形: 形状 732"/>
              <p:cNvSpPr/>
              <p:nvPr>
                <p:custDataLst>
                  <p:tags r:id="rId159"/>
                </p:custDataLst>
              </p:nvPr>
            </p:nvSpPr>
            <p:spPr>
              <a:xfrm>
                <a:off x="7331351"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34" name="任意多边形: 形状 733"/>
              <p:cNvSpPr/>
              <p:nvPr>
                <p:custDataLst>
                  <p:tags r:id="rId160"/>
                </p:custDataLst>
              </p:nvPr>
            </p:nvSpPr>
            <p:spPr>
              <a:xfrm>
                <a:off x="7331351"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35" name="任意多边形: 形状 734"/>
              <p:cNvSpPr/>
              <p:nvPr>
                <p:custDataLst>
                  <p:tags r:id="rId161"/>
                </p:custDataLst>
              </p:nvPr>
            </p:nvSpPr>
            <p:spPr>
              <a:xfrm>
                <a:off x="7331351"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36" name="任意多边形: 形状 735"/>
              <p:cNvSpPr/>
              <p:nvPr>
                <p:custDataLst>
                  <p:tags r:id="rId162"/>
                </p:custDataLst>
              </p:nvPr>
            </p:nvSpPr>
            <p:spPr>
              <a:xfrm>
                <a:off x="7331351"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37" name="任意多边形: 形状 736"/>
              <p:cNvSpPr/>
              <p:nvPr>
                <p:custDataLst>
                  <p:tags r:id="rId163"/>
                </p:custDataLst>
              </p:nvPr>
            </p:nvSpPr>
            <p:spPr>
              <a:xfrm>
                <a:off x="7331351"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38" name="任意多边形: 形状 737"/>
              <p:cNvSpPr/>
              <p:nvPr>
                <p:custDataLst>
                  <p:tags r:id="rId164"/>
                </p:custDataLst>
              </p:nvPr>
            </p:nvSpPr>
            <p:spPr>
              <a:xfrm>
                <a:off x="7246404"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39" name="任意多边形: 形状 738"/>
              <p:cNvSpPr/>
              <p:nvPr>
                <p:custDataLst>
                  <p:tags r:id="rId165"/>
                </p:custDataLst>
              </p:nvPr>
            </p:nvSpPr>
            <p:spPr>
              <a:xfrm>
                <a:off x="7246404"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40" name="任意多边形: 形状 739"/>
              <p:cNvSpPr/>
              <p:nvPr>
                <p:custDataLst>
                  <p:tags r:id="rId166"/>
                </p:custDataLst>
              </p:nvPr>
            </p:nvSpPr>
            <p:spPr>
              <a:xfrm>
                <a:off x="7246404"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41" name="任意多边形: 形状 740"/>
              <p:cNvSpPr/>
              <p:nvPr>
                <p:custDataLst>
                  <p:tags r:id="rId167"/>
                </p:custDataLst>
              </p:nvPr>
            </p:nvSpPr>
            <p:spPr>
              <a:xfrm>
                <a:off x="7246404"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42" name="任意多边形: 形状 741"/>
              <p:cNvSpPr/>
              <p:nvPr>
                <p:custDataLst>
                  <p:tags r:id="rId168"/>
                </p:custDataLst>
              </p:nvPr>
            </p:nvSpPr>
            <p:spPr>
              <a:xfrm>
                <a:off x="7246404"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43" name="任意多边形: 形状 742"/>
              <p:cNvSpPr/>
              <p:nvPr>
                <p:custDataLst>
                  <p:tags r:id="rId169"/>
                </p:custDataLst>
              </p:nvPr>
            </p:nvSpPr>
            <p:spPr>
              <a:xfrm>
                <a:off x="7246404"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44" name="任意多边形: 形状 743"/>
              <p:cNvSpPr/>
              <p:nvPr>
                <p:custDataLst>
                  <p:tags r:id="rId170"/>
                </p:custDataLst>
              </p:nvPr>
            </p:nvSpPr>
            <p:spPr>
              <a:xfrm>
                <a:off x="7246404"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45" name="任意多边形: 形状 744"/>
              <p:cNvSpPr/>
              <p:nvPr>
                <p:custDataLst>
                  <p:tags r:id="rId171"/>
                </p:custDataLst>
              </p:nvPr>
            </p:nvSpPr>
            <p:spPr>
              <a:xfrm>
                <a:off x="7246404"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46" name="任意多边形: 形状 745"/>
              <p:cNvSpPr/>
              <p:nvPr>
                <p:custDataLst>
                  <p:tags r:id="rId172"/>
                </p:custDataLst>
              </p:nvPr>
            </p:nvSpPr>
            <p:spPr>
              <a:xfrm>
                <a:off x="7246404"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47" name="任意多边形: 形状 746"/>
              <p:cNvSpPr/>
              <p:nvPr>
                <p:custDataLst>
                  <p:tags r:id="rId173"/>
                </p:custDataLst>
              </p:nvPr>
            </p:nvSpPr>
            <p:spPr>
              <a:xfrm>
                <a:off x="7246404"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48" name="任意多边形: 形状 747"/>
              <p:cNvSpPr/>
              <p:nvPr>
                <p:custDataLst>
                  <p:tags r:id="rId174"/>
                </p:custDataLst>
              </p:nvPr>
            </p:nvSpPr>
            <p:spPr>
              <a:xfrm>
                <a:off x="7246404"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49" name="任意多边形: 形状 748"/>
              <p:cNvSpPr/>
              <p:nvPr>
                <p:custDataLst>
                  <p:tags r:id="rId175"/>
                </p:custDataLst>
              </p:nvPr>
            </p:nvSpPr>
            <p:spPr>
              <a:xfrm>
                <a:off x="7246404"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50" name="任意多边形: 形状 749"/>
              <p:cNvSpPr/>
              <p:nvPr>
                <p:custDataLst>
                  <p:tags r:id="rId176"/>
                </p:custDataLst>
              </p:nvPr>
            </p:nvSpPr>
            <p:spPr>
              <a:xfrm>
                <a:off x="7246404"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51" name="任意多边形: 形状 750"/>
              <p:cNvSpPr/>
              <p:nvPr>
                <p:custDataLst>
                  <p:tags r:id="rId177"/>
                </p:custDataLst>
              </p:nvPr>
            </p:nvSpPr>
            <p:spPr>
              <a:xfrm>
                <a:off x="7246404"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52" name="任意多边形: 形状 751"/>
              <p:cNvSpPr/>
              <p:nvPr>
                <p:custDataLst>
                  <p:tags r:id="rId178"/>
                </p:custDataLst>
              </p:nvPr>
            </p:nvSpPr>
            <p:spPr>
              <a:xfrm>
                <a:off x="7246404"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53" name="任意多边形: 形状 752"/>
              <p:cNvSpPr/>
              <p:nvPr>
                <p:custDataLst>
                  <p:tags r:id="rId179"/>
                </p:custDataLst>
              </p:nvPr>
            </p:nvSpPr>
            <p:spPr>
              <a:xfrm>
                <a:off x="7246404"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54" name="任意多边形: 形状 753"/>
              <p:cNvSpPr/>
              <p:nvPr>
                <p:custDataLst>
                  <p:tags r:id="rId180"/>
                </p:custDataLst>
              </p:nvPr>
            </p:nvSpPr>
            <p:spPr>
              <a:xfrm>
                <a:off x="7246404"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55" name="任意多边形: 形状 754"/>
              <p:cNvSpPr/>
              <p:nvPr>
                <p:custDataLst>
                  <p:tags r:id="rId181"/>
                </p:custDataLst>
              </p:nvPr>
            </p:nvSpPr>
            <p:spPr>
              <a:xfrm>
                <a:off x="7246404"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56" name="任意多边形: 形状 755"/>
              <p:cNvSpPr/>
              <p:nvPr>
                <p:custDataLst>
                  <p:tags r:id="rId182"/>
                </p:custDataLst>
              </p:nvPr>
            </p:nvSpPr>
            <p:spPr>
              <a:xfrm>
                <a:off x="7246404"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57" name="任意多边形: 形状 756"/>
              <p:cNvSpPr/>
              <p:nvPr>
                <p:custDataLst>
                  <p:tags r:id="rId183"/>
                </p:custDataLst>
              </p:nvPr>
            </p:nvSpPr>
            <p:spPr>
              <a:xfrm>
                <a:off x="7246404"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58" name="任意多边形: 形状 757"/>
              <p:cNvSpPr/>
              <p:nvPr>
                <p:custDataLst>
                  <p:tags r:id="rId184"/>
                </p:custDataLst>
              </p:nvPr>
            </p:nvSpPr>
            <p:spPr>
              <a:xfrm>
                <a:off x="7246404"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59" name="任意多边形: 形状 758"/>
              <p:cNvSpPr/>
              <p:nvPr>
                <p:custDataLst>
                  <p:tags r:id="rId185"/>
                </p:custDataLst>
              </p:nvPr>
            </p:nvSpPr>
            <p:spPr>
              <a:xfrm>
                <a:off x="7246404"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60" name="任意多边形: 形状 759"/>
              <p:cNvSpPr/>
              <p:nvPr>
                <p:custDataLst>
                  <p:tags r:id="rId186"/>
                </p:custDataLst>
              </p:nvPr>
            </p:nvSpPr>
            <p:spPr>
              <a:xfrm>
                <a:off x="7246404"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61" name="任意多边形: 形状 760"/>
              <p:cNvSpPr/>
              <p:nvPr>
                <p:custDataLst>
                  <p:tags r:id="rId187"/>
                </p:custDataLst>
              </p:nvPr>
            </p:nvSpPr>
            <p:spPr>
              <a:xfrm>
                <a:off x="7162360"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62" name="任意多边形: 形状 761"/>
              <p:cNvSpPr/>
              <p:nvPr>
                <p:custDataLst>
                  <p:tags r:id="rId188"/>
                </p:custDataLst>
              </p:nvPr>
            </p:nvSpPr>
            <p:spPr>
              <a:xfrm>
                <a:off x="7162360"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63" name="任意多边形: 形状 762"/>
              <p:cNvSpPr/>
              <p:nvPr>
                <p:custDataLst>
                  <p:tags r:id="rId189"/>
                </p:custDataLst>
              </p:nvPr>
            </p:nvSpPr>
            <p:spPr>
              <a:xfrm>
                <a:off x="7162360"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64" name="任意多边形: 形状 763"/>
              <p:cNvSpPr/>
              <p:nvPr>
                <p:custDataLst>
                  <p:tags r:id="rId190"/>
                </p:custDataLst>
              </p:nvPr>
            </p:nvSpPr>
            <p:spPr>
              <a:xfrm>
                <a:off x="7162360"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65" name="任意多边形: 形状 764"/>
              <p:cNvSpPr/>
              <p:nvPr>
                <p:custDataLst>
                  <p:tags r:id="rId191"/>
                </p:custDataLst>
              </p:nvPr>
            </p:nvSpPr>
            <p:spPr>
              <a:xfrm>
                <a:off x="7162360"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66" name="任意多边形: 形状 765"/>
              <p:cNvSpPr/>
              <p:nvPr>
                <p:custDataLst>
                  <p:tags r:id="rId192"/>
                </p:custDataLst>
              </p:nvPr>
            </p:nvSpPr>
            <p:spPr>
              <a:xfrm>
                <a:off x="7162360"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67" name="任意多边形: 形状 766"/>
              <p:cNvSpPr/>
              <p:nvPr>
                <p:custDataLst>
                  <p:tags r:id="rId193"/>
                </p:custDataLst>
              </p:nvPr>
            </p:nvSpPr>
            <p:spPr>
              <a:xfrm>
                <a:off x="7162360"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68" name="任意多边形: 形状 767"/>
              <p:cNvSpPr/>
              <p:nvPr>
                <p:custDataLst>
                  <p:tags r:id="rId194"/>
                </p:custDataLst>
              </p:nvPr>
            </p:nvSpPr>
            <p:spPr>
              <a:xfrm>
                <a:off x="7162360"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69" name="任意多边形: 形状 768"/>
              <p:cNvSpPr/>
              <p:nvPr>
                <p:custDataLst>
                  <p:tags r:id="rId195"/>
                </p:custDataLst>
              </p:nvPr>
            </p:nvSpPr>
            <p:spPr>
              <a:xfrm>
                <a:off x="7162360"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70" name="任意多边形: 形状 769"/>
              <p:cNvSpPr/>
              <p:nvPr>
                <p:custDataLst>
                  <p:tags r:id="rId196"/>
                </p:custDataLst>
              </p:nvPr>
            </p:nvSpPr>
            <p:spPr>
              <a:xfrm>
                <a:off x="7162360"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71" name="任意多边形: 形状 770"/>
              <p:cNvSpPr/>
              <p:nvPr>
                <p:custDataLst>
                  <p:tags r:id="rId197"/>
                </p:custDataLst>
              </p:nvPr>
            </p:nvSpPr>
            <p:spPr>
              <a:xfrm>
                <a:off x="7162360"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72" name="任意多边形: 形状 771"/>
              <p:cNvSpPr/>
              <p:nvPr>
                <p:custDataLst>
                  <p:tags r:id="rId198"/>
                </p:custDataLst>
              </p:nvPr>
            </p:nvSpPr>
            <p:spPr>
              <a:xfrm>
                <a:off x="7162360"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73" name="任意多边形: 形状 772"/>
              <p:cNvSpPr/>
              <p:nvPr>
                <p:custDataLst>
                  <p:tags r:id="rId199"/>
                </p:custDataLst>
              </p:nvPr>
            </p:nvSpPr>
            <p:spPr>
              <a:xfrm>
                <a:off x="7162360"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74" name="任意多边形: 形状 773"/>
              <p:cNvSpPr/>
              <p:nvPr>
                <p:custDataLst>
                  <p:tags r:id="rId200"/>
                </p:custDataLst>
              </p:nvPr>
            </p:nvSpPr>
            <p:spPr>
              <a:xfrm>
                <a:off x="7162360"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75" name="任意多边形: 形状 774"/>
              <p:cNvSpPr/>
              <p:nvPr>
                <p:custDataLst>
                  <p:tags r:id="rId201"/>
                </p:custDataLst>
              </p:nvPr>
            </p:nvSpPr>
            <p:spPr>
              <a:xfrm>
                <a:off x="7162360"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76" name="任意多边形: 形状 775"/>
              <p:cNvSpPr/>
              <p:nvPr>
                <p:custDataLst>
                  <p:tags r:id="rId202"/>
                </p:custDataLst>
              </p:nvPr>
            </p:nvSpPr>
            <p:spPr>
              <a:xfrm>
                <a:off x="7162360"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77" name="任意多边形: 形状 776"/>
              <p:cNvSpPr/>
              <p:nvPr>
                <p:custDataLst>
                  <p:tags r:id="rId203"/>
                </p:custDataLst>
              </p:nvPr>
            </p:nvSpPr>
            <p:spPr>
              <a:xfrm>
                <a:off x="7162360"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78" name="任意多边形: 形状 777"/>
              <p:cNvSpPr/>
              <p:nvPr>
                <p:custDataLst>
                  <p:tags r:id="rId204"/>
                </p:custDataLst>
              </p:nvPr>
            </p:nvSpPr>
            <p:spPr>
              <a:xfrm>
                <a:off x="7162360"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79" name="任意多边形: 形状 778"/>
              <p:cNvSpPr/>
              <p:nvPr>
                <p:custDataLst>
                  <p:tags r:id="rId205"/>
                </p:custDataLst>
              </p:nvPr>
            </p:nvSpPr>
            <p:spPr>
              <a:xfrm>
                <a:off x="7162360"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80" name="任意多边形: 形状 779"/>
              <p:cNvSpPr/>
              <p:nvPr>
                <p:custDataLst>
                  <p:tags r:id="rId206"/>
                </p:custDataLst>
              </p:nvPr>
            </p:nvSpPr>
            <p:spPr>
              <a:xfrm>
                <a:off x="7162360"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81" name="任意多边形: 形状 780"/>
              <p:cNvSpPr/>
              <p:nvPr>
                <p:custDataLst>
                  <p:tags r:id="rId207"/>
                </p:custDataLst>
              </p:nvPr>
            </p:nvSpPr>
            <p:spPr>
              <a:xfrm>
                <a:off x="7162360"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82" name="任意多边形: 形状 781"/>
              <p:cNvSpPr/>
              <p:nvPr>
                <p:custDataLst>
                  <p:tags r:id="rId208"/>
                </p:custDataLst>
              </p:nvPr>
            </p:nvSpPr>
            <p:spPr>
              <a:xfrm>
                <a:off x="7162360"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83" name="任意多边形: 形状 782"/>
              <p:cNvSpPr/>
              <p:nvPr>
                <p:custDataLst>
                  <p:tags r:id="rId209"/>
                </p:custDataLst>
              </p:nvPr>
            </p:nvSpPr>
            <p:spPr>
              <a:xfrm>
                <a:off x="7162360"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84" name="任意多边形: 形状 783"/>
              <p:cNvSpPr/>
              <p:nvPr>
                <p:custDataLst>
                  <p:tags r:id="rId210"/>
                </p:custDataLst>
              </p:nvPr>
            </p:nvSpPr>
            <p:spPr>
              <a:xfrm>
                <a:off x="7077413"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85" name="任意多边形: 形状 784"/>
              <p:cNvSpPr/>
              <p:nvPr>
                <p:custDataLst>
                  <p:tags r:id="rId211"/>
                </p:custDataLst>
              </p:nvPr>
            </p:nvSpPr>
            <p:spPr>
              <a:xfrm>
                <a:off x="7077413"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86" name="任意多边形: 形状 785"/>
              <p:cNvSpPr/>
              <p:nvPr>
                <p:custDataLst>
                  <p:tags r:id="rId212"/>
                </p:custDataLst>
              </p:nvPr>
            </p:nvSpPr>
            <p:spPr>
              <a:xfrm>
                <a:off x="7077413"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87" name="任意多边形: 形状 786"/>
              <p:cNvSpPr/>
              <p:nvPr>
                <p:custDataLst>
                  <p:tags r:id="rId213"/>
                </p:custDataLst>
              </p:nvPr>
            </p:nvSpPr>
            <p:spPr>
              <a:xfrm>
                <a:off x="7077413"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88" name="任意多边形: 形状 787"/>
              <p:cNvSpPr/>
              <p:nvPr>
                <p:custDataLst>
                  <p:tags r:id="rId214"/>
                </p:custDataLst>
              </p:nvPr>
            </p:nvSpPr>
            <p:spPr>
              <a:xfrm>
                <a:off x="7077413"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89" name="任意多边形: 形状 788"/>
              <p:cNvSpPr/>
              <p:nvPr>
                <p:custDataLst>
                  <p:tags r:id="rId215"/>
                </p:custDataLst>
              </p:nvPr>
            </p:nvSpPr>
            <p:spPr>
              <a:xfrm>
                <a:off x="7077413"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90" name="任意多边形: 形状 789"/>
              <p:cNvSpPr/>
              <p:nvPr>
                <p:custDataLst>
                  <p:tags r:id="rId216"/>
                </p:custDataLst>
              </p:nvPr>
            </p:nvSpPr>
            <p:spPr>
              <a:xfrm>
                <a:off x="7077413"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91" name="任意多边形: 形状 790"/>
              <p:cNvSpPr/>
              <p:nvPr>
                <p:custDataLst>
                  <p:tags r:id="rId217"/>
                </p:custDataLst>
              </p:nvPr>
            </p:nvSpPr>
            <p:spPr>
              <a:xfrm>
                <a:off x="7077413"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92" name="任意多边形: 形状 791"/>
              <p:cNvSpPr/>
              <p:nvPr>
                <p:custDataLst>
                  <p:tags r:id="rId218"/>
                </p:custDataLst>
              </p:nvPr>
            </p:nvSpPr>
            <p:spPr>
              <a:xfrm>
                <a:off x="7077413"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93" name="任意多边形: 形状 792"/>
              <p:cNvSpPr/>
              <p:nvPr>
                <p:custDataLst>
                  <p:tags r:id="rId219"/>
                </p:custDataLst>
              </p:nvPr>
            </p:nvSpPr>
            <p:spPr>
              <a:xfrm>
                <a:off x="7077413"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94" name="任意多边形: 形状 793"/>
              <p:cNvSpPr/>
              <p:nvPr>
                <p:custDataLst>
                  <p:tags r:id="rId220"/>
                </p:custDataLst>
              </p:nvPr>
            </p:nvSpPr>
            <p:spPr>
              <a:xfrm>
                <a:off x="7077413"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95" name="任意多边形: 形状 794"/>
              <p:cNvSpPr/>
              <p:nvPr>
                <p:custDataLst>
                  <p:tags r:id="rId221"/>
                </p:custDataLst>
              </p:nvPr>
            </p:nvSpPr>
            <p:spPr>
              <a:xfrm>
                <a:off x="7077413"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96" name="任意多边形: 形状 795"/>
              <p:cNvSpPr/>
              <p:nvPr>
                <p:custDataLst>
                  <p:tags r:id="rId222"/>
                </p:custDataLst>
              </p:nvPr>
            </p:nvSpPr>
            <p:spPr>
              <a:xfrm>
                <a:off x="7077413"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97" name="任意多边形: 形状 796"/>
              <p:cNvSpPr/>
              <p:nvPr>
                <p:custDataLst>
                  <p:tags r:id="rId223"/>
                </p:custDataLst>
              </p:nvPr>
            </p:nvSpPr>
            <p:spPr>
              <a:xfrm>
                <a:off x="7077413"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98" name="任意多边形: 形状 797"/>
              <p:cNvSpPr/>
              <p:nvPr>
                <p:custDataLst>
                  <p:tags r:id="rId224"/>
                </p:custDataLst>
              </p:nvPr>
            </p:nvSpPr>
            <p:spPr>
              <a:xfrm>
                <a:off x="7077413"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99" name="任意多边形: 形状 798"/>
              <p:cNvSpPr/>
              <p:nvPr>
                <p:custDataLst>
                  <p:tags r:id="rId225"/>
                </p:custDataLst>
              </p:nvPr>
            </p:nvSpPr>
            <p:spPr>
              <a:xfrm>
                <a:off x="7077413"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00" name="任意多边形: 形状 799"/>
              <p:cNvSpPr/>
              <p:nvPr>
                <p:custDataLst>
                  <p:tags r:id="rId226"/>
                </p:custDataLst>
              </p:nvPr>
            </p:nvSpPr>
            <p:spPr>
              <a:xfrm>
                <a:off x="7077413"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01" name="任意多边形: 形状 800"/>
              <p:cNvSpPr/>
              <p:nvPr>
                <p:custDataLst>
                  <p:tags r:id="rId227"/>
                </p:custDataLst>
              </p:nvPr>
            </p:nvSpPr>
            <p:spPr>
              <a:xfrm>
                <a:off x="7077413"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02" name="任意多边形: 形状 801"/>
              <p:cNvSpPr/>
              <p:nvPr>
                <p:custDataLst>
                  <p:tags r:id="rId228"/>
                </p:custDataLst>
              </p:nvPr>
            </p:nvSpPr>
            <p:spPr>
              <a:xfrm>
                <a:off x="7077413"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03" name="任意多边形: 形状 802"/>
              <p:cNvSpPr/>
              <p:nvPr>
                <p:custDataLst>
                  <p:tags r:id="rId229"/>
                </p:custDataLst>
              </p:nvPr>
            </p:nvSpPr>
            <p:spPr>
              <a:xfrm>
                <a:off x="7077413"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04" name="任意多边形: 形状 803"/>
              <p:cNvSpPr/>
              <p:nvPr>
                <p:custDataLst>
                  <p:tags r:id="rId230"/>
                </p:custDataLst>
              </p:nvPr>
            </p:nvSpPr>
            <p:spPr>
              <a:xfrm>
                <a:off x="7077413"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05" name="任意多边形: 形状 804"/>
              <p:cNvSpPr/>
              <p:nvPr>
                <p:custDataLst>
                  <p:tags r:id="rId231"/>
                </p:custDataLst>
              </p:nvPr>
            </p:nvSpPr>
            <p:spPr>
              <a:xfrm>
                <a:off x="7077413"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06" name="任意多边形: 形状 805"/>
              <p:cNvSpPr/>
              <p:nvPr>
                <p:custDataLst>
                  <p:tags r:id="rId232"/>
                </p:custDataLst>
              </p:nvPr>
            </p:nvSpPr>
            <p:spPr>
              <a:xfrm>
                <a:off x="7077413"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07" name="任意多边形: 形状 806"/>
              <p:cNvSpPr/>
              <p:nvPr>
                <p:custDataLst>
                  <p:tags r:id="rId233"/>
                </p:custDataLst>
              </p:nvPr>
            </p:nvSpPr>
            <p:spPr>
              <a:xfrm>
                <a:off x="6993369"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08" name="任意多边形: 形状 807"/>
              <p:cNvSpPr/>
              <p:nvPr>
                <p:custDataLst>
                  <p:tags r:id="rId234"/>
                </p:custDataLst>
              </p:nvPr>
            </p:nvSpPr>
            <p:spPr>
              <a:xfrm>
                <a:off x="6993369"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09" name="任意多边形: 形状 808"/>
              <p:cNvSpPr/>
              <p:nvPr>
                <p:custDataLst>
                  <p:tags r:id="rId235"/>
                </p:custDataLst>
              </p:nvPr>
            </p:nvSpPr>
            <p:spPr>
              <a:xfrm>
                <a:off x="6993369"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10" name="任意多边形: 形状 809"/>
              <p:cNvSpPr/>
              <p:nvPr>
                <p:custDataLst>
                  <p:tags r:id="rId236"/>
                </p:custDataLst>
              </p:nvPr>
            </p:nvSpPr>
            <p:spPr>
              <a:xfrm>
                <a:off x="6993369"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11" name="任意多边形: 形状 810"/>
              <p:cNvSpPr/>
              <p:nvPr>
                <p:custDataLst>
                  <p:tags r:id="rId237"/>
                </p:custDataLst>
              </p:nvPr>
            </p:nvSpPr>
            <p:spPr>
              <a:xfrm>
                <a:off x="6993369"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12" name="任意多边形: 形状 811"/>
              <p:cNvSpPr/>
              <p:nvPr>
                <p:custDataLst>
                  <p:tags r:id="rId238"/>
                </p:custDataLst>
              </p:nvPr>
            </p:nvSpPr>
            <p:spPr>
              <a:xfrm>
                <a:off x="6993369"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13" name="任意多边形: 形状 812"/>
              <p:cNvSpPr/>
              <p:nvPr>
                <p:custDataLst>
                  <p:tags r:id="rId239"/>
                </p:custDataLst>
              </p:nvPr>
            </p:nvSpPr>
            <p:spPr>
              <a:xfrm>
                <a:off x="6993369"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14" name="任意多边形: 形状 813"/>
              <p:cNvSpPr/>
              <p:nvPr>
                <p:custDataLst>
                  <p:tags r:id="rId240"/>
                </p:custDataLst>
              </p:nvPr>
            </p:nvSpPr>
            <p:spPr>
              <a:xfrm>
                <a:off x="6993369"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15" name="任意多边形: 形状 814"/>
              <p:cNvSpPr/>
              <p:nvPr>
                <p:custDataLst>
                  <p:tags r:id="rId241"/>
                </p:custDataLst>
              </p:nvPr>
            </p:nvSpPr>
            <p:spPr>
              <a:xfrm>
                <a:off x="6993369"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16" name="任意多边形: 形状 815"/>
              <p:cNvSpPr/>
              <p:nvPr>
                <p:custDataLst>
                  <p:tags r:id="rId242"/>
                </p:custDataLst>
              </p:nvPr>
            </p:nvSpPr>
            <p:spPr>
              <a:xfrm>
                <a:off x="6993369"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17" name="任意多边形: 形状 816"/>
              <p:cNvSpPr/>
              <p:nvPr>
                <p:custDataLst>
                  <p:tags r:id="rId243"/>
                </p:custDataLst>
              </p:nvPr>
            </p:nvSpPr>
            <p:spPr>
              <a:xfrm>
                <a:off x="6993369"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18" name="任意多边形: 形状 817"/>
              <p:cNvSpPr/>
              <p:nvPr>
                <p:custDataLst>
                  <p:tags r:id="rId244"/>
                </p:custDataLst>
              </p:nvPr>
            </p:nvSpPr>
            <p:spPr>
              <a:xfrm>
                <a:off x="6993369"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19" name="任意多边形: 形状 818"/>
              <p:cNvSpPr/>
              <p:nvPr>
                <p:custDataLst>
                  <p:tags r:id="rId245"/>
                </p:custDataLst>
              </p:nvPr>
            </p:nvSpPr>
            <p:spPr>
              <a:xfrm>
                <a:off x="6993369"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20" name="任意多边形: 形状 819"/>
              <p:cNvSpPr/>
              <p:nvPr>
                <p:custDataLst>
                  <p:tags r:id="rId246"/>
                </p:custDataLst>
              </p:nvPr>
            </p:nvSpPr>
            <p:spPr>
              <a:xfrm>
                <a:off x="6993369"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21" name="任意多边形: 形状 820"/>
              <p:cNvSpPr/>
              <p:nvPr>
                <p:custDataLst>
                  <p:tags r:id="rId247"/>
                </p:custDataLst>
              </p:nvPr>
            </p:nvSpPr>
            <p:spPr>
              <a:xfrm>
                <a:off x="6993369"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22" name="任意多边形: 形状 821"/>
              <p:cNvSpPr/>
              <p:nvPr>
                <p:custDataLst>
                  <p:tags r:id="rId248"/>
                </p:custDataLst>
              </p:nvPr>
            </p:nvSpPr>
            <p:spPr>
              <a:xfrm>
                <a:off x="6993369"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23" name="任意多边形: 形状 822"/>
              <p:cNvSpPr/>
              <p:nvPr>
                <p:custDataLst>
                  <p:tags r:id="rId249"/>
                </p:custDataLst>
              </p:nvPr>
            </p:nvSpPr>
            <p:spPr>
              <a:xfrm>
                <a:off x="6993369"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24" name="任意多边形: 形状 823"/>
              <p:cNvSpPr/>
              <p:nvPr>
                <p:custDataLst>
                  <p:tags r:id="rId250"/>
                </p:custDataLst>
              </p:nvPr>
            </p:nvSpPr>
            <p:spPr>
              <a:xfrm>
                <a:off x="6993369"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25" name="任意多边形: 形状 824"/>
              <p:cNvSpPr/>
              <p:nvPr>
                <p:custDataLst>
                  <p:tags r:id="rId251"/>
                </p:custDataLst>
              </p:nvPr>
            </p:nvSpPr>
            <p:spPr>
              <a:xfrm>
                <a:off x="6993369"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26" name="任意多边形: 形状 825"/>
              <p:cNvSpPr/>
              <p:nvPr>
                <p:custDataLst>
                  <p:tags r:id="rId252"/>
                </p:custDataLst>
              </p:nvPr>
            </p:nvSpPr>
            <p:spPr>
              <a:xfrm>
                <a:off x="6993369"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27" name="任意多边形: 形状 826"/>
              <p:cNvSpPr/>
              <p:nvPr>
                <p:custDataLst>
                  <p:tags r:id="rId253"/>
                </p:custDataLst>
              </p:nvPr>
            </p:nvSpPr>
            <p:spPr>
              <a:xfrm>
                <a:off x="6993369"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28" name="任意多边形: 形状 827"/>
              <p:cNvSpPr/>
              <p:nvPr>
                <p:custDataLst>
                  <p:tags r:id="rId254"/>
                </p:custDataLst>
              </p:nvPr>
            </p:nvSpPr>
            <p:spPr>
              <a:xfrm>
                <a:off x="6993369"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29" name="任意多边形: 形状 828"/>
              <p:cNvSpPr/>
              <p:nvPr>
                <p:custDataLst>
                  <p:tags r:id="rId255"/>
                </p:custDataLst>
              </p:nvPr>
            </p:nvSpPr>
            <p:spPr>
              <a:xfrm>
                <a:off x="6993369"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30" name="任意多边形: 形状 829"/>
              <p:cNvSpPr/>
              <p:nvPr>
                <p:custDataLst>
                  <p:tags r:id="rId256"/>
                </p:custDataLst>
              </p:nvPr>
            </p:nvSpPr>
            <p:spPr>
              <a:xfrm>
                <a:off x="6908422"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31" name="任意多边形: 形状 830"/>
              <p:cNvSpPr/>
              <p:nvPr>
                <p:custDataLst>
                  <p:tags r:id="rId257"/>
                </p:custDataLst>
              </p:nvPr>
            </p:nvSpPr>
            <p:spPr>
              <a:xfrm>
                <a:off x="6908422"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32" name="任意多边形: 形状 831"/>
              <p:cNvSpPr/>
              <p:nvPr>
                <p:custDataLst>
                  <p:tags r:id="rId258"/>
                </p:custDataLst>
              </p:nvPr>
            </p:nvSpPr>
            <p:spPr>
              <a:xfrm>
                <a:off x="6908422"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33" name="任意多边形: 形状 832"/>
              <p:cNvSpPr/>
              <p:nvPr>
                <p:custDataLst>
                  <p:tags r:id="rId259"/>
                </p:custDataLst>
              </p:nvPr>
            </p:nvSpPr>
            <p:spPr>
              <a:xfrm>
                <a:off x="6908422"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34" name="任意多边形: 形状 833"/>
              <p:cNvSpPr/>
              <p:nvPr>
                <p:custDataLst>
                  <p:tags r:id="rId260"/>
                </p:custDataLst>
              </p:nvPr>
            </p:nvSpPr>
            <p:spPr>
              <a:xfrm>
                <a:off x="6908422"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35" name="任意多边形: 形状 834"/>
              <p:cNvSpPr/>
              <p:nvPr>
                <p:custDataLst>
                  <p:tags r:id="rId261"/>
                </p:custDataLst>
              </p:nvPr>
            </p:nvSpPr>
            <p:spPr>
              <a:xfrm>
                <a:off x="6908422"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36" name="任意多边形: 形状 835"/>
              <p:cNvSpPr/>
              <p:nvPr>
                <p:custDataLst>
                  <p:tags r:id="rId262"/>
                </p:custDataLst>
              </p:nvPr>
            </p:nvSpPr>
            <p:spPr>
              <a:xfrm>
                <a:off x="6908422"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37" name="任意多边形: 形状 836"/>
              <p:cNvSpPr/>
              <p:nvPr>
                <p:custDataLst>
                  <p:tags r:id="rId263"/>
                </p:custDataLst>
              </p:nvPr>
            </p:nvSpPr>
            <p:spPr>
              <a:xfrm>
                <a:off x="6908422"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38" name="任意多边形: 形状 837"/>
              <p:cNvSpPr/>
              <p:nvPr>
                <p:custDataLst>
                  <p:tags r:id="rId264"/>
                </p:custDataLst>
              </p:nvPr>
            </p:nvSpPr>
            <p:spPr>
              <a:xfrm>
                <a:off x="6908422"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39" name="任意多边形: 形状 838"/>
              <p:cNvSpPr/>
              <p:nvPr>
                <p:custDataLst>
                  <p:tags r:id="rId265"/>
                </p:custDataLst>
              </p:nvPr>
            </p:nvSpPr>
            <p:spPr>
              <a:xfrm>
                <a:off x="6908422"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40" name="任意多边形: 形状 839"/>
              <p:cNvSpPr/>
              <p:nvPr>
                <p:custDataLst>
                  <p:tags r:id="rId266"/>
                </p:custDataLst>
              </p:nvPr>
            </p:nvSpPr>
            <p:spPr>
              <a:xfrm>
                <a:off x="6908422"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41" name="任意多边形: 形状 840"/>
              <p:cNvSpPr/>
              <p:nvPr>
                <p:custDataLst>
                  <p:tags r:id="rId267"/>
                </p:custDataLst>
              </p:nvPr>
            </p:nvSpPr>
            <p:spPr>
              <a:xfrm>
                <a:off x="6908422"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42" name="任意多边形: 形状 841"/>
              <p:cNvSpPr/>
              <p:nvPr>
                <p:custDataLst>
                  <p:tags r:id="rId268"/>
                </p:custDataLst>
              </p:nvPr>
            </p:nvSpPr>
            <p:spPr>
              <a:xfrm>
                <a:off x="6908422"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43" name="任意多边形: 形状 842"/>
              <p:cNvSpPr/>
              <p:nvPr>
                <p:custDataLst>
                  <p:tags r:id="rId269"/>
                </p:custDataLst>
              </p:nvPr>
            </p:nvSpPr>
            <p:spPr>
              <a:xfrm>
                <a:off x="6908422"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44" name="任意多边形: 形状 843"/>
              <p:cNvSpPr/>
              <p:nvPr>
                <p:custDataLst>
                  <p:tags r:id="rId270"/>
                </p:custDataLst>
              </p:nvPr>
            </p:nvSpPr>
            <p:spPr>
              <a:xfrm>
                <a:off x="6908422"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45" name="任意多边形: 形状 844"/>
              <p:cNvSpPr/>
              <p:nvPr>
                <p:custDataLst>
                  <p:tags r:id="rId271"/>
                </p:custDataLst>
              </p:nvPr>
            </p:nvSpPr>
            <p:spPr>
              <a:xfrm>
                <a:off x="6908422"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46" name="任意多边形: 形状 845"/>
              <p:cNvSpPr/>
              <p:nvPr>
                <p:custDataLst>
                  <p:tags r:id="rId272"/>
                </p:custDataLst>
              </p:nvPr>
            </p:nvSpPr>
            <p:spPr>
              <a:xfrm>
                <a:off x="6908422"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47" name="任意多边形: 形状 846"/>
              <p:cNvSpPr/>
              <p:nvPr>
                <p:custDataLst>
                  <p:tags r:id="rId273"/>
                </p:custDataLst>
              </p:nvPr>
            </p:nvSpPr>
            <p:spPr>
              <a:xfrm>
                <a:off x="6908422"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48" name="任意多边形: 形状 847"/>
              <p:cNvSpPr/>
              <p:nvPr>
                <p:custDataLst>
                  <p:tags r:id="rId274"/>
                </p:custDataLst>
              </p:nvPr>
            </p:nvSpPr>
            <p:spPr>
              <a:xfrm>
                <a:off x="6908422"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49" name="任意多边形: 形状 848"/>
              <p:cNvSpPr/>
              <p:nvPr>
                <p:custDataLst>
                  <p:tags r:id="rId275"/>
                </p:custDataLst>
              </p:nvPr>
            </p:nvSpPr>
            <p:spPr>
              <a:xfrm>
                <a:off x="6908422"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50" name="任意多边形: 形状 849"/>
              <p:cNvSpPr/>
              <p:nvPr>
                <p:custDataLst>
                  <p:tags r:id="rId276"/>
                </p:custDataLst>
              </p:nvPr>
            </p:nvSpPr>
            <p:spPr>
              <a:xfrm>
                <a:off x="6908422"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51" name="任意多边形: 形状 850"/>
              <p:cNvSpPr/>
              <p:nvPr>
                <p:custDataLst>
                  <p:tags r:id="rId277"/>
                </p:custDataLst>
              </p:nvPr>
            </p:nvSpPr>
            <p:spPr>
              <a:xfrm>
                <a:off x="6908422"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52" name="任意多边形: 形状 851"/>
              <p:cNvSpPr/>
              <p:nvPr>
                <p:custDataLst>
                  <p:tags r:id="rId278"/>
                </p:custDataLst>
              </p:nvPr>
            </p:nvSpPr>
            <p:spPr>
              <a:xfrm>
                <a:off x="6908422"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53" name="任意多边形: 形状 852"/>
              <p:cNvSpPr/>
              <p:nvPr>
                <p:custDataLst>
                  <p:tags r:id="rId279"/>
                </p:custDataLst>
              </p:nvPr>
            </p:nvSpPr>
            <p:spPr>
              <a:xfrm>
                <a:off x="6824378"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54" name="任意多边形: 形状 853"/>
              <p:cNvSpPr/>
              <p:nvPr>
                <p:custDataLst>
                  <p:tags r:id="rId280"/>
                </p:custDataLst>
              </p:nvPr>
            </p:nvSpPr>
            <p:spPr>
              <a:xfrm>
                <a:off x="6824378"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55" name="任意多边形: 形状 854"/>
              <p:cNvSpPr/>
              <p:nvPr>
                <p:custDataLst>
                  <p:tags r:id="rId281"/>
                </p:custDataLst>
              </p:nvPr>
            </p:nvSpPr>
            <p:spPr>
              <a:xfrm>
                <a:off x="6824378"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56" name="任意多边形: 形状 855"/>
              <p:cNvSpPr/>
              <p:nvPr>
                <p:custDataLst>
                  <p:tags r:id="rId282"/>
                </p:custDataLst>
              </p:nvPr>
            </p:nvSpPr>
            <p:spPr>
              <a:xfrm>
                <a:off x="6824378"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57" name="任意多边形: 形状 856"/>
              <p:cNvSpPr/>
              <p:nvPr>
                <p:custDataLst>
                  <p:tags r:id="rId283"/>
                </p:custDataLst>
              </p:nvPr>
            </p:nvSpPr>
            <p:spPr>
              <a:xfrm>
                <a:off x="6824378"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58" name="任意多边形: 形状 857"/>
              <p:cNvSpPr/>
              <p:nvPr>
                <p:custDataLst>
                  <p:tags r:id="rId284"/>
                </p:custDataLst>
              </p:nvPr>
            </p:nvSpPr>
            <p:spPr>
              <a:xfrm>
                <a:off x="6824378"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59" name="任意多边形: 形状 858"/>
              <p:cNvSpPr/>
              <p:nvPr>
                <p:custDataLst>
                  <p:tags r:id="rId285"/>
                </p:custDataLst>
              </p:nvPr>
            </p:nvSpPr>
            <p:spPr>
              <a:xfrm>
                <a:off x="6824378"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60" name="任意多边形: 形状 859"/>
              <p:cNvSpPr/>
              <p:nvPr>
                <p:custDataLst>
                  <p:tags r:id="rId286"/>
                </p:custDataLst>
              </p:nvPr>
            </p:nvSpPr>
            <p:spPr>
              <a:xfrm>
                <a:off x="6824378"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61" name="任意多边形: 形状 860"/>
              <p:cNvSpPr/>
              <p:nvPr>
                <p:custDataLst>
                  <p:tags r:id="rId287"/>
                </p:custDataLst>
              </p:nvPr>
            </p:nvSpPr>
            <p:spPr>
              <a:xfrm>
                <a:off x="6824378"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62" name="任意多边形: 形状 861"/>
              <p:cNvSpPr/>
              <p:nvPr>
                <p:custDataLst>
                  <p:tags r:id="rId288"/>
                </p:custDataLst>
              </p:nvPr>
            </p:nvSpPr>
            <p:spPr>
              <a:xfrm>
                <a:off x="6824378"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63" name="任意多边形: 形状 862"/>
              <p:cNvSpPr/>
              <p:nvPr>
                <p:custDataLst>
                  <p:tags r:id="rId289"/>
                </p:custDataLst>
              </p:nvPr>
            </p:nvSpPr>
            <p:spPr>
              <a:xfrm>
                <a:off x="6824378"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64" name="任意多边形: 形状 863"/>
              <p:cNvSpPr/>
              <p:nvPr>
                <p:custDataLst>
                  <p:tags r:id="rId290"/>
                </p:custDataLst>
              </p:nvPr>
            </p:nvSpPr>
            <p:spPr>
              <a:xfrm>
                <a:off x="6824378"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65" name="任意多边形: 形状 864"/>
              <p:cNvSpPr/>
              <p:nvPr>
                <p:custDataLst>
                  <p:tags r:id="rId291"/>
                </p:custDataLst>
              </p:nvPr>
            </p:nvSpPr>
            <p:spPr>
              <a:xfrm>
                <a:off x="6824378"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66" name="任意多边形: 形状 865"/>
              <p:cNvSpPr/>
              <p:nvPr>
                <p:custDataLst>
                  <p:tags r:id="rId292"/>
                </p:custDataLst>
              </p:nvPr>
            </p:nvSpPr>
            <p:spPr>
              <a:xfrm>
                <a:off x="6824378"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67" name="任意多边形: 形状 866"/>
              <p:cNvSpPr/>
              <p:nvPr>
                <p:custDataLst>
                  <p:tags r:id="rId293"/>
                </p:custDataLst>
              </p:nvPr>
            </p:nvSpPr>
            <p:spPr>
              <a:xfrm>
                <a:off x="6824378"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68" name="任意多边形: 形状 867"/>
              <p:cNvSpPr/>
              <p:nvPr>
                <p:custDataLst>
                  <p:tags r:id="rId294"/>
                </p:custDataLst>
              </p:nvPr>
            </p:nvSpPr>
            <p:spPr>
              <a:xfrm>
                <a:off x="6824378"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69" name="任意多边形: 形状 868"/>
              <p:cNvSpPr/>
              <p:nvPr>
                <p:custDataLst>
                  <p:tags r:id="rId295"/>
                </p:custDataLst>
              </p:nvPr>
            </p:nvSpPr>
            <p:spPr>
              <a:xfrm>
                <a:off x="6824378"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70" name="任意多边形: 形状 869"/>
              <p:cNvSpPr/>
              <p:nvPr>
                <p:custDataLst>
                  <p:tags r:id="rId296"/>
                </p:custDataLst>
              </p:nvPr>
            </p:nvSpPr>
            <p:spPr>
              <a:xfrm>
                <a:off x="6824378"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71" name="任意多边形: 形状 870"/>
              <p:cNvSpPr/>
              <p:nvPr>
                <p:custDataLst>
                  <p:tags r:id="rId297"/>
                </p:custDataLst>
              </p:nvPr>
            </p:nvSpPr>
            <p:spPr>
              <a:xfrm>
                <a:off x="6824378"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72" name="任意多边形: 形状 871"/>
              <p:cNvSpPr/>
              <p:nvPr>
                <p:custDataLst>
                  <p:tags r:id="rId298"/>
                </p:custDataLst>
              </p:nvPr>
            </p:nvSpPr>
            <p:spPr>
              <a:xfrm>
                <a:off x="6824378"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73" name="任意多边形: 形状 872"/>
              <p:cNvSpPr/>
              <p:nvPr>
                <p:custDataLst>
                  <p:tags r:id="rId299"/>
                </p:custDataLst>
              </p:nvPr>
            </p:nvSpPr>
            <p:spPr>
              <a:xfrm>
                <a:off x="6824378"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74" name="任意多边形: 形状 873"/>
              <p:cNvSpPr/>
              <p:nvPr>
                <p:custDataLst>
                  <p:tags r:id="rId300"/>
                </p:custDataLst>
              </p:nvPr>
            </p:nvSpPr>
            <p:spPr>
              <a:xfrm>
                <a:off x="6824378"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75" name="任意多边形: 形状 874"/>
              <p:cNvSpPr/>
              <p:nvPr>
                <p:custDataLst>
                  <p:tags r:id="rId301"/>
                </p:custDataLst>
              </p:nvPr>
            </p:nvSpPr>
            <p:spPr>
              <a:xfrm>
                <a:off x="6824378"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76" name="任意多边形: 形状 875"/>
              <p:cNvSpPr/>
              <p:nvPr>
                <p:custDataLst>
                  <p:tags r:id="rId302"/>
                </p:custDataLst>
              </p:nvPr>
            </p:nvSpPr>
            <p:spPr>
              <a:xfrm>
                <a:off x="6740334"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77" name="任意多边形: 形状 876"/>
              <p:cNvSpPr/>
              <p:nvPr>
                <p:custDataLst>
                  <p:tags r:id="rId303"/>
                </p:custDataLst>
              </p:nvPr>
            </p:nvSpPr>
            <p:spPr>
              <a:xfrm>
                <a:off x="6740334"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78" name="任意多边形: 形状 877"/>
              <p:cNvSpPr/>
              <p:nvPr>
                <p:custDataLst>
                  <p:tags r:id="rId304"/>
                </p:custDataLst>
              </p:nvPr>
            </p:nvSpPr>
            <p:spPr>
              <a:xfrm>
                <a:off x="6740334"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79" name="任意多边形: 形状 878"/>
              <p:cNvSpPr/>
              <p:nvPr>
                <p:custDataLst>
                  <p:tags r:id="rId305"/>
                </p:custDataLst>
              </p:nvPr>
            </p:nvSpPr>
            <p:spPr>
              <a:xfrm>
                <a:off x="6740334"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80" name="任意多边形: 形状 879"/>
              <p:cNvSpPr/>
              <p:nvPr>
                <p:custDataLst>
                  <p:tags r:id="rId306"/>
                </p:custDataLst>
              </p:nvPr>
            </p:nvSpPr>
            <p:spPr>
              <a:xfrm>
                <a:off x="6740334"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81" name="任意多边形: 形状 880"/>
              <p:cNvSpPr/>
              <p:nvPr>
                <p:custDataLst>
                  <p:tags r:id="rId307"/>
                </p:custDataLst>
              </p:nvPr>
            </p:nvSpPr>
            <p:spPr>
              <a:xfrm>
                <a:off x="6740334"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82" name="任意多边形: 形状 881"/>
              <p:cNvSpPr/>
              <p:nvPr>
                <p:custDataLst>
                  <p:tags r:id="rId308"/>
                </p:custDataLst>
              </p:nvPr>
            </p:nvSpPr>
            <p:spPr>
              <a:xfrm>
                <a:off x="6740334"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83" name="任意多边形: 形状 882"/>
              <p:cNvSpPr/>
              <p:nvPr>
                <p:custDataLst>
                  <p:tags r:id="rId309"/>
                </p:custDataLst>
              </p:nvPr>
            </p:nvSpPr>
            <p:spPr>
              <a:xfrm>
                <a:off x="6740334"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84" name="任意多边形: 形状 883"/>
              <p:cNvSpPr/>
              <p:nvPr>
                <p:custDataLst>
                  <p:tags r:id="rId310"/>
                </p:custDataLst>
              </p:nvPr>
            </p:nvSpPr>
            <p:spPr>
              <a:xfrm>
                <a:off x="6740334"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85" name="任意多边形: 形状 884"/>
              <p:cNvSpPr/>
              <p:nvPr>
                <p:custDataLst>
                  <p:tags r:id="rId311"/>
                </p:custDataLst>
              </p:nvPr>
            </p:nvSpPr>
            <p:spPr>
              <a:xfrm>
                <a:off x="6740334"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86" name="任意多边形: 形状 885"/>
              <p:cNvSpPr/>
              <p:nvPr>
                <p:custDataLst>
                  <p:tags r:id="rId312"/>
                </p:custDataLst>
              </p:nvPr>
            </p:nvSpPr>
            <p:spPr>
              <a:xfrm>
                <a:off x="6740334"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87" name="任意多边形: 形状 886"/>
              <p:cNvSpPr/>
              <p:nvPr>
                <p:custDataLst>
                  <p:tags r:id="rId313"/>
                </p:custDataLst>
              </p:nvPr>
            </p:nvSpPr>
            <p:spPr>
              <a:xfrm>
                <a:off x="6740334"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88" name="任意多边形: 形状 887"/>
              <p:cNvSpPr/>
              <p:nvPr>
                <p:custDataLst>
                  <p:tags r:id="rId314"/>
                </p:custDataLst>
              </p:nvPr>
            </p:nvSpPr>
            <p:spPr>
              <a:xfrm>
                <a:off x="6740334"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89" name="任意多边形: 形状 888"/>
              <p:cNvSpPr/>
              <p:nvPr>
                <p:custDataLst>
                  <p:tags r:id="rId315"/>
                </p:custDataLst>
              </p:nvPr>
            </p:nvSpPr>
            <p:spPr>
              <a:xfrm>
                <a:off x="6740334"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90" name="任意多边形: 形状 889"/>
              <p:cNvSpPr/>
              <p:nvPr>
                <p:custDataLst>
                  <p:tags r:id="rId316"/>
                </p:custDataLst>
              </p:nvPr>
            </p:nvSpPr>
            <p:spPr>
              <a:xfrm>
                <a:off x="6740334"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91" name="任意多边形: 形状 890"/>
              <p:cNvSpPr/>
              <p:nvPr>
                <p:custDataLst>
                  <p:tags r:id="rId317"/>
                </p:custDataLst>
              </p:nvPr>
            </p:nvSpPr>
            <p:spPr>
              <a:xfrm>
                <a:off x="6740334"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92" name="任意多边形: 形状 891"/>
              <p:cNvSpPr/>
              <p:nvPr>
                <p:custDataLst>
                  <p:tags r:id="rId318"/>
                </p:custDataLst>
              </p:nvPr>
            </p:nvSpPr>
            <p:spPr>
              <a:xfrm>
                <a:off x="6740334"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93" name="任意多边形: 形状 892"/>
              <p:cNvSpPr/>
              <p:nvPr>
                <p:custDataLst>
                  <p:tags r:id="rId319"/>
                </p:custDataLst>
              </p:nvPr>
            </p:nvSpPr>
            <p:spPr>
              <a:xfrm>
                <a:off x="6740334"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94" name="任意多边形: 形状 893"/>
              <p:cNvSpPr/>
              <p:nvPr>
                <p:custDataLst>
                  <p:tags r:id="rId320"/>
                </p:custDataLst>
              </p:nvPr>
            </p:nvSpPr>
            <p:spPr>
              <a:xfrm>
                <a:off x="6740334"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95" name="任意多边形: 形状 894"/>
              <p:cNvSpPr/>
              <p:nvPr>
                <p:custDataLst>
                  <p:tags r:id="rId321"/>
                </p:custDataLst>
              </p:nvPr>
            </p:nvSpPr>
            <p:spPr>
              <a:xfrm>
                <a:off x="6740334"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96" name="任意多边形: 形状 895"/>
              <p:cNvSpPr/>
              <p:nvPr>
                <p:custDataLst>
                  <p:tags r:id="rId322"/>
                </p:custDataLst>
              </p:nvPr>
            </p:nvSpPr>
            <p:spPr>
              <a:xfrm>
                <a:off x="6740334"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97" name="任意多边形: 形状 896"/>
              <p:cNvSpPr/>
              <p:nvPr>
                <p:custDataLst>
                  <p:tags r:id="rId323"/>
                </p:custDataLst>
              </p:nvPr>
            </p:nvSpPr>
            <p:spPr>
              <a:xfrm>
                <a:off x="6740334"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98" name="任意多边形: 形状 897"/>
              <p:cNvSpPr/>
              <p:nvPr>
                <p:custDataLst>
                  <p:tags r:id="rId324"/>
                </p:custDataLst>
              </p:nvPr>
            </p:nvSpPr>
            <p:spPr>
              <a:xfrm>
                <a:off x="6740334"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99" name="任意多边形: 形状 898"/>
              <p:cNvSpPr/>
              <p:nvPr>
                <p:custDataLst>
                  <p:tags r:id="rId325"/>
                </p:custDataLst>
              </p:nvPr>
            </p:nvSpPr>
            <p:spPr>
              <a:xfrm>
                <a:off x="6655387"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00" name="任意多边形: 形状 899"/>
              <p:cNvSpPr/>
              <p:nvPr>
                <p:custDataLst>
                  <p:tags r:id="rId326"/>
                </p:custDataLst>
              </p:nvPr>
            </p:nvSpPr>
            <p:spPr>
              <a:xfrm>
                <a:off x="6655387"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01" name="任意多边形: 形状 900"/>
              <p:cNvSpPr/>
              <p:nvPr>
                <p:custDataLst>
                  <p:tags r:id="rId327"/>
                </p:custDataLst>
              </p:nvPr>
            </p:nvSpPr>
            <p:spPr>
              <a:xfrm>
                <a:off x="6655387"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02" name="任意多边形: 形状 901"/>
              <p:cNvSpPr/>
              <p:nvPr>
                <p:custDataLst>
                  <p:tags r:id="rId328"/>
                </p:custDataLst>
              </p:nvPr>
            </p:nvSpPr>
            <p:spPr>
              <a:xfrm>
                <a:off x="6655387"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03" name="任意多边形: 形状 902"/>
              <p:cNvSpPr/>
              <p:nvPr>
                <p:custDataLst>
                  <p:tags r:id="rId329"/>
                </p:custDataLst>
              </p:nvPr>
            </p:nvSpPr>
            <p:spPr>
              <a:xfrm>
                <a:off x="6655387"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04" name="任意多边形: 形状 903"/>
              <p:cNvSpPr/>
              <p:nvPr>
                <p:custDataLst>
                  <p:tags r:id="rId330"/>
                </p:custDataLst>
              </p:nvPr>
            </p:nvSpPr>
            <p:spPr>
              <a:xfrm>
                <a:off x="6655387"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05" name="任意多边形: 形状 904"/>
              <p:cNvSpPr/>
              <p:nvPr>
                <p:custDataLst>
                  <p:tags r:id="rId331"/>
                </p:custDataLst>
              </p:nvPr>
            </p:nvSpPr>
            <p:spPr>
              <a:xfrm>
                <a:off x="6655387"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06" name="任意多边形: 形状 905"/>
              <p:cNvSpPr/>
              <p:nvPr>
                <p:custDataLst>
                  <p:tags r:id="rId332"/>
                </p:custDataLst>
              </p:nvPr>
            </p:nvSpPr>
            <p:spPr>
              <a:xfrm>
                <a:off x="6655387"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07" name="任意多边形: 形状 906"/>
              <p:cNvSpPr/>
              <p:nvPr>
                <p:custDataLst>
                  <p:tags r:id="rId333"/>
                </p:custDataLst>
              </p:nvPr>
            </p:nvSpPr>
            <p:spPr>
              <a:xfrm>
                <a:off x="6655387"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08" name="任意多边形: 形状 907"/>
              <p:cNvSpPr/>
              <p:nvPr>
                <p:custDataLst>
                  <p:tags r:id="rId334"/>
                </p:custDataLst>
              </p:nvPr>
            </p:nvSpPr>
            <p:spPr>
              <a:xfrm>
                <a:off x="6655387"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09" name="任意多边形: 形状 908"/>
              <p:cNvSpPr/>
              <p:nvPr>
                <p:custDataLst>
                  <p:tags r:id="rId335"/>
                </p:custDataLst>
              </p:nvPr>
            </p:nvSpPr>
            <p:spPr>
              <a:xfrm>
                <a:off x="6655387"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10" name="任意多边形: 形状 909"/>
              <p:cNvSpPr/>
              <p:nvPr>
                <p:custDataLst>
                  <p:tags r:id="rId336"/>
                </p:custDataLst>
              </p:nvPr>
            </p:nvSpPr>
            <p:spPr>
              <a:xfrm>
                <a:off x="6655387"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11" name="任意多边形: 形状 910"/>
              <p:cNvSpPr/>
              <p:nvPr>
                <p:custDataLst>
                  <p:tags r:id="rId337"/>
                </p:custDataLst>
              </p:nvPr>
            </p:nvSpPr>
            <p:spPr>
              <a:xfrm>
                <a:off x="6655387"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12" name="任意多边形: 形状 911"/>
              <p:cNvSpPr/>
              <p:nvPr>
                <p:custDataLst>
                  <p:tags r:id="rId338"/>
                </p:custDataLst>
              </p:nvPr>
            </p:nvSpPr>
            <p:spPr>
              <a:xfrm>
                <a:off x="6655387"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13" name="任意多边形: 形状 912"/>
              <p:cNvSpPr/>
              <p:nvPr>
                <p:custDataLst>
                  <p:tags r:id="rId339"/>
                </p:custDataLst>
              </p:nvPr>
            </p:nvSpPr>
            <p:spPr>
              <a:xfrm>
                <a:off x="6655387"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14" name="任意多边形: 形状 913"/>
              <p:cNvSpPr/>
              <p:nvPr>
                <p:custDataLst>
                  <p:tags r:id="rId340"/>
                </p:custDataLst>
              </p:nvPr>
            </p:nvSpPr>
            <p:spPr>
              <a:xfrm>
                <a:off x="6655387"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15" name="任意多边形: 形状 914"/>
              <p:cNvSpPr/>
              <p:nvPr>
                <p:custDataLst>
                  <p:tags r:id="rId341"/>
                </p:custDataLst>
              </p:nvPr>
            </p:nvSpPr>
            <p:spPr>
              <a:xfrm>
                <a:off x="6655387"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16" name="任意多边形: 形状 915"/>
              <p:cNvSpPr/>
              <p:nvPr>
                <p:custDataLst>
                  <p:tags r:id="rId342"/>
                </p:custDataLst>
              </p:nvPr>
            </p:nvSpPr>
            <p:spPr>
              <a:xfrm>
                <a:off x="6655387"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17" name="任意多边形: 形状 916"/>
              <p:cNvSpPr/>
              <p:nvPr>
                <p:custDataLst>
                  <p:tags r:id="rId343"/>
                </p:custDataLst>
              </p:nvPr>
            </p:nvSpPr>
            <p:spPr>
              <a:xfrm>
                <a:off x="6655387"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18" name="任意多边形: 形状 917"/>
              <p:cNvSpPr/>
              <p:nvPr>
                <p:custDataLst>
                  <p:tags r:id="rId344"/>
                </p:custDataLst>
              </p:nvPr>
            </p:nvSpPr>
            <p:spPr>
              <a:xfrm>
                <a:off x="6655387"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19" name="任意多边形: 形状 918"/>
              <p:cNvSpPr/>
              <p:nvPr>
                <p:custDataLst>
                  <p:tags r:id="rId345"/>
                </p:custDataLst>
              </p:nvPr>
            </p:nvSpPr>
            <p:spPr>
              <a:xfrm>
                <a:off x="6655387"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20" name="任意多边形: 形状 919"/>
              <p:cNvSpPr/>
              <p:nvPr>
                <p:custDataLst>
                  <p:tags r:id="rId346"/>
                </p:custDataLst>
              </p:nvPr>
            </p:nvSpPr>
            <p:spPr>
              <a:xfrm>
                <a:off x="6655387"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21" name="任意多边形: 形状 920"/>
              <p:cNvSpPr/>
              <p:nvPr>
                <p:custDataLst>
                  <p:tags r:id="rId347"/>
                </p:custDataLst>
              </p:nvPr>
            </p:nvSpPr>
            <p:spPr>
              <a:xfrm>
                <a:off x="6655387"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22" name="任意多边形: 形状 921"/>
              <p:cNvSpPr/>
              <p:nvPr>
                <p:custDataLst>
                  <p:tags r:id="rId348"/>
                </p:custDataLst>
              </p:nvPr>
            </p:nvSpPr>
            <p:spPr>
              <a:xfrm>
                <a:off x="6571343"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23" name="任意多边形: 形状 922"/>
              <p:cNvSpPr/>
              <p:nvPr>
                <p:custDataLst>
                  <p:tags r:id="rId349"/>
                </p:custDataLst>
              </p:nvPr>
            </p:nvSpPr>
            <p:spPr>
              <a:xfrm>
                <a:off x="6571343"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24" name="任意多边形: 形状 923"/>
              <p:cNvSpPr/>
              <p:nvPr>
                <p:custDataLst>
                  <p:tags r:id="rId350"/>
                </p:custDataLst>
              </p:nvPr>
            </p:nvSpPr>
            <p:spPr>
              <a:xfrm>
                <a:off x="6571343"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25" name="任意多边形: 形状 924"/>
              <p:cNvSpPr/>
              <p:nvPr>
                <p:custDataLst>
                  <p:tags r:id="rId351"/>
                </p:custDataLst>
              </p:nvPr>
            </p:nvSpPr>
            <p:spPr>
              <a:xfrm>
                <a:off x="6571343"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26" name="任意多边形: 形状 925"/>
              <p:cNvSpPr/>
              <p:nvPr>
                <p:custDataLst>
                  <p:tags r:id="rId352"/>
                </p:custDataLst>
              </p:nvPr>
            </p:nvSpPr>
            <p:spPr>
              <a:xfrm>
                <a:off x="6571343"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27" name="任意多边形: 形状 926"/>
              <p:cNvSpPr/>
              <p:nvPr>
                <p:custDataLst>
                  <p:tags r:id="rId353"/>
                </p:custDataLst>
              </p:nvPr>
            </p:nvSpPr>
            <p:spPr>
              <a:xfrm>
                <a:off x="6571343"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28" name="任意多边形: 形状 927"/>
              <p:cNvSpPr/>
              <p:nvPr>
                <p:custDataLst>
                  <p:tags r:id="rId354"/>
                </p:custDataLst>
              </p:nvPr>
            </p:nvSpPr>
            <p:spPr>
              <a:xfrm>
                <a:off x="6571343"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29" name="任意多边形: 形状 928"/>
              <p:cNvSpPr/>
              <p:nvPr>
                <p:custDataLst>
                  <p:tags r:id="rId355"/>
                </p:custDataLst>
              </p:nvPr>
            </p:nvSpPr>
            <p:spPr>
              <a:xfrm>
                <a:off x="6571343"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30" name="任意多边形: 形状 929"/>
              <p:cNvSpPr/>
              <p:nvPr>
                <p:custDataLst>
                  <p:tags r:id="rId356"/>
                </p:custDataLst>
              </p:nvPr>
            </p:nvSpPr>
            <p:spPr>
              <a:xfrm>
                <a:off x="6571343"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31" name="任意多边形: 形状 930"/>
              <p:cNvSpPr/>
              <p:nvPr>
                <p:custDataLst>
                  <p:tags r:id="rId357"/>
                </p:custDataLst>
              </p:nvPr>
            </p:nvSpPr>
            <p:spPr>
              <a:xfrm>
                <a:off x="6571343"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32" name="任意多边形: 形状 931"/>
              <p:cNvSpPr/>
              <p:nvPr>
                <p:custDataLst>
                  <p:tags r:id="rId358"/>
                </p:custDataLst>
              </p:nvPr>
            </p:nvSpPr>
            <p:spPr>
              <a:xfrm>
                <a:off x="6571343"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33" name="任意多边形: 形状 932"/>
              <p:cNvSpPr/>
              <p:nvPr>
                <p:custDataLst>
                  <p:tags r:id="rId359"/>
                </p:custDataLst>
              </p:nvPr>
            </p:nvSpPr>
            <p:spPr>
              <a:xfrm>
                <a:off x="6571343"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34" name="任意多边形: 形状 933"/>
              <p:cNvSpPr/>
              <p:nvPr>
                <p:custDataLst>
                  <p:tags r:id="rId360"/>
                </p:custDataLst>
              </p:nvPr>
            </p:nvSpPr>
            <p:spPr>
              <a:xfrm>
                <a:off x="6571343"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35" name="任意多边形: 形状 934"/>
              <p:cNvSpPr/>
              <p:nvPr>
                <p:custDataLst>
                  <p:tags r:id="rId361"/>
                </p:custDataLst>
              </p:nvPr>
            </p:nvSpPr>
            <p:spPr>
              <a:xfrm>
                <a:off x="6571343"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36" name="任意多边形: 形状 935"/>
              <p:cNvSpPr/>
              <p:nvPr>
                <p:custDataLst>
                  <p:tags r:id="rId362"/>
                </p:custDataLst>
              </p:nvPr>
            </p:nvSpPr>
            <p:spPr>
              <a:xfrm>
                <a:off x="6571343"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37" name="任意多边形: 形状 936"/>
              <p:cNvSpPr/>
              <p:nvPr>
                <p:custDataLst>
                  <p:tags r:id="rId363"/>
                </p:custDataLst>
              </p:nvPr>
            </p:nvSpPr>
            <p:spPr>
              <a:xfrm>
                <a:off x="6571343"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38" name="任意多边形: 形状 937"/>
              <p:cNvSpPr/>
              <p:nvPr>
                <p:custDataLst>
                  <p:tags r:id="rId364"/>
                </p:custDataLst>
              </p:nvPr>
            </p:nvSpPr>
            <p:spPr>
              <a:xfrm>
                <a:off x="6571343"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39" name="任意多边形: 形状 938"/>
              <p:cNvSpPr/>
              <p:nvPr>
                <p:custDataLst>
                  <p:tags r:id="rId365"/>
                </p:custDataLst>
              </p:nvPr>
            </p:nvSpPr>
            <p:spPr>
              <a:xfrm>
                <a:off x="6571343"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40" name="任意多边形: 形状 939"/>
              <p:cNvSpPr/>
              <p:nvPr>
                <p:custDataLst>
                  <p:tags r:id="rId366"/>
                </p:custDataLst>
              </p:nvPr>
            </p:nvSpPr>
            <p:spPr>
              <a:xfrm>
                <a:off x="6571343"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41" name="任意多边形: 形状 940"/>
              <p:cNvSpPr/>
              <p:nvPr>
                <p:custDataLst>
                  <p:tags r:id="rId367"/>
                </p:custDataLst>
              </p:nvPr>
            </p:nvSpPr>
            <p:spPr>
              <a:xfrm>
                <a:off x="6571343"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42" name="任意多边形: 形状 941"/>
              <p:cNvSpPr/>
              <p:nvPr>
                <p:custDataLst>
                  <p:tags r:id="rId368"/>
                </p:custDataLst>
              </p:nvPr>
            </p:nvSpPr>
            <p:spPr>
              <a:xfrm>
                <a:off x="6571343"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43" name="任意多边形: 形状 942"/>
              <p:cNvSpPr/>
              <p:nvPr>
                <p:custDataLst>
                  <p:tags r:id="rId369"/>
                </p:custDataLst>
              </p:nvPr>
            </p:nvSpPr>
            <p:spPr>
              <a:xfrm>
                <a:off x="6571343"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44" name="任意多边形: 形状 943"/>
              <p:cNvSpPr/>
              <p:nvPr>
                <p:custDataLst>
                  <p:tags r:id="rId370"/>
                </p:custDataLst>
              </p:nvPr>
            </p:nvSpPr>
            <p:spPr>
              <a:xfrm>
                <a:off x="6571343"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45" name="任意多边形: 形状 944"/>
              <p:cNvSpPr/>
              <p:nvPr>
                <p:custDataLst>
                  <p:tags r:id="rId371"/>
                </p:custDataLst>
              </p:nvPr>
            </p:nvSpPr>
            <p:spPr>
              <a:xfrm>
                <a:off x="6486396"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46" name="任意多边形: 形状 945"/>
              <p:cNvSpPr/>
              <p:nvPr>
                <p:custDataLst>
                  <p:tags r:id="rId372"/>
                </p:custDataLst>
              </p:nvPr>
            </p:nvSpPr>
            <p:spPr>
              <a:xfrm>
                <a:off x="6486396"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47" name="任意多边形: 形状 946"/>
              <p:cNvSpPr/>
              <p:nvPr>
                <p:custDataLst>
                  <p:tags r:id="rId373"/>
                </p:custDataLst>
              </p:nvPr>
            </p:nvSpPr>
            <p:spPr>
              <a:xfrm>
                <a:off x="6486396"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48" name="任意多边形: 形状 947"/>
              <p:cNvSpPr/>
              <p:nvPr>
                <p:custDataLst>
                  <p:tags r:id="rId374"/>
                </p:custDataLst>
              </p:nvPr>
            </p:nvSpPr>
            <p:spPr>
              <a:xfrm>
                <a:off x="6486396"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49" name="任意多边形: 形状 948"/>
              <p:cNvSpPr/>
              <p:nvPr>
                <p:custDataLst>
                  <p:tags r:id="rId375"/>
                </p:custDataLst>
              </p:nvPr>
            </p:nvSpPr>
            <p:spPr>
              <a:xfrm>
                <a:off x="6486396"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50" name="任意多边形: 形状 949"/>
              <p:cNvSpPr/>
              <p:nvPr>
                <p:custDataLst>
                  <p:tags r:id="rId376"/>
                </p:custDataLst>
              </p:nvPr>
            </p:nvSpPr>
            <p:spPr>
              <a:xfrm>
                <a:off x="6486396"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51" name="任意多边形: 形状 950"/>
              <p:cNvSpPr/>
              <p:nvPr>
                <p:custDataLst>
                  <p:tags r:id="rId377"/>
                </p:custDataLst>
              </p:nvPr>
            </p:nvSpPr>
            <p:spPr>
              <a:xfrm>
                <a:off x="6486396"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52" name="任意多边形: 形状 951"/>
              <p:cNvSpPr/>
              <p:nvPr>
                <p:custDataLst>
                  <p:tags r:id="rId378"/>
                </p:custDataLst>
              </p:nvPr>
            </p:nvSpPr>
            <p:spPr>
              <a:xfrm>
                <a:off x="6486396"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53" name="任意多边形: 形状 952"/>
              <p:cNvSpPr/>
              <p:nvPr>
                <p:custDataLst>
                  <p:tags r:id="rId379"/>
                </p:custDataLst>
              </p:nvPr>
            </p:nvSpPr>
            <p:spPr>
              <a:xfrm>
                <a:off x="6486396"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54" name="任意多边形: 形状 953"/>
              <p:cNvSpPr/>
              <p:nvPr>
                <p:custDataLst>
                  <p:tags r:id="rId380"/>
                </p:custDataLst>
              </p:nvPr>
            </p:nvSpPr>
            <p:spPr>
              <a:xfrm>
                <a:off x="6486396"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55" name="任意多边形: 形状 954"/>
              <p:cNvSpPr/>
              <p:nvPr>
                <p:custDataLst>
                  <p:tags r:id="rId381"/>
                </p:custDataLst>
              </p:nvPr>
            </p:nvSpPr>
            <p:spPr>
              <a:xfrm>
                <a:off x="6486396"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56" name="任意多边形: 形状 955"/>
              <p:cNvSpPr/>
              <p:nvPr>
                <p:custDataLst>
                  <p:tags r:id="rId382"/>
                </p:custDataLst>
              </p:nvPr>
            </p:nvSpPr>
            <p:spPr>
              <a:xfrm>
                <a:off x="6486396"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57" name="任意多边形: 形状 956"/>
              <p:cNvSpPr/>
              <p:nvPr>
                <p:custDataLst>
                  <p:tags r:id="rId383"/>
                </p:custDataLst>
              </p:nvPr>
            </p:nvSpPr>
            <p:spPr>
              <a:xfrm>
                <a:off x="6486396"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58" name="任意多边形: 形状 957"/>
              <p:cNvSpPr/>
              <p:nvPr>
                <p:custDataLst>
                  <p:tags r:id="rId384"/>
                </p:custDataLst>
              </p:nvPr>
            </p:nvSpPr>
            <p:spPr>
              <a:xfrm>
                <a:off x="6486396"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59" name="任意多边形: 形状 958"/>
              <p:cNvSpPr/>
              <p:nvPr>
                <p:custDataLst>
                  <p:tags r:id="rId385"/>
                </p:custDataLst>
              </p:nvPr>
            </p:nvSpPr>
            <p:spPr>
              <a:xfrm>
                <a:off x="6486396"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60" name="任意多边形: 形状 959"/>
              <p:cNvSpPr/>
              <p:nvPr>
                <p:custDataLst>
                  <p:tags r:id="rId386"/>
                </p:custDataLst>
              </p:nvPr>
            </p:nvSpPr>
            <p:spPr>
              <a:xfrm>
                <a:off x="6486396"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61" name="任意多边形: 形状 960"/>
              <p:cNvSpPr/>
              <p:nvPr>
                <p:custDataLst>
                  <p:tags r:id="rId387"/>
                </p:custDataLst>
              </p:nvPr>
            </p:nvSpPr>
            <p:spPr>
              <a:xfrm>
                <a:off x="6486396"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62" name="任意多边形: 形状 961"/>
              <p:cNvSpPr/>
              <p:nvPr>
                <p:custDataLst>
                  <p:tags r:id="rId388"/>
                </p:custDataLst>
              </p:nvPr>
            </p:nvSpPr>
            <p:spPr>
              <a:xfrm>
                <a:off x="6486396"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63" name="任意多边形: 形状 962"/>
              <p:cNvSpPr/>
              <p:nvPr>
                <p:custDataLst>
                  <p:tags r:id="rId389"/>
                </p:custDataLst>
              </p:nvPr>
            </p:nvSpPr>
            <p:spPr>
              <a:xfrm>
                <a:off x="6486396"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64" name="任意多边形: 形状 963"/>
              <p:cNvSpPr/>
              <p:nvPr>
                <p:custDataLst>
                  <p:tags r:id="rId390"/>
                </p:custDataLst>
              </p:nvPr>
            </p:nvSpPr>
            <p:spPr>
              <a:xfrm>
                <a:off x="6486396"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65" name="任意多边形: 形状 964"/>
              <p:cNvSpPr/>
              <p:nvPr>
                <p:custDataLst>
                  <p:tags r:id="rId391"/>
                </p:custDataLst>
              </p:nvPr>
            </p:nvSpPr>
            <p:spPr>
              <a:xfrm>
                <a:off x="6486396"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66" name="任意多边形: 形状 965"/>
              <p:cNvSpPr/>
              <p:nvPr>
                <p:custDataLst>
                  <p:tags r:id="rId392"/>
                </p:custDataLst>
              </p:nvPr>
            </p:nvSpPr>
            <p:spPr>
              <a:xfrm>
                <a:off x="6486396"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67" name="任意多边形: 形状 966"/>
              <p:cNvSpPr/>
              <p:nvPr>
                <p:custDataLst>
                  <p:tags r:id="rId393"/>
                </p:custDataLst>
              </p:nvPr>
            </p:nvSpPr>
            <p:spPr>
              <a:xfrm>
                <a:off x="6486396"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68" name="任意多边形: 形状 967"/>
              <p:cNvSpPr/>
              <p:nvPr>
                <p:custDataLst>
                  <p:tags r:id="rId394"/>
                </p:custDataLst>
              </p:nvPr>
            </p:nvSpPr>
            <p:spPr>
              <a:xfrm>
                <a:off x="6402352"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69" name="任意多边形: 形状 968"/>
              <p:cNvSpPr/>
              <p:nvPr>
                <p:custDataLst>
                  <p:tags r:id="rId395"/>
                </p:custDataLst>
              </p:nvPr>
            </p:nvSpPr>
            <p:spPr>
              <a:xfrm>
                <a:off x="6402352"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70" name="任意多边形: 形状 969"/>
              <p:cNvSpPr/>
              <p:nvPr>
                <p:custDataLst>
                  <p:tags r:id="rId396"/>
                </p:custDataLst>
              </p:nvPr>
            </p:nvSpPr>
            <p:spPr>
              <a:xfrm>
                <a:off x="6402352"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71" name="任意多边形: 形状 970"/>
              <p:cNvSpPr/>
              <p:nvPr>
                <p:custDataLst>
                  <p:tags r:id="rId397"/>
                </p:custDataLst>
              </p:nvPr>
            </p:nvSpPr>
            <p:spPr>
              <a:xfrm>
                <a:off x="6402352"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72" name="任意多边形: 形状 971"/>
              <p:cNvSpPr/>
              <p:nvPr>
                <p:custDataLst>
                  <p:tags r:id="rId398"/>
                </p:custDataLst>
              </p:nvPr>
            </p:nvSpPr>
            <p:spPr>
              <a:xfrm>
                <a:off x="6402352"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73" name="任意多边形: 形状 972"/>
              <p:cNvSpPr/>
              <p:nvPr>
                <p:custDataLst>
                  <p:tags r:id="rId399"/>
                </p:custDataLst>
              </p:nvPr>
            </p:nvSpPr>
            <p:spPr>
              <a:xfrm>
                <a:off x="6402352"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74" name="任意多边形: 形状 973"/>
              <p:cNvSpPr/>
              <p:nvPr>
                <p:custDataLst>
                  <p:tags r:id="rId400"/>
                </p:custDataLst>
              </p:nvPr>
            </p:nvSpPr>
            <p:spPr>
              <a:xfrm>
                <a:off x="6402352"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75" name="任意多边形: 形状 974"/>
              <p:cNvSpPr/>
              <p:nvPr>
                <p:custDataLst>
                  <p:tags r:id="rId401"/>
                </p:custDataLst>
              </p:nvPr>
            </p:nvSpPr>
            <p:spPr>
              <a:xfrm>
                <a:off x="6402352"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76" name="任意多边形: 形状 975"/>
              <p:cNvSpPr/>
              <p:nvPr>
                <p:custDataLst>
                  <p:tags r:id="rId402"/>
                </p:custDataLst>
              </p:nvPr>
            </p:nvSpPr>
            <p:spPr>
              <a:xfrm>
                <a:off x="6402352"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77" name="任意多边形: 形状 976"/>
              <p:cNvSpPr/>
              <p:nvPr>
                <p:custDataLst>
                  <p:tags r:id="rId403"/>
                </p:custDataLst>
              </p:nvPr>
            </p:nvSpPr>
            <p:spPr>
              <a:xfrm>
                <a:off x="6402352"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78" name="任意多边形: 形状 977"/>
              <p:cNvSpPr/>
              <p:nvPr>
                <p:custDataLst>
                  <p:tags r:id="rId404"/>
                </p:custDataLst>
              </p:nvPr>
            </p:nvSpPr>
            <p:spPr>
              <a:xfrm>
                <a:off x="6402352"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79" name="任意多边形: 形状 978"/>
              <p:cNvSpPr/>
              <p:nvPr>
                <p:custDataLst>
                  <p:tags r:id="rId405"/>
                </p:custDataLst>
              </p:nvPr>
            </p:nvSpPr>
            <p:spPr>
              <a:xfrm>
                <a:off x="6402352"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80" name="任意多边形: 形状 979"/>
              <p:cNvSpPr/>
              <p:nvPr>
                <p:custDataLst>
                  <p:tags r:id="rId406"/>
                </p:custDataLst>
              </p:nvPr>
            </p:nvSpPr>
            <p:spPr>
              <a:xfrm>
                <a:off x="6402352"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81" name="任意多边形: 形状 980"/>
              <p:cNvSpPr/>
              <p:nvPr>
                <p:custDataLst>
                  <p:tags r:id="rId407"/>
                </p:custDataLst>
              </p:nvPr>
            </p:nvSpPr>
            <p:spPr>
              <a:xfrm>
                <a:off x="6402352"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82" name="任意多边形: 形状 981"/>
              <p:cNvSpPr/>
              <p:nvPr>
                <p:custDataLst>
                  <p:tags r:id="rId408"/>
                </p:custDataLst>
              </p:nvPr>
            </p:nvSpPr>
            <p:spPr>
              <a:xfrm>
                <a:off x="6402352"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83" name="任意多边形: 形状 982"/>
              <p:cNvSpPr/>
              <p:nvPr>
                <p:custDataLst>
                  <p:tags r:id="rId409"/>
                </p:custDataLst>
              </p:nvPr>
            </p:nvSpPr>
            <p:spPr>
              <a:xfrm>
                <a:off x="6402352"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84" name="任意多边形: 形状 983"/>
              <p:cNvSpPr/>
              <p:nvPr>
                <p:custDataLst>
                  <p:tags r:id="rId410"/>
                </p:custDataLst>
              </p:nvPr>
            </p:nvSpPr>
            <p:spPr>
              <a:xfrm>
                <a:off x="6402352"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85" name="任意多边形: 形状 984"/>
              <p:cNvSpPr/>
              <p:nvPr>
                <p:custDataLst>
                  <p:tags r:id="rId411"/>
                </p:custDataLst>
              </p:nvPr>
            </p:nvSpPr>
            <p:spPr>
              <a:xfrm>
                <a:off x="6402352"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86" name="任意多边形: 形状 985"/>
              <p:cNvSpPr/>
              <p:nvPr>
                <p:custDataLst>
                  <p:tags r:id="rId412"/>
                </p:custDataLst>
              </p:nvPr>
            </p:nvSpPr>
            <p:spPr>
              <a:xfrm>
                <a:off x="6402352"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87" name="任意多边形: 形状 986"/>
              <p:cNvSpPr/>
              <p:nvPr>
                <p:custDataLst>
                  <p:tags r:id="rId413"/>
                </p:custDataLst>
              </p:nvPr>
            </p:nvSpPr>
            <p:spPr>
              <a:xfrm>
                <a:off x="6402352"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88" name="任意多边形: 形状 987"/>
              <p:cNvSpPr/>
              <p:nvPr>
                <p:custDataLst>
                  <p:tags r:id="rId414"/>
                </p:custDataLst>
              </p:nvPr>
            </p:nvSpPr>
            <p:spPr>
              <a:xfrm>
                <a:off x="6402352"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89" name="任意多边形: 形状 988"/>
              <p:cNvSpPr/>
              <p:nvPr>
                <p:custDataLst>
                  <p:tags r:id="rId415"/>
                </p:custDataLst>
              </p:nvPr>
            </p:nvSpPr>
            <p:spPr>
              <a:xfrm>
                <a:off x="6402352"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90" name="任意多边形: 形状 989"/>
              <p:cNvSpPr/>
              <p:nvPr>
                <p:custDataLst>
                  <p:tags r:id="rId416"/>
                </p:custDataLst>
              </p:nvPr>
            </p:nvSpPr>
            <p:spPr>
              <a:xfrm>
                <a:off x="6402352"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91" name="任意多边形: 形状 990"/>
              <p:cNvSpPr/>
              <p:nvPr>
                <p:custDataLst>
                  <p:tags r:id="rId417"/>
                </p:custDataLst>
              </p:nvPr>
            </p:nvSpPr>
            <p:spPr>
              <a:xfrm>
                <a:off x="6318309"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92" name="任意多边形: 形状 991"/>
              <p:cNvSpPr/>
              <p:nvPr>
                <p:custDataLst>
                  <p:tags r:id="rId418"/>
                </p:custDataLst>
              </p:nvPr>
            </p:nvSpPr>
            <p:spPr>
              <a:xfrm>
                <a:off x="6318309"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93" name="任意多边形: 形状 992"/>
              <p:cNvSpPr/>
              <p:nvPr>
                <p:custDataLst>
                  <p:tags r:id="rId419"/>
                </p:custDataLst>
              </p:nvPr>
            </p:nvSpPr>
            <p:spPr>
              <a:xfrm>
                <a:off x="6318309"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94" name="任意多边形: 形状 993"/>
              <p:cNvSpPr/>
              <p:nvPr>
                <p:custDataLst>
                  <p:tags r:id="rId420"/>
                </p:custDataLst>
              </p:nvPr>
            </p:nvSpPr>
            <p:spPr>
              <a:xfrm>
                <a:off x="6318309"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95" name="任意多边形: 形状 994"/>
              <p:cNvSpPr/>
              <p:nvPr>
                <p:custDataLst>
                  <p:tags r:id="rId421"/>
                </p:custDataLst>
              </p:nvPr>
            </p:nvSpPr>
            <p:spPr>
              <a:xfrm>
                <a:off x="6318309"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96" name="任意多边形: 形状 995"/>
              <p:cNvSpPr/>
              <p:nvPr>
                <p:custDataLst>
                  <p:tags r:id="rId422"/>
                </p:custDataLst>
              </p:nvPr>
            </p:nvSpPr>
            <p:spPr>
              <a:xfrm>
                <a:off x="6318309"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97" name="任意多边形: 形状 996"/>
              <p:cNvSpPr/>
              <p:nvPr>
                <p:custDataLst>
                  <p:tags r:id="rId423"/>
                </p:custDataLst>
              </p:nvPr>
            </p:nvSpPr>
            <p:spPr>
              <a:xfrm>
                <a:off x="6318309"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98" name="任意多边形: 形状 997"/>
              <p:cNvSpPr/>
              <p:nvPr>
                <p:custDataLst>
                  <p:tags r:id="rId424"/>
                </p:custDataLst>
              </p:nvPr>
            </p:nvSpPr>
            <p:spPr>
              <a:xfrm>
                <a:off x="6318309"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99" name="任意多边形: 形状 998"/>
              <p:cNvSpPr/>
              <p:nvPr>
                <p:custDataLst>
                  <p:tags r:id="rId425"/>
                </p:custDataLst>
              </p:nvPr>
            </p:nvSpPr>
            <p:spPr>
              <a:xfrm>
                <a:off x="6318309"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00" name="任意多边形: 形状 999"/>
              <p:cNvSpPr/>
              <p:nvPr>
                <p:custDataLst>
                  <p:tags r:id="rId426"/>
                </p:custDataLst>
              </p:nvPr>
            </p:nvSpPr>
            <p:spPr>
              <a:xfrm>
                <a:off x="6318309"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01" name="任意多边形: 形状 1000"/>
              <p:cNvSpPr/>
              <p:nvPr>
                <p:custDataLst>
                  <p:tags r:id="rId427"/>
                </p:custDataLst>
              </p:nvPr>
            </p:nvSpPr>
            <p:spPr>
              <a:xfrm>
                <a:off x="6318309"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02" name="任意多边形: 形状 1001"/>
              <p:cNvSpPr/>
              <p:nvPr>
                <p:custDataLst>
                  <p:tags r:id="rId428"/>
                </p:custDataLst>
              </p:nvPr>
            </p:nvSpPr>
            <p:spPr>
              <a:xfrm>
                <a:off x="6318309"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03" name="任意多边形: 形状 1002"/>
              <p:cNvSpPr/>
              <p:nvPr>
                <p:custDataLst>
                  <p:tags r:id="rId429"/>
                </p:custDataLst>
              </p:nvPr>
            </p:nvSpPr>
            <p:spPr>
              <a:xfrm>
                <a:off x="6318309"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04" name="任意多边形: 形状 1003"/>
              <p:cNvSpPr/>
              <p:nvPr>
                <p:custDataLst>
                  <p:tags r:id="rId430"/>
                </p:custDataLst>
              </p:nvPr>
            </p:nvSpPr>
            <p:spPr>
              <a:xfrm>
                <a:off x="6318309"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05" name="任意多边形: 形状 1004"/>
              <p:cNvSpPr/>
              <p:nvPr>
                <p:custDataLst>
                  <p:tags r:id="rId431"/>
                </p:custDataLst>
              </p:nvPr>
            </p:nvSpPr>
            <p:spPr>
              <a:xfrm>
                <a:off x="6318309"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06" name="任意多边形: 形状 1005"/>
              <p:cNvSpPr/>
              <p:nvPr>
                <p:custDataLst>
                  <p:tags r:id="rId432"/>
                </p:custDataLst>
              </p:nvPr>
            </p:nvSpPr>
            <p:spPr>
              <a:xfrm>
                <a:off x="6318309"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07" name="任意多边形: 形状 1006"/>
              <p:cNvSpPr/>
              <p:nvPr>
                <p:custDataLst>
                  <p:tags r:id="rId433"/>
                </p:custDataLst>
              </p:nvPr>
            </p:nvSpPr>
            <p:spPr>
              <a:xfrm>
                <a:off x="6318309"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08" name="任意多边形: 形状 1007"/>
              <p:cNvSpPr/>
              <p:nvPr>
                <p:custDataLst>
                  <p:tags r:id="rId434"/>
                </p:custDataLst>
              </p:nvPr>
            </p:nvSpPr>
            <p:spPr>
              <a:xfrm>
                <a:off x="6318309"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09" name="任意多边形: 形状 1008"/>
              <p:cNvSpPr/>
              <p:nvPr>
                <p:custDataLst>
                  <p:tags r:id="rId435"/>
                </p:custDataLst>
              </p:nvPr>
            </p:nvSpPr>
            <p:spPr>
              <a:xfrm>
                <a:off x="6318309"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10" name="任意多边形: 形状 1009"/>
              <p:cNvSpPr/>
              <p:nvPr>
                <p:custDataLst>
                  <p:tags r:id="rId436"/>
                </p:custDataLst>
              </p:nvPr>
            </p:nvSpPr>
            <p:spPr>
              <a:xfrm>
                <a:off x="6318309"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11" name="任意多边形: 形状 1010"/>
              <p:cNvSpPr/>
              <p:nvPr>
                <p:custDataLst>
                  <p:tags r:id="rId437"/>
                </p:custDataLst>
              </p:nvPr>
            </p:nvSpPr>
            <p:spPr>
              <a:xfrm>
                <a:off x="6318309"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12" name="任意多边形: 形状 1011"/>
              <p:cNvSpPr/>
              <p:nvPr>
                <p:custDataLst>
                  <p:tags r:id="rId438"/>
                </p:custDataLst>
              </p:nvPr>
            </p:nvSpPr>
            <p:spPr>
              <a:xfrm>
                <a:off x="6318309"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13" name="任意多边形: 形状 1012"/>
              <p:cNvSpPr/>
              <p:nvPr>
                <p:custDataLst>
                  <p:tags r:id="rId439"/>
                </p:custDataLst>
              </p:nvPr>
            </p:nvSpPr>
            <p:spPr>
              <a:xfrm>
                <a:off x="6318309"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14" name="任意多边形: 形状 1013"/>
              <p:cNvSpPr/>
              <p:nvPr>
                <p:custDataLst>
                  <p:tags r:id="rId440"/>
                </p:custDataLst>
              </p:nvPr>
            </p:nvSpPr>
            <p:spPr>
              <a:xfrm>
                <a:off x="6233361"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15" name="任意多边形: 形状 1014"/>
              <p:cNvSpPr/>
              <p:nvPr>
                <p:custDataLst>
                  <p:tags r:id="rId441"/>
                </p:custDataLst>
              </p:nvPr>
            </p:nvSpPr>
            <p:spPr>
              <a:xfrm>
                <a:off x="6233361"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16" name="任意多边形: 形状 1015"/>
              <p:cNvSpPr/>
              <p:nvPr>
                <p:custDataLst>
                  <p:tags r:id="rId442"/>
                </p:custDataLst>
              </p:nvPr>
            </p:nvSpPr>
            <p:spPr>
              <a:xfrm>
                <a:off x="6233361"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17" name="任意多边形: 形状 1016"/>
              <p:cNvSpPr/>
              <p:nvPr>
                <p:custDataLst>
                  <p:tags r:id="rId443"/>
                </p:custDataLst>
              </p:nvPr>
            </p:nvSpPr>
            <p:spPr>
              <a:xfrm>
                <a:off x="6233361"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18" name="任意多边形: 形状 1017"/>
              <p:cNvSpPr/>
              <p:nvPr>
                <p:custDataLst>
                  <p:tags r:id="rId444"/>
                </p:custDataLst>
              </p:nvPr>
            </p:nvSpPr>
            <p:spPr>
              <a:xfrm>
                <a:off x="6233361"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19" name="任意多边形: 形状 1018"/>
              <p:cNvSpPr/>
              <p:nvPr>
                <p:custDataLst>
                  <p:tags r:id="rId445"/>
                </p:custDataLst>
              </p:nvPr>
            </p:nvSpPr>
            <p:spPr>
              <a:xfrm>
                <a:off x="6233361"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20" name="任意多边形: 形状 1019"/>
              <p:cNvSpPr/>
              <p:nvPr>
                <p:custDataLst>
                  <p:tags r:id="rId446"/>
                </p:custDataLst>
              </p:nvPr>
            </p:nvSpPr>
            <p:spPr>
              <a:xfrm>
                <a:off x="6233361"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21" name="任意多边形: 形状 1020"/>
              <p:cNvSpPr/>
              <p:nvPr>
                <p:custDataLst>
                  <p:tags r:id="rId447"/>
                </p:custDataLst>
              </p:nvPr>
            </p:nvSpPr>
            <p:spPr>
              <a:xfrm>
                <a:off x="6233361"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22" name="任意多边形: 形状 1021"/>
              <p:cNvSpPr/>
              <p:nvPr>
                <p:custDataLst>
                  <p:tags r:id="rId448"/>
                </p:custDataLst>
              </p:nvPr>
            </p:nvSpPr>
            <p:spPr>
              <a:xfrm>
                <a:off x="6233361"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23" name="任意多边形: 形状 1022"/>
              <p:cNvSpPr/>
              <p:nvPr>
                <p:custDataLst>
                  <p:tags r:id="rId449"/>
                </p:custDataLst>
              </p:nvPr>
            </p:nvSpPr>
            <p:spPr>
              <a:xfrm>
                <a:off x="6233361"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24" name="任意多边形: 形状 1023"/>
              <p:cNvSpPr/>
              <p:nvPr>
                <p:custDataLst>
                  <p:tags r:id="rId450"/>
                </p:custDataLst>
              </p:nvPr>
            </p:nvSpPr>
            <p:spPr>
              <a:xfrm>
                <a:off x="6233361"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25" name="任意多边形: 形状 1024"/>
              <p:cNvSpPr/>
              <p:nvPr>
                <p:custDataLst>
                  <p:tags r:id="rId451"/>
                </p:custDataLst>
              </p:nvPr>
            </p:nvSpPr>
            <p:spPr>
              <a:xfrm>
                <a:off x="6233361"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26" name="任意多边形: 形状 1025"/>
              <p:cNvSpPr/>
              <p:nvPr>
                <p:custDataLst>
                  <p:tags r:id="rId452"/>
                </p:custDataLst>
              </p:nvPr>
            </p:nvSpPr>
            <p:spPr>
              <a:xfrm>
                <a:off x="6233361"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27" name="任意多边形: 形状 1026"/>
              <p:cNvSpPr/>
              <p:nvPr>
                <p:custDataLst>
                  <p:tags r:id="rId453"/>
                </p:custDataLst>
              </p:nvPr>
            </p:nvSpPr>
            <p:spPr>
              <a:xfrm>
                <a:off x="6233361"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28" name="任意多边形: 形状 1027"/>
              <p:cNvSpPr/>
              <p:nvPr>
                <p:custDataLst>
                  <p:tags r:id="rId454"/>
                </p:custDataLst>
              </p:nvPr>
            </p:nvSpPr>
            <p:spPr>
              <a:xfrm>
                <a:off x="6233361"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29" name="任意多边形: 形状 1028"/>
              <p:cNvSpPr/>
              <p:nvPr>
                <p:custDataLst>
                  <p:tags r:id="rId455"/>
                </p:custDataLst>
              </p:nvPr>
            </p:nvSpPr>
            <p:spPr>
              <a:xfrm>
                <a:off x="6233361"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30" name="任意多边形: 形状 1029"/>
              <p:cNvSpPr/>
              <p:nvPr>
                <p:custDataLst>
                  <p:tags r:id="rId456"/>
                </p:custDataLst>
              </p:nvPr>
            </p:nvSpPr>
            <p:spPr>
              <a:xfrm>
                <a:off x="6233361"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31" name="任意多边形: 形状 1030"/>
              <p:cNvSpPr/>
              <p:nvPr>
                <p:custDataLst>
                  <p:tags r:id="rId457"/>
                </p:custDataLst>
              </p:nvPr>
            </p:nvSpPr>
            <p:spPr>
              <a:xfrm>
                <a:off x="6233361"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32" name="任意多边形: 形状 1031"/>
              <p:cNvSpPr/>
              <p:nvPr>
                <p:custDataLst>
                  <p:tags r:id="rId458"/>
                </p:custDataLst>
              </p:nvPr>
            </p:nvSpPr>
            <p:spPr>
              <a:xfrm>
                <a:off x="6233361"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33" name="任意多边形: 形状 1032"/>
              <p:cNvSpPr/>
              <p:nvPr>
                <p:custDataLst>
                  <p:tags r:id="rId459"/>
                </p:custDataLst>
              </p:nvPr>
            </p:nvSpPr>
            <p:spPr>
              <a:xfrm>
                <a:off x="6233361"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34" name="任意多边形: 形状 1033"/>
              <p:cNvSpPr/>
              <p:nvPr>
                <p:custDataLst>
                  <p:tags r:id="rId460"/>
                </p:custDataLst>
              </p:nvPr>
            </p:nvSpPr>
            <p:spPr>
              <a:xfrm>
                <a:off x="6233361"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35" name="任意多边形: 形状 1034"/>
              <p:cNvSpPr/>
              <p:nvPr>
                <p:custDataLst>
                  <p:tags r:id="rId461"/>
                </p:custDataLst>
              </p:nvPr>
            </p:nvSpPr>
            <p:spPr>
              <a:xfrm>
                <a:off x="6233361"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36" name="任意多边形: 形状 1035"/>
              <p:cNvSpPr/>
              <p:nvPr>
                <p:custDataLst>
                  <p:tags r:id="rId462"/>
                </p:custDataLst>
              </p:nvPr>
            </p:nvSpPr>
            <p:spPr>
              <a:xfrm>
                <a:off x="6233361"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37" name="任意多边形: 形状 1036"/>
              <p:cNvSpPr/>
              <p:nvPr>
                <p:custDataLst>
                  <p:tags r:id="rId463"/>
                </p:custDataLst>
              </p:nvPr>
            </p:nvSpPr>
            <p:spPr>
              <a:xfrm>
                <a:off x="6149317"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38" name="任意多边形: 形状 1037"/>
              <p:cNvSpPr/>
              <p:nvPr>
                <p:custDataLst>
                  <p:tags r:id="rId464"/>
                </p:custDataLst>
              </p:nvPr>
            </p:nvSpPr>
            <p:spPr>
              <a:xfrm>
                <a:off x="6149317"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39" name="任意多边形: 形状 1038"/>
              <p:cNvSpPr/>
              <p:nvPr>
                <p:custDataLst>
                  <p:tags r:id="rId465"/>
                </p:custDataLst>
              </p:nvPr>
            </p:nvSpPr>
            <p:spPr>
              <a:xfrm>
                <a:off x="6149317"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40" name="任意多边形: 形状 1039"/>
              <p:cNvSpPr/>
              <p:nvPr>
                <p:custDataLst>
                  <p:tags r:id="rId466"/>
                </p:custDataLst>
              </p:nvPr>
            </p:nvSpPr>
            <p:spPr>
              <a:xfrm>
                <a:off x="6149317"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41" name="任意多边形: 形状 1040"/>
              <p:cNvSpPr/>
              <p:nvPr>
                <p:custDataLst>
                  <p:tags r:id="rId467"/>
                </p:custDataLst>
              </p:nvPr>
            </p:nvSpPr>
            <p:spPr>
              <a:xfrm>
                <a:off x="6149317"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42" name="任意多边形: 形状 1041"/>
              <p:cNvSpPr/>
              <p:nvPr>
                <p:custDataLst>
                  <p:tags r:id="rId468"/>
                </p:custDataLst>
              </p:nvPr>
            </p:nvSpPr>
            <p:spPr>
              <a:xfrm>
                <a:off x="6149317"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43" name="任意多边形: 形状 1042"/>
              <p:cNvSpPr/>
              <p:nvPr>
                <p:custDataLst>
                  <p:tags r:id="rId469"/>
                </p:custDataLst>
              </p:nvPr>
            </p:nvSpPr>
            <p:spPr>
              <a:xfrm>
                <a:off x="6149317"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44" name="任意多边形: 形状 1043"/>
              <p:cNvSpPr/>
              <p:nvPr>
                <p:custDataLst>
                  <p:tags r:id="rId470"/>
                </p:custDataLst>
              </p:nvPr>
            </p:nvSpPr>
            <p:spPr>
              <a:xfrm>
                <a:off x="6149317"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45" name="任意多边形: 形状 1044"/>
              <p:cNvSpPr/>
              <p:nvPr>
                <p:custDataLst>
                  <p:tags r:id="rId471"/>
                </p:custDataLst>
              </p:nvPr>
            </p:nvSpPr>
            <p:spPr>
              <a:xfrm>
                <a:off x="6149317"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46" name="任意多边形: 形状 1045"/>
              <p:cNvSpPr/>
              <p:nvPr>
                <p:custDataLst>
                  <p:tags r:id="rId472"/>
                </p:custDataLst>
              </p:nvPr>
            </p:nvSpPr>
            <p:spPr>
              <a:xfrm>
                <a:off x="6149317"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47" name="任意多边形: 形状 1046"/>
              <p:cNvSpPr/>
              <p:nvPr>
                <p:custDataLst>
                  <p:tags r:id="rId473"/>
                </p:custDataLst>
              </p:nvPr>
            </p:nvSpPr>
            <p:spPr>
              <a:xfrm>
                <a:off x="6149317"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48" name="任意多边形: 形状 1047"/>
              <p:cNvSpPr/>
              <p:nvPr>
                <p:custDataLst>
                  <p:tags r:id="rId474"/>
                </p:custDataLst>
              </p:nvPr>
            </p:nvSpPr>
            <p:spPr>
              <a:xfrm>
                <a:off x="6149317"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49" name="任意多边形: 形状 1048"/>
              <p:cNvSpPr/>
              <p:nvPr>
                <p:custDataLst>
                  <p:tags r:id="rId475"/>
                </p:custDataLst>
              </p:nvPr>
            </p:nvSpPr>
            <p:spPr>
              <a:xfrm>
                <a:off x="6149317"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50" name="任意多边形: 形状 1049"/>
              <p:cNvSpPr/>
              <p:nvPr>
                <p:custDataLst>
                  <p:tags r:id="rId476"/>
                </p:custDataLst>
              </p:nvPr>
            </p:nvSpPr>
            <p:spPr>
              <a:xfrm>
                <a:off x="6149317"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51" name="任意多边形: 形状 1050"/>
              <p:cNvSpPr/>
              <p:nvPr>
                <p:custDataLst>
                  <p:tags r:id="rId477"/>
                </p:custDataLst>
              </p:nvPr>
            </p:nvSpPr>
            <p:spPr>
              <a:xfrm>
                <a:off x="6149317"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52" name="任意多边形: 形状 1051"/>
              <p:cNvSpPr/>
              <p:nvPr>
                <p:custDataLst>
                  <p:tags r:id="rId478"/>
                </p:custDataLst>
              </p:nvPr>
            </p:nvSpPr>
            <p:spPr>
              <a:xfrm>
                <a:off x="6149317"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53" name="任意多边形: 形状 1052"/>
              <p:cNvSpPr/>
              <p:nvPr>
                <p:custDataLst>
                  <p:tags r:id="rId479"/>
                </p:custDataLst>
              </p:nvPr>
            </p:nvSpPr>
            <p:spPr>
              <a:xfrm>
                <a:off x="6149317"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54" name="任意多边形: 形状 1053"/>
              <p:cNvSpPr/>
              <p:nvPr>
                <p:custDataLst>
                  <p:tags r:id="rId480"/>
                </p:custDataLst>
              </p:nvPr>
            </p:nvSpPr>
            <p:spPr>
              <a:xfrm>
                <a:off x="6149317"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55" name="任意多边形: 形状 1054"/>
              <p:cNvSpPr/>
              <p:nvPr>
                <p:custDataLst>
                  <p:tags r:id="rId481"/>
                </p:custDataLst>
              </p:nvPr>
            </p:nvSpPr>
            <p:spPr>
              <a:xfrm>
                <a:off x="6149317"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56" name="任意多边形: 形状 1055"/>
              <p:cNvSpPr/>
              <p:nvPr>
                <p:custDataLst>
                  <p:tags r:id="rId482"/>
                </p:custDataLst>
              </p:nvPr>
            </p:nvSpPr>
            <p:spPr>
              <a:xfrm>
                <a:off x="6149317"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57" name="任意多边形: 形状 1056"/>
              <p:cNvSpPr/>
              <p:nvPr>
                <p:custDataLst>
                  <p:tags r:id="rId483"/>
                </p:custDataLst>
              </p:nvPr>
            </p:nvSpPr>
            <p:spPr>
              <a:xfrm>
                <a:off x="6149317"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58" name="任意多边形: 形状 1057"/>
              <p:cNvSpPr/>
              <p:nvPr>
                <p:custDataLst>
                  <p:tags r:id="rId484"/>
                </p:custDataLst>
              </p:nvPr>
            </p:nvSpPr>
            <p:spPr>
              <a:xfrm>
                <a:off x="6149317"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59" name="任意多边形: 形状 1058"/>
              <p:cNvSpPr/>
              <p:nvPr>
                <p:custDataLst>
                  <p:tags r:id="rId485"/>
                </p:custDataLst>
              </p:nvPr>
            </p:nvSpPr>
            <p:spPr>
              <a:xfrm>
                <a:off x="6149317"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60" name="任意多边形: 形状 1059"/>
              <p:cNvSpPr/>
              <p:nvPr>
                <p:custDataLst>
                  <p:tags r:id="rId486"/>
                </p:custDataLst>
              </p:nvPr>
            </p:nvSpPr>
            <p:spPr>
              <a:xfrm>
                <a:off x="6065274"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61" name="任意多边形: 形状 1060"/>
              <p:cNvSpPr/>
              <p:nvPr>
                <p:custDataLst>
                  <p:tags r:id="rId487"/>
                </p:custDataLst>
              </p:nvPr>
            </p:nvSpPr>
            <p:spPr>
              <a:xfrm>
                <a:off x="6065274"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62" name="任意多边形: 形状 1061"/>
              <p:cNvSpPr/>
              <p:nvPr>
                <p:custDataLst>
                  <p:tags r:id="rId488"/>
                </p:custDataLst>
              </p:nvPr>
            </p:nvSpPr>
            <p:spPr>
              <a:xfrm>
                <a:off x="6065274"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63" name="任意多边形: 形状 1062"/>
              <p:cNvSpPr/>
              <p:nvPr>
                <p:custDataLst>
                  <p:tags r:id="rId489"/>
                </p:custDataLst>
              </p:nvPr>
            </p:nvSpPr>
            <p:spPr>
              <a:xfrm>
                <a:off x="6065274"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64" name="任意多边形: 形状 1063"/>
              <p:cNvSpPr/>
              <p:nvPr>
                <p:custDataLst>
                  <p:tags r:id="rId490"/>
                </p:custDataLst>
              </p:nvPr>
            </p:nvSpPr>
            <p:spPr>
              <a:xfrm>
                <a:off x="6065274"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65" name="任意多边形: 形状 1064"/>
              <p:cNvSpPr/>
              <p:nvPr>
                <p:custDataLst>
                  <p:tags r:id="rId491"/>
                </p:custDataLst>
              </p:nvPr>
            </p:nvSpPr>
            <p:spPr>
              <a:xfrm>
                <a:off x="6065274"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66" name="任意多边形: 形状 1065"/>
              <p:cNvSpPr/>
              <p:nvPr>
                <p:custDataLst>
                  <p:tags r:id="rId492"/>
                </p:custDataLst>
              </p:nvPr>
            </p:nvSpPr>
            <p:spPr>
              <a:xfrm>
                <a:off x="6065274"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67" name="任意多边形: 形状 1066"/>
              <p:cNvSpPr/>
              <p:nvPr>
                <p:custDataLst>
                  <p:tags r:id="rId493"/>
                </p:custDataLst>
              </p:nvPr>
            </p:nvSpPr>
            <p:spPr>
              <a:xfrm>
                <a:off x="6065274"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68" name="任意多边形: 形状 1067"/>
              <p:cNvSpPr/>
              <p:nvPr>
                <p:custDataLst>
                  <p:tags r:id="rId494"/>
                </p:custDataLst>
              </p:nvPr>
            </p:nvSpPr>
            <p:spPr>
              <a:xfrm>
                <a:off x="6065274"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69" name="任意多边形: 形状 1068"/>
              <p:cNvSpPr/>
              <p:nvPr>
                <p:custDataLst>
                  <p:tags r:id="rId495"/>
                </p:custDataLst>
              </p:nvPr>
            </p:nvSpPr>
            <p:spPr>
              <a:xfrm>
                <a:off x="6065274"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70" name="任意多边形: 形状 1069"/>
              <p:cNvSpPr/>
              <p:nvPr>
                <p:custDataLst>
                  <p:tags r:id="rId496"/>
                </p:custDataLst>
              </p:nvPr>
            </p:nvSpPr>
            <p:spPr>
              <a:xfrm>
                <a:off x="6065274"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71" name="任意多边形: 形状 1070"/>
              <p:cNvSpPr/>
              <p:nvPr>
                <p:custDataLst>
                  <p:tags r:id="rId497"/>
                </p:custDataLst>
              </p:nvPr>
            </p:nvSpPr>
            <p:spPr>
              <a:xfrm>
                <a:off x="6065274"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72" name="任意多边形: 形状 1071"/>
              <p:cNvSpPr/>
              <p:nvPr>
                <p:custDataLst>
                  <p:tags r:id="rId498"/>
                </p:custDataLst>
              </p:nvPr>
            </p:nvSpPr>
            <p:spPr>
              <a:xfrm>
                <a:off x="6065274"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73" name="任意多边形: 形状 1072"/>
              <p:cNvSpPr/>
              <p:nvPr>
                <p:custDataLst>
                  <p:tags r:id="rId499"/>
                </p:custDataLst>
              </p:nvPr>
            </p:nvSpPr>
            <p:spPr>
              <a:xfrm>
                <a:off x="6065274"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74" name="任意多边形: 形状 1073"/>
              <p:cNvSpPr/>
              <p:nvPr>
                <p:custDataLst>
                  <p:tags r:id="rId500"/>
                </p:custDataLst>
              </p:nvPr>
            </p:nvSpPr>
            <p:spPr>
              <a:xfrm>
                <a:off x="6065274"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75" name="任意多边形: 形状 1074"/>
              <p:cNvSpPr/>
              <p:nvPr>
                <p:custDataLst>
                  <p:tags r:id="rId501"/>
                </p:custDataLst>
              </p:nvPr>
            </p:nvSpPr>
            <p:spPr>
              <a:xfrm>
                <a:off x="6065274"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76" name="任意多边形: 形状 1075"/>
              <p:cNvSpPr/>
              <p:nvPr>
                <p:custDataLst>
                  <p:tags r:id="rId502"/>
                </p:custDataLst>
              </p:nvPr>
            </p:nvSpPr>
            <p:spPr>
              <a:xfrm>
                <a:off x="6065274"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77" name="任意多边形: 形状 1076"/>
              <p:cNvSpPr/>
              <p:nvPr>
                <p:custDataLst>
                  <p:tags r:id="rId503"/>
                </p:custDataLst>
              </p:nvPr>
            </p:nvSpPr>
            <p:spPr>
              <a:xfrm>
                <a:off x="6065274"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78" name="任意多边形: 形状 1077"/>
              <p:cNvSpPr/>
              <p:nvPr>
                <p:custDataLst>
                  <p:tags r:id="rId504"/>
                </p:custDataLst>
              </p:nvPr>
            </p:nvSpPr>
            <p:spPr>
              <a:xfrm>
                <a:off x="6065274"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79" name="任意多边形: 形状 1078"/>
              <p:cNvSpPr/>
              <p:nvPr>
                <p:custDataLst>
                  <p:tags r:id="rId505"/>
                </p:custDataLst>
              </p:nvPr>
            </p:nvSpPr>
            <p:spPr>
              <a:xfrm>
                <a:off x="6065274"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80" name="任意多边形: 形状 1079"/>
              <p:cNvSpPr/>
              <p:nvPr>
                <p:custDataLst>
                  <p:tags r:id="rId506"/>
                </p:custDataLst>
              </p:nvPr>
            </p:nvSpPr>
            <p:spPr>
              <a:xfrm>
                <a:off x="6065274"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81" name="任意多边形: 形状 1080"/>
              <p:cNvSpPr/>
              <p:nvPr>
                <p:custDataLst>
                  <p:tags r:id="rId507"/>
                </p:custDataLst>
              </p:nvPr>
            </p:nvSpPr>
            <p:spPr>
              <a:xfrm>
                <a:off x="6065274"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82" name="任意多边形: 形状 1081"/>
              <p:cNvSpPr/>
              <p:nvPr>
                <p:custDataLst>
                  <p:tags r:id="rId508"/>
                </p:custDataLst>
              </p:nvPr>
            </p:nvSpPr>
            <p:spPr>
              <a:xfrm>
                <a:off x="6065274"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83" name="任意多边形: 形状 1082"/>
              <p:cNvSpPr/>
              <p:nvPr>
                <p:custDataLst>
                  <p:tags r:id="rId509"/>
                </p:custDataLst>
              </p:nvPr>
            </p:nvSpPr>
            <p:spPr>
              <a:xfrm>
                <a:off x="5980326"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84" name="任意多边形: 形状 1083"/>
              <p:cNvSpPr/>
              <p:nvPr>
                <p:custDataLst>
                  <p:tags r:id="rId510"/>
                </p:custDataLst>
              </p:nvPr>
            </p:nvSpPr>
            <p:spPr>
              <a:xfrm>
                <a:off x="5980326"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85" name="任意多边形: 形状 1084"/>
              <p:cNvSpPr/>
              <p:nvPr>
                <p:custDataLst>
                  <p:tags r:id="rId511"/>
                </p:custDataLst>
              </p:nvPr>
            </p:nvSpPr>
            <p:spPr>
              <a:xfrm>
                <a:off x="5980326"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86" name="任意多边形: 形状 1085"/>
              <p:cNvSpPr/>
              <p:nvPr>
                <p:custDataLst>
                  <p:tags r:id="rId512"/>
                </p:custDataLst>
              </p:nvPr>
            </p:nvSpPr>
            <p:spPr>
              <a:xfrm>
                <a:off x="5980326"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87" name="任意多边形: 形状 1086"/>
              <p:cNvSpPr/>
              <p:nvPr>
                <p:custDataLst>
                  <p:tags r:id="rId513"/>
                </p:custDataLst>
              </p:nvPr>
            </p:nvSpPr>
            <p:spPr>
              <a:xfrm>
                <a:off x="5980326"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88" name="任意多边形: 形状 1087"/>
              <p:cNvSpPr/>
              <p:nvPr>
                <p:custDataLst>
                  <p:tags r:id="rId514"/>
                </p:custDataLst>
              </p:nvPr>
            </p:nvSpPr>
            <p:spPr>
              <a:xfrm>
                <a:off x="5980326"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89" name="任意多边形: 形状 1088"/>
              <p:cNvSpPr/>
              <p:nvPr>
                <p:custDataLst>
                  <p:tags r:id="rId515"/>
                </p:custDataLst>
              </p:nvPr>
            </p:nvSpPr>
            <p:spPr>
              <a:xfrm>
                <a:off x="5980326"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90" name="任意多边形: 形状 1089"/>
              <p:cNvSpPr/>
              <p:nvPr>
                <p:custDataLst>
                  <p:tags r:id="rId516"/>
                </p:custDataLst>
              </p:nvPr>
            </p:nvSpPr>
            <p:spPr>
              <a:xfrm>
                <a:off x="5980326"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91" name="任意多边形: 形状 1090"/>
              <p:cNvSpPr/>
              <p:nvPr>
                <p:custDataLst>
                  <p:tags r:id="rId517"/>
                </p:custDataLst>
              </p:nvPr>
            </p:nvSpPr>
            <p:spPr>
              <a:xfrm>
                <a:off x="5980326"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92" name="任意多边形: 形状 1091"/>
              <p:cNvSpPr/>
              <p:nvPr>
                <p:custDataLst>
                  <p:tags r:id="rId518"/>
                </p:custDataLst>
              </p:nvPr>
            </p:nvSpPr>
            <p:spPr>
              <a:xfrm>
                <a:off x="5980326"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93" name="任意多边形: 形状 1092"/>
              <p:cNvSpPr/>
              <p:nvPr>
                <p:custDataLst>
                  <p:tags r:id="rId519"/>
                </p:custDataLst>
              </p:nvPr>
            </p:nvSpPr>
            <p:spPr>
              <a:xfrm>
                <a:off x="5980326"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94" name="任意多边形: 形状 1093"/>
              <p:cNvSpPr/>
              <p:nvPr>
                <p:custDataLst>
                  <p:tags r:id="rId520"/>
                </p:custDataLst>
              </p:nvPr>
            </p:nvSpPr>
            <p:spPr>
              <a:xfrm>
                <a:off x="5980326"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95" name="任意多边形: 形状 1094"/>
              <p:cNvSpPr/>
              <p:nvPr>
                <p:custDataLst>
                  <p:tags r:id="rId521"/>
                </p:custDataLst>
              </p:nvPr>
            </p:nvSpPr>
            <p:spPr>
              <a:xfrm>
                <a:off x="5980326"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96" name="任意多边形: 形状 1095"/>
              <p:cNvSpPr/>
              <p:nvPr>
                <p:custDataLst>
                  <p:tags r:id="rId522"/>
                </p:custDataLst>
              </p:nvPr>
            </p:nvSpPr>
            <p:spPr>
              <a:xfrm>
                <a:off x="5980326"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97" name="任意多边形: 形状 1096"/>
              <p:cNvSpPr/>
              <p:nvPr>
                <p:custDataLst>
                  <p:tags r:id="rId523"/>
                </p:custDataLst>
              </p:nvPr>
            </p:nvSpPr>
            <p:spPr>
              <a:xfrm>
                <a:off x="5980326"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98" name="任意多边形: 形状 1097"/>
              <p:cNvSpPr/>
              <p:nvPr>
                <p:custDataLst>
                  <p:tags r:id="rId524"/>
                </p:custDataLst>
              </p:nvPr>
            </p:nvSpPr>
            <p:spPr>
              <a:xfrm>
                <a:off x="5980326"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99" name="任意多边形: 形状 1098"/>
              <p:cNvSpPr/>
              <p:nvPr>
                <p:custDataLst>
                  <p:tags r:id="rId525"/>
                </p:custDataLst>
              </p:nvPr>
            </p:nvSpPr>
            <p:spPr>
              <a:xfrm>
                <a:off x="5980326"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00" name="任意多边形: 形状 1099"/>
              <p:cNvSpPr/>
              <p:nvPr>
                <p:custDataLst>
                  <p:tags r:id="rId526"/>
                </p:custDataLst>
              </p:nvPr>
            </p:nvSpPr>
            <p:spPr>
              <a:xfrm>
                <a:off x="5980326"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01" name="任意多边形: 形状 1100"/>
              <p:cNvSpPr/>
              <p:nvPr>
                <p:custDataLst>
                  <p:tags r:id="rId527"/>
                </p:custDataLst>
              </p:nvPr>
            </p:nvSpPr>
            <p:spPr>
              <a:xfrm>
                <a:off x="5980326"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02" name="任意多边形: 形状 1101"/>
              <p:cNvSpPr/>
              <p:nvPr>
                <p:custDataLst>
                  <p:tags r:id="rId528"/>
                </p:custDataLst>
              </p:nvPr>
            </p:nvSpPr>
            <p:spPr>
              <a:xfrm>
                <a:off x="5980326"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03" name="任意多边形: 形状 1102"/>
              <p:cNvSpPr/>
              <p:nvPr>
                <p:custDataLst>
                  <p:tags r:id="rId529"/>
                </p:custDataLst>
              </p:nvPr>
            </p:nvSpPr>
            <p:spPr>
              <a:xfrm>
                <a:off x="5980326"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04" name="任意多边形: 形状 1103"/>
              <p:cNvSpPr/>
              <p:nvPr>
                <p:custDataLst>
                  <p:tags r:id="rId530"/>
                </p:custDataLst>
              </p:nvPr>
            </p:nvSpPr>
            <p:spPr>
              <a:xfrm>
                <a:off x="5980326"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05" name="任意多边形: 形状 1104"/>
              <p:cNvSpPr/>
              <p:nvPr>
                <p:custDataLst>
                  <p:tags r:id="rId531"/>
                </p:custDataLst>
              </p:nvPr>
            </p:nvSpPr>
            <p:spPr>
              <a:xfrm>
                <a:off x="5980326"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06" name="任意多边形: 形状 1105"/>
              <p:cNvSpPr/>
              <p:nvPr>
                <p:custDataLst>
                  <p:tags r:id="rId532"/>
                </p:custDataLst>
              </p:nvPr>
            </p:nvSpPr>
            <p:spPr>
              <a:xfrm>
                <a:off x="5896283"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07" name="任意多边形: 形状 1106"/>
              <p:cNvSpPr/>
              <p:nvPr>
                <p:custDataLst>
                  <p:tags r:id="rId533"/>
                </p:custDataLst>
              </p:nvPr>
            </p:nvSpPr>
            <p:spPr>
              <a:xfrm>
                <a:off x="5896283"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08" name="任意多边形: 形状 1107"/>
              <p:cNvSpPr/>
              <p:nvPr>
                <p:custDataLst>
                  <p:tags r:id="rId534"/>
                </p:custDataLst>
              </p:nvPr>
            </p:nvSpPr>
            <p:spPr>
              <a:xfrm>
                <a:off x="5896283"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09" name="任意多边形: 形状 1108"/>
              <p:cNvSpPr/>
              <p:nvPr>
                <p:custDataLst>
                  <p:tags r:id="rId535"/>
                </p:custDataLst>
              </p:nvPr>
            </p:nvSpPr>
            <p:spPr>
              <a:xfrm>
                <a:off x="5896283"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10" name="任意多边形: 形状 1109"/>
              <p:cNvSpPr/>
              <p:nvPr>
                <p:custDataLst>
                  <p:tags r:id="rId536"/>
                </p:custDataLst>
              </p:nvPr>
            </p:nvSpPr>
            <p:spPr>
              <a:xfrm>
                <a:off x="5896283"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11" name="任意多边形: 形状 1110"/>
              <p:cNvSpPr/>
              <p:nvPr>
                <p:custDataLst>
                  <p:tags r:id="rId537"/>
                </p:custDataLst>
              </p:nvPr>
            </p:nvSpPr>
            <p:spPr>
              <a:xfrm>
                <a:off x="5896283"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12" name="任意多边形: 形状 1111"/>
              <p:cNvSpPr/>
              <p:nvPr>
                <p:custDataLst>
                  <p:tags r:id="rId538"/>
                </p:custDataLst>
              </p:nvPr>
            </p:nvSpPr>
            <p:spPr>
              <a:xfrm>
                <a:off x="5896283"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13" name="任意多边形: 形状 1112"/>
              <p:cNvSpPr/>
              <p:nvPr>
                <p:custDataLst>
                  <p:tags r:id="rId539"/>
                </p:custDataLst>
              </p:nvPr>
            </p:nvSpPr>
            <p:spPr>
              <a:xfrm>
                <a:off x="5896283"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14" name="任意多边形: 形状 1113"/>
              <p:cNvSpPr/>
              <p:nvPr>
                <p:custDataLst>
                  <p:tags r:id="rId540"/>
                </p:custDataLst>
              </p:nvPr>
            </p:nvSpPr>
            <p:spPr>
              <a:xfrm>
                <a:off x="5896283"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15" name="任意多边形: 形状 1114"/>
              <p:cNvSpPr/>
              <p:nvPr>
                <p:custDataLst>
                  <p:tags r:id="rId541"/>
                </p:custDataLst>
              </p:nvPr>
            </p:nvSpPr>
            <p:spPr>
              <a:xfrm>
                <a:off x="5896283"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16" name="任意多边形: 形状 1115"/>
              <p:cNvSpPr/>
              <p:nvPr>
                <p:custDataLst>
                  <p:tags r:id="rId542"/>
                </p:custDataLst>
              </p:nvPr>
            </p:nvSpPr>
            <p:spPr>
              <a:xfrm>
                <a:off x="5896283"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17" name="任意多边形: 形状 1116"/>
              <p:cNvSpPr/>
              <p:nvPr>
                <p:custDataLst>
                  <p:tags r:id="rId543"/>
                </p:custDataLst>
              </p:nvPr>
            </p:nvSpPr>
            <p:spPr>
              <a:xfrm>
                <a:off x="5896283"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18" name="任意多边形: 形状 1117"/>
              <p:cNvSpPr/>
              <p:nvPr>
                <p:custDataLst>
                  <p:tags r:id="rId544"/>
                </p:custDataLst>
              </p:nvPr>
            </p:nvSpPr>
            <p:spPr>
              <a:xfrm>
                <a:off x="5896283"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19" name="任意多边形: 形状 1118"/>
              <p:cNvSpPr/>
              <p:nvPr>
                <p:custDataLst>
                  <p:tags r:id="rId545"/>
                </p:custDataLst>
              </p:nvPr>
            </p:nvSpPr>
            <p:spPr>
              <a:xfrm>
                <a:off x="5896283"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20" name="任意多边形: 形状 1119"/>
              <p:cNvSpPr/>
              <p:nvPr>
                <p:custDataLst>
                  <p:tags r:id="rId546"/>
                </p:custDataLst>
              </p:nvPr>
            </p:nvSpPr>
            <p:spPr>
              <a:xfrm>
                <a:off x="5896283"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21" name="任意多边形: 形状 1120"/>
              <p:cNvSpPr/>
              <p:nvPr>
                <p:custDataLst>
                  <p:tags r:id="rId547"/>
                </p:custDataLst>
              </p:nvPr>
            </p:nvSpPr>
            <p:spPr>
              <a:xfrm>
                <a:off x="5896283"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22" name="任意多边形: 形状 1121"/>
              <p:cNvSpPr/>
              <p:nvPr>
                <p:custDataLst>
                  <p:tags r:id="rId548"/>
                </p:custDataLst>
              </p:nvPr>
            </p:nvSpPr>
            <p:spPr>
              <a:xfrm>
                <a:off x="5896283"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23" name="任意多边形: 形状 1122"/>
              <p:cNvSpPr/>
              <p:nvPr>
                <p:custDataLst>
                  <p:tags r:id="rId549"/>
                </p:custDataLst>
              </p:nvPr>
            </p:nvSpPr>
            <p:spPr>
              <a:xfrm>
                <a:off x="5896283"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24" name="任意多边形: 形状 1123"/>
              <p:cNvSpPr/>
              <p:nvPr>
                <p:custDataLst>
                  <p:tags r:id="rId550"/>
                </p:custDataLst>
              </p:nvPr>
            </p:nvSpPr>
            <p:spPr>
              <a:xfrm>
                <a:off x="5896283"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25" name="任意多边形: 形状 1124"/>
              <p:cNvSpPr/>
              <p:nvPr>
                <p:custDataLst>
                  <p:tags r:id="rId551"/>
                </p:custDataLst>
              </p:nvPr>
            </p:nvSpPr>
            <p:spPr>
              <a:xfrm>
                <a:off x="5896283"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26" name="任意多边形: 形状 1125"/>
              <p:cNvSpPr/>
              <p:nvPr>
                <p:custDataLst>
                  <p:tags r:id="rId552"/>
                </p:custDataLst>
              </p:nvPr>
            </p:nvSpPr>
            <p:spPr>
              <a:xfrm>
                <a:off x="5896283"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27" name="任意多边形: 形状 1126"/>
              <p:cNvSpPr/>
              <p:nvPr>
                <p:custDataLst>
                  <p:tags r:id="rId553"/>
                </p:custDataLst>
              </p:nvPr>
            </p:nvSpPr>
            <p:spPr>
              <a:xfrm>
                <a:off x="5896283"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28" name="任意多边形: 形状 1127"/>
              <p:cNvSpPr/>
              <p:nvPr>
                <p:custDataLst>
                  <p:tags r:id="rId554"/>
                </p:custDataLst>
              </p:nvPr>
            </p:nvSpPr>
            <p:spPr>
              <a:xfrm>
                <a:off x="5896283"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29" name="任意多边形: 形状 1128"/>
              <p:cNvSpPr/>
              <p:nvPr>
                <p:custDataLst>
                  <p:tags r:id="rId555"/>
                </p:custDataLst>
              </p:nvPr>
            </p:nvSpPr>
            <p:spPr>
              <a:xfrm>
                <a:off x="5811335"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30" name="任意多边形: 形状 1129"/>
              <p:cNvSpPr/>
              <p:nvPr>
                <p:custDataLst>
                  <p:tags r:id="rId556"/>
                </p:custDataLst>
              </p:nvPr>
            </p:nvSpPr>
            <p:spPr>
              <a:xfrm>
                <a:off x="5811335"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31" name="任意多边形: 形状 1130"/>
              <p:cNvSpPr/>
              <p:nvPr>
                <p:custDataLst>
                  <p:tags r:id="rId557"/>
                </p:custDataLst>
              </p:nvPr>
            </p:nvSpPr>
            <p:spPr>
              <a:xfrm>
                <a:off x="5811335"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32" name="任意多边形: 形状 1131"/>
              <p:cNvSpPr/>
              <p:nvPr>
                <p:custDataLst>
                  <p:tags r:id="rId558"/>
                </p:custDataLst>
              </p:nvPr>
            </p:nvSpPr>
            <p:spPr>
              <a:xfrm>
                <a:off x="5811335"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33" name="任意多边形: 形状 1132"/>
              <p:cNvSpPr/>
              <p:nvPr>
                <p:custDataLst>
                  <p:tags r:id="rId559"/>
                </p:custDataLst>
              </p:nvPr>
            </p:nvSpPr>
            <p:spPr>
              <a:xfrm>
                <a:off x="5811335"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34" name="任意多边形: 形状 1133"/>
              <p:cNvSpPr/>
              <p:nvPr>
                <p:custDataLst>
                  <p:tags r:id="rId560"/>
                </p:custDataLst>
              </p:nvPr>
            </p:nvSpPr>
            <p:spPr>
              <a:xfrm>
                <a:off x="5811335"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35" name="任意多边形: 形状 1134"/>
              <p:cNvSpPr/>
              <p:nvPr>
                <p:custDataLst>
                  <p:tags r:id="rId561"/>
                </p:custDataLst>
              </p:nvPr>
            </p:nvSpPr>
            <p:spPr>
              <a:xfrm>
                <a:off x="5811335"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36" name="任意多边形: 形状 1135"/>
              <p:cNvSpPr/>
              <p:nvPr>
                <p:custDataLst>
                  <p:tags r:id="rId562"/>
                </p:custDataLst>
              </p:nvPr>
            </p:nvSpPr>
            <p:spPr>
              <a:xfrm>
                <a:off x="5811335"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37" name="任意多边形: 形状 1136"/>
              <p:cNvSpPr/>
              <p:nvPr>
                <p:custDataLst>
                  <p:tags r:id="rId563"/>
                </p:custDataLst>
              </p:nvPr>
            </p:nvSpPr>
            <p:spPr>
              <a:xfrm>
                <a:off x="5811335"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38" name="任意多边形: 形状 1137"/>
              <p:cNvSpPr/>
              <p:nvPr>
                <p:custDataLst>
                  <p:tags r:id="rId564"/>
                </p:custDataLst>
              </p:nvPr>
            </p:nvSpPr>
            <p:spPr>
              <a:xfrm>
                <a:off x="5811335"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39" name="任意多边形: 形状 1138"/>
              <p:cNvSpPr/>
              <p:nvPr>
                <p:custDataLst>
                  <p:tags r:id="rId565"/>
                </p:custDataLst>
              </p:nvPr>
            </p:nvSpPr>
            <p:spPr>
              <a:xfrm>
                <a:off x="5811335"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40" name="任意多边形: 形状 1139"/>
              <p:cNvSpPr/>
              <p:nvPr>
                <p:custDataLst>
                  <p:tags r:id="rId566"/>
                </p:custDataLst>
              </p:nvPr>
            </p:nvSpPr>
            <p:spPr>
              <a:xfrm>
                <a:off x="5811335"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41" name="任意多边形: 形状 1140"/>
              <p:cNvSpPr/>
              <p:nvPr>
                <p:custDataLst>
                  <p:tags r:id="rId567"/>
                </p:custDataLst>
              </p:nvPr>
            </p:nvSpPr>
            <p:spPr>
              <a:xfrm>
                <a:off x="5811335"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42" name="任意多边形: 形状 1141"/>
              <p:cNvSpPr/>
              <p:nvPr>
                <p:custDataLst>
                  <p:tags r:id="rId568"/>
                </p:custDataLst>
              </p:nvPr>
            </p:nvSpPr>
            <p:spPr>
              <a:xfrm>
                <a:off x="5811335"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43" name="任意多边形: 形状 1142"/>
              <p:cNvSpPr/>
              <p:nvPr>
                <p:custDataLst>
                  <p:tags r:id="rId569"/>
                </p:custDataLst>
              </p:nvPr>
            </p:nvSpPr>
            <p:spPr>
              <a:xfrm>
                <a:off x="5811335"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44" name="任意多边形: 形状 1143"/>
              <p:cNvSpPr/>
              <p:nvPr>
                <p:custDataLst>
                  <p:tags r:id="rId570"/>
                </p:custDataLst>
              </p:nvPr>
            </p:nvSpPr>
            <p:spPr>
              <a:xfrm>
                <a:off x="5811335"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45" name="任意多边形: 形状 1144"/>
              <p:cNvSpPr/>
              <p:nvPr>
                <p:custDataLst>
                  <p:tags r:id="rId571"/>
                </p:custDataLst>
              </p:nvPr>
            </p:nvSpPr>
            <p:spPr>
              <a:xfrm>
                <a:off x="5811335"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46" name="任意多边形: 形状 1145"/>
              <p:cNvSpPr/>
              <p:nvPr>
                <p:custDataLst>
                  <p:tags r:id="rId572"/>
                </p:custDataLst>
              </p:nvPr>
            </p:nvSpPr>
            <p:spPr>
              <a:xfrm>
                <a:off x="5811335"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47" name="任意多边形: 形状 1146"/>
              <p:cNvSpPr/>
              <p:nvPr>
                <p:custDataLst>
                  <p:tags r:id="rId573"/>
                </p:custDataLst>
              </p:nvPr>
            </p:nvSpPr>
            <p:spPr>
              <a:xfrm>
                <a:off x="5811335"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48" name="任意多边形: 形状 1147"/>
              <p:cNvSpPr/>
              <p:nvPr>
                <p:custDataLst>
                  <p:tags r:id="rId574"/>
                </p:custDataLst>
              </p:nvPr>
            </p:nvSpPr>
            <p:spPr>
              <a:xfrm>
                <a:off x="5811335"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49" name="任意多边形: 形状 1148"/>
              <p:cNvSpPr/>
              <p:nvPr>
                <p:custDataLst>
                  <p:tags r:id="rId575"/>
                </p:custDataLst>
              </p:nvPr>
            </p:nvSpPr>
            <p:spPr>
              <a:xfrm>
                <a:off x="5811335"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50" name="任意多边形: 形状 1149"/>
              <p:cNvSpPr/>
              <p:nvPr>
                <p:custDataLst>
                  <p:tags r:id="rId576"/>
                </p:custDataLst>
              </p:nvPr>
            </p:nvSpPr>
            <p:spPr>
              <a:xfrm>
                <a:off x="5811335"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51" name="任意多边形: 形状 1150"/>
              <p:cNvSpPr/>
              <p:nvPr>
                <p:custDataLst>
                  <p:tags r:id="rId577"/>
                </p:custDataLst>
              </p:nvPr>
            </p:nvSpPr>
            <p:spPr>
              <a:xfrm>
                <a:off x="5811335"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52" name="任意多边形: 形状 1151"/>
              <p:cNvSpPr/>
              <p:nvPr>
                <p:custDataLst>
                  <p:tags r:id="rId578"/>
                </p:custDataLst>
              </p:nvPr>
            </p:nvSpPr>
            <p:spPr>
              <a:xfrm>
                <a:off x="5727292"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53" name="任意多边形: 形状 1152"/>
              <p:cNvSpPr/>
              <p:nvPr>
                <p:custDataLst>
                  <p:tags r:id="rId579"/>
                </p:custDataLst>
              </p:nvPr>
            </p:nvSpPr>
            <p:spPr>
              <a:xfrm>
                <a:off x="5727292"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54" name="任意多边形: 形状 1153"/>
              <p:cNvSpPr/>
              <p:nvPr>
                <p:custDataLst>
                  <p:tags r:id="rId580"/>
                </p:custDataLst>
              </p:nvPr>
            </p:nvSpPr>
            <p:spPr>
              <a:xfrm>
                <a:off x="5727292"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55" name="任意多边形: 形状 1154"/>
              <p:cNvSpPr/>
              <p:nvPr>
                <p:custDataLst>
                  <p:tags r:id="rId581"/>
                </p:custDataLst>
              </p:nvPr>
            </p:nvSpPr>
            <p:spPr>
              <a:xfrm>
                <a:off x="5727292"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56" name="任意多边形: 形状 1155"/>
              <p:cNvSpPr/>
              <p:nvPr>
                <p:custDataLst>
                  <p:tags r:id="rId582"/>
                </p:custDataLst>
              </p:nvPr>
            </p:nvSpPr>
            <p:spPr>
              <a:xfrm>
                <a:off x="5727292"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57" name="任意多边形: 形状 1156"/>
              <p:cNvSpPr/>
              <p:nvPr>
                <p:custDataLst>
                  <p:tags r:id="rId583"/>
                </p:custDataLst>
              </p:nvPr>
            </p:nvSpPr>
            <p:spPr>
              <a:xfrm>
                <a:off x="5727292"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58" name="任意多边形: 形状 1157"/>
              <p:cNvSpPr/>
              <p:nvPr>
                <p:custDataLst>
                  <p:tags r:id="rId584"/>
                </p:custDataLst>
              </p:nvPr>
            </p:nvSpPr>
            <p:spPr>
              <a:xfrm>
                <a:off x="5727292"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59" name="任意多边形: 形状 1158"/>
              <p:cNvSpPr/>
              <p:nvPr>
                <p:custDataLst>
                  <p:tags r:id="rId585"/>
                </p:custDataLst>
              </p:nvPr>
            </p:nvSpPr>
            <p:spPr>
              <a:xfrm>
                <a:off x="5727292"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60" name="任意多边形: 形状 1159"/>
              <p:cNvSpPr/>
              <p:nvPr>
                <p:custDataLst>
                  <p:tags r:id="rId586"/>
                </p:custDataLst>
              </p:nvPr>
            </p:nvSpPr>
            <p:spPr>
              <a:xfrm>
                <a:off x="5727292"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61" name="任意多边形: 形状 1160"/>
              <p:cNvSpPr/>
              <p:nvPr>
                <p:custDataLst>
                  <p:tags r:id="rId587"/>
                </p:custDataLst>
              </p:nvPr>
            </p:nvSpPr>
            <p:spPr>
              <a:xfrm>
                <a:off x="5727292"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62" name="任意多边形: 形状 1161"/>
              <p:cNvSpPr/>
              <p:nvPr>
                <p:custDataLst>
                  <p:tags r:id="rId588"/>
                </p:custDataLst>
              </p:nvPr>
            </p:nvSpPr>
            <p:spPr>
              <a:xfrm>
                <a:off x="5727292"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63" name="任意多边形: 形状 1162"/>
              <p:cNvSpPr/>
              <p:nvPr>
                <p:custDataLst>
                  <p:tags r:id="rId589"/>
                </p:custDataLst>
              </p:nvPr>
            </p:nvSpPr>
            <p:spPr>
              <a:xfrm>
                <a:off x="5727292"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64" name="任意多边形: 形状 1163"/>
              <p:cNvSpPr/>
              <p:nvPr>
                <p:custDataLst>
                  <p:tags r:id="rId590"/>
                </p:custDataLst>
              </p:nvPr>
            </p:nvSpPr>
            <p:spPr>
              <a:xfrm>
                <a:off x="5727292"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65" name="任意多边形: 形状 1164"/>
              <p:cNvSpPr/>
              <p:nvPr>
                <p:custDataLst>
                  <p:tags r:id="rId591"/>
                </p:custDataLst>
              </p:nvPr>
            </p:nvSpPr>
            <p:spPr>
              <a:xfrm>
                <a:off x="5727292"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66" name="任意多边形: 形状 1165"/>
              <p:cNvSpPr/>
              <p:nvPr>
                <p:custDataLst>
                  <p:tags r:id="rId592"/>
                </p:custDataLst>
              </p:nvPr>
            </p:nvSpPr>
            <p:spPr>
              <a:xfrm>
                <a:off x="5727292"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67" name="任意多边形: 形状 1166"/>
              <p:cNvSpPr/>
              <p:nvPr>
                <p:custDataLst>
                  <p:tags r:id="rId593"/>
                </p:custDataLst>
              </p:nvPr>
            </p:nvSpPr>
            <p:spPr>
              <a:xfrm>
                <a:off x="5727292"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68" name="任意多边形: 形状 1167"/>
              <p:cNvSpPr/>
              <p:nvPr>
                <p:custDataLst>
                  <p:tags r:id="rId594"/>
                </p:custDataLst>
              </p:nvPr>
            </p:nvSpPr>
            <p:spPr>
              <a:xfrm>
                <a:off x="5727292"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69" name="任意多边形: 形状 1168"/>
              <p:cNvSpPr/>
              <p:nvPr>
                <p:custDataLst>
                  <p:tags r:id="rId595"/>
                </p:custDataLst>
              </p:nvPr>
            </p:nvSpPr>
            <p:spPr>
              <a:xfrm>
                <a:off x="5727292"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70" name="任意多边形: 形状 1169"/>
              <p:cNvSpPr/>
              <p:nvPr>
                <p:custDataLst>
                  <p:tags r:id="rId596"/>
                </p:custDataLst>
              </p:nvPr>
            </p:nvSpPr>
            <p:spPr>
              <a:xfrm>
                <a:off x="5727292"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71" name="任意多边形: 形状 1170"/>
              <p:cNvSpPr/>
              <p:nvPr>
                <p:custDataLst>
                  <p:tags r:id="rId597"/>
                </p:custDataLst>
              </p:nvPr>
            </p:nvSpPr>
            <p:spPr>
              <a:xfrm>
                <a:off x="5727292"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72" name="任意多边形: 形状 1171"/>
              <p:cNvSpPr/>
              <p:nvPr>
                <p:custDataLst>
                  <p:tags r:id="rId598"/>
                </p:custDataLst>
              </p:nvPr>
            </p:nvSpPr>
            <p:spPr>
              <a:xfrm>
                <a:off x="5727292"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73" name="任意多边形: 形状 1172"/>
              <p:cNvSpPr/>
              <p:nvPr>
                <p:custDataLst>
                  <p:tags r:id="rId599"/>
                </p:custDataLst>
              </p:nvPr>
            </p:nvSpPr>
            <p:spPr>
              <a:xfrm>
                <a:off x="5727292"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74" name="任意多边形: 形状 1173"/>
              <p:cNvSpPr/>
              <p:nvPr>
                <p:custDataLst>
                  <p:tags r:id="rId600"/>
                </p:custDataLst>
              </p:nvPr>
            </p:nvSpPr>
            <p:spPr>
              <a:xfrm>
                <a:off x="5727292"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75" name="任意多边形: 形状 1174"/>
              <p:cNvSpPr/>
              <p:nvPr>
                <p:custDataLst>
                  <p:tags r:id="rId601"/>
                </p:custDataLst>
              </p:nvPr>
            </p:nvSpPr>
            <p:spPr>
              <a:xfrm>
                <a:off x="5642344"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76" name="任意多边形: 形状 1175"/>
              <p:cNvSpPr/>
              <p:nvPr>
                <p:custDataLst>
                  <p:tags r:id="rId602"/>
                </p:custDataLst>
              </p:nvPr>
            </p:nvSpPr>
            <p:spPr>
              <a:xfrm>
                <a:off x="5642344"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77" name="任意多边形: 形状 1176"/>
              <p:cNvSpPr/>
              <p:nvPr>
                <p:custDataLst>
                  <p:tags r:id="rId603"/>
                </p:custDataLst>
              </p:nvPr>
            </p:nvSpPr>
            <p:spPr>
              <a:xfrm>
                <a:off x="5642344"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78" name="任意多边形: 形状 1177"/>
              <p:cNvSpPr/>
              <p:nvPr>
                <p:custDataLst>
                  <p:tags r:id="rId604"/>
                </p:custDataLst>
              </p:nvPr>
            </p:nvSpPr>
            <p:spPr>
              <a:xfrm>
                <a:off x="5642344"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79" name="任意多边形: 形状 1178"/>
              <p:cNvSpPr/>
              <p:nvPr>
                <p:custDataLst>
                  <p:tags r:id="rId605"/>
                </p:custDataLst>
              </p:nvPr>
            </p:nvSpPr>
            <p:spPr>
              <a:xfrm>
                <a:off x="5642344"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80" name="任意多边形: 形状 1179"/>
              <p:cNvSpPr/>
              <p:nvPr>
                <p:custDataLst>
                  <p:tags r:id="rId606"/>
                </p:custDataLst>
              </p:nvPr>
            </p:nvSpPr>
            <p:spPr>
              <a:xfrm>
                <a:off x="5642344"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81" name="任意多边形: 形状 1180"/>
              <p:cNvSpPr/>
              <p:nvPr>
                <p:custDataLst>
                  <p:tags r:id="rId607"/>
                </p:custDataLst>
              </p:nvPr>
            </p:nvSpPr>
            <p:spPr>
              <a:xfrm>
                <a:off x="5642344"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82" name="任意多边形: 形状 1181"/>
              <p:cNvSpPr/>
              <p:nvPr>
                <p:custDataLst>
                  <p:tags r:id="rId608"/>
                </p:custDataLst>
              </p:nvPr>
            </p:nvSpPr>
            <p:spPr>
              <a:xfrm>
                <a:off x="5642344"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83" name="任意多边形: 形状 1182"/>
              <p:cNvSpPr/>
              <p:nvPr>
                <p:custDataLst>
                  <p:tags r:id="rId609"/>
                </p:custDataLst>
              </p:nvPr>
            </p:nvSpPr>
            <p:spPr>
              <a:xfrm>
                <a:off x="5642344"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84" name="任意多边形: 形状 1183"/>
              <p:cNvSpPr/>
              <p:nvPr>
                <p:custDataLst>
                  <p:tags r:id="rId610"/>
                </p:custDataLst>
              </p:nvPr>
            </p:nvSpPr>
            <p:spPr>
              <a:xfrm>
                <a:off x="5642344"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85" name="任意多边形: 形状 1184"/>
              <p:cNvSpPr/>
              <p:nvPr>
                <p:custDataLst>
                  <p:tags r:id="rId611"/>
                </p:custDataLst>
              </p:nvPr>
            </p:nvSpPr>
            <p:spPr>
              <a:xfrm>
                <a:off x="5642344"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86" name="任意多边形: 形状 1185"/>
              <p:cNvSpPr/>
              <p:nvPr>
                <p:custDataLst>
                  <p:tags r:id="rId612"/>
                </p:custDataLst>
              </p:nvPr>
            </p:nvSpPr>
            <p:spPr>
              <a:xfrm>
                <a:off x="5642344"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87" name="任意多边形: 形状 1186"/>
              <p:cNvSpPr/>
              <p:nvPr>
                <p:custDataLst>
                  <p:tags r:id="rId613"/>
                </p:custDataLst>
              </p:nvPr>
            </p:nvSpPr>
            <p:spPr>
              <a:xfrm>
                <a:off x="5642344"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88" name="任意多边形: 形状 1187"/>
              <p:cNvSpPr/>
              <p:nvPr>
                <p:custDataLst>
                  <p:tags r:id="rId614"/>
                </p:custDataLst>
              </p:nvPr>
            </p:nvSpPr>
            <p:spPr>
              <a:xfrm>
                <a:off x="5642344"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89" name="任意多边形: 形状 1188"/>
              <p:cNvSpPr/>
              <p:nvPr>
                <p:custDataLst>
                  <p:tags r:id="rId615"/>
                </p:custDataLst>
              </p:nvPr>
            </p:nvSpPr>
            <p:spPr>
              <a:xfrm>
                <a:off x="5642344"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90" name="任意多边形: 形状 1189"/>
              <p:cNvSpPr/>
              <p:nvPr>
                <p:custDataLst>
                  <p:tags r:id="rId616"/>
                </p:custDataLst>
              </p:nvPr>
            </p:nvSpPr>
            <p:spPr>
              <a:xfrm>
                <a:off x="5642344"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91" name="任意多边形: 形状 1190"/>
              <p:cNvSpPr/>
              <p:nvPr>
                <p:custDataLst>
                  <p:tags r:id="rId617"/>
                </p:custDataLst>
              </p:nvPr>
            </p:nvSpPr>
            <p:spPr>
              <a:xfrm>
                <a:off x="5642344"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92" name="任意多边形: 形状 1191"/>
              <p:cNvSpPr/>
              <p:nvPr>
                <p:custDataLst>
                  <p:tags r:id="rId618"/>
                </p:custDataLst>
              </p:nvPr>
            </p:nvSpPr>
            <p:spPr>
              <a:xfrm>
                <a:off x="5642344"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93" name="任意多边形: 形状 1192"/>
              <p:cNvSpPr/>
              <p:nvPr>
                <p:custDataLst>
                  <p:tags r:id="rId619"/>
                </p:custDataLst>
              </p:nvPr>
            </p:nvSpPr>
            <p:spPr>
              <a:xfrm>
                <a:off x="5642344"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94" name="任意多边形: 形状 1193"/>
              <p:cNvSpPr/>
              <p:nvPr>
                <p:custDataLst>
                  <p:tags r:id="rId620"/>
                </p:custDataLst>
              </p:nvPr>
            </p:nvSpPr>
            <p:spPr>
              <a:xfrm>
                <a:off x="5642344"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95" name="任意多边形: 形状 1194"/>
              <p:cNvSpPr/>
              <p:nvPr>
                <p:custDataLst>
                  <p:tags r:id="rId621"/>
                </p:custDataLst>
              </p:nvPr>
            </p:nvSpPr>
            <p:spPr>
              <a:xfrm>
                <a:off x="5642344"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96" name="任意多边形: 形状 1195"/>
              <p:cNvSpPr/>
              <p:nvPr>
                <p:custDataLst>
                  <p:tags r:id="rId622"/>
                </p:custDataLst>
              </p:nvPr>
            </p:nvSpPr>
            <p:spPr>
              <a:xfrm>
                <a:off x="5642344"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97" name="任意多边形: 形状 1196"/>
              <p:cNvSpPr/>
              <p:nvPr>
                <p:custDataLst>
                  <p:tags r:id="rId623"/>
                </p:custDataLst>
              </p:nvPr>
            </p:nvSpPr>
            <p:spPr>
              <a:xfrm>
                <a:off x="5642344"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98" name="任意多边形: 形状 1197"/>
              <p:cNvSpPr/>
              <p:nvPr>
                <p:custDataLst>
                  <p:tags r:id="rId624"/>
                </p:custDataLst>
              </p:nvPr>
            </p:nvSpPr>
            <p:spPr>
              <a:xfrm>
                <a:off x="5558301"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99" name="任意多边形: 形状 1198"/>
              <p:cNvSpPr/>
              <p:nvPr>
                <p:custDataLst>
                  <p:tags r:id="rId625"/>
                </p:custDataLst>
              </p:nvPr>
            </p:nvSpPr>
            <p:spPr>
              <a:xfrm>
                <a:off x="5558301"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00" name="任意多边形: 形状 1199"/>
              <p:cNvSpPr/>
              <p:nvPr>
                <p:custDataLst>
                  <p:tags r:id="rId626"/>
                </p:custDataLst>
              </p:nvPr>
            </p:nvSpPr>
            <p:spPr>
              <a:xfrm>
                <a:off x="5558301"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01" name="任意多边形: 形状 1200"/>
              <p:cNvSpPr/>
              <p:nvPr>
                <p:custDataLst>
                  <p:tags r:id="rId627"/>
                </p:custDataLst>
              </p:nvPr>
            </p:nvSpPr>
            <p:spPr>
              <a:xfrm>
                <a:off x="5558301"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02" name="任意多边形: 形状 1201"/>
              <p:cNvSpPr/>
              <p:nvPr>
                <p:custDataLst>
                  <p:tags r:id="rId628"/>
                </p:custDataLst>
              </p:nvPr>
            </p:nvSpPr>
            <p:spPr>
              <a:xfrm>
                <a:off x="5558301"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03" name="任意多边形: 形状 1202"/>
              <p:cNvSpPr/>
              <p:nvPr>
                <p:custDataLst>
                  <p:tags r:id="rId629"/>
                </p:custDataLst>
              </p:nvPr>
            </p:nvSpPr>
            <p:spPr>
              <a:xfrm>
                <a:off x="5558301"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04" name="任意多边形: 形状 1203"/>
              <p:cNvSpPr/>
              <p:nvPr>
                <p:custDataLst>
                  <p:tags r:id="rId630"/>
                </p:custDataLst>
              </p:nvPr>
            </p:nvSpPr>
            <p:spPr>
              <a:xfrm>
                <a:off x="5558301"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05" name="任意多边形: 形状 1204"/>
              <p:cNvSpPr/>
              <p:nvPr>
                <p:custDataLst>
                  <p:tags r:id="rId631"/>
                </p:custDataLst>
              </p:nvPr>
            </p:nvSpPr>
            <p:spPr>
              <a:xfrm>
                <a:off x="5558301"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06" name="任意多边形: 形状 1205"/>
              <p:cNvSpPr/>
              <p:nvPr>
                <p:custDataLst>
                  <p:tags r:id="rId632"/>
                </p:custDataLst>
              </p:nvPr>
            </p:nvSpPr>
            <p:spPr>
              <a:xfrm>
                <a:off x="5558301"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07" name="任意多边形: 形状 1206"/>
              <p:cNvSpPr/>
              <p:nvPr>
                <p:custDataLst>
                  <p:tags r:id="rId633"/>
                </p:custDataLst>
              </p:nvPr>
            </p:nvSpPr>
            <p:spPr>
              <a:xfrm>
                <a:off x="5558301"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08" name="任意多边形: 形状 1207"/>
              <p:cNvSpPr/>
              <p:nvPr>
                <p:custDataLst>
                  <p:tags r:id="rId634"/>
                </p:custDataLst>
              </p:nvPr>
            </p:nvSpPr>
            <p:spPr>
              <a:xfrm>
                <a:off x="5558301"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09" name="任意多边形: 形状 1208"/>
              <p:cNvSpPr/>
              <p:nvPr>
                <p:custDataLst>
                  <p:tags r:id="rId635"/>
                </p:custDataLst>
              </p:nvPr>
            </p:nvSpPr>
            <p:spPr>
              <a:xfrm>
                <a:off x="5558301"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10" name="任意多边形: 形状 1209"/>
              <p:cNvSpPr/>
              <p:nvPr>
                <p:custDataLst>
                  <p:tags r:id="rId636"/>
                </p:custDataLst>
              </p:nvPr>
            </p:nvSpPr>
            <p:spPr>
              <a:xfrm>
                <a:off x="5558301"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11" name="任意多边形: 形状 1210"/>
              <p:cNvSpPr/>
              <p:nvPr>
                <p:custDataLst>
                  <p:tags r:id="rId637"/>
                </p:custDataLst>
              </p:nvPr>
            </p:nvSpPr>
            <p:spPr>
              <a:xfrm>
                <a:off x="5558301"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12" name="任意多边形: 形状 1211"/>
              <p:cNvSpPr/>
              <p:nvPr>
                <p:custDataLst>
                  <p:tags r:id="rId638"/>
                </p:custDataLst>
              </p:nvPr>
            </p:nvSpPr>
            <p:spPr>
              <a:xfrm>
                <a:off x="5558301"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13" name="任意多边形: 形状 1212"/>
              <p:cNvSpPr/>
              <p:nvPr>
                <p:custDataLst>
                  <p:tags r:id="rId639"/>
                </p:custDataLst>
              </p:nvPr>
            </p:nvSpPr>
            <p:spPr>
              <a:xfrm>
                <a:off x="5558301"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14" name="任意多边形: 形状 1213"/>
              <p:cNvSpPr/>
              <p:nvPr>
                <p:custDataLst>
                  <p:tags r:id="rId640"/>
                </p:custDataLst>
              </p:nvPr>
            </p:nvSpPr>
            <p:spPr>
              <a:xfrm>
                <a:off x="5558301"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15" name="任意多边形: 形状 1214"/>
              <p:cNvSpPr/>
              <p:nvPr>
                <p:custDataLst>
                  <p:tags r:id="rId641"/>
                </p:custDataLst>
              </p:nvPr>
            </p:nvSpPr>
            <p:spPr>
              <a:xfrm>
                <a:off x="5558301"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16" name="任意多边形: 形状 1215"/>
              <p:cNvSpPr/>
              <p:nvPr>
                <p:custDataLst>
                  <p:tags r:id="rId642"/>
                </p:custDataLst>
              </p:nvPr>
            </p:nvSpPr>
            <p:spPr>
              <a:xfrm>
                <a:off x="5558301"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17" name="任意多边形: 形状 1216"/>
              <p:cNvSpPr/>
              <p:nvPr>
                <p:custDataLst>
                  <p:tags r:id="rId643"/>
                </p:custDataLst>
              </p:nvPr>
            </p:nvSpPr>
            <p:spPr>
              <a:xfrm>
                <a:off x="5558301"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18" name="任意多边形: 形状 1217"/>
              <p:cNvSpPr/>
              <p:nvPr>
                <p:custDataLst>
                  <p:tags r:id="rId644"/>
                </p:custDataLst>
              </p:nvPr>
            </p:nvSpPr>
            <p:spPr>
              <a:xfrm>
                <a:off x="5558301"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19" name="任意多边形: 形状 1218"/>
              <p:cNvSpPr/>
              <p:nvPr>
                <p:custDataLst>
                  <p:tags r:id="rId645"/>
                </p:custDataLst>
              </p:nvPr>
            </p:nvSpPr>
            <p:spPr>
              <a:xfrm>
                <a:off x="5558301"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20" name="任意多边形: 形状 1219"/>
              <p:cNvSpPr/>
              <p:nvPr>
                <p:custDataLst>
                  <p:tags r:id="rId646"/>
                </p:custDataLst>
              </p:nvPr>
            </p:nvSpPr>
            <p:spPr>
              <a:xfrm>
                <a:off x="5558301"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21" name="任意多边形: 形状 1220"/>
              <p:cNvSpPr/>
              <p:nvPr>
                <p:custDataLst>
                  <p:tags r:id="rId647"/>
                </p:custDataLst>
              </p:nvPr>
            </p:nvSpPr>
            <p:spPr>
              <a:xfrm>
                <a:off x="5474257"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22" name="任意多边形: 形状 1221"/>
              <p:cNvSpPr/>
              <p:nvPr>
                <p:custDataLst>
                  <p:tags r:id="rId648"/>
                </p:custDataLst>
              </p:nvPr>
            </p:nvSpPr>
            <p:spPr>
              <a:xfrm>
                <a:off x="5474257"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23" name="任意多边形: 形状 1222"/>
              <p:cNvSpPr/>
              <p:nvPr>
                <p:custDataLst>
                  <p:tags r:id="rId649"/>
                </p:custDataLst>
              </p:nvPr>
            </p:nvSpPr>
            <p:spPr>
              <a:xfrm>
                <a:off x="5474257"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24" name="任意多边形: 形状 1223"/>
              <p:cNvSpPr/>
              <p:nvPr>
                <p:custDataLst>
                  <p:tags r:id="rId650"/>
                </p:custDataLst>
              </p:nvPr>
            </p:nvSpPr>
            <p:spPr>
              <a:xfrm>
                <a:off x="5474257"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25" name="任意多边形: 形状 1224"/>
              <p:cNvSpPr/>
              <p:nvPr>
                <p:custDataLst>
                  <p:tags r:id="rId651"/>
                </p:custDataLst>
              </p:nvPr>
            </p:nvSpPr>
            <p:spPr>
              <a:xfrm>
                <a:off x="5474257"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26" name="任意多边形: 形状 1225"/>
              <p:cNvSpPr/>
              <p:nvPr>
                <p:custDataLst>
                  <p:tags r:id="rId652"/>
                </p:custDataLst>
              </p:nvPr>
            </p:nvSpPr>
            <p:spPr>
              <a:xfrm>
                <a:off x="5474257"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27" name="任意多边形: 形状 1226"/>
              <p:cNvSpPr/>
              <p:nvPr>
                <p:custDataLst>
                  <p:tags r:id="rId653"/>
                </p:custDataLst>
              </p:nvPr>
            </p:nvSpPr>
            <p:spPr>
              <a:xfrm>
                <a:off x="5474257"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28" name="任意多边形: 形状 1227"/>
              <p:cNvSpPr/>
              <p:nvPr>
                <p:custDataLst>
                  <p:tags r:id="rId654"/>
                </p:custDataLst>
              </p:nvPr>
            </p:nvSpPr>
            <p:spPr>
              <a:xfrm>
                <a:off x="5474257"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29" name="任意多边形: 形状 1228"/>
              <p:cNvSpPr/>
              <p:nvPr>
                <p:custDataLst>
                  <p:tags r:id="rId655"/>
                </p:custDataLst>
              </p:nvPr>
            </p:nvSpPr>
            <p:spPr>
              <a:xfrm>
                <a:off x="5474257"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30" name="任意多边形: 形状 1229"/>
              <p:cNvSpPr/>
              <p:nvPr>
                <p:custDataLst>
                  <p:tags r:id="rId656"/>
                </p:custDataLst>
              </p:nvPr>
            </p:nvSpPr>
            <p:spPr>
              <a:xfrm>
                <a:off x="5474257"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31" name="任意多边形: 形状 1230"/>
              <p:cNvSpPr/>
              <p:nvPr>
                <p:custDataLst>
                  <p:tags r:id="rId657"/>
                </p:custDataLst>
              </p:nvPr>
            </p:nvSpPr>
            <p:spPr>
              <a:xfrm>
                <a:off x="5474257"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32" name="任意多边形: 形状 1231"/>
              <p:cNvSpPr/>
              <p:nvPr>
                <p:custDataLst>
                  <p:tags r:id="rId658"/>
                </p:custDataLst>
              </p:nvPr>
            </p:nvSpPr>
            <p:spPr>
              <a:xfrm>
                <a:off x="5474257"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33" name="任意多边形: 形状 1232"/>
              <p:cNvSpPr/>
              <p:nvPr>
                <p:custDataLst>
                  <p:tags r:id="rId659"/>
                </p:custDataLst>
              </p:nvPr>
            </p:nvSpPr>
            <p:spPr>
              <a:xfrm>
                <a:off x="5474257"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34" name="任意多边形: 形状 1233"/>
              <p:cNvSpPr/>
              <p:nvPr>
                <p:custDataLst>
                  <p:tags r:id="rId660"/>
                </p:custDataLst>
              </p:nvPr>
            </p:nvSpPr>
            <p:spPr>
              <a:xfrm>
                <a:off x="5474257"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35" name="任意多边形: 形状 1234"/>
              <p:cNvSpPr/>
              <p:nvPr>
                <p:custDataLst>
                  <p:tags r:id="rId661"/>
                </p:custDataLst>
              </p:nvPr>
            </p:nvSpPr>
            <p:spPr>
              <a:xfrm>
                <a:off x="5474257"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36" name="任意多边形: 形状 1235"/>
              <p:cNvSpPr/>
              <p:nvPr>
                <p:custDataLst>
                  <p:tags r:id="rId662"/>
                </p:custDataLst>
              </p:nvPr>
            </p:nvSpPr>
            <p:spPr>
              <a:xfrm>
                <a:off x="5474257"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37" name="任意多边形: 形状 1236"/>
              <p:cNvSpPr/>
              <p:nvPr>
                <p:custDataLst>
                  <p:tags r:id="rId663"/>
                </p:custDataLst>
              </p:nvPr>
            </p:nvSpPr>
            <p:spPr>
              <a:xfrm>
                <a:off x="5474257"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38" name="任意多边形: 形状 1237"/>
              <p:cNvSpPr/>
              <p:nvPr>
                <p:custDataLst>
                  <p:tags r:id="rId664"/>
                </p:custDataLst>
              </p:nvPr>
            </p:nvSpPr>
            <p:spPr>
              <a:xfrm>
                <a:off x="5474257"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39" name="任意多边形: 形状 1238"/>
              <p:cNvSpPr/>
              <p:nvPr>
                <p:custDataLst>
                  <p:tags r:id="rId665"/>
                </p:custDataLst>
              </p:nvPr>
            </p:nvSpPr>
            <p:spPr>
              <a:xfrm>
                <a:off x="5474257"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40" name="任意多边形: 形状 1239"/>
              <p:cNvSpPr/>
              <p:nvPr>
                <p:custDataLst>
                  <p:tags r:id="rId666"/>
                </p:custDataLst>
              </p:nvPr>
            </p:nvSpPr>
            <p:spPr>
              <a:xfrm>
                <a:off x="5474257"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41" name="任意多边形: 形状 1240"/>
              <p:cNvSpPr/>
              <p:nvPr>
                <p:custDataLst>
                  <p:tags r:id="rId667"/>
                </p:custDataLst>
              </p:nvPr>
            </p:nvSpPr>
            <p:spPr>
              <a:xfrm>
                <a:off x="5474257"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42" name="任意多边形: 形状 1241"/>
              <p:cNvSpPr/>
              <p:nvPr>
                <p:custDataLst>
                  <p:tags r:id="rId668"/>
                </p:custDataLst>
              </p:nvPr>
            </p:nvSpPr>
            <p:spPr>
              <a:xfrm>
                <a:off x="5474257"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43" name="任意多边形: 形状 1242"/>
              <p:cNvSpPr/>
              <p:nvPr>
                <p:custDataLst>
                  <p:tags r:id="rId669"/>
                </p:custDataLst>
              </p:nvPr>
            </p:nvSpPr>
            <p:spPr>
              <a:xfrm>
                <a:off x="5474257"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44" name="任意多边形: 形状 1243"/>
              <p:cNvSpPr/>
              <p:nvPr>
                <p:custDataLst>
                  <p:tags r:id="rId670"/>
                </p:custDataLst>
              </p:nvPr>
            </p:nvSpPr>
            <p:spPr>
              <a:xfrm>
                <a:off x="5389310"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45" name="任意多边形: 形状 1244"/>
              <p:cNvSpPr/>
              <p:nvPr>
                <p:custDataLst>
                  <p:tags r:id="rId671"/>
                </p:custDataLst>
              </p:nvPr>
            </p:nvSpPr>
            <p:spPr>
              <a:xfrm>
                <a:off x="5389310"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46" name="任意多边形: 形状 1245"/>
              <p:cNvSpPr/>
              <p:nvPr>
                <p:custDataLst>
                  <p:tags r:id="rId672"/>
                </p:custDataLst>
              </p:nvPr>
            </p:nvSpPr>
            <p:spPr>
              <a:xfrm>
                <a:off x="5389310"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47" name="任意多边形: 形状 1246"/>
              <p:cNvSpPr/>
              <p:nvPr>
                <p:custDataLst>
                  <p:tags r:id="rId673"/>
                </p:custDataLst>
              </p:nvPr>
            </p:nvSpPr>
            <p:spPr>
              <a:xfrm>
                <a:off x="5389310"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48" name="任意多边形: 形状 1247"/>
              <p:cNvSpPr/>
              <p:nvPr>
                <p:custDataLst>
                  <p:tags r:id="rId674"/>
                </p:custDataLst>
              </p:nvPr>
            </p:nvSpPr>
            <p:spPr>
              <a:xfrm>
                <a:off x="5389310"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49" name="任意多边形: 形状 1248"/>
              <p:cNvSpPr/>
              <p:nvPr>
                <p:custDataLst>
                  <p:tags r:id="rId675"/>
                </p:custDataLst>
              </p:nvPr>
            </p:nvSpPr>
            <p:spPr>
              <a:xfrm>
                <a:off x="5389310"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50" name="任意多边形: 形状 1249"/>
              <p:cNvSpPr/>
              <p:nvPr>
                <p:custDataLst>
                  <p:tags r:id="rId676"/>
                </p:custDataLst>
              </p:nvPr>
            </p:nvSpPr>
            <p:spPr>
              <a:xfrm>
                <a:off x="5389310"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51" name="任意多边形: 形状 1250"/>
              <p:cNvSpPr/>
              <p:nvPr>
                <p:custDataLst>
                  <p:tags r:id="rId677"/>
                </p:custDataLst>
              </p:nvPr>
            </p:nvSpPr>
            <p:spPr>
              <a:xfrm>
                <a:off x="5389310"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52" name="任意多边形: 形状 1251"/>
              <p:cNvSpPr/>
              <p:nvPr>
                <p:custDataLst>
                  <p:tags r:id="rId678"/>
                </p:custDataLst>
              </p:nvPr>
            </p:nvSpPr>
            <p:spPr>
              <a:xfrm>
                <a:off x="5389310"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53" name="任意多边形: 形状 1252"/>
              <p:cNvSpPr/>
              <p:nvPr>
                <p:custDataLst>
                  <p:tags r:id="rId679"/>
                </p:custDataLst>
              </p:nvPr>
            </p:nvSpPr>
            <p:spPr>
              <a:xfrm>
                <a:off x="5389310"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54" name="任意多边形: 形状 1253"/>
              <p:cNvSpPr/>
              <p:nvPr>
                <p:custDataLst>
                  <p:tags r:id="rId680"/>
                </p:custDataLst>
              </p:nvPr>
            </p:nvSpPr>
            <p:spPr>
              <a:xfrm>
                <a:off x="5389310"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55" name="任意多边形: 形状 1254"/>
              <p:cNvSpPr/>
              <p:nvPr>
                <p:custDataLst>
                  <p:tags r:id="rId681"/>
                </p:custDataLst>
              </p:nvPr>
            </p:nvSpPr>
            <p:spPr>
              <a:xfrm>
                <a:off x="5389310"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56" name="任意多边形: 形状 1255"/>
              <p:cNvSpPr/>
              <p:nvPr>
                <p:custDataLst>
                  <p:tags r:id="rId682"/>
                </p:custDataLst>
              </p:nvPr>
            </p:nvSpPr>
            <p:spPr>
              <a:xfrm>
                <a:off x="5389310"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57" name="任意多边形: 形状 1256"/>
              <p:cNvSpPr/>
              <p:nvPr>
                <p:custDataLst>
                  <p:tags r:id="rId683"/>
                </p:custDataLst>
              </p:nvPr>
            </p:nvSpPr>
            <p:spPr>
              <a:xfrm>
                <a:off x="5389310"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58" name="任意多边形: 形状 1257"/>
              <p:cNvSpPr/>
              <p:nvPr>
                <p:custDataLst>
                  <p:tags r:id="rId684"/>
                </p:custDataLst>
              </p:nvPr>
            </p:nvSpPr>
            <p:spPr>
              <a:xfrm>
                <a:off x="5389310"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59" name="任意多边形: 形状 1258"/>
              <p:cNvSpPr/>
              <p:nvPr>
                <p:custDataLst>
                  <p:tags r:id="rId685"/>
                </p:custDataLst>
              </p:nvPr>
            </p:nvSpPr>
            <p:spPr>
              <a:xfrm>
                <a:off x="5389310"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60" name="任意多边形: 形状 1259"/>
              <p:cNvSpPr/>
              <p:nvPr>
                <p:custDataLst>
                  <p:tags r:id="rId686"/>
                </p:custDataLst>
              </p:nvPr>
            </p:nvSpPr>
            <p:spPr>
              <a:xfrm>
                <a:off x="5389310"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61" name="任意多边形: 形状 1260"/>
              <p:cNvSpPr/>
              <p:nvPr>
                <p:custDataLst>
                  <p:tags r:id="rId687"/>
                </p:custDataLst>
              </p:nvPr>
            </p:nvSpPr>
            <p:spPr>
              <a:xfrm>
                <a:off x="5389310"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62" name="任意多边形: 形状 1261"/>
              <p:cNvSpPr/>
              <p:nvPr>
                <p:custDataLst>
                  <p:tags r:id="rId688"/>
                </p:custDataLst>
              </p:nvPr>
            </p:nvSpPr>
            <p:spPr>
              <a:xfrm>
                <a:off x="5389310"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63" name="任意多边形: 形状 1262"/>
              <p:cNvSpPr/>
              <p:nvPr>
                <p:custDataLst>
                  <p:tags r:id="rId689"/>
                </p:custDataLst>
              </p:nvPr>
            </p:nvSpPr>
            <p:spPr>
              <a:xfrm>
                <a:off x="5389310"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64" name="任意多边形: 形状 1263"/>
              <p:cNvSpPr/>
              <p:nvPr>
                <p:custDataLst>
                  <p:tags r:id="rId690"/>
                </p:custDataLst>
              </p:nvPr>
            </p:nvSpPr>
            <p:spPr>
              <a:xfrm>
                <a:off x="5389310"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65" name="任意多边形: 形状 1264"/>
              <p:cNvSpPr/>
              <p:nvPr>
                <p:custDataLst>
                  <p:tags r:id="rId691"/>
                </p:custDataLst>
              </p:nvPr>
            </p:nvSpPr>
            <p:spPr>
              <a:xfrm>
                <a:off x="5389310"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66" name="任意多边形: 形状 1265"/>
              <p:cNvSpPr/>
              <p:nvPr>
                <p:custDataLst>
                  <p:tags r:id="rId692"/>
                </p:custDataLst>
              </p:nvPr>
            </p:nvSpPr>
            <p:spPr>
              <a:xfrm>
                <a:off x="5389310"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67" name="任意多边形: 形状 1266"/>
              <p:cNvSpPr/>
              <p:nvPr>
                <p:custDataLst>
                  <p:tags r:id="rId693"/>
                </p:custDataLst>
              </p:nvPr>
            </p:nvSpPr>
            <p:spPr>
              <a:xfrm>
                <a:off x="5305266"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68" name="任意多边形: 形状 1267"/>
              <p:cNvSpPr/>
              <p:nvPr>
                <p:custDataLst>
                  <p:tags r:id="rId694"/>
                </p:custDataLst>
              </p:nvPr>
            </p:nvSpPr>
            <p:spPr>
              <a:xfrm>
                <a:off x="5305266"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69" name="任意多边形: 形状 1268"/>
              <p:cNvSpPr/>
              <p:nvPr>
                <p:custDataLst>
                  <p:tags r:id="rId695"/>
                </p:custDataLst>
              </p:nvPr>
            </p:nvSpPr>
            <p:spPr>
              <a:xfrm>
                <a:off x="5305266"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70" name="任意多边形: 形状 1269"/>
              <p:cNvSpPr/>
              <p:nvPr>
                <p:custDataLst>
                  <p:tags r:id="rId696"/>
                </p:custDataLst>
              </p:nvPr>
            </p:nvSpPr>
            <p:spPr>
              <a:xfrm>
                <a:off x="5305266"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71" name="任意多边形: 形状 1270"/>
              <p:cNvSpPr/>
              <p:nvPr>
                <p:custDataLst>
                  <p:tags r:id="rId697"/>
                </p:custDataLst>
              </p:nvPr>
            </p:nvSpPr>
            <p:spPr>
              <a:xfrm>
                <a:off x="5305266"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72" name="任意多边形: 形状 1271"/>
              <p:cNvSpPr/>
              <p:nvPr>
                <p:custDataLst>
                  <p:tags r:id="rId698"/>
                </p:custDataLst>
              </p:nvPr>
            </p:nvSpPr>
            <p:spPr>
              <a:xfrm>
                <a:off x="5305266"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73" name="任意多边形: 形状 1272"/>
              <p:cNvSpPr/>
              <p:nvPr>
                <p:custDataLst>
                  <p:tags r:id="rId699"/>
                </p:custDataLst>
              </p:nvPr>
            </p:nvSpPr>
            <p:spPr>
              <a:xfrm>
                <a:off x="5305266"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74" name="任意多边形: 形状 1273"/>
              <p:cNvSpPr/>
              <p:nvPr>
                <p:custDataLst>
                  <p:tags r:id="rId700"/>
                </p:custDataLst>
              </p:nvPr>
            </p:nvSpPr>
            <p:spPr>
              <a:xfrm>
                <a:off x="5305266"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75" name="任意多边形: 形状 1274"/>
              <p:cNvSpPr/>
              <p:nvPr>
                <p:custDataLst>
                  <p:tags r:id="rId701"/>
                </p:custDataLst>
              </p:nvPr>
            </p:nvSpPr>
            <p:spPr>
              <a:xfrm>
                <a:off x="5305266"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76" name="任意多边形: 形状 1275"/>
              <p:cNvSpPr/>
              <p:nvPr>
                <p:custDataLst>
                  <p:tags r:id="rId702"/>
                </p:custDataLst>
              </p:nvPr>
            </p:nvSpPr>
            <p:spPr>
              <a:xfrm>
                <a:off x="5305266"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77" name="任意多边形: 形状 1276"/>
              <p:cNvSpPr/>
              <p:nvPr>
                <p:custDataLst>
                  <p:tags r:id="rId703"/>
                </p:custDataLst>
              </p:nvPr>
            </p:nvSpPr>
            <p:spPr>
              <a:xfrm>
                <a:off x="5305266"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78" name="任意多边形: 形状 1277"/>
              <p:cNvSpPr/>
              <p:nvPr>
                <p:custDataLst>
                  <p:tags r:id="rId704"/>
                </p:custDataLst>
              </p:nvPr>
            </p:nvSpPr>
            <p:spPr>
              <a:xfrm>
                <a:off x="5305266"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79" name="任意多边形: 形状 1278"/>
              <p:cNvSpPr/>
              <p:nvPr>
                <p:custDataLst>
                  <p:tags r:id="rId705"/>
                </p:custDataLst>
              </p:nvPr>
            </p:nvSpPr>
            <p:spPr>
              <a:xfrm>
                <a:off x="5305266"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80" name="任意多边形: 形状 1279"/>
              <p:cNvSpPr/>
              <p:nvPr>
                <p:custDataLst>
                  <p:tags r:id="rId706"/>
                </p:custDataLst>
              </p:nvPr>
            </p:nvSpPr>
            <p:spPr>
              <a:xfrm>
                <a:off x="5305266"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81" name="任意多边形: 形状 1280"/>
              <p:cNvSpPr/>
              <p:nvPr>
                <p:custDataLst>
                  <p:tags r:id="rId707"/>
                </p:custDataLst>
              </p:nvPr>
            </p:nvSpPr>
            <p:spPr>
              <a:xfrm>
                <a:off x="5305266"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82" name="任意多边形: 形状 1281"/>
              <p:cNvSpPr/>
              <p:nvPr>
                <p:custDataLst>
                  <p:tags r:id="rId708"/>
                </p:custDataLst>
              </p:nvPr>
            </p:nvSpPr>
            <p:spPr>
              <a:xfrm>
                <a:off x="5305266"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83" name="任意多边形: 形状 1282"/>
              <p:cNvSpPr/>
              <p:nvPr>
                <p:custDataLst>
                  <p:tags r:id="rId709"/>
                </p:custDataLst>
              </p:nvPr>
            </p:nvSpPr>
            <p:spPr>
              <a:xfrm>
                <a:off x="5305266"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84" name="任意多边形: 形状 1283"/>
              <p:cNvSpPr/>
              <p:nvPr>
                <p:custDataLst>
                  <p:tags r:id="rId710"/>
                </p:custDataLst>
              </p:nvPr>
            </p:nvSpPr>
            <p:spPr>
              <a:xfrm>
                <a:off x="5305266"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85" name="任意多边形: 形状 1284"/>
              <p:cNvSpPr/>
              <p:nvPr>
                <p:custDataLst>
                  <p:tags r:id="rId711"/>
                </p:custDataLst>
              </p:nvPr>
            </p:nvSpPr>
            <p:spPr>
              <a:xfrm>
                <a:off x="5305266"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86" name="任意多边形: 形状 1285"/>
              <p:cNvSpPr/>
              <p:nvPr>
                <p:custDataLst>
                  <p:tags r:id="rId712"/>
                </p:custDataLst>
              </p:nvPr>
            </p:nvSpPr>
            <p:spPr>
              <a:xfrm>
                <a:off x="5305266"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87" name="任意多边形: 形状 1286"/>
              <p:cNvSpPr/>
              <p:nvPr>
                <p:custDataLst>
                  <p:tags r:id="rId713"/>
                </p:custDataLst>
              </p:nvPr>
            </p:nvSpPr>
            <p:spPr>
              <a:xfrm>
                <a:off x="5305266"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88" name="任意多边形: 形状 1287"/>
              <p:cNvSpPr/>
              <p:nvPr>
                <p:custDataLst>
                  <p:tags r:id="rId714"/>
                </p:custDataLst>
              </p:nvPr>
            </p:nvSpPr>
            <p:spPr>
              <a:xfrm>
                <a:off x="5305266"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89" name="任意多边形: 形状 1288"/>
              <p:cNvSpPr/>
              <p:nvPr>
                <p:custDataLst>
                  <p:tags r:id="rId715"/>
                </p:custDataLst>
              </p:nvPr>
            </p:nvSpPr>
            <p:spPr>
              <a:xfrm>
                <a:off x="5305266"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90" name="任意多边形: 形状 1289"/>
              <p:cNvSpPr/>
              <p:nvPr>
                <p:custDataLst>
                  <p:tags r:id="rId716"/>
                </p:custDataLst>
              </p:nvPr>
            </p:nvSpPr>
            <p:spPr>
              <a:xfrm>
                <a:off x="5220319"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91" name="任意多边形: 形状 1290"/>
              <p:cNvSpPr/>
              <p:nvPr>
                <p:custDataLst>
                  <p:tags r:id="rId717"/>
                </p:custDataLst>
              </p:nvPr>
            </p:nvSpPr>
            <p:spPr>
              <a:xfrm>
                <a:off x="5220319"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92" name="任意多边形: 形状 1291"/>
              <p:cNvSpPr/>
              <p:nvPr>
                <p:custDataLst>
                  <p:tags r:id="rId718"/>
                </p:custDataLst>
              </p:nvPr>
            </p:nvSpPr>
            <p:spPr>
              <a:xfrm>
                <a:off x="5220319"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93" name="任意多边形: 形状 1292"/>
              <p:cNvSpPr/>
              <p:nvPr>
                <p:custDataLst>
                  <p:tags r:id="rId719"/>
                </p:custDataLst>
              </p:nvPr>
            </p:nvSpPr>
            <p:spPr>
              <a:xfrm>
                <a:off x="5220319"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94" name="任意多边形: 形状 1293"/>
              <p:cNvSpPr/>
              <p:nvPr>
                <p:custDataLst>
                  <p:tags r:id="rId720"/>
                </p:custDataLst>
              </p:nvPr>
            </p:nvSpPr>
            <p:spPr>
              <a:xfrm>
                <a:off x="5220319"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95" name="任意多边形: 形状 1294"/>
              <p:cNvSpPr/>
              <p:nvPr>
                <p:custDataLst>
                  <p:tags r:id="rId721"/>
                </p:custDataLst>
              </p:nvPr>
            </p:nvSpPr>
            <p:spPr>
              <a:xfrm>
                <a:off x="5220319"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96" name="任意多边形: 形状 1295"/>
              <p:cNvSpPr/>
              <p:nvPr>
                <p:custDataLst>
                  <p:tags r:id="rId722"/>
                </p:custDataLst>
              </p:nvPr>
            </p:nvSpPr>
            <p:spPr>
              <a:xfrm>
                <a:off x="5220319"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97" name="任意多边形: 形状 1296"/>
              <p:cNvSpPr/>
              <p:nvPr>
                <p:custDataLst>
                  <p:tags r:id="rId723"/>
                </p:custDataLst>
              </p:nvPr>
            </p:nvSpPr>
            <p:spPr>
              <a:xfrm>
                <a:off x="5220319"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98" name="任意多边形: 形状 1297"/>
              <p:cNvSpPr/>
              <p:nvPr>
                <p:custDataLst>
                  <p:tags r:id="rId724"/>
                </p:custDataLst>
              </p:nvPr>
            </p:nvSpPr>
            <p:spPr>
              <a:xfrm>
                <a:off x="5220319"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99" name="任意多边形: 形状 1298"/>
              <p:cNvSpPr/>
              <p:nvPr>
                <p:custDataLst>
                  <p:tags r:id="rId725"/>
                </p:custDataLst>
              </p:nvPr>
            </p:nvSpPr>
            <p:spPr>
              <a:xfrm>
                <a:off x="5220319"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00" name="任意多边形: 形状 1299"/>
              <p:cNvSpPr/>
              <p:nvPr>
                <p:custDataLst>
                  <p:tags r:id="rId726"/>
                </p:custDataLst>
              </p:nvPr>
            </p:nvSpPr>
            <p:spPr>
              <a:xfrm>
                <a:off x="5220319"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01" name="任意多边形: 形状 1300"/>
              <p:cNvSpPr/>
              <p:nvPr>
                <p:custDataLst>
                  <p:tags r:id="rId727"/>
                </p:custDataLst>
              </p:nvPr>
            </p:nvSpPr>
            <p:spPr>
              <a:xfrm>
                <a:off x="5220319"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02" name="任意多边形: 形状 1301"/>
              <p:cNvSpPr/>
              <p:nvPr>
                <p:custDataLst>
                  <p:tags r:id="rId728"/>
                </p:custDataLst>
              </p:nvPr>
            </p:nvSpPr>
            <p:spPr>
              <a:xfrm>
                <a:off x="5220319"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03" name="任意多边形: 形状 1302"/>
              <p:cNvSpPr/>
              <p:nvPr>
                <p:custDataLst>
                  <p:tags r:id="rId729"/>
                </p:custDataLst>
              </p:nvPr>
            </p:nvSpPr>
            <p:spPr>
              <a:xfrm>
                <a:off x="5220319"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04" name="任意多边形: 形状 1303"/>
              <p:cNvSpPr/>
              <p:nvPr>
                <p:custDataLst>
                  <p:tags r:id="rId730"/>
                </p:custDataLst>
              </p:nvPr>
            </p:nvSpPr>
            <p:spPr>
              <a:xfrm>
                <a:off x="5220319"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05" name="任意多边形: 形状 1304"/>
              <p:cNvSpPr/>
              <p:nvPr>
                <p:custDataLst>
                  <p:tags r:id="rId731"/>
                </p:custDataLst>
              </p:nvPr>
            </p:nvSpPr>
            <p:spPr>
              <a:xfrm>
                <a:off x="5220319"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06" name="任意多边形: 形状 1305"/>
              <p:cNvSpPr/>
              <p:nvPr>
                <p:custDataLst>
                  <p:tags r:id="rId732"/>
                </p:custDataLst>
              </p:nvPr>
            </p:nvSpPr>
            <p:spPr>
              <a:xfrm>
                <a:off x="5220319"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07" name="任意多边形: 形状 1306"/>
              <p:cNvSpPr/>
              <p:nvPr>
                <p:custDataLst>
                  <p:tags r:id="rId733"/>
                </p:custDataLst>
              </p:nvPr>
            </p:nvSpPr>
            <p:spPr>
              <a:xfrm>
                <a:off x="5220319"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08" name="任意多边形: 形状 1307"/>
              <p:cNvSpPr/>
              <p:nvPr>
                <p:custDataLst>
                  <p:tags r:id="rId734"/>
                </p:custDataLst>
              </p:nvPr>
            </p:nvSpPr>
            <p:spPr>
              <a:xfrm>
                <a:off x="5220319"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09" name="任意多边形: 形状 1308"/>
              <p:cNvSpPr/>
              <p:nvPr>
                <p:custDataLst>
                  <p:tags r:id="rId735"/>
                </p:custDataLst>
              </p:nvPr>
            </p:nvSpPr>
            <p:spPr>
              <a:xfrm>
                <a:off x="5220319"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10" name="任意多边形: 形状 1309"/>
              <p:cNvSpPr/>
              <p:nvPr>
                <p:custDataLst>
                  <p:tags r:id="rId736"/>
                </p:custDataLst>
              </p:nvPr>
            </p:nvSpPr>
            <p:spPr>
              <a:xfrm>
                <a:off x="5220319"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11" name="任意多边形: 形状 1310"/>
              <p:cNvSpPr/>
              <p:nvPr>
                <p:custDataLst>
                  <p:tags r:id="rId737"/>
                </p:custDataLst>
              </p:nvPr>
            </p:nvSpPr>
            <p:spPr>
              <a:xfrm>
                <a:off x="5220319"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12" name="任意多边形: 形状 1311"/>
              <p:cNvSpPr/>
              <p:nvPr>
                <p:custDataLst>
                  <p:tags r:id="rId738"/>
                </p:custDataLst>
              </p:nvPr>
            </p:nvSpPr>
            <p:spPr>
              <a:xfrm>
                <a:off x="5220319"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13" name="任意多边形: 形状 1312"/>
              <p:cNvSpPr/>
              <p:nvPr>
                <p:custDataLst>
                  <p:tags r:id="rId739"/>
                </p:custDataLst>
              </p:nvPr>
            </p:nvSpPr>
            <p:spPr>
              <a:xfrm>
                <a:off x="5136275"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14" name="任意多边形: 形状 1313"/>
              <p:cNvSpPr/>
              <p:nvPr>
                <p:custDataLst>
                  <p:tags r:id="rId740"/>
                </p:custDataLst>
              </p:nvPr>
            </p:nvSpPr>
            <p:spPr>
              <a:xfrm>
                <a:off x="5136275"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15" name="任意多边形: 形状 1314"/>
              <p:cNvSpPr/>
              <p:nvPr>
                <p:custDataLst>
                  <p:tags r:id="rId741"/>
                </p:custDataLst>
              </p:nvPr>
            </p:nvSpPr>
            <p:spPr>
              <a:xfrm>
                <a:off x="5136275"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16" name="任意多边形: 形状 1315"/>
              <p:cNvSpPr/>
              <p:nvPr>
                <p:custDataLst>
                  <p:tags r:id="rId742"/>
                </p:custDataLst>
              </p:nvPr>
            </p:nvSpPr>
            <p:spPr>
              <a:xfrm>
                <a:off x="5136275"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17" name="任意多边形: 形状 1316"/>
              <p:cNvSpPr/>
              <p:nvPr>
                <p:custDataLst>
                  <p:tags r:id="rId743"/>
                </p:custDataLst>
              </p:nvPr>
            </p:nvSpPr>
            <p:spPr>
              <a:xfrm>
                <a:off x="5136275"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18" name="任意多边形: 形状 1317"/>
              <p:cNvSpPr/>
              <p:nvPr>
                <p:custDataLst>
                  <p:tags r:id="rId744"/>
                </p:custDataLst>
              </p:nvPr>
            </p:nvSpPr>
            <p:spPr>
              <a:xfrm>
                <a:off x="5136275"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19" name="任意多边形: 形状 1318"/>
              <p:cNvSpPr/>
              <p:nvPr>
                <p:custDataLst>
                  <p:tags r:id="rId745"/>
                </p:custDataLst>
              </p:nvPr>
            </p:nvSpPr>
            <p:spPr>
              <a:xfrm>
                <a:off x="5136275"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20" name="任意多边形: 形状 1319"/>
              <p:cNvSpPr/>
              <p:nvPr>
                <p:custDataLst>
                  <p:tags r:id="rId746"/>
                </p:custDataLst>
              </p:nvPr>
            </p:nvSpPr>
            <p:spPr>
              <a:xfrm>
                <a:off x="5136275"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21" name="任意多边形: 形状 1320"/>
              <p:cNvSpPr/>
              <p:nvPr>
                <p:custDataLst>
                  <p:tags r:id="rId747"/>
                </p:custDataLst>
              </p:nvPr>
            </p:nvSpPr>
            <p:spPr>
              <a:xfrm>
                <a:off x="5136275"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22" name="任意多边形: 形状 1321"/>
              <p:cNvSpPr/>
              <p:nvPr>
                <p:custDataLst>
                  <p:tags r:id="rId748"/>
                </p:custDataLst>
              </p:nvPr>
            </p:nvSpPr>
            <p:spPr>
              <a:xfrm>
                <a:off x="5136275"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23" name="任意多边形: 形状 1322"/>
              <p:cNvSpPr/>
              <p:nvPr>
                <p:custDataLst>
                  <p:tags r:id="rId749"/>
                </p:custDataLst>
              </p:nvPr>
            </p:nvSpPr>
            <p:spPr>
              <a:xfrm>
                <a:off x="5136275"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24" name="任意多边形: 形状 1323"/>
              <p:cNvSpPr/>
              <p:nvPr>
                <p:custDataLst>
                  <p:tags r:id="rId750"/>
                </p:custDataLst>
              </p:nvPr>
            </p:nvSpPr>
            <p:spPr>
              <a:xfrm>
                <a:off x="5136275"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25" name="任意多边形: 形状 1324"/>
              <p:cNvSpPr/>
              <p:nvPr>
                <p:custDataLst>
                  <p:tags r:id="rId751"/>
                </p:custDataLst>
              </p:nvPr>
            </p:nvSpPr>
            <p:spPr>
              <a:xfrm>
                <a:off x="5136275"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26" name="任意多边形: 形状 1325"/>
              <p:cNvSpPr/>
              <p:nvPr>
                <p:custDataLst>
                  <p:tags r:id="rId752"/>
                </p:custDataLst>
              </p:nvPr>
            </p:nvSpPr>
            <p:spPr>
              <a:xfrm>
                <a:off x="5136275"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27" name="任意多边形: 形状 1326"/>
              <p:cNvSpPr/>
              <p:nvPr>
                <p:custDataLst>
                  <p:tags r:id="rId753"/>
                </p:custDataLst>
              </p:nvPr>
            </p:nvSpPr>
            <p:spPr>
              <a:xfrm>
                <a:off x="5136275"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28" name="任意多边形: 形状 1327"/>
              <p:cNvSpPr/>
              <p:nvPr>
                <p:custDataLst>
                  <p:tags r:id="rId754"/>
                </p:custDataLst>
              </p:nvPr>
            </p:nvSpPr>
            <p:spPr>
              <a:xfrm>
                <a:off x="5136275"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29" name="任意多边形: 形状 1328"/>
              <p:cNvSpPr/>
              <p:nvPr>
                <p:custDataLst>
                  <p:tags r:id="rId755"/>
                </p:custDataLst>
              </p:nvPr>
            </p:nvSpPr>
            <p:spPr>
              <a:xfrm>
                <a:off x="5136275"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30" name="任意多边形: 形状 1329"/>
              <p:cNvSpPr/>
              <p:nvPr>
                <p:custDataLst>
                  <p:tags r:id="rId756"/>
                </p:custDataLst>
              </p:nvPr>
            </p:nvSpPr>
            <p:spPr>
              <a:xfrm>
                <a:off x="5136275"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31" name="任意多边形: 形状 1330"/>
              <p:cNvSpPr/>
              <p:nvPr>
                <p:custDataLst>
                  <p:tags r:id="rId757"/>
                </p:custDataLst>
              </p:nvPr>
            </p:nvSpPr>
            <p:spPr>
              <a:xfrm>
                <a:off x="5136275"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32" name="任意多边形: 形状 1331"/>
              <p:cNvSpPr/>
              <p:nvPr>
                <p:custDataLst>
                  <p:tags r:id="rId758"/>
                </p:custDataLst>
              </p:nvPr>
            </p:nvSpPr>
            <p:spPr>
              <a:xfrm>
                <a:off x="5136275"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33" name="任意多边形: 形状 1332"/>
              <p:cNvSpPr/>
              <p:nvPr>
                <p:custDataLst>
                  <p:tags r:id="rId759"/>
                </p:custDataLst>
              </p:nvPr>
            </p:nvSpPr>
            <p:spPr>
              <a:xfrm>
                <a:off x="5136275"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34" name="任意多边形: 形状 1333"/>
              <p:cNvSpPr/>
              <p:nvPr>
                <p:custDataLst>
                  <p:tags r:id="rId760"/>
                </p:custDataLst>
              </p:nvPr>
            </p:nvSpPr>
            <p:spPr>
              <a:xfrm>
                <a:off x="5136275"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35" name="任意多边形: 形状 1334"/>
              <p:cNvSpPr/>
              <p:nvPr>
                <p:custDataLst>
                  <p:tags r:id="rId761"/>
                </p:custDataLst>
              </p:nvPr>
            </p:nvSpPr>
            <p:spPr>
              <a:xfrm>
                <a:off x="5136275"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36" name="任意多边形: 形状 1335"/>
              <p:cNvSpPr/>
              <p:nvPr>
                <p:custDataLst>
                  <p:tags r:id="rId762"/>
                </p:custDataLst>
              </p:nvPr>
            </p:nvSpPr>
            <p:spPr>
              <a:xfrm>
                <a:off x="5052231"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37" name="任意多边形: 形状 1336"/>
              <p:cNvSpPr/>
              <p:nvPr>
                <p:custDataLst>
                  <p:tags r:id="rId763"/>
                </p:custDataLst>
              </p:nvPr>
            </p:nvSpPr>
            <p:spPr>
              <a:xfrm>
                <a:off x="5052231"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38" name="任意多边形: 形状 1337"/>
              <p:cNvSpPr/>
              <p:nvPr>
                <p:custDataLst>
                  <p:tags r:id="rId764"/>
                </p:custDataLst>
              </p:nvPr>
            </p:nvSpPr>
            <p:spPr>
              <a:xfrm>
                <a:off x="5052231"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39" name="任意多边形: 形状 1338"/>
              <p:cNvSpPr/>
              <p:nvPr>
                <p:custDataLst>
                  <p:tags r:id="rId765"/>
                </p:custDataLst>
              </p:nvPr>
            </p:nvSpPr>
            <p:spPr>
              <a:xfrm>
                <a:off x="5052231"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40" name="任意多边形: 形状 1339"/>
              <p:cNvSpPr/>
              <p:nvPr>
                <p:custDataLst>
                  <p:tags r:id="rId766"/>
                </p:custDataLst>
              </p:nvPr>
            </p:nvSpPr>
            <p:spPr>
              <a:xfrm>
                <a:off x="5052231"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41" name="任意多边形: 形状 1340"/>
              <p:cNvSpPr/>
              <p:nvPr>
                <p:custDataLst>
                  <p:tags r:id="rId767"/>
                </p:custDataLst>
              </p:nvPr>
            </p:nvSpPr>
            <p:spPr>
              <a:xfrm>
                <a:off x="5052231"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42" name="任意多边形: 形状 1341"/>
              <p:cNvSpPr/>
              <p:nvPr>
                <p:custDataLst>
                  <p:tags r:id="rId768"/>
                </p:custDataLst>
              </p:nvPr>
            </p:nvSpPr>
            <p:spPr>
              <a:xfrm>
                <a:off x="5052231"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43" name="任意多边形: 形状 1342"/>
              <p:cNvSpPr/>
              <p:nvPr>
                <p:custDataLst>
                  <p:tags r:id="rId769"/>
                </p:custDataLst>
              </p:nvPr>
            </p:nvSpPr>
            <p:spPr>
              <a:xfrm>
                <a:off x="5052231"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44" name="任意多边形: 形状 1343"/>
              <p:cNvSpPr/>
              <p:nvPr>
                <p:custDataLst>
                  <p:tags r:id="rId770"/>
                </p:custDataLst>
              </p:nvPr>
            </p:nvSpPr>
            <p:spPr>
              <a:xfrm>
                <a:off x="5052231"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45" name="任意多边形: 形状 1344"/>
              <p:cNvSpPr/>
              <p:nvPr>
                <p:custDataLst>
                  <p:tags r:id="rId771"/>
                </p:custDataLst>
              </p:nvPr>
            </p:nvSpPr>
            <p:spPr>
              <a:xfrm>
                <a:off x="5052231"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46" name="任意多边形: 形状 1345"/>
              <p:cNvSpPr/>
              <p:nvPr>
                <p:custDataLst>
                  <p:tags r:id="rId772"/>
                </p:custDataLst>
              </p:nvPr>
            </p:nvSpPr>
            <p:spPr>
              <a:xfrm>
                <a:off x="5052231"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47" name="任意多边形: 形状 1346"/>
              <p:cNvSpPr/>
              <p:nvPr>
                <p:custDataLst>
                  <p:tags r:id="rId773"/>
                </p:custDataLst>
              </p:nvPr>
            </p:nvSpPr>
            <p:spPr>
              <a:xfrm>
                <a:off x="5052231"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48" name="任意多边形: 形状 1347"/>
              <p:cNvSpPr/>
              <p:nvPr>
                <p:custDataLst>
                  <p:tags r:id="rId774"/>
                </p:custDataLst>
              </p:nvPr>
            </p:nvSpPr>
            <p:spPr>
              <a:xfrm>
                <a:off x="5052231"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49" name="任意多边形: 形状 1348"/>
              <p:cNvSpPr/>
              <p:nvPr>
                <p:custDataLst>
                  <p:tags r:id="rId775"/>
                </p:custDataLst>
              </p:nvPr>
            </p:nvSpPr>
            <p:spPr>
              <a:xfrm>
                <a:off x="5052231"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50" name="任意多边形: 形状 1349"/>
              <p:cNvSpPr/>
              <p:nvPr>
                <p:custDataLst>
                  <p:tags r:id="rId776"/>
                </p:custDataLst>
              </p:nvPr>
            </p:nvSpPr>
            <p:spPr>
              <a:xfrm>
                <a:off x="5052231"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51" name="任意多边形: 形状 1350"/>
              <p:cNvSpPr/>
              <p:nvPr>
                <p:custDataLst>
                  <p:tags r:id="rId777"/>
                </p:custDataLst>
              </p:nvPr>
            </p:nvSpPr>
            <p:spPr>
              <a:xfrm>
                <a:off x="5052231"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52" name="任意多边形: 形状 1351"/>
              <p:cNvSpPr/>
              <p:nvPr>
                <p:custDataLst>
                  <p:tags r:id="rId778"/>
                </p:custDataLst>
              </p:nvPr>
            </p:nvSpPr>
            <p:spPr>
              <a:xfrm>
                <a:off x="5052231"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53" name="任意多边形: 形状 1352"/>
              <p:cNvSpPr/>
              <p:nvPr>
                <p:custDataLst>
                  <p:tags r:id="rId779"/>
                </p:custDataLst>
              </p:nvPr>
            </p:nvSpPr>
            <p:spPr>
              <a:xfrm>
                <a:off x="5052231"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54" name="任意多边形: 形状 1353"/>
              <p:cNvSpPr/>
              <p:nvPr>
                <p:custDataLst>
                  <p:tags r:id="rId780"/>
                </p:custDataLst>
              </p:nvPr>
            </p:nvSpPr>
            <p:spPr>
              <a:xfrm>
                <a:off x="5052231"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55" name="任意多边形: 形状 1354"/>
              <p:cNvSpPr/>
              <p:nvPr>
                <p:custDataLst>
                  <p:tags r:id="rId781"/>
                </p:custDataLst>
              </p:nvPr>
            </p:nvSpPr>
            <p:spPr>
              <a:xfrm>
                <a:off x="5052231"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56" name="任意多边形: 形状 1355"/>
              <p:cNvSpPr/>
              <p:nvPr>
                <p:custDataLst>
                  <p:tags r:id="rId782"/>
                </p:custDataLst>
              </p:nvPr>
            </p:nvSpPr>
            <p:spPr>
              <a:xfrm>
                <a:off x="5052231"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57" name="任意多边形: 形状 1356"/>
              <p:cNvSpPr/>
              <p:nvPr>
                <p:custDataLst>
                  <p:tags r:id="rId783"/>
                </p:custDataLst>
              </p:nvPr>
            </p:nvSpPr>
            <p:spPr>
              <a:xfrm>
                <a:off x="5052231"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58" name="任意多边形: 形状 1357"/>
              <p:cNvSpPr/>
              <p:nvPr>
                <p:custDataLst>
                  <p:tags r:id="rId784"/>
                </p:custDataLst>
              </p:nvPr>
            </p:nvSpPr>
            <p:spPr>
              <a:xfrm>
                <a:off x="5052231"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59" name="任意多边形: 形状 1358"/>
              <p:cNvSpPr/>
              <p:nvPr>
                <p:custDataLst>
                  <p:tags r:id="rId785"/>
                </p:custDataLst>
              </p:nvPr>
            </p:nvSpPr>
            <p:spPr>
              <a:xfrm>
                <a:off x="4967284"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60" name="任意多边形: 形状 1359"/>
              <p:cNvSpPr/>
              <p:nvPr>
                <p:custDataLst>
                  <p:tags r:id="rId786"/>
                </p:custDataLst>
              </p:nvPr>
            </p:nvSpPr>
            <p:spPr>
              <a:xfrm>
                <a:off x="4967284"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61" name="任意多边形: 形状 1360"/>
              <p:cNvSpPr/>
              <p:nvPr>
                <p:custDataLst>
                  <p:tags r:id="rId787"/>
                </p:custDataLst>
              </p:nvPr>
            </p:nvSpPr>
            <p:spPr>
              <a:xfrm>
                <a:off x="4967284"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62" name="任意多边形: 形状 1361"/>
              <p:cNvSpPr/>
              <p:nvPr>
                <p:custDataLst>
                  <p:tags r:id="rId788"/>
                </p:custDataLst>
              </p:nvPr>
            </p:nvSpPr>
            <p:spPr>
              <a:xfrm>
                <a:off x="4967284"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63" name="任意多边形: 形状 1362"/>
              <p:cNvSpPr/>
              <p:nvPr>
                <p:custDataLst>
                  <p:tags r:id="rId789"/>
                </p:custDataLst>
              </p:nvPr>
            </p:nvSpPr>
            <p:spPr>
              <a:xfrm>
                <a:off x="4967284"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64" name="任意多边形: 形状 1363"/>
              <p:cNvSpPr/>
              <p:nvPr>
                <p:custDataLst>
                  <p:tags r:id="rId790"/>
                </p:custDataLst>
              </p:nvPr>
            </p:nvSpPr>
            <p:spPr>
              <a:xfrm>
                <a:off x="4967284"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65" name="任意多边形: 形状 1364"/>
              <p:cNvSpPr/>
              <p:nvPr>
                <p:custDataLst>
                  <p:tags r:id="rId791"/>
                </p:custDataLst>
              </p:nvPr>
            </p:nvSpPr>
            <p:spPr>
              <a:xfrm>
                <a:off x="4967284"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66" name="任意多边形: 形状 1365"/>
              <p:cNvSpPr/>
              <p:nvPr>
                <p:custDataLst>
                  <p:tags r:id="rId792"/>
                </p:custDataLst>
              </p:nvPr>
            </p:nvSpPr>
            <p:spPr>
              <a:xfrm>
                <a:off x="4967284"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67" name="任意多边形: 形状 1366"/>
              <p:cNvSpPr/>
              <p:nvPr>
                <p:custDataLst>
                  <p:tags r:id="rId793"/>
                </p:custDataLst>
              </p:nvPr>
            </p:nvSpPr>
            <p:spPr>
              <a:xfrm>
                <a:off x="4967284"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68" name="任意多边形: 形状 1367"/>
              <p:cNvSpPr/>
              <p:nvPr>
                <p:custDataLst>
                  <p:tags r:id="rId794"/>
                </p:custDataLst>
              </p:nvPr>
            </p:nvSpPr>
            <p:spPr>
              <a:xfrm>
                <a:off x="4967284"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69" name="任意多边形: 形状 1368"/>
              <p:cNvSpPr/>
              <p:nvPr>
                <p:custDataLst>
                  <p:tags r:id="rId795"/>
                </p:custDataLst>
              </p:nvPr>
            </p:nvSpPr>
            <p:spPr>
              <a:xfrm>
                <a:off x="4967284"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70" name="任意多边形: 形状 1369"/>
              <p:cNvSpPr/>
              <p:nvPr>
                <p:custDataLst>
                  <p:tags r:id="rId796"/>
                </p:custDataLst>
              </p:nvPr>
            </p:nvSpPr>
            <p:spPr>
              <a:xfrm>
                <a:off x="4967284"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71" name="任意多边形: 形状 1370"/>
              <p:cNvSpPr/>
              <p:nvPr>
                <p:custDataLst>
                  <p:tags r:id="rId797"/>
                </p:custDataLst>
              </p:nvPr>
            </p:nvSpPr>
            <p:spPr>
              <a:xfrm>
                <a:off x="4967284"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72" name="任意多边形: 形状 1371"/>
              <p:cNvSpPr/>
              <p:nvPr>
                <p:custDataLst>
                  <p:tags r:id="rId798"/>
                </p:custDataLst>
              </p:nvPr>
            </p:nvSpPr>
            <p:spPr>
              <a:xfrm>
                <a:off x="4967284"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73" name="任意多边形: 形状 1372"/>
              <p:cNvSpPr/>
              <p:nvPr>
                <p:custDataLst>
                  <p:tags r:id="rId799"/>
                </p:custDataLst>
              </p:nvPr>
            </p:nvSpPr>
            <p:spPr>
              <a:xfrm>
                <a:off x="4967284"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74" name="任意多边形: 形状 1373"/>
              <p:cNvSpPr/>
              <p:nvPr>
                <p:custDataLst>
                  <p:tags r:id="rId800"/>
                </p:custDataLst>
              </p:nvPr>
            </p:nvSpPr>
            <p:spPr>
              <a:xfrm>
                <a:off x="4967284"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75" name="任意多边形: 形状 1374"/>
              <p:cNvSpPr/>
              <p:nvPr>
                <p:custDataLst>
                  <p:tags r:id="rId801"/>
                </p:custDataLst>
              </p:nvPr>
            </p:nvSpPr>
            <p:spPr>
              <a:xfrm>
                <a:off x="4967284"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76" name="任意多边形: 形状 1375"/>
              <p:cNvSpPr/>
              <p:nvPr>
                <p:custDataLst>
                  <p:tags r:id="rId802"/>
                </p:custDataLst>
              </p:nvPr>
            </p:nvSpPr>
            <p:spPr>
              <a:xfrm>
                <a:off x="4967284"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77" name="任意多边形: 形状 1376"/>
              <p:cNvSpPr/>
              <p:nvPr>
                <p:custDataLst>
                  <p:tags r:id="rId803"/>
                </p:custDataLst>
              </p:nvPr>
            </p:nvSpPr>
            <p:spPr>
              <a:xfrm>
                <a:off x="4967284"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78" name="任意多边形: 形状 1377"/>
              <p:cNvSpPr/>
              <p:nvPr>
                <p:custDataLst>
                  <p:tags r:id="rId804"/>
                </p:custDataLst>
              </p:nvPr>
            </p:nvSpPr>
            <p:spPr>
              <a:xfrm>
                <a:off x="4967284"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79" name="任意多边形: 形状 1378"/>
              <p:cNvSpPr/>
              <p:nvPr>
                <p:custDataLst>
                  <p:tags r:id="rId805"/>
                </p:custDataLst>
              </p:nvPr>
            </p:nvSpPr>
            <p:spPr>
              <a:xfrm>
                <a:off x="4967284"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80" name="任意多边形: 形状 1379"/>
              <p:cNvSpPr/>
              <p:nvPr>
                <p:custDataLst>
                  <p:tags r:id="rId806"/>
                </p:custDataLst>
              </p:nvPr>
            </p:nvSpPr>
            <p:spPr>
              <a:xfrm>
                <a:off x="4967284"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81" name="任意多边形: 形状 1380"/>
              <p:cNvSpPr/>
              <p:nvPr>
                <p:custDataLst>
                  <p:tags r:id="rId807"/>
                </p:custDataLst>
              </p:nvPr>
            </p:nvSpPr>
            <p:spPr>
              <a:xfrm>
                <a:off x="4967284"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82" name="任意多边形: 形状 1381"/>
              <p:cNvSpPr/>
              <p:nvPr>
                <p:custDataLst>
                  <p:tags r:id="rId808"/>
                </p:custDataLst>
              </p:nvPr>
            </p:nvSpPr>
            <p:spPr>
              <a:xfrm>
                <a:off x="4883240"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83" name="任意多边形: 形状 1382"/>
              <p:cNvSpPr/>
              <p:nvPr>
                <p:custDataLst>
                  <p:tags r:id="rId809"/>
                </p:custDataLst>
              </p:nvPr>
            </p:nvSpPr>
            <p:spPr>
              <a:xfrm>
                <a:off x="4883240"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84" name="任意多边形: 形状 1383"/>
              <p:cNvSpPr/>
              <p:nvPr>
                <p:custDataLst>
                  <p:tags r:id="rId810"/>
                </p:custDataLst>
              </p:nvPr>
            </p:nvSpPr>
            <p:spPr>
              <a:xfrm>
                <a:off x="4883240"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85" name="任意多边形: 形状 1384"/>
              <p:cNvSpPr/>
              <p:nvPr>
                <p:custDataLst>
                  <p:tags r:id="rId811"/>
                </p:custDataLst>
              </p:nvPr>
            </p:nvSpPr>
            <p:spPr>
              <a:xfrm>
                <a:off x="4883240"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86" name="任意多边形: 形状 1385"/>
              <p:cNvSpPr/>
              <p:nvPr>
                <p:custDataLst>
                  <p:tags r:id="rId812"/>
                </p:custDataLst>
              </p:nvPr>
            </p:nvSpPr>
            <p:spPr>
              <a:xfrm>
                <a:off x="4883240"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87" name="任意多边形: 形状 1386"/>
              <p:cNvSpPr/>
              <p:nvPr>
                <p:custDataLst>
                  <p:tags r:id="rId813"/>
                </p:custDataLst>
              </p:nvPr>
            </p:nvSpPr>
            <p:spPr>
              <a:xfrm>
                <a:off x="4883240"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88" name="任意多边形: 形状 1387"/>
              <p:cNvSpPr/>
              <p:nvPr>
                <p:custDataLst>
                  <p:tags r:id="rId814"/>
                </p:custDataLst>
              </p:nvPr>
            </p:nvSpPr>
            <p:spPr>
              <a:xfrm>
                <a:off x="4883240"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89" name="任意多边形: 形状 1388"/>
              <p:cNvSpPr/>
              <p:nvPr>
                <p:custDataLst>
                  <p:tags r:id="rId815"/>
                </p:custDataLst>
              </p:nvPr>
            </p:nvSpPr>
            <p:spPr>
              <a:xfrm>
                <a:off x="4883240"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90" name="任意多边形: 形状 1389"/>
              <p:cNvSpPr/>
              <p:nvPr>
                <p:custDataLst>
                  <p:tags r:id="rId816"/>
                </p:custDataLst>
              </p:nvPr>
            </p:nvSpPr>
            <p:spPr>
              <a:xfrm>
                <a:off x="4883240"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91" name="任意多边形: 形状 1390"/>
              <p:cNvSpPr/>
              <p:nvPr>
                <p:custDataLst>
                  <p:tags r:id="rId817"/>
                </p:custDataLst>
              </p:nvPr>
            </p:nvSpPr>
            <p:spPr>
              <a:xfrm>
                <a:off x="4883240"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92" name="任意多边形: 形状 1391"/>
              <p:cNvSpPr/>
              <p:nvPr>
                <p:custDataLst>
                  <p:tags r:id="rId818"/>
                </p:custDataLst>
              </p:nvPr>
            </p:nvSpPr>
            <p:spPr>
              <a:xfrm>
                <a:off x="4883240"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93" name="任意多边形: 形状 1392"/>
              <p:cNvSpPr/>
              <p:nvPr>
                <p:custDataLst>
                  <p:tags r:id="rId819"/>
                </p:custDataLst>
              </p:nvPr>
            </p:nvSpPr>
            <p:spPr>
              <a:xfrm>
                <a:off x="4883240"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94" name="任意多边形: 形状 1393"/>
              <p:cNvSpPr/>
              <p:nvPr>
                <p:custDataLst>
                  <p:tags r:id="rId820"/>
                </p:custDataLst>
              </p:nvPr>
            </p:nvSpPr>
            <p:spPr>
              <a:xfrm>
                <a:off x="4883240"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95" name="任意多边形: 形状 1394"/>
              <p:cNvSpPr/>
              <p:nvPr>
                <p:custDataLst>
                  <p:tags r:id="rId821"/>
                </p:custDataLst>
              </p:nvPr>
            </p:nvSpPr>
            <p:spPr>
              <a:xfrm>
                <a:off x="4883240"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96" name="任意多边形: 形状 1395"/>
              <p:cNvSpPr/>
              <p:nvPr>
                <p:custDataLst>
                  <p:tags r:id="rId822"/>
                </p:custDataLst>
              </p:nvPr>
            </p:nvSpPr>
            <p:spPr>
              <a:xfrm>
                <a:off x="4883240"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97" name="任意多边形: 形状 1396"/>
              <p:cNvSpPr/>
              <p:nvPr>
                <p:custDataLst>
                  <p:tags r:id="rId823"/>
                </p:custDataLst>
              </p:nvPr>
            </p:nvSpPr>
            <p:spPr>
              <a:xfrm>
                <a:off x="4883240"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98" name="任意多边形: 形状 1397"/>
              <p:cNvSpPr/>
              <p:nvPr>
                <p:custDataLst>
                  <p:tags r:id="rId824"/>
                </p:custDataLst>
              </p:nvPr>
            </p:nvSpPr>
            <p:spPr>
              <a:xfrm>
                <a:off x="4883240"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99" name="任意多边形: 形状 1398"/>
              <p:cNvSpPr/>
              <p:nvPr>
                <p:custDataLst>
                  <p:tags r:id="rId825"/>
                </p:custDataLst>
              </p:nvPr>
            </p:nvSpPr>
            <p:spPr>
              <a:xfrm>
                <a:off x="4883240"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00" name="任意多边形: 形状 1399"/>
              <p:cNvSpPr/>
              <p:nvPr>
                <p:custDataLst>
                  <p:tags r:id="rId826"/>
                </p:custDataLst>
              </p:nvPr>
            </p:nvSpPr>
            <p:spPr>
              <a:xfrm>
                <a:off x="4883240"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01" name="任意多边形: 形状 1400"/>
              <p:cNvSpPr/>
              <p:nvPr>
                <p:custDataLst>
                  <p:tags r:id="rId827"/>
                </p:custDataLst>
              </p:nvPr>
            </p:nvSpPr>
            <p:spPr>
              <a:xfrm>
                <a:off x="4883240"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02" name="任意多边形: 形状 1401"/>
              <p:cNvSpPr/>
              <p:nvPr>
                <p:custDataLst>
                  <p:tags r:id="rId828"/>
                </p:custDataLst>
              </p:nvPr>
            </p:nvSpPr>
            <p:spPr>
              <a:xfrm>
                <a:off x="4883240"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03" name="任意多边形: 形状 1402"/>
              <p:cNvSpPr/>
              <p:nvPr>
                <p:custDataLst>
                  <p:tags r:id="rId829"/>
                </p:custDataLst>
              </p:nvPr>
            </p:nvSpPr>
            <p:spPr>
              <a:xfrm>
                <a:off x="4883240"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04" name="任意多边形: 形状 1403"/>
              <p:cNvSpPr/>
              <p:nvPr>
                <p:custDataLst>
                  <p:tags r:id="rId830"/>
                </p:custDataLst>
              </p:nvPr>
            </p:nvSpPr>
            <p:spPr>
              <a:xfrm>
                <a:off x="4883240"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05" name="任意多边形: 形状 1404"/>
              <p:cNvSpPr/>
              <p:nvPr>
                <p:custDataLst>
                  <p:tags r:id="rId831"/>
                </p:custDataLst>
              </p:nvPr>
            </p:nvSpPr>
            <p:spPr>
              <a:xfrm>
                <a:off x="4799197"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06" name="任意多边形: 形状 1405"/>
              <p:cNvSpPr/>
              <p:nvPr>
                <p:custDataLst>
                  <p:tags r:id="rId832"/>
                </p:custDataLst>
              </p:nvPr>
            </p:nvSpPr>
            <p:spPr>
              <a:xfrm>
                <a:off x="4799197"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07" name="任意多边形: 形状 1406"/>
              <p:cNvSpPr/>
              <p:nvPr>
                <p:custDataLst>
                  <p:tags r:id="rId833"/>
                </p:custDataLst>
              </p:nvPr>
            </p:nvSpPr>
            <p:spPr>
              <a:xfrm>
                <a:off x="4799197"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08" name="任意多边形: 形状 1407"/>
              <p:cNvSpPr/>
              <p:nvPr>
                <p:custDataLst>
                  <p:tags r:id="rId834"/>
                </p:custDataLst>
              </p:nvPr>
            </p:nvSpPr>
            <p:spPr>
              <a:xfrm>
                <a:off x="4799197"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09" name="任意多边形: 形状 1408"/>
              <p:cNvSpPr/>
              <p:nvPr>
                <p:custDataLst>
                  <p:tags r:id="rId835"/>
                </p:custDataLst>
              </p:nvPr>
            </p:nvSpPr>
            <p:spPr>
              <a:xfrm>
                <a:off x="4799197"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10" name="任意多边形: 形状 1409"/>
              <p:cNvSpPr/>
              <p:nvPr>
                <p:custDataLst>
                  <p:tags r:id="rId836"/>
                </p:custDataLst>
              </p:nvPr>
            </p:nvSpPr>
            <p:spPr>
              <a:xfrm>
                <a:off x="4799197"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11" name="任意多边形: 形状 1410"/>
              <p:cNvSpPr/>
              <p:nvPr>
                <p:custDataLst>
                  <p:tags r:id="rId837"/>
                </p:custDataLst>
              </p:nvPr>
            </p:nvSpPr>
            <p:spPr>
              <a:xfrm>
                <a:off x="4799197"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12" name="任意多边形: 形状 1411"/>
              <p:cNvSpPr/>
              <p:nvPr>
                <p:custDataLst>
                  <p:tags r:id="rId838"/>
                </p:custDataLst>
              </p:nvPr>
            </p:nvSpPr>
            <p:spPr>
              <a:xfrm>
                <a:off x="4799197"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13" name="任意多边形: 形状 1412"/>
              <p:cNvSpPr/>
              <p:nvPr>
                <p:custDataLst>
                  <p:tags r:id="rId839"/>
                </p:custDataLst>
              </p:nvPr>
            </p:nvSpPr>
            <p:spPr>
              <a:xfrm>
                <a:off x="4799197"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14" name="任意多边形: 形状 1413"/>
              <p:cNvSpPr/>
              <p:nvPr>
                <p:custDataLst>
                  <p:tags r:id="rId840"/>
                </p:custDataLst>
              </p:nvPr>
            </p:nvSpPr>
            <p:spPr>
              <a:xfrm>
                <a:off x="4799197"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15" name="任意多边形: 形状 1414"/>
              <p:cNvSpPr/>
              <p:nvPr>
                <p:custDataLst>
                  <p:tags r:id="rId841"/>
                </p:custDataLst>
              </p:nvPr>
            </p:nvSpPr>
            <p:spPr>
              <a:xfrm>
                <a:off x="4799197"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16" name="任意多边形: 形状 1415"/>
              <p:cNvSpPr/>
              <p:nvPr>
                <p:custDataLst>
                  <p:tags r:id="rId842"/>
                </p:custDataLst>
              </p:nvPr>
            </p:nvSpPr>
            <p:spPr>
              <a:xfrm>
                <a:off x="4799197"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17" name="任意多边形: 形状 1416"/>
              <p:cNvSpPr/>
              <p:nvPr>
                <p:custDataLst>
                  <p:tags r:id="rId843"/>
                </p:custDataLst>
              </p:nvPr>
            </p:nvSpPr>
            <p:spPr>
              <a:xfrm>
                <a:off x="4799197"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18" name="任意多边形: 形状 1417"/>
              <p:cNvSpPr/>
              <p:nvPr>
                <p:custDataLst>
                  <p:tags r:id="rId844"/>
                </p:custDataLst>
              </p:nvPr>
            </p:nvSpPr>
            <p:spPr>
              <a:xfrm>
                <a:off x="4799197"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19" name="任意多边形: 形状 1418"/>
              <p:cNvSpPr/>
              <p:nvPr>
                <p:custDataLst>
                  <p:tags r:id="rId845"/>
                </p:custDataLst>
              </p:nvPr>
            </p:nvSpPr>
            <p:spPr>
              <a:xfrm>
                <a:off x="4799197"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20" name="任意多边形: 形状 1419"/>
              <p:cNvSpPr/>
              <p:nvPr>
                <p:custDataLst>
                  <p:tags r:id="rId846"/>
                </p:custDataLst>
              </p:nvPr>
            </p:nvSpPr>
            <p:spPr>
              <a:xfrm>
                <a:off x="4799197"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21" name="任意多边形: 形状 1420"/>
              <p:cNvSpPr/>
              <p:nvPr>
                <p:custDataLst>
                  <p:tags r:id="rId847"/>
                </p:custDataLst>
              </p:nvPr>
            </p:nvSpPr>
            <p:spPr>
              <a:xfrm>
                <a:off x="4799197"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22" name="任意多边形: 形状 1421"/>
              <p:cNvSpPr/>
              <p:nvPr>
                <p:custDataLst>
                  <p:tags r:id="rId848"/>
                </p:custDataLst>
              </p:nvPr>
            </p:nvSpPr>
            <p:spPr>
              <a:xfrm>
                <a:off x="4799197"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23" name="任意多边形: 形状 1422"/>
              <p:cNvSpPr/>
              <p:nvPr>
                <p:custDataLst>
                  <p:tags r:id="rId849"/>
                </p:custDataLst>
              </p:nvPr>
            </p:nvSpPr>
            <p:spPr>
              <a:xfrm>
                <a:off x="4799197"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24" name="任意多边形: 形状 1423"/>
              <p:cNvSpPr/>
              <p:nvPr>
                <p:custDataLst>
                  <p:tags r:id="rId850"/>
                </p:custDataLst>
              </p:nvPr>
            </p:nvSpPr>
            <p:spPr>
              <a:xfrm>
                <a:off x="4799197"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25" name="任意多边形: 形状 1424"/>
              <p:cNvSpPr/>
              <p:nvPr>
                <p:custDataLst>
                  <p:tags r:id="rId851"/>
                </p:custDataLst>
              </p:nvPr>
            </p:nvSpPr>
            <p:spPr>
              <a:xfrm>
                <a:off x="4799197"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26" name="任意多边形: 形状 1425"/>
              <p:cNvSpPr/>
              <p:nvPr>
                <p:custDataLst>
                  <p:tags r:id="rId852"/>
                </p:custDataLst>
              </p:nvPr>
            </p:nvSpPr>
            <p:spPr>
              <a:xfrm>
                <a:off x="4799197"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27" name="任意多边形: 形状 1426"/>
              <p:cNvSpPr/>
              <p:nvPr>
                <p:custDataLst>
                  <p:tags r:id="rId853"/>
                </p:custDataLst>
              </p:nvPr>
            </p:nvSpPr>
            <p:spPr>
              <a:xfrm>
                <a:off x="4799197"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28" name="任意多边形: 形状 1427"/>
              <p:cNvSpPr/>
              <p:nvPr>
                <p:custDataLst>
                  <p:tags r:id="rId854"/>
                </p:custDataLst>
              </p:nvPr>
            </p:nvSpPr>
            <p:spPr>
              <a:xfrm>
                <a:off x="4714249"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29" name="任意多边形: 形状 1428"/>
              <p:cNvSpPr/>
              <p:nvPr>
                <p:custDataLst>
                  <p:tags r:id="rId855"/>
                </p:custDataLst>
              </p:nvPr>
            </p:nvSpPr>
            <p:spPr>
              <a:xfrm>
                <a:off x="4714249"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30" name="任意多边形: 形状 1429"/>
              <p:cNvSpPr/>
              <p:nvPr>
                <p:custDataLst>
                  <p:tags r:id="rId856"/>
                </p:custDataLst>
              </p:nvPr>
            </p:nvSpPr>
            <p:spPr>
              <a:xfrm>
                <a:off x="4714249"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31" name="任意多边形: 形状 1430"/>
              <p:cNvSpPr/>
              <p:nvPr>
                <p:custDataLst>
                  <p:tags r:id="rId857"/>
                </p:custDataLst>
              </p:nvPr>
            </p:nvSpPr>
            <p:spPr>
              <a:xfrm>
                <a:off x="4714249"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32" name="任意多边形: 形状 1431"/>
              <p:cNvSpPr/>
              <p:nvPr>
                <p:custDataLst>
                  <p:tags r:id="rId858"/>
                </p:custDataLst>
              </p:nvPr>
            </p:nvSpPr>
            <p:spPr>
              <a:xfrm>
                <a:off x="4714249"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33" name="任意多边形: 形状 1432"/>
              <p:cNvSpPr/>
              <p:nvPr>
                <p:custDataLst>
                  <p:tags r:id="rId859"/>
                </p:custDataLst>
              </p:nvPr>
            </p:nvSpPr>
            <p:spPr>
              <a:xfrm>
                <a:off x="4714249"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34" name="任意多边形: 形状 1433"/>
              <p:cNvSpPr/>
              <p:nvPr>
                <p:custDataLst>
                  <p:tags r:id="rId860"/>
                </p:custDataLst>
              </p:nvPr>
            </p:nvSpPr>
            <p:spPr>
              <a:xfrm>
                <a:off x="4714249"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35" name="任意多边形: 形状 1434"/>
              <p:cNvSpPr/>
              <p:nvPr>
                <p:custDataLst>
                  <p:tags r:id="rId861"/>
                </p:custDataLst>
              </p:nvPr>
            </p:nvSpPr>
            <p:spPr>
              <a:xfrm>
                <a:off x="4714249"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36" name="任意多边形: 形状 1435"/>
              <p:cNvSpPr/>
              <p:nvPr>
                <p:custDataLst>
                  <p:tags r:id="rId862"/>
                </p:custDataLst>
              </p:nvPr>
            </p:nvSpPr>
            <p:spPr>
              <a:xfrm>
                <a:off x="4714249"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37" name="任意多边形: 形状 1436"/>
              <p:cNvSpPr/>
              <p:nvPr>
                <p:custDataLst>
                  <p:tags r:id="rId863"/>
                </p:custDataLst>
              </p:nvPr>
            </p:nvSpPr>
            <p:spPr>
              <a:xfrm>
                <a:off x="4714249"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38" name="任意多边形: 形状 1437"/>
              <p:cNvSpPr/>
              <p:nvPr>
                <p:custDataLst>
                  <p:tags r:id="rId864"/>
                </p:custDataLst>
              </p:nvPr>
            </p:nvSpPr>
            <p:spPr>
              <a:xfrm>
                <a:off x="4714249"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39" name="任意多边形: 形状 1438"/>
              <p:cNvSpPr/>
              <p:nvPr>
                <p:custDataLst>
                  <p:tags r:id="rId865"/>
                </p:custDataLst>
              </p:nvPr>
            </p:nvSpPr>
            <p:spPr>
              <a:xfrm>
                <a:off x="4714249"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40" name="任意多边形: 形状 1439"/>
              <p:cNvSpPr/>
              <p:nvPr>
                <p:custDataLst>
                  <p:tags r:id="rId866"/>
                </p:custDataLst>
              </p:nvPr>
            </p:nvSpPr>
            <p:spPr>
              <a:xfrm>
                <a:off x="4714249"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41" name="任意多边形: 形状 1440"/>
              <p:cNvSpPr/>
              <p:nvPr>
                <p:custDataLst>
                  <p:tags r:id="rId867"/>
                </p:custDataLst>
              </p:nvPr>
            </p:nvSpPr>
            <p:spPr>
              <a:xfrm>
                <a:off x="4714249"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42" name="任意多边形: 形状 1441"/>
              <p:cNvSpPr/>
              <p:nvPr>
                <p:custDataLst>
                  <p:tags r:id="rId868"/>
                </p:custDataLst>
              </p:nvPr>
            </p:nvSpPr>
            <p:spPr>
              <a:xfrm>
                <a:off x="4714249"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43" name="任意多边形: 形状 1442"/>
              <p:cNvSpPr/>
              <p:nvPr>
                <p:custDataLst>
                  <p:tags r:id="rId869"/>
                </p:custDataLst>
              </p:nvPr>
            </p:nvSpPr>
            <p:spPr>
              <a:xfrm>
                <a:off x="4714249"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44" name="任意多边形: 形状 1443"/>
              <p:cNvSpPr/>
              <p:nvPr>
                <p:custDataLst>
                  <p:tags r:id="rId870"/>
                </p:custDataLst>
              </p:nvPr>
            </p:nvSpPr>
            <p:spPr>
              <a:xfrm>
                <a:off x="4714249"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45" name="任意多边形: 形状 1444"/>
              <p:cNvSpPr/>
              <p:nvPr>
                <p:custDataLst>
                  <p:tags r:id="rId871"/>
                </p:custDataLst>
              </p:nvPr>
            </p:nvSpPr>
            <p:spPr>
              <a:xfrm>
                <a:off x="4714249"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46" name="任意多边形: 形状 1445"/>
              <p:cNvSpPr/>
              <p:nvPr>
                <p:custDataLst>
                  <p:tags r:id="rId872"/>
                </p:custDataLst>
              </p:nvPr>
            </p:nvSpPr>
            <p:spPr>
              <a:xfrm>
                <a:off x="4714249"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47" name="任意多边形: 形状 1446"/>
              <p:cNvSpPr/>
              <p:nvPr>
                <p:custDataLst>
                  <p:tags r:id="rId873"/>
                </p:custDataLst>
              </p:nvPr>
            </p:nvSpPr>
            <p:spPr>
              <a:xfrm>
                <a:off x="4714249"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48" name="任意多边形: 形状 1447"/>
              <p:cNvSpPr/>
              <p:nvPr>
                <p:custDataLst>
                  <p:tags r:id="rId874"/>
                </p:custDataLst>
              </p:nvPr>
            </p:nvSpPr>
            <p:spPr>
              <a:xfrm>
                <a:off x="4714249"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49" name="任意多边形: 形状 1448"/>
              <p:cNvSpPr/>
              <p:nvPr>
                <p:custDataLst>
                  <p:tags r:id="rId875"/>
                </p:custDataLst>
              </p:nvPr>
            </p:nvSpPr>
            <p:spPr>
              <a:xfrm>
                <a:off x="4714249"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50" name="任意多边形: 形状 1449"/>
              <p:cNvSpPr/>
              <p:nvPr>
                <p:custDataLst>
                  <p:tags r:id="rId876"/>
                </p:custDataLst>
              </p:nvPr>
            </p:nvSpPr>
            <p:spPr>
              <a:xfrm>
                <a:off x="4714249"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51" name="任意多边形: 形状 1450"/>
              <p:cNvSpPr/>
              <p:nvPr>
                <p:custDataLst>
                  <p:tags r:id="rId877"/>
                </p:custDataLst>
              </p:nvPr>
            </p:nvSpPr>
            <p:spPr>
              <a:xfrm>
                <a:off x="4630206"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52" name="任意多边形: 形状 1451"/>
              <p:cNvSpPr/>
              <p:nvPr>
                <p:custDataLst>
                  <p:tags r:id="rId878"/>
                </p:custDataLst>
              </p:nvPr>
            </p:nvSpPr>
            <p:spPr>
              <a:xfrm>
                <a:off x="4630206"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53" name="任意多边形: 形状 1452"/>
              <p:cNvSpPr/>
              <p:nvPr>
                <p:custDataLst>
                  <p:tags r:id="rId879"/>
                </p:custDataLst>
              </p:nvPr>
            </p:nvSpPr>
            <p:spPr>
              <a:xfrm>
                <a:off x="4630206"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54" name="任意多边形: 形状 1453"/>
              <p:cNvSpPr/>
              <p:nvPr>
                <p:custDataLst>
                  <p:tags r:id="rId880"/>
                </p:custDataLst>
              </p:nvPr>
            </p:nvSpPr>
            <p:spPr>
              <a:xfrm>
                <a:off x="4630206"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55" name="任意多边形: 形状 1454"/>
              <p:cNvSpPr/>
              <p:nvPr>
                <p:custDataLst>
                  <p:tags r:id="rId881"/>
                </p:custDataLst>
              </p:nvPr>
            </p:nvSpPr>
            <p:spPr>
              <a:xfrm>
                <a:off x="4630206"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56" name="任意多边形: 形状 1455"/>
              <p:cNvSpPr/>
              <p:nvPr>
                <p:custDataLst>
                  <p:tags r:id="rId882"/>
                </p:custDataLst>
              </p:nvPr>
            </p:nvSpPr>
            <p:spPr>
              <a:xfrm>
                <a:off x="4630206"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57" name="任意多边形: 形状 1456"/>
              <p:cNvSpPr/>
              <p:nvPr>
                <p:custDataLst>
                  <p:tags r:id="rId883"/>
                </p:custDataLst>
              </p:nvPr>
            </p:nvSpPr>
            <p:spPr>
              <a:xfrm>
                <a:off x="4630206"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58" name="任意多边形: 形状 1457"/>
              <p:cNvSpPr/>
              <p:nvPr>
                <p:custDataLst>
                  <p:tags r:id="rId884"/>
                </p:custDataLst>
              </p:nvPr>
            </p:nvSpPr>
            <p:spPr>
              <a:xfrm>
                <a:off x="4630206"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59" name="任意多边形: 形状 1458"/>
              <p:cNvSpPr/>
              <p:nvPr>
                <p:custDataLst>
                  <p:tags r:id="rId885"/>
                </p:custDataLst>
              </p:nvPr>
            </p:nvSpPr>
            <p:spPr>
              <a:xfrm>
                <a:off x="4630206"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60" name="任意多边形: 形状 1459"/>
              <p:cNvSpPr/>
              <p:nvPr>
                <p:custDataLst>
                  <p:tags r:id="rId886"/>
                </p:custDataLst>
              </p:nvPr>
            </p:nvSpPr>
            <p:spPr>
              <a:xfrm>
                <a:off x="4630206"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61" name="任意多边形: 形状 1460"/>
              <p:cNvSpPr/>
              <p:nvPr>
                <p:custDataLst>
                  <p:tags r:id="rId887"/>
                </p:custDataLst>
              </p:nvPr>
            </p:nvSpPr>
            <p:spPr>
              <a:xfrm>
                <a:off x="4630206"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62" name="任意多边形: 形状 1461"/>
              <p:cNvSpPr/>
              <p:nvPr>
                <p:custDataLst>
                  <p:tags r:id="rId888"/>
                </p:custDataLst>
              </p:nvPr>
            </p:nvSpPr>
            <p:spPr>
              <a:xfrm>
                <a:off x="4630206"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63" name="任意多边形: 形状 1462"/>
              <p:cNvSpPr/>
              <p:nvPr>
                <p:custDataLst>
                  <p:tags r:id="rId889"/>
                </p:custDataLst>
              </p:nvPr>
            </p:nvSpPr>
            <p:spPr>
              <a:xfrm>
                <a:off x="4630206"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64" name="任意多边形: 形状 1463"/>
              <p:cNvSpPr/>
              <p:nvPr>
                <p:custDataLst>
                  <p:tags r:id="rId890"/>
                </p:custDataLst>
              </p:nvPr>
            </p:nvSpPr>
            <p:spPr>
              <a:xfrm>
                <a:off x="4630206"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65" name="任意多边形: 形状 1464"/>
              <p:cNvSpPr/>
              <p:nvPr>
                <p:custDataLst>
                  <p:tags r:id="rId891"/>
                </p:custDataLst>
              </p:nvPr>
            </p:nvSpPr>
            <p:spPr>
              <a:xfrm>
                <a:off x="4630206"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66" name="任意多边形: 形状 1465"/>
              <p:cNvSpPr/>
              <p:nvPr>
                <p:custDataLst>
                  <p:tags r:id="rId892"/>
                </p:custDataLst>
              </p:nvPr>
            </p:nvSpPr>
            <p:spPr>
              <a:xfrm>
                <a:off x="4630206"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67" name="任意多边形: 形状 1466"/>
              <p:cNvSpPr/>
              <p:nvPr>
                <p:custDataLst>
                  <p:tags r:id="rId893"/>
                </p:custDataLst>
              </p:nvPr>
            </p:nvSpPr>
            <p:spPr>
              <a:xfrm>
                <a:off x="4630206"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68" name="任意多边形: 形状 1467"/>
              <p:cNvSpPr/>
              <p:nvPr>
                <p:custDataLst>
                  <p:tags r:id="rId894"/>
                </p:custDataLst>
              </p:nvPr>
            </p:nvSpPr>
            <p:spPr>
              <a:xfrm>
                <a:off x="4630206"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69" name="任意多边形: 形状 1468"/>
              <p:cNvSpPr/>
              <p:nvPr>
                <p:custDataLst>
                  <p:tags r:id="rId895"/>
                </p:custDataLst>
              </p:nvPr>
            </p:nvSpPr>
            <p:spPr>
              <a:xfrm>
                <a:off x="4630206"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70" name="任意多边形: 形状 1469"/>
              <p:cNvSpPr/>
              <p:nvPr>
                <p:custDataLst>
                  <p:tags r:id="rId896"/>
                </p:custDataLst>
              </p:nvPr>
            </p:nvSpPr>
            <p:spPr>
              <a:xfrm>
                <a:off x="4630206"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71" name="任意多边形: 形状 1470"/>
              <p:cNvSpPr/>
              <p:nvPr>
                <p:custDataLst>
                  <p:tags r:id="rId897"/>
                </p:custDataLst>
              </p:nvPr>
            </p:nvSpPr>
            <p:spPr>
              <a:xfrm>
                <a:off x="4630206"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72" name="任意多边形: 形状 1471"/>
              <p:cNvSpPr/>
              <p:nvPr>
                <p:custDataLst>
                  <p:tags r:id="rId898"/>
                </p:custDataLst>
              </p:nvPr>
            </p:nvSpPr>
            <p:spPr>
              <a:xfrm>
                <a:off x="4630206"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73" name="任意多边形: 形状 1472"/>
              <p:cNvSpPr/>
              <p:nvPr>
                <p:custDataLst>
                  <p:tags r:id="rId899"/>
                </p:custDataLst>
              </p:nvPr>
            </p:nvSpPr>
            <p:spPr>
              <a:xfrm>
                <a:off x="4630206"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74" name="任意多边形: 形状 1473"/>
              <p:cNvSpPr/>
              <p:nvPr>
                <p:custDataLst>
                  <p:tags r:id="rId900"/>
                </p:custDataLst>
              </p:nvPr>
            </p:nvSpPr>
            <p:spPr>
              <a:xfrm>
                <a:off x="4545258"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75" name="任意多边形: 形状 1474"/>
              <p:cNvSpPr/>
              <p:nvPr>
                <p:custDataLst>
                  <p:tags r:id="rId901"/>
                </p:custDataLst>
              </p:nvPr>
            </p:nvSpPr>
            <p:spPr>
              <a:xfrm>
                <a:off x="4545258"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76" name="任意多边形: 形状 1475"/>
              <p:cNvSpPr/>
              <p:nvPr>
                <p:custDataLst>
                  <p:tags r:id="rId902"/>
                </p:custDataLst>
              </p:nvPr>
            </p:nvSpPr>
            <p:spPr>
              <a:xfrm>
                <a:off x="4545258"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77" name="任意多边形: 形状 1476"/>
              <p:cNvSpPr/>
              <p:nvPr>
                <p:custDataLst>
                  <p:tags r:id="rId903"/>
                </p:custDataLst>
              </p:nvPr>
            </p:nvSpPr>
            <p:spPr>
              <a:xfrm>
                <a:off x="4545258"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78" name="任意多边形: 形状 1477"/>
              <p:cNvSpPr/>
              <p:nvPr>
                <p:custDataLst>
                  <p:tags r:id="rId904"/>
                </p:custDataLst>
              </p:nvPr>
            </p:nvSpPr>
            <p:spPr>
              <a:xfrm>
                <a:off x="4545258"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79" name="任意多边形: 形状 1478"/>
              <p:cNvSpPr/>
              <p:nvPr>
                <p:custDataLst>
                  <p:tags r:id="rId905"/>
                </p:custDataLst>
              </p:nvPr>
            </p:nvSpPr>
            <p:spPr>
              <a:xfrm>
                <a:off x="4545258"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80" name="任意多边形: 形状 1479"/>
              <p:cNvSpPr/>
              <p:nvPr>
                <p:custDataLst>
                  <p:tags r:id="rId906"/>
                </p:custDataLst>
              </p:nvPr>
            </p:nvSpPr>
            <p:spPr>
              <a:xfrm>
                <a:off x="4545258"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81" name="任意多边形: 形状 1480"/>
              <p:cNvSpPr/>
              <p:nvPr>
                <p:custDataLst>
                  <p:tags r:id="rId907"/>
                </p:custDataLst>
              </p:nvPr>
            </p:nvSpPr>
            <p:spPr>
              <a:xfrm>
                <a:off x="4545258"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82" name="任意多边形: 形状 1481"/>
              <p:cNvSpPr/>
              <p:nvPr>
                <p:custDataLst>
                  <p:tags r:id="rId908"/>
                </p:custDataLst>
              </p:nvPr>
            </p:nvSpPr>
            <p:spPr>
              <a:xfrm>
                <a:off x="4545258"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83" name="任意多边形: 形状 1482"/>
              <p:cNvSpPr/>
              <p:nvPr>
                <p:custDataLst>
                  <p:tags r:id="rId909"/>
                </p:custDataLst>
              </p:nvPr>
            </p:nvSpPr>
            <p:spPr>
              <a:xfrm>
                <a:off x="4545258"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84" name="任意多边形: 形状 1483"/>
              <p:cNvSpPr/>
              <p:nvPr>
                <p:custDataLst>
                  <p:tags r:id="rId910"/>
                </p:custDataLst>
              </p:nvPr>
            </p:nvSpPr>
            <p:spPr>
              <a:xfrm>
                <a:off x="4545258"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85" name="任意多边形: 形状 1484"/>
              <p:cNvSpPr/>
              <p:nvPr>
                <p:custDataLst>
                  <p:tags r:id="rId911"/>
                </p:custDataLst>
              </p:nvPr>
            </p:nvSpPr>
            <p:spPr>
              <a:xfrm>
                <a:off x="4545258"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86" name="任意多边形: 形状 1485"/>
              <p:cNvSpPr/>
              <p:nvPr>
                <p:custDataLst>
                  <p:tags r:id="rId912"/>
                </p:custDataLst>
              </p:nvPr>
            </p:nvSpPr>
            <p:spPr>
              <a:xfrm>
                <a:off x="4545258"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87" name="任意多边形: 形状 1486"/>
              <p:cNvSpPr/>
              <p:nvPr>
                <p:custDataLst>
                  <p:tags r:id="rId913"/>
                </p:custDataLst>
              </p:nvPr>
            </p:nvSpPr>
            <p:spPr>
              <a:xfrm>
                <a:off x="4545258"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88" name="任意多边形: 形状 1487"/>
              <p:cNvSpPr/>
              <p:nvPr>
                <p:custDataLst>
                  <p:tags r:id="rId914"/>
                </p:custDataLst>
              </p:nvPr>
            </p:nvSpPr>
            <p:spPr>
              <a:xfrm>
                <a:off x="4545258"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89" name="任意多边形: 形状 1488"/>
              <p:cNvSpPr/>
              <p:nvPr>
                <p:custDataLst>
                  <p:tags r:id="rId915"/>
                </p:custDataLst>
              </p:nvPr>
            </p:nvSpPr>
            <p:spPr>
              <a:xfrm>
                <a:off x="4545258"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90" name="任意多边形: 形状 1489"/>
              <p:cNvSpPr/>
              <p:nvPr>
                <p:custDataLst>
                  <p:tags r:id="rId916"/>
                </p:custDataLst>
              </p:nvPr>
            </p:nvSpPr>
            <p:spPr>
              <a:xfrm>
                <a:off x="4545258"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91" name="任意多边形: 形状 1490"/>
              <p:cNvSpPr/>
              <p:nvPr>
                <p:custDataLst>
                  <p:tags r:id="rId917"/>
                </p:custDataLst>
              </p:nvPr>
            </p:nvSpPr>
            <p:spPr>
              <a:xfrm>
                <a:off x="4545258"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92" name="任意多边形: 形状 1491"/>
              <p:cNvSpPr/>
              <p:nvPr>
                <p:custDataLst>
                  <p:tags r:id="rId918"/>
                </p:custDataLst>
              </p:nvPr>
            </p:nvSpPr>
            <p:spPr>
              <a:xfrm>
                <a:off x="4545258"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93" name="任意多边形: 形状 1492"/>
              <p:cNvSpPr/>
              <p:nvPr>
                <p:custDataLst>
                  <p:tags r:id="rId919"/>
                </p:custDataLst>
              </p:nvPr>
            </p:nvSpPr>
            <p:spPr>
              <a:xfrm>
                <a:off x="4545258"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94" name="任意多边形: 形状 1493"/>
              <p:cNvSpPr/>
              <p:nvPr>
                <p:custDataLst>
                  <p:tags r:id="rId920"/>
                </p:custDataLst>
              </p:nvPr>
            </p:nvSpPr>
            <p:spPr>
              <a:xfrm>
                <a:off x="4545258"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95" name="任意多边形: 形状 1494"/>
              <p:cNvSpPr/>
              <p:nvPr>
                <p:custDataLst>
                  <p:tags r:id="rId921"/>
                </p:custDataLst>
              </p:nvPr>
            </p:nvSpPr>
            <p:spPr>
              <a:xfrm>
                <a:off x="4545258"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96" name="任意多边形: 形状 1495"/>
              <p:cNvSpPr/>
              <p:nvPr>
                <p:custDataLst>
                  <p:tags r:id="rId922"/>
                </p:custDataLst>
              </p:nvPr>
            </p:nvSpPr>
            <p:spPr>
              <a:xfrm>
                <a:off x="4545258"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97" name="任意多边形: 形状 1496"/>
              <p:cNvSpPr/>
              <p:nvPr>
                <p:custDataLst>
                  <p:tags r:id="rId923"/>
                </p:custDataLst>
              </p:nvPr>
            </p:nvSpPr>
            <p:spPr>
              <a:xfrm>
                <a:off x="4461215"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98" name="任意多边形: 形状 1497"/>
              <p:cNvSpPr/>
              <p:nvPr>
                <p:custDataLst>
                  <p:tags r:id="rId924"/>
                </p:custDataLst>
              </p:nvPr>
            </p:nvSpPr>
            <p:spPr>
              <a:xfrm>
                <a:off x="4461215"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99" name="任意多边形: 形状 1498"/>
              <p:cNvSpPr/>
              <p:nvPr>
                <p:custDataLst>
                  <p:tags r:id="rId925"/>
                </p:custDataLst>
              </p:nvPr>
            </p:nvSpPr>
            <p:spPr>
              <a:xfrm>
                <a:off x="4461215"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00" name="任意多边形: 形状 1499"/>
              <p:cNvSpPr/>
              <p:nvPr>
                <p:custDataLst>
                  <p:tags r:id="rId926"/>
                </p:custDataLst>
              </p:nvPr>
            </p:nvSpPr>
            <p:spPr>
              <a:xfrm>
                <a:off x="4461215"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01" name="任意多边形: 形状 1500"/>
              <p:cNvSpPr/>
              <p:nvPr>
                <p:custDataLst>
                  <p:tags r:id="rId927"/>
                </p:custDataLst>
              </p:nvPr>
            </p:nvSpPr>
            <p:spPr>
              <a:xfrm>
                <a:off x="4461215"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02" name="任意多边形: 形状 1501"/>
              <p:cNvSpPr/>
              <p:nvPr>
                <p:custDataLst>
                  <p:tags r:id="rId928"/>
                </p:custDataLst>
              </p:nvPr>
            </p:nvSpPr>
            <p:spPr>
              <a:xfrm>
                <a:off x="4461215"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03" name="任意多边形: 形状 1502"/>
              <p:cNvSpPr/>
              <p:nvPr>
                <p:custDataLst>
                  <p:tags r:id="rId929"/>
                </p:custDataLst>
              </p:nvPr>
            </p:nvSpPr>
            <p:spPr>
              <a:xfrm>
                <a:off x="4461215"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04" name="任意多边形: 形状 1503"/>
              <p:cNvSpPr/>
              <p:nvPr>
                <p:custDataLst>
                  <p:tags r:id="rId930"/>
                </p:custDataLst>
              </p:nvPr>
            </p:nvSpPr>
            <p:spPr>
              <a:xfrm>
                <a:off x="4461215"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05" name="任意多边形: 形状 1504"/>
              <p:cNvSpPr/>
              <p:nvPr>
                <p:custDataLst>
                  <p:tags r:id="rId931"/>
                </p:custDataLst>
              </p:nvPr>
            </p:nvSpPr>
            <p:spPr>
              <a:xfrm>
                <a:off x="4461215"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06" name="任意多边形: 形状 1505"/>
              <p:cNvSpPr/>
              <p:nvPr>
                <p:custDataLst>
                  <p:tags r:id="rId932"/>
                </p:custDataLst>
              </p:nvPr>
            </p:nvSpPr>
            <p:spPr>
              <a:xfrm>
                <a:off x="4461215"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07" name="任意多边形: 形状 1506"/>
              <p:cNvSpPr/>
              <p:nvPr>
                <p:custDataLst>
                  <p:tags r:id="rId933"/>
                </p:custDataLst>
              </p:nvPr>
            </p:nvSpPr>
            <p:spPr>
              <a:xfrm>
                <a:off x="4461215"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08" name="任意多边形: 形状 1507"/>
              <p:cNvSpPr/>
              <p:nvPr>
                <p:custDataLst>
                  <p:tags r:id="rId934"/>
                </p:custDataLst>
              </p:nvPr>
            </p:nvSpPr>
            <p:spPr>
              <a:xfrm>
                <a:off x="4461215"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09" name="任意多边形: 形状 1508"/>
              <p:cNvSpPr/>
              <p:nvPr>
                <p:custDataLst>
                  <p:tags r:id="rId935"/>
                </p:custDataLst>
              </p:nvPr>
            </p:nvSpPr>
            <p:spPr>
              <a:xfrm>
                <a:off x="4461215"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10" name="任意多边形: 形状 1509"/>
              <p:cNvSpPr/>
              <p:nvPr>
                <p:custDataLst>
                  <p:tags r:id="rId936"/>
                </p:custDataLst>
              </p:nvPr>
            </p:nvSpPr>
            <p:spPr>
              <a:xfrm>
                <a:off x="4461215"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11" name="任意多边形: 形状 1510"/>
              <p:cNvSpPr/>
              <p:nvPr>
                <p:custDataLst>
                  <p:tags r:id="rId937"/>
                </p:custDataLst>
              </p:nvPr>
            </p:nvSpPr>
            <p:spPr>
              <a:xfrm>
                <a:off x="4461215"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12" name="任意多边形: 形状 1511"/>
              <p:cNvSpPr/>
              <p:nvPr>
                <p:custDataLst>
                  <p:tags r:id="rId938"/>
                </p:custDataLst>
              </p:nvPr>
            </p:nvSpPr>
            <p:spPr>
              <a:xfrm>
                <a:off x="4461215"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13" name="任意多边形: 形状 1512"/>
              <p:cNvSpPr/>
              <p:nvPr>
                <p:custDataLst>
                  <p:tags r:id="rId939"/>
                </p:custDataLst>
              </p:nvPr>
            </p:nvSpPr>
            <p:spPr>
              <a:xfrm>
                <a:off x="4461215"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14" name="任意多边形: 形状 1513"/>
              <p:cNvSpPr/>
              <p:nvPr>
                <p:custDataLst>
                  <p:tags r:id="rId940"/>
                </p:custDataLst>
              </p:nvPr>
            </p:nvSpPr>
            <p:spPr>
              <a:xfrm>
                <a:off x="4461215"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15" name="任意多边形: 形状 1514"/>
              <p:cNvSpPr/>
              <p:nvPr>
                <p:custDataLst>
                  <p:tags r:id="rId941"/>
                </p:custDataLst>
              </p:nvPr>
            </p:nvSpPr>
            <p:spPr>
              <a:xfrm>
                <a:off x="4461215"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16" name="任意多边形: 形状 1515"/>
              <p:cNvSpPr/>
              <p:nvPr>
                <p:custDataLst>
                  <p:tags r:id="rId942"/>
                </p:custDataLst>
              </p:nvPr>
            </p:nvSpPr>
            <p:spPr>
              <a:xfrm>
                <a:off x="4461215"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17" name="任意多边形: 形状 1516"/>
              <p:cNvSpPr/>
              <p:nvPr>
                <p:custDataLst>
                  <p:tags r:id="rId943"/>
                </p:custDataLst>
              </p:nvPr>
            </p:nvSpPr>
            <p:spPr>
              <a:xfrm>
                <a:off x="4461215"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18" name="任意多边形: 形状 1517"/>
              <p:cNvSpPr/>
              <p:nvPr>
                <p:custDataLst>
                  <p:tags r:id="rId944"/>
                </p:custDataLst>
              </p:nvPr>
            </p:nvSpPr>
            <p:spPr>
              <a:xfrm>
                <a:off x="4461215"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19" name="任意多边形: 形状 1518"/>
              <p:cNvSpPr/>
              <p:nvPr>
                <p:custDataLst>
                  <p:tags r:id="rId945"/>
                </p:custDataLst>
              </p:nvPr>
            </p:nvSpPr>
            <p:spPr>
              <a:xfrm>
                <a:off x="4461215"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20" name="任意多边形: 形状 1519"/>
              <p:cNvSpPr/>
              <p:nvPr>
                <p:custDataLst>
                  <p:tags r:id="rId946"/>
                </p:custDataLst>
              </p:nvPr>
            </p:nvSpPr>
            <p:spPr>
              <a:xfrm>
                <a:off x="4377171"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21" name="任意多边形: 形状 1520"/>
              <p:cNvSpPr/>
              <p:nvPr>
                <p:custDataLst>
                  <p:tags r:id="rId947"/>
                </p:custDataLst>
              </p:nvPr>
            </p:nvSpPr>
            <p:spPr>
              <a:xfrm>
                <a:off x="4377171"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22" name="任意多边形: 形状 1521"/>
              <p:cNvSpPr/>
              <p:nvPr>
                <p:custDataLst>
                  <p:tags r:id="rId948"/>
                </p:custDataLst>
              </p:nvPr>
            </p:nvSpPr>
            <p:spPr>
              <a:xfrm>
                <a:off x="4377171"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23" name="任意多边形: 形状 1522"/>
              <p:cNvSpPr/>
              <p:nvPr>
                <p:custDataLst>
                  <p:tags r:id="rId949"/>
                </p:custDataLst>
              </p:nvPr>
            </p:nvSpPr>
            <p:spPr>
              <a:xfrm>
                <a:off x="4377171"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24" name="任意多边形: 形状 1523"/>
              <p:cNvSpPr/>
              <p:nvPr>
                <p:custDataLst>
                  <p:tags r:id="rId950"/>
                </p:custDataLst>
              </p:nvPr>
            </p:nvSpPr>
            <p:spPr>
              <a:xfrm>
                <a:off x="4377171"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25" name="任意多边形: 形状 1524"/>
              <p:cNvSpPr/>
              <p:nvPr>
                <p:custDataLst>
                  <p:tags r:id="rId951"/>
                </p:custDataLst>
              </p:nvPr>
            </p:nvSpPr>
            <p:spPr>
              <a:xfrm>
                <a:off x="4377171"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26" name="任意多边形: 形状 1525"/>
              <p:cNvSpPr/>
              <p:nvPr>
                <p:custDataLst>
                  <p:tags r:id="rId952"/>
                </p:custDataLst>
              </p:nvPr>
            </p:nvSpPr>
            <p:spPr>
              <a:xfrm>
                <a:off x="4377171"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27" name="任意多边形: 形状 1526"/>
              <p:cNvSpPr/>
              <p:nvPr>
                <p:custDataLst>
                  <p:tags r:id="rId953"/>
                </p:custDataLst>
              </p:nvPr>
            </p:nvSpPr>
            <p:spPr>
              <a:xfrm>
                <a:off x="4377171"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28" name="任意多边形: 形状 1527"/>
              <p:cNvSpPr/>
              <p:nvPr>
                <p:custDataLst>
                  <p:tags r:id="rId954"/>
                </p:custDataLst>
              </p:nvPr>
            </p:nvSpPr>
            <p:spPr>
              <a:xfrm>
                <a:off x="4377171"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29" name="任意多边形: 形状 1528"/>
              <p:cNvSpPr/>
              <p:nvPr>
                <p:custDataLst>
                  <p:tags r:id="rId955"/>
                </p:custDataLst>
              </p:nvPr>
            </p:nvSpPr>
            <p:spPr>
              <a:xfrm>
                <a:off x="4377171"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30" name="任意多边形: 形状 1529"/>
              <p:cNvSpPr/>
              <p:nvPr>
                <p:custDataLst>
                  <p:tags r:id="rId956"/>
                </p:custDataLst>
              </p:nvPr>
            </p:nvSpPr>
            <p:spPr>
              <a:xfrm>
                <a:off x="4377171"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31" name="任意多边形: 形状 1530"/>
              <p:cNvSpPr/>
              <p:nvPr>
                <p:custDataLst>
                  <p:tags r:id="rId957"/>
                </p:custDataLst>
              </p:nvPr>
            </p:nvSpPr>
            <p:spPr>
              <a:xfrm>
                <a:off x="4377171"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32" name="任意多边形: 形状 1531"/>
              <p:cNvSpPr/>
              <p:nvPr>
                <p:custDataLst>
                  <p:tags r:id="rId958"/>
                </p:custDataLst>
              </p:nvPr>
            </p:nvSpPr>
            <p:spPr>
              <a:xfrm>
                <a:off x="4377171"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33" name="任意多边形: 形状 1532"/>
              <p:cNvSpPr/>
              <p:nvPr>
                <p:custDataLst>
                  <p:tags r:id="rId959"/>
                </p:custDataLst>
              </p:nvPr>
            </p:nvSpPr>
            <p:spPr>
              <a:xfrm>
                <a:off x="4377171"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34" name="任意多边形: 形状 1533"/>
              <p:cNvSpPr/>
              <p:nvPr>
                <p:custDataLst>
                  <p:tags r:id="rId960"/>
                </p:custDataLst>
              </p:nvPr>
            </p:nvSpPr>
            <p:spPr>
              <a:xfrm>
                <a:off x="4377171"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35" name="任意多边形: 形状 1534"/>
              <p:cNvSpPr/>
              <p:nvPr>
                <p:custDataLst>
                  <p:tags r:id="rId961"/>
                </p:custDataLst>
              </p:nvPr>
            </p:nvSpPr>
            <p:spPr>
              <a:xfrm>
                <a:off x="4377171"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36" name="任意多边形: 形状 1535"/>
              <p:cNvSpPr/>
              <p:nvPr>
                <p:custDataLst>
                  <p:tags r:id="rId962"/>
                </p:custDataLst>
              </p:nvPr>
            </p:nvSpPr>
            <p:spPr>
              <a:xfrm>
                <a:off x="4377171"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37" name="任意多边形: 形状 1536"/>
              <p:cNvSpPr/>
              <p:nvPr>
                <p:custDataLst>
                  <p:tags r:id="rId963"/>
                </p:custDataLst>
              </p:nvPr>
            </p:nvSpPr>
            <p:spPr>
              <a:xfrm>
                <a:off x="4377171"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38" name="任意多边形: 形状 1537"/>
              <p:cNvSpPr/>
              <p:nvPr>
                <p:custDataLst>
                  <p:tags r:id="rId964"/>
                </p:custDataLst>
              </p:nvPr>
            </p:nvSpPr>
            <p:spPr>
              <a:xfrm>
                <a:off x="4377171"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39" name="任意多边形: 形状 1538"/>
              <p:cNvSpPr/>
              <p:nvPr>
                <p:custDataLst>
                  <p:tags r:id="rId965"/>
                </p:custDataLst>
              </p:nvPr>
            </p:nvSpPr>
            <p:spPr>
              <a:xfrm>
                <a:off x="4377171"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40" name="任意多边形: 形状 1539"/>
              <p:cNvSpPr/>
              <p:nvPr>
                <p:custDataLst>
                  <p:tags r:id="rId966"/>
                </p:custDataLst>
              </p:nvPr>
            </p:nvSpPr>
            <p:spPr>
              <a:xfrm>
                <a:off x="4377171"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41" name="任意多边形: 形状 1540"/>
              <p:cNvSpPr/>
              <p:nvPr>
                <p:custDataLst>
                  <p:tags r:id="rId967"/>
                </p:custDataLst>
              </p:nvPr>
            </p:nvSpPr>
            <p:spPr>
              <a:xfrm>
                <a:off x="4377171"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42" name="任意多边形: 形状 1541"/>
              <p:cNvSpPr/>
              <p:nvPr>
                <p:custDataLst>
                  <p:tags r:id="rId968"/>
                </p:custDataLst>
              </p:nvPr>
            </p:nvSpPr>
            <p:spPr>
              <a:xfrm>
                <a:off x="4377171"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43" name="任意多边形: 形状 1542"/>
              <p:cNvSpPr/>
              <p:nvPr>
                <p:custDataLst>
                  <p:tags r:id="rId969"/>
                </p:custDataLst>
              </p:nvPr>
            </p:nvSpPr>
            <p:spPr>
              <a:xfrm>
                <a:off x="8426630" y="281523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44" name="任意多边形: 形状 1543"/>
              <p:cNvSpPr/>
              <p:nvPr>
                <p:custDataLst>
                  <p:tags r:id="rId970"/>
                </p:custDataLst>
              </p:nvPr>
            </p:nvSpPr>
            <p:spPr>
              <a:xfrm>
                <a:off x="8426630" y="290018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45" name="任意多边形: 形状 1544"/>
              <p:cNvSpPr/>
              <p:nvPr>
                <p:custDataLst>
                  <p:tags r:id="rId971"/>
                </p:custDataLst>
              </p:nvPr>
            </p:nvSpPr>
            <p:spPr>
              <a:xfrm>
                <a:off x="8426630" y="29842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46" name="任意多边形: 形状 1545"/>
              <p:cNvSpPr/>
              <p:nvPr>
                <p:custDataLst>
                  <p:tags r:id="rId972"/>
                </p:custDataLst>
              </p:nvPr>
            </p:nvSpPr>
            <p:spPr>
              <a:xfrm>
                <a:off x="8426630" y="306826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47" name="任意多边形: 形状 1546"/>
              <p:cNvSpPr/>
              <p:nvPr>
                <p:custDataLst>
                  <p:tags r:id="rId973"/>
                </p:custDataLst>
              </p:nvPr>
            </p:nvSpPr>
            <p:spPr>
              <a:xfrm>
                <a:off x="8426630" y="315321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48" name="任意多边形: 形状 1547"/>
              <p:cNvSpPr/>
              <p:nvPr>
                <p:custDataLst>
                  <p:tags r:id="rId974"/>
                </p:custDataLst>
              </p:nvPr>
            </p:nvSpPr>
            <p:spPr>
              <a:xfrm>
                <a:off x="8426630" y="323725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49" name="任意多边形: 形状 1548"/>
              <p:cNvSpPr/>
              <p:nvPr>
                <p:custDataLst>
                  <p:tags r:id="rId975"/>
                </p:custDataLst>
              </p:nvPr>
            </p:nvSpPr>
            <p:spPr>
              <a:xfrm>
                <a:off x="8426630" y="33222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50" name="任意多边形: 形状 1549"/>
              <p:cNvSpPr/>
              <p:nvPr>
                <p:custDataLst>
                  <p:tags r:id="rId976"/>
                </p:custDataLst>
              </p:nvPr>
            </p:nvSpPr>
            <p:spPr>
              <a:xfrm>
                <a:off x="8426630" y="340624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51" name="任意多边形: 形状 1550"/>
              <p:cNvSpPr/>
              <p:nvPr>
                <p:custDataLst>
                  <p:tags r:id="rId977"/>
                </p:custDataLst>
              </p:nvPr>
            </p:nvSpPr>
            <p:spPr>
              <a:xfrm>
                <a:off x="8426630" y="34911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52" name="任意多边形: 形状 1551"/>
              <p:cNvSpPr/>
              <p:nvPr>
                <p:custDataLst>
                  <p:tags r:id="rId978"/>
                </p:custDataLst>
              </p:nvPr>
            </p:nvSpPr>
            <p:spPr>
              <a:xfrm>
                <a:off x="8426630" y="35752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53" name="任意多边形: 形状 1552"/>
              <p:cNvSpPr/>
              <p:nvPr>
                <p:custDataLst>
                  <p:tags r:id="rId979"/>
                </p:custDataLst>
              </p:nvPr>
            </p:nvSpPr>
            <p:spPr>
              <a:xfrm>
                <a:off x="8426630" y="365928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54" name="任意多边形: 形状 1553"/>
              <p:cNvSpPr/>
              <p:nvPr>
                <p:custDataLst>
                  <p:tags r:id="rId980"/>
                </p:custDataLst>
              </p:nvPr>
            </p:nvSpPr>
            <p:spPr>
              <a:xfrm>
                <a:off x="8426630" y="37442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55" name="任意多边形: 形状 1554"/>
              <p:cNvSpPr/>
              <p:nvPr>
                <p:custDataLst>
                  <p:tags r:id="rId981"/>
                </p:custDataLst>
              </p:nvPr>
            </p:nvSpPr>
            <p:spPr>
              <a:xfrm>
                <a:off x="8426630" y="382827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56" name="任意多边形: 形状 1555"/>
              <p:cNvSpPr/>
              <p:nvPr>
                <p:custDataLst>
                  <p:tags r:id="rId982"/>
                </p:custDataLst>
              </p:nvPr>
            </p:nvSpPr>
            <p:spPr>
              <a:xfrm>
                <a:off x="8426630" y="391231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57" name="任意多边形: 形状 1556"/>
              <p:cNvSpPr/>
              <p:nvPr>
                <p:custDataLst>
                  <p:tags r:id="rId983"/>
                </p:custDataLst>
              </p:nvPr>
            </p:nvSpPr>
            <p:spPr>
              <a:xfrm>
                <a:off x="8426630" y="39972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58" name="任意多边形: 形状 1557"/>
              <p:cNvSpPr/>
              <p:nvPr>
                <p:custDataLst>
                  <p:tags r:id="rId984"/>
                </p:custDataLst>
              </p:nvPr>
            </p:nvSpPr>
            <p:spPr>
              <a:xfrm>
                <a:off x="8426630" y="408131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59" name="任意多边形: 形状 1558"/>
              <p:cNvSpPr/>
              <p:nvPr>
                <p:custDataLst>
                  <p:tags r:id="rId985"/>
                </p:custDataLst>
              </p:nvPr>
            </p:nvSpPr>
            <p:spPr>
              <a:xfrm>
                <a:off x="8426630" y="41662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60" name="任意多边形: 形状 1559"/>
              <p:cNvSpPr/>
              <p:nvPr>
                <p:custDataLst>
                  <p:tags r:id="rId986"/>
                </p:custDataLst>
              </p:nvPr>
            </p:nvSpPr>
            <p:spPr>
              <a:xfrm>
                <a:off x="8426630" y="425030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61" name="任意多边形: 形状 1560"/>
              <p:cNvSpPr/>
              <p:nvPr>
                <p:custDataLst>
                  <p:tags r:id="rId987"/>
                </p:custDataLst>
              </p:nvPr>
            </p:nvSpPr>
            <p:spPr>
              <a:xfrm>
                <a:off x="8426630" y="433434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62" name="任意多边形: 形状 1561"/>
              <p:cNvSpPr/>
              <p:nvPr>
                <p:custDataLst>
                  <p:tags r:id="rId988"/>
                </p:custDataLst>
              </p:nvPr>
            </p:nvSpPr>
            <p:spPr>
              <a:xfrm>
                <a:off x="8426630" y="44192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63" name="任意多边形: 形状 1562"/>
              <p:cNvSpPr/>
              <p:nvPr>
                <p:custDataLst>
                  <p:tags r:id="rId989"/>
                </p:custDataLst>
              </p:nvPr>
            </p:nvSpPr>
            <p:spPr>
              <a:xfrm>
                <a:off x="8426630" y="45033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64" name="任意多边形: 形状 1563"/>
              <p:cNvSpPr/>
              <p:nvPr>
                <p:custDataLst>
                  <p:tags r:id="rId990"/>
                </p:custDataLst>
              </p:nvPr>
            </p:nvSpPr>
            <p:spPr>
              <a:xfrm>
                <a:off x="8426630" y="45882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65" name="任意多边形: 形状 1564"/>
              <p:cNvSpPr/>
              <p:nvPr>
                <p:custDataLst>
                  <p:tags r:id="rId991"/>
                </p:custDataLst>
              </p:nvPr>
            </p:nvSpPr>
            <p:spPr>
              <a:xfrm>
                <a:off x="8426630" y="467232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66" name="任意多边形: 形状 1565"/>
              <p:cNvSpPr/>
              <p:nvPr>
                <p:custDataLst>
                  <p:tags r:id="rId992"/>
                </p:custDataLst>
              </p:nvPr>
            </p:nvSpPr>
            <p:spPr>
              <a:xfrm>
                <a:off x="4292224"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67" name="任意多边形: 形状 1566"/>
              <p:cNvSpPr/>
              <p:nvPr>
                <p:custDataLst>
                  <p:tags r:id="rId993"/>
                </p:custDataLst>
              </p:nvPr>
            </p:nvSpPr>
            <p:spPr>
              <a:xfrm>
                <a:off x="4292224"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68" name="任意多边形: 形状 1567"/>
              <p:cNvSpPr/>
              <p:nvPr>
                <p:custDataLst>
                  <p:tags r:id="rId994"/>
                </p:custDataLst>
              </p:nvPr>
            </p:nvSpPr>
            <p:spPr>
              <a:xfrm>
                <a:off x="4292224"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69" name="任意多边形: 形状 1568"/>
              <p:cNvSpPr/>
              <p:nvPr>
                <p:custDataLst>
                  <p:tags r:id="rId995"/>
                </p:custDataLst>
              </p:nvPr>
            </p:nvSpPr>
            <p:spPr>
              <a:xfrm>
                <a:off x="4292224"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70" name="任意多边形: 形状 1569"/>
              <p:cNvSpPr/>
              <p:nvPr>
                <p:custDataLst>
                  <p:tags r:id="rId996"/>
                </p:custDataLst>
              </p:nvPr>
            </p:nvSpPr>
            <p:spPr>
              <a:xfrm>
                <a:off x="4292224"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71" name="任意多边形: 形状 1570"/>
              <p:cNvSpPr/>
              <p:nvPr>
                <p:custDataLst>
                  <p:tags r:id="rId997"/>
                </p:custDataLst>
              </p:nvPr>
            </p:nvSpPr>
            <p:spPr>
              <a:xfrm>
                <a:off x="4292224"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72" name="任意多边形: 形状 1571"/>
              <p:cNvSpPr/>
              <p:nvPr>
                <p:custDataLst>
                  <p:tags r:id="rId998"/>
                </p:custDataLst>
              </p:nvPr>
            </p:nvSpPr>
            <p:spPr>
              <a:xfrm>
                <a:off x="4292224"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73" name="任意多边形: 形状 1572"/>
              <p:cNvSpPr/>
              <p:nvPr>
                <p:custDataLst>
                  <p:tags r:id="rId999"/>
                </p:custDataLst>
              </p:nvPr>
            </p:nvSpPr>
            <p:spPr>
              <a:xfrm>
                <a:off x="4292224"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74" name="任意多边形: 形状 1573"/>
              <p:cNvSpPr/>
              <p:nvPr>
                <p:custDataLst>
                  <p:tags r:id="rId1000"/>
                </p:custDataLst>
              </p:nvPr>
            </p:nvSpPr>
            <p:spPr>
              <a:xfrm>
                <a:off x="4292224"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75" name="任意多边形: 形状 1574"/>
              <p:cNvSpPr/>
              <p:nvPr>
                <p:custDataLst>
                  <p:tags r:id="rId1001"/>
                </p:custDataLst>
              </p:nvPr>
            </p:nvSpPr>
            <p:spPr>
              <a:xfrm>
                <a:off x="4292224"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76" name="任意多边形: 形状 1575"/>
              <p:cNvSpPr/>
              <p:nvPr>
                <p:custDataLst>
                  <p:tags r:id="rId1002"/>
                </p:custDataLst>
              </p:nvPr>
            </p:nvSpPr>
            <p:spPr>
              <a:xfrm>
                <a:off x="4292224"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77" name="任意多边形: 形状 1576"/>
              <p:cNvSpPr/>
              <p:nvPr>
                <p:custDataLst>
                  <p:tags r:id="rId1003"/>
                </p:custDataLst>
              </p:nvPr>
            </p:nvSpPr>
            <p:spPr>
              <a:xfrm>
                <a:off x="4292224"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78" name="任意多边形: 形状 1577"/>
              <p:cNvSpPr/>
              <p:nvPr>
                <p:custDataLst>
                  <p:tags r:id="rId1004"/>
                </p:custDataLst>
              </p:nvPr>
            </p:nvSpPr>
            <p:spPr>
              <a:xfrm>
                <a:off x="4292224"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79" name="任意多边形: 形状 1578"/>
              <p:cNvSpPr/>
              <p:nvPr>
                <p:custDataLst>
                  <p:tags r:id="rId1005"/>
                </p:custDataLst>
              </p:nvPr>
            </p:nvSpPr>
            <p:spPr>
              <a:xfrm>
                <a:off x="4292224"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80" name="任意多边形: 形状 1579"/>
              <p:cNvSpPr/>
              <p:nvPr>
                <p:custDataLst>
                  <p:tags r:id="rId1006"/>
                </p:custDataLst>
              </p:nvPr>
            </p:nvSpPr>
            <p:spPr>
              <a:xfrm>
                <a:off x="4292224"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81" name="任意多边形: 形状 1580"/>
              <p:cNvSpPr/>
              <p:nvPr>
                <p:custDataLst>
                  <p:tags r:id="rId1007"/>
                </p:custDataLst>
              </p:nvPr>
            </p:nvSpPr>
            <p:spPr>
              <a:xfrm>
                <a:off x="4292224"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82" name="任意多边形: 形状 1581"/>
              <p:cNvSpPr/>
              <p:nvPr>
                <p:custDataLst>
                  <p:tags r:id="rId1008"/>
                </p:custDataLst>
              </p:nvPr>
            </p:nvSpPr>
            <p:spPr>
              <a:xfrm>
                <a:off x="4292224"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83" name="任意多边形: 形状 1582"/>
              <p:cNvSpPr/>
              <p:nvPr>
                <p:custDataLst>
                  <p:tags r:id="rId1009"/>
                </p:custDataLst>
              </p:nvPr>
            </p:nvSpPr>
            <p:spPr>
              <a:xfrm>
                <a:off x="4292224"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84" name="任意多边形: 形状 1583"/>
              <p:cNvSpPr/>
              <p:nvPr>
                <p:custDataLst>
                  <p:tags r:id="rId1010"/>
                </p:custDataLst>
              </p:nvPr>
            </p:nvSpPr>
            <p:spPr>
              <a:xfrm>
                <a:off x="4292224"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85" name="任意多边形: 形状 1584"/>
              <p:cNvSpPr/>
              <p:nvPr>
                <p:custDataLst>
                  <p:tags r:id="rId1011"/>
                </p:custDataLst>
              </p:nvPr>
            </p:nvSpPr>
            <p:spPr>
              <a:xfrm>
                <a:off x="4292224"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86" name="任意多边形: 形状 1585"/>
              <p:cNvSpPr/>
              <p:nvPr>
                <p:custDataLst>
                  <p:tags r:id="rId1012"/>
                </p:custDataLst>
              </p:nvPr>
            </p:nvSpPr>
            <p:spPr>
              <a:xfrm>
                <a:off x="4292224"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87" name="任意多边形: 形状 1586"/>
              <p:cNvSpPr/>
              <p:nvPr>
                <p:custDataLst>
                  <p:tags r:id="rId1013"/>
                </p:custDataLst>
              </p:nvPr>
            </p:nvSpPr>
            <p:spPr>
              <a:xfrm>
                <a:off x="4292224"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88" name="任意多边形: 形状 1587"/>
              <p:cNvSpPr/>
              <p:nvPr>
                <p:custDataLst>
                  <p:tags r:id="rId1014"/>
                </p:custDataLst>
              </p:nvPr>
            </p:nvSpPr>
            <p:spPr>
              <a:xfrm>
                <a:off x="4292224"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89" name="任意多边形: 形状 1588"/>
              <p:cNvSpPr/>
              <p:nvPr>
                <p:custDataLst>
                  <p:tags r:id="rId1015"/>
                </p:custDataLst>
              </p:nvPr>
            </p:nvSpPr>
            <p:spPr>
              <a:xfrm>
                <a:off x="8341682" y="27736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90" name="任意多边形: 形状 1589"/>
              <p:cNvSpPr/>
              <p:nvPr>
                <p:custDataLst>
                  <p:tags r:id="rId1016"/>
                </p:custDataLst>
              </p:nvPr>
            </p:nvSpPr>
            <p:spPr>
              <a:xfrm>
                <a:off x="8341682" y="285770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91" name="任意多边形: 形状 1590"/>
              <p:cNvSpPr/>
              <p:nvPr>
                <p:custDataLst>
                  <p:tags r:id="rId1017"/>
                </p:custDataLst>
              </p:nvPr>
            </p:nvSpPr>
            <p:spPr>
              <a:xfrm>
                <a:off x="8341682" y="294175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92" name="任意多边形: 形状 1591"/>
              <p:cNvSpPr/>
              <p:nvPr>
                <p:custDataLst>
                  <p:tags r:id="rId1018"/>
                </p:custDataLst>
              </p:nvPr>
            </p:nvSpPr>
            <p:spPr>
              <a:xfrm>
                <a:off x="8341682" y="302669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93" name="任意多边形: 形状 1592"/>
              <p:cNvSpPr/>
              <p:nvPr>
                <p:custDataLst>
                  <p:tags r:id="rId1019"/>
                </p:custDataLst>
              </p:nvPr>
            </p:nvSpPr>
            <p:spPr>
              <a:xfrm>
                <a:off x="8341682" y="311074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94" name="任意多边形: 形状 1593"/>
              <p:cNvSpPr/>
              <p:nvPr>
                <p:custDataLst>
                  <p:tags r:id="rId1020"/>
                </p:custDataLst>
              </p:nvPr>
            </p:nvSpPr>
            <p:spPr>
              <a:xfrm>
                <a:off x="8341682" y="31956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95" name="任意多边形: 形状 1594"/>
              <p:cNvSpPr/>
              <p:nvPr>
                <p:custDataLst>
                  <p:tags r:id="rId1021"/>
                </p:custDataLst>
              </p:nvPr>
            </p:nvSpPr>
            <p:spPr>
              <a:xfrm>
                <a:off x="8341682" y="327973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96" name="任意多边形: 形状 1595"/>
              <p:cNvSpPr/>
              <p:nvPr>
                <p:custDataLst>
                  <p:tags r:id="rId1022"/>
                </p:custDataLst>
              </p:nvPr>
            </p:nvSpPr>
            <p:spPr>
              <a:xfrm>
                <a:off x="8341682" y="336377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97" name="任意多边形: 形状 1596"/>
              <p:cNvSpPr/>
              <p:nvPr>
                <p:custDataLst>
                  <p:tags r:id="rId1023"/>
                </p:custDataLst>
              </p:nvPr>
            </p:nvSpPr>
            <p:spPr>
              <a:xfrm>
                <a:off x="8341682" y="34487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98" name="任意多边形: 形状 1597"/>
              <p:cNvSpPr/>
              <p:nvPr>
                <p:custDataLst>
                  <p:tags r:id="rId1024"/>
                </p:custDataLst>
              </p:nvPr>
            </p:nvSpPr>
            <p:spPr>
              <a:xfrm>
                <a:off x="8341682" y="353276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99" name="任意多边形: 形状 1598"/>
              <p:cNvSpPr/>
              <p:nvPr>
                <p:custDataLst>
                  <p:tags r:id="rId1025"/>
                </p:custDataLst>
              </p:nvPr>
            </p:nvSpPr>
            <p:spPr>
              <a:xfrm>
                <a:off x="8341682" y="361681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00" name="任意多边形: 形状 1599"/>
              <p:cNvSpPr/>
              <p:nvPr>
                <p:custDataLst>
                  <p:tags r:id="rId1026"/>
                </p:custDataLst>
              </p:nvPr>
            </p:nvSpPr>
            <p:spPr>
              <a:xfrm>
                <a:off x="8341682" y="370175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01" name="任意多边形: 形状 1600"/>
              <p:cNvSpPr/>
              <p:nvPr>
                <p:custDataLst>
                  <p:tags r:id="rId1027"/>
                </p:custDataLst>
              </p:nvPr>
            </p:nvSpPr>
            <p:spPr>
              <a:xfrm>
                <a:off x="8341682" y="378580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02" name="任意多边形: 形状 1601"/>
              <p:cNvSpPr/>
              <p:nvPr>
                <p:custDataLst>
                  <p:tags r:id="rId1028"/>
                </p:custDataLst>
              </p:nvPr>
            </p:nvSpPr>
            <p:spPr>
              <a:xfrm>
                <a:off x="8341682" y="38707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03" name="任意多边形: 形状 1602"/>
              <p:cNvSpPr/>
              <p:nvPr>
                <p:custDataLst>
                  <p:tags r:id="rId1029"/>
                </p:custDataLst>
              </p:nvPr>
            </p:nvSpPr>
            <p:spPr>
              <a:xfrm>
                <a:off x="8341682" y="395479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04" name="任意多边形: 形状 1603"/>
              <p:cNvSpPr/>
              <p:nvPr>
                <p:custDataLst>
                  <p:tags r:id="rId1030"/>
                </p:custDataLst>
              </p:nvPr>
            </p:nvSpPr>
            <p:spPr>
              <a:xfrm>
                <a:off x="8341682" y="40397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05" name="任意多边形: 形状 1604"/>
              <p:cNvSpPr/>
              <p:nvPr>
                <p:custDataLst>
                  <p:tags r:id="rId1031"/>
                </p:custDataLst>
              </p:nvPr>
            </p:nvSpPr>
            <p:spPr>
              <a:xfrm>
                <a:off x="8341682" y="41237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06" name="任意多边形: 形状 1605"/>
              <p:cNvSpPr/>
              <p:nvPr>
                <p:custDataLst>
                  <p:tags r:id="rId1032"/>
                </p:custDataLst>
              </p:nvPr>
            </p:nvSpPr>
            <p:spPr>
              <a:xfrm>
                <a:off x="8341682" y="420782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07" name="任意多边形: 形状 1606"/>
              <p:cNvSpPr/>
              <p:nvPr>
                <p:custDataLst>
                  <p:tags r:id="rId1033"/>
                </p:custDataLst>
              </p:nvPr>
            </p:nvSpPr>
            <p:spPr>
              <a:xfrm>
                <a:off x="8341682" y="42927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08" name="任意多边形: 形状 1607"/>
              <p:cNvSpPr/>
              <p:nvPr>
                <p:custDataLst>
                  <p:tags r:id="rId1034"/>
                </p:custDataLst>
              </p:nvPr>
            </p:nvSpPr>
            <p:spPr>
              <a:xfrm>
                <a:off x="8341682" y="437681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09" name="任意多边形: 形状 1608"/>
              <p:cNvSpPr/>
              <p:nvPr>
                <p:custDataLst>
                  <p:tags r:id="rId1035"/>
                </p:custDataLst>
              </p:nvPr>
            </p:nvSpPr>
            <p:spPr>
              <a:xfrm>
                <a:off x="8341682" y="44617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10" name="任意多边形: 形状 1609"/>
              <p:cNvSpPr/>
              <p:nvPr>
                <p:custDataLst>
                  <p:tags r:id="rId1036"/>
                </p:custDataLst>
              </p:nvPr>
            </p:nvSpPr>
            <p:spPr>
              <a:xfrm>
                <a:off x="8341682" y="454580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11" name="任意多边形: 形状 1610"/>
              <p:cNvSpPr/>
              <p:nvPr>
                <p:custDataLst>
                  <p:tags r:id="rId1037"/>
                </p:custDataLst>
              </p:nvPr>
            </p:nvSpPr>
            <p:spPr>
              <a:xfrm>
                <a:off x="8341682" y="46298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12" name="任意多边形: 形状 1611"/>
              <p:cNvSpPr/>
              <p:nvPr>
                <p:custDataLst>
                  <p:tags r:id="rId1038"/>
                </p:custDataLst>
              </p:nvPr>
            </p:nvSpPr>
            <p:spPr>
              <a:xfrm>
                <a:off x="4208180"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13" name="任意多边形: 形状 1612"/>
              <p:cNvSpPr/>
              <p:nvPr>
                <p:custDataLst>
                  <p:tags r:id="rId1039"/>
                </p:custDataLst>
              </p:nvPr>
            </p:nvSpPr>
            <p:spPr>
              <a:xfrm>
                <a:off x="4208180"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14" name="任意多边形: 形状 1613"/>
              <p:cNvSpPr/>
              <p:nvPr>
                <p:custDataLst>
                  <p:tags r:id="rId1040"/>
                </p:custDataLst>
              </p:nvPr>
            </p:nvSpPr>
            <p:spPr>
              <a:xfrm>
                <a:off x="4208180"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15" name="任意多边形: 形状 1614"/>
              <p:cNvSpPr/>
              <p:nvPr>
                <p:custDataLst>
                  <p:tags r:id="rId1041"/>
                </p:custDataLst>
              </p:nvPr>
            </p:nvSpPr>
            <p:spPr>
              <a:xfrm>
                <a:off x="4208180"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16" name="任意多边形: 形状 1615"/>
              <p:cNvSpPr/>
              <p:nvPr>
                <p:custDataLst>
                  <p:tags r:id="rId1042"/>
                </p:custDataLst>
              </p:nvPr>
            </p:nvSpPr>
            <p:spPr>
              <a:xfrm>
                <a:off x="4208180"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17" name="任意多边形: 形状 1616"/>
              <p:cNvSpPr/>
              <p:nvPr>
                <p:custDataLst>
                  <p:tags r:id="rId1043"/>
                </p:custDataLst>
              </p:nvPr>
            </p:nvSpPr>
            <p:spPr>
              <a:xfrm>
                <a:off x="4208180"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18" name="任意多边形: 形状 1617"/>
              <p:cNvSpPr/>
              <p:nvPr>
                <p:custDataLst>
                  <p:tags r:id="rId1044"/>
                </p:custDataLst>
              </p:nvPr>
            </p:nvSpPr>
            <p:spPr>
              <a:xfrm>
                <a:off x="4208180"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19" name="任意多边形: 形状 1618"/>
              <p:cNvSpPr/>
              <p:nvPr>
                <p:custDataLst>
                  <p:tags r:id="rId1045"/>
                </p:custDataLst>
              </p:nvPr>
            </p:nvSpPr>
            <p:spPr>
              <a:xfrm>
                <a:off x="4208180"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20" name="任意多边形: 形状 1619"/>
              <p:cNvSpPr/>
              <p:nvPr>
                <p:custDataLst>
                  <p:tags r:id="rId1046"/>
                </p:custDataLst>
              </p:nvPr>
            </p:nvSpPr>
            <p:spPr>
              <a:xfrm>
                <a:off x="4208180"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21" name="任意多边形: 形状 1620"/>
              <p:cNvSpPr/>
              <p:nvPr>
                <p:custDataLst>
                  <p:tags r:id="rId1047"/>
                </p:custDataLst>
              </p:nvPr>
            </p:nvSpPr>
            <p:spPr>
              <a:xfrm>
                <a:off x="4208180"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22" name="任意多边形: 形状 1621"/>
              <p:cNvSpPr/>
              <p:nvPr>
                <p:custDataLst>
                  <p:tags r:id="rId1048"/>
                </p:custDataLst>
              </p:nvPr>
            </p:nvSpPr>
            <p:spPr>
              <a:xfrm>
                <a:off x="4208180"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23" name="任意多边形: 形状 1622"/>
              <p:cNvSpPr/>
              <p:nvPr>
                <p:custDataLst>
                  <p:tags r:id="rId1049"/>
                </p:custDataLst>
              </p:nvPr>
            </p:nvSpPr>
            <p:spPr>
              <a:xfrm>
                <a:off x="4208180"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24" name="任意多边形: 形状 1623"/>
              <p:cNvSpPr/>
              <p:nvPr>
                <p:custDataLst>
                  <p:tags r:id="rId1050"/>
                </p:custDataLst>
              </p:nvPr>
            </p:nvSpPr>
            <p:spPr>
              <a:xfrm>
                <a:off x="4208180"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25" name="任意多边形: 形状 1624"/>
              <p:cNvSpPr/>
              <p:nvPr>
                <p:custDataLst>
                  <p:tags r:id="rId1051"/>
                </p:custDataLst>
              </p:nvPr>
            </p:nvSpPr>
            <p:spPr>
              <a:xfrm>
                <a:off x="4208180"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26" name="任意多边形: 形状 1625"/>
              <p:cNvSpPr/>
              <p:nvPr>
                <p:custDataLst>
                  <p:tags r:id="rId1052"/>
                </p:custDataLst>
              </p:nvPr>
            </p:nvSpPr>
            <p:spPr>
              <a:xfrm>
                <a:off x="4208180"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27" name="任意多边形: 形状 1626"/>
              <p:cNvSpPr/>
              <p:nvPr>
                <p:custDataLst>
                  <p:tags r:id="rId1053"/>
                </p:custDataLst>
              </p:nvPr>
            </p:nvSpPr>
            <p:spPr>
              <a:xfrm>
                <a:off x="4208180"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28" name="任意多边形: 形状 1627"/>
              <p:cNvSpPr/>
              <p:nvPr>
                <p:custDataLst>
                  <p:tags r:id="rId1054"/>
                </p:custDataLst>
              </p:nvPr>
            </p:nvSpPr>
            <p:spPr>
              <a:xfrm>
                <a:off x="4208180"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29" name="任意多边形: 形状 1628"/>
              <p:cNvSpPr/>
              <p:nvPr>
                <p:custDataLst>
                  <p:tags r:id="rId1055"/>
                </p:custDataLst>
              </p:nvPr>
            </p:nvSpPr>
            <p:spPr>
              <a:xfrm>
                <a:off x="4208180"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30" name="任意多边形: 形状 1629"/>
              <p:cNvSpPr/>
              <p:nvPr>
                <p:custDataLst>
                  <p:tags r:id="rId1056"/>
                </p:custDataLst>
              </p:nvPr>
            </p:nvSpPr>
            <p:spPr>
              <a:xfrm>
                <a:off x="4208180"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31" name="任意多边形: 形状 1630"/>
              <p:cNvSpPr/>
              <p:nvPr>
                <p:custDataLst>
                  <p:tags r:id="rId1057"/>
                </p:custDataLst>
              </p:nvPr>
            </p:nvSpPr>
            <p:spPr>
              <a:xfrm>
                <a:off x="4208180"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32" name="任意多边形: 形状 1631"/>
              <p:cNvSpPr/>
              <p:nvPr>
                <p:custDataLst>
                  <p:tags r:id="rId1058"/>
                </p:custDataLst>
              </p:nvPr>
            </p:nvSpPr>
            <p:spPr>
              <a:xfrm>
                <a:off x="4208180"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33" name="任意多边形: 形状 1632"/>
              <p:cNvSpPr/>
              <p:nvPr>
                <p:custDataLst>
                  <p:tags r:id="rId1059"/>
                </p:custDataLst>
              </p:nvPr>
            </p:nvSpPr>
            <p:spPr>
              <a:xfrm>
                <a:off x="4208180"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34" name="任意多边形: 形状 1633"/>
              <p:cNvSpPr/>
              <p:nvPr>
                <p:custDataLst>
                  <p:tags r:id="rId1060"/>
                </p:custDataLst>
              </p:nvPr>
            </p:nvSpPr>
            <p:spPr>
              <a:xfrm>
                <a:off x="4208180"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35" name="任意多边形: 形状 1634"/>
              <p:cNvSpPr/>
              <p:nvPr>
                <p:custDataLst>
                  <p:tags r:id="rId1061"/>
                </p:custDataLst>
              </p:nvPr>
            </p:nvSpPr>
            <p:spPr>
              <a:xfrm>
                <a:off x="8257639" y="281523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36" name="任意多边形: 形状 1635"/>
              <p:cNvSpPr/>
              <p:nvPr>
                <p:custDataLst>
                  <p:tags r:id="rId1062"/>
                </p:custDataLst>
              </p:nvPr>
            </p:nvSpPr>
            <p:spPr>
              <a:xfrm>
                <a:off x="8257639" y="290018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37" name="任意多边形: 形状 1636"/>
              <p:cNvSpPr/>
              <p:nvPr>
                <p:custDataLst>
                  <p:tags r:id="rId1063"/>
                </p:custDataLst>
              </p:nvPr>
            </p:nvSpPr>
            <p:spPr>
              <a:xfrm>
                <a:off x="8257639" y="29842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38" name="任意多边形: 形状 1637"/>
              <p:cNvSpPr/>
              <p:nvPr>
                <p:custDataLst>
                  <p:tags r:id="rId1064"/>
                </p:custDataLst>
              </p:nvPr>
            </p:nvSpPr>
            <p:spPr>
              <a:xfrm>
                <a:off x="8257639" y="306826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39" name="任意多边形: 形状 1638"/>
              <p:cNvSpPr/>
              <p:nvPr>
                <p:custDataLst>
                  <p:tags r:id="rId1065"/>
                </p:custDataLst>
              </p:nvPr>
            </p:nvSpPr>
            <p:spPr>
              <a:xfrm>
                <a:off x="8257639" y="315321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40" name="任意多边形: 形状 1639"/>
              <p:cNvSpPr/>
              <p:nvPr>
                <p:custDataLst>
                  <p:tags r:id="rId1066"/>
                </p:custDataLst>
              </p:nvPr>
            </p:nvSpPr>
            <p:spPr>
              <a:xfrm>
                <a:off x="8257639" y="323725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41" name="任意多边形: 形状 1640"/>
              <p:cNvSpPr/>
              <p:nvPr>
                <p:custDataLst>
                  <p:tags r:id="rId1067"/>
                </p:custDataLst>
              </p:nvPr>
            </p:nvSpPr>
            <p:spPr>
              <a:xfrm>
                <a:off x="8257639" y="33222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42" name="任意多边形: 形状 1641"/>
              <p:cNvSpPr/>
              <p:nvPr>
                <p:custDataLst>
                  <p:tags r:id="rId1068"/>
                </p:custDataLst>
              </p:nvPr>
            </p:nvSpPr>
            <p:spPr>
              <a:xfrm>
                <a:off x="8257639" y="340624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43" name="任意多边形: 形状 1642"/>
              <p:cNvSpPr/>
              <p:nvPr>
                <p:custDataLst>
                  <p:tags r:id="rId1069"/>
                </p:custDataLst>
              </p:nvPr>
            </p:nvSpPr>
            <p:spPr>
              <a:xfrm>
                <a:off x="8257639" y="34911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44" name="任意多边形: 形状 1643"/>
              <p:cNvSpPr/>
              <p:nvPr>
                <p:custDataLst>
                  <p:tags r:id="rId1070"/>
                </p:custDataLst>
              </p:nvPr>
            </p:nvSpPr>
            <p:spPr>
              <a:xfrm>
                <a:off x="8257639" y="35752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45" name="任意多边形: 形状 1644"/>
              <p:cNvSpPr/>
              <p:nvPr>
                <p:custDataLst>
                  <p:tags r:id="rId1071"/>
                </p:custDataLst>
              </p:nvPr>
            </p:nvSpPr>
            <p:spPr>
              <a:xfrm>
                <a:off x="8257639" y="365928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46" name="任意多边形: 形状 1645"/>
              <p:cNvSpPr/>
              <p:nvPr>
                <p:custDataLst>
                  <p:tags r:id="rId1072"/>
                </p:custDataLst>
              </p:nvPr>
            </p:nvSpPr>
            <p:spPr>
              <a:xfrm>
                <a:off x="8257639" y="37442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47" name="任意多边形: 形状 1646"/>
              <p:cNvSpPr/>
              <p:nvPr>
                <p:custDataLst>
                  <p:tags r:id="rId1073"/>
                </p:custDataLst>
              </p:nvPr>
            </p:nvSpPr>
            <p:spPr>
              <a:xfrm>
                <a:off x="8257639" y="382827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48" name="任意多边形: 形状 1647"/>
              <p:cNvSpPr/>
              <p:nvPr>
                <p:custDataLst>
                  <p:tags r:id="rId1074"/>
                </p:custDataLst>
              </p:nvPr>
            </p:nvSpPr>
            <p:spPr>
              <a:xfrm>
                <a:off x="8257639" y="391231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49" name="任意多边形: 形状 1648"/>
              <p:cNvSpPr/>
              <p:nvPr>
                <p:custDataLst>
                  <p:tags r:id="rId1075"/>
                </p:custDataLst>
              </p:nvPr>
            </p:nvSpPr>
            <p:spPr>
              <a:xfrm>
                <a:off x="8257639" y="39972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50" name="任意多边形: 形状 1649"/>
              <p:cNvSpPr/>
              <p:nvPr>
                <p:custDataLst>
                  <p:tags r:id="rId1076"/>
                </p:custDataLst>
              </p:nvPr>
            </p:nvSpPr>
            <p:spPr>
              <a:xfrm>
                <a:off x="8257639" y="408131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51" name="任意多边形: 形状 1650"/>
              <p:cNvSpPr/>
              <p:nvPr>
                <p:custDataLst>
                  <p:tags r:id="rId1077"/>
                </p:custDataLst>
              </p:nvPr>
            </p:nvSpPr>
            <p:spPr>
              <a:xfrm>
                <a:off x="8257639" y="41662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52" name="任意多边形: 形状 1651"/>
              <p:cNvSpPr/>
              <p:nvPr>
                <p:custDataLst>
                  <p:tags r:id="rId1078"/>
                </p:custDataLst>
              </p:nvPr>
            </p:nvSpPr>
            <p:spPr>
              <a:xfrm>
                <a:off x="8257639" y="425030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53" name="任意多边形: 形状 1652"/>
              <p:cNvSpPr/>
              <p:nvPr>
                <p:custDataLst>
                  <p:tags r:id="rId1079"/>
                </p:custDataLst>
              </p:nvPr>
            </p:nvSpPr>
            <p:spPr>
              <a:xfrm>
                <a:off x="8257639" y="433434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54" name="任意多边形: 形状 1653"/>
              <p:cNvSpPr/>
              <p:nvPr>
                <p:custDataLst>
                  <p:tags r:id="rId1080"/>
                </p:custDataLst>
              </p:nvPr>
            </p:nvSpPr>
            <p:spPr>
              <a:xfrm>
                <a:off x="8257639" y="44192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55" name="任意多边形: 形状 1654"/>
              <p:cNvSpPr/>
              <p:nvPr>
                <p:custDataLst>
                  <p:tags r:id="rId1081"/>
                </p:custDataLst>
              </p:nvPr>
            </p:nvSpPr>
            <p:spPr>
              <a:xfrm>
                <a:off x="8257639" y="45033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56" name="任意多边形: 形状 1655"/>
              <p:cNvSpPr/>
              <p:nvPr>
                <p:custDataLst>
                  <p:tags r:id="rId1082"/>
                </p:custDataLst>
              </p:nvPr>
            </p:nvSpPr>
            <p:spPr>
              <a:xfrm>
                <a:off x="8257639" y="45882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57" name="任意多边形: 形状 1656"/>
              <p:cNvSpPr/>
              <p:nvPr>
                <p:custDataLst>
                  <p:tags r:id="rId1083"/>
                </p:custDataLst>
              </p:nvPr>
            </p:nvSpPr>
            <p:spPr>
              <a:xfrm>
                <a:off x="8257639" y="467232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58" name="任意多边形: 形状 1657"/>
              <p:cNvSpPr/>
              <p:nvPr>
                <p:custDataLst>
                  <p:tags r:id="rId1084"/>
                </p:custDataLst>
              </p:nvPr>
            </p:nvSpPr>
            <p:spPr>
              <a:xfrm>
                <a:off x="4123233"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59" name="任意多边形: 形状 1658"/>
              <p:cNvSpPr/>
              <p:nvPr>
                <p:custDataLst>
                  <p:tags r:id="rId1085"/>
                </p:custDataLst>
              </p:nvPr>
            </p:nvSpPr>
            <p:spPr>
              <a:xfrm>
                <a:off x="4123233"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60" name="任意多边形: 形状 1659"/>
              <p:cNvSpPr/>
              <p:nvPr>
                <p:custDataLst>
                  <p:tags r:id="rId1086"/>
                </p:custDataLst>
              </p:nvPr>
            </p:nvSpPr>
            <p:spPr>
              <a:xfrm>
                <a:off x="4123233"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61" name="任意多边形: 形状 1660"/>
              <p:cNvSpPr/>
              <p:nvPr>
                <p:custDataLst>
                  <p:tags r:id="rId1087"/>
                </p:custDataLst>
              </p:nvPr>
            </p:nvSpPr>
            <p:spPr>
              <a:xfrm>
                <a:off x="4123233"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62" name="任意多边形: 形状 1661"/>
              <p:cNvSpPr/>
              <p:nvPr>
                <p:custDataLst>
                  <p:tags r:id="rId1088"/>
                </p:custDataLst>
              </p:nvPr>
            </p:nvSpPr>
            <p:spPr>
              <a:xfrm>
                <a:off x="4123233"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63" name="任意多边形: 形状 1662"/>
              <p:cNvSpPr/>
              <p:nvPr>
                <p:custDataLst>
                  <p:tags r:id="rId1089"/>
                </p:custDataLst>
              </p:nvPr>
            </p:nvSpPr>
            <p:spPr>
              <a:xfrm>
                <a:off x="4123233"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64" name="任意多边形: 形状 1663"/>
              <p:cNvSpPr/>
              <p:nvPr>
                <p:custDataLst>
                  <p:tags r:id="rId1090"/>
                </p:custDataLst>
              </p:nvPr>
            </p:nvSpPr>
            <p:spPr>
              <a:xfrm>
                <a:off x="4123233"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65" name="任意多边形: 形状 1664"/>
              <p:cNvSpPr/>
              <p:nvPr>
                <p:custDataLst>
                  <p:tags r:id="rId1091"/>
                </p:custDataLst>
              </p:nvPr>
            </p:nvSpPr>
            <p:spPr>
              <a:xfrm>
                <a:off x="4123233"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66" name="任意多边形: 形状 1665"/>
              <p:cNvSpPr/>
              <p:nvPr>
                <p:custDataLst>
                  <p:tags r:id="rId1092"/>
                </p:custDataLst>
              </p:nvPr>
            </p:nvSpPr>
            <p:spPr>
              <a:xfrm>
                <a:off x="4123233"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67" name="任意多边形: 形状 1666"/>
              <p:cNvSpPr/>
              <p:nvPr>
                <p:custDataLst>
                  <p:tags r:id="rId1093"/>
                </p:custDataLst>
              </p:nvPr>
            </p:nvSpPr>
            <p:spPr>
              <a:xfrm>
                <a:off x="4123233"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68" name="任意多边形: 形状 1667"/>
              <p:cNvSpPr/>
              <p:nvPr>
                <p:custDataLst>
                  <p:tags r:id="rId1094"/>
                </p:custDataLst>
              </p:nvPr>
            </p:nvSpPr>
            <p:spPr>
              <a:xfrm>
                <a:off x="4123233"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69" name="任意多边形: 形状 1668"/>
              <p:cNvSpPr/>
              <p:nvPr>
                <p:custDataLst>
                  <p:tags r:id="rId1095"/>
                </p:custDataLst>
              </p:nvPr>
            </p:nvSpPr>
            <p:spPr>
              <a:xfrm>
                <a:off x="4123233"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70" name="任意多边形: 形状 1669"/>
              <p:cNvSpPr/>
              <p:nvPr>
                <p:custDataLst>
                  <p:tags r:id="rId1096"/>
                </p:custDataLst>
              </p:nvPr>
            </p:nvSpPr>
            <p:spPr>
              <a:xfrm>
                <a:off x="4123233"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71" name="任意多边形: 形状 1670"/>
              <p:cNvSpPr/>
              <p:nvPr>
                <p:custDataLst>
                  <p:tags r:id="rId1097"/>
                </p:custDataLst>
              </p:nvPr>
            </p:nvSpPr>
            <p:spPr>
              <a:xfrm>
                <a:off x="4123233"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72" name="任意多边形: 形状 1671"/>
              <p:cNvSpPr/>
              <p:nvPr>
                <p:custDataLst>
                  <p:tags r:id="rId1098"/>
                </p:custDataLst>
              </p:nvPr>
            </p:nvSpPr>
            <p:spPr>
              <a:xfrm>
                <a:off x="4123233"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73" name="任意多边形: 形状 1672"/>
              <p:cNvSpPr/>
              <p:nvPr>
                <p:custDataLst>
                  <p:tags r:id="rId1099"/>
                </p:custDataLst>
              </p:nvPr>
            </p:nvSpPr>
            <p:spPr>
              <a:xfrm>
                <a:off x="4123233"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74" name="任意多边形: 形状 1673"/>
              <p:cNvSpPr/>
              <p:nvPr>
                <p:custDataLst>
                  <p:tags r:id="rId1100"/>
                </p:custDataLst>
              </p:nvPr>
            </p:nvSpPr>
            <p:spPr>
              <a:xfrm>
                <a:off x="4123233"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75" name="任意多边形: 形状 1674"/>
              <p:cNvSpPr/>
              <p:nvPr>
                <p:custDataLst>
                  <p:tags r:id="rId1101"/>
                </p:custDataLst>
              </p:nvPr>
            </p:nvSpPr>
            <p:spPr>
              <a:xfrm>
                <a:off x="4123233"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76" name="任意多边形: 形状 1675"/>
              <p:cNvSpPr/>
              <p:nvPr>
                <p:custDataLst>
                  <p:tags r:id="rId1102"/>
                </p:custDataLst>
              </p:nvPr>
            </p:nvSpPr>
            <p:spPr>
              <a:xfrm>
                <a:off x="4123233"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77" name="任意多边形: 形状 1676"/>
              <p:cNvSpPr/>
              <p:nvPr>
                <p:custDataLst>
                  <p:tags r:id="rId1103"/>
                </p:custDataLst>
              </p:nvPr>
            </p:nvSpPr>
            <p:spPr>
              <a:xfrm>
                <a:off x="4123233"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78" name="任意多边形: 形状 1677"/>
              <p:cNvSpPr/>
              <p:nvPr>
                <p:custDataLst>
                  <p:tags r:id="rId1104"/>
                </p:custDataLst>
              </p:nvPr>
            </p:nvSpPr>
            <p:spPr>
              <a:xfrm>
                <a:off x="4123233"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79" name="任意多边形: 形状 1678"/>
              <p:cNvSpPr/>
              <p:nvPr>
                <p:custDataLst>
                  <p:tags r:id="rId1105"/>
                </p:custDataLst>
              </p:nvPr>
            </p:nvSpPr>
            <p:spPr>
              <a:xfrm>
                <a:off x="4123233"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80" name="任意多边形: 形状 1679"/>
              <p:cNvSpPr/>
              <p:nvPr>
                <p:custDataLst>
                  <p:tags r:id="rId1106"/>
                </p:custDataLst>
              </p:nvPr>
            </p:nvSpPr>
            <p:spPr>
              <a:xfrm>
                <a:off x="4123233"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81" name="任意多边形: 形状 1680"/>
              <p:cNvSpPr/>
              <p:nvPr>
                <p:custDataLst>
                  <p:tags r:id="rId1107"/>
                </p:custDataLst>
              </p:nvPr>
            </p:nvSpPr>
            <p:spPr>
              <a:xfrm>
                <a:off x="8172691" y="27736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82" name="任意多边形: 形状 1681"/>
              <p:cNvSpPr/>
              <p:nvPr>
                <p:custDataLst>
                  <p:tags r:id="rId1108"/>
                </p:custDataLst>
              </p:nvPr>
            </p:nvSpPr>
            <p:spPr>
              <a:xfrm>
                <a:off x="8172691" y="285770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83" name="任意多边形: 形状 1682"/>
              <p:cNvSpPr/>
              <p:nvPr>
                <p:custDataLst>
                  <p:tags r:id="rId1109"/>
                </p:custDataLst>
              </p:nvPr>
            </p:nvSpPr>
            <p:spPr>
              <a:xfrm>
                <a:off x="8172691" y="294175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84" name="任意多边形: 形状 1683"/>
              <p:cNvSpPr/>
              <p:nvPr>
                <p:custDataLst>
                  <p:tags r:id="rId1110"/>
                </p:custDataLst>
              </p:nvPr>
            </p:nvSpPr>
            <p:spPr>
              <a:xfrm>
                <a:off x="8172691" y="302669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85" name="任意多边形: 形状 1684"/>
              <p:cNvSpPr/>
              <p:nvPr>
                <p:custDataLst>
                  <p:tags r:id="rId1111"/>
                </p:custDataLst>
              </p:nvPr>
            </p:nvSpPr>
            <p:spPr>
              <a:xfrm>
                <a:off x="8172691" y="311074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86" name="任意多边形: 形状 1685"/>
              <p:cNvSpPr/>
              <p:nvPr>
                <p:custDataLst>
                  <p:tags r:id="rId1112"/>
                </p:custDataLst>
              </p:nvPr>
            </p:nvSpPr>
            <p:spPr>
              <a:xfrm>
                <a:off x="8172691" y="31956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87" name="任意多边形: 形状 1686"/>
              <p:cNvSpPr/>
              <p:nvPr>
                <p:custDataLst>
                  <p:tags r:id="rId1113"/>
                </p:custDataLst>
              </p:nvPr>
            </p:nvSpPr>
            <p:spPr>
              <a:xfrm>
                <a:off x="8172691" y="327973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88" name="任意多边形: 形状 1687"/>
              <p:cNvSpPr/>
              <p:nvPr>
                <p:custDataLst>
                  <p:tags r:id="rId1114"/>
                </p:custDataLst>
              </p:nvPr>
            </p:nvSpPr>
            <p:spPr>
              <a:xfrm>
                <a:off x="8172691" y="336377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89" name="任意多边形: 形状 1688"/>
              <p:cNvSpPr/>
              <p:nvPr>
                <p:custDataLst>
                  <p:tags r:id="rId1115"/>
                </p:custDataLst>
              </p:nvPr>
            </p:nvSpPr>
            <p:spPr>
              <a:xfrm>
                <a:off x="8172691" y="34487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90" name="任意多边形: 形状 1689"/>
              <p:cNvSpPr/>
              <p:nvPr>
                <p:custDataLst>
                  <p:tags r:id="rId1116"/>
                </p:custDataLst>
              </p:nvPr>
            </p:nvSpPr>
            <p:spPr>
              <a:xfrm>
                <a:off x="8172691" y="353276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91" name="任意多边形: 形状 1690"/>
              <p:cNvSpPr/>
              <p:nvPr>
                <p:custDataLst>
                  <p:tags r:id="rId1117"/>
                </p:custDataLst>
              </p:nvPr>
            </p:nvSpPr>
            <p:spPr>
              <a:xfrm>
                <a:off x="8172691" y="361681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92" name="任意多边形: 形状 1691"/>
              <p:cNvSpPr/>
              <p:nvPr>
                <p:custDataLst>
                  <p:tags r:id="rId1118"/>
                </p:custDataLst>
              </p:nvPr>
            </p:nvSpPr>
            <p:spPr>
              <a:xfrm>
                <a:off x="8172691" y="370175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93" name="任意多边形: 形状 1692"/>
              <p:cNvSpPr/>
              <p:nvPr>
                <p:custDataLst>
                  <p:tags r:id="rId1119"/>
                </p:custDataLst>
              </p:nvPr>
            </p:nvSpPr>
            <p:spPr>
              <a:xfrm>
                <a:off x="8172691" y="378580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94" name="任意多边形: 形状 1693"/>
              <p:cNvSpPr/>
              <p:nvPr>
                <p:custDataLst>
                  <p:tags r:id="rId1120"/>
                </p:custDataLst>
              </p:nvPr>
            </p:nvSpPr>
            <p:spPr>
              <a:xfrm>
                <a:off x="8172691" y="38707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95" name="任意多边形: 形状 1694"/>
              <p:cNvSpPr/>
              <p:nvPr>
                <p:custDataLst>
                  <p:tags r:id="rId1121"/>
                </p:custDataLst>
              </p:nvPr>
            </p:nvSpPr>
            <p:spPr>
              <a:xfrm>
                <a:off x="8172691" y="395479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96" name="任意多边形: 形状 1695"/>
              <p:cNvSpPr/>
              <p:nvPr>
                <p:custDataLst>
                  <p:tags r:id="rId1122"/>
                </p:custDataLst>
              </p:nvPr>
            </p:nvSpPr>
            <p:spPr>
              <a:xfrm>
                <a:off x="8172691" y="40397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97" name="任意多边形: 形状 1696"/>
              <p:cNvSpPr/>
              <p:nvPr>
                <p:custDataLst>
                  <p:tags r:id="rId1123"/>
                </p:custDataLst>
              </p:nvPr>
            </p:nvSpPr>
            <p:spPr>
              <a:xfrm>
                <a:off x="8172691" y="41237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98" name="任意多边形: 形状 1697"/>
              <p:cNvSpPr/>
              <p:nvPr>
                <p:custDataLst>
                  <p:tags r:id="rId1124"/>
                </p:custDataLst>
              </p:nvPr>
            </p:nvSpPr>
            <p:spPr>
              <a:xfrm>
                <a:off x="8172691" y="420782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99" name="任意多边形: 形状 1698"/>
              <p:cNvSpPr/>
              <p:nvPr>
                <p:custDataLst>
                  <p:tags r:id="rId1125"/>
                </p:custDataLst>
              </p:nvPr>
            </p:nvSpPr>
            <p:spPr>
              <a:xfrm>
                <a:off x="8172691" y="42927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00" name="任意多边形: 形状 1699"/>
              <p:cNvSpPr/>
              <p:nvPr>
                <p:custDataLst>
                  <p:tags r:id="rId1126"/>
                </p:custDataLst>
              </p:nvPr>
            </p:nvSpPr>
            <p:spPr>
              <a:xfrm>
                <a:off x="8172691" y="437681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01" name="任意多边形: 形状 1700"/>
              <p:cNvSpPr/>
              <p:nvPr>
                <p:custDataLst>
                  <p:tags r:id="rId1127"/>
                </p:custDataLst>
              </p:nvPr>
            </p:nvSpPr>
            <p:spPr>
              <a:xfrm>
                <a:off x="8172691" y="44617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02" name="任意多边形: 形状 1701"/>
              <p:cNvSpPr/>
              <p:nvPr>
                <p:custDataLst>
                  <p:tags r:id="rId1128"/>
                </p:custDataLst>
              </p:nvPr>
            </p:nvSpPr>
            <p:spPr>
              <a:xfrm>
                <a:off x="8172691" y="454580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03" name="任意多边形: 形状 1702"/>
              <p:cNvSpPr/>
              <p:nvPr>
                <p:custDataLst>
                  <p:tags r:id="rId1129"/>
                </p:custDataLst>
              </p:nvPr>
            </p:nvSpPr>
            <p:spPr>
              <a:xfrm>
                <a:off x="8172691" y="46298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04" name="任意多边形: 形状 1703"/>
              <p:cNvSpPr/>
              <p:nvPr>
                <p:custDataLst>
                  <p:tags r:id="rId1130"/>
                </p:custDataLst>
              </p:nvPr>
            </p:nvSpPr>
            <p:spPr>
              <a:xfrm>
                <a:off x="4039189"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05" name="任意多边形: 形状 1704"/>
              <p:cNvSpPr/>
              <p:nvPr>
                <p:custDataLst>
                  <p:tags r:id="rId1131"/>
                </p:custDataLst>
              </p:nvPr>
            </p:nvSpPr>
            <p:spPr>
              <a:xfrm>
                <a:off x="4039189"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06" name="任意多边形: 形状 1705"/>
              <p:cNvSpPr/>
              <p:nvPr>
                <p:custDataLst>
                  <p:tags r:id="rId1132"/>
                </p:custDataLst>
              </p:nvPr>
            </p:nvSpPr>
            <p:spPr>
              <a:xfrm>
                <a:off x="4039189"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07" name="任意多边形: 形状 1706"/>
              <p:cNvSpPr/>
              <p:nvPr>
                <p:custDataLst>
                  <p:tags r:id="rId1133"/>
                </p:custDataLst>
              </p:nvPr>
            </p:nvSpPr>
            <p:spPr>
              <a:xfrm>
                <a:off x="4039189"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08" name="任意多边形: 形状 1707"/>
              <p:cNvSpPr/>
              <p:nvPr>
                <p:custDataLst>
                  <p:tags r:id="rId1134"/>
                </p:custDataLst>
              </p:nvPr>
            </p:nvSpPr>
            <p:spPr>
              <a:xfrm>
                <a:off x="4039189"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09" name="任意多边形: 形状 1708"/>
              <p:cNvSpPr/>
              <p:nvPr>
                <p:custDataLst>
                  <p:tags r:id="rId1135"/>
                </p:custDataLst>
              </p:nvPr>
            </p:nvSpPr>
            <p:spPr>
              <a:xfrm>
                <a:off x="4039189"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10" name="任意多边形: 形状 1709"/>
              <p:cNvSpPr/>
              <p:nvPr>
                <p:custDataLst>
                  <p:tags r:id="rId1136"/>
                </p:custDataLst>
              </p:nvPr>
            </p:nvSpPr>
            <p:spPr>
              <a:xfrm>
                <a:off x="4039189"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11" name="任意多边形: 形状 1710"/>
              <p:cNvSpPr/>
              <p:nvPr>
                <p:custDataLst>
                  <p:tags r:id="rId1137"/>
                </p:custDataLst>
              </p:nvPr>
            </p:nvSpPr>
            <p:spPr>
              <a:xfrm>
                <a:off x="4039189"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12" name="任意多边形: 形状 1711"/>
              <p:cNvSpPr/>
              <p:nvPr>
                <p:custDataLst>
                  <p:tags r:id="rId1138"/>
                </p:custDataLst>
              </p:nvPr>
            </p:nvSpPr>
            <p:spPr>
              <a:xfrm>
                <a:off x="4039189"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13" name="任意多边形: 形状 1712"/>
              <p:cNvSpPr/>
              <p:nvPr>
                <p:custDataLst>
                  <p:tags r:id="rId1139"/>
                </p:custDataLst>
              </p:nvPr>
            </p:nvSpPr>
            <p:spPr>
              <a:xfrm>
                <a:off x="4039189"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14" name="任意多边形: 形状 1713"/>
              <p:cNvSpPr/>
              <p:nvPr>
                <p:custDataLst>
                  <p:tags r:id="rId1140"/>
                </p:custDataLst>
              </p:nvPr>
            </p:nvSpPr>
            <p:spPr>
              <a:xfrm>
                <a:off x="4039189"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15" name="任意多边形: 形状 1714"/>
              <p:cNvSpPr/>
              <p:nvPr>
                <p:custDataLst>
                  <p:tags r:id="rId1141"/>
                </p:custDataLst>
              </p:nvPr>
            </p:nvSpPr>
            <p:spPr>
              <a:xfrm>
                <a:off x="4039189"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16" name="任意多边形: 形状 1715"/>
              <p:cNvSpPr/>
              <p:nvPr>
                <p:custDataLst>
                  <p:tags r:id="rId1142"/>
                </p:custDataLst>
              </p:nvPr>
            </p:nvSpPr>
            <p:spPr>
              <a:xfrm>
                <a:off x="4039189"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17" name="任意多边形: 形状 1716"/>
              <p:cNvSpPr/>
              <p:nvPr>
                <p:custDataLst>
                  <p:tags r:id="rId1143"/>
                </p:custDataLst>
              </p:nvPr>
            </p:nvSpPr>
            <p:spPr>
              <a:xfrm>
                <a:off x="4039189"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18" name="任意多边形: 形状 1717"/>
              <p:cNvSpPr/>
              <p:nvPr>
                <p:custDataLst>
                  <p:tags r:id="rId1144"/>
                </p:custDataLst>
              </p:nvPr>
            </p:nvSpPr>
            <p:spPr>
              <a:xfrm>
                <a:off x="4039189"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19" name="任意多边形: 形状 1718"/>
              <p:cNvSpPr/>
              <p:nvPr>
                <p:custDataLst>
                  <p:tags r:id="rId1145"/>
                </p:custDataLst>
              </p:nvPr>
            </p:nvSpPr>
            <p:spPr>
              <a:xfrm>
                <a:off x="4039189"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20" name="任意多边形: 形状 1719"/>
              <p:cNvSpPr/>
              <p:nvPr>
                <p:custDataLst>
                  <p:tags r:id="rId1146"/>
                </p:custDataLst>
              </p:nvPr>
            </p:nvSpPr>
            <p:spPr>
              <a:xfrm>
                <a:off x="4039189"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21" name="任意多边形: 形状 1720"/>
              <p:cNvSpPr/>
              <p:nvPr>
                <p:custDataLst>
                  <p:tags r:id="rId1147"/>
                </p:custDataLst>
              </p:nvPr>
            </p:nvSpPr>
            <p:spPr>
              <a:xfrm>
                <a:off x="4039189"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22" name="任意多边形: 形状 1721"/>
              <p:cNvSpPr/>
              <p:nvPr>
                <p:custDataLst>
                  <p:tags r:id="rId1148"/>
                </p:custDataLst>
              </p:nvPr>
            </p:nvSpPr>
            <p:spPr>
              <a:xfrm>
                <a:off x="4039189"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23" name="任意多边形: 形状 1722"/>
              <p:cNvSpPr/>
              <p:nvPr>
                <p:custDataLst>
                  <p:tags r:id="rId1149"/>
                </p:custDataLst>
              </p:nvPr>
            </p:nvSpPr>
            <p:spPr>
              <a:xfrm>
                <a:off x="4039189"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24" name="任意多边形: 形状 1723"/>
              <p:cNvSpPr/>
              <p:nvPr>
                <p:custDataLst>
                  <p:tags r:id="rId1150"/>
                </p:custDataLst>
              </p:nvPr>
            </p:nvSpPr>
            <p:spPr>
              <a:xfrm>
                <a:off x="4039189"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25" name="任意多边形: 形状 1724"/>
              <p:cNvSpPr/>
              <p:nvPr>
                <p:custDataLst>
                  <p:tags r:id="rId1151"/>
                </p:custDataLst>
              </p:nvPr>
            </p:nvSpPr>
            <p:spPr>
              <a:xfrm>
                <a:off x="4039189"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26" name="任意多边形: 形状 1725"/>
              <p:cNvSpPr/>
              <p:nvPr>
                <p:custDataLst>
                  <p:tags r:id="rId1152"/>
                </p:custDataLst>
              </p:nvPr>
            </p:nvSpPr>
            <p:spPr>
              <a:xfrm>
                <a:off x="4039189"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27" name="任意多边形: 形状 1726"/>
              <p:cNvSpPr/>
              <p:nvPr>
                <p:custDataLst>
                  <p:tags r:id="rId1153"/>
                </p:custDataLst>
              </p:nvPr>
            </p:nvSpPr>
            <p:spPr>
              <a:xfrm>
                <a:off x="8088648" y="281523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28" name="任意多边形: 形状 1727"/>
              <p:cNvSpPr/>
              <p:nvPr>
                <p:custDataLst>
                  <p:tags r:id="rId1154"/>
                </p:custDataLst>
              </p:nvPr>
            </p:nvSpPr>
            <p:spPr>
              <a:xfrm>
                <a:off x="8088648" y="290018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29" name="任意多边形: 形状 1728"/>
              <p:cNvSpPr/>
              <p:nvPr>
                <p:custDataLst>
                  <p:tags r:id="rId1155"/>
                </p:custDataLst>
              </p:nvPr>
            </p:nvSpPr>
            <p:spPr>
              <a:xfrm>
                <a:off x="8088648" y="29842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30" name="任意多边形: 形状 1729"/>
              <p:cNvSpPr/>
              <p:nvPr>
                <p:custDataLst>
                  <p:tags r:id="rId1156"/>
                </p:custDataLst>
              </p:nvPr>
            </p:nvSpPr>
            <p:spPr>
              <a:xfrm>
                <a:off x="8088648" y="306826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31" name="任意多边形: 形状 1730"/>
              <p:cNvSpPr/>
              <p:nvPr>
                <p:custDataLst>
                  <p:tags r:id="rId1157"/>
                </p:custDataLst>
              </p:nvPr>
            </p:nvSpPr>
            <p:spPr>
              <a:xfrm>
                <a:off x="8088648" y="315321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32" name="任意多边形: 形状 1731"/>
              <p:cNvSpPr/>
              <p:nvPr>
                <p:custDataLst>
                  <p:tags r:id="rId1158"/>
                </p:custDataLst>
              </p:nvPr>
            </p:nvSpPr>
            <p:spPr>
              <a:xfrm>
                <a:off x="8088648" y="323725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33" name="任意多边形: 形状 1732"/>
              <p:cNvSpPr/>
              <p:nvPr>
                <p:custDataLst>
                  <p:tags r:id="rId1159"/>
                </p:custDataLst>
              </p:nvPr>
            </p:nvSpPr>
            <p:spPr>
              <a:xfrm>
                <a:off x="8088648" y="33222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34" name="任意多边形: 形状 1733"/>
              <p:cNvSpPr/>
              <p:nvPr>
                <p:custDataLst>
                  <p:tags r:id="rId1160"/>
                </p:custDataLst>
              </p:nvPr>
            </p:nvSpPr>
            <p:spPr>
              <a:xfrm>
                <a:off x="8088648" y="340624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35" name="任意多边形: 形状 1734"/>
              <p:cNvSpPr/>
              <p:nvPr>
                <p:custDataLst>
                  <p:tags r:id="rId1161"/>
                </p:custDataLst>
              </p:nvPr>
            </p:nvSpPr>
            <p:spPr>
              <a:xfrm>
                <a:off x="8088648" y="34911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36" name="任意多边形: 形状 1735"/>
              <p:cNvSpPr/>
              <p:nvPr>
                <p:custDataLst>
                  <p:tags r:id="rId1162"/>
                </p:custDataLst>
              </p:nvPr>
            </p:nvSpPr>
            <p:spPr>
              <a:xfrm>
                <a:off x="8088648" y="35752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37" name="任意多边形: 形状 1736"/>
              <p:cNvSpPr/>
              <p:nvPr>
                <p:custDataLst>
                  <p:tags r:id="rId1163"/>
                </p:custDataLst>
              </p:nvPr>
            </p:nvSpPr>
            <p:spPr>
              <a:xfrm>
                <a:off x="8088648" y="365928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38" name="任意多边形: 形状 1737"/>
              <p:cNvSpPr/>
              <p:nvPr>
                <p:custDataLst>
                  <p:tags r:id="rId1164"/>
                </p:custDataLst>
              </p:nvPr>
            </p:nvSpPr>
            <p:spPr>
              <a:xfrm>
                <a:off x="8088648" y="37442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39" name="任意多边形: 形状 1738"/>
              <p:cNvSpPr/>
              <p:nvPr>
                <p:custDataLst>
                  <p:tags r:id="rId1165"/>
                </p:custDataLst>
              </p:nvPr>
            </p:nvSpPr>
            <p:spPr>
              <a:xfrm>
                <a:off x="8088648" y="382827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40" name="任意多边形: 形状 1739"/>
              <p:cNvSpPr/>
              <p:nvPr>
                <p:custDataLst>
                  <p:tags r:id="rId1166"/>
                </p:custDataLst>
              </p:nvPr>
            </p:nvSpPr>
            <p:spPr>
              <a:xfrm>
                <a:off x="8088648" y="391231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41" name="任意多边形: 形状 1740"/>
              <p:cNvSpPr/>
              <p:nvPr>
                <p:custDataLst>
                  <p:tags r:id="rId1167"/>
                </p:custDataLst>
              </p:nvPr>
            </p:nvSpPr>
            <p:spPr>
              <a:xfrm>
                <a:off x="8088648" y="39972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42" name="任意多边形: 形状 1741"/>
              <p:cNvSpPr/>
              <p:nvPr>
                <p:custDataLst>
                  <p:tags r:id="rId1168"/>
                </p:custDataLst>
              </p:nvPr>
            </p:nvSpPr>
            <p:spPr>
              <a:xfrm>
                <a:off x="8088648" y="408131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43" name="任意多边形: 形状 1742"/>
              <p:cNvSpPr/>
              <p:nvPr>
                <p:custDataLst>
                  <p:tags r:id="rId1169"/>
                </p:custDataLst>
              </p:nvPr>
            </p:nvSpPr>
            <p:spPr>
              <a:xfrm>
                <a:off x="8088648" y="41662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44" name="任意多边形: 形状 1743"/>
              <p:cNvSpPr/>
              <p:nvPr>
                <p:custDataLst>
                  <p:tags r:id="rId1170"/>
                </p:custDataLst>
              </p:nvPr>
            </p:nvSpPr>
            <p:spPr>
              <a:xfrm>
                <a:off x="8088648" y="425030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45" name="任意多边形: 形状 1744"/>
              <p:cNvSpPr/>
              <p:nvPr>
                <p:custDataLst>
                  <p:tags r:id="rId1171"/>
                </p:custDataLst>
              </p:nvPr>
            </p:nvSpPr>
            <p:spPr>
              <a:xfrm>
                <a:off x="8088648" y="433434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46" name="任意多边形: 形状 1745"/>
              <p:cNvSpPr/>
              <p:nvPr>
                <p:custDataLst>
                  <p:tags r:id="rId1172"/>
                </p:custDataLst>
              </p:nvPr>
            </p:nvSpPr>
            <p:spPr>
              <a:xfrm>
                <a:off x="8088648" y="44192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47" name="任意多边形: 形状 1746"/>
              <p:cNvSpPr/>
              <p:nvPr>
                <p:custDataLst>
                  <p:tags r:id="rId1173"/>
                </p:custDataLst>
              </p:nvPr>
            </p:nvSpPr>
            <p:spPr>
              <a:xfrm>
                <a:off x="8088648" y="45033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48" name="任意多边形: 形状 1747"/>
              <p:cNvSpPr/>
              <p:nvPr>
                <p:custDataLst>
                  <p:tags r:id="rId1174"/>
                </p:custDataLst>
              </p:nvPr>
            </p:nvSpPr>
            <p:spPr>
              <a:xfrm>
                <a:off x="8088648" y="45882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49" name="任意多边形: 形状 1748"/>
              <p:cNvSpPr/>
              <p:nvPr>
                <p:custDataLst>
                  <p:tags r:id="rId1175"/>
                </p:custDataLst>
              </p:nvPr>
            </p:nvSpPr>
            <p:spPr>
              <a:xfrm>
                <a:off x="8088648" y="467232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50" name="任意多边形: 形状 1749"/>
              <p:cNvSpPr/>
              <p:nvPr>
                <p:custDataLst>
                  <p:tags r:id="rId1176"/>
                </p:custDataLst>
              </p:nvPr>
            </p:nvSpPr>
            <p:spPr>
              <a:xfrm>
                <a:off x="3954242"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51" name="任意多边形: 形状 1750"/>
              <p:cNvSpPr/>
              <p:nvPr>
                <p:custDataLst>
                  <p:tags r:id="rId1177"/>
                </p:custDataLst>
              </p:nvPr>
            </p:nvSpPr>
            <p:spPr>
              <a:xfrm>
                <a:off x="3954242"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52" name="任意多边形: 形状 1751"/>
              <p:cNvSpPr/>
              <p:nvPr>
                <p:custDataLst>
                  <p:tags r:id="rId1178"/>
                </p:custDataLst>
              </p:nvPr>
            </p:nvSpPr>
            <p:spPr>
              <a:xfrm>
                <a:off x="3954242"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53" name="任意多边形: 形状 1752"/>
              <p:cNvSpPr/>
              <p:nvPr>
                <p:custDataLst>
                  <p:tags r:id="rId1179"/>
                </p:custDataLst>
              </p:nvPr>
            </p:nvSpPr>
            <p:spPr>
              <a:xfrm>
                <a:off x="3954242"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54" name="任意多边形: 形状 1753"/>
              <p:cNvSpPr/>
              <p:nvPr>
                <p:custDataLst>
                  <p:tags r:id="rId1180"/>
                </p:custDataLst>
              </p:nvPr>
            </p:nvSpPr>
            <p:spPr>
              <a:xfrm>
                <a:off x="3954242"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55" name="任意多边形: 形状 1754"/>
              <p:cNvSpPr/>
              <p:nvPr>
                <p:custDataLst>
                  <p:tags r:id="rId1181"/>
                </p:custDataLst>
              </p:nvPr>
            </p:nvSpPr>
            <p:spPr>
              <a:xfrm>
                <a:off x="3954242"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56" name="任意多边形: 形状 1755"/>
              <p:cNvSpPr/>
              <p:nvPr>
                <p:custDataLst>
                  <p:tags r:id="rId1182"/>
                </p:custDataLst>
              </p:nvPr>
            </p:nvSpPr>
            <p:spPr>
              <a:xfrm>
                <a:off x="3954242"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57" name="任意多边形: 形状 1756"/>
              <p:cNvSpPr/>
              <p:nvPr>
                <p:custDataLst>
                  <p:tags r:id="rId1183"/>
                </p:custDataLst>
              </p:nvPr>
            </p:nvSpPr>
            <p:spPr>
              <a:xfrm>
                <a:off x="3954242"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58" name="任意多边形: 形状 1757"/>
              <p:cNvSpPr/>
              <p:nvPr>
                <p:custDataLst>
                  <p:tags r:id="rId1184"/>
                </p:custDataLst>
              </p:nvPr>
            </p:nvSpPr>
            <p:spPr>
              <a:xfrm>
                <a:off x="3954242"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59" name="任意多边形: 形状 1758"/>
              <p:cNvSpPr/>
              <p:nvPr>
                <p:custDataLst>
                  <p:tags r:id="rId1185"/>
                </p:custDataLst>
              </p:nvPr>
            </p:nvSpPr>
            <p:spPr>
              <a:xfrm>
                <a:off x="3954242"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60" name="任意多边形: 形状 1759"/>
              <p:cNvSpPr/>
              <p:nvPr>
                <p:custDataLst>
                  <p:tags r:id="rId1186"/>
                </p:custDataLst>
              </p:nvPr>
            </p:nvSpPr>
            <p:spPr>
              <a:xfrm>
                <a:off x="3954242"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61" name="任意多边形: 形状 1760"/>
              <p:cNvSpPr/>
              <p:nvPr>
                <p:custDataLst>
                  <p:tags r:id="rId1187"/>
                </p:custDataLst>
              </p:nvPr>
            </p:nvSpPr>
            <p:spPr>
              <a:xfrm>
                <a:off x="3954242"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62" name="任意多边形: 形状 1761"/>
              <p:cNvSpPr/>
              <p:nvPr>
                <p:custDataLst>
                  <p:tags r:id="rId1188"/>
                </p:custDataLst>
              </p:nvPr>
            </p:nvSpPr>
            <p:spPr>
              <a:xfrm>
                <a:off x="3954242"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63" name="任意多边形: 形状 1762"/>
              <p:cNvSpPr/>
              <p:nvPr>
                <p:custDataLst>
                  <p:tags r:id="rId1189"/>
                </p:custDataLst>
              </p:nvPr>
            </p:nvSpPr>
            <p:spPr>
              <a:xfrm>
                <a:off x="3954242"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64" name="任意多边形: 形状 1763"/>
              <p:cNvSpPr/>
              <p:nvPr>
                <p:custDataLst>
                  <p:tags r:id="rId1190"/>
                </p:custDataLst>
              </p:nvPr>
            </p:nvSpPr>
            <p:spPr>
              <a:xfrm>
                <a:off x="3954242"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65" name="任意多边形: 形状 1764"/>
              <p:cNvSpPr/>
              <p:nvPr>
                <p:custDataLst>
                  <p:tags r:id="rId1191"/>
                </p:custDataLst>
              </p:nvPr>
            </p:nvSpPr>
            <p:spPr>
              <a:xfrm>
                <a:off x="3954242"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66" name="任意多边形: 形状 1765"/>
              <p:cNvSpPr/>
              <p:nvPr>
                <p:custDataLst>
                  <p:tags r:id="rId1192"/>
                </p:custDataLst>
              </p:nvPr>
            </p:nvSpPr>
            <p:spPr>
              <a:xfrm>
                <a:off x="3954242"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67" name="任意多边形: 形状 1766"/>
              <p:cNvSpPr/>
              <p:nvPr>
                <p:custDataLst>
                  <p:tags r:id="rId1193"/>
                </p:custDataLst>
              </p:nvPr>
            </p:nvSpPr>
            <p:spPr>
              <a:xfrm>
                <a:off x="3954242"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68" name="任意多边形: 形状 1767"/>
              <p:cNvSpPr/>
              <p:nvPr>
                <p:custDataLst>
                  <p:tags r:id="rId1194"/>
                </p:custDataLst>
              </p:nvPr>
            </p:nvSpPr>
            <p:spPr>
              <a:xfrm>
                <a:off x="3954242"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69" name="任意多边形: 形状 1768"/>
              <p:cNvSpPr/>
              <p:nvPr>
                <p:custDataLst>
                  <p:tags r:id="rId1195"/>
                </p:custDataLst>
              </p:nvPr>
            </p:nvSpPr>
            <p:spPr>
              <a:xfrm>
                <a:off x="3954242"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70" name="任意多边形: 形状 1769"/>
              <p:cNvSpPr/>
              <p:nvPr>
                <p:custDataLst>
                  <p:tags r:id="rId1196"/>
                </p:custDataLst>
              </p:nvPr>
            </p:nvSpPr>
            <p:spPr>
              <a:xfrm>
                <a:off x="3954242"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71" name="任意多边形: 形状 1770"/>
              <p:cNvSpPr/>
              <p:nvPr>
                <p:custDataLst>
                  <p:tags r:id="rId1197"/>
                </p:custDataLst>
              </p:nvPr>
            </p:nvSpPr>
            <p:spPr>
              <a:xfrm>
                <a:off x="3954242"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72" name="任意多边形: 形状 1771"/>
              <p:cNvSpPr/>
              <p:nvPr>
                <p:custDataLst>
                  <p:tags r:id="rId1198"/>
                </p:custDataLst>
              </p:nvPr>
            </p:nvSpPr>
            <p:spPr>
              <a:xfrm>
                <a:off x="3954242"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73" name="任意多边形: 形状 1772"/>
              <p:cNvSpPr/>
              <p:nvPr>
                <p:custDataLst>
                  <p:tags r:id="rId1199"/>
                </p:custDataLst>
              </p:nvPr>
            </p:nvSpPr>
            <p:spPr>
              <a:xfrm>
                <a:off x="8004604" y="27736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74" name="任意多边形: 形状 1773"/>
              <p:cNvSpPr/>
              <p:nvPr>
                <p:custDataLst>
                  <p:tags r:id="rId1200"/>
                </p:custDataLst>
              </p:nvPr>
            </p:nvSpPr>
            <p:spPr>
              <a:xfrm>
                <a:off x="8004604" y="285770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75" name="任意多边形: 形状 1774"/>
              <p:cNvSpPr/>
              <p:nvPr>
                <p:custDataLst>
                  <p:tags r:id="rId1201"/>
                </p:custDataLst>
              </p:nvPr>
            </p:nvSpPr>
            <p:spPr>
              <a:xfrm>
                <a:off x="8004604" y="294175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76" name="任意多边形: 形状 1775"/>
              <p:cNvSpPr/>
              <p:nvPr>
                <p:custDataLst>
                  <p:tags r:id="rId1202"/>
                </p:custDataLst>
              </p:nvPr>
            </p:nvSpPr>
            <p:spPr>
              <a:xfrm>
                <a:off x="8004604" y="302669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77" name="任意多边形: 形状 1776"/>
              <p:cNvSpPr/>
              <p:nvPr>
                <p:custDataLst>
                  <p:tags r:id="rId1203"/>
                </p:custDataLst>
              </p:nvPr>
            </p:nvSpPr>
            <p:spPr>
              <a:xfrm>
                <a:off x="8004604" y="311074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78" name="任意多边形: 形状 1777"/>
              <p:cNvSpPr/>
              <p:nvPr>
                <p:custDataLst>
                  <p:tags r:id="rId1204"/>
                </p:custDataLst>
              </p:nvPr>
            </p:nvSpPr>
            <p:spPr>
              <a:xfrm>
                <a:off x="8004604" y="31956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79" name="任意多边形: 形状 1778"/>
              <p:cNvSpPr/>
              <p:nvPr>
                <p:custDataLst>
                  <p:tags r:id="rId1205"/>
                </p:custDataLst>
              </p:nvPr>
            </p:nvSpPr>
            <p:spPr>
              <a:xfrm>
                <a:off x="8004604" y="327973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80" name="任意多边形: 形状 1779"/>
              <p:cNvSpPr/>
              <p:nvPr>
                <p:custDataLst>
                  <p:tags r:id="rId1206"/>
                </p:custDataLst>
              </p:nvPr>
            </p:nvSpPr>
            <p:spPr>
              <a:xfrm>
                <a:off x="8004604" y="336377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81" name="任意多边形: 形状 1780"/>
              <p:cNvSpPr/>
              <p:nvPr>
                <p:custDataLst>
                  <p:tags r:id="rId1207"/>
                </p:custDataLst>
              </p:nvPr>
            </p:nvSpPr>
            <p:spPr>
              <a:xfrm>
                <a:off x="8004604" y="34487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82" name="任意多边形: 形状 1781"/>
              <p:cNvSpPr/>
              <p:nvPr>
                <p:custDataLst>
                  <p:tags r:id="rId1208"/>
                </p:custDataLst>
              </p:nvPr>
            </p:nvSpPr>
            <p:spPr>
              <a:xfrm>
                <a:off x="8004604" y="353276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83" name="任意多边形: 形状 1782"/>
              <p:cNvSpPr/>
              <p:nvPr>
                <p:custDataLst>
                  <p:tags r:id="rId1209"/>
                </p:custDataLst>
              </p:nvPr>
            </p:nvSpPr>
            <p:spPr>
              <a:xfrm>
                <a:off x="8004604" y="361681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84" name="任意多边形: 形状 1783"/>
              <p:cNvSpPr/>
              <p:nvPr>
                <p:custDataLst>
                  <p:tags r:id="rId1210"/>
                </p:custDataLst>
              </p:nvPr>
            </p:nvSpPr>
            <p:spPr>
              <a:xfrm>
                <a:off x="8004604" y="370175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85" name="任意多边形: 形状 1784"/>
              <p:cNvSpPr/>
              <p:nvPr>
                <p:custDataLst>
                  <p:tags r:id="rId1211"/>
                </p:custDataLst>
              </p:nvPr>
            </p:nvSpPr>
            <p:spPr>
              <a:xfrm>
                <a:off x="8004604" y="378580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86" name="任意多边形: 形状 1785"/>
              <p:cNvSpPr/>
              <p:nvPr>
                <p:custDataLst>
                  <p:tags r:id="rId1212"/>
                </p:custDataLst>
              </p:nvPr>
            </p:nvSpPr>
            <p:spPr>
              <a:xfrm>
                <a:off x="8004604" y="38707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87" name="任意多边形: 形状 1786"/>
              <p:cNvSpPr/>
              <p:nvPr>
                <p:custDataLst>
                  <p:tags r:id="rId1213"/>
                </p:custDataLst>
              </p:nvPr>
            </p:nvSpPr>
            <p:spPr>
              <a:xfrm>
                <a:off x="8004604" y="395479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88" name="任意多边形: 形状 1787"/>
              <p:cNvSpPr/>
              <p:nvPr>
                <p:custDataLst>
                  <p:tags r:id="rId1214"/>
                </p:custDataLst>
              </p:nvPr>
            </p:nvSpPr>
            <p:spPr>
              <a:xfrm>
                <a:off x="8004604" y="40397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89" name="任意多边形: 形状 1788"/>
              <p:cNvSpPr/>
              <p:nvPr>
                <p:custDataLst>
                  <p:tags r:id="rId1215"/>
                </p:custDataLst>
              </p:nvPr>
            </p:nvSpPr>
            <p:spPr>
              <a:xfrm>
                <a:off x="8004604" y="41237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90" name="任意多边形: 形状 1789"/>
              <p:cNvSpPr/>
              <p:nvPr>
                <p:custDataLst>
                  <p:tags r:id="rId1216"/>
                </p:custDataLst>
              </p:nvPr>
            </p:nvSpPr>
            <p:spPr>
              <a:xfrm>
                <a:off x="8004604" y="420782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91" name="任意多边形: 形状 1790"/>
              <p:cNvSpPr/>
              <p:nvPr>
                <p:custDataLst>
                  <p:tags r:id="rId1217"/>
                </p:custDataLst>
              </p:nvPr>
            </p:nvSpPr>
            <p:spPr>
              <a:xfrm>
                <a:off x="8004604" y="42927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92" name="任意多边形: 形状 1791"/>
              <p:cNvSpPr/>
              <p:nvPr>
                <p:custDataLst>
                  <p:tags r:id="rId1218"/>
                </p:custDataLst>
              </p:nvPr>
            </p:nvSpPr>
            <p:spPr>
              <a:xfrm>
                <a:off x="8004604" y="437681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93" name="任意多边形: 形状 1792"/>
              <p:cNvSpPr/>
              <p:nvPr>
                <p:custDataLst>
                  <p:tags r:id="rId1219"/>
                </p:custDataLst>
              </p:nvPr>
            </p:nvSpPr>
            <p:spPr>
              <a:xfrm>
                <a:off x="8004604" y="44617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94" name="任意多边形: 形状 1793"/>
              <p:cNvSpPr/>
              <p:nvPr>
                <p:custDataLst>
                  <p:tags r:id="rId1220"/>
                </p:custDataLst>
              </p:nvPr>
            </p:nvSpPr>
            <p:spPr>
              <a:xfrm>
                <a:off x="8004604" y="454580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95" name="任意多边形: 形状 1794"/>
              <p:cNvSpPr/>
              <p:nvPr>
                <p:custDataLst>
                  <p:tags r:id="rId1221"/>
                </p:custDataLst>
              </p:nvPr>
            </p:nvSpPr>
            <p:spPr>
              <a:xfrm>
                <a:off x="8004604" y="46298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96" name="任意多边形: 形状 1795"/>
              <p:cNvSpPr/>
              <p:nvPr>
                <p:custDataLst>
                  <p:tags r:id="rId1222"/>
                </p:custDataLst>
              </p:nvPr>
            </p:nvSpPr>
            <p:spPr>
              <a:xfrm>
                <a:off x="3870198"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97" name="任意多边形: 形状 1796"/>
              <p:cNvSpPr/>
              <p:nvPr>
                <p:custDataLst>
                  <p:tags r:id="rId1223"/>
                </p:custDataLst>
              </p:nvPr>
            </p:nvSpPr>
            <p:spPr>
              <a:xfrm>
                <a:off x="3870198"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98" name="任意多边形: 形状 1797"/>
              <p:cNvSpPr/>
              <p:nvPr>
                <p:custDataLst>
                  <p:tags r:id="rId1224"/>
                </p:custDataLst>
              </p:nvPr>
            </p:nvSpPr>
            <p:spPr>
              <a:xfrm>
                <a:off x="3870198"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99" name="任意多边形: 形状 1798"/>
              <p:cNvSpPr/>
              <p:nvPr>
                <p:custDataLst>
                  <p:tags r:id="rId1225"/>
                </p:custDataLst>
              </p:nvPr>
            </p:nvSpPr>
            <p:spPr>
              <a:xfrm>
                <a:off x="3870198"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00" name="任意多边形: 形状 1799"/>
              <p:cNvSpPr/>
              <p:nvPr>
                <p:custDataLst>
                  <p:tags r:id="rId1226"/>
                </p:custDataLst>
              </p:nvPr>
            </p:nvSpPr>
            <p:spPr>
              <a:xfrm>
                <a:off x="3870198"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01" name="任意多边形: 形状 1800"/>
              <p:cNvSpPr/>
              <p:nvPr>
                <p:custDataLst>
                  <p:tags r:id="rId1227"/>
                </p:custDataLst>
              </p:nvPr>
            </p:nvSpPr>
            <p:spPr>
              <a:xfrm>
                <a:off x="3870198"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02" name="任意多边形: 形状 1801"/>
              <p:cNvSpPr/>
              <p:nvPr>
                <p:custDataLst>
                  <p:tags r:id="rId1228"/>
                </p:custDataLst>
              </p:nvPr>
            </p:nvSpPr>
            <p:spPr>
              <a:xfrm>
                <a:off x="3870198"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03" name="任意多边形: 形状 1802"/>
              <p:cNvSpPr/>
              <p:nvPr>
                <p:custDataLst>
                  <p:tags r:id="rId1229"/>
                </p:custDataLst>
              </p:nvPr>
            </p:nvSpPr>
            <p:spPr>
              <a:xfrm>
                <a:off x="3870198"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04" name="任意多边形: 形状 1803"/>
              <p:cNvSpPr/>
              <p:nvPr>
                <p:custDataLst>
                  <p:tags r:id="rId1230"/>
                </p:custDataLst>
              </p:nvPr>
            </p:nvSpPr>
            <p:spPr>
              <a:xfrm>
                <a:off x="3870198"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05" name="任意多边形: 形状 1804"/>
              <p:cNvSpPr/>
              <p:nvPr>
                <p:custDataLst>
                  <p:tags r:id="rId1231"/>
                </p:custDataLst>
              </p:nvPr>
            </p:nvSpPr>
            <p:spPr>
              <a:xfrm>
                <a:off x="3870198"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06" name="任意多边形: 形状 1805"/>
              <p:cNvSpPr/>
              <p:nvPr>
                <p:custDataLst>
                  <p:tags r:id="rId1232"/>
                </p:custDataLst>
              </p:nvPr>
            </p:nvSpPr>
            <p:spPr>
              <a:xfrm>
                <a:off x="3870198"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07" name="任意多边形: 形状 1806"/>
              <p:cNvSpPr/>
              <p:nvPr>
                <p:custDataLst>
                  <p:tags r:id="rId1233"/>
                </p:custDataLst>
              </p:nvPr>
            </p:nvSpPr>
            <p:spPr>
              <a:xfrm>
                <a:off x="3870198"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08" name="任意多边形: 形状 1807"/>
              <p:cNvSpPr/>
              <p:nvPr>
                <p:custDataLst>
                  <p:tags r:id="rId1234"/>
                </p:custDataLst>
              </p:nvPr>
            </p:nvSpPr>
            <p:spPr>
              <a:xfrm>
                <a:off x="3870198"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09" name="任意多边形: 形状 1808"/>
              <p:cNvSpPr/>
              <p:nvPr>
                <p:custDataLst>
                  <p:tags r:id="rId1235"/>
                </p:custDataLst>
              </p:nvPr>
            </p:nvSpPr>
            <p:spPr>
              <a:xfrm>
                <a:off x="3870198"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10" name="任意多边形: 形状 1809"/>
              <p:cNvSpPr/>
              <p:nvPr>
                <p:custDataLst>
                  <p:tags r:id="rId1236"/>
                </p:custDataLst>
              </p:nvPr>
            </p:nvSpPr>
            <p:spPr>
              <a:xfrm>
                <a:off x="3870198"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11" name="任意多边形: 形状 1810"/>
              <p:cNvSpPr/>
              <p:nvPr>
                <p:custDataLst>
                  <p:tags r:id="rId1237"/>
                </p:custDataLst>
              </p:nvPr>
            </p:nvSpPr>
            <p:spPr>
              <a:xfrm>
                <a:off x="3870198"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12" name="任意多边形: 形状 1811"/>
              <p:cNvSpPr/>
              <p:nvPr>
                <p:custDataLst>
                  <p:tags r:id="rId1238"/>
                </p:custDataLst>
              </p:nvPr>
            </p:nvSpPr>
            <p:spPr>
              <a:xfrm>
                <a:off x="3870198"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13" name="任意多边形: 形状 1812"/>
              <p:cNvSpPr/>
              <p:nvPr>
                <p:custDataLst>
                  <p:tags r:id="rId1239"/>
                </p:custDataLst>
              </p:nvPr>
            </p:nvSpPr>
            <p:spPr>
              <a:xfrm>
                <a:off x="3870198"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14" name="任意多边形: 形状 1813"/>
              <p:cNvSpPr/>
              <p:nvPr>
                <p:custDataLst>
                  <p:tags r:id="rId1240"/>
                </p:custDataLst>
              </p:nvPr>
            </p:nvSpPr>
            <p:spPr>
              <a:xfrm>
                <a:off x="3870198"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15" name="任意多边形: 形状 1814"/>
              <p:cNvSpPr/>
              <p:nvPr>
                <p:custDataLst>
                  <p:tags r:id="rId1241"/>
                </p:custDataLst>
              </p:nvPr>
            </p:nvSpPr>
            <p:spPr>
              <a:xfrm>
                <a:off x="3870198"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16" name="任意多边形: 形状 1815"/>
              <p:cNvSpPr/>
              <p:nvPr>
                <p:custDataLst>
                  <p:tags r:id="rId1242"/>
                </p:custDataLst>
              </p:nvPr>
            </p:nvSpPr>
            <p:spPr>
              <a:xfrm>
                <a:off x="3870198"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17" name="任意多边形: 形状 1816"/>
              <p:cNvSpPr/>
              <p:nvPr>
                <p:custDataLst>
                  <p:tags r:id="rId1243"/>
                </p:custDataLst>
              </p:nvPr>
            </p:nvSpPr>
            <p:spPr>
              <a:xfrm>
                <a:off x="3870198"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18" name="任意多边形: 形状 1817"/>
              <p:cNvSpPr/>
              <p:nvPr>
                <p:custDataLst>
                  <p:tags r:id="rId1244"/>
                </p:custDataLst>
              </p:nvPr>
            </p:nvSpPr>
            <p:spPr>
              <a:xfrm>
                <a:off x="3870198"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19" name="任意多边形: 形状 1818"/>
              <p:cNvSpPr/>
              <p:nvPr>
                <p:custDataLst>
                  <p:tags r:id="rId1245"/>
                </p:custDataLst>
              </p:nvPr>
            </p:nvSpPr>
            <p:spPr>
              <a:xfrm>
                <a:off x="7919657" y="281523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20" name="任意多边形: 形状 1819"/>
              <p:cNvSpPr/>
              <p:nvPr>
                <p:custDataLst>
                  <p:tags r:id="rId1246"/>
                </p:custDataLst>
              </p:nvPr>
            </p:nvSpPr>
            <p:spPr>
              <a:xfrm>
                <a:off x="7919657" y="290018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21" name="任意多边形: 形状 1820"/>
              <p:cNvSpPr/>
              <p:nvPr>
                <p:custDataLst>
                  <p:tags r:id="rId1247"/>
                </p:custDataLst>
              </p:nvPr>
            </p:nvSpPr>
            <p:spPr>
              <a:xfrm>
                <a:off x="7919657" y="29842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22" name="任意多边形: 形状 1821"/>
              <p:cNvSpPr/>
              <p:nvPr>
                <p:custDataLst>
                  <p:tags r:id="rId1248"/>
                </p:custDataLst>
              </p:nvPr>
            </p:nvSpPr>
            <p:spPr>
              <a:xfrm>
                <a:off x="7919657" y="306826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23" name="任意多边形: 形状 1822"/>
              <p:cNvSpPr/>
              <p:nvPr>
                <p:custDataLst>
                  <p:tags r:id="rId1249"/>
                </p:custDataLst>
              </p:nvPr>
            </p:nvSpPr>
            <p:spPr>
              <a:xfrm>
                <a:off x="7919657" y="315321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24" name="任意多边形: 形状 1823"/>
              <p:cNvSpPr/>
              <p:nvPr>
                <p:custDataLst>
                  <p:tags r:id="rId1250"/>
                </p:custDataLst>
              </p:nvPr>
            </p:nvSpPr>
            <p:spPr>
              <a:xfrm>
                <a:off x="7919657" y="323725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25" name="任意多边形: 形状 1824"/>
              <p:cNvSpPr/>
              <p:nvPr>
                <p:custDataLst>
                  <p:tags r:id="rId1251"/>
                </p:custDataLst>
              </p:nvPr>
            </p:nvSpPr>
            <p:spPr>
              <a:xfrm>
                <a:off x="7919657" y="33222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26" name="任意多边形: 形状 1825"/>
              <p:cNvSpPr/>
              <p:nvPr>
                <p:custDataLst>
                  <p:tags r:id="rId1252"/>
                </p:custDataLst>
              </p:nvPr>
            </p:nvSpPr>
            <p:spPr>
              <a:xfrm>
                <a:off x="7919657" y="340624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27" name="任意多边形: 形状 1826"/>
              <p:cNvSpPr/>
              <p:nvPr>
                <p:custDataLst>
                  <p:tags r:id="rId1253"/>
                </p:custDataLst>
              </p:nvPr>
            </p:nvSpPr>
            <p:spPr>
              <a:xfrm>
                <a:off x="7919657" y="34911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28" name="任意多边形: 形状 1827"/>
              <p:cNvSpPr/>
              <p:nvPr>
                <p:custDataLst>
                  <p:tags r:id="rId1254"/>
                </p:custDataLst>
              </p:nvPr>
            </p:nvSpPr>
            <p:spPr>
              <a:xfrm>
                <a:off x="7919657" y="35752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29" name="任意多边形: 形状 1828"/>
              <p:cNvSpPr/>
              <p:nvPr>
                <p:custDataLst>
                  <p:tags r:id="rId1255"/>
                </p:custDataLst>
              </p:nvPr>
            </p:nvSpPr>
            <p:spPr>
              <a:xfrm>
                <a:off x="7919657" y="365928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30" name="任意多边形: 形状 1829"/>
              <p:cNvSpPr/>
              <p:nvPr>
                <p:custDataLst>
                  <p:tags r:id="rId1256"/>
                </p:custDataLst>
              </p:nvPr>
            </p:nvSpPr>
            <p:spPr>
              <a:xfrm>
                <a:off x="7919657" y="37442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31" name="任意多边形: 形状 1830"/>
              <p:cNvSpPr/>
              <p:nvPr>
                <p:custDataLst>
                  <p:tags r:id="rId1257"/>
                </p:custDataLst>
              </p:nvPr>
            </p:nvSpPr>
            <p:spPr>
              <a:xfrm>
                <a:off x="7919657" y="382827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32" name="任意多边形: 形状 1831"/>
              <p:cNvSpPr/>
              <p:nvPr>
                <p:custDataLst>
                  <p:tags r:id="rId1258"/>
                </p:custDataLst>
              </p:nvPr>
            </p:nvSpPr>
            <p:spPr>
              <a:xfrm>
                <a:off x="7919657" y="391231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33" name="任意多边形: 形状 1832"/>
              <p:cNvSpPr/>
              <p:nvPr>
                <p:custDataLst>
                  <p:tags r:id="rId1259"/>
                </p:custDataLst>
              </p:nvPr>
            </p:nvSpPr>
            <p:spPr>
              <a:xfrm>
                <a:off x="7919657" y="39972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34" name="任意多边形: 形状 1833"/>
              <p:cNvSpPr/>
              <p:nvPr>
                <p:custDataLst>
                  <p:tags r:id="rId1260"/>
                </p:custDataLst>
              </p:nvPr>
            </p:nvSpPr>
            <p:spPr>
              <a:xfrm>
                <a:off x="7919657" y="408131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35" name="任意多边形: 形状 1834"/>
              <p:cNvSpPr/>
              <p:nvPr>
                <p:custDataLst>
                  <p:tags r:id="rId1261"/>
                </p:custDataLst>
              </p:nvPr>
            </p:nvSpPr>
            <p:spPr>
              <a:xfrm>
                <a:off x="7919657" y="41662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36" name="任意多边形: 形状 1835"/>
              <p:cNvSpPr/>
              <p:nvPr>
                <p:custDataLst>
                  <p:tags r:id="rId1262"/>
                </p:custDataLst>
              </p:nvPr>
            </p:nvSpPr>
            <p:spPr>
              <a:xfrm>
                <a:off x="7919657" y="425030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37" name="任意多边形: 形状 1836"/>
              <p:cNvSpPr/>
              <p:nvPr>
                <p:custDataLst>
                  <p:tags r:id="rId1263"/>
                </p:custDataLst>
              </p:nvPr>
            </p:nvSpPr>
            <p:spPr>
              <a:xfrm>
                <a:off x="7919657" y="433434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38" name="任意多边形: 形状 1837"/>
              <p:cNvSpPr/>
              <p:nvPr>
                <p:custDataLst>
                  <p:tags r:id="rId1264"/>
                </p:custDataLst>
              </p:nvPr>
            </p:nvSpPr>
            <p:spPr>
              <a:xfrm>
                <a:off x="7919657" y="44192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39" name="任意多边形: 形状 1838"/>
              <p:cNvSpPr/>
              <p:nvPr>
                <p:custDataLst>
                  <p:tags r:id="rId1265"/>
                </p:custDataLst>
              </p:nvPr>
            </p:nvSpPr>
            <p:spPr>
              <a:xfrm>
                <a:off x="7919657" y="45033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40" name="任意多边形: 形状 1839"/>
              <p:cNvSpPr/>
              <p:nvPr>
                <p:custDataLst>
                  <p:tags r:id="rId1266"/>
                </p:custDataLst>
              </p:nvPr>
            </p:nvSpPr>
            <p:spPr>
              <a:xfrm>
                <a:off x="7919657" y="45882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41" name="任意多边形: 形状 1840"/>
              <p:cNvSpPr/>
              <p:nvPr>
                <p:custDataLst>
                  <p:tags r:id="rId1267"/>
                </p:custDataLst>
              </p:nvPr>
            </p:nvSpPr>
            <p:spPr>
              <a:xfrm>
                <a:off x="7919657" y="467232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grpSp>
        <p:sp>
          <p:nvSpPr>
            <p:cNvPr id="1842" name="图形 573"/>
            <p:cNvSpPr/>
            <p:nvPr>
              <p:custDataLst>
                <p:tags r:id="rId1268"/>
              </p:custDataLst>
            </p:nvPr>
          </p:nvSpPr>
          <p:spPr>
            <a:xfrm>
              <a:off x="2269" y="3086"/>
              <a:ext cx="14347" cy="5260"/>
            </a:xfrm>
            <a:custGeom>
              <a:avLst/>
              <a:gdLst>
                <a:gd name="connsiteX0" fmla="*/ 0 w 4699215"/>
                <a:gd name="connsiteY0" fmla="*/ 0 h 2013433"/>
                <a:gd name="connsiteX1" fmla="*/ 4699216 w 4699215"/>
                <a:gd name="connsiteY1" fmla="*/ 0 h 2013433"/>
                <a:gd name="connsiteX2" fmla="*/ 4699216 w 4699215"/>
                <a:gd name="connsiteY2" fmla="*/ 2013433 h 2013433"/>
                <a:gd name="connsiteX3" fmla="*/ 0 w 4699215"/>
                <a:gd name="connsiteY3" fmla="*/ 2013433 h 2013433"/>
              </a:gdLst>
              <a:ahLst/>
              <a:cxnLst>
                <a:cxn ang="0">
                  <a:pos x="connsiteX0" y="connsiteY0"/>
                </a:cxn>
                <a:cxn ang="0">
                  <a:pos x="connsiteX1" y="connsiteY1"/>
                </a:cxn>
                <a:cxn ang="0">
                  <a:pos x="connsiteX2" y="connsiteY2"/>
                </a:cxn>
                <a:cxn ang="0">
                  <a:pos x="connsiteX3" y="connsiteY3"/>
                </a:cxn>
              </a:cxnLst>
              <a:rect l="l" t="t" r="r" b="b"/>
              <a:pathLst>
                <a:path w="4699215" h="2013433">
                  <a:moveTo>
                    <a:pt x="0" y="0"/>
                  </a:moveTo>
                  <a:lnTo>
                    <a:pt x="4699216" y="0"/>
                  </a:lnTo>
                  <a:lnTo>
                    <a:pt x="4699216" y="2013433"/>
                  </a:lnTo>
                  <a:lnTo>
                    <a:pt x="0" y="2013433"/>
                  </a:lnTo>
                  <a:close/>
                </a:path>
              </a:pathLst>
            </a:custGeom>
            <a:solidFill>
              <a:srgbClr val="FFFFFF"/>
            </a:solidFill>
            <a:ln w="18049" cap="flat">
              <a:solidFill>
                <a:srgbClr val="231815"/>
              </a:solidFill>
              <a:prstDash val="solid"/>
              <a:miter/>
            </a:ln>
          </p:spPr>
          <p:txBody>
            <a:bodyPr rtlCol="0" anchor="ctr"/>
            <a:lstStyle/>
            <a:p>
              <a:endParaRPr lang="zh-CN" altLang="en-US"/>
            </a:p>
          </p:txBody>
        </p:sp>
      </p:grpSp>
      <p:pic>
        <p:nvPicPr>
          <p:cNvPr id="9" name="图片 8" descr="templates\docerresourceshop\icons\\303b32313539323234343bc3e6b0fcbbfa"/>
          <p:cNvPicPr>
            <a:picLocks noChangeAspect="1"/>
          </p:cNvPicPr>
          <p:nvPr>
            <p:custDataLst>
              <p:tags r:id="rId1269"/>
            </p:custDataLst>
          </p:nvPr>
        </p:nvPicPr>
        <p:blipFill>
          <a:blip r:embed="rId1270">
            <a:extLst>
              <a:ext uri="{96DAC541-7B7A-43D3-8B79-37D633B846F1}">
                <asvg:svgBlip xmlns:asvg="http://schemas.microsoft.com/office/drawing/2016/SVG/main" r:embed="rId1271"/>
              </a:ext>
            </a:extLst>
          </a:blip>
          <a:stretch>
            <a:fillRect/>
          </a:stretch>
        </p:blipFill>
        <p:spPr>
          <a:xfrm>
            <a:off x="334010" y="1246505"/>
            <a:ext cx="1080000" cy="1080000"/>
          </a:xfrm>
          <a:prstGeom prst="rect">
            <a:avLst/>
          </a:prstGeom>
        </p:spPr>
      </p:pic>
      <p:sp>
        <p:nvSpPr>
          <p:cNvPr id="7" name="Text Box 8" descr="7b0a202020202262756c6c6574223a20227b5c2263617465676f727949645c223a31303030362c5c2274656d706c61746549645c223a32303233313437387d222c0a20202020227461726765744964223a202270726f636573734f6e6c696e6542756c6c6574220a7d0a"/>
          <p:cNvSpPr txBox="1">
            <a:spLocks noChangeArrowheads="1"/>
          </p:cNvSpPr>
          <p:nvPr>
            <p:custDataLst>
              <p:tags r:id="rId1272"/>
            </p:custDataLst>
          </p:nvPr>
        </p:nvSpPr>
        <p:spPr bwMode="auto">
          <a:xfrm>
            <a:off x="1115695" y="2590800"/>
            <a:ext cx="10160000" cy="26155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76200" indent="0" fontAlgn="auto">
              <a:lnSpc>
                <a:spcPts val="4000"/>
              </a:lnSpc>
              <a:spcBef>
                <a:spcPts val="500"/>
              </a:spcBef>
              <a:buClrTx/>
              <a:buSzPct val="200000"/>
              <a:buFontTx/>
              <a:buNone/>
            </a:pPr>
            <a:r>
              <a:rPr lang="en-US" altLang="zh-CN" sz="2800" b="0" dirty="0">
                <a:latin typeface="Times New Roman" panose="02020603050405020304" charset="0"/>
                <a:cs typeface="Times New Roman" panose="02020603050405020304" charset="0"/>
                <a:sym typeface="微软雅黑 Light" panose="020B0502040204020203" charset="-122"/>
              </a:rPr>
              <a:t>typedef struct _IMAGE_DATA_DIRECTORY {</a:t>
            </a:r>
            <a:endParaRPr lang="en-US" altLang="zh-CN" sz="2800" b="0" dirty="0">
              <a:latin typeface="Times New Roman" panose="02020603050405020304" charset="0"/>
              <a:cs typeface="Times New Roman" panose="02020603050405020304" charset="0"/>
              <a:sym typeface="微软雅黑 Light" panose="020B0502040204020203" charset="-122"/>
            </a:endParaRPr>
          </a:p>
          <a:p>
            <a:pPr marL="76200" indent="0" fontAlgn="auto">
              <a:lnSpc>
                <a:spcPts val="4000"/>
              </a:lnSpc>
              <a:spcBef>
                <a:spcPts val="500"/>
              </a:spcBef>
              <a:buClrTx/>
              <a:buSzPct val="200000"/>
              <a:buFontTx/>
              <a:buNone/>
            </a:pPr>
            <a:r>
              <a:rPr lang="en-US" altLang="zh-CN" sz="2800" b="0" dirty="0">
                <a:latin typeface="Times New Roman" panose="02020603050405020304" charset="0"/>
                <a:cs typeface="Times New Roman" panose="02020603050405020304" charset="0"/>
                <a:sym typeface="微软雅黑 Light" panose="020B0502040204020203" charset="-122"/>
              </a:rPr>
              <a:t>    DWORD   VirtualAddress;</a:t>
            </a:r>
            <a:endParaRPr lang="en-US" altLang="zh-CN" sz="2800" b="0" dirty="0">
              <a:latin typeface="Times New Roman" panose="02020603050405020304" charset="0"/>
              <a:cs typeface="Times New Roman" panose="02020603050405020304" charset="0"/>
              <a:sym typeface="微软雅黑 Light" panose="020B0502040204020203" charset="-122"/>
            </a:endParaRPr>
          </a:p>
          <a:p>
            <a:pPr marL="76200" indent="0" fontAlgn="auto">
              <a:lnSpc>
                <a:spcPts val="4000"/>
              </a:lnSpc>
              <a:spcBef>
                <a:spcPts val="500"/>
              </a:spcBef>
              <a:buClrTx/>
              <a:buSzPct val="200000"/>
              <a:buFontTx/>
              <a:buNone/>
            </a:pPr>
            <a:r>
              <a:rPr lang="en-US" altLang="zh-CN" sz="2800" b="0" dirty="0">
                <a:latin typeface="Times New Roman" panose="02020603050405020304" charset="0"/>
                <a:cs typeface="Times New Roman" panose="02020603050405020304" charset="0"/>
                <a:sym typeface="微软雅黑 Light" panose="020B0502040204020203" charset="-122"/>
              </a:rPr>
              <a:t>    DWORD   Size;</a:t>
            </a:r>
            <a:endParaRPr lang="en-US" altLang="zh-CN" sz="2800" b="0" dirty="0">
              <a:latin typeface="Times New Roman" panose="02020603050405020304" charset="0"/>
              <a:cs typeface="Times New Roman" panose="02020603050405020304" charset="0"/>
              <a:sym typeface="微软雅黑 Light" panose="020B0502040204020203" charset="-122"/>
            </a:endParaRPr>
          </a:p>
          <a:p>
            <a:pPr marL="76200" indent="0" fontAlgn="auto">
              <a:lnSpc>
                <a:spcPts val="4000"/>
              </a:lnSpc>
              <a:spcBef>
                <a:spcPts val="500"/>
              </a:spcBef>
              <a:buClrTx/>
              <a:buSzPct val="200000"/>
              <a:buFontTx/>
              <a:buNone/>
            </a:pPr>
            <a:r>
              <a:rPr lang="en-US" altLang="zh-CN" sz="2800" b="0" dirty="0">
                <a:latin typeface="Times New Roman" panose="02020603050405020304" charset="0"/>
                <a:cs typeface="Times New Roman" panose="02020603050405020304" charset="0"/>
                <a:sym typeface="微软雅黑 Light" panose="020B0502040204020203" charset="-122"/>
              </a:rPr>
              <a:t>} IMAGE_DATA_DIRECTORY, *PIMAGE_DATA_DIRECTORY;</a:t>
            </a:r>
            <a:endParaRPr lang="en-US" altLang="zh-CN" sz="2800" b="0" dirty="0">
              <a:latin typeface="Times New Roman" panose="02020603050405020304" charset="0"/>
              <a:cs typeface="Times New Roman" panose="02020603050405020304" charset="0"/>
              <a:sym typeface="微软雅黑 Light" panose="020B0502040204020203" charset="-122"/>
            </a:endParaRPr>
          </a:p>
        </p:txBody>
      </p:sp>
    </p:spTree>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内容占位符 9"/>
          <p:cNvSpPr>
            <a:spLocks noGrp="1"/>
          </p:cNvSpPr>
          <p:nvPr>
            <p:custDataLst>
              <p:tags r:id="rId1"/>
            </p:custDataLst>
          </p:nvPr>
        </p:nvSpPr>
        <p:spPr>
          <a:xfrm>
            <a:off x="975360" y="318770"/>
            <a:ext cx="10400030" cy="44196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600" b="1" kern="1200">
                <a:solidFill>
                  <a:srgbClr val="A728BE"/>
                </a:solidFill>
                <a:latin typeface="Arial" panose="020B0604020202020204" pitchFamily="34" charset="0"/>
                <a:ea typeface="Microsoft YaHei" panose="020B0503020204020204" pitchFamily="34" charset="-122"/>
                <a:cs typeface="+mn-ea"/>
              </a:defRPr>
            </a:lvl1pPr>
            <a:lvl2pPr marL="457200" indent="0" algn="l" defTabSz="914400" rtl="0" eaLnBrk="1" latinLnBrk="0" hangingPunct="1">
              <a:lnSpc>
                <a:spcPct val="90000"/>
              </a:lnSpc>
              <a:spcBef>
                <a:spcPts val="500"/>
              </a:spcBef>
              <a:buFont typeface="Arial" panose="020B0604020202020204" pitchFamily="34" charset="0"/>
              <a:buNone/>
              <a:defRPr sz="2400" b="1" kern="1200">
                <a:solidFill>
                  <a:srgbClr val="005CA2"/>
                </a:solidFill>
                <a:latin typeface="Microsoft YaHei" panose="020B0503020204020204" pitchFamily="34" charset="-122"/>
                <a:ea typeface="Microsoft YaHei" panose="020B0503020204020204" pitchFamily="34" charset="-122"/>
                <a:cs typeface="+mn-ea"/>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ysClr val="windowText" lastClr="000000"/>
                </a:solidFill>
                <a:latin typeface="Segoe UI" panose="020B0502040204020203"/>
                <a:ea typeface="微软雅黑 Light" panose="020B0502040204020203" charset="-122"/>
                <a:cs typeface="+mn-ea"/>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3600" b="1" i="0" u="none" strike="noStrike" kern="1200" cap="none" spc="0" normalizeH="0" baseline="0" noProof="0" dirty="0">
                <a:ln>
                  <a:noFill/>
                </a:ln>
                <a:solidFill>
                  <a:srgbClr val="D1202F"/>
                </a:solidFill>
                <a:effectLst/>
                <a:uLnTx/>
                <a:uFillTx/>
                <a:latin typeface="Arial" panose="020B0604020202020204" pitchFamily="34" charset="0"/>
                <a:ea typeface="Microsoft YaHei" panose="020B0503020204020204" pitchFamily="34" charset="-122"/>
              </a:rPr>
              <a:t>Export Directory Table</a:t>
            </a:r>
            <a:endParaRPr kumimoji="0" lang="en-US" altLang="zh-CN" sz="3600" b="1" i="0" u="none" strike="noStrike" kern="1200" cap="none" spc="0" normalizeH="0" baseline="0" noProof="0" dirty="0">
              <a:ln>
                <a:noFill/>
              </a:ln>
              <a:solidFill>
                <a:srgbClr val="D1202F"/>
              </a:solidFill>
              <a:effectLst/>
              <a:uLnTx/>
              <a:uFillTx/>
              <a:latin typeface="Arial" panose="020B0604020202020204" pitchFamily="34" charset="0"/>
              <a:ea typeface="Microsoft YaHei" panose="020B0503020204020204" pitchFamily="34" charset="-122"/>
            </a:endParaRPr>
          </a:p>
        </p:txBody>
      </p:sp>
      <p:sp>
        <p:nvSpPr>
          <p:cNvPr id="3" name="Text Box 2"/>
          <p:cNvSpPr txBox="1"/>
          <p:nvPr>
            <p:custDataLst>
              <p:tags r:id="rId2"/>
            </p:custDataLst>
          </p:nvPr>
        </p:nvSpPr>
        <p:spPr>
          <a:xfrm>
            <a:off x="914083" y="1343025"/>
            <a:ext cx="10363835" cy="4579620"/>
          </a:xfrm>
          <a:prstGeom prst="rect">
            <a:avLst/>
          </a:prstGeom>
          <a:noFill/>
          <a:ln w="12700">
            <a:solidFill>
              <a:srgbClr val="D1202F"/>
            </a:solidFill>
          </a:ln>
        </p:spPr>
        <p:txBody>
          <a:bodyPr wrap="square" rtlCol="0" anchor="t">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0" fontAlgn="auto">
              <a:lnSpc>
                <a:spcPts val="2500"/>
              </a:lnSpc>
            </a:pPr>
            <a:r>
              <a:rPr lang="en-US" dirty="0">
                <a:latin typeface="Times New Roman" panose="02020603050405020304" charset="0"/>
                <a:cs typeface="Times New Roman" panose="02020603050405020304" charset="0"/>
              </a:rPr>
              <a:t>typedef struct _IMAGE_EXPORT_DIRECTORY {</a:t>
            </a:r>
            <a:endParaRPr lang="en-US" dirty="0">
              <a:latin typeface="Times New Roman" panose="02020603050405020304" charset="0"/>
              <a:cs typeface="Times New Roman" panose="02020603050405020304" charset="0"/>
            </a:endParaRPr>
          </a:p>
          <a:p>
            <a:pPr indent="0" fontAlgn="auto">
              <a:lnSpc>
                <a:spcPts val="2500"/>
              </a:lnSpc>
            </a:pPr>
            <a:r>
              <a:rPr lang="en-US" dirty="0">
                <a:latin typeface="Times New Roman" panose="02020603050405020304" charset="0"/>
                <a:cs typeface="Times New Roman" panose="02020603050405020304" charset="0"/>
              </a:rPr>
              <a:t>    DWORD   Characteristics;                    </a:t>
            </a:r>
            <a:r>
              <a:rPr lang="en-US" dirty="0">
                <a:solidFill>
                  <a:srgbClr val="00B050"/>
                </a:solidFill>
                <a:latin typeface="Times New Roman" panose="02020603050405020304" charset="0"/>
                <a:cs typeface="Times New Roman" panose="02020603050405020304" charset="0"/>
              </a:rPr>
              <a:t> // Reserved, must be 0.</a:t>
            </a:r>
            <a:endParaRPr lang="en-US" dirty="0">
              <a:latin typeface="Times New Roman" panose="02020603050405020304" charset="0"/>
              <a:cs typeface="Times New Roman" panose="02020603050405020304" charset="0"/>
            </a:endParaRPr>
          </a:p>
          <a:p>
            <a:pPr indent="0" fontAlgn="auto">
              <a:lnSpc>
                <a:spcPts val="2500"/>
              </a:lnSpc>
            </a:pPr>
            <a:r>
              <a:rPr lang="en-US" dirty="0">
                <a:latin typeface="Times New Roman" panose="02020603050405020304" charset="0"/>
                <a:cs typeface="Times New Roman" panose="02020603050405020304" charset="0"/>
              </a:rPr>
              <a:t>    DWORD   </a:t>
            </a:r>
            <a:r>
              <a:rPr lang="en-US" dirty="0" err="1">
                <a:latin typeface="Times New Roman" panose="02020603050405020304" charset="0"/>
                <a:cs typeface="Times New Roman" panose="02020603050405020304" charset="0"/>
              </a:rPr>
              <a:t>TimeDateStamp</a:t>
            </a:r>
            <a:r>
              <a:rPr lang="en-US" dirty="0">
                <a:latin typeface="Times New Roman" panose="02020603050405020304" charset="0"/>
                <a:cs typeface="Times New Roman" panose="02020603050405020304" charset="0"/>
              </a:rPr>
              <a:t>;                  </a:t>
            </a:r>
            <a:r>
              <a:rPr lang="en-US" dirty="0">
                <a:solidFill>
                  <a:srgbClr val="00B050"/>
                </a:solidFill>
                <a:latin typeface="Times New Roman" panose="02020603050405020304" charset="0"/>
                <a:cs typeface="Times New Roman" panose="02020603050405020304" charset="0"/>
              </a:rPr>
              <a:t> //The time and date that the export data was created.</a:t>
            </a:r>
            <a:endParaRPr lang="en-US" dirty="0">
              <a:solidFill>
                <a:srgbClr val="00B050"/>
              </a:solidFill>
              <a:latin typeface="Times New Roman" panose="02020603050405020304" charset="0"/>
              <a:cs typeface="Times New Roman" panose="02020603050405020304" charset="0"/>
            </a:endParaRPr>
          </a:p>
          <a:p>
            <a:pPr indent="0" fontAlgn="auto">
              <a:lnSpc>
                <a:spcPts val="2500"/>
              </a:lnSpc>
            </a:pPr>
            <a:r>
              <a:rPr lang="en-US" dirty="0">
                <a:latin typeface="Times New Roman" panose="02020603050405020304" charset="0"/>
                <a:cs typeface="Times New Roman" panose="02020603050405020304" charset="0"/>
              </a:rPr>
              <a:t>    WORD    </a:t>
            </a:r>
            <a:r>
              <a:rPr lang="en-US" dirty="0" err="1">
                <a:latin typeface="Times New Roman" panose="02020603050405020304" charset="0"/>
                <a:cs typeface="Times New Roman" panose="02020603050405020304" charset="0"/>
              </a:rPr>
              <a:t>MajorVersion</a:t>
            </a:r>
            <a:r>
              <a:rPr lang="en-US" dirty="0">
                <a:latin typeface="Times New Roman" panose="02020603050405020304" charset="0"/>
                <a:cs typeface="Times New Roman" panose="02020603050405020304" charset="0"/>
              </a:rPr>
              <a:t>;                        </a:t>
            </a:r>
            <a:r>
              <a:rPr lang="en-US" dirty="0">
                <a:solidFill>
                  <a:srgbClr val="00B050"/>
                </a:solidFill>
                <a:latin typeface="Times New Roman" panose="02020603050405020304" charset="0"/>
                <a:cs typeface="Times New Roman" panose="02020603050405020304" charset="0"/>
              </a:rPr>
              <a:t> //The major version number.</a:t>
            </a:r>
            <a:endParaRPr lang="en-US" dirty="0">
              <a:solidFill>
                <a:srgbClr val="00B050"/>
              </a:solidFill>
              <a:latin typeface="Times New Roman" panose="02020603050405020304" charset="0"/>
              <a:cs typeface="Times New Roman" panose="02020603050405020304" charset="0"/>
            </a:endParaRPr>
          </a:p>
          <a:p>
            <a:pPr indent="0" fontAlgn="auto">
              <a:lnSpc>
                <a:spcPts val="2500"/>
              </a:lnSpc>
            </a:pPr>
            <a:r>
              <a:rPr lang="en-US" dirty="0">
                <a:latin typeface="Times New Roman" panose="02020603050405020304" charset="0"/>
                <a:cs typeface="Times New Roman" panose="02020603050405020304" charset="0"/>
              </a:rPr>
              <a:t>    WORD    </a:t>
            </a:r>
            <a:r>
              <a:rPr lang="en-US" dirty="0" err="1">
                <a:latin typeface="Times New Roman" panose="02020603050405020304" charset="0"/>
                <a:cs typeface="Times New Roman" panose="02020603050405020304" charset="0"/>
              </a:rPr>
              <a:t>MinorVersion</a:t>
            </a:r>
            <a:r>
              <a:rPr lang="en-US" dirty="0">
                <a:latin typeface="Times New Roman" panose="02020603050405020304" charset="0"/>
                <a:cs typeface="Times New Roman" panose="02020603050405020304" charset="0"/>
              </a:rPr>
              <a:t>;                         </a:t>
            </a:r>
            <a:r>
              <a:rPr lang="en-US" dirty="0">
                <a:solidFill>
                  <a:srgbClr val="00B050"/>
                </a:solidFill>
                <a:latin typeface="Times New Roman" panose="02020603050405020304" charset="0"/>
                <a:cs typeface="Times New Roman" panose="02020603050405020304" charset="0"/>
              </a:rPr>
              <a:t>//The minor version number.</a:t>
            </a:r>
            <a:endParaRPr lang="en-US" dirty="0">
              <a:latin typeface="Times New Roman" panose="02020603050405020304" charset="0"/>
              <a:cs typeface="Times New Roman" panose="02020603050405020304" charset="0"/>
            </a:endParaRPr>
          </a:p>
          <a:p>
            <a:pPr indent="0" fontAlgn="auto">
              <a:lnSpc>
                <a:spcPts val="2500"/>
              </a:lnSpc>
            </a:pPr>
            <a:r>
              <a:rPr lang="en-US" dirty="0">
                <a:latin typeface="Times New Roman" panose="02020603050405020304" charset="0"/>
                <a:cs typeface="Times New Roman" panose="02020603050405020304" charset="0"/>
              </a:rPr>
              <a:t>    DWORD   Name;　　                       　</a:t>
            </a:r>
            <a:r>
              <a:rPr lang="en-US" dirty="0">
                <a:solidFill>
                  <a:srgbClr val="00B050"/>
                </a:solidFill>
                <a:latin typeface="Times New Roman" panose="02020603050405020304" charset="0"/>
                <a:cs typeface="Times New Roman" panose="02020603050405020304" charset="0"/>
              </a:rPr>
              <a:t>//The address of the ASCII string that contains the name of the DLL.</a:t>
            </a:r>
            <a:endParaRPr lang="en-US" dirty="0">
              <a:latin typeface="Times New Roman" panose="02020603050405020304" charset="0"/>
              <a:cs typeface="Times New Roman" panose="02020603050405020304" charset="0"/>
            </a:endParaRPr>
          </a:p>
          <a:p>
            <a:pPr algn="l" fontAlgn="auto">
              <a:lnSpc>
                <a:spcPts val="2500"/>
              </a:lnSpc>
              <a:buClrTx/>
              <a:buSzTx/>
              <a:buFontTx/>
            </a:pPr>
            <a:r>
              <a:rPr lang="en-US" dirty="0">
                <a:latin typeface="Times New Roman" panose="02020603050405020304" charset="0"/>
                <a:cs typeface="Times New Roman" panose="02020603050405020304" charset="0"/>
              </a:rPr>
              <a:t>    DWORD   Base; 　　　　　　　　　</a:t>
            </a:r>
            <a:r>
              <a:rPr lang="en-US" dirty="0">
                <a:solidFill>
                  <a:srgbClr val="00B050"/>
                </a:solidFill>
                <a:latin typeface="Times New Roman" panose="02020603050405020304" charset="0"/>
                <a:cs typeface="Times New Roman" panose="02020603050405020304" charset="0"/>
              </a:rPr>
              <a:t>//The starting ordinal number for exports in this image.</a:t>
            </a:r>
            <a:endParaRPr lang="en-US" dirty="0">
              <a:solidFill>
                <a:srgbClr val="00B050"/>
              </a:solidFill>
              <a:latin typeface="Times New Roman" panose="02020603050405020304" charset="0"/>
              <a:cs typeface="Times New Roman" panose="02020603050405020304" charset="0"/>
            </a:endParaRPr>
          </a:p>
          <a:p>
            <a:pPr algn="l" fontAlgn="auto">
              <a:lnSpc>
                <a:spcPts val="2500"/>
              </a:lnSpc>
              <a:buClrTx/>
              <a:buSzTx/>
              <a:buFontTx/>
            </a:pPr>
            <a:r>
              <a:rPr lang="en-US" dirty="0">
                <a:latin typeface="Times New Roman" panose="02020603050405020304" charset="0"/>
                <a:cs typeface="Times New Roman" panose="02020603050405020304" charset="0"/>
              </a:rPr>
              <a:t>                                                                   </a:t>
            </a:r>
            <a:r>
              <a:rPr lang="en-US" dirty="0">
                <a:solidFill>
                  <a:srgbClr val="00B050"/>
                </a:solidFill>
                <a:latin typeface="Times New Roman" panose="02020603050405020304" charset="0"/>
                <a:cs typeface="Times New Roman" panose="02020603050405020304" charset="0"/>
              </a:rPr>
              <a:t> //It is usually set to 1.</a:t>
            </a:r>
            <a:endParaRPr lang="en-US" dirty="0">
              <a:solidFill>
                <a:srgbClr val="00B050"/>
              </a:solidFill>
              <a:latin typeface="Times New Roman" panose="02020603050405020304" charset="0"/>
              <a:cs typeface="Times New Roman" panose="02020603050405020304" charset="0"/>
            </a:endParaRPr>
          </a:p>
          <a:p>
            <a:pPr indent="0" fontAlgn="auto">
              <a:lnSpc>
                <a:spcPts val="2500"/>
              </a:lnSpc>
            </a:pPr>
            <a:r>
              <a:rPr lang="en-US" dirty="0">
                <a:latin typeface="Times New Roman" panose="02020603050405020304" charset="0"/>
                <a:cs typeface="Times New Roman" panose="02020603050405020304" charset="0"/>
              </a:rPr>
              <a:t>    DWORD   </a:t>
            </a:r>
            <a:r>
              <a:rPr lang="en-US" dirty="0" err="1">
                <a:latin typeface="Times New Roman" panose="02020603050405020304" charset="0"/>
                <a:cs typeface="Times New Roman" panose="02020603050405020304" charset="0"/>
              </a:rPr>
              <a:t>NumberOfFunctions</a:t>
            </a:r>
            <a:r>
              <a:rPr lang="en-US" dirty="0">
                <a:latin typeface="Times New Roman" panose="02020603050405020304" charset="0"/>
                <a:cs typeface="Times New Roman" panose="02020603050405020304" charset="0"/>
              </a:rPr>
              <a:t>;           </a:t>
            </a:r>
            <a:r>
              <a:rPr lang="en-US" dirty="0">
                <a:solidFill>
                  <a:srgbClr val="00B050"/>
                </a:solidFill>
                <a:latin typeface="Times New Roman" panose="02020603050405020304" charset="0"/>
                <a:cs typeface="Times New Roman" panose="02020603050405020304" charset="0"/>
              </a:rPr>
              <a:t>//The number of entries in the export address table.</a:t>
            </a:r>
            <a:endParaRPr lang="en-US" dirty="0">
              <a:latin typeface="Times New Roman" panose="02020603050405020304" charset="0"/>
              <a:cs typeface="Times New Roman" panose="02020603050405020304" charset="0"/>
            </a:endParaRPr>
          </a:p>
          <a:p>
            <a:pPr algn="l" fontAlgn="auto">
              <a:lnSpc>
                <a:spcPts val="2500"/>
              </a:lnSpc>
              <a:buClrTx/>
              <a:buSzTx/>
              <a:buFontTx/>
            </a:pPr>
            <a:r>
              <a:rPr lang="en-US" dirty="0">
                <a:latin typeface="Times New Roman" panose="02020603050405020304" charset="0"/>
                <a:cs typeface="Times New Roman" panose="02020603050405020304" charset="0"/>
              </a:rPr>
              <a:t>    DWORD   </a:t>
            </a:r>
            <a:r>
              <a:rPr lang="en-US" dirty="0" err="1">
                <a:latin typeface="Times New Roman" panose="02020603050405020304" charset="0"/>
                <a:cs typeface="Times New Roman" panose="02020603050405020304" charset="0"/>
              </a:rPr>
              <a:t>NumberOfNames</a:t>
            </a:r>
            <a:r>
              <a:rPr lang="en-US" dirty="0">
                <a:latin typeface="Times New Roman" panose="02020603050405020304" charset="0"/>
                <a:cs typeface="Times New Roman" panose="02020603050405020304" charset="0"/>
              </a:rPr>
              <a:t>;                </a:t>
            </a:r>
            <a:r>
              <a:rPr lang="en-US" dirty="0">
                <a:solidFill>
                  <a:srgbClr val="00B050"/>
                </a:solidFill>
                <a:latin typeface="Times New Roman" panose="02020603050405020304" charset="0"/>
                <a:cs typeface="Times New Roman" panose="02020603050405020304" charset="0"/>
              </a:rPr>
              <a:t>//The number of entries in the name pointer table.</a:t>
            </a:r>
            <a:endParaRPr lang="en-US" dirty="0">
              <a:solidFill>
                <a:srgbClr val="00B050"/>
              </a:solidFill>
              <a:latin typeface="Times New Roman" panose="02020603050405020304" charset="0"/>
              <a:cs typeface="Times New Roman" panose="02020603050405020304" charset="0"/>
            </a:endParaRPr>
          </a:p>
          <a:p>
            <a:pPr indent="0" fontAlgn="auto">
              <a:lnSpc>
                <a:spcPts val="2500"/>
              </a:lnSpc>
            </a:pPr>
            <a:r>
              <a:rPr lang="en-US" dirty="0">
                <a:latin typeface="Times New Roman" panose="02020603050405020304" charset="0"/>
                <a:cs typeface="Times New Roman" panose="02020603050405020304" charset="0"/>
              </a:rPr>
              <a:t>    DWORD   </a:t>
            </a:r>
            <a:r>
              <a:rPr lang="en-US" dirty="0" err="1">
                <a:latin typeface="Times New Roman" panose="02020603050405020304" charset="0"/>
                <a:cs typeface="Times New Roman" panose="02020603050405020304" charset="0"/>
              </a:rPr>
              <a:t>AddressOfFunctions</a:t>
            </a:r>
            <a:r>
              <a:rPr lang="en-US" dirty="0">
                <a:latin typeface="Times New Roman" panose="02020603050405020304" charset="0"/>
                <a:cs typeface="Times New Roman" panose="02020603050405020304" charset="0"/>
              </a:rPr>
              <a:t>;            </a:t>
            </a:r>
            <a:r>
              <a:rPr lang="en-US" dirty="0">
                <a:solidFill>
                  <a:srgbClr val="00B050"/>
                </a:solidFill>
                <a:latin typeface="Times New Roman" panose="02020603050405020304" charset="0"/>
                <a:cs typeface="Times New Roman" panose="02020603050405020304" charset="0"/>
              </a:rPr>
              <a:t>//The address of the export address table.</a:t>
            </a:r>
            <a:endParaRPr lang="en-US" dirty="0">
              <a:latin typeface="Times New Roman" panose="02020603050405020304" charset="0"/>
              <a:cs typeface="Times New Roman" panose="02020603050405020304" charset="0"/>
            </a:endParaRPr>
          </a:p>
          <a:p>
            <a:pPr algn="l" fontAlgn="auto">
              <a:lnSpc>
                <a:spcPts val="2500"/>
              </a:lnSpc>
              <a:buClrTx/>
              <a:buSzTx/>
              <a:buFontTx/>
            </a:pPr>
            <a:r>
              <a:rPr lang="en-US" dirty="0">
                <a:latin typeface="Times New Roman" panose="02020603050405020304" charset="0"/>
                <a:cs typeface="Times New Roman" panose="02020603050405020304" charset="0"/>
              </a:rPr>
              <a:t>    DWORD   </a:t>
            </a:r>
            <a:r>
              <a:rPr lang="en-US" dirty="0" err="1">
                <a:latin typeface="Times New Roman" panose="02020603050405020304" charset="0"/>
                <a:cs typeface="Times New Roman" panose="02020603050405020304" charset="0"/>
              </a:rPr>
              <a:t>AddressOfNames</a:t>
            </a:r>
            <a:r>
              <a:rPr lang="en-US" dirty="0">
                <a:latin typeface="Times New Roman" panose="02020603050405020304" charset="0"/>
                <a:cs typeface="Times New Roman" panose="02020603050405020304" charset="0"/>
              </a:rPr>
              <a:t>;                </a:t>
            </a:r>
            <a:r>
              <a:rPr lang="en-US" dirty="0">
                <a:solidFill>
                  <a:srgbClr val="00B050"/>
                </a:solidFill>
                <a:latin typeface="Times New Roman" panose="02020603050405020304" charset="0"/>
                <a:cs typeface="Times New Roman" panose="02020603050405020304" charset="0"/>
              </a:rPr>
              <a:t> //The address of the export name pointer table.</a:t>
            </a:r>
            <a:endParaRPr lang="en-US" dirty="0">
              <a:solidFill>
                <a:srgbClr val="00B050"/>
              </a:solidFill>
              <a:latin typeface="Times New Roman" panose="02020603050405020304" charset="0"/>
              <a:cs typeface="Times New Roman" panose="02020603050405020304" charset="0"/>
            </a:endParaRPr>
          </a:p>
          <a:p>
            <a:pPr indent="0" fontAlgn="auto">
              <a:lnSpc>
                <a:spcPts val="2500"/>
              </a:lnSpc>
            </a:pPr>
            <a:r>
              <a:rPr lang="en-US" dirty="0">
                <a:latin typeface="Times New Roman" panose="02020603050405020304" charset="0"/>
                <a:cs typeface="Times New Roman" panose="02020603050405020304" charset="0"/>
              </a:rPr>
              <a:t>    DWORD   </a:t>
            </a:r>
            <a:r>
              <a:rPr lang="en-US" dirty="0" err="1">
                <a:latin typeface="Times New Roman" panose="02020603050405020304" charset="0"/>
                <a:cs typeface="Times New Roman" panose="02020603050405020304" charset="0"/>
              </a:rPr>
              <a:t>AddressOfNameOrdinals</a:t>
            </a:r>
            <a:r>
              <a:rPr lang="en-US" dirty="0">
                <a:latin typeface="Times New Roman" panose="02020603050405020304" charset="0"/>
                <a:cs typeface="Times New Roman" panose="02020603050405020304" charset="0"/>
              </a:rPr>
              <a:t>;    </a:t>
            </a:r>
            <a:r>
              <a:rPr lang="en-US" dirty="0">
                <a:solidFill>
                  <a:srgbClr val="00B050"/>
                </a:solidFill>
                <a:latin typeface="Times New Roman" panose="02020603050405020304" charset="0"/>
                <a:cs typeface="Times New Roman" panose="02020603050405020304" charset="0"/>
              </a:rPr>
              <a:t>//The address of the ordinal table, relative to the image base.</a:t>
            </a:r>
            <a:endParaRPr lang="en-US" dirty="0">
              <a:latin typeface="Times New Roman" panose="02020603050405020304" charset="0"/>
              <a:cs typeface="Times New Roman" panose="02020603050405020304" charset="0"/>
            </a:endParaRPr>
          </a:p>
          <a:p>
            <a:pPr indent="0" fontAlgn="auto">
              <a:lnSpc>
                <a:spcPts val="2500"/>
              </a:lnSpc>
            </a:pPr>
            <a:r>
              <a:rPr lang="en-US" dirty="0">
                <a:latin typeface="Times New Roman" panose="02020603050405020304" charset="0"/>
                <a:cs typeface="Times New Roman" panose="02020603050405020304" charset="0"/>
              </a:rPr>
              <a:t>} IMAGE_EXPORT_DIRECTORY, *PIMAGE_EXPORT_DIRECTORY;</a:t>
            </a:r>
            <a:endParaRPr lang="en-US" dirty="0">
              <a:latin typeface="Times New Roman" panose="02020603050405020304" charset="0"/>
              <a:cs typeface="Times New Roman" panose="02020603050405020304" charset="0"/>
            </a:endParaRPr>
          </a:p>
        </p:txBody>
      </p:sp>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内容占位符 9"/>
          <p:cNvSpPr>
            <a:spLocks noGrp="1"/>
          </p:cNvSpPr>
          <p:nvPr>
            <p:custDataLst>
              <p:tags r:id="rId1"/>
            </p:custDataLst>
          </p:nvPr>
        </p:nvSpPr>
        <p:spPr>
          <a:xfrm>
            <a:off x="975360" y="318770"/>
            <a:ext cx="10400030" cy="44196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600" b="1" kern="1200">
                <a:solidFill>
                  <a:srgbClr val="A728BE"/>
                </a:solidFill>
                <a:latin typeface="Arial" panose="020B0604020202020204" pitchFamily="34" charset="0"/>
                <a:ea typeface="Microsoft YaHei" panose="020B0503020204020204" pitchFamily="34" charset="-122"/>
                <a:cs typeface="+mn-ea"/>
              </a:defRPr>
            </a:lvl1pPr>
            <a:lvl2pPr marL="457200" indent="0" algn="l" defTabSz="914400" rtl="0" eaLnBrk="1" latinLnBrk="0" hangingPunct="1">
              <a:lnSpc>
                <a:spcPct val="90000"/>
              </a:lnSpc>
              <a:spcBef>
                <a:spcPts val="500"/>
              </a:spcBef>
              <a:buFont typeface="Arial" panose="020B0604020202020204" pitchFamily="34" charset="0"/>
              <a:buNone/>
              <a:defRPr sz="2400" b="1" kern="1200">
                <a:solidFill>
                  <a:srgbClr val="005CA2"/>
                </a:solidFill>
                <a:latin typeface="Microsoft YaHei" panose="020B0503020204020204" pitchFamily="34" charset="-122"/>
                <a:ea typeface="Microsoft YaHei" panose="020B0503020204020204" pitchFamily="34" charset="-122"/>
                <a:cs typeface="+mn-ea"/>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ysClr val="windowText" lastClr="000000"/>
                </a:solidFill>
                <a:latin typeface="Segoe UI" panose="020B0502040204020203"/>
                <a:ea typeface="微软雅黑 Light" panose="020B0502040204020203" charset="-122"/>
                <a:cs typeface="+mn-ea"/>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3600" b="1" i="0" u="none" strike="noStrike" kern="1200" cap="none" spc="0" normalizeH="0" baseline="0" noProof="0" dirty="0">
                <a:ln>
                  <a:noFill/>
                </a:ln>
                <a:solidFill>
                  <a:srgbClr val="D1202F"/>
                </a:solidFill>
                <a:effectLst/>
                <a:uLnTx/>
                <a:uFillTx/>
                <a:latin typeface="Arial" panose="020B0604020202020204" pitchFamily="34" charset="0"/>
                <a:ea typeface="Microsoft YaHei" panose="020B0503020204020204" pitchFamily="34" charset="-122"/>
              </a:rPr>
              <a:t>Data Directories</a:t>
            </a:r>
            <a:endParaRPr kumimoji="0" lang="en-US" altLang="zh-CN" sz="3600" b="1" i="0" u="none" strike="noStrike" kern="1200" cap="none" spc="0" normalizeH="0" baseline="0" noProof="0" dirty="0">
              <a:ln>
                <a:noFill/>
              </a:ln>
              <a:solidFill>
                <a:srgbClr val="D1202F"/>
              </a:solidFill>
              <a:effectLst/>
              <a:uLnTx/>
              <a:uFillTx/>
              <a:latin typeface="Arial" panose="020B0604020202020204" pitchFamily="34" charset="0"/>
              <a:ea typeface="Microsoft YaHei" panose="020B0503020204020204" pitchFamily="34" charset="-122"/>
            </a:endParaRPr>
          </a:p>
        </p:txBody>
      </p:sp>
      <p:grpSp>
        <p:nvGrpSpPr>
          <p:cNvPr id="3" name="组合 2"/>
          <p:cNvGrpSpPr/>
          <p:nvPr/>
        </p:nvGrpSpPr>
        <p:grpSpPr>
          <a:xfrm>
            <a:off x="836295" y="2217420"/>
            <a:ext cx="10810875" cy="3512820"/>
            <a:chOff x="2269" y="3086"/>
            <a:chExt cx="14661" cy="5532"/>
          </a:xfrm>
        </p:grpSpPr>
        <p:grpSp>
          <p:nvGrpSpPr>
            <p:cNvPr id="575" name="图形 573"/>
            <p:cNvGrpSpPr/>
            <p:nvPr/>
          </p:nvGrpSpPr>
          <p:grpSpPr>
            <a:xfrm>
              <a:off x="2584" y="3358"/>
              <a:ext cx="14347" cy="5260"/>
              <a:chOff x="3799710" y="2734804"/>
              <a:chExt cx="4699215" cy="2013433"/>
            </a:xfrm>
          </p:grpSpPr>
          <p:sp>
            <p:nvSpPr>
              <p:cNvPr id="576" name="任意多边形: 形状 575"/>
              <p:cNvSpPr/>
              <p:nvPr>
                <p:custDataLst>
                  <p:tags r:id="rId2"/>
                </p:custDataLst>
              </p:nvPr>
            </p:nvSpPr>
            <p:spPr>
              <a:xfrm>
                <a:off x="3799710" y="2734804"/>
                <a:ext cx="4699215" cy="2013433"/>
              </a:xfrm>
              <a:custGeom>
                <a:avLst/>
                <a:gdLst>
                  <a:gd name="connsiteX0" fmla="*/ 0 w 4699215"/>
                  <a:gd name="connsiteY0" fmla="*/ 0 h 2013433"/>
                  <a:gd name="connsiteX1" fmla="*/ 4699216 w 4699215"/>
                  <a:gd name="connsiteY1" fmla="*/ 0 h 2013433"/>
                  <a:gd name="connsiteX2" fmla="*/ 4699216 w 4699215"/>
                  <a:gd name="connsiteY2" fmla="*/ 2013433 h 2013433"/>
                  <a:gd name="connsiteX3" fmla="*/ 0 w 4699215"/>
                  <a:gd name="connsiteY3" fmla="*/ 2013433 h 2013433"/>
                </a:gdLst>
                <a:ahLst/>
                <a:cxnLst>
                  <a:cxn ang="0">
                    <a:pos x="connsiteX0" y="connsiteY0"/>
                  </a:cxn>
                  <a:cxn ang="0">
                    <a:pos x="connsiteX1" y="connsiteY1"/>
                  </a:cxn>
                  <a:cxn ang="0">
                    <a:pos x="connsiteX2" y="connsiteY2"/>
                  </a:cxn>
                  <a:cxn ang="0">
                    <a:pos x="connsiteX3" y="connsiteY3"/>
                  </a:cxn>
                </a:cxnLst>
                <a:rect l="l" t="t" r="r" b="b"/>
                <a:pathLst>
                  <a:path w="4699215" h="2013433">
                    <a:moveTo>
                      <a:pt x="0" y="0"/>
                    </a:moveTo>
                    <a:lnTo>
                      <a:pt x="4699216" y="0"/>
                    </a:lnTo>
                    <a:lnTo>
                      <a:pt x="4699216" y="2013433"/>
                    </a:lnTo>
                    <a:lnTo>
                      <a:pt x="0" y="2013433"/>
                    </a:lnTo>
                    <a:close/>
                  </a:path>
                </a:pathLst>
              </a:custGeom>
              <a:solidFill>
                <a:srgbClr val="FDD06B"/>
              </a:solidFill>
              <a:ln w="18049" cap="flat">
                <a:solidFill>
                  <a:srgbClr val="231815"/>
                </a:solidFill>
                <a:prstDash val="solid"/>
                <a:miter/>
              </a:ln>
            </p:spPr>
            <p:txBody>
              <a:bodyPr rtlCol="0" anchor="ctr"/>
              <a:lstStyle/>
              <a:p>
                <a:endParaRPr lang="zh-CN" altLang="en-US"/>
              </a:p>
            </p:txBody>
          </p:sp>
          <p:sp>
            <p:nvSpPr>
              <p:cNvPr id="577" name="任意多边形: 形状 576"/>
              <p:cNvSpPr/>
              <p:nvPr>
                <p:custDataLst>
                  <p:tags r:id="rId3"/>
                </p:custDataLst>
              </p:nvPr>
            </p:nvSpPr>
            <p:spPr>
              <a:xfrm>
                <a:off x="7837420"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78" name="任意多边形: 形状 577"/>
              <p:cNvSpPr/>
              <p:nvPr>
                <p:custDataLst>
                  <p:tags r:id="rId4"/>
                </p:custDataLst>
              </p:nvPr>
            </p:nvSpPr>
            <p:spPr>
              <a:xfrm>
                <a:off x="7837420"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79" name="任意多边形: 形状 578"/>
              <p:cNvSpPr/>
              <p:nvPr>
                <p:custDataLst>
                  <p:tags r:id="rId5"/>
                </p:custDataLst>
              </p:nvPr>
            </p:nvSpPr>
            <p:spPr>
              <a:xfrm>
                <a:off x="7837420"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80" name="任意多边形: 形状 579"/>
              <p:cNvSpPr/>
              <p:nvPr>
                <p:custDataLst>
                  <p:tags r:id="rId6"/>
                </p:custDataLst>
              </p:nvPr>
            </p:nvSpPr>
            <p:spPr>
              <a:xfrm>
                <a:off x="7837420"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81" name="任意多边形: 形状 580"/>
              <p:cNvSpPr/>
              <p:nvPr>
                <p:custDataLst>
                  <p:tags r:id="rId7"/>
                </p:custDataLst>
              </p:nvPr>
            </p:nvSpPr>
            <p:spPr>
              <a:xfrm>
                <a:off x="7837420"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82" name="任意多边形: 形状 581"/>
              <p:cNvSpPr/>
              <p:nvPr>
                <p:custDataLst>
                  <p:tags r:id="rId8"/>
                </p:custDataLst>
              </p:nvPr>
            </p:nvSpPr>
            <p:spPr>
              <a:xfrm>
                <a:off x="7837420"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83" name="任意多边形: 形状 582"/>
              <p:cNvSpPr/>
              <p:nvPr>
                <p:custDataLst>
                  <p:tags r:id="rId9"/>
                </p:custDataLst>
              </p:nvPr>
            </p:nvSpPr>
            <p:spPr>
              <a:xfrm>
                <a:off x="7837420"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84" name="任意多边形: 形状 583"/>
              <p:cNvSpPr/>
              <p:nvPr>
                <p:custDataLst>
                  <p:tags r:id="rId10"/>
                </p:custDataLst>
              </p:nvPr>
            </p:nvSpPr>
            <p:spPr>
              <a:xfrm>
                <a:off x="7837420"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85" name="任意多边形: 形状 584"/>
              <p:cNvSpPr/>
              <p:nvPr>
                <p:custDataLst>
                  <p:tags r:id="rId11"/>
                </p:custDataLst>
              </p:nvPr>
            </p:nvSpPr>
            <p:spPr>
              <a:xfrm>
                <a:off x="7837420"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86" name="任意多边形: 形状 585"/>
              <p:cNvSpPr/>
              <p:nvPr>
                <p:custDataLst>
                  <p:tags r:id="rId12"/>
                </p:custDataLst>
              </p:nvPr>
            </p:nvSpPr>
            <p:spPr>
              <a:xfrm>
                <a:off x="7837420"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87" name="任意多边形: 形状 586"/>
              <p:cNvSpPr/>
              <p:nvPr>
                <p:custDataLst>
                  <p:tags r:id="rId13"/>
                </p:custDataLst>
              </p:nvPr>
            </p:nvSpPr>
            <p:spPr>
              <a:xfrm>
                <a:off x="7837420"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88" name="任意多边形: 形状 587"/>
              <p:cNvSpPr/>
              <p:nvPr>
                <p:custDataLst>
                  <p:tags r:id="rId14"/>
                </p:custDataLst>
              </p:nvPr>
            </p:nvSpPr>
            <p:spPr>
              <a:xfrm>
                <a:off x="7837420"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89" name="任意多边形: 形状 588"/>
              <p:cNvSpPr/>
              <p:nvPr>
                <p:custDataLst>
                  <p:tags r:id="rId15"/>
                </p:custDataLst>
              </p:nvPr>
            </p:nvSpPr>
            <p:spPr>
              <a:xfrm>
                <a:off x="7837420"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90" name="任意多边形: 形状 589"/>
              <p:cNvSpPr/>
              <p:nvPr>
                <p:custDataLst>
                  <p:tags r:id="rId16"/>
                </p:custDataLst>
              </p:nvPr>
            </p:nvSpPr>
            <p:spPr>
              <a:xfrm>
                <a:off x="7837420"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91" name="任意多边形: 形状 590"/>
              <p:cNvSpPr/>
              <p:nvPr>
                <p:custDataLst>
                  <p:tags r:id="rId17"/>
                </p:custDataLst>
              </p:nvPr>
            </p:nvSpPr>
            <p:spPr>
              <a:xfrm>
                <a:off x="7837420"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92" name="任意多边形: 形状 591"/>
              <p:cNvSpPr/>
              <p:nvPr>
                <p:custDataLst>
                  <p:tags r:id="rId18"/>
                </p:custDataLst>
              </p:nvPr>
            </p:nvSpPr>
            <p:spPr>
              <a:xfrm>
                <a:off x="7837420"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93" name="任意多边形: 形状 592"/>
              <p:cNvSpPr/>
              <p:nvPr>
                <p:custDataLst>
                  <p:tags r:id="rId19"/>
                </p:custDataLst>
              </p:nvPr>
            </p:nvSpPr>
            <p:spPr>
              <a:xfrm>
                <a:off x="7837420"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94" name="任意多边形: 形状 593"/>
              <p:cNvSpPr/>
              <p:nvPr>
                <p:custDataLst>
                  <p:tags r:id="rId20"/>
                </p:custDataLst>
              </p:nvPr>
            </p:nvSpPr>
            <p:spPr>
              <a:xfrm>
                <a:off x="7837420"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95" name="任意多边形: 形状 594"/>
              <p:cNvSpPr/>
              <p:nvPr>
                <p:custDataLst>
                  <p:tags r:id="rId21"/>
                </p:custDataLst>
              </p:nvPr>
            </p:nvSpPr>
            <p:spPr>
              <a:xfrm>
                <a:off x="7837420"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96" name="任意多边形: 形状 595"/>
              <p:cNvSpPr/>
              <p:nvPr>
                <p:custDataLst>
                  <p:tags r:id="rId22"/>
                </p:custDataLst>
              </p:nvPr>
            </p:nvSpPr>
            <p:spPr>
              <a:xfrm>
                <a:off x="7837420"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97" name="任意多边形: 形状 596"/>
              <p:cNvSpPr/>
              <p:nvPr>
                <p:custDataLst>
                  <p:tags r:id="rId23"/>
                </p:custDataLst>
              </p:nvPr>
            </p:nvSpPr>
            <p:spPr>
              <a:xfrm>
                <a:off x="7837420"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98" name="任意多边形: 形状 597"/>
              <p:cNvSpPr/>
              <p:nvPr>
                <p:custDataLst>
                  <p:tags r:id="rId24"/>
                </p:custDataLst>
              </p:nvPr>
            </p:nvSpPr>
            <p:spPr>
              <a:xfrm>
                <a:off x="7837420"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99" name="任意多边形: 形状 598"/>
              <p:cNvSpPr/>
              <p:nvPr>
                <p:custDataLst>
                  <p:tags r:id="rId25"/>
                </p:custDataLst>
              </p:nvPr>
            </p:nvSpPr>
            <p:spPr>
              <a:xfrm>
                <a:off x="7837420"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00" name="任意多边形: 形状 599"/>
              <p:cNvSpPr/>
              <p:nvPr>
                <p:custDataLst>
                  <p:tags r:id="rId26"/>
                </p:custDataLst>
              </p:nvPr>
            </p:nvSpPr>
            <p:spPr>
              <a:xfrm>
                <a:off x="7752473"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01" name="任意多边形: 形状 600"/>
              <p:cNvSpPr/>
              <p:nvPr>
                <p:custDataLst>
                  <p:tags r:id="rId27"/>
                </p:custDataLst>
              </p:nvPr>
            </p:nvSpPr>
            <p:spPr>
              <a:xfrm>
                <a:off x="7752473"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02" name="任意多边形: 形状 601"/>
              <p:cNvSpPr/>
              <p:nvPr>
                <p:custDataLst>
                  <p:tags r:id="rId28"/>
                </p:custDataLst>
              </p:nvPr>
            </p:nvSpPr>
            <p:spPr>
              <a:xfrm>
                <a:off x="7752473"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03" name="任意多边形: 形状 602"/>
              <p:cNvSpPr/>
              <p:nvPr>
                <p:custDataLst>
                  <p:tags r:id="rId29"/>
                </p:custDataLst>
              </p:nvPr>
            </p:nvSpPr>
            <p:spPr>
              <a:xfrm>
                <a:off x="7752473"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04" name="任意多边形: 形状 603"/>
              <p:cNvSpPr/>
              <p:nvPr>
                <p:custDataLst>
                  <p:tags r:id="rId30"/>
                </p:custDataLst>
              </p:nvPr>
            </p:nvSpPr>
            <p:spPr>
              <a:xfrm>
                <a:off x="7752473"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05" name="任意多边形: 形状 604"/>
              <p:cNvSpPr/>
              <p:nvPr>
                <p:custDataLst>
                  <p:tags r:id="rId31"/>
                </p:custDataLst>
              </p:nvPr>
            </p:nvSpPr>
            <p:spPr>
              <a:xfrm>
                <a:off x="7752473"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06" name="任意多边形: 形状 605"/>
              <p:cNvSpPr/>
              <p:nvPr>
                <p:custDataLst>
                  <p:tags r:id="rId32"/>
                </p:custDataLst>
              </p:nvPr>
            </p:nvSpPr>
            <p:spPr>
              <a:xfrm>
                <a:off x="7752473"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07" name="任意多边形: 形状 606"/>
              <p:cNvSpPr/>
              <p:nvPr>
                <p:custDataLst>
                  <p:tags r:id="rId33"/>
                </p:custDataLst>
              </p:nvPr>
            </p:nvSpPr>
            <p:spPr>
              <a:xfrm>
                <a:off x="7752473"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08" name="任意多边形: 形状 607"/>
              <p:cNvSpPr/>
              <p:nvPr>
                <p:custDataLst>
                  <p:tags r:id="rId34"/>
                </p:custDataLst>
              </p:nvPr>
            </p:nvSpPr>
            <p:spPr>
              <a:xfrm>
                <a:off x="7752473"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09" name="任意多边形: 形状 608"/>
              <p:cNvSpPr/>
              <p:nvPr>
                <p:custDataLst>
                  <p:tags r:id="rId35"/>
                </p:custDataLst>
              </p:nvPr>
            </p:nvSpPr>
            <p:spPr>
              <a:xfrm>
                <a:off x="7752473"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10" name="任意多边形: 形状 609"/>
              <p:cNvSpPr/>
              <p:nvPr>
                <p:custDataLst>
                  <p:tags r:id="rId36"/>
                </p:custDataLst>
              </p:nvPr>
            </p:nvSpPr>
            <p:spPr>
              <a:xfrm>
                <a:off x="7752473"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11" name="任意多边形: 形状 610"/>
              <p:cNvSpPr/>
              <p:nvPr>
                <p:custDataLst>
                  <p:tags r:id="rId37"/>
                </p:custDataLst>
              </p:nvPr>
            </p:nvSpPr>
            <p:spPr>
              <a:xfrm>
                <a:off x="7752473"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12" name="任意多边形: 形状 611"/>
              <p:cNvSpPr/>
              <p:nvPr>
                <p:custDataLst>
                  <p:tags r:id="rId38"/>
                </p:custDataLst>
              </p:nvPr>
            </p:nvSpPr>
            <p:spPr>
              <a:xfrm>
                <a:off x="7752473"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13" name="任意多边形: 形状 612"/>
              <p:cNvSpPr/>
              <p:nvPr>
                <p:custDataLst>
                  <p:tags r:id="rId39"/>
                </p:custDataLst>
              </p:nvPr>
            </p:nvSpPr>
            <p:spPr>
              <a:xfrm>
                <a:off x="7752473"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14" name="任意多边形: 形状 613"/>
              <p:cNvSpPr/>
              <p:nvPr>
                <p:custDataLst>
                  <p:tags r:id="rId40"/>
                </p:custDataLst>
              </p:nvPr>
            </p:nvSpPr>
            <p:spPr>
              <a:xfrm>
                <a:off x="7752473"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15" name="任意多边形: 形状 614"/>
              <p:cNvSpPr/>
              <p:nvPr>
                <p:custDataLst>
                  <p:tags r:id="rId41"/>
                </p:custDataLst>
              </p:nvPr>
            </p:nvSpPr>
            <p:spPr>
              <a:xfrm>
                <a:off x="7752473"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16" name="任意多边形: 形状 615"/>
              <p:cNvSpPr/>
              <p:nvPr>
                <p:custDataLst>
                  <p:tags r:id="rId42"/>
                </p:custDataLst>
              </p:nvPr>
            </p:nvSpPr>
            <p:spPr>
              <a:xfrm>
                <a:off x="7752473"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17" name="任意多边形: 形状 616"/>
              <p:cNvSpPr/>
              <p:nvPr>
                <p:custDataLst>
                  <p:tags r:id="rId43"/>
                </p:custDataLst>
              </p:nvPr>
            </p:nvSpPr>
            <p:spPr>
              <a:xfrm>
                <a:off x="7752473"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18" name="任意多边形: 形状 617"/>
              <p:cNvSpPr/>
              <p:nvPr>
                <p:custDataLst>
                  <p:tags r:id="rId44"/>
                </p:custDataLst>
              </p:nvPr>
            </p:nvSpPr>
            <p:spPr>
              <a:xfrm>
                <a:off x="7752473"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19" name="任意多边形: 形状 618"/>
              <p:cNvSpPr/>
              <p:nvPr>
                <p:custDataLst>
                  <p:tags r:id="rId45"/>
                </p:custDataLst>
              </p:nvPr>
            </p:nvSpPr>
            <p:spPr>
              <a:xfrm>
                <a:off x="7752473"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20" name="任意多边形: 形状 619"/>
              <p:cNvSpPr/>
              <p:nvPr>
                <p:custDataLst>
                  <p:tags r:id="rId46"/>
                </p:custDataLst>
              </p:nvPr>
            </p:nvSpPr>
            <p:spPr>
              <a:xfrm>
                <a:off x="7752473"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21" name="任意多边形: 形状 620"/>
              <p:cNvSpPr/>
              <p:nvPr>
                <p:custDataLst>
                  <p:tags r:id="rId47"/>
                </p:custDataLst>
              </p:nvPr>
            </p:nvSpPr>
            <p:spPr>
              <a:xfrm>
                <a:off x="7752473"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22" name="任意多边形: 形状 621"/>
              <p:cNvSpPr/>
              <p:nvPr>
                <p:custDataLst>
                  <p:tags r:id="rId48"/>
                </p:custDataLst>
              </p:nvPr>
            </p:nvSpPr>
            <p:spPr>
              <a:xfrm>
                <a:off x="7752473"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23" name="任意多边形: 形状 622"/>
              <p:cNvSpPr/>
              <p:nvPr>
                <p:custDataLst>
                  <p:tags r:id="rId49"/>
                </p:custDataLst>
              </p:nvPr>
            </p:nvSpPr>
            <p:spPr>
              <a:xfrm>
                <a:off x="7668429"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24" name="任意多边形: 形状 623"/>
              <p:cNvSpPr/>
              <p:nvPr>
                <p:custDataLst>
                  <p:tags r:id="rId50"/>
                </p:custDataLst>
              </p:nvPr>
            </p:nvSpPr>
            <p:spPr>
              <a:xfrm>
                <a:off x="7668429"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25" name="任意多边形: 形状 624"/>
              <p:cNvSpPr/>
              <p:nvPr>
                <p:custDataLst>
                  <p:tags r:id="rId51"/>
                </p:custDataLst>
              </p:nvPr>
            </p:nvSpPr>
            <p:spPr>
              <a:xfrm>
                <a:off x="7668429"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26" name="任意多边形: 形状 625"/>
              <p:cNvSpPr/>
              <p:nvPr>
                <p:custDataLst>
                  <p:tags r:id="rId52"/>
                </p:custDataLst>
              </p:nvPr>
            </p:nvSpPr>
            <p:spPr>
              <a:xfrm>
                <a:off x="7668429"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27" name="任意多边形: 形状 626"/>
              <p:cNvSpPr/>
              <p:nvPr>
                <p:custDataLst>
                  <p:tags r:id="rId53"/>
                </p:custDataLst>
              </p:nvPr>
            </p:nvSpPr>
            <p:spPr>
              <a:xfrm>
                <a:off x="7668429"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28" name="任意多边形: 形状 627"/>
              <p:cNvSpPr/>
              <p:nvPr>
                <p:custDataLst>
                  <p:tags r:id="rId54"/>
                </p:custDataLst>
              </p:nvPr>
            </p:nvSpPr>
            <p:spPr>
              <a:xfrm>
                <a:off x="7668429"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29" name="任意多边形: 形状 628"/>
              <p:cNvSpPr/>
              <p:nvPr>
                <p:custDataLst>
                  <p:tags r:id="rId55"/>
                </p:custDataLst>
              </p:nvPr>
            </p:nvSpPr>
            <p:spPr>
              <a:xfrm>
                <a:off x="7668429"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30" name="任意多边形: 形状 629"/>
              <p:cNvSpPr/>
              <p:nvPr>
                <p:custDataLst>
                  <p:tags r:id="rId56"/>
                </p:custDataLst>
              </p:nvPr>
            </p:nvSpPr>
            <p:spPr>
              <a:xfrm>
                <a:off x="7668429"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31" name="任意多边形: 形状 630"/>
              <p:cNvSpPr/>
              <p:nvPr>
                <p:custDataLst>
                  <p:tags r:id="rId57"/>
                </p:custDataLst>
              </p:nvPr>
            </p:nvSpPr>
            <p:spPr>
              <a:xfrm>
                <a:off x="7668429"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32" name="任意多边形: 形状 631"/>
              <p:cNvSpPr/>
              <p:nvPr>
                <p:custDataLst>
                  <p:tags r:id="rId58"/>
                </p:custDataLst>
              </p:nvPr>
            </p:nvSpPr>
            <p:spPr>
              <a:xfrm>
                <a:off x="7668429"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33" name="任意多边形: 形状 632"/>
              <p:cNvSpPr/>
              <p:nvPr>
                <p:custDataLst>
                  <p:tags r:id="rId59"/>
                </p:custDataLst>
              </p:nvPr>
            </p:nvSpPr>
            <p:spPr>
              <a:xfrm>
                <a:off x="7668429"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34" name="任意多边形: 形状 633"/>
              <p:cNvSpPr/>
              <p:nvPr>
                <p:custDataLst>
                  <p:tags r:id="rId60"/>
                </p:custDataLst>
              </p:nvPr>
            </p:nvSpPr>
            <p:spPr>
              <a:xfrm>
                <a:off x="7668429"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35" name="任意多边形: 形状 634"/>
              <p:cNvSpPr/>
              <p:nvPr>
                <p:custDataLst>
                  <p:tags r:id="rId61"/>
                </p:custDataLst>
              </p:nvPr>
            </p:nvSpPr>
            <p:spPr>
              <a:xfrm>
                <a:off x="7668429"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36" name="任意多边形: 形状 635"/>
              <p:cNvSpPr/>
              <p:nvPr>
                <p:custDataLst>
                  <p:tags r:id="rId62"/>
                </p:custDataLst>
              </p:nvPr>
            </p:nvSpPr>
            <p:spPr>
              <a:xfrm>
                <a:off x="7668429"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37" name="任意多边形: 形状 636"/>
              <p:cNvSpPr/>
              <p:nvPr>
                <p:custDataLst>
                  <p:tags r:id="rId63"/>
                </p:custDataLst>
              </p:nvPr>
            </p:nvSpPr>
            <p:spPr>
              <a:xfrm>
                <a:off x="7668429"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38" name="任意多边形: 形状 637"/>
              <p:cNvSpPr/>
              <p:nvPr>
                <p:custDataLst>
                  <p:tags r:id="rId64"/>
                </p:custDataLst>
              </p:nvPr>
            </p:nvSpPr>
            <p:spPr>
              <a:xfrm>
                <a:off x="7668429"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39" name="任意多边形: 形状 638"/>
              <p:cNvSpPr/>
              <p:nvPr>
                <p:custDataLst>
                  <p:tags r:id="rId65"/>
                </p:custDataLst>
              </p:nvPr>
            </p:nvSpPr>
            <p:spPr>
              <a:xfrm>
                <a:off x="7668429"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40" name="任意多边形: 形状 639"/>
              <p:cNvSpPr/>
              <p:nvPr>
                <p:custDataLst>
                  <p:tags r:id="rId66"/>
                </p:custDataLst>
              </p:nvPr>
            </p:nvSpPr>
            <p:spPr>
              <a:xfrm>
                <a:off x="7668429"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41" name="任意多边形: 形状 640"/>
              <p:cNvSpPr/>
              <p:nvPr>
                <p:custDataLst>
                  <p:tags r:id="rId67"/>
                </p:custDataLst>
              </p:nvPr>
            </p:nvSpPr>
            <p:spPr>
              <a:xfrm>
                <a:off x="7668429"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42" name="任意多边形: 形状 641"/>
              <p:cNvSpPr/>
              <p:nvPr>
                <p:custDataLst>
                  <p:tags r:id="rId68"/>
                </p:custDataLst>
              </p:nvPr>
            </p:nvSpPr>
            <p:spPr>
              <a:xfrm>
                <a:off x="7668429"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43" name="任意多边形: 形状 642"/>
              <p:cNvSpPr/>
              <p:nvPr>
                <p:custDataLst>
                  <p:tags r:id="rId69"/>
                </p:custDataLst>
              </p:nvPr>
            </p:nvSpPr>
            <p:spPr>
              <a:xfrm>
                <a:off x="7668429"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44" name="任意多边形: 形状 643"/>
              <p:cNvSpPr/>
              <p:nvPr>
                <p:custDataLst>
                  <p:tags r:id="rId70"/>
                </p:custDataLst>
              </p:nvPr>
            </p:nvSpPr>
            <p:spPr>
              <a:xfrm>
                <a:off x="7668429"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45" name="任意多边形: 形状 644"/>
              <p:cNvSpPr/>
              <p:nvPr>
                <p:custDataLst>
                  <p:tags r:id="rId71"/>
                </p:custDataLst>
              </p:nvPr>
            </p:nvSpPr>
            <p:spPr>
              <a:xfrm>
                <a:off x="7668429"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46" name="任意多边形: 形状 645"/>
              <p:cNvSpPr/>
              <p:nvPr>
                <p:custDataLst>
                  <p:tags r:id="rId72"/>
                </p:custDataLst>
              </p:nvPr>
            </p:nvSpPr>
            <p:spPr>
              <a:xfrm>
                <a:off x="7584386"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47" name="任意多边形: 形状 646"/>
              <p:cNvSpPr/>
              <p:nvPr>
                <p:custDataLst>
                  <p:tags r:id="rId73"/>
                </p:custDataLst>
              </p:nvPr>
            </p:nvSpPr>
            <p:spPr>
              <a:xfrm>
                <a:off x="7584386"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48" name="任意多边形: 形状 647"/>
              <p:cNvSpPr/>
              <p:nvPr>
                <p:custDataLst>
                  <p:tags r:id="rId74"/>
                </p:custDataLst>
              </p:nvPr>
            </p:nvSpPr>
            <p:spPr>
              <a:xfrm>
                <a:off x="7584386"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49" name="任意多边形: 形状 648"/>
              <p:cNvSpPr/>
              <p:nvPr>
                <p:custDataLst>
                  <p:tags r:id="rId75"/>
                </p:custDataLst>
              </p:nvPr>
            </p:nvSpPr>
            <p:spPr>
              <a:xfrm>
                <a:off x="7584386"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50" name="任意多边形: 形状 649"/>
              <p:cNvSpPr/>
              <p:nvPr>
                <p:custDataLst>
                  <p:tags r:id="rId76"/>
                </p:custDataLst>
              </p:nvPr>
            </p:nvSpPr>
            <p:spPr>
              <a:xfrm>
                <a:off x="7584386"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51" name="任意多边形: 形状 650"/>
              <p:cNvSpPr/>
              <p:nvPr>
                <p:custDataLst>
                  <p:tags r:id="rId77"/>
                </p:custDataLst>
              </p:nvPr>
            </p:nvSpPr>
            <p:spPr>
              <a:xfrm>
                <a:off x="7584386"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52" name="任意多边形: 形状 651"/>
              <p:cNvSpPr/>
              <p:nvPr>
                <p:custDataLst>
                  <p:tags r:id="rId78"/>
                </p:custDataLst>
              </p:nvPr>
            </p:nvSpPr>
            <p:spPr>
              <a:xfrm>
                <a:off x="7584386"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53" name="任意多边形: 形状 652"/>
              <p:cNvSpPr/>
              <p:nvPr>
                <p:custDataLst>
                  <p:tags r:id="rId79"/>
                </p:custDataLst>
              </p:nvPr>
            </p:nvSpPr>
            <p:spPr>
              <a:xfrm>
                <a:off x="7584386"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54" name="任意多边形: 形状 653"/>
              <p:cNvSpPr/>
              <p:nvPr>
                <p:custDataLst>
                  <p:tags r:id="rId80"/>
                </p:custDataLst>
              </p:nvPr>
            </p:nvSpPr>
            <p:spPr>
              <a:xfrm>
                <a:off x="7584386"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55" name="任意多边形: 形状 654"/>
              <p:cNvSpPr/>
              <p:nvPr>
                <p:custDataLst>
                  <p:tags r:id="rId81"/>
                </p:custDataLst>
              </p:nvPr>
            </p:nvSpPr>
            <p:spPr>
              <a:xfrm>
                <a:off x="7584386"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56" name="任意多边形: 形状 655"/>
              <p:cNvSpPr/>
              <p:nvPr>
                <p:custDataLst>
                  <p:tags r:id="rId82"/>
                </p:custDataLst>
              </p:nvPr>
            </p:nvSpPr>
            <p:spPr>
              <a:xfrm>
                <a:off x="7584386"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57" name="任意多边形: 形状 656"/>
              <p:cNvSpPr/>
              <p:nvPr>
                <p:custDataLst>
                  <p:tags r:id="rId83"/>
                </p:custDataLst>
              </p:nvPr>
            </p:nvSpPr>
            <p:spPr>
              <a:xfrm>
                <a:off x="7584386"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58" name="任意多边形: 形状 657"/>
              <p:cNvSpPr/>
              <p:nvPr>
                <p:custDataLst>
                  <p:tags r:id="rId84"/>
                </p:custDataLst>
              </p:nvPr>
            </p:nvSpPr>
            <p:spPr>
              <a:xfrm>
                <a:off x="7584386"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59" name="任意多边形: 形状 658"/>
              <p:cNvSpPr/>
              <p:nvPr>
                <p:custDataLst>
                  <p:tags r:id="rId85"/>
                </p:custDataLst>
              </p:nvPr>
            </p:nvSpPr>
            <p:spPr>
              <a:xfrm>
                <a:off x="7584386"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60" name="任意多边形: 形状 659"/>
              <p:cNvSpPr/>
              <p:nvPr>
                <p:custDataLst>
                  <p:tags r:id="rId86"/>
                </p:custDataLst>
              </p:nvPr>
            </p:nvSpPr>
            <p:spPr>
              <a:xfrm>
                <a:off x="7584386"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61" name="任意多边形: 形状 660"/>
              <p:cNvSpPr/>
              <p:nvPr>
                <p:custDataLst>
                  <p:tags r:id="rId87"/>
                </p:custDataLst>
              </p:nvPr>
            </p:nvSpPr>
            <p:spPr>
              <a:xfrm>
                <a:off x="7584386"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62" name="任意多边形: 形状 661"/>
              <p:cNvSpPr/>
              <p:nvPr>
                <p:custDataLst>
                  <p:tags r:id="rId88"/>
                </p:custDataLst>
              </p:nvPr>
            </p:nvSpPr>
            <p:spPr>
              <a:xfrm>
                <a:off x="7584386"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63" name="任意多边形: 形状 662"/>
              <p:cNvSpPr/>
              <p:nvPr>
                <p:custDataLst>
                  <p:tags r:id="rId89"/>
                </p:custDataLst>
              </p:nvPr>
            </p:nvSpPr>
            <p:spPr>
              <a:xfrm>
                <a:off x="7584386"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64" name="任意多边形: 形状 663"/>
              <p:cNvSpPr/>
              <p:nvPr>
                <p:custDataLst>
                  <p:tags r:id="rId90"/>
                </p:custDataLst>
              </p:nvPr>
            </p:nvSpPr>
            <p:spPr>
              <a:xfrm>
                <a:off x="7584386"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65" name="任意多边形: 形状 664"/>
              <p:cNvSpPr/>
              <p:nvPr>
                <p:custDataLst>
                  <p:tags r:id="rId91"/>
                </p:custDataLst>
              </p:nvPr>
            </p:nvSpPr>
            <p:spPr>
              <a:xfrm>
                <a:off x="7584386"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66" name="任意多边形: 形状 665"/>
              <p:cNvSpPr/>
              <p:nvPr>
                <p:custDataLst>
                  <p:tags r:id="rId92"/>
                </p:custDataLst>
              </p:nvPr>
            </p:nvSpPr>
            <p:spPr>
              <a:xfrm>
                <a:off x="7584386"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67" name="任意多边形: 形状 666"/>
              <p:cNvSpPr/>
              <p:nvPr>
                <p:custDataLst>
                  <p:tags r:id="rId93"/>
                </p:custDataLst>
              </p:nvPr>
            </p:nvSpPr>
            <p:spPr>
              <a:xfrm>
                <a:off x="7584386"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68" name="任意多边形: 形状 667"/>
              <p:cNvSpPr/>
              <p:nvPr>
                <p:custDataLst>
                  <p:tags r:id="rId94"/>
                </p:custDataLst>
              </p:nvPr>
            </p:nvSpPr>
            <p:spPr>
              <a:xfrm>
                <a:off x="7584386"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69" name="任意多边形: 形状 668"/>
              <p:cNvSpPr/>
              <p:nvPr>
                <p:custDataLst>
                  <p:tags r:id="rId95"/>
                </p:custDataLst>
              </p:nvPr>
            </p:nvSpPr>
            <p:spPr>
              <a:xfrm>
                <a:off x="7499438"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70" name="任意多边形: 形状 669"/>
              <p:cNvSpPr/>
              <p:nvPr>
                <p:custDataLst>
                  <p:tags r:id="rId96"/>
                </p:custDataLst>
              </p:nvPr>
            </p:nvSpPr>
            <p:spPr>
              <a:xfrm>
                <a:off x="7499438"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71" name="任意多边形: 形状 670"/>
              <p:cNvSpPr/>
              <p:nvPr>
                <p:custDataLst>
                  <p:tags r:id="rId97"/>
                </p:custDataLst>
              </p:nvPr>
            </p:nvSpPr>
            <p:spPr>
              <a:xfrm>
                <a:off x="7499438"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72" name="任意多边形: 形状 671"/>
              <p:cNvSpPr/>
              <p:nvPr>
                <p:custDataLst>
                  <p:tags r:id="rId98"/>
                </p:custDataLst>
              </p:nvPr>
            </p:nvSpPr>
            <p:spPr>
              <a:xfrm>
                <a:off x="7499438"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73" name="任意多边形: 形状 672"/>
              <p:cNvSpPr/>
              <p:nvPr>
                <p:custDataLst>
                  <p:tags r:id="rId99"/>
                </p:custDataLst>
              </p:nvPr>
            </p:nvSpPr>
            <p:spPr>
              <a:xfrm>
                <a:off x="7499438"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74" name="任意多边形: 形状 673"/>
              <p:cNvSpPr/>
              <p:nvPr>
                <p:custDataLst>
                  <p:tags r:id="rId100"/>
                </p:custDataLst>
              </p:nvPr>
            </p:nvSpPr>
            <p:spPr>
              <a:xfrm>
                <a:off x="7499438"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75" name="任意多边形: 形状 674"/>
              <p:cNvSpPr/>
              <p:nvPr>
                <p:custDataLst>
                  <p:tags r:id="rId101"/>
                </p:custDataLst>
              </p:nvPr>
            </p:nvSpPr>
            <p:spPr>
              <a:xfrm>
                <a:off x="7499438"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76" name="任意多边形: 形状 675"/>
              <p:cNvSpPr/>
              <p:nvPr>
                <p:custDataLst>
                  <p:tags r:id="rId102"/>
                </p:custDataLst>
              </p:nvPr>
            </p:nvSpPr>
            <p:spPr>
              <a:xfrm>
                <a:off x="7499438"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77" name="任意多边形: 形状 676"/>
              <p:cNvSpPr/>
              <p:nvPr>
                <p:custDataLst>
                  <p:tags r:id="rId103"/>
                </p:custDataLst>
              </p:nvPr>
            </p:nvSpPr>
            <p:spPr>
              <a:xfrm>
                <a:off x="7499438"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78" name="任意多边形: 形状 677"/>
              <p:cNvSpPr/>
              <p:nvPr>
                <p:custDataLst>
                  <p:tags r:id="rId104"/>
                </p:custDataLst>
              </p:nvPr>
            </p:nvSpPr>
            <p:spPr>
              <a:xfrm>
                <a:off x="7499438"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79" name="任意多边形: 形状 678"/>
              <p:cNvSpPr/>
              <p:nvPr>
                <p:custDataLst>
                  <p:tags r:id="rId105"/>
                </p:custDataLst>
              </p:nvPr>
            </p:nvSpPr>
            <p:spPr>
              <a:xfrm>
                <a:off x="7499438"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80" name="任意多边形: 形状 679"/>
              <p:cNvSpPr/>
              <p:nvPr>
                <p:custDataLst>
                  <p:tags r:id="rId106"/>
                </p:custDataLst>
              </p:nvPr>
            </p:nvSpPr>
            <p:spPr>
              <a:xfrm>
                <a:off x="7499438"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81" name="任意多边形: 形状 680"/>
              <p:cNvSpPr/>
              <p:nvPr>
                <p:custDataLst>
                  <p:tags r:id="rId107"/>
                </p:custDataLst>
              </p:nvPr>
            </p:nvSpPr>
            <p:spPr>
              <a:xfrm>
                <a:off x="7499438"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82" name="任意多边形: 形状 681"/>
              <p:cNvSpPr/>
              <p:nvPr>
                <p:custDataLst>
                  <p:tags r:id="rId108"/>
                </p:custDataLst>
              </p:nvPr>
            </p:nvSpPr>
            <p:spPr>
              <a:xfrm>
                <a:off x="7499438"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83" name="任意多边形: 形状 682"/>
              <p:cNvSpPr/>
              <p:nvPr>
                <p:custDataLst>
                  <p:tags r:id="rId109"/>
                </p:custDataLst>
              </p:nvPr>
            </p:nvSpPr>
            <p:spPr>
              <a:xfrm>
                <a:off x="7499438"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84" name="任意多边形: 形状 683"/>
              <p:cNvSpPr/>
              <p:nvPr>
                <p:custDataLst>
                  <p:tags r:id="rId110"/>
                </p:custDataLst>
              </p:nvPr>
            </p:nvSpPr>
            <p:spPr>
              <a:xfrm>
                <a:off x="7499438"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85" name="任意多边形: 形状 684"/>
              <p:cNvSpPr/>
              <p:nvPr>
                <p:custDataLst>
                  <p:tags r:id="rId111"/>
                </p:custDataLst>
              </p:nvPr>
            </p:nvSpPr>
            <p:spPr>
              <a:xfrm>
                <a:off x="7499438"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86" name="任意多边形: 形状 685"/>
              <p:cNvSpPr/>
              <p:nvPr>
                <p:custDataLst>
                  <p:tags r:id="rId112"/>
                </p:custDataLst>
              </p:nvPr>
            </p:nvSpPr>
            <p:spPr>
              <a:xfrm>
                <a:off x="7499438"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87" name="任意多边形: 形状 686"/>
              <p:cNvSpPr/>
              <p:nvPr>
                <p:custDataLst>
                  <p:tags r:id="rId113"/>
                </p:custDataLst>
              </p:nvPr>
            </p:nvSpPr>
            <p:spPr>
              <a:xfrm>
                <a:off x="7499438"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88" name="任意多边形: 形状 687"/>
              <p:cNvSpPr/>
              <p:nvPr>
                <p:custDataLst>
                  <p:tags r:id="rId114"/>
                </p:custDataLst>
              </p:nvPr>
            </p:nvSpPr>
            <p:spPr>
              <a:xfrm>
                <a:off x="7499438"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89" name="任意多边形: 形状 688"/>
              <p:cNvSpPr/>
              <p:nvPr>
                <p:custDataLst>
                  <p:tags r:id="rId115"/>
                </p:custDataLst>
              </p:nvPr>
            </p:nvSpPr>
            <p:spPr>
              <a:xfrm>
                <a:off x="7499438"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90" name="任意多边形: 形状 689"/>
              <p:cNvSpPr/>
              <p:nvPr>
                <p:custDataLst>
                  <p:tags r:id="rId116"/>
                </p:custDataLst>
              </p:nvPr>
            </p:nvSpPr>
            <p:spPr>
              <a:xfrm>
                <a:off x="7499438"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91" name="任意多边形: 形状 690"/>
              <p:cNvSpPr/>
              <p:nvPr>
                <p:custDataLst>
                  <p:tags r:id="rId117"/>
                </p:custDataLst>
              </p:nvPr>
            </p:nvSpPr>
            <p:spPr>
              <a:xfrm>
                <a:off x="7499438"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92" name="任意多边形: 形状 691"/>
              <p:cNvSpPr/>
              <p:nvPr>
                <p:custDataLst>
                  <p:tags r:id="rId118"/>
                </p:custDataLst>
              </p:nvPr>
            </p:nvSpPr>
            <p:spPr>
              <a:xfrm>
                <a:off x="7415395"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93" name="任意多边形: 形状 692"/>
              <p:cNvSpPr/>
              <p:nvPr>
                <p:custDataLst>
                  <p:tags r:id="rId119"/>
                </p:custDataLst>
              </p:nvPr>
            </p:nvSpPr>
            <p:spPr>
              <a:xfrm>
                <a:off x="7415395"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94" name="任意多边形: 形状 693"/>
              <p:cNvSpPr/>
              <p:nvPr>
                <p:custDataLst>
                  <p:tags r:id="rId120"/>
                </p:custDataLst>
              </p:nvPr>
            </p:nvSpPr>
            <p:spPr>
              <a:xfrm>
                <a:off x="7415395"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95" name="任意多边形: 形状 694"/>
              <p:cNvSpPr/>
              <p:nvPr>
                <p:custDataLst>
                  <p:tags r:id="rId121"/>
                </p:custDataLst>
              </p:nvPr>
            </p:nvSpPr>
            <p:spPr>
              <a:xfrm>
                <a:off x="7415395"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96" name="任意多边形: 形状 695"/>
              <p:cNvSpPr/>
              <p:nvPr>
                <p:custDataLst>
                  <p:tags r:id="rId122"/>
                </p:custDataLst>
              </p:nvPr>
            </p:nvSpPr>
            <p:spPr>
              <a:xfrm>
                <a:off x="7415395"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97" name="任意多边形: 形状 696"/>
              <p:cNvSpPr/>
              <p:nvPr>
                <p:custDataLst>
                  <p:tags r:id="rId123"/>
                </p:custDataLst>
              </p:nvPr>
            </p:nvSpPr>
            <p:spPr>
              <a:xfrm>
                <a:off x="7415395"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98" name="任意多边形: 形状 697"/>
              <p:cNvSpPr/>
              <p:nvPr>
                <p:custDataLst>
                  <p:tags r:id="rId124"/>
                </p:custDataLst>
              </p:nvPr>
            </p:nvSpPr>
            <p:spPr>
              <a:xfrm>
                <a:off x="7415395"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99" name="任意多边形: 形状 698"/>
              <p:cNvSpPr/>
              <p:nvPr>
                <p:custDataLst>
                  <p:tags r:id="rId125"/>
                </p:custDataLst>
              </p:nvPr>
            </p:nvSpPr>
            <p:spPr>
              <a:xfrm>
                <a:off x="7415395"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00" name="任意多边形: 形状 699"/>
              <p:cNvSpPr/>
              <p:nvPr>
                <p:custDataLst>
                  <p:tags r:id="rId126"/>
                </p:custDataLst>
              </p:nvPr>
            </p:nvSpPr>
            <p:spPr>
              <a:xfrm>
                <a:off x="7415395"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01" name="任意多边形: 形状 700"/>
              <p:cNvSpPr/>
              <p:nvPr>
                <p:custDataLst>
                  <p:tags r:id="rId127"/>
                </p:custDataLst>
              </p:nvPr>
            </p:nvSpPr>
            <p:spPr>
              <a:xfrm>
                <a:off x="7415395"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02" name="任意多边形: 形状 701"/>
              <p:cNvSpPr/>
              <p:nvPr>
                <p:custDataLst>
                  <p:tags r:id="rId128"/>
                </p:custDataLst>
              </p:nvPr>
            </p:nvSpPr>
            <p:spPr>
              <a:xfrm>
                <a:off x="7415395"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03" name="任意多边形: 形状 702"/>
              <p:cNvSpPr/>
              <p:nvPr>
                <p:custDataLst>
                  <p:tags r:id="rId129"/>
                </p:custDataLst>
              </p:nvPr>
            </p:nvSpPr>
            <p:spPr>
              <a:xfrm>
                <a:off x="7415395"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04" name="任意多边形: 形状 703"/>
              <p:cNvSpPr/>
              <p:nvPr>
                <p:custDataLst>
                  <p:tags r:id="rId130"/>
                </p:custDataLst>
              </p:nvPr>
            </p:nvSpPr>
            <p:spPr>
              <a:xfrm>
                <a:off x="7415395"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05" name="任意多边形: 形状 704"/>
              <p:cNvSpPr/>
              <p:nvPr>
                <p:custDataLst>
                  <p:tags r:id="rId131"/>
                </p:custDataLst>
              </p:nvPr>
            </p:nvSpPr>
            <p:spPr>
              <a:xfrm>
                <a:off x="7415395"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06" name="任意多边形: 形状 705"/>
              <p:cNvSpPr/>
              <p:nvPr>
                <p:custDataLst>
                  <p:tags r:id="rId132"/>
                </p:custDataLst>
              </p:nvPr>
            </p:nvSpPr>
            <p:spPr>
              <a:xfrm>
                <a:off x="7415395"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07" name="任意多边形: 形状 706"/>
              <p:cNvSpPr/>
              <p:nvPr>
                <p:custDataLst>
                  <p:tags r:id="rId133"/>
                </p:custDataLst>
              </p:nvPr>
            </p:nvSpPr>
            <p:spPr>
              <a:xfrm>
                <a:off x="7415395"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08" name="任意多边形: 形状 707"/>
              <p:cNvSpPr/>
              <p:nvPr>
                <p:custDataLst>
                  <p:tags r:id="rId134"/>
                </p:custDataLst>
              </p:nvPr>
            </p:nvSpPr>
            <p:spPr>
              <a:xfrm>
                <a:off x="7415395"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09" name="任意多边形: 形状 708"/>
              <p:cNvSpPr/>
              <p:nvPr>
                <p:custDataLst>
                  <p:tags r:id="rId135"/>
                </p:custDataLst>
              </p:nvPr>
            </p:nvSpPr>
            <p:spPr>
              <a:xfrm>
                <a:off x="7415395"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10" name="任意多边形: 形状 709"/>
              <p:cNvSpPr/>
              <p:nvPr>
                <p:custDataLst>
                  <p:tags r:id="rId136"/>
                </p:custDataLst>
              </p:nvPr>
            </p:nvSpPr>
            <p:spPr>
              <a:xfrm>
                <a:off x="7415395"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11" name="任意多边形: 形状 710"/>
              <p:cNvSpPr/>
              <p:nvPr>
                <p:custDataLst>
                  <p:tags r:id="rId137"/>
                </p:custDataLst>
              </p:nvPr>
            </p:nvSpPr>
            <p:spPr>
              <a:xfrm>
                <a:off x="7415395"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12" name="任意多边形: 形状 711"/>
              <p:cNvSpPr/>
              <p:nvPr>
                <p:custDataLst>
                  <p:tags r:id="rId138"/>
                </p:custDataLst>
              </p:nvPr>
            </p:nvSpPr>
            <p:spPr>
              <a:xfrm>
                <a:off x="7415395"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13" name="任意多边形: 形状 712"/>
              <p:cNvSpPr/>
              <p:nvPr>
                <p:custDataLst>
                  <p:tags r:id="rId139"/>
                </p:custDataLst>
              </p:nvPr>
            </p:nvSpPr>
            <p:spPr>
              <a:xfrm>
                <a:off x="7415395"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14" name="任意多边形: 形状 713"/>
              <p:cNvSpPr/>
              <p:nvPr>
                <p:custDataLst>
                  <p:tags r:id="rId140"/>
                </p:custDataLst>
              </p:nvPr>
            </p:nvSpPr>
            <p:spPr>
              <a:xfrm>
                <a:off x="7415395"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15" name="任意多边形: 形状 714"/>
              <p:cNvSpPr/>
              <p:nvPr>
                <p:custDataLst>
                  <p:tags r:id="rId141"/>
                </p:custDataLst>
              </p:nvPr>
            </p:nvSpPr>
            <p:spPr>
              <a:xfrm>
                <a:off x="7331351"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16" name="任意多边形: 形状 715"/>
              <p:cNvSpPr/>
              <p:nvPr>
                <p:custDataLst>
                  <p:tags r:id="rId142"/>
                </p:custDataLst>
              </p:nvPr>
            </p:nvSpPr>
            <p:spPr>
              <a:xfrm>
                <a:off x="7331351"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17" name="任意多边形: 形状 716"/>
              <p:cNvSpPr/>
              <p:nvPr>
                <p:custDataLst>
                  <p:tags r:id="rId143"/>
                </p:custDataLst>
              </p:nvPr>
            </p:nvSpPr>
            <p:spPr>
              <a:xfrm>
                <a:off x="7331351"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18" name="任意多边形: 形状 717"/>
              <p:cNvSpPr/>
              <p:nvPr>
                <p:custDataLst>
                  <p:tags r:id="rId144"/>
                </p:custDataLst>
              </p:nvPr>
            </p:nvSpPr>
            <p:spPr>
              <a:xfrm>
                <a:off x="7331351"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19" name="任意多边形: 形状 718"/>
              <p:cNvSpPr/>
              <p:nvPr>
                <p:custDataLst>
                  <p:tags r:id="rId145"/>
                </p:custDataLst>
              </p:nvPr>
            </p:nvSpPr>
            <p:spPr>
              <a:xfrm>
                <a:off x="7331351"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20" name="任意多边形: 形状 719"/>
              <p:cNvSpPr/>
              <p:nvPr>
                <p:custDataLst>
                  <p:tags r:id="rId146"/>
                </p:custDataLst>
              </p:nvPr>
            </p:nvSpPr>
            <p:spPr>
              <a:xfrm>
                <a:off x="7331351"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21" name="任意多边形: 形状 720"/>
              <p:cNvSpPr/>
              <p:nvPr>
                <p:custDataLst>
                  <p:tags r:id="rId147"/>
                </p:custDataLst>
              </p:nvPr>
            </p:nvSpPr>
            <p:spPr>
              <a:xfrm>
                <a:off x="7331351"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22" name="任意多边形: 形状 721"/>
              <p:cNvSpPr/>
              <p:nvPr>
                <p:custDataLst>
                  <p:tags r:id="rId148"/>
                </p:custDataLst>
              </p:nvPr>
            </p:nvSpPr>
            <p:spPr>
              <a:xfrm>
                <a:off x="7331351"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23" name="任意多边形: 形状 722"/>
              <p:cNvSpPr/>
              <p:nvPr>
                <p:custDataLst>
                  <p:tags r:id="rId149"/>
                </p:custDataLst>
              </p:nvPr>
            </p:nvSpPr>
            <p:spPr>
              <a:xfrm>
                <a:off x="7331351"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24" name="任意多边形: 形状 723"/>
              <p:cNvSpPr/>
              <p:nvPr>
                <p:custDataLst>
                  <p:tags r:id="rId150"/>
                </p:custDataLst>
              </p:nvPr>
            </p:nvSpPr>
            <p:spPr>
              <a:xfrm>
                <a:off x="7331351"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25" name="任意多边形: 形状 724"/>
              <p:cNvSpPr/>
              <p:nvPr>
                <p:custDataLst>
                  <p:tags r:id="rId151"/>
                </p:custDataLst>
              </p:nvPr>
            </p:nvSpPr>
            <p:spPr>
              <a:xfrm>
                <a:off x="7331351"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26" name="任意多边形: 形状 725"/>
              <p:cNvSpPr/>
              <p:nvPr>
                <p:custDataLst>
                  <p:tags r:id="rId152"/>
                </p:custDataLst>
              </p:nvPr>
            </p:nvSpPr>
            <p:spPr>
              <a:xfrm>
                <a:off x="7331351"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27" name="任意多边形: 形状 726"/>
              <p:cNvSpPr/>
              <p:nvPr>
                <p:custDataLst>
                  <p:tags r:id="rId153"/>
                </p:custDataLst>
              </p:nvPr>
            </p:nvSpPr>
            <p:spPr>
              <a:xfrm>
                <a:off x="7331351"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28" name="任意多边形: 形状 727"/>
              <p:cNvSpPr/>
              <p:nvPr>
                <p:custDataLst>
                  <p:tags r:id="rId154"/>
                </p:custDataLst>
              </p:nvPr>
            </p:nvSpPr>
            <p:spPr>
              <a:xfrm>
                <a:off x="7331351"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29" name="任意多边形: 形状 728"/>
              <p:cNvSpPr/>
              <p:nvPr>
                <p:custDataLst>
                  <p:tags r:id="rId155"/>
                </p:custDataLst>
              </p:nvPr>
            </p:nvSpPr>
            <p:spPr>
              <a:xfrm>
                <a:off x="7331351"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30" name="任意多边形: 形状 729"/>
              <p:cNvSpPr/>
              <p:nvPr>
                <p:custDataLst>
                  <p:tags r:id="rId156"/>
                </p:custDataLst>
              </p:nvPr>
            </p:nvSpPr>
            <p:spPr>
              <a:xfrm>
                <a:off x="7331351"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31" name="任意多边形: 形状 730"/>
              <p:cNvSpPr/>
              <p:nvPr>
                <p:custDataLst>
                  <p:tags r:id="rId157"/>
                </p:custDataLst>
              </p:nvPr>
            </p:nvSpPr>
            <p:spPr>
              <a:xfrm>
                <a:off x="7331351"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32" name="任意多边形: 形状 731"/>
              <p:cNvSpPr/>
              <p:nvPr>
                <p:custDataLst>
                  <p:tags r:id="rId158"/>
                </p:custDataLst>
              </p:nvPr>
            </p:nvSpPr>
            <p:spPr>
              <a:xfrm>
                <a:off x="7331351"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33" name="任意多边形: 形状 732"/>
              <p:cNvSpPr/>
              <p:nvPr>
                <p:custDataLst>
                  <p:tags r:id="rId159"/>
                </p:custDataLst>
              </p:nvPr>
            </p:nvSpPr>
            <p:spPr>
              <a:xfrm>
                <a:off x="7331351"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34" name="任意多边形: 形状 733"/>
              <p:cNvSpPr/>
              <p:nvPr>
                <p:custDataLst>
                  <p:tags r:id="rId160"/>
                </p:custDataLst>
              </p:nvPr>
            </p:nvSpPr>
            <p:spPr>
              <a:xfrm>
                <a:off x="7331351"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35" name="任意多边形: 形状 734"/>
              <p:cNvSpPr/>
              <p:nvPr>
                <p:custDataLst>
                  <p:tags r:id="rId161"/>
                </p:custDataLst>
              </p:nvPr>
            </p:nvSpPr>
            <p:spPr>
              <a:xfrm>
                <a:off x="7331351"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36" name="任意多边形: 形状 735"/>
              <p:cNvSpPr/>
              <p:nvPr>
                <p:custDataLst>
                  <p:tags r:id="rId162"/>
                </p:custDataLst>
              </p:nvPr>
            </p:nvSpPr>
            <p:spPr>
              <a:xfrm>
                <a:off x="7331351"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37" name="任意多边形: 形状 736"/>
              <p:cNvSpPr/>
              <p:nvPr>
                <p:custDataLst>
                  <p:tags r:id="rId163"/>
                </p:custDataLst>
              </p:nvPr>
            </p:nvSpPr>
            <p:spPr>
              <a:xfrm>
                <a:off x="7331351"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38" name="任意多边形: 形状 737"/>
              <p:cNvSpPr/>
              <p:nvPr>
                <p:custDataLst>
                  <p:tags r:id="rId164"/>
                </p:custDataLst>
              </p:nvPr>
            </p:nvSpPr>
            <p:spPr>
              <a:xfrm>
                <a:off x="7246404"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39" name="任意多边形: 形状 738"/>
              <p:cNvSpPr/>
              <p:nvPr>
                <p:custDataLst>
                  <p:tags r:id="rId165"/>
                </p:custDataLst>
              </p:nvPr>
            </p:nvSpPr>
            <p:spPr>
              <a:xfrm>
                <a:off x="7246404"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40" name="任意多边形: 形状 739"/>
              <p:cNvSpPr/>
              <p:nvPr>
                <p:custDataLst>
                  <p:tags r:id="rId166"/>
                </p:custDataLst>
              </p:nvPr>
            </p:nvSpPr>
            <p:spPr>
              <a:xfrm>
                <a:off x="7246404"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41" name="任意多边形: 形状 740"/>
              <p:cNvSpPr/>
              <p:nvPr>
                <p:custDataLst>
                  <p:tags r:id="rId167"/>
                </p:custDataLst>
              </p:nvPr>
            </p:nvSpPr>
            <p:spPr>
              <a:xfrm>
                <a:off x="7246404"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42" name="任意多边形: 形状 741"/>
              <p:cNvSpPr/>
              <p:nvPr>
                <p:custDataLst>
                  <p:tags r:id="rId168"/>
                </p:custDataLst>
              </p:nvPr>
            </p:nvSpPr>
            <p:spPr>
              <a:xfrm>
                <a:off x="7246404"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43" name="任意多边形: 形状 742"/>
              <p:cNvSpPr/>
              <p:nvPr>
                <p:custDataLst>
                  <p:tags r:id="rId169"/>
                </p:custDataLst>
              </p:nvPr>
            </p:nvSpPr>
            <p:spPr>
              <a:xfrm>
                <a:off x="7246404"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44" name="任意多边形: 形状 743"/>
              <p:cNvSpPr/>
              <p:nvPr>
                <p:custDataLst>
                  <p:tags r:id="rId170"/>
                </p:custDataLst>
              </p:nvPr>
            </p:nvSpPr>
            <p:spPr>
              <a:xfrm>
                <a:off x="7246404"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45" name="任意多边形: 形状 744"/>
              <p:cNvSpPr/>
              <p:nvPr>
                <p:custDataLst>
                  <p:tags r:id="rId171"/>
                </p:custDataLst>
              </p:nvPr>
            </p:nvSpPr>
            <p:spPr>
              <a:xfrm>
                <a:off x="7246404"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46" name="任意多边形: 形状 745"/>
              <p:cNvSpPr/>
              <p:nvPr>
                <p:custDataLst>
                  <p:tags r:id="rId172"/>
                </p:custDataLst>
              </p:nvPr>
            </p:nvSpPr>
            <p:spPr>
              <a:xfrm>
                <a:off x="7246404"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47" name="任意多边形: 形状 746"/>
              <p:cNvSpPr/>
              <p:nvPr>
                <p:custDataLst>
                  <p:tags r:id="rId173"/>
                </p:custDataLst>
              </p:nvPr>
            </p:nvSpPr>
            <p:spPr>
              <a:xfrm>
                <a:off x="7246404"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48" name="任意多边形: 形状 747"/>
              <p:cNvSpPr/>
              <p:nvPr>
                <p:custDataLst>
                  <p:tags r:id="rId174"/>
                </p:custDataLst>
              </p:nvPr>
            </p:nvSpPr>
            <p:spPr>
              <a:xfrm>
                <a:off x="7246404"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49" name="任意多边形: 形状 748"/>
              <p:cNvSpPr/>
              <p:nvPr>
                <p:custDataLst>
                  <p:tags r:id="rId175"/>
                </p:custDataLst>
              </p:nvPr>
            </p:nvSpPr>
            <p:spPr>
              <a:xfrm>
                <a:off x="7246404"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50" name="任意多边形: 形状 749"/>
              <p:cNvSpPr/>
              <p:nvPr>
                <p:custDataLst>
                  <p:tags r:id="rId176"/>
                </p:custDataLst>
              </p:nvPr>
            </p:nvSpPr>
            <p:spPr>
              <a:xfrm>
                <a:off x="7246404"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51" name="任意多边形: 形状 750"/>
              <p:cNvSpPr/>
              <p:nvPr>
                <p:custDataLst>
                  <p:tags r:id="rId177"/>
                </p:custDataLst>
              </p:nvPr>
            </p:nvSpPr>
            <p:spPr>
              <a:xfrm>
                <a:off x="7246404"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52" name="任意多边形: 形状 751"/>
              <p:cNvSpPr/>
              <p:nvPr>
                <p:custDataLst>
                  <p:tags r:id="rId178"/>
                </p:custDataLst>
              </p:nvPr>
            </p:nvSpPr>
            <p:spPr>
              <a:xfrm>
                <a:off x="7246404"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53" name="任意多边形: 形状 752"/>
              <p:cNvSpPr/>
              <p:nvPr>
                <p:custDataLst>
                  <p:tags r:id="rId179"/>
                </p:custDataLst>
              </p:nvPr>
            </p:nvSpPr>
            <p:spPr>
              <a:xfrm>
                <a:off x="7246404"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54" name="任意多边形: 形状 753"/>
              <p:cNvSpPr/>
              <p:nvPr>
                <p:custDataLst>
                  <p:tags r:id="rId180"/>
                </p:custDataLst>
              </p:nvPr>
            </p:nvSpPr>
            <p:spPr>
              <a:xfrm>
                <a:off x="7246404"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55" name="任意多边形: 形状 754"/>
              <p:cNvSpPr/>
              <p:nvPr>
                <p:custDataLst>
                  <p:tags r:id="rId181"/>
                </p:custDataLst>
              </p:nvPr>
            </p:nvSpPr>
            <p:spPr>
              <a:xfrm>
                <a:off x="7246404"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56" name="任意多边形: 形状 755"/>
              <p:cNvSpPr/>
              <p:nvPr>
                <p:custDataLst>
                  <p:tags r:id="rId182"/>
                </p:custDataLst>
              </p:nvPr>
            </p:nvSpPr>
            <p:spPr>
              <a:xfrm>
                <a:off x="7246404"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57" name="任意多边形: 形状 756"/>
              <p:cNvSpPr/>
              <p:nvPr>
                <p:custDataLst>
                  <p:tags r:id="rId183"/>
                </p:custDataLst>
              </p:nvPr>
            </p:nvSpPr>
            <p:spPr>
              <a:xfrm>
                <a:off x="7246404"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58" name="任意多边形: 形状 757"/>
              <p:cNvSpPr/>
              <p:nvPr>
                <p:custDataLst>
                  <p:tags r:id="rId184"/>
                </p:custDataLst>
              </p:nvPr>
            </p:nvSpPr>
            <p:spPr>
              <a:xfrm>
                <a:off x="7246404"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59" name="任意多边形: 形状 758"/>
              <p:cNvSpPr/>
              <p:nvPr>
                <p:custDataLst>
                  <p:tags r:id="rId185"/>
                </p:custDataLst>
              </p:nvPr>
            </p:nvSpPr>
            <p:spPr>
              <a:xfrm>
                <a:off x="7246404"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60" name="任意多边形: 形状 759"/>
              <p:cNvSpPr/>
              <p:nvPr>
                <p:custDataLst>
                  <p:tags r:id="rId186"/>
                </p:custDataLst>
              </p:nvPr>
            </p:nvSpPr>
            <p:spPr>
              <a:xfrm>
                <a:off x="7246404"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61" name="任意多边形: 形状 760"/>
              <p:cNvSpPr/>
              <p:nvPr>
                <p:custDataLst>
                  <p:tags r:id="rId187"/>
                </p:custDataLst>
              </p:nvPr>
            </p:nvSpPr>
            <p:spPr>
              <a:xfrm>
                <a:off x="7162360"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62" name="任意多边形: 形状 761"/>
              <p:cNvSpPr/>
              <p:nvPr>
                <p:custDataLst>
                  <p:tags r:id="rId188"/>
                </p:custDataLst>
              </p:nvPr>
            </p:nvSpPr>
            <p:spPr>
              <a:xfrm>
                <a:off x="7162360"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63" name="任意多边形: 形状 762"/>
              <p:cNvSpPr/>
              <p:nvPr>
                <p:custDataLst>
                  <p:tags r:id="rId189"/>
                </p:custDataLst>
              </p:nvPr>
            </p:nvSpPr>
            <p:spPr>
              <a:xfrm>
                <a:off x="7162360"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64" name="任意多边形: 形状 763"/>
              <p:cNvSpPr/>
              <p:nvPr>
                <p:custDataLst>
                  <p:tags r:id="rId190"/>
                </p:custDataLst>
              </p:nvPr>
            </p:nvSpPr>
            <p:spPr>
              <a:xfrm>
                <a:off x="7162360"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65" name="任意多边形: 形状 764"/>
              <p:cNvSpPr/>
              <p:nvPr>
                <p:custDataLst>
                  <p:tags r:id="rId191"/>
                </p:custDataLst>
              </p:nvPr>
            </p:nvSpPr>
            <p:spPr>
              <a:xfrm>
                <a:off x="7162360"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66" name="任意多边形: 形状 765"/>
              <p:cNvSpPr/>
              <p:nvPr>
                <p:custDataLst>
                  <p:tags r:id="rId192"/>
                </p:custDataLst>
              </p:nvPr>
            </p:nvSpPr>
            <p:spPr>
              <a:xfrm>
                <a:off x="7162360"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67" name="任意多边形: 形状 766"/>
              <p:cNvSpPr/>
              <p:nvPr>
                <p:custDataLst>
                  <p:tags r:id="rId193"/>
                </p:custDataLst>
              </p:nvPr>
            </p:nvSpPr>
            <p:spPr>
              <a:xfrm>
                <a:off x="7162360"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68" name="任意多边形: 形状 767"/>
              <p:cNvSpPr/>
              <p:nvPr>
                <p:custDataLst>
                  <p:tags r:id="rId194"/>
                </p:custDataLst>
              </p:nvPr>
            </p:nvSpPr>
            <p:spPr>
              <a:xfrm>
                <a:off x="7162360"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69" name="任意多边形: 形状 768"/>
              <p:cNvSpPr/>
              <p:nvPr>
                <p:custDataLst>
                  <p:tags r:id="rId195"/>
                </p:custDataLst>
              </p:nvPr>
            </p:nvSpPr>
            <p:spPr>
              <a:xfrm>
                <a:off x="7162360"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70" name="任意多边形: 形状 769"/>
              <p:cNvSpPr/>
              <p:nvPr>
                <p:custDataLst>
                  <p:tags r:id="rId196"/>
                </p:custDataLst>
              </p:nvPr>
            </p:nvSpPr>
            <p:spPr>
              <a:xfrm>
                <a:off x="7162360"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71" name="任意多边形: 形状 770"/>
              <p:cNvSpPr/>
              <p:nvPr>
                <p:custDataLst>
                  <p:tags r:id="rId197"/>
                </p:custDataLst>
              </p:nvPr>
            </p:nvSpPr>
            <p:spPr>
              <a:xfrm>
                <a:off x="7162360"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72" name="任意多边形: 形状 771"/>
              <p:cNvSpPr/>
              <p:nvPr>
                <p:custDataLst>
                  <p:tags r:id="rId198"/>
                </p:custDataLst>
              </p:nvPr>
            </p:nvSpPr>
            <p:spPr>
              <a:xfrm>
                <a:off x="7162360"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73" name="任意多边形: 形状 772"/>
              <p:cNvSpPr/>
              <p:nvPr>
                <p:custDataLst>
                  <p:tags r:id="rId199"/>
                </p:custDataLst>
              </p:nvPr>
            </p:nvSpPr>
            <p:spPr>
              <a:xfrm>
                <a:off x="7162360"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74" name="任意多边形: 形状 773"/>
              <p:cNvSpPr/>
              <p:nvPr>
                <p:custDataLst>
                  <p:tags r:id="rId200"/>
                </p:custDataLst>
              </p:nvPr>
            </p:nvSpPr>
            <p:spPr>
              <a:xfrm>
                <a:off x="7162360"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75" name="任意多边形: 形状 774"/>
              <p:cNvSpPr/>
              <p:nvPr>
                <p:custDataLst>
                  <p:tags r:id="rId201"/>
                </p:custDataLst>
              </p:nvPr>
            </p:nvSpPr>
            <p:spPr>
              <a:xfrm>
                <a:off x="7162360"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76" name="任意多边形: 形状 775"/>
              <p:cNvSpPr/>
              <p:nvPr>
                <p:custDataLst>
                  <p:tags r:id="rId202"/>
                </p:custDataLst>
              </p:nvPr>
            </p:nvSpPr>
            <p:spPr>
              <a:xfrm>
                <a:off x="7162360"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77" name="任意多边形: 形状 776"/>
              <p:cNvSpPr/>
              <p:nvPr>
                <p:custDataLst>
                  <p:tags r:id="rId203"/>
                </p:custDataLst>
              </p:nvPr>
            </p:nvSpPr>
            <p:spPr>
              <a:xfrm>
                <a:off x="7162360"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78" name="任意多边形: 形状 777"/>
              <p:cNvSpPr/>
              <p:nvPr>
                <p:custDataLst>
                  <p:tags r:id="rId204"/>
                </p:custDataLst>
              </p:nvPr>
            </p:nvSpPr>
            <p:spPr>
              <a:xfrm>
                <a:off x="7162360"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79" name="任意多边形: 形状 778"/>
              <p:cNvSpPr/>
              <p:nvPr>
                <p:custDataLst>
                  <p:tags r:id="rId205"/>
                </p:custDataLst>
              </p:nvPr>
            </p:nvSpPr>
            <p:spPr>
              <a:xfrm>
                <a:off x="7162360"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80" name="任意多边形: 形状 779"/>
              <p:cNvSpPr/>
              <p:nvPr>
                <p:custDataLst>
                  <p:tags r:id="rId206"/>
                </p:custDataLst>
              </p:nvPr>
            </p:nvSpPr>
            <p:spPr>
              <a:xfrm>
                <a:off x="7162360"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81" name="任意多边形: 形状 780"/>
              <p:cNvSpPr/>
              <p:nvPr>
                <p:custDataLst>
                  <p:tags r:id="rId207"/>
                </p:custDataLst>
              </p:nvPr>
            </p:nvSpPr>
            <p:spPr>
              <a:xfrm>
                <a:off x="7162360"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82" name="任意多边形: 形状 781"/>
              <p:cNvSpPr/>
              <p:nvPr>
                <p:custDataLst>
                  <p:tags r:id="rId208"/>
                </p:custDataLst>
              </p:nvPr>
            </p:nvSpPr>
            <p:spPr>
              <a:xfrm>
                <a:off x="7162360"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83" name="任意多边形: 形状 782"/>
              <p:cNvSpPr/>
              <p:nvPr>
                <p:custDataLst>
                  <p:tags r:id="rId209"/>
                </p:custDataLst>
              </p:nvPr>
            </p:nvSpPr>
            <p:spPr>
              <a:xfrm>
                <a:off x="7162360"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84" name="任意多边形: 形状 783"/>
              <p:cNvSpPr/>
              <p:nvPr>
                <p:custDataLst>
                  <p:tags r:id="rId210"/>
                </p:custDataLst>
              </p:nvPr>
            </p:nvSpPr>
            <p:spPr>
              <a:xfrm>
                <a:off x="7077413"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85" name="任意多边形: 形状 784"/>
              <p:cNvSpPr/>
              <p:nvPr>
                <p:custDataLst>
                  <p:tags r:id="rId211"/>
                </p:custDataLst>
              </p:nvPr>
            </p:nvSpPr>
            <p:spPr>
              <a:xfrm>
                <a:off x="7077413"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86" name="任意多边形: 形状 785"/>
              <p:cNvSpPr/>
              <p:nvPr>
                <p:custDataLst>
                  <p:tags r:id="rId212"/>
                </p:custDataLst>
              </p:nvPr>
            </p:nvSpPr>
            <p:spPr>
              <a:xfrm>
                <a:off x="7077413"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87" name="任意多边形: 形状 786"/>
              <p:cNvSpPr/>
              <p:nvPr>
                <p:custDataLst>
                  <p:tags r:id="rId213"/>
                </p:custDataLst>
              </p:nvPr>
            </p:nvSpPr>
            <p:spPr>
              <a:xfrm>
                <a:off x="7077413"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88" name="任意多边形: 形状 787"/>
              <p:cNvSpPr/>
              <p:nvPr>
                <p:custDataLst>
                  <p:tags r:id="rId214"/>
                </p:custDataLst>
              </p:nvPr>
            </p:nvSpPr>
            <p:spPr>
              <a:xfrm>
                <a:off x="7077413"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89" name="任意多边形: 形状 788"/>
              <p:cNvSpPr/>
              <p:nvPr>
                <p:custDataLst>
                  <p:tags r:id="rId215"/>
                </p:custDataLst>
              </p:nvPr>
            </p:nvSpPr>
            <p:spPr>
              <a:xfrm>
                <a:off x="7077413"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90" name="任意多边形: 形状 789"/>
              <p:cNvSpPr/>
              <p:nvPr>
                <p:custDataLst>
                  <p:tags r:id="rId216"/>
                </p:custDataLst>
              </p:nvPr>
            </p:nvSpPr>
            <p:spPr>
              <a:xfrm>
                <a:off x="7077413"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91" name="任意多边形: 形状 790"/>
              <p:cNvSpPr/>
              <p:nvPr>
                <p:custDataLst>
                  <p:tags r:id="rId217"/>
                </p:custDataLst>
              </p:nvPr>
            </p:nvSpPr>
            <p:spPr>
              <a:xfrm>
                <a:off x="7077413"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92" name="任意多边形: 形状 791"/>
              <p:cNvSpPr/>
              <p:nvPr>
                <p:custDataLst>
                  <p:tags r:id="rId218"/>
                </p:custDataLst>
              </p:nvPr>
            </p:nvSpPr>
            <p:spPr>
              <a:xfrm>
                <a:off x="7077413"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93" name="任意多边形: 形状 792"/>
              <p:cNvSpPr/>
              <p:nvPr>
                <p:custDataLst>
                  <p:tags r:id="rId219"/>
                </p:custDataLst>
              </p:nvPr>
            </p:nvSpPr>
            <p:spPr>
              <a:xfrm>
                <a:off x="7077413"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94" name="任意多边形: 形状 793"/>
              <p:cNvSpPr/>
              <p:nvPr>
                <p:custDataLst>
                  <p:tags r:id="rId220"/>
                </p:custDataLst>
              </p:nvPr>
            </p:nvSpPr>
            <p:spPr>
              <a:xfrm>
                <a:off x="7077413"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95" name="任意多边形: 形状 794"/>
              <p:cNvSpPr/>
              <p:nvPr>
                <p:custDataLst>
                  <p:tags r:id="rId221"/>
                </p:custDataLst>
              </p:nvPr>
            </p:nvSpPr>
            <p:spPr>
              <a:xfrm>
                <a:off x="7077413"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96" name="任意多边形: 形状 795"/>
              <p:cNvSpPr/>
              <p:nvPr>
                <p:custDataLst>
                  <p:tags r:id="rId222"/>
                </p:custDataLst>
              </p:nvPr>
            </p:nvSpPr>
            <p:spPr>
              <a:xfrm>
                <a:off x="7077413"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97" name="任意多边形: 形状 796"/>
              <p:cNvSpPr/>
              <p:nvPr>
                <p:custDataLst>
                  <p:tags r:id="rId223"/>
                </p:custDataLst>
              </p:nvPr>
            </p:nvSpPr>
            <p:spPr>
              <a:xfrm>
                <a:off x="7077413"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98" name="任意多边形: 形状 797"/>
              <p:cNvSpPr/>
              <p:nvPr>
                <p:custDataLst>
                  <p:tags r:id="rId224"/>
                </p:custDataLst>
              </p:nvPr>
            </p:nvSpPr>
            <p:spPr>
              <a:xfrm>
                <a:off x="7077413"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99" name="任意多边形: 形状 798"/>
              <p:cNvSpPr/>
              <p:nvPr>
                <p:custDataLst>
                  <p:tags r:id="rId225"/>
                </p:custDataLst>
              </p:nvPr>
            </p:nvSpPr>
            <p:spPr>
              <a:xfrm>
                <a:off x="7077413"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00" name="任意多边形: 形状 799"/>
              <p:cNvSpPr/>
              <p:nvPr>
                <p:custDataLst>
                  <p:tags r:id="rId226"/>
                </p:custDataLst>
              </p:nvPr>
            </p:nvSpPr>
            <p:spPr>
              <a:xfrm>
                <a:off x="7077413"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01" name="任意多边形: 形状 800"/>
              <p:cNvSpPr/>
              <p:nvPr>
                <p:custDataLst>
                  <p:tags r:id="rId227"/>
                </p:custDataLst>
              </p:nvPr>
            </p:nvSpPr>
            <p:spPr>
              <a:xfrm>
                <a:off x="7077413"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02" name="任意多边形: 形状 801"/>
              <p:cNvSpPr/>
              <p:nvPr>
                <p:custDataLst>
                  <p:tags r:id="rId228"/>
                </p:custDataLst>
              </p:nvPr>
            </p:nvSpPr>
            <p:spPr>
              <a:xfrm>
                <a:off x="7077413"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03" name="任意多边形: 形状 802"/>
              <p:cNvSpPr/>
              <p:nvPr>
                <p:custDataLst>
                  <p:tags r:id="rId229"/>
                </p:custDataLst>
              </p:nvPr>
            </p:nvSpPr>
            <p:spPr>
              <a:xfrm>
                <a:off x="7077413"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04" name="任意多边形: 形状 803"/>
              <p:cNvSpPr/>
              <p:nvPr>
                <p:custDataLst>
                  <p:tags r:id="rId230"/>
                </p:custDataLst>
              </p:nvPr>
            </p:nvSpPr>
            <p:spPr>
              <a:xfrm>
                <a:off x="7077413"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05" name="任意多边形: 形状 804"/>
              <p:cNvSpPr/>
              <p:nvPr>
                <p:custDataLst>
                  <p:tags r:id="rId231"/>
                </p:custDataLst>
              </p:nvPr>
            </p:nvSpPr>
            <p:spPr>
              <a:xfrm>
                <a:off x="7077413"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06" name="任意多边形: 形状 805"/>
              <p:cNvSpPr/>
              <p:nvPr>
                <p:custDataLst>
                  <p:tags r:id="rId232"/>
                </p:custDataLst>
              </p:nvPr>
            </p:nvSpPr>
            <p:spPr>
              <a:xfrm>
                <a:off x="7077413"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07" name="任意多边形: 形状 806"/>
              <p:cNvSpPr/>
              <p:nvPr>
                <p:custDataLst>
                  <p:tags r:id="rId233"/>
                </p:custDataLst>
              </p:nvPr>
            </p:nvSpPr>
            <p:spPr>
              <a:xfrm>
                <a:off x="6993369"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08" name="任意多边形: 形状 807"/>
              <p:cNvSpPr/>
              <p:nvPr>
                <p:custDataLst>
                  <p:tags r:id="rId234"/>
                </p:custDataLst>
              </p:nvPr>
            </p:nvSpPr>
            <p:spPr>
              <a:xfrm>
                <a:off x="6993369"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09" name="任意多边形: 形状 808"/>
              <p:cNvSpPr/>
              <p:nvPr>
                <p:custDataLst>
                  <p:tags r:id="rId235"/>
                </p:custDataLst>
              </p:nvPr>
            </p:nvSpPr>
            <p:spPr>
              <a:xfrm>
                <a:off x="6993369"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10" name="任意多边形: 形状 809"/>
              <p:cNvSpPr/>
              <p:nvPr>
                <p:custDataLst>
                  <p:tags r:id="rId236"/>
                </p:custDataLst>
              </p:nvPr>
            </p:nvSpPr>
            <p:spPr>
              <a:xfrm>
                <a:off x="6993369"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11" name="任意多边形: 形状 810"/>
              <p:cNvSpPr/>
              <p:nvPr>
                <p:custDataLst>
                  <p:tags r:id="rId237"/>
                </p:custDataLst>
              </p:nvPr>
            </p:nvSpPr>
            <p:spPr>
              <a:xfrm>
                <a:off x="6993369"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12" name="任意多边形: 形状 811"/>
              <p:cNvSpPr/>
              <p:nvPr>
                <p:custDataLst>
                  <p:tags r:id="rId238"/>
                </p:custDataLst>
              </p:nvPr>
            </p:nvSpPr>
            <p:spPr>
              <a:xfrm>
                <a:off x="6993369"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13" name="任意多边形: 形状 812"/>
              <p:cNvSpPr/>
              <p:nvPr>
                <p:custDataLst>
                  <p:tags r:id="rId239"/>
                </p:custDataLst>
              </p:nvPr>
            </p:nvSpPr>
            <p:spPr>
              <a:xfrm>
                <a:off x="6993369"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14" name="任意多边形: 形状 813"/>
              <p:cNvSpPr/>
              <p:nvPr>
                <p:custDataLst>
                  <p:tags r:id="rId240"/>
                </p:custDataLst>
              </p:nvPr>
            </p:nvSpPr>
            <p:spPr>
              <a:xfrm>
                <a:off x="6993369"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15" name="任意多边形: 形状 814"/>
              <p:cNvSpPr/>
              <p:nvPr>
                <p:custDataLst>
                  <p:tags r:id="rId241"/>
                </p:custDataLst>
              </p:nvPr>
            </p:nvSpPr>
            <p:spPr>
              <a:xfrm>
                <a:off x="6993369"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16" name="任意多边形: 形状 815"/>
              <p:cNvSpPr/>
              <p:nvPr>
                <p:custDataLst>
                  <p:tags r:id="rId242"/>
                </p:custDataLst>
              </p:nvPr>
            </p:nvSpPr>
            <p:spPr>
              <a:xfrm>
                <a:off x="6993369"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17" name="任意多边形: 形状 816"/>
              <p:cNvSpPr/>
              <p:nvPr>
                <p:custDataLst>
                  <p:tags r:id="rId243"/>
                </p:custDataLst>
              </p:nvPr>
            </p:nvSpPr>
            <p:spPr>
              <a:xfrm>
                <a:off x="6993369"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18" name="任意多边形: 形状 817"/>
              <p:cNvSpPr/>
              <p:nvPr>
                <p:custDataLst>
                  <p:tags r:id="rId244"/>
                </p:custDataLst>
              </p:nvPr>
            </p:nvSpPr>
            <p:spPr>
              <a:xfrm>
                <a:off x="6993369"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19" name="任意多边形: 形状 818"/>
              <p:cNvSpPr/>
              <p:nvPr>
                <p:custDataLst>
                  <p:tags r:id="rId245"/>
                </p:custDataLst>
              </p:nvPr>
            </p:nvSpPr>
            <p:spPr>
              <a:xfrm>
                <a:off x="6993369"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20" name="任意多边形: 形状 819"/>
              <p:cNvSpPr/>
              <p:nvPr>
                <p:custDataLst>
                  <p:tags r:id="rId246"/>
                </p:custDataLst>
              </p:nvPr>
            </p:nvSpPr>
            <p:spPr>
              <a:xfrm>
                <a:off x="6993369"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21" name="任意多边形: 形状 820"/>
              <p:cNvSpPr/>
              <p:nvPr>
                <p:custDataLst>
                  <p:tags r:id="rId247"/>
                </p:custDataLst>
              </p:nvPr>
            </p:nvSpPr>
            <p:spPr>
              <a:xfrm>
                <a:off x="6993369"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22" name="任意多边形: 形状 821"/>
              <p:cNvSpPr/>
              <p:nvPr>
                <p:custDataLst>
                  <p:tags r:id="rId248"/>
                </p:custDataLst>
              </p:nvPr>
            </p:nvSpPr>
            <p:spPr>
              <a:xfrm>
                <a:off x="6993369"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23" name="任意多边形: 形状 822"/>
              <p:cNvSpPr/>
              <p:nvPr>
                <p:custDataLst>
                  <p:tags r:id="rId249"/>
                </p:custDataLst>
              </p:nvPr>
            </p:nvSpPr>
            <p:spPr>
              <a:xfrm>
                <a:off x="6993369"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24" name="任意多边形: 形状 823"/>
              <p:cNvSpPr/>
              <p:nvPr>
                <p:custDataLst>
                  <p:tags r:id="rId250"/>
                </p:custDataLst>
              </p:nvPr>
            </p:nvSpPr>
            <p:spPr>
              <a:xfrm>
                <a:off x="6993369"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25" name="任意多边形: 形状 824"/>
              <p:cNvSpPr/>
              <p:nvPr>
                <p:custDataLst>
                  <p:tags r:id="rId251"/>
                </p:custDataLst>
              </p:nvPr>
            </p:nvSpPr>
            <p:spPr>
              <a:xfrm>
                <a:off x="6993369"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26" name="任意多边形: 形状 825"/>
              <p:cNvSpPr/>
              <p:nvPr>
                <p:custDataLst>
                  <p:tags r:id="rId252"/>
                </p:custDataLst>
              </p:nvPr>
            </p:nvSpPr>
            <p:spPr>
              <a:xfrm>
                <a:off x="6993369"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27" name="任意多边形: 形状 826"/>
              <p:cNvSpPr/>
              <p:nvPr>
                <p:custDataLst>
                  <p:tags r:id="rId253"/>
                </p:custDataLst>
              </p:nvPr>
            </p:nvSpPr>
            <p:spPr>
              <a:xfrm>
                <a:off x="6993369"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28" name="任意多边形: 形状 827"/>
              <p:cNvSpPr/>
              <p:nvPr>
                <p:custDataLst>
                  <p:tags r:id="rId254"/>
                </p:custDataLst>
              </p:nvPr>
            </p:nvSpPr>
            <p:spPr>
              <a:xfrm>
                <a:off x="6993369"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29" name="任意多边形: 形状 828"/>
              <p:cNvSpPr/>
              <p:nvPr>
                <p:custDataLst>
                  <p:tags r:id="rId255"/>
                </p:custDataLst>
              </p:nvPr>
            </p:nvSpPr>
            <p:spPr>
              <a:xfrm>
                <a:off x="6993369"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30" name="任意多边形: 形状 829"/>
              <p:cNvSpPr/>
              <p:nvPr>
                <p:custDataLst>
                  <p:tags r:id="rId256"/>
                </p:custDataLst>
              </p:nvPr>
            </p:nvSpPr>
            <p:spPr>
              <a:xfrm>
                <a:off x="6908422"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31" name="任意多边形: 形状 830"/>
              <p:cNvSpPr/>
              <p:nvPr>
                <p:custDataLst>
                  <p:tags r:id="rId257"/>
                </p:custDataLst>
              </p:nvPr>
            </p:nvSpPr>
            <p:spPr>
              <a:xfrm>
                <a:off x="6908422"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32" name="任意多边形: 形状 831"/>
              <p:cNvSpPr/>
              <p:nvPr>
                <p:custDataLst>
                  <p:tags r:id="rId258"/>
                </p:custDataLst>
              </p:nvPr>
            </p:nvSpPr>
            <p:spPr>
              <a:xfrm>
                <a:off x="6908422"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33" name="任意多边形: 形状 832"/>
              <p:cNvSpPr/>
              <p:nvPr>
                <p:custDataLst>
                  <p:tags r:id="rId259"/>
                </p:custDataLst>
              </p:nvPr>
            </p:nvSpPr>
            <p:spPr>
              <a:xfrm>
                <a:off x="6908422"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34" name="任意多边形: 形状 833"/>
              <p:cNvSpPr/>
              <p:nvPr>
                <p:custDataLst>
                  <p:tags r:id="rId260"/>
                </p:custDataLst>
              </p:nvPr>
            </p:nvSpPr>
            <p:spPr>
              <a:xfrm>
                <a:off x="6908422"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35" name="任意多边形: 形状 834"/>
              <p:cNvSpPr/>
              <p:nvPr>
                <p:custDataLst>
                  <p:tags r:id="rId261"/>
                </p:custDataLst>
              </p:nvPr>
            </p:nvSpPr>
            <p:spPr>
              <a:xfrm>
                <a:off x="6908422"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36" name="任意多边形: 形状 835"/>
              <p:cNvSpPr/>
              <p:nvPr>
                <p:custDataLst>
                  <p:tags r:id="rId262"/>
                </p:custDataLst>
              </p:nvPr>
            </p:nvSpPr>
            <p:spPr>
              <a:xfrm>
                <a:off x="6908422"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37" name="任意多边形: 形状 836"/>
              <p:cNvSpPr/>
              <p:nvPr>
                <p:custDataLst>
                  <p:tags r:id="rId263"/>
                </p:custDataLst>
              </p:nvPr>
            </p:nvSpPr>
            <p:spPr>
              <a:xfrm>
                <a:off x="6908422"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38" name="任意多边形: 形状 837"/>
              <p:cNvSpPr/>
              <p:nvPr>
                <p:custDataLst>
                  <p:tags r:id="rId264"/>
                </p:custDataLst>
              </p:nvPr>
            </p:nvSpPr>
            <p:spPr>
              <a:xfrm>
                <a:off x="6908422"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39" name="任意多边形: 形状 838"/>
              <p:cNvSpPr/>
              <p:nvPr>
                <p:custDataLst>
                  <p:tags r:id="rId265"/>
                </p:custDataLst>
              </p:nvPr>
            </p:nvSpPr>
            <p:spPr>
              <a:xfrm>
                <a:off x="6908422"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40" name="任意多边形: 形状 839"/>
              <p:cNvSpPr/>
              <p:nvPr>
                <p:custDataLst>
                  <p:tags r:id="rId266"/>
                </p:custDataLst>
              </p:nvPr>
            </p:nvSpPr>
            <p:spPr>
              <a:xfrm>
                <a:off x="6908422"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41" name="任意多边形: 形状 840"/>
              <p:cNvSpPr/>
              <p:nvPr>
                <p:custDataLst>
                  <p:tags r:id="rId267"/>
                </p:custDataLst>
              </p:nvPr>
            </p:nvSpPr>
            <p:spPr>
              <a:xfrm>
                <a:off x="6908422"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42" name="任意多边形: 形状 841"/>
              <p:cNvSpPr/>
              <p:nvPr>
                <p:custDataLst>
                  <p:tags r:id="rId268"/>
                </p:custDataLst>
              </p:nvPr>
            </p:nvSpPr>
            <p:spPr>
              <a:xfrm>
                <a:off x="6908422"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43" name="任意多边形: 形状 842"/>
              <p:cNvSpPr/>
              <p:nvPr>
                <p:custDataLst>
                  <p:tags r:id="rId269"/>
                </p:custDataLst>
              </p:nvPr>
            </p:nvSpPr>
            <p:spPr>
              <a:xfrm>
                <a:off x="6908422"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44" name="任意多边形: 形状 843"/>
              <p:cNvSpPr/>
              <p:nvPr>
                <p:custDataLst>
                  <p:tags r:id="rId270"/>
                </p:custDataLst>
              </p:nvPr>
            </p:nvSpPr>
            <p:spPr>
              <a:xfrm>
                <a:off x="6908422"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45" name="任意多边形: 形状 844"/>
              <p:cNvSpPr/>
              <p:nvPr>
                <p:custDataLst>
                  <p:tags r:id="rId271"/>
                </p:custDataLst>
              </p:nvPr>
            </p:nvSpPr>
            <p:spPr>
              <a:xfrm>
                <a:off x="6908422"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46" name="任意多边形: 形状 845"/>
              <p:cNvSpPr/>
              <p:nvPr>
                <p:custDataLst>
                  <p:tags r:id="rId272"/>
                </p:custDataLst>
              </p:nvPr>
            </p:nvSpPr>
            <p:spPr>
              <a:xfrm>
                <a:off x="6908422"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47" name="任意多边形: 形状 846"/>
              <p:cNvSpPr/>
              <p:nvPr>
                <p:custDataLst>
                  <p:tags r:id="rId273"/>
                </p:custDataLst>
              </p:nvPr>
            </p:nvSpPr>
            <p:spPr>
              <a:xfrm>
                <a:off x="6908422"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48" name="任意多边形: 形状 847"/>
              <p:cNvSpPr/>
              <p:nvPr>
                <p:custDataLst>
                  <p:tags r:id="rId274"/>
                </p:custDataLst>
              </p:nvPr>
            </p:nvSpPr>
            <p:spPr>
              <a:xfrm>
                <a:off x="6908422"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49" name="任意多边形: 形状 848"/>
              <p:cNvSpPr/>
              <p:nvPr>
                <p:custDataLst>
                  <p:tags r:id="rId275"/>
                </p:custDataLst>
              </p:nvPr>
            </p:nvSpPr>
            <p:spPr>
              <a:xfrm>
                <a:off x="6908422"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50" name="任意多边形: 形状 849"/>
              <p:cNvSpPr/>
              <p:nvPr>
                <p:custDataLst>
                  <p:tags r:id="rId276"/>
                </p:custDataLst>
              </p:nvPr>
            </p:nvSpPr>
            <p:spPr>
              <a:xfrm>
                <a:off x="6908422"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51" name="任意多边形: 形状 850"/>
              <p:cNvSpPr/>
              <p:nvPr>
                <p:custDataLst>
                  <p:tags r:id="rId277"/>
                </p:custDataLst>
              </p:nvPr>
            </p:nvSpPr>
            <p:spPr>
              <a:xfrm>
                <a:off x="6908422"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52" name="任意多边形: 形状 851"/>
              <p:cNvSpPr/>
              <p:nvPr>
                <p:custDataLst>
                  <p:tags r:id="rId278"/>
                </p:custDataLst>
              </p:nvPr>
            </p:nvSpPr>
            <p:spPr>
              <a:xfrm>
                <a:off x="6908422"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53" name="任意多边形: 形状 852"/>
              <p:cNvSpPr/>
              <p:nvPr>
                <p:custDataLst>
                  <p:tags r:id="rId279"/>
                </p:custDataLst>
              </p:nvPr>
            </p:nvSpPr>
            <p:spPr>
              <a:xfrm>
                <a:off x="6824378"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54" name="任意多边形: 形状 853"/>
              <p:cNvSpPr/>
              <p:nvPr>
                <p:custDataLst>
                  <p:tags r:id="rId280"/>
                </p:custDataLst>
              </p:nvPr>
            </p:nvSpPr>
            <p:spPr>
              <a:xfrm>
                <a:off x="6824378"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55" name="任意多边形: 形状 854"/>
              <p:cNvSpPr/>
              <p:nvPr>
                <p:custDataLst>
                  <p:tags r:id="rId281"/>
                </p:custDataLst>
              </p:nvPr>
            </p:nvSpPr>
            <p:spPr>
              <a:xfrm>
                <a:off x="6824378"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56" name="任意多边形: 形状 855"/>
              <p:cNvSpPr/>
              <p:nvPr>
                <p:custDataLst>
                  <p:tags r:id="rId282"/>
                </p:custDataLst>
              </p:nvPr>
            </p:nvSpPr>
            <p:spPr>
              <a:xfrm>
                <a:off x="6824378"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57" name="任意多边形: 形状 856"/>
              <p:cNvSpPr/>
              <p:nvPr>
                <p:custDataLst>
                  <p:tags r:id="rId283"/>
                </p:custDataLst>
              </p:nvPr>
            </p:nvSpPr>
            <p:spPr>
              <a:xfrm>
                <a:off x="6824378"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58" name="任意多边形: 形状 857"/>
              <p:cNvSpPr/>
              <p:nvPr>
                <p:custDataLst>
                  <p:tags r:id="rId284"/>
                </p:custDataLst>
              </p:nvPr>
            </p:nvSpPr>
            <p:spPr>
              <a:xfrm>
                <a:off x="6824378"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59" name="任意多边形: 形状 858"/>
              <p:cNvSpPr/>
              <p:nvPr>
                <p:custDataLst>
                  <p:tags r:id="rId285"/>
                </p:custDataLst>
              </p:nvPr>
            </p:nvSpPr>
            <p:spPr>
              <a:xfrm>
                <a:off x="6824378"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60" name="任意多边形: 形状 859"/>
              <p:cNvSpPr/>
              <p:nvPr>
                <p:custDataLst>
                  <p:tags r:id="rId286"/>
                </p:custDataLst>
              </p:nvPr>
            </p:nvSpPr>
            <p:spPr>
              <a:xfrm>
                <a:off x="6824378"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61" name="任意多边形: 形状 860"/>
              <p:cNvSpPr/>
              <p:nvPr>
                <p:custDataLst>
                  <p:tags r:id="rId287"/>
                </p:custDataLst>
              </p:nvPr>
            </p:nvSpPr>
            <p:spPr>
              <a:xfrm>
                <a:off x="6824378"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62" name="任意多边形: 形状 861"/>
              <p:cNvSpPr/>
              <p:nvPr>
                <p:custDataLst>
                  <p:tags r:id="rId288"/>
                </p:custDataLst>
              </p:nvPr>
            </p:nvSpPr>
            <p:spPr>
              <a:xfrm>
                <a:off x="6824378"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63" name="任意多边形: 形状 862"/>
              <p:cNvSpPr/>
              <p:nvPr>
                <p:custDataLst>
                  <p:tags r:id="rId289"/>
                </p:custDataLst>
              </p:nvPr>
            </p:nvSpPr>
            <p:spPr>
              <a:xfrm>
                <a:off x="6824378"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64" name="任意多边形: 形状 863"/>
              <p:cNvSpPr/>
              <p:nvPr>
                <p:custDataLst>
                  <p:tags r:id="rId290"/>
                </p:custDataLst>
              </p:nvPr>
            </p:nvSpPr>
            <p:spPr>
              <a:xfrm>
                <a:off x="6824378"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65" name="任意多边形: 形状 864"/>
              <p:cNvSpPr/>
              <p:nvPr>
                <p:custDataLst>
                  <p:tags r:id="rId291"/>
                </p:custDataLst>
              </p:nvPr>
            </p:nvSpPr>
            <p:spPr>
              <a:xfrm>
                <a:off x="6824378"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66" name="任意多边形: 形状 865"/>
              <p:cNvSpPr/>
              <p:nvPr>
                <p:custDataLst>
                  <p:tags r:id="rId292"/>
                </p:custDataLst>
              </p:nvPr>
            </p:nvSpPr>
            <p:spPr>
              <a:xfrm>
                <a:off x="6824378"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67" name="任意多边形: 形状 866"/>
              <p:cNvSpPr/>
              <p:nvPr>
                <p:custDataLst>
                  <p:tags r:id="rId293"/>
                </p:custDataLst>
              </p:nvPr>
            </p:nvSpPr>
            <p:spPr>
              <a:xfrm>
                <a:off x="6824378"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68" name="任意多边形: 形状 867"/>
              <p:cNvSpPr/>
              <p:nvPr>
                <p:custDataLst>
                  <p:tags r:id="rId294"/>
                </p:custDataLst>
              </p:nvPr>
            </p:nvSpPr>
            <p:spPr>
              <a:xfrm>
                <a:off x="6824378"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69" name="任意多边形: 形状 868"/>
              <p:cNvSpPr/>
              <p:nvPr>
                <p:custDataLst>
                  <p:tags r:id="rId295"/>
                </p:custDataLst>
              </p:nvPr>
            </p:nvSpPr>
            <p:spPr>
              <a:xfrm>
                <a:off x="6824378"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70" name="任意多边形: 形状 869"/>
              <p:cNvSpPr/>
              <p:nvPr>
                <p:custDataLst>
                  <p:tags r:id="rId296"/>
                </p:custDataLst>
              </p:nvPr>
            </p:nvSpPr>
            <p:spPr>
              <a:xfrm>
                <a:off x="6824378"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71" name="任意多边形: 形状 870"/>
              <p:cNvSpPr/>
              <p:nvPr>
                <p:custDataLst>
                  <p:tags r:id="rId297"/>
                </p:custDataLst>
              </p:nvPr>
            </p:nvSpPr>
            <p:spPr>
              <a:xfrm>
                <a:off x="6824378"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72" name="任意多边形: 形状 871"/>
              <p:cNvSpPr/>
              <p:nvPr>
                <p:custDataLst>
                  <p:tags r:id="rId298"/>
                </p:custDataLst>
              </p:nvPr>
            </p:nvSpPr>
            <p:spPr>
              <a:xfrm>
                <a:off x="6824378"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73" name="任意多边形: 形状 872"/>
              <p:cNvSpPr/>
              <p:nvPr>
                <p:custDataLst>
                  <p:tags r:id="rId299"/>
                </p:custDataLst>
              </p:nvPr>
            </p:nvSpPr>
            <p:spPr>
              <a:xfrm>
                <a:off x="6824378"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74" name="任意多边形: 形状 873"/>
              <p:cNvSpPr/>
              <p:nvPr>
                <p:custDataLst>
                  <p:tags r:id="rId300"/>
                </p:custDataLst>
              </p:nvPr>
            </p:nvSpPr>
            <p:spPr>
              <a:xfrm>
                <a:off x="6824378"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75" name="任意多边形: 形状 874"/>
              <p:cNvSpPr/>
              <p:nvPr>
                <p:custDataLst>
                  <p:tags r:id="rId301"/>
                </p:custDataLst>
              </p:nvPr>
            </p:nvSpPr>
            <p:spPr>
              <a:xfrm>
                <a:off x="6824378"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76" name="任意多边形: 形状 875"/>
              <p:cNvSpPr/>
              <p:nvPr>
                <p:custDataLst>
                  <p:tags r:id="rId302"/>
                </p:custDataLst>
              </p:nvPr>
            </p:nvSpPr>
            <p:spPr>
              <a:xfrm>
                <a:off x="6740334"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77" name="任意多边形: 形状 876"/>
              <p:cNvSpPr/>
              <p:nvPr>
                <p:custDataLst>
                  <p:tags r:id="rId303"/>
                </p:custDataLst>
              </p:nvPr>
            </p:nvSpPr>
            <p:spPr>
              <a:xfrm>
                <a:off x="6740334"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78" name="任意多边形: 形状 877"/>
              <p:cNvSpPr/>
              <p:nvPr>
                <p:custDataLst>
                  <p:tags r:id="rId304"/>
                </p:custDataLst>
              </p:nvPr>
            </p:nvSpPr>
            <p:spPr>
              <a:xfrm>
                <a:off x="6740334"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79" name="任意多边形: 形状 878"/>
              <p:cNvSpPr/>
              <p:nvPr>
                <p:custDataLst>
                  <p:tags r:id="rId305"/>
                </p:custDataLst>
              </p:nvPr>
            </p:nvSpPr>
            <p:spPr>
              <a:xfrm>
                <a:off x="6740334"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80" name="任意多边形: 形状 879"/>
              <p:cNvSpPr/>
              <p:nvPr>
                <p:custDataLst>
                  <p:tags r:id="rId306"/>
                </p:custDataLst>
              </p:nvPr>
            </p:nvSpPr>
            <p:spPr>
              <a:xfrm>
                <a:off x="6740334"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81" name="任意多边形: 形状 880"/>
              <p:cNvSpPr/>
              <p:nvPr>
                <p:custDataLst>
                  <p:tags r:id="rId307"/>
                </p:custDataLst>
              </p:nvPr>
            </p:nvSpPr>
            <p:spPr>
              <a:xfrm>
                <a:off x="6740334"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82" name="任意多边形: 形状 881"/>
              <p:cNvSpPr/>
              <p:nvPr>
                <p:custDataLst>
                  <p:tags r:id="rId308"/>
                </p:custDataLst>
              </p:nvPr>
            </p:nvSpPr>
            <p:spPr>
              <a:xfrm>
                <a:off x="6740334"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83" name="任意多边形: 形状 882"/>
              <p:cNvSpPr/>
              <p:nvPr>
                <p:custDataLst>
                  <p:tags r:id="rId309"/>
                </p:custDataLst>
              </p:nvPr>
            </p:nvSpPr>
            <p:spPr>
              <a:xfrm>
                <a:off x="6740334"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84" name="任意多边形: 形状 883"/>
              <p:cNvSpPr/>
              <p:nvPr>
                <p:custDataLst>
                  <p:tags r:id="rId310"/>
                </p:custDataLst>
              </p:nvPr>
            </p:nvSpPr>
            <p:spPr>
              <a:xfrm>
                <a:off x="6740334"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85" name="任意多边形: 形状 884"/>
              <p:cNvSpPr/>
              <p:nvPr>
                <p:custDataLst>
                  <p:tags r:id="rId311"/>
                </p:custDataLst>
              </p:nvPr>
            </p:nvSpPr>
            <p:spPr>
              <a:xfrm>
                <a:off x="6740334"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86" name="任意多边形: 形状 885"/>
              <p:cNvSpPr/>
              <p:nvPr>
                <p:custDataLst>
                  <p:tags r:id="rId312"/>
                </p:custDataLst>
              </p:nvPr>
            </p:nvSpPr>
            <p:spPr>
              <a:xfrm>
                <a:off x="6740334"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87" name="任意多边形: 形状 886"/>
              <p:cNvSpPr/>
              <p:nvPr>
                <p:custDataLst>
                  <p:tags r:id="rId313"/>
                </p:custDataLst>
              </p:nvPr>
            </p:nvSpPr>
            <p:spPr>
              <a:xfrm>
                <a:off x="6740334"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88" name="任意多边形: 形状 887"/>
              <p:cNvSpPr/>
              <p:nvPr>
                <p:custDataLst>
                  <p:tags r:id="rId314"/>
                </p:custDataLst>
              </p:nvPr>
            </p:nvSpPr>
            <p:spPr>
              <a:xfrm>
                <a:off x="6740334"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89" name="任意多边形: 形状 888"/>
              <p:cNvSpPr/>
              <p:nvPr>
                <p:custDataLst>
                  <p:tags r:id="rId315"/>
                </p:custDataLst>
              </p:nvPr>
            </p:nvSpPr>
            <p:spPr>
              <a:xfrm>
                <a:off x="6740334"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90" name="任意多边形: 形状 889"/>
              <p:cNvSpPr/>
              <p:nvPr>
                <p:custDataLst>
                  <p:tags r:id="rId316"/>
                </p:custDataLst>
              </p:nvPr>
            </p:nvSpPr>
            <p:spPr>
              <a:xfrm>
                <a:off x="6740334"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91" name="任意多边形: 形状 890"/>
              <p:cNvSpPr/>
              <p:nvPr>
                <p:custDataLst>
                  <p:tags r:id="rId317"/>
                </p:custDataLst>
              </p:nvPr>
            </p:nvSpPr>
            <p:spPr>
              <a:xfrm>
                <a:off x="6740334"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92" name="任意多边形: 形状 891"/>
              <p:cNvSpPr/>
              <p:nvPr>
                <p:custDataLst>
                  <p:tags r:id="rId318"/>
                </p:custDataLst>
              </p:nvPr>
            </p:nvSpPr>
            <p:spPr>
              <a:xfrm>
                <a:off x="6740334"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93" name="任意多边形: 形状 892"/>
              <p:cNvSpPr/>
              <p:nvPr>
                <p:custDataLst>
                  <p:tags r:id="rId319"/>
                </p:custDataLst>
              </p:nvPr>
            </p:nvSpPr>
            <p:spPr>
              <a:xfrm>
                <a:off x="6740334"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94" name="任意多边形: 形状 893"/>
              <p:cNvSpPr/>
              <p:nvPr>
                <p:custDataLst>
                  <p:tags r:id="rId320"/>
                </p:custDataLst>
              </p:nvPr>
            </p:nvSpPr>
            <p:spPr>
              <a:xfrm>
                <a:off x="6740334"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95" name="任意多边形: 形状 894"/>
              <p:cNvSpPr/>
              <p:nvPr>
                <p:custDataLst>
                  <p:tags r:id="rId321"/>
                </p:custDataLst>
              </p:nvPr>
            </p:nvSpPr>
            <p:spPr>
              <a:xfrm>
                <a:off x="6740334"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96" name="任意多边形: 形状 895"/>
              <p:cNvSpPr/>
              <p:nvPr>
                <p:custDataLst>
                  <p:tags r:id="rId322"/>
                </p:custDataLst>
              </p:nvPr>
            </p:nvSpPr>
            <p:spPr>
              <a:xfrm>
                <a:off x="6740334"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97" name="任意多边形: 形状 896"/>
              <p:cNvSpPr/>
              <p:nvPr>
                <p:custDataLst>
                  <p:tags r:id="rId323"/>
                </p:custDataLst>
              </p:nvPr>
            </p:nvSpPr>
            <p:spPr>
              <a:xfrm>
                <a:off x="6740334"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98" name="任意多边形: 形状 897"/>
              <p:cNvSpPr/>
              <p:nvPr>
                <p:custDataLst>
                  <p:tags r:id="rId324"/>
                </p:custDataLst>
              </p:nvPr>
            </p:nvSpPr>
            <p:spPr>
              <a:xfrm>
                <a:off x="6740334"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99" name="任意多边形: 形状 898"/>
              <p:cNvSpPr/>
              <p:nvPr>
                <p:custDataLst>
                  <p:tags r:id="rId325"/>
                </p:custDataLst>
              </p:nvPr>
            </p:nvSpPr>
            <p:spPr>
              <a:xfrm>
                <a:off x="6655387"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00" name="任意多边形: 形状 899"/>
              <p:cNvSpPr/>
              <p:nvPr>
                <p:custDataLst>
                  <p:tags r:id="rId326"/>
                </p:custDataLst>
              </p:nvPr>
            </p:nvSpPr>
            <p:spPr>
              <a:xfrm>
                <a:off x="6655387"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01" name="任意多边形: 形状 900"/>
              <p:cNvSpPr/>
              <p:nvPr>
                <p:custDataLst>
                  <p:tags r:id="rId327"/>
                </p:custDataLst>
              </p:nvPr>
            </p:nvSpPr>
            <p:spPr>
              <a:xfrm>
                <a:off x="6655387"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02" name="任意多边形: 形状 901"/>
              <p:cNvSpPr/>
              <p:nvPr>
                <p:custDataLst>
                  <p:tags r:id="rId328"/>
                </p:custDataLst>
              </p:nvPr>
            </p:nvSpPr>
            <p:spPr>
              <a:xfrm>
                <a:off x="6655387"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03" name="任意多边形: 形状 902"/>
              <p:cNvSpPr/>
              <p:nvPr>
                <p:custDataLst>
                  <p:tags r:id="rId329"/>
                </p:custDataLst>
              </p:nvPr>
            </p:nvSpPr>
            <p:spPr>
              <a:xfrm>
                <a:off x="6655387"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04" name="任意多边形: 形状 903"/>
              <p:cNvSpPr/>
              <p:nvPr>
                <p:custDataLst>
                  <p:tags r:id="rId330"/>
                </p:custDataLst>
              </p:nvPr>
            </p:nvSpPr>
            <p:spPr>
              <a:xfrm>
                <a:off x="6655387"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05" name="任意多边形: 形状 904"/>
              <p:cNvSpPr/>
              <p:nvPr>
                <p:custDataLst>
                  <p:tags r:id="rId331"/>
                </p:custDataLst>
              </p:nvPr>
            </p:nvSpPr>
            <p:spPr>
              <a:xfrm>
                <a:off x="6655387"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06" name="任意多边形: 形状 905"/>
              <p:cNvSpPr/>
              <p:nvPr>
                <p:custDataLst>
                  <p:tags r:id="rId332"/>
                </p:custDataLst>
              </p:nvPr>
            </p:nvSpPr>
            <p:spPr>
              <a:xfrm>
                <a:off x="6655387"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07" name="任意多边形: 形状 906"/>
              <p:cNvSpPr/>
              <p:nvPr>
                <p:custDataLst>
                  <p:tags r:id="rId333"/>
                </p:custDataLst>
              </p:nvPr>
            </p:nvSpPr>
            <p:spPr>
              <a:xfrm>
                <a:off x="6655387"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08" name="任意多边形: 形状 907"/>
              <p:cNvSpPr/>
              <p:nvPr>
                <p:custDataLst>
                  <p:tags r:id="rId334"/>
                </p:custDataLst>
              </p:nvPr>
            </p:nvSpPr>
            <p:spPr>
              <a:xfrm>
                <a:off x="6655387"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09" name="任意多边形: 形状 908"/>
              <p:cNvSpPr/>
              <p:nvPr>
                <p:custDataLst>
                  <p:tags r:id="rId335"/>
                </p:custDataLst>
              </p:nvPr>
            </p:nvSpPr>
            <p:spPr>
              <a:xfrm>
                <a:off x="6655387"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10" name="任意多边形: 形状 909"/>
              <p:cNvSpPr/>
              <p:nvPr>
                <p:custDataLst>
                  <p:tags r:id="rId336"/>
                </p:custDataLst>
              </p:nvPr>
            </p:nvSpPr>
            <p:spPr>
              <a:xfrm>
                <a:off x="6655387"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11" name="任意多边形: 形状 910"/>
              <p:cNvSpPr/>
              <p:nvPr>
                <p:custDataLst>
                  <p:tags r:id="rId337"/>
                </p:custDataLst>
              </p:nvPr>
            </p:nvSpPr>
            <p:spPr>
              <a:xfrm>
                <a:off x="6655387"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12" name="任意多边形: 形状 911"/>
              <p:cNvSpPr/>
              <p:nvPr>
                <p:custDataLst>
                  <p:tags r:id="rId338"/>
                </p:custDataLst>
              </p:nvPr>
            </p:nvSpPr>
            <p:spPr>
              <a:xfrm>
                <a:off x="6655387"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13" name="任意多边形: 形状 912"/>
              <p:cNvSpPr/>
              <p:nvPr>
                <p:custDataLst>
                  <p:tags r:id="rId339"/>
                </p:custDataLst>
              </p:nvPr>
            </p:nvSpPr>
            <p:spPr>
              <a:xfrm>
                <a:off x="6655387"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14" name="任意多边形: 形状 913"/>
              <p:cNvSpPr/>
              <p:nvPr>
                <p:custDataLst>
                  <p:tags r:id="rId340"/>
                </p:custDataLst>
              </p:nvPr>
            </p:nvSpPr>
            <p:spPr>
              <a:xfrm>
                <a:off x="6655387"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15" name="任意多边形: 形状 914"/>
              <p:cNvSpPr/>
              <p:nvPr>
                <p:custDataLst>
                  <p:tags r:id="rId341"/>
                </p:custDataLst>
              </p:nvPr>
            </p:nvSpPr>
            <p:spPr>
              <a:xfrm>
                <a:off x="6655387"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16" name="任意多边形: 形状 915"/>
              <p:cNvSpPr/>
              <p:nvPr>
                <p:custDataLst>
                  <p:tags r:id="rId342"/>
                </p:custDataLst>
              </p:nvPr>
            </p:nvSpPr>
            <p:spPr>
              <a:xfrm>
                <a:off x="6655387"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17" name="任意多边形: 形状 916"/>
              <p:cNvSpPr/>
              <p:nvPr>
                <p:custDataLst>
                  <p:tags r:id="rId343"/>
                </p:custDataLst>
              </p:nvPr>
            </p:nvSpPr>
            <p:spPr>
              <a:xfrm>
                <a:off x="6655387"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18" name="任意多边形: 形状 917"/>
              <p:cNvSpPr/>
              <p:nvPr>
                <p:custDataLst>
                  <p:tags r:id="rId344"/>
                </p:custDataLst>
              </p:nvPr>
            </p:nvSpPr>
            <p:spPr>
              <a:xfrm>
                <a:off x="6655387"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19" name="任意多边形: 形状 918"/>
              <p:cNvSpPr/>
              <p:nvPr>
                <p:custDataLst>
                  <p:tags r:id="rId345"/>
                </p:custDataLst>
              </p:nvPr>
            </p:nvSpPr>
            <p:spPr>
              <a:xfrm>
                <a:off x="6655387"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20" name="任意多边形: 形状 919"/>
              <p:cNvSpPr/>
              <p:nvPr>
                <p:custDataLst>
                  <p:tags r:id="rId346"/>
                </p:custDataLst>
              </p:nvPr>
            </p:nvSpPr>
            <p:spPr>
              <a:xfrm>
                <a:off x="6655387"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21" name="任意多边形: 形状 920"/>
              <p:cNvSpPr/>
              <p:nvPr>
                <p:custDataLst>
                  <p:tags r:id="rId347"/>
                </p:custDataLst>
              </p:nvPr>
            </p:nvSpPr>
            <p:spPr>
              <a:xfrm>
                <a:off x="6655387"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22" name="任意多边形: 形状 921"/>
              <p:cNvSpPr/>
              <p:nvPr>
                <p:custDataLst>
                  <p:tags r:id="rId348"/>
                </p:custDataLst>
              </p:nvPr>
            </p:nvSpPr>
            <p:spPr>
              <a:xfrm>
                <a:off x="6571343"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23" name="任意多边形: 形状 922"/>
              <p:cNvSpPr/>
              <p:nvPr>
                <p:custDataLst>
                  <p:tags r:id="rId349"/>
                </p:custDataLst>
              </p:nvPr>
            </p:nvSpPr>
            <p:spPr>
              <a:xfrm>
                <a:off x="6571343"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24" name="任意多边形: 形状 923"/>
              <p:cNvSpPr/>
              <p:nvPr>
                <p:custDataLst>
                  <p:tags r:id="rId350"/>
                </p:custDataLst>
              </p:nvPr>
            </p:nvSpPr>
            <p:spPr>
              <a:xfrm>
                <a:off x="6571343"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25" name="任意多边形: 形状 924"/>
              <p:cNvSpPr/>
              <p:nvPr>
                <p:custDataLst>
                  <p:tags r:id="rId351"/>
                </p:custDataLst>
              </p:nvPr>
            </p:nvSpPr>
            <p:spPr>
              <a:xfrm>
                <a:off x="6571343"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26" name="任意多边形: 形状 925"/>
              <p:cNvSpPr/>
              <p:nvPr>
                <p:custDataLst>
                  <p:tags r:id="rId352"/>
                </p:custDataLst>
              </p:nvPr>
            </p:nvSpPr>
            <p:spPr>
              <a:xfrm>
                <a:off x="6571343"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27" name="任意多边形: 形状 926"/>
              <p:cNvSpPr/>
              <p:nvPr>
                <p:custDataLst>
                  <p:tags r:id="rId353"/>
                </p:custDataLst>
              </p:nvPr>
            </p:nvSpPr>
            <p:spPr>
              <a:xfrm>
                <a:off x="6571343"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28" name="任意多边形: 形状 927"/>
              <p:cNvSpPr/>
              <p:nvPr>
                <p:custDataLst>
                  <p:tags r:id="rId354"/>
                </p:custDataLst>
              </p:nvPr>
            </p:nvSpPr>
            <p:spPr>
              <a:xfrm>
                <a:off x="6571343"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29" name="任意多边形: 形状 928"/>
              <p:cNvSpPr/>
              <p:nvPr>
                <p:custDataLst>
                  <p:tags r:id="rId355"/>
                </p:custDataLst>
              </p:nvPr>
            </p:nvSpPr>
            <p:spPr>
              <a:xfrm>
                <a:off x="6571343"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30" name="任意多边形: 形状 929"/>
              <p:cNvSpPr/>
              <p:nvPr>
                <p:custDataLst>
                  <p:tags r:id="rId356"/>
                </p:custDataLst>
              </p:nvPr>
            </p:nvSpPr>
            <p:spPr>
              <a:xfrm>
                <a:off x="6571343"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31" name="任意多边形: 形状 930"/>
              <p:cNvSpPr/>
              <p:nvPr>
                <p:custDataLst>
                  <p:tags r:id="rId357"/>
                </p:custDataLst>
              </p:nvPr>
            </p:nvSpPr>
            <p:spPr>
              <a:xfrm>
                <a:off x="6571343"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32" name="任意多边形: 形状 931"/>
              <p:cNvSpPr/>
              <p:nvPr>
                <p:custDataLst>
                  <p:tags r:id="rId358"/>
                </p:custDataLst>
              </p:nvPr>
            </p:nvSpPr>
            <p:spPr>
              <a:xfrm>
                <a:off x="6571343"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33" name="任意多边形: 形状 932"/>
              <p:cNvSpPr/>
              <p:nvPr>
                <p:custDataLst>
                  <p:tags r:id="rId359"/>
                </p:custDataLst>
              </p:nvPr>
            </p:nvSpPr>
            <p:spPr>
              <a:xfrm>
                <a:off x="6571343"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34" name="任意多边形: 形状 933"/>
              <p:cNvSpPr/>
              <p:nvPr>
                <p:custDataLst>
                  <p:tags r:id="rId360"/>
                </p:custDataLst>
              </p:nvPr>
            </p:nvSpPr>
            <p:spPr>
              <a:xfrm>
                <a:off x="6571343"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35" name="任意多边形: 形状 934"/>
              <p:cNvSpPr/>
              <p:nvPr>
                <p:custDataLst>
                  <p:tags r:id="rId361"/>
                </p:custDataLst>
              </p:nvPr>
            </p:nvSpPr>
            <p:spPr>
              <a:xfrm>
                <a:off x="6571343"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36" name="任意多边形: 形状 935"/>
              <p:cNvSpPr/>
              <p:nvPr>
                <p:custDataLst>
                  <p:tags r:id="rId362"/>
                </p:custDataLst>
              </p:nvPr>
            </p:nvSpPr>
            <p:spPr>
              <a:xfrm>
                <a:off x="6571343"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37" name="任意多边形: 形状 936"/>
              <p:cNvSpPr/>
              <p:nvPr>
                <p:custDataLst>
                  <p:tags r:id="rId363"/>
                </p:custDataLst>
              </p:nvPr>
            </p:nvSpPr>
            <p:spPr>
              <a:xfrm>
                <a:off x="6571343"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38" name="任意多边形: 形状 937"/>
              <p:cNvSpPr/>
              <p:nvPr>
                <p:custDataLst>
                  <p:tags r:id="rId364"/>
                </p:custDataLst>
              </p:nvPr>
            </p:nvSpPr>
            <p:spPr>
              <a:xfrm>
                <a:off x="6571343"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39" name="任意多边形: 形状 938"/>
              <p:cNvSpPr/>
              <p:nvPr>
                <p:custDataLst>
                  <p:tags r:id="rId365"/>
                </p:custDataLst>
              </p:nvPr>
            </p:nvSpPr>
            <p:spPr>
              <a:xfrm>
                <a:off x="6571343"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40" name="任意多边形: 形状 939"/>
              <p:cNvSpPr/>
              <p:nvPr>
                <p:custDataLst>
                  <p:tags r:id="rId366"/>
                </p:custDataLst>
              </p:nvPr>
            </p:nvSpPr>
            <p:spPr>
              <a:xfrm>
                <a:off x="6571343"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41" name="任意多边形: 形状 940"/>
              <p:cNvSpPr/>
              <p:nvPr>
                <p:custDataLst>
                  <p:tags r:id="rId367"/>
                </p:custDataLst>
              </p:nvPr>
            </p:nvSpPr>
            <p:spPr>
              <a:xfrm>
                <a:off x="6571343"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42" name="任意多边形: 形状 941"/>
              <p:cNvSpPr/>
              <p:nvPr>
                <p:custDataLst>
                  <p:tags r:id="rId368"/>
                </p:custDataLst>
              </p:nvPr>
            </p:nvSpPr>
            <p:spPr>
              <a:xfrm>
                <a:off x="6571343"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43" name="任意多边形: 形状 942"/>
              <p:cNvSpPr/>
              <p:nvPr>
                <p:custDataLst>
                  <p:tags r:id="rId369"/>
                </p:custDataLst>
              </p:nvPr>
            </p:nvSpPr>
            <p:spPr>
              <a:xfrm>
                <a:off x="6571343"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44" name="任意多边形: 形状 943"/>
              <p:cNvSpPr/>
              <p:nvPr>
                <p:custDataLst>
                  <p:tags r:id="rId370"/>
                </p:custDataLst>
              </p:nvPr>
            </p:nvSpPr>
            <p:spPr>
              <a:xfrm>
                <a:off x="6571343"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45" name="任意多边形: 形状 944"/>
              <p:cNvSpPr/>
              <p:nvPr>
                <p:custDataLst>
                  <p:tags r:id="rId371"/>
                </p:custDataLst>
              </p:nvPr>
            </p:nvSpPr>
            <p:spPr>
              <a:xfrm>
                <a:off x="6486396"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46" name="任意多边形: 形状 945"/>
              <p:cNvSpPr/>
              <p:nvPr>
                <p:custDataLst>
                  <p:tags r:id="rId372"/>
                </p:custDataLst>
              </p:nvPr>
            </p:nvSpPr>
            <p:spPr>
              <a:xfrm>
                <a:off x="6486396"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47" name="任意多边形: 形状 946"/>
              <p:cNvSpPr/>
              <p:nvPr>
                <p:custDataLst>
                  <p:tags r:id="rId373"/>
                </p:custDataLst>
              </p:nvPr>
            </p:nvSpPr>
            <p:spPr>
              <a:xfrm>
                <a:off x="6486396"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48" name="任意多边形: 形状 947"/>
              <p:cNvSpPr/>
              <p:nvPr>
                <p:custDataLst>
                  <p:tags r:id="rId374"/>
                </p:custDataLst>
              </p:nvPr>
            </p:nvSpPr>
            <p:spPr>
              <a:xfrm>
                <a:off x="6486396"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49" name="任意多边形: 形状 948"/>
              <p:cNvSpPr/>
              <p:nvPr>
                <p:custDataLst>
                  <p:tags r:id="rId375"/>
                </p:custDataLst>
              </p:nvPr>
            </p:nvSpPr>
            <p:spPr>
              <a:xfrm>
                <a:off x="6486396"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50" name="任意多边形: 形状 949"/>
              <p:cNvSpPr/>
              <p:nvPr>
                <p:custDataLst>
                  <p:tags r:id="rId376"/>
                </p:custDataLst>
              </p:nvPr>
            </p:nvSpPr>
            <p:spPr>
              <a:xfrm>
                <a:off x="6486396"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51" name="任意多边形: 形状 950"/>
              <p:cNvSpPr/>
              <p:nvPr>
                <p:custDataLst>
                  <p:tags r:id="rId377"/>
                </p:custDataLst>
              </p:nvPr>
            </p:nvSpPr>
            <p:spPr>
              <a:xfrm>
                <a:off x="6486396"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52" name="任意多边形: 形状 951"/>
              <p:cNvSpPr/>
              <p:nvPr>
                <p:custDataLst>
                  <p:tags r:id="rId378"/>
                </p:custDataLst>
              </p:nvPr>
            </p:nvSpPr>
            <p:spPr>
              <a:xfrm>
                <a:off x="6486396"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53" name="任意多边形: 形状 952"/>
              <p:cNvSpPr/>
              <p:nvPr>
                <p:custDataLst>
                  <p:tags r:id="rId379"/>
                </p:custDataLst>
              </p:nvPr>
            </p:nvSpPr>
            <p:spPr>
              <a:xfrm>
                <a:off x="6486396"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54" name="任意多边形: 形状 953"/>
              <p:cNvSpPr/>
              <p:nvPr>
                <p:custDataLst>
                  <p:tags r:id="rId380"/>
                </p:custDataLst>
              </p:nvPr>
            </p:nvSpPr>
            <p:spPr>
              <a:xfrm>
                <a:off x="6486396"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55" name="任意多边形: 形状 954"/>
              <p:cNvSpPr/>
              <p:nvPr>
                <p:custDataLst>
                  <p:tags r:id="rId381"/>
                </p:custDataLst>
              </p:nvPr>
            </p:nvSpPr>
            <p:spPr>
              <a:xfrm>
                <a:off x="6486396"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56" name="任意多边形: 形状 955"/>
              <p:cNvSpPr/>
              <p:nvPr>
                <p:custDataLst>
                  <p:tags r:id="rId382"/>
                </p:custDataLst>
              </p:nvPr>
            </p:nvSpPr>
            <p:spPr>
              <a:xfrm>
                <a:off x="6486396"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57" name="任意多边形: 形状 956"/>
              <p:cNvSpPr/>
              <p:nvPr>
                <p:custDataLst>
                  <p:tags r:id="rId383"/>
                </p:custDataLst>
              </p:nvPr>
            </p:nvSpPr>
            <p:spPr>
              <a:xfrm>
                <a:off x="6486396"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58" name="任意多边形: 形状 957"/>
              <p:cNvSpPr/>
              <p:nvPr>
                <p:custDataLst>
                  <p:tags r:id="rId384"/>
                </p:custDataLst>
              </p:nvPr>
            </p:nvSpPr>
            <p:spPr>
              <a:xfrm>
                <a:off x="6486396"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59" name="任意多边形: 形状 958"/>
              <p:cNvSpPr/>
              <p:nvPr>
                <p:custDataLst>
                  <p:tags r:id="rId385"/>
                </p:custDataLst>
              </p:nvPr>
            </p:nvSpPr>
            <p:spPr>
              <a:xfrm>
                <a:off x="6486396"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60" name="任意多边形: 形状 959"/>
              <p:cNvSpPr/>
              <p:nvPr>
                <p:custDataLst>
                  <p:tags r:id="rId386"/>
                </p:custDataLst>
              </p:nvPr>
            </p:nvSpPr>
            <p:spPr>
              <a:xfrm>
                <a:off x="6486396"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61" name="任意多边形: 形状 960"/>
              <p:cNvSpPr/>
              <p:nvPr>
                <p:custDataLst>
                  <p:tags r:id="rId387"/>
                </p:custDataLst>
              </p:nvPr>
            </p:nvSpPr>
            <p:spPr>
              <a:xfrm>
                <a:off x="6486396"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62" name="任意多边形: 形状 961"/>
              <p:cNvSpPr/>
              <p:nvPr>
                <p:custDataLst>
                  <p:tags r:id="rId388"/>
                </p:custDataLst>
              </p:nvPr>
            </p:nvSpPr>
            <p:spPr>
              <a:xfrm>
                <a:off x="6486396"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63" name="任意多边形: 形状 962"/>
              <p:cNvSpPr/>
              <p:nvPr>
                <p:custDataLst>
                  <p:tags r:id="rId389"/>
                </p:custDataLst>
              </p:nvPr>
            </p:nvSpPr>
            <p:spPr>
              <a:xfrm>
                <a:off x="6486396"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64" name="任意多边形: 形状 963"/>
              <p:cNvSpPr/>
              <p:nvPr>
                <p:custDataLst>
                  <p:tags r:id="rId390"/>
                </p:custDataLst>
              </p:nvPr>
            </p:nvSpPr>
            <p:spPr>
              <a:xfrm>
                <a:off x="6486396"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65" name="任意多边形: 形状 964"/>
              <p:cNvSpPr/>
              <p:nvPr>
                <p:custDataLst>
                  <p:tags r:id="rId391"/>
                </p:custDataLst>
              </p:nvPr>
            </p:nvSpPr>
            <p:spPr>
              <a:xfrm>
                <a:off x="6486396"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66" name="任意多边形: 形状 965"/>
              <p:cNvSpPr/>
              <p:nvPr>
                <p:custDataLst>
                  <p:tags r:id="rId392"/>
                </p:custDataLst>
              </p:nvPr>
            </p:nvSpPr>
            <p:spPr>
              <a:xfrm>
                <a:off x="6486396"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67" name="任意多边形: 形状 966"/>
              <p:cNvSpPr/>
              <p:nvPr>
                <p:custDataLst>
                  <p:tags r:id="rId393"/>
                </p:custDataLst>
              </p:nvPr>
            </p:nvSpPr>
            <p:spPr>
              <a:xfrm>
                <a:off x="6486396"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68" name="任意多边形: 形状 967"/>
              <p:cNvSpPr/>
              <p:nvPr>
                <p:custDataLst>
                  <p:tags r:id="rId394"/>
                </p:custDataLst>
              </p:nvPr>
            </p:nvSpPr>
            <p:spPr>
              <a:xfrm>
                <a:off x="6402352"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69" name="任意多边形: 形状 968"/>
              <p:cNvSpPr/>
              <p:nvPr>
                <p:custDataLst>
                  <p:tags r:id="rId395"/>
                </p:custDataLst>
              </p:nvPr>
            </p:nvSpPr>
            <p:spPr>
              <a:xfrm>
                <a:off x="6402352"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70" name="任意多边形: 形状 969"/>
              <p:cNvSpPr/>
              <p:nvPr>
                <p:custDataLst>
                  <p:tags r:id="rId396"/>
                </p:custDataLst>
              </p:nvPr>
            </p:nvSpPr>
            <p:spPr>
              <a:xfrm>
                <a:off x="6402352"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71" name="任意多边形: 形状 970"/>
              <p:cNvSpPr/>
              <p:nvPr>
                <p:custDataLst>
                  <p:tags r:id="rId397"/>
                </p:custDataLst>
              </p:nvPr>
            </p:nvSpPr>
            <p:spPr>
              <a:xfrm>
                <a:off x="6402352"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72" name="任意多边形: 形状 971"/>
              <p:cNvSpPr/>
              <p:nvPr>
                <p:custDataLst>
                  <p:tags r:id="rId398"/>
                </p:custDataLst>
              </p:nvPr>
            </p:nvSpPr>
            <p:spPr>
              <a:xfrm>
                <a:off x="6402352"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73" name="任意多边形: 形状 972"/>
              <p:cNvSpPr/>
              <p:nvPr>
                <p:custDataLst>
                  <p:tags r:id="rId399"/>
                </p:custDataLst>
              </p:nvPr>
            </p:nvSpPr>
            <p:spPr>
              <a:xfrm>
                <a:off x="6402352"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74" name="任意多边形: 形状 973"/>
              <p:cNvSpPr/>
              <p:nvPr>
                <p:custDataLst>
                  <p:tags r:id="rId400"/>
                </p:custDataLst>
              </p:nvPr>
            </p:nvSpPr>
            <p:spPr>
              <a:xfrm>
                <a:off x="6402352"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75" name="任意多边形: 形状 974"/>
              <p:cNvSpPr/>
              <p:nvPr>
                <p:custDataLst>
                  <p:tags r:id="rId401"/>
                </p:custDataLst>
              </p:nvPr>
            </p:nvSpPr>
            <p:spPr>
              <a:xfrm>
                <a:off x="6402352"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76" name="任意多边形: 形状 975"/>
              <p:cNvSpPr/>
              <p:nvPr>
                <p:custDataLst>
                  <p:tags r:id="rId402"/>
                </p:custDataLst>
              </p:nvPr>
            </p:nvSpPr>
            <p:spPr>
              <a:xfrm>
                <a:off x="6402352"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77" name="任意多边形: 形状 976"/>
              <p:cNvSpPr/>
              <p:nvPr>
                <p:custDataLst>
                  <p:tags r:id="rId403"/>
                </p:custDataLst>
              </p:nvPr>
            </p:nvSpPr>
            <p:spPr>
              <a:xfrm>
                <a:off x="6402352"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78" name="任意多边形: 形状 977"/>
              <p:cNvSpPr/>
              <p:nvPr>
                <p:custDataLst>
                  <p:tags r:id="rId404"/>
                </p:custDataLst>
              </p:nvPr>
            </p:nvSpPr>
            <p:spPr>
              <a:xfrm>
                <a:off x="6402352"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79" name="任意多边形: 形状 978"/>
              <p:cNvSpPr/>
              <p:nvPr>
                <p:custDataLst>
                  <p:tags r:id="rId405"/>
                </p:custDataLst>
              </p:nvPr>
            </p:nvSpPr>
            <p:spPr>
              <a:xfrm>
                <a:off x="6402352"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80" name="任意多边形: 形状 979"/>
              <p:cNvSpPr/>
              <p:nvPr>
                <p:custDataLst>
                  <p:tags r:id="rId406"/>
                </p:custDataLst>
              </p:nvPr>
            </p:nvSpPr>
            <p:spPr>
              <a:xfrm>
                <a:off x="6402352"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81" name="任意多边形: 形状 980"/>
              <p:cNvSpPr/>
              <p:nvPr>
                <p:custDataLst>
                  <p:tags r:id="rId407"/>
                </p:custDataLst>
              </p:nvPr>
            </p:nvSpPr>
            <p:spPr>
              <a:xfrm>
                <a:off x="6402352"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82" name="任意多边形: 形状 981"/>
              <p:cNvSpPr/>
              <p:nvPr>
                <p:custDataLst>
                  <p:tags r:id="rId408"/>
                </p:custDataLst>
              </p:nvPr>
            </p:nvSpPr>
            <p:spPr>
              <a:xfrm>
                <a:off x="6402352"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83" name="任意多边形: 形状 982"/>
              <p:cNvSpPr/>
              <p:nvPr>
                <p:custDataLst>
                  <p:tags r:id="rId409"/>
                </p:custDataLst>
              </p:nvPr>
            </p:nvSpPr>
            <p:spPr>
              <a:xfrm>
                <a:off x="6402352"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84" name="任意多边形: 形状 983"/>
              <p:cNvSpPr/>
              <p:nvPr>
                <p:custDataLst>
                  <p:tags r:id="rId410"/>
                </p:custDataLst>
              </p:nvPr>
            </p:nvSpPr>
            <p:spPr>
              <a:xfrm>
                <a:off x="6402352"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85" name="任意多边形: 形状 984"/>
              <p:cNvSpPr/>
              <p:nvPr>
                <p:custDataLst>
                  <p:tags r:id="rId411"/>
                </p:custDataLst>
              </p:nvPr>
            </p:nvSpPr>
            <p:spPr>
              <a:xfrm>
                <a:off x="6402352"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86" name="任意多边形: 形状 985"/>
              <p:cNvSpPr/>
              <p:nvPr>
                <p:custDataLst>
                  <p:tags r:id="rId412"/>
                </p:custDataLst>
              </p:nvPr>
            </p:nvSpPr>
            <p:spPr>
              <a:xfrm>
                <a:off x="6402352"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87" name="任意多边形: 形状 986"/>
              <p:cNvSpPr/>
              <p:nvPr>
                <p:custDataLst>
                  <p:tags r:id="rId413"/>
                </p:custDataLst>
              </p:nvPr>
            </p:nvSpPr>
            <p:spPr>
              <a:xfrm>
                <a:off x="6402352"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88" name="任意多边形: 形状 987"/>
              <p:cNvSpPr/>
              <p:nvPr>
                <p:custDataLst>
                  <p:tags r:id="rId414"/>
                </p:custDataLst>
              </p:nvPr>
            </p:nvSpPr>
            <p:spPr>
              <a:xfrm>
                <a:off x="6402352"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89" name="任意多边形: 形状 988"/>
              <p:cNvSpPr/>
              <p:nvPr>
                <p:custDataLst>
                  <p:tags r:id="rId415"/>
                </p:custDataLst>
              </p:nvPr>
            </p:nvSpPr>
            <p:spPr>
              <a:xfrm>
                <a:off x="6402352"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90" name="任意多边形: 形状 989"/>
              <p:cNvSpPr/>
              <p:nvPr>
                <p:custDataLst>
                  <p:tags r:id="rId416"/>
                </p:custDataLst>
              </p:nvPr>
            </p:nvSpPr>
            <p:spPr>
              <a:xfrm>
                <a:off x="6402352"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91" name="任意多边形: 形状 990"/>
              <p:cNvSpPr/>
              <p:nvPr>
                <p:custDataLst>
                  <p:tags r:id="rId417"/>
                </p:custDataLst>
              </p:nvPr>
            </p:nvSpPr>
            <p:spPr>
              <a:xfrm>
                <a:off x="6318309"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92" name="任意多边形: 形状 991"/>
              <p:cNvSpPr/>
              <p:nvPr>
                <p:custDataLst>
                  <p:tags r:id="rId418"/>
                </p:custDataLst>
              </p:nvPr>
            </p:nvSpPr>
            <p:spPr>
              <a:xfrm>
                <a:off x="6318309"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93" name="任意多边形: 形状 992"/>
              <p:cNvSpPr/>
              <p:nvPr>
                <p:custDataLst>
                  <p:tags r:id="rId419"/>
                </p:custDataLst>
              </p:nvPr>
            </p:nvSpPr>
            <p:spPr>
              <a:xfrm>
                <a:off x="6318309"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94" name="任意多边形: 形状 993"/>
              <p:cNvSpPr/>
              <p:nvPr>
                <p:custDataLst>
                  <p:tags r:id="rId420"/>
                </p:custDataLst>
              </p:nvPr>
            </p:nvSpPr>
            <p:spPr>
              <a:xfrm>
                <a:off x="6318309"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95" name="任意多边形: 形状 994"/>
              <p:cNvSpPr/>
              <p:nvPr>
                <p:custDataLst>
                  <p:tags r:id="rId421"/>
                </p:custDataLst>
              </p:nvPr>
            </p:nvSpPr>
            <p:spPr>
              <a:xfrm>
                <a:off x="6318309"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96" name="任意多边形: 形状 995"/>
              <p:cNvSpPr/>
              <p:nvPr>
                <p:custDataLst>
                  <p:tags r:id="rId422"/>
                </p:custDataLst>
              </p:nvPr>
            </p:nvSpPr>
            <p:spPr>
              <a:xfrm>
                <a:off x="6318309"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97" name="任意多边形: 形状 996"/>
              <p:cNvSpPr/>
              <p:nvPr>
                <p:custDataLst>
                  <p:tags r:id="rId423"/>
                </p:custDataLst>
              </p:nvPr>
            </p:nvSpPr>
            <p:spPr>
              <a:xfrm>
                <a:off x="6318309"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98" name="任意多边形: 形状 997"/>
              <p:cNvSpPr/>
              <p:nvPr>
                <p:custDataLst>
                  <p:tags r:id="rId424"/>
                </p:custDataLst>
              </p:nvPr>
            </p:nvSpPr>
            <p:spPr>
              <a:xfrm>
                <a:off x="6318309"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99" name="任意多边形: 形状 998"/>
              <p:cNvSpPr/>
              <p:nvPr>
                <p:custDataLst>
                  <p:tags r:id="rId425"/>
                </p:custDataLst>
              </p:nvPr>
            </p:nvSpPr>
            <p:spPr>
              <a:xfrm>
                <a:off x="6318309"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00" name="任意多边形: 形状 999"/>
              <p:cNvSpPr/>
              <p:nvPr>
                <p:custDataLst>
                  <p:tags r:id="rId426"/>
                </p:custDataLst>
              </p:nvPr>
            </p:nvSpPr>
            <p:spPr>
              <a:xfrm>
                <a:off x="6318309"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01" name="任意多边形: 形状 1000"/>
              <p:cNvSpPr/>
              <p:nvPr>
                <p:custDataLst>
                  <p:tags r:id="rId427"/>
                </p:custDataLst>
              </p:nvPr>
            </p:nvSpPr>
            <p:spPr>
              <a:xfrm>
                <a:off x="6318309"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02" name="任意多边形: 形状 1001"/>
              <p:cNvSpPr/>
              <p:nvPr>
                <p:custDataLst>
                  <p:tags r:id="rId428"/>
                </p:custDataLst>
              </p:nvPr>
            </p:nvSpPr>
            <p:spPr>
              <a:xfrm>
                <a:off x="6318309"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03" name="任意多边形: 形状 1002"/>
              <p:cNvSpPr/>
              <p:nvPr>
                <p:custDataLst>
                  <p:tags r:id="rId429"/>
                </p:custDataLst>
              </p:nvPr>
            </p:nvSpPr>
            <p:spPr>
              <a:xfrm>
                <a:off x="6318309"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04" name="任意多边形: 形状 1003"/>
              <p:cNvSpPr/>
              <p:nvPr>
                <p:custDataLst>
                  <p:tags r:id="rId430"/>
                </p:custDataLst>
              </p:nvPr>
            </p:nvSpPr>
            <p:spPr>
              <a:xfrm>
                <a:off x="6318309"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05" name="任意多边形: 形状 1004"/>
              <p:cNvSpPr/>
              <p:nvPr>
                <p:custDataLst>
                  <p:tags r:id="rId431"/>
                </p:custDataLst>
              </p:nvPr>
            </p:nvSpPr>
            <p:spPr>
              <a:xfrm>
                <a:off x="6318309"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06" name="任意多边形: 形状 1005"/>
              <p:cNvSpPr/>
              <p:nvPr>
                <p:custDataLst>
                  <p:tags r:id="rId432"/>
                </p:custDataLst>
              </p:nvPr>
            </p:nvSpPr>
            <p:spPr>
              <a:xfrm>
                <a:off x="6318309"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07" name="任意多边形: 形状 1006"/>
              <p:cNvSpPr/>
              <p:nvPr>
                <p:custDataLst>
                  <p:tags r:id="rId433"/>
                </p:custDataLst>
              </p:nvPr>
            </p:nvSpPr>
            <p:spPr>
              <a:xfrm>
                <a:off x="6318309"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08" name="任意多边形: 形状 1007"/>
              <p:cNvSpPr/>
              <p:nvPr>
                <p:custDataLst>
                  <p:tags r:id="rId434"/>
                </p:custDataLst>
              </p:nvPr>
            </p:nvSpPr>
            <p:spPr>
              <a:xfrm>
                <a:off x="6318309"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09" name="任意多边形: 形状 1008"/>
              <p:cNvSpPr/>
              <p:nvPr>
                <p:custDataLst>
                  <p:tags r:id="rId435"/>
                </p:custDataLst>
              </p:nvPr>
            </p:nvSpPr>
            <p:spPr>
              <a:xfrm>
                <a:off x="6318309"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10" name="任意多边形: 形状 1009"/>
              <p:cNvSpPr/>
              <p:nvPr>
                <p:custDataLst>
                  <p:tags r:id="rId436"/>
                </p:custDataLst>
              </p:nvPr>
            </p:nvSpPr>
            <p:spPr>
              <a:xfrm>
                <a:off x="6318309"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11" name="任意多边形: 形状 1010"/>
              <p:cNvSpPr/>
              <p:nvPr>
                <p:custDataLst>
                  <p:tags r:id="rId437"/>
                </p:custDataLst>
              </p:nvPr>
            </p:nvSpPr>
            <p:spPr>
              <a:xfrm>
                <a:off x="6318309"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12" name="任意多边形: 形状 1011"/>
              <p:cNvSpPr/>
              <p:nvPr>
                <p:custDataLst>
                  <p:tags r:id="rId438"/>
                </p:custDataLst>
              </p:nvPr>
            </p:nvSpPr>
            <p:spPr>
              <a:xfrm>
                <a:off x="6318309"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13" name="任意多边形: 形状 1012"/>
              <p:cNvSpPr/>
              <p:nvPr>
                <p:custDataLst>
                  <p:tags r:id="rId439"/>
                </p:custDataLst>
              </p:nvPr>
            </p:nvSpPr>
            <p:spPr>
              <a:xfrm>
                <a:off x="6318309"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14" name="任意多边形: 形状 1013"/>
              <p:cNvSpPr/>
              <p:nvPr>
                <p:custDataLst>
                  <p:tags r:id="rId440"/>
                </p:custDataLst>
              </p:nvPr>
            </p:nvSpPr>
            <p:spPr>
              <a:xfrm>
                <a:off x="6233361"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15" name="任意多边形: 形状 1014"/>
              <p:cNvSpPr/>
              <p:nvPr>
                <p:custDataLst>
                  <p:tags r:id="rId441"/>
                </p:custDataLst>
              </p:nvPr>
            </p:nvSpPr>
            <p:spPr>
              <a:xfrm>
                <a:off x="6233361"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16" name="任意多边形: 形状 1015"/>
              <p:cNvSpPr/>
              <p:nvPr>
                <p:custDataLst>
                  <p:tags r:id="rId442"/>
                </p:custDataLst>
              </p:nvPr>
            </p:nvSpPr>
            <p:spPr>
              <a:xfrm>
                <a:off x="6233361"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17" name="任意多边形: 形状 1016"/>
              <p:cNvSpPr/>
              <p:nvPr>
                <p:custDataLst>
                  <p:tags r:id="rId443"/>
                </p:custDataLst>
              </p:nvPr>
            </p:nvSpPr>
            <p:spPr>
              <a:xfrm>
                <a:off x="6233361"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18" name="任意多边形: 形状 1017"/>
              <p:cNvSpPr/>
              <p:nvPr>
                <p:custDataLst>
                  <p:tags r:id="rId444"/>
                </p:custDataLst>
              </p:nvPr>
            </p:nvSpPr>
            <p:spPr>
              <a:xfrm>
                <a:off x="6233361"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19" name="任意多边形: 形状 1018"/>
              <p:cNvSpPr/>
              <p:nvPr>
                <p:custDataLst>
                  <p:tags r:id="rId445"/>
                </p:custDataLst>
              </p:nvPr>
            </p:nvSpPr>
            <p:spPr>
              <a:xfrm>
                <a:off x="6233361"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20" name="任意多边形: 形状 1019"/>
              <p:cNvSpPr/>
              <p:nvPr>
                <p:custDataLst>
                  <p:tags r:id="rId446"/>
                </p:custDataLst>
              </p:nvPr>
            </p:nvSpPr>
            <p:spPr>
              <a:xfrm>
                <a:off x="6233361"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21" name="任意多边形: 形状 1020"/>
              <p:cNvSpPr/>
              <p:nvPr>
                <p:custDataLst>
                  <p:tags r:id="rId447"/>
                </p:custDataLst>
              </p:nvPr>
            </p:nvSpPr>
            <p:spPr>
              <a:xfrm>
                <a:off x="6233361"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22" name="任意多边形: 形状 1021"/>
              <p:cNvSpPr/>
              <p:nvPr>
                <p:custDataLst>
                  <p:tags r:id="rId448"/>
                </p:custDataLst>
              </p:nvPr>
            </p:nvSpPr>
            <p:spPr>
              <a:xfrm>
                <a:off x="6233361"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23" name="任意多边形: 形状 1022"/>
              <p:cNvSpPr/>
              <p:nvPr>
                <p:custDataLst>
                  <p:tags r:id="rId449"/>
                </p:custDataLst>
              </p:nvPr>
            </p:nvSpPr>
            <p:spPr>
              <a:xfrm>
                <a:off x="6233361"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24" name="任意多边形: 形状 1023"/>
              <p:cNvSpPr/>
              <p:nvPr>
                <p:custDataLst>
                  <p:tags r:id="rId450"/>
                </p:custDataLst>
              </p:nvPr>
            </p:nvSpPr>
            <p:spPr>
              <a:xfrm>
                <a:off x="6233361"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25" name="任意多边形: 形状 1024"/>
              <p:cNvSpPr/>
              <p:nvPr>
                <p:custDataLst>
                  <p:tags r:id="rId451"/>
                </p:custDataLst>
              </p:nvPr>
            </p:nvSpPr>
            <p:spPr>
              <a:xfrm>
                <a:off x="6233361"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26" name="任意多边形: 形状 1025"/>
              <p:cNvSpPr/>
              <p:nvPr>
                <p:custDataLst>
                  <p:tags r:id="rId452"/>
                </p:custDataLst>
              </p:nvPr>
            </p:nvSpPr>
            <p:spPr>
              <a:xfrm>
                <a:off x="6233361"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27" name="任意多边形: 形状 1026"/>
              <p:cNvSpPr/>
              <p:nvPr>
                <p:custDataLst>
                  <p:tags r:id="rId453"/>
                </p:custDataLst>
              </p:nvPr>
            </p:nvSpPr>
            <p:spPr>
              <a:xfrm>
                <a:off x="6233361"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28" name="任意多边形: 形状 1027"/>
              <p:cNvSpPr/>
              <p:nvPr>
                <p:custDataLst>
                  <p:tags r:id="rId454"/>
                </p:custDataLst>
              </p:nvPr>
            </p:nvSpPr>
            <p:spPr>
              <a:xfrm>
                <a:off x="6233361"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29" name="任意多边形: 形状 1028"/>
              <p:cNvSpPr/>
              <p:nvPr>
                <p:custDataLst>
                  <p:tags r:id="rId455"/>
                </p:custDataLst>
              </p:nvPr>
            </p:nvSpPr>
            <p:spPr>
              <a:xfrm>
                <a:off x="6233361"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30" name="任意多边形: 形状 1029"/>
              <p:cNvSpPr/>
              <p:nvPr>
                <p:custDataLst>
                  <p:tags r:id="rId456"/>
                </p:custDataLst>
              </p:nvPr>
            </p:nvSpPr>
            <p:spPr>
              <a:xfrm>
                <a:off x="6233361"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31" name="任意多边形: 形状 1030"/>
              <p:cNvSpPr/>
              <p:nvPr>
                <p:custDataLst>
                  <p:tags r:id="rId457"/>
                </p:custDataLst>
              </p:nvPr>
            </p:nvSpPr>
            <p:spPr>
              <a:xfrm>
                <a:off x="6233361"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32" name="任意多边形: 形状 1031"/>
              <p:cNvSpPr/>
              <p:nvPr>
                <p:custDataLst>
                  <p:tags r:id="rId458"/>
                </p:custDataLst>
              </p:nvPr>
            </p:nvSpPr>
            <p:spPr>
              <a:xfrm>
                <a:off x="6233361"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33" name="任意多边形: 形状 1032"/>
              <p:cNvSpPr/>
              <p:nvPr>
                <p:custDataLst>
                  <p:tags r:id="rId459"/>
                </p:custDataLst>
              </p:nvPr>
            </p:nvSpPr>
            <p:spPr>
              <a:xfrm>
                <a:off x="6233361"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34" name="任意多边形: 形状 1033"/>
              <p:cNvSpPr/>
              <p:nvPr>
                <p:custDataLst>
                  <p:tags r:id="rId460"/>
                </p:custDataLst>
              </p:nvPr>
            </p:nvSpPr>
            <p:spPr>
              <a:xfrm>
                <a:off x="6233361"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35" name="任意多边形: 形状 1034"/>
              <p:cNvSpPr/>
              <p:nvPr>
                <p:custDataLst>
                  <p:tags r:id="rId461"/>
                </p:custDataLst>
              </p:nvPr>
            </p:nvSpPr>
            <p:spPr>
              <a:xfrm>
                <a:off x="6233361"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36" name="任意多边形: 形状 1035"/>
              <p:cNvSpPr/>
              <p:nvPr>
                <p:custDataLst>
                  <p:tags r:id="rId462"/>
                </p:custDataLst>
              </p:nvPr>
            </p:nvSpPr>
            <p:spPr>
              <a:xfrm>
                <a:off x="6233361"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37" name="任意多边形: 形状 1036"/>
              <p:cNvSpPr/>
              <p:nvPr>
                <p:custDataLst>
                  <p:tags r:id="rId463"/>
                </p:custDataLst>
              </p:nvPr>
            </p:nvSpPr>
            <p:spPr>
              <a:xfrm>
                <a:off x="6149317"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38" name="任意多边形: 形状 1037"/>
              <p:cNvSpPr/>
              <p:nvPr>
                <p:custDataLst>
                  <p:tags r:id="rId464"/>
                </p:custDataLst>
              </p:nvPr>
            </p:nvSpPr>
            <p:spPr>
              <a:xfrm>
                <a:off x="6149317"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39" name="任意多边形: 形状 1038"/>
              <p:cNvSpPr/>
              <p:nvPr>
                <p:custDataLst>
                  <p:tags r:id="rId465"/>
                </p:custDataLst>
              </p:nvPr>
            </p:nvSpPr>
            <p:spPr>
              <a:xfrm>
                <a:off x="6149317"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40" name="任意多边形: 形状 1039"/>
              <p:cNvSpPr/>
              <p:nvPr>
                <p:custDataLst>
                  <p:tags r:id="rId466"/>
                </p:custDataLst>
              </p:nvPr>
            </p:nvSpPr>
            <p:spPr>
              <a:xfrm>
                <a:off x="6149317"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41" name="任意多边形: 形状 1040"/>
              <p:cNvSpPr/>
              <p:nvPr>
                <p:custDataLst>
                  <p:tags r:id="rId467"/>
                </p:custDataLst>
              </p:nvPr>
            </p:nvSpPr>
            <p:spPr>
              <a:xfrm>
                <a:off x="6149317"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42" name="任意多边形: 形状 1041"/>
              <p:cNvSpPr/>
              <p:nvPr>
                <p:custDataLst>
                  <p:tags r:id="rId468"/>
                </p:custDataLst>
              </p:nvPr>
            </p:nvSpPr>
            <p:spPr>
              <a:xfrm>
                <a:off x="6149317"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43" name="任意多边形: 形状 1042"/>
              <p:cNvSpPr/>
              <p:nvPr>
                <p:custDataLst>
                  <p:tags r:id="rId469"/>
                </p:custDataLst>
              </p:nvPr>
            </p:nvSpPr>
            <p:spPr>
              <a:xfrm>
                <a:off x="6149317"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44" name="任意多边形: 形状 1043"/>
              <p:cNvSpPr/>
              <p:nvPr>
                <p:custDataLst>
                  <p:tags r:id="rId470"/>
                </p:custDataLst>
              </p:nvPr>
            </p:nvSpPr>
            <p:spPr>
              <a:xfrm>
                <a:off x="6149317"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45" name="任意多边形: 形状 1044"/>
              <p:cNvSpPr/>
              <p:nvPr>
                <p:custDataLst>
                  <p:tags r:id="rId471"/>
                </p:custDataLst>
              </p:nvPr>
            </p:nvSpPr>
            <p:spPr>
              <a:xfrm>
                <a:off x="6149317"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46" name="任意多边形: 形状 1045"/>
              <p:cNvSpPr/>
              <p:nvPr>
                <p:custDataLst>
                  <p:tags r:id="rId472"/>
                </p:custDataLst>
              </p:nvPr>
            </p:nvSpPr>
            <p:spPr>
              <a:xfrm>
                <a:off x="6149317"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47" name="任意多边形: 形状 1046"/>
              <p:cNvSpPr/>
              <p:nvPr>
                <p:custDataLst>
                  <p:tags r:id="rId473"/>
                </p:custDataLst>
              </p:nvPr>
            </p:nvSpPr>
            <p:spPr>
              <a:xfrm>
                <a:off x="6149317"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48" name="任意多边形: 形状 1047"/>
              <p:cNvSpPr/>
              <p:nvPr>
                <p:custDataLst>
                  <p:tags r:id="rId474"/>
                </p:custDataLst>
              </p:nvPr>
            </p:nvSpPr>
            <p:spPr>
              <a:xfrm>
                <a:off x="6149317"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49" name="任意多边形: 形状 1048"/>
              <p:cNvSpPr/>
              <p:nvPr>
                <p:custDataLst>
                  <p:tags r:id="rId475"/>
                </p:custDataLst>
              </p:nvPr>
            </p:nvSpPr>
            <p:spPr>
              <a:xfrm>
                <a:off x="6149317"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50" name="任意多边形: 形状 1049"/>
              <p:cNvSpPr/>
              <p:nvPr>
                <p:custDataLst>
                  <p:tags r:id="rId476"/>
                </p:custDataLst>
              </p:nvPr>
            </p:nvSpPr>
            <p:spPr>
              <a:xfrm>
                <a:off x="6149317"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51" name="任意多边形: 形状 1050"/>
              <p:cNvSpPr/>
              <p:nvPr>
                <p:custDataLst>
                  <p:tags r:id="rId477"/>
                </p:custDataLst>
              </p:nvPr>
            </p:nvSpPr>
            <p:spPr>
              <a:xfrm>
                <a:off x="6149317"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52" name="任意多边形: 形状 1051"/>
              <p:cNvSpPr/>
              <p:nvPr>
                <p:custDataLst>
                  <p:tags r:id="rId478"/>
                </p:custDataLst>
              </p:nvPr>
            </p:nvSpPr>
            <p:spPr>
              <a:xfrm>
                <a:off x="6149317"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53" name="任意多边形: 形状 1052"/>
              <p:cNvSpPr/>
              <p:nvPr>
                <p:custDataLst>
                  <p:tags r:id="rId479"/>
                </p:custDataLst>
              </p:nvPr>
            </p:nvSpPr>
            <p:spPr>
              <a:xfrm>
                <a:off x="6149317"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54" name="任意多边形: 形状 1053"/>
              <p:cNvSpPr/>
              <p:nvPr>
                <p:custDataLst>
                  <p:tags r:id="rId480"/>
                </p:custDataLst>
              </p:nvPr>
            </p:nvSpPr>
            <p:spPr>
              <a:xfrm>
                <a:off x="6149317"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55" name="任意多边形: 形状 1054"/>
              <p:cNvSpPr/>
              <p:nvPr>
                <p:custDataLst>
                  <p:tags r:id="rId481"/>
                </p:custDataLst>
              </p:nvPr>
            </p:nvSpPr>
            <p:spPr>
              <a:xfrm>
                <a:off x="6149317"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56" name="任意多边形: 形状 1055"/>
              <p:cNvSpPr/>
              <p:nvPr>
                <p:custDataLst>
                  <p:tags r:id="rId482"/>
                </p:custDataLst>
              </p:nvPr>
            </p:nvSpPr>
            <p:spPr>
              <a:xfrm>
                <a:off x="6149317"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57" name="任意多边形: 形状 1056"/>
              <p:cNvSpPr/>
              <p:nvPr>
                <p:custDataLst>
                  <p:tags r:id="rId483"/>
                </p:custDataLst>
              </p:nvPr>
            </p:nvSpPr>
            <p:spPr>
              <a:xfrm>
                <a:off x="6149317"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58" name="任意多边形: 形状 1057"/>
              <p:cNvSpPr/>
              <p:nvPr>
                <p:custDataLst>
                  <p:tags r:id="rId484"/>
                </p:custDataLst>
              </p:nvPr>
            </p:nvSpPr>
            <p:spPr>
              <a:xfrm>
                <a:off x="6149317"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59" name="任意多边形: 形状 1058"/>
              <p:cNvSpPr/>
              <p:nvPr>
                <p:custDataLst>
                  <p:tags r:id="rId485"/>
                </p:custDataLst>
              </p:nvPr>
            </p:nvSpPr>
            <p:spPr>
              <a:xfrm>
                <a:off x="6149317"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60" name="任意多边形: 形状 1059"/>
              <p:cNvSpPr/>
              <p:nvPr>
                <p:custDataLst>
                  <p:tags r:id="rId486"/>
                </p:custDataLst>
              </p:nvPr>
            </p:nvSpPr>
            <p:spPr>
              <a:xfrm>
                <a:off x="6065274"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61" name="任意多边形: 形状 1060"/>
              <p:cNvSpPr/>
              <p:nvPr>
                <p:custDataLst>
                  <p:tags r:id="rId487"/>
                </p:custDataLst>
              </p:nvPr>
            </p:nvSpPr>
            <p:spPr>
              <a:xfrm>
                <a:off x="6065274"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62" name="任意多边形: 形状 1061"/>
              <p:cNvSpPr/>
              <p:nvPr>
                <p:custDataLst>
                  <p:tags r:id="rId488"/>
                </p:custDataLst>
              </p:nvPr>
            </p:nvSpPr>
            <p:spPr>
              <a:xfrm>
                <a:off x="6065274"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63" name="任意多边形: 形状 1062"/>
              <p:cNvSpPr/>
              <p:nvPr>
                <p:custDataLst>
                  <p:tags r:id="rId489"/>
                </p:custDataLst>
              </p:nvPr>
            </p:nvSpPr>
            <p:spPr>
              <a:xfrm>
                <a:off x="6065274"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64" name="任意多边形: 形状 1063"/>
              <p:cNvSpPr/>
              <p:nvPr>
                <p:custDataLst>
                  <p:tags r:id="rId490"/>
                </p:custDataLst>
              </p:nvPr>
            </p:nvSpPr>
            <p:spPr>
              <a:xfrm>
                <a:off x="6065274"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65" name="任意多边形: 形状 1064"/>
              <p:cNvSpPr/>
              <p:nvPr>
                <p:custDataLst>
                  <p:tags r:id="rId491"/>
                </p:custDataLst>
              </p:nvPr>
            </p:nvSpPr>
            <p:spPr>
              <a:xfrm>
                <a:off x="6065274"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66" name="任意多边形: 形状 1065"/>
              <p:cNvSpPr/>
              <p:nvPr>
                <p:custDataLst>
                  <p:tags r:id="rId492"/>
                </p:custDataLst>
              </p:nvPr>
            </p:nvSpPr>
            <p:spPr>
              <a:xfrm>
                <a:off x="6065274"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67" name="任意多边形: 形状 1066"/>
              <p:cNvSpPr/>
              <p:nvPr>
                <p:custDataLst>
                  <p:tags r:id="rId493"/>
                </p:custDataLst>
              </p:nvPr>
            </p:nvSpPr>
            <p:spPr>
              <a:xfrm>
                <a:off x="6065274"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68" name="任意多边形: 形状 1067"/>
              <p:cNvSpPr/>
              <p:nvPr>
                <p:custDataLst>
                  <p:tags r:id="rId494"/>
                </p:custDataLst>
              </p:nvPr>
            </p:nvSpPr>
            <p:spPr>
              <a:xfrm>
                <a:off x="6065274"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69" name="任意多边形: 形状 1068"/>
              <p:cNvSpPr/>
              <p:nvPr>
                <p:custDataLst>
                  <p:tags r:id="rId495"/>
                </p:custDataLst>
              </p:nvPr>
            </p:nvSpPr>
            <p:spPr>
              <a:xfrm>
                <a:off x="6065274"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70" name="任意多边形: 形状 1069"/>
              <p:cNvSpPr/>
              <p:nvPr>
                <p:custDataLst>
                  <p:tags r:id="rId496"/>
                </p:custDataLst>
              </p:nvPr>
            </p:nvSpPr>
            <p:spPr>
              <a:xfrm>
                <a:off x="6065274"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71" name="任意多边形: 形状 1070"/>
              <p:cNvSpPr/>
              <p:nvPr>
                <p:custDataLst>
                  <p:tags r:id="rId497"/>
                </p:custDataLst>
              </p:nvPr>
            </p:nvSpPr>
            <p:spPr>
              <a:xfrm>
                <a:off x="6065274"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72" name="任意多边形: 形状 1071"/>
              <p:cNvSpPr/>
              <p:nvPr>
                <p:custDataLst>
                  <p:tags r:id="rId498"/>
                </p:custDataLst>
              </p:nvPr>
            </p:nvSpPr>
            <p:spPr>
              <a:xfrm>
                <a:off x="6065274"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73" name="任意多边形: 形状 1072"/>
              <p:cNvSpPr/>
              <p:nvPr>
                <p:custDataLst>
                  <p:tags r:id="rId499"/>
                </p:custDataLst>
              </p:nvPr>
            </p:nvSpPr>
            <p:spPr>
              <a:xfrm>
                <a:off x="6065274"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74" name="任意多边形: 形状 1073"/>
              <p:cNvSpPr/>
              <p:nvPr>
                <p:custDataLst>
                  <p:tags r:id="rId500"/>
                </p:custDataLst>
              </p:nvPr>
            </p:nvSpPr>
            <p:spPr>
              <a:xfrm>
                <a:off x="6065274"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75" name="任意多边形: 形状 1074"/>
              <p:cNvSpPr/>
              <p:nvPr>
                <p:custDataLst>
                  <p:tags r:id="rId501"/>
                </p:custDataLst>
              </p:nvPr>
            </p:nvSpPr>
            <p:spPr>
              <a:xfrm>
                <a:off x="6065274"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76" name="任意多边形: 形状 1075"/>
              <p:cNvSpPr/>
              <p:nvPr>
                <p:custDataLst>
                  <p:tags r:id="rId502"/>
                </p:custDataLst>
              </p:nvPr>
            </p:nvSpPr>
            <p:spPr>
              <a:xfrm>
                <a:off x="6065274"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77" name="任意多边形: 形状 1076"/>
              <p:cNvSpPr/>
              <p:nvPr>
                <p:custDataLst>
                  <p:tags r:id="rId503"/>
                </p:custDataLst>
              </p:nvPr>
            </p:nvSpPr>
            <p:spPr>
              <a:xfrm>
                <a:off x="6065274"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78" name="任意多边形: 形状 1077"/>
              <p:cNvSpPr/>
              <p:nvPr>
                <p:custDataLst>
                  <p:tags r:id="rId504"/>
                </p:custDataLst>
              </p:nvPr>
            </p:nvSpPr>
            <p:spPr>
              <a:xfrm>
                <a:off x="6065274"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79" name="任意多边形: 形状 1078"/>
              <p:cNvSpPr/>
              <p:nvPr>
                <p:custDataLst>
                  <p:tags r:id="rId505"/>
                </p:custDataLst>
              </p:nvPr>
            </p:nvSpPr>
            <p:spPr>
              <a:xfrm>
                <a:off x="6065274"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80" name="任意多边形: 形状 1079"/>
              <p:cNvSpPr/>
              <p:nvPr>
                <p:custDataLst>
                  <p:tags r:id="rId506"/>
                </p:custDataLst>
              </p:nvPr>
            </p:nvSpPr>
            <p:spPr>
              <a:xfrm>
                <a:off x="6065274"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81" name="任意多边形: 形状 1080"/>
              <p:cNvSpPr/>
              <p:nvPr>
                <p:custDataLst>
                  <p:tags r:id="rId507"/>
                </p:custDataLst>
              </p:nvPr>
            </p:nvSpPr>
            <p:spPr>
              <a:xfrm>
                <a:off x="6065274"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82" name="任意多边形: 形状 1081"/>
              <p:cNvSpPr/>
              <p:nvPr>
                <p:custDataLst>
                  <p:tags r:id="rId508"/>
                </p:custDataLst>
              </p:nvPr>
            </p:nvSpPr>
            <p:spPr>
              <a:xfrm>
                <a:off x="6065274"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83" name="任意多边形: 形状 1082"/>
              <p:cNvSpPr/>
              <p:nvPr>
                <p:custDataLst>
                  <p:tags r:id="rId509"/>
                </p:custDataLst>
              </p:nvPr>
            </p:nvSpPr>
            <p:spPr>
              <a:xfrm>
                <a:off x="5980326"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84" name="任意多边形: 形状 1083"/>
              <p:cNvSpPr/>
              <p:nvPr>
                <p:custDataLst>
                  <p:tags r:id="rId510"/>
                </p:custDataLst>
              </p:nvPr>
            </p:nvSpPr>
            <p:spPr>
              <a:xfrm>
                <a:off x="5980326"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85" name="任意多边形: 形状 1084"/>
              <p:cNvSpPr/>
              <p:nvPr>
                <p:custDataLst>
                  <p:tags r:id="rId511"/>
                </p:custDataLst>
              </p:nvPr>
            </p:nvSpPr>
            <p:spPr>
              <a:xfrm>
                <a:off x="5980326"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86" name="任意多边形: 形状 1085"/>
              <p:cNvSpPr/>
              <p:nvPr>
                <p:custDataLst>
                  <p:tags r:id="rId512"/>
                </p:custDataLst>
              </p:nvPr>
            </p:nvSpPr>
            <p:spPr>
              <a:xfrm>
                <a:off x="5980326"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87" name="任意多边形: 形状 1086"/>
              <p:cNvSpPr/>
              <p:nvPr>
                <p:custDataLst>
                  <p:tags r:id="rId513"/>
                </p:custDataLst>
              </p:nvPr>
            </p:nvSpPr>
            <p:spPr>
              <a:xfrm>
                <a:off x="5980326"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88" name="任意多边形: 形状 1087"/>
              <p:cNvSpPr/>
              <p:nvPr>
                <p:custDataLst>
                  <p:tags r:id="rId514"/>
                </p:custDataLst>
              </p:nvPr>
            </p:nvSpPr>
            <p:spPr>
              <a:xfrm>
                <a:off x="5980326"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89" name="任意多边形: 形状 1088"/>
              <p:cNvSpPr/>
              <p:nvPr>
                <p:custDataLst>
                  <p:tags r:id="rId515"/>
                </p:custDataLst>
              </p:nvPr>
            </p:nvSpPr>
            <p:spPr>
              <a:xfrm>
                <a:off x="5980326"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90" name="任意多边形: 形状 1089"/>
              <p:cNvSpPr/>
              <p:nvPr>
                <p:custDataLst>
                  <p:tags r:id="rId516"/>
                </p:custDataLst>
              </p:nvPr>
            </p:nvSpPr>
            <p:spPr>
              <a:xfrm>
                <a:off x="5980326"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91" name="任意多边形: 形状 1090"/>
              <p:cNvSpPr/>
              <p:nvPr>
                <p:custDataLst>
                  <p:tags r:id="rId517"/>
                </p:custDataLst>
              </p:nvPr>
            </p:nvSpPr>
            <p:spPr>
              <a:xfrm>
                <a:off x="5980326"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92" name="任意多边形: 形状 1091"/>
              <p:cNvSpPr/>
              <p:nvPr>
                <p:custDataLst>
                  <p:tags r:id="rId518"/>
                </p:custDataLst>
              </p:nvPr>
            </p:nvSpPr>
            <p:spPr>
              <a:xfrm>
                <a:off x="5980326"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93" name="任意多边形: 形状 1092"/>
              <p:cNvSpPr/>
              <p:nvPr>
                <p:custDataLst>
                  <p:tags r:id="rId519"/>
                </p:custDataLst>
              </p:nvPr>
            </p:nvSpPr>
            <p:spPr>
              <a:xfrm>
                <a:off x="5980326"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94" name="任意多边形: 形状 1093"/>
              <p:cNvSpPr/>
              <p:nvPr>
                <p:custDataLst>
                  <p:tags r:id="rId520"/>
                </p:custDataLst>
              </p:nvPr>
            </p:nvSpPr>
            <p:spPr>
              <a:xfrm>
                <a:off x="5980326"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95" name="任意多边形: 形状 1094"/>
              <p:cNvSpPr/>
              <p:nvPr>
                <p:custDataLst>
                  <p:tags r:id="rId521"/>
                </p:custDataLst>
              </p:nvPr>
            </p:nvSpPr>
            <p:spPr>
              <a:xfrm>
                <a:off x="5980326"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96" name="任意多边形: 形状 1095"/>
              <p:cNvSpPr/>
              <p:nvPr>
                <p:custDataLst>
                  <p:tags r:id="rId522"/>
                </p:custDataLst>
              </p:nvPr>
            </p:nvSpPr>
            <p:spPr>
              <a:xfrm>
                <a:off x="5980326"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97" name="任意多边形: 形状 1096"/>
              <p:cNvSpPr/>
              <p:nvPr>
                <p:custDataLst>
                  <p:tags r:id="rId523"/>
                </p:custDataLst>
              </p:nvPr>
            </p:nvSpPr>
            <p:spPr>
              <a:xfrm>
                <a:off x="5980326"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98" name="任意多边形: 形状 1097"/>
              <p:cNvSpPr/>
              <p:nvPr>
                <p:custDataLst>
                  <p:tags r:id="rId524"/>
                </p:custDataLst>
              </p:nvPr>
            </p:nvSpPr>
            <p:spPr>
              <a:xfrm>
                <a:off x="5980326"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99" name="任意多边形: 形状 1098"/>
              <p:cNvSpPr/>
              <p:nvPr>
                <p:custDataLst>
                  <p:tags r:id="rId525"/>
                </p:custDataLst>
              </p:nvPr>
            </p:nvSpPr>
            <p:spPr>
              <a:xfrm>
                <a:off x="5980326"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00" name="任意多边形: 形状 1099"/>
              <p:cNvSpPr/>
              <p:nvPr>
                <p:custDataLst>
                  <p:tags r:id="rId526"/>
                </p:custDataLst>
              </p:nvPr>
            </p:nvSpPr>
            <p:spPr>
              <a:xfrm>
                <a:off x="5980326"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01" name="任意多边形: 形状 1100"/>
              <p:cNvSpPr/>
              <p:nvPr>
                <p:custDataLst>
                  <p:tags r:id="rId527"/>
                </p:custDataLst>
              </p:nvPr>
            </p:nvSpPr>
            <p:spPr>
              <a:xfrm>
                <a:off x="5980326"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02" name="任意多边形: 形状 1101"/>
              <p:cNvSpPr/>
              <p:nvPr>
                <p:custDataLst>
                  <p:tags r:id="rId528"/>
                </p:custDataLst>
              </p:nvPr>
            </p:nvSpPr>
            <p:spPr>
              <a:xfrm>
                <a:off x="5980326"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03" name="任意多边形: 形状 1102"/>
              <p:cNvSpPr/>
              <p:nvPr>
                <p:custDataLst>
                  <p:tags r:id="rId529"/>
                </p:custDataLst>
              </p:nvPr>
            </p:nvSpPr>
            <p:spPr>
              <a:xfrm>
                <a:off x="5980326"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04" name="任意多边形: 形状 1103"/>
              <p:cNvSpPr/>
              <p:nvPr>
                <p:custDataLst>
                  <p:tags r:id="rId530"/>
                </p:custDataLst>
              </p:nvPr>
            </p:nvSpPr>
            <p:spPr>
              <a:xfrm>
                <a:off x="5980326"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05" name="任意多边形: 形状 1104"/>
              <p:cNvSpPr/>
              <p:nvPr>
                <p:custDataLst>
                  <p:tags r:id="rId531"/>
                </p:custDataLst>
              </p:nvPr>
            </p:nvSpPr>
            <p:spPr>
              <a:xfrm>
                <a:off x="5980326"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06" name="任意多边形: 形状 1105"/>
              <p:cNvSpPr/>
              <p:nvPr>
                <p:custDataLst>
                  <p:tags r:id="rId532"/>
                </p:custDataLst>
              </p:nvPr>
            </p:nvSpPr>
            <p:spPr>
              <a:xfrm>
                <a:off x="5896283"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07" name="任意多边形: 形状 1106"/>
              <p:cNvSpPr/>
              <p:nvPr>
                <p:custDataLst>
                  <p:tags r:id="rId533"/>
                </p:custDataLst>
              </p:nvPr>
            </p:nvSpPr>
            <p:spPr>
              <a:xfrm>
                <a:off x="5896283"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08" name="任意多边形: 形状 1107"/>
              <p:cNvSpPr/>
              <p:nvPr>
                <p:custDataLst>
                  <p:tags r:id="rId534"/>
                </p:custDataLst>
              </p:nvPr>
            </p:nvSpPr>
            <p:spPr>
              <a:xfrm>
                <a:off x="5896283"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09" name="任意多边形: 形状 1108"/>
              <p:cNvSpPr/>
              <p:nvPr>
                <p:custDataLst>
                  <p:tags r:id="rId535"/>
                </p:custDataLst>
              </p:nvPr>
            </p:nvSpPr>
            <p:spPr>
              <a:xfrm>
                <a:off x="5896283"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10" name="任意多边形: 形状 1109"/>
              <p:cNvSpPr/>
              <p:nvPr>
                <p:custDataLst>
                  <p:tags r:id="rId536"/>
                </p:custDataLst>
              </p:nvPr>
            </p:nvSpPr>
            <p:spPr>
              <a:xfrm>
                <a:off x="5896283"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11" name="任意多边形: 形状 1110"/>
              <p:cNvSpPr/>
              <p:nvPr>
                <p:custDataLst>
                  <p:tags r:id="rId537"/>
                </p:custDataLst>
              </p:nvPr>
            </p:nvSpPr>
            <p:spPr>
              <a:xfrm>
                <a:off x="5896283"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12" name="任意多边形: 形状 1111"/>
              <p:cNvSpPr/>
              <p:nvPr>
                <p:custDataLst>
                  <p:tags r:id="rId538"/>
                </p:custDataLst>
              </p:nvPr>
            </p:nvSpPr>
            <p:spPr>
              <a:xfrm>
                <a:off x="5896283"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13" name="任意多边形: 形状 1112"/>
              <p:cNvSpPr/>
              <p:nvPr>
                <p:custDataLst>
                  <p:tags r:id="rId539"/>
                </p:custDataLst>
              </p:nvPr>
            </p:nvSpPr>
            <p:spPr>
              <a:xfrm>
                <a:off x="5896283"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14" name="任意多边形: 形状 1113"/>
              <p:cNvSpPr/>
              <p:nvPr>
                <p:custDataLst>
                  <p:tags r:id="rId540"/>
                </p:custDataLst>
              </p:nvPr>
            </p:nvSpPr>
            <p:spPr>
              <a:xfrm>
                <a:off x="5896283"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15" name="任意多边形: 形状 1114"/>
              <p:cNvSpPr/>
              <p:nvPr>
                <p:custDataLst>
                  <p:tags r:id="rId541"/>
                </p:custDataLst>
              </p:nvPr>
            </p:nvSpPr>
            <p:spPr>
              <a:xfrm>
                <a:off x="5896283"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16" name="任意多边形: 形状 1115"/>
              <p:cNvSpPr/>
              <p:nvPr>
                <p:custDataLst>
                  <p:tags r:id="rId542"/>
                </p:custDataLst>
              </p:nvPr>
            </p:nvSpPr>
            <p:spPr>
              <a:xfrm>
                <a:off x="5896283"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17" name="任意多边形: 形状 1116"/>
              <p:cNvSpPr/>
              <p:nvPr>
                <p:custDataLst>
                  <p:tags r:id="rId543"/>
                </p:custDataLst>
              </p:nvPr>
            </p:nvSpPr>
            <p:spPr>
              <a:xfrm>
                <a:off x="5896283"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18" name="任意多边形: 形状 1117"/>
              <p:cNvSpPr/>
              <p:nvPr>
                <p:custDataLst>
                  <p:tags r:id="rId544"/>
                </p:custDataLst>
              </p:nvPr>
            </p:nvSpPr>
            <p:spPr>
              <a:xfrm>
                <a:off x="5896283"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19" name="任意多边形: 形状 1118"/>
              <p:cNvSpPr/>
              <p:nvPr>
                <p:custDataLst>
                  <p:tags r:id="rId545"/>
                </p:custDataLst>
              </p:nvPr>
            </p:nvSpPr>
            <p:spPr>
              <a:xfrm>
                <a:off x="5896283"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20" name="任意多边形: 形状 1119"/>
              <p:cNvSpPr/>
              <p:nvPr>
                <p:custDataLst>
                  <p:tags r:id="rId546"/>
                </p:custDataLst>
              </p:nvPr>
            </p:nvSpPr>
            <p:spPr>
              <a:xfrm>
                <a:off x="5896283"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21" name="任意多边形: 形状 1120"/>
              <p:cNvSpPr/>
              <p:nvPr>
                <p:custDataLst>
                  <p:tags r:id="rId547"/>
                </p:custDataLst>
              </p:nvPr>
            </p:nvSpPr>
            <p:spPr>
              <a:xfrm>
                <a:off x="5896283"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22" name="任意多边形: 形状 1121"/>
              <p:cNvSpPr/>
              <p:nvPr>
                <p:custDataLst>
                  <p:tags r:id="rId548"/>
                </p:custDataLst>
              </p:nvPr>
            </p:nvSpPr>
            <p:spPr>
              <a:xfrm>
                <a:off x="5896283"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23" name="任意多边形: 形状 1122"/>
              <p:cNvSpPr/>
              <p:nvPr>
                <p:custDataLst>
                  <p:tags r:id="rId549"/>
                </p:custDataLst>
              </p:nvPr>
            </p:nvSpPr>
            <p:spPr>
              <a:xfrm>
                <a:off x="5896283"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24" name="任意多边形: 形状 1123"/>
              <p:cNvSpPr/>
              <p:nvPr>
                <p:custDataLst>
                  <p:tags r:id="rId550"/>
                </p:custDataLst>
              </p:nvPr>
            </p:nvSpPr>
            <p:spPr>
              <a:xfrm>
                <a:off x="5896283"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25" name="任意多边形: 形状 1124"/>
              <p:cNvSpPr/>
              <p:nvPr>
                <p:custDataLst>
                  <p:tags r:id="rId551"/>
                </p:custDataLst>
              </p:nvPr>
            </p:nvSpPr>
            <p:spPr>
              <a:xfrm>
                <a:off x="5896283"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26" name="任意多边形: 形状 1125"/>
              <p:cNvSpPr/>
              <p:nvPr>
                <p:custDataLst>
                  <p:tags r:id="rId552"/>
                </p:custDataLst>
              </p:nvPr>
            </p:nvSpPr>
            <p:spPr>
              <a:xfrm>
                <a:off x="5896283"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27" name="任意多边形: 形状 1126"/>
              <p:cNvSpPr/>
              <p:nvPr>
                <p:custDataLst>
                  <p:tags r:id="rId553"/>
                </p:custDataLst>
              </p:nvPr>
            </p:nvSpPr>
            <p:spPr>
              <a:xfrm>
                <a:off x="5896283"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28" name="任意多边形: 形状 1127"/>
              <p:cNvSpPr/>
              <p:nvPr>
                <p:custDataLst>
                  <p:tags r:id="rId554"/>
                </p:custDataLst>
              </p:nvPr>
            </p:nvSpPr>
            <p:spPr>
              <a:xfrm>
                <a:off x="5896283"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29" name="任意多边形: 形状 1128"/>
              <p:cNvSpPr/>
              <p:nvPr>
                <p:custDataLst>
                  <p:tags r:id="rId555"/>
                </p:custDataLst>
              </p:nvPr>
            </p:nvSpPr>
            <p:spPr>
              <a:xfrm>
                <a:off x="5811335"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30" name="任意多边形: 形状 1129"/>
              <p:cNvSpPr/>
              <p:nvPr>
                <p:custDataLst>
                  <p:tags r:id="rId556"/>
                </p:custDataLst>
              </p:nvPr>
            </p:nvSpPr>
            <p:spPr>
              <a:xfrm>
                <a:off x="5811335"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31" name="任意多边形: 形状 1130"/>
              <p:cNvSpPr/>
              <p:nvPr>
                <p:custDataLst>
                  <p:tags r:id="rId557"/>
                </p:custDataLst>
              </p:nvPr>
            </p:nvSpPr>
            <p:spPr>
              <a:xfrm>
                <a:off x="5811335"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32" name="任意多边形: 形状 1131"/>
              <p:cNvSpPr/>
              <p:nvPr>
                <p:custDataLst>
                  <p:tags r:id="rId558"/>
                </p:custDataLst>
              </p:nvPr>
            </p:nvSpPr>
            <p:spPr>
              <a:xfrm>
                <a:off x="5811335"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33" name="任意多边形: 形状 1132"/>
              <p:cNvSpPr/>
              <p:nvPr>
                <p:custDataLst>
                  <p:tags r:id="rId559"/>
                </p:custDataLst>
              </p:nvPr>
            </p:nvSpPr>
            <p:spPr>
              <a:xfrm>
                <a:off x="5811335"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34" name="任意多边形: 形状 1133"/>
              <p:cNvSpPr/>
              <p:nvPr>
                <p:custDataLst>
                  <p:tags r:id="rId560"/>
                </p:custDataLst>
              </p:nvPr>
            </p:nvSpPr>
            <p:spPr>
              <a:xfrm>
                <a:off x="5811335"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35" name="任意多边形: 形状 1134"/>
              <p:cNvSpPr/>
              <p:nvPr>
                <p:custDataLst>
                  <p:tags r:id="rId561"/>
                </p:custDataLst>
              </p:nvPr>
            </p:nvSpPr>
            <p:spPr>
              <a:xfrm>
                <a:off x="5811335"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36" name="任意多边形: 形状 1135"/>
              <p:cNvSpPr/>
              <p:nvPr>
                <p:custDataLst>
                  <p:tags r:id="rId562"/>
                </p:custDataLst>
              </p:nvPr>
            </p:nvSpPr>
            <p:spPr>
              <a:xfrm>
                <a:off x="5811335"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37" name="任意多边形: 形状 1136"/>
              <p:cNvSpPr/>
              <p:nvPr>
                <p:custDataLst>
                  <p:tags r:id="rId563"/>
                </p:custDataLst>
              </p:nvPr>
            </p:nvSpPr>
            <p:spPr>
              <a:xfrm>
                <a:off x="5811335"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38" name="任意多边形: 形状 1137"/>
              <p:cNvSpPr/>
              <p:nvPr>
                <p:custDataLst>
                  <p:tags r:id="rId564"/>
                </p:custDataLst>
              </p:nvPr>
            </p:nvSpPr>
            <p:spPr>
              <a:xfrm>
                <a:off x="5811335"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39" name="任意多边形: 形状 1138"/>
              <p:cNvSpPr/>
              <p:nvPr>
                <p:custDataLst>
                  <p:tags r:id="rId565"/>
                </p:custDataLst>
              </p:nvPr>
            </p:nvSpPr>
            <p:spPr>
              <a:xfrm>
                <a:off x="5811335"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40" name="任意多边形: 形状 1139"/>
              <p:cNvSpPr/>
              <p:nvPr>
                <p:custDataLst>
                  <p:tags r:id="rId566"/>
                </p:custDataLst>
              </p:nvPr>
            </p:nvSpPr>
            <p:spPr>
              <a:xfrm>
                <a:off x="5811335"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41" name="任意多边形: 形状 1140"/>
              <p:cNvSpPr/>
              <p:nvPr>
                <p:custDataLst>
                  <p:tags r:id="rId567"/>
                </p:custDataLst>
              </p:nvPr>
            </p:nvSpPr>
            <p:spPr>
              <a:xfrm>
                <a:off x="5811335"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42" name="任意多边形: 形状 1141"/>
              <p:cNvSpPr/>
              <p:nvPr>
                <p:custDataLst>
                  <p:tags r:id="rId568"/>
                </p:custDataLst>
              </p:nvPr>
            </p:nvSpPr>
            <p:spPr>
              <a:xfrm>
                <a:off x="5811335"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43" name="任意多边形: 形状 1142"/>
              <p:cNvSpPr/>
              <p:nvPr>
                <p:custDataLst>
                  <p:tags r:id="rId569"/>
                </p:custDataLst>
              </p:nvPr>
            </p:nvSpPr>
            <p:spPr>
              <a:xfrm>
                <a:off x="5811335"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44" name="任意多边形: 形状 1143"/>
              <p:cNvSpPr/>
              <p:nvPr>
                <p:custDataLst>
                  <p:tags r:id="rId570"/>
                </p:custDataLst>
              </p:nvPr>
            </p:nvSpPr>
            <p:spPr>
              <a:xfrm>
                <a:off x="5811335"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45" name="任意多边形: 形状 1144"/>
              <p:cNvSpPr/>
              <p:nvPr>
                <p:custDataLst>
                  <p:tags r:id="rId571"/>
                </p:custDataLst>
              </p:nvPr>
            </p:nvSpPr>
            <p:spPr>
              <a:xfrm>
                <a:off x="5811335"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46" name="任意多边形: 形状 1145"/>
              <p:cNvSpPr/>
              <p:nvPr>
                <p:custDataLst>
                  <p:tags r:id="rId572"/>
                </p:custDataLst>
              </p:nvPr>
            </p:nvSpPr>
            <p:spPr>
              <a:xfrm>
                <a:off x="5811335"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47" name="任意多边形: 形状 1146"/>
              <p:cNvSpPr/>
              <p:nvPr>
                <p:custDataLst>
                  <p:tags r:id="rId573"/>
                </p:custDataLst>
              </p:nvPr>
            </p:nvSpPr>
            <p:spPr>
              <a:xfrm>
                <a:off x="5811335"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48" name="任意多边形: 形状 1147"/>
              <p:cNvSpPr/>
              <p:nvPr>
                <p:custDataLst>
                  <p:tags r:id="rId574"/>
                </p:custDataLst>
              </p:nvPr>
            </p:nvSpPr>
            <p:spPr>
              <a:xfrm>
                <a:off x="5811335"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49" name="任意多边形: 形状 1148"/>
              <p:cNvSpPr/>
              <p:nvPr>
                <p:custDataLst>
                  <p:tags r:id="rId575"/>
                </p:custDataLst>
              </p:nvPr>
            </p:nvSpPr>
            <p:spPr>
              <a:xfrm>
                <a:off x="5811335"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50" name="任意多边形: 形状 1149"/>
              <p:cNvSpPr/>
              <p:nvPr>
                <p:custDataLst>
                  <p:tags r:id="rId576"/>
                </p:custDataLst>
              </p:nvPr>
            </p:nvSpPr>
            <p:spPr>
              <a:xfrm>
                <a:off x="5811335"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51" name="任意多边形: 形状 1150"/>
              <p:cNvSpPr/>
              <p:nvPr>
                <p:custDataLst>
                  <p:tags r:id="rId577"/>
                </p:custDataLst>
              </p:nvPr>
            </p:nvSpPr>
            <p:spPr>
              <a:xfrm>
                <a:off x="5811335"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52" name="任意多边形: 形状 1151"/>
              <p:cNvSpPr/>
              <p:nvPr>
                <p:custDataLst>
                  <p:tags r:id="rId578"/>
                </p:custDataLst>
              </p:nvPr>
            </p:nvSpPr>
            <p:spPr>
              <a:xfrm>
                <a:off x="5727292"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53" name="任意多边形: 形状 1152"/>
              <p:cNvSpPr/>
              <p:nvPr>
                <p:custDataLst>
                  <p:tags r:id="rId579"/>
                </p:custDataLst>
              </p:nvPr>
            </p:nvSpPr>
            <p:spPr>
              <a:xfrm>
                <a:off x="5727292"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54" name="任意多边形: 形状 1153"/>
              <p:cNvSpPr/>
              <p:nvPr>
                <p:custDataLst>
                  <p:tags r:id="rId580"/>
                </p:custDataLst>
              </p:nvPr>
            </p:nvSpPr>
            <p:spPr>
              <a:xfrm>
                <a:off x="5727292"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55" name="任意多边形: 形状 1154"/>
              <p:cNvSpPr/>
              <p:nvPr>
                <p:custDataLst>
                  <p:tags r:id="rId581"/>
                </p:custDataLst>
              </p:nvPr>
            </p:nvSpPr>
            <p:spPr>
              <a:xfrm>
                <a:off x="5727292"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56" name="任意多边形: 形状 1155"/>
              <p:cNvSpPr/>
              <p:nvPr>
                <p:custDataLst>
                  <p:tags r:id="rId582"/>
                </p:custDataLst>
              </p:nvPr>
            </p:nvSpPr>
            <p:spPr>
              <a:xfrm>
                <a:off x="5727292"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57" name="任意多边形: 形状 1156"/>
              <p:cNvSpPr/>
              <p:nvPr>
                <p:custDataLst>
                  <p:tags r:id="rId583"/>
                </p:custDataLst>
              </p:nvPr>
            </p:nvSpPr>
            <p:spPr>
              <a:xfrm>
                <a:off x="5727292"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58" name="任意多边形: 形状 1157"/>
              <p:cNvSpPr/>
              <p:nvPr>
                <p:custDataLst>
                  <p:tags r:id="rId584"/>
                </p:custDataLst>
              </p:nvPr>
            </p:nvSpPr>
            <p:spPr>
              <a:xfrm>
                <a:off x="5727292"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59" name="任意多边形: 形状 1158"/>
              <p:cNvSpPr/>
              <p:nvPr>
                <p:custDataLst>
                  <p:tags r:id="rId585"/>
                </p:custDataLst>
              </p:nvPr>
            </p:nvSpPr>
            <p:spPr>
              <a:xfrm>
                <a:off x="5727292"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60" name="任意多边形: 形状 1159"/>
              <p:cNvSpPr/>
              <p:nvPr>
                <p:custDataLst>
                  <p:tags r:id="rId586"/>
                </p:custDataLst>
              </p:nvPr>
            </p:nvSpPr>
            <p:spPr>
              <a:xfrm>
                <a:off x="5727292"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61" name="任意多边形: 形状 1160"/>
              <p:cNvSpPr/>
              <p:nvPr>
                <p:custDataLst>
                  <p:tags r:id="rId587"/>
                </p:custDataLst>
              </p:nvPr>
            </p:nvSpPr>
            <p:spPr>
              <a:xfrm>
                <a:off x="5727292"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62" name="任意多边形: 形状 1161"/>
              <p:cNvSpPr/>
              <p:nvPr>
                <p:custDataLst>
                  <p:tags r:id="rId588"/>
                </p:custDataLst>
              </p:nvPr>
            </p:nvSpPr>
            <p:spPr>
              <a:xfrm>
                <a:off x="5727292"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63" name="任意多边形: 形状 1162"/>
              <p:cNvSpPr/>
              <p:nvPr>
                <p:custDataLst>
                  <p:tags r:id="rId589"/>
                </p:custDataLst>
              </p:nvPr>
            </p:nvSpPr>
            <p:spPr>
              <a:xfrm>
                <a:off x="5727292"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64" name="任意多边形: 形状 1163"/>
              <p:cNvSpPr/>
              <p:nvPr>
                <p:custDataLst>
                  <p:tags r:id="rId590"/>
                </p:custDataLst>
              </p:nvPr>
            </p:nvSpPr>
            <p:spPr>
              <a:xfrm>
                <a:off x="5727292"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65" name="任意多边形: 形状 1164"/>
              <p:cNvSpPr/>
              <p:nvPr>
                <p:custDataLst>
                  <p:tags r:id="rId591"/>
                </p:custDataLst>
              </p:nvPr>
            </p:nvSpPr>
            <p:spPr>
              <a:xfrm>
                <a:off x="5727292"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66" name="任意多边形: 形状 1165"/>
              <p:cNvSpPr/>
              <p:nvPr>
                <p:custDataLst>
                  <p:tags r:id="rId592"/>
                </p:custDataLst>
              </p:nvPr>
            </p:nvSpPr>
            <p:spPr>
              <a:xfrm>
                <a:off x="5727292"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67" name="任意多边形: 形状 1166"/>
              <p:cNvSpPr/>
              <p:nvPr>
                <p:custDataLst>
                  <p:tags r:id="rId593"/>
                </p:custDataLst>
              </p:nvPr>
            </p:nvSpPr>
            <p:spPr>
              <a:xfrm>
                <a:off x="5727292"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68" name="任意多边形: 形状 1167"/>
              <p:cNvSpPr/>
              <p:nvPr>
                <p:custDataLst>
                  <p:tags r:id="rId594"/>
                </p:custDataLst>
              </p:nvPr>
            </p:nvSpPr>
            <p:spPr>
              <a:xfrm>
                <a:off x="5727292"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69" name="任意多边形: 形状 1168"/>
              <p:cNvSpPr/>
              <p:nvPr>
                <p:custDataLst>
                  <p:tags r:id="rId595"/>
                </p:custDataLst>
              </p:nvPr>
            </p:nvSpPr>
            <p:spPr>
              <a:xfrm>
                <a:off x="5727292"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70" name="任意多边形: 形状 1169"/>
              <p:cNvSpPr/>
              <p:nvPr>
                <p:custDataLst>
                  <p:tags r:id="rId596"/>
                </p:custDataLst>
              </p:nvPr>
            </p:nvSpPr>
            <p:spPr>
              <a:xfrm>
                <a:off x="5727292"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71" name="任意多边形: 形状 1170"/>
              <p:cNvSpPr/>
              <p:nvPr>
                <p:custDataLst>
                  <p:tags r:id="rId597"/>
                </p:custDataLst>
              </p:nvPr>
            </p:nvSpPr>
            <p:spPr>
              <a:xfrm>
                <a:off x="5727292"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72" name="任意多边形: 形状 1171"/>
              <p:cNvSpPr/>
              <p:nvPr>
                <p:custDataLst>
                  <p:tags r:id="rId598"/>
                </p:custDataLst>
              </p:nvPr>
            </p:nvSpPr>
            <p:spPr>
              <a:xfrm>
                <a:off x="5727292"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73" name="任意多边形: 形状 1172"/>
              <p:cNvSpPr/>
              <p:nvPr>
                <p:custDataLst>
                  <p:tags r:id="rId599"/>
                </p:custDataLst>
              </p:nvPr>
            </p:nvSpPr>
            <p:spPr>
              <a:xfrm>
                <a:off x="5727292"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74" name="任意多边形: 形状 1173"/>
              <p:cNvSpPr/>
              <p:nvPr>
                <p:custDataLst>
                  <p:tags r:id="rId600"/>
                </p:custDataLst>
              </p:nvPr>
            </p:nvSpPr>
            <p:spPr>
              <a:xfrm>
                <a:off x="5727292"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75" name="任意多边形: 形状 1174"/>
              <p:cNvSpPr/>
              <p:nvPr>
                <p:custDataLst>
                  <p:tags r:id="rId601"/>
                </p:custDataLst>
              </p:nvPr>
            </p:nvSpPr>
            <p:spPr>
              <a:xfrm>
                <a:off x="5642344"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76" name="任意多边形: 形状 1175"/>
              <p:cNvSpPr/>
              <p:nvPr>
                <p:custDataLst>
                  <p:tags r:id="rId602"/>
                </p:custDataLst>
              </p:nvPr>
            </p:nvSpPr>
            <p:spPr>
              <a:xfrm>
                <a:off x="5642344"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77" name="任意多边形: 形状 1176"/>
              <p:cNvSpPr/>
              <p:nvPr>
                <p:custDataLst>
                  <p:tags r:id="rId603"/>
                </p:custDataLst>
              </p:nvPr>
            </p:nvSpPr>
            <p:spPr>
              <a:xfrm>
                <a:off x="5642344"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78" name="任意多边形: 形状 1177"/>
              <p:cNvSpPr/>
              <p:nvPr>
                <p:custDataLst>
                  <p:tags r:id="rId604"/>
                </p:custDataLst>
              </p:nvPr>
            </p:nvSpPr>
            <p:spPr>
              <a:xfrm>
                <a:off x="5642344"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79" name="任意多边形: 形状 1178"/>
              <p:cNvSpPr/>
              <p:nvPr>
                <p:custDataLst>
                  <p:tags r:id="rId605"/>
                </p:custDataLst>
              </p:nvPr>
            </p:nvSpPr>
            <p:spPr>
              <a:xfrm>
                <a:off x="5642344"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80" name="任意多边形: 形状 1179"/>
              <p:cNvSpPr/>
              <p:nvPr>
                <p:custDataLst>
                  <p:tags r:id="rId606"/>
                </p:custDataLst>
              </p:nvPr>
            </p:nvSpPr>
            <p:spPr>
              <a:xfrm>
                <a:off x="5642344"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81" name="任意多边形: 形状 1180"/>
              <p:cNvSpPr/>
              <p:nvPr>
                <p:custDataLst>
                  <p:tags r:id="rId607"/>
                </p:custDataLst>
              </p:nvPr>
            </p:nvSpPr>
            <p:spPr>
              <a:xfrm>
                <a:off x="5642344"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82" name="任意多边形: 形状 1181"/>
              <p:cNvSpPr/>
              <p:nvPr>
                <p:custDataLst>
                  <p:tags r:id="rId608"/>
                </p:custDataLst>
              </p:nvPr>
            </p:nvSpPr>
            <p:spPr>
              <a:xfrm>
                <a:off x="5642344"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83" name="任意多边形: 形状 1182"/>
              <p:cNvSpPr/>
              <p:nvPr>
                <p:custDataLst>
                  <p:tags r:id="rId609"/>
                </p:custDataLst>
              </p:nvPr>
            </p:nvSpPr>
            <p:spPr>
              <a:xfrm>
                <a:off x="5642344"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84" name="任意多边形: 形状 1183"/>
              <p:cNvSpPr/>
              <p:nvPr>
                <p:custDataLst>
                  <p:tags r:id="rId610"/>
                </p:custDataLst>
              </p:nvPr>
            </p:nvSpPr>
            <p:spPr>
              <a:xfrm>
                <a:off x="5642344"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85" name="任意多边形: 形状 1184"/>
              <p:cNvSpPr/>
              <p:nvPr>
                <p:custDataLst>
                  <p:tags r:id="rId611"/>
                </p:custDataLst>
              </p:nvPr>
            </p:nvSpPr>
            <p:spPr>
              <a:xfrm>
                <a:off x="5642344"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86" name="任意多边形: 形状 1185"/>
              <p:cNvSpPr/>
              <p:nvPr>
                <p:custDataLst>
                  <p:tags r:id="rId612"/>
                </p:custDataLst>
              </p:nvPr>
            </p:nvSpPr>
            <p:spPr>
              <a:xfrm>
                <a:off x="5642344"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87" name="任意多边形: 形状 1186"/>
              <p:cNvSpPr/>
              <p:nvPr>
                <p:custDataLst>
                  <p:tags r:id="rId613"/>
                </p:custDataLst>
              </p:nvPr>
            </p:nvSpPr>
            <p:spPr>
              <a:xfrm>
                <a:off x="5642344"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88" name="任意多边形: 形状 1187"/>
              <p:cNvSpPr/>
              <p:nvPr>
                <p:custDataLst>
                  <p:tags r:id="rId614"/>
                </p:custDataLst>
              </p:nvPr>
            </p:nvSpPr>
            <p:spPr>
              <a:xfrm>
                <a:off x="5642344"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89" name="任意多边形: 形状 1188"/>
              <p:cNvSpPr/>
              <p:nvPr>
                <p:custDataLst>
                  <p:tags r:id="rId615"/>
                </p:custDataLst>
              </p:nvPr>
            </p:nvSpPr>
            <p:spPr>
              <a:xfrm>
                <a:off x="5642344"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90" name="任意多边形: 形状 1189"/>
              <p:cNvSpPr/>
              <p:nvPr>
                <p:custDataLst>
                  <p:tags r:id="rId616"/>
                </p:custDataLst>
              </p:nvPr>
            </p:nvSpPr>
            <p:spPr>
              <a:xfrm>
                <a:off x="5642344"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91" name="任意多边形: 形状 1190"/>
              <p:cNvSpPr/>
              <p:nvPr>
                <p:custDataLst>
                  <p:tags r:id="rId617"/>
                </p:custDataLst>
              </p:nvPr>
            </p:nvSpPr>
            <p:spPr>
              <a:xfrm>
                <a:off x="5642344"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92" name="任意多边形: 形状 1191"/>
              <p:cNvSpPr/>
              <p:nvPr>
                <p:custDataLst>
                  <p:tags r:id="rId618"/>
                </p:custDataLst>
              </p:nvPr>
            </p:nvSpPr>
            <p:spPr>
              <a:xfrm>
                <a:off x="5642344"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93" name="任意多边形: 形状 1192"/>
              <p:cNvSpPr/>
              <p:nvPr>
                <p:custDataLst>
                  <p:tags r:id="rId619"/>
                </p:custDataLst>
              </p:nvPr>
            </p:nvSpPr>
            <p:spPr>
              <a:xfrm>
                <a:off x="5642344"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94" name="任意多边形: 形状 1193"/>
              <p:cNvSpPr/>
              <p:nvPr>
                <p:custDataLst>
                  <p:tags r:id="rId620"/>
                </p:custDataLst>
              </p:nvPr>
            </p:nvSpPr>
            <p:spPr>
              <a:xfrm>
                <a:off x="5642344"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95" name="任意多边形: 形状 1194"/>
              <p:cNvSpPr/>
              <p:nvPr>
                <p:custDataLst>
                  <p:tags r:id="rId621"/>
                </p:custDataLst>
              </p:nvPr>
            </p:nvSpPr>
            <p:spPr>
              <a:xfrm>
                <a:off x="5642344"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96" name="任意多边形: 形状 1195"/>
              <p:cNvSpPr/>
              <p:nvPr>
                <p:custDataLst>
                  <p:tags r:id="rId622"/>
                </p:custDataLst>
              </p:nvPr>
            </p:nvSpPr>
            <p:spPr>
              <a:xfrm>
                <a:off x="5642344"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97" name="任意多边形: 形状 1196"/>
              <p:cNvSpPr/>
              <p:nvPr>
                <p:custDataLst>
                  <p:tags r:id="rId623"/>
                </p:custDataLst>
              </p:nvPr>
            </p:nvSpPr>
            <p:spPr>
              <a:xfrm>
                <a:off x="5642344"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98" name="任意多边形: 形状 1197"/>
              <p:cNvSpPr/>
              <p:nvPr>
                <p:custDataLst>
                  <p:tags r:id="rId624"/>
                </p:custDataLst>
              </p:nvPr>
            </p:nvSpPr>
            <p:spPr>
              <a:xfrm>
                <a:off x="5558301"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99" name="任意多边形: 形状 1198"/>
              <p:cNvSpPr/>
              <p:nvPr>
                <p:custDataLst>
                  <p:tags r:id="rId625"/>
                </p:custDataLst>
              </p:nvPr>
            </p:nvSpPr>
            <p:spPr>
              <a:xfrm>
                <a:off x="5558301"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00" name="任意多边形: 形状 1199"/>
              <p:cNvSpPr/>
              <p:nvPr>
                <p:custDataLst>
                  <p:tags r:id="rId626"/>
                </p:custDataLst>
              </p:nvPr>
            </p:nvSpPr>
            <p:spPr>
              <a:xfrm>
                <a:off x="5558301"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01" name="任意多边形: 形状 1200"/>
              <p:cNvSpPr/>
              <p:nvPr>
                <p:custDataLst>
                  <p:tags r:id="rId627"/>
                </p:custDataLst>
              </p:nvPr>
            </p:nvSpPr>
            <p:spPr>
              <a:xfrm>
                <a:off x="5558301"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02" name="任意多边形: 形状 1201"/>
              <p:cNvSpPr/>
              <p:nvPr>
                <p:custDataLst>
                  <p:tags r:id="rId628"/>
                </p:custDataLst>
              </p:nvPr>
            </p:nvSpPr>
            <p:spPr>
              <a:xfrm>
                <a:off x="5558301"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03" name="任意多边形: 形状 1202"/>
              <p:cNvSpPr/>
              <p:nvPr>
                <p:custDataLst>
                  <p:tags r:id="rId629"/>
                </p:custDataLst>
              </p:nvPr>
            </p:nvSpPr>
            <p:spPr>
              <a:xfrm>
                <a:off x="5558301"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04" name="任意多边形: 形状 1203"/>
              <p:cNvSpPr/>
              <p:nvPr>
                <p:custDataLst>
                  <p:tags r:id="rId630"/>
                </p:custDataLst>
              </p:nvPr>
            </p:nvSpPr>
            <p:spPr>
              <a:xfrm>
                <a:off x="5558301"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05" name="任意多边形: 形状 1204"/>
              <p:cNvSpPr/>
              <p:nvPr>
                <p:custDataLst>
                  <p:tags r:id="rId631"/>
                </p:custDataLst>
              </p:nvPr>
            </p:nvSpPr>
            <p:spPr>
              <a:xfrm>
                <a:off x="5558301"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06" name="任意多边形: 形状 1205"/>
              <p:cNvSpPr/>
              <p:nvPr>
                <p:custDataLst>
                  <p:tags r:id="rId632"/>
                </p:custDataLst>
              </p:nvPr>
            </p:nvSpPr>
            <p:spPr>
              <a:xfrm>
                <a:off x="5558301"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07" name="任意多边形: 形状 1206"/>
              <p:cNvSpPr/>
              <p:nvPr>
                <p:custDataLst>
                  <p:tags r:id="rId633"/>
                </p:custDataLst>
              </p:nvPr>
            </p:nvSpPr>
            <p:spPr>
              <a:xfrm>
                <a:off x="5558301"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08" name="任意多边形: 形状 1207"/>
              <p:cNvSpPr/>
              <p:nvPr>
                <p:custDataLst>
                  <p:tags r:id="rId634"/>
                </p:custDataLst>
              </p:nvPr>
            </p:nvSpPr>
            <p:spPr>
              <a:xfrm>
                <a:off x="5558301"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09" name="任意多边形: 形状 1208"/>
              <p:cNvSpPr/>
              <p:nvPr>
                <p:custDataLst>
                  <p:tags r:id="rId635"/>
                </p:custDataLst>
              </p:nvPr>
            </p:nvSpPr>
            <p:spPr>
              <a:xfrm>
                <a:off x="5558301"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10" name="任意多边形: 形状 1209"/>
              <p:cNvSpPr/>
              <p:nvPr>
                <p:custDataLst>
                  <p:tags r:id="rId636"/>
                </p:custDataLst>
              </p:nvPr>
            </p:nvSpPr>
            <p:spPr>
              <a:xfrm>
                <a:off x="5558301"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11" name="任意多边形: 形状 1210"/>
              <p:cNvSpPr/>
              <p:nvPr>
                <p:custDataLst>
                  <p:tags r:id="rId637"/>
                </p:custDataLst>
              </p:nvPr>
            </p:nvSpPr>
            <p:spPr>
              <a:xfrm>
                <a:off x="5558301"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12" name="任意多边形: 形状 1211"/>
              <p:cNvSpPr/>
              <p:nvPr>
                <p:custDataLst>
                  <p:tags r:id="rId638"/>
                </p:custDataLst>
              </p:nvPr>
            </p:nvSpPr>
            <p:spPr>
              <a:xfrm>
                <a:off x="5558301"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13" name="任意多边形: 形状 1212"/>
              <p:cNvSpPr/>
              <p:nvPr>
                <p:custDataLst>
                  <p:tags r:id="rId639"/>
                </p:custDataLst>
              </p:nvPr>
            </p:nvSpPr>
            <p:spPr>
              <a:xfrm>
                <a:off x="5558301"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14" name="任意多边形: 形状 1213"/>
              <p:cNvSpPr/>
              <p:nvPr>
                <p:custDataLst>
                  <p:tags r:id="rId640"/>
                </p:custDataLst>
              </p:nvPr>
            </p:nvSpPr>
            <p:spPr>
              <a:xfrm>
                <a:off x="5558301"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15" name="任意多边形: 形状 1214"/>
              <p:cNvSpPr/>
              <p:nvPr>
                <p:custDataLst>
                  <p:tags r:id="rId641"/>
                </p:custDataLst>
              </p:nvPr>
            </p:nvSpPr>
            <p:spPr>
              <a:xfrm>
                <a:off x="5558301"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16" name="任意多边形: 形状 1215"/>
              <p:cNvSpPr/>
              <p:nvPr>
                <p:custDataLst>
                  <p:tags r:id="rId642"/>
                </p:custDataLst>
              </p:nvPr>
            </p:nvSpPr>
            <p:spPr>
              <a:xfrm>
                <a:off x="5558301"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17" name="任意多边形: 形状 1216"/>
              <p:cNvSpPr/>
              <p:nvPr>
                <p:custDataLst>
                  <p:tags r:id="rId643"/>
                </p:custDataLst>
              </p:nvPr>
            </p:nvSpPr>
            <p:spPr>
              <a:xfrm>
                <a:off x="5558301"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18" name="任意多边形: 形状 1217"/>
              <p:cNvSpPr/>
              <p:nvPr>
                <p:custDataLst>
                  <p:tags r:id="rId644"/>
                </p:custDataLst>
              </p:nvPr>
            </p:nvSpPr>
            <p:spPr>
              <a:xfrm>
                <a:off x="5558301"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19" name="任意多边形: 形状 1218"/>
              <p:cNvSpPr/>
              <p:nvPr>
                <p:custDataLst>
                  <p:tags r:id="rId645"/>
                </p:custDataLst>
              </p:nvPr>
            </p:nvSpPr>
            <p:spPr>
              <a:xfrm>
                <a:off x="5558301"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20" name="任意多边形: 形状 1219"/>
              <p:cNvSpPr/>
              <p:nvPr>
                <p:custDataLst>
                  <p:tags r:id="rId646"/>
                </p:custDataLst>
              </p:nvPr>
            </p:nvSpPr>
            <p:spPr>
              <a:xfrm>
                <a:off x="5558301"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21" name="任意多边形: 形状 1220"/>
              <p:cNvSpPr/>
              <p:nvPr>
                <p:custDataLst>
                  <p:tags r:id="rId647"/>
                </p:custDataLst>
              </p:nvPr>
            </p:nvSpPr>
            <p:spPr>
              <a:xfrm>
                <a:off x="5474257"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22" name="任意多边形: 形状 1221"/>
              <p:cNvSpPr/>
              <p:nvPr>
                <p:custDataLst>
                  <p:tags r:id="rId648"/>
                </p:custDataLst>
              </p:nvPr>
            </p:nvSpPr>
            <p:spPr>
              <a:xfrm>
                <a:off x="5474257"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23" name="任意多边形: 形状 1222"/>
              <p:cNvSpPr/>
              <p:nvPr>
                <p:custDataLst>
                  <p:tags r:id="rId649"/>
                </p:custDataLst>
              </p:nvPr>
            </p:nvSpPr>
            <p:spPr>
              <a:xfrm>
                <a:off x="5474257"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24" name="任意多边形: 形状 1223"/>
              <p:cNvSpPr/>
              <p:nvPr>
                <p:custDataLst>
                  <p:tags r:id="rId650"/>
                </p:custDataLst>
              </p:nvPr>
            </p:nvSpPr>
            <p:spPr>
              <a:xfrm>
                <a:off x="5474257"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25" name="任意多边形: 形状 1224"/>
              <p:cNvSpPr/>
              <p:nvPr>
                <p:custDataLst>
                  <p:tags r:id="rId651"/>
                </p:custDataLst>
              </p:nvPr>
            </p:nvSpPr>
            <p:spPr>
              <a:xfrm>
                <a:off x="5474257"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26" name="任意多边形: 形状 1225"/>
              <p:cNvSpPr/>
              <p:nvPr>
                <p:custDataLst>
                  <p:tags r:id="rId652"/>
                </p:custDataLst>
              </p:nvPr>
            </p:nvSpPr>
            <p:spPr>
              <a:xfrm>
                <a:off x="5474257"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27" name="任意多边形: 形状 1226"/>
              <p:cNvSpPr/>
              <p:nvPr>
                <p:custDataLst>
                  <p:tags r:id="rId653"/>
                </p:custDataLst>
              </p:nvPr>
            </p:nvSpPr>
            <p:spPr>
              <a:xfrm>
                <a:off x="5474257"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28" name="任意多边形: 形状 1227"/>
              <p:cNvSpPr/>
              <p:nvPr>
                <p:custDataLst>
                  <p:tags r:id="rId654"/>
                </p:custDataLst>
              </p:nvPr>
            </p:nvSpPr>
            <p:spPr>
              <a:xfrm>
                <a:off x="5474257"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29" name="任意多边形: 形状 1228"/>
              <p:cNvSpPr/>
              <p:nvPr>
                <p:custDataLst>
                  <p:tags r:id="rId655"/>
                </p:custDataLst>
              </p:nvPr>
            </p:nvSpPr>
            <p:spPr>
              <a:xfrm>
                <a:off x="5474257"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30" name="任意多边形: 形状 1229"/>
              <p:cNvSpPr/>
              <p:nvPr>
                <p:custDataLst>
                  <p:tags r:id="rId656"/>
                </p:custDataLst>
              </p:nvPr>
            </p:nvSpPr>
            <p:spPr>
              <a:xfrm>
                <a:off x="5474257"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31" name="任意多边形: 形状 1230"/>
              <p:cNvSpPr/>
              <p:nvPr>
                <p:custDataLst>
                  <p:tags r:id="rId657"/>
                </p:custDataLst>
              </p:nvPr>
            </p:nvSpPr>
            <p:spPr>
              <a:xfrm>
                <a:off x="5474257"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32" name="任意多边形: 形状 1231"/>
              <p:cNvSpPr/>
              <p:nvPr>
                <p:custDataLst>
                  <p:tags r:id="rId658"/>
                </p:custDataLst>
              </p:nvPr>
            </p:nvSpPr>
            <p:spPr>
              <a:xfrm>
                <a:off x="5474257"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33" name="任意多边形: 形状 1232"/>
              <p:cNvSpPr/>
              <p:nvPr>
                <p:custDataLst>
                  <p:tags r:id="rId659"/>
                </p:custDataLst>
              </p:nvPr>
            </p:nvSpPr>
            <p:spPr>
              <a:xfrm>
                <a:off x="5474257"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34" name="任意多边形: 形状 1233"/>
              <p:cNvSpPr/>
              <p:nvPr>
                <p:custDataLst>
                  <p:tags r:id="rId660"/>
                </p:custDataLst>
              </p:nvPr>
            </p:nvSpPr>
            <p:spPr>
              <a:xfrm>
                <a:off x="5474257"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35" name="任意多边形: 形状 1234"/>
              <p:cNvSpPr/>
              <p:nvPr>
                <p:custDataLst>
                  <p:tags r:id="rId661"/>
                </p:custDataLst>
              </p:nvPr>
            </p:nvSpPr>
            <p:spPr>
              <a:xfrm>
                <a:off x="5474257"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36" name="任意多边形: 形状 1235"/>
              <p:cNvSpPr/>
              <p:nvPr>
                <p:custDataLst>
                  <p:tags r:id="rId662"/>
                </p:custDataLst>
              </p:nvPr>
            </p:nvSpPr>
            <p:spPr>
              <a:xfrm>
                <a:off x="5474257"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37" name="任意多边形: 形状 1236"/>
              <p:cNvSpPr/>
              <p:nvPr>
                <p:custDataLst>
                  <p:tags r:id="rId663"/>
                </p:custDataLst>
              </p:nvPr>
            </p:nvSpPr>
            <p:spPr>
              <a:xfrm>
                <a:off x="5474257"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38" name="任意多边形: 形状 1237"/>
              <p:cNvSpPr/>
              <p:nvPr>
                <p:custDataLst>
                  <p:tags r:id="rId664"/>
                </p:custDataLst>
              </p:nvPr>
            </p:nvSpPr>
            <p:spPr>
              <a:xfrm>
                <a:off x="5474257"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39" name="任意多边形: 形状 1238"/>
              <p:cNvSpPr/>
              <p:nvPr>
                <p:custDataLst>
                  <p:tags r:id="rId665"/>
                </p:custDataLst>
              </p:nvPr>
            </p:nvSpPr>
            <p:spPr>
              <a:xfrm>
                <a:off x="5474257"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40" name="任意多边形: 形状 1239"/>
              <p:cNvSpPr/>
              <p:nvPr>
                <p:custDataLst>
                  <p:tags r:id="rId666"/>
                </p:custDataLst>
              </p:nvPr>
            </p:nvSpPr>
            <p:spPr>
              <a:xfrm>
                <a:off x="5474257"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41" name="任意多边形: 形状 1240"/>
              <p:cNvSpPr/>
              <p:nvPr>
                <p:custDataLst>
                  <p:tags r:id="rId667"/>
                </p:custDataLst>
              </p:nvPr>
            </p:nvSpPr>
            <p:spPr>
              <a:xfrm>
                <a:off x="5474257"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42" name="任意多边形: 形状 1241"/>
              <p:cNvSpPr/>
              <p:nvPr>
                <p:custDataLst>
                  <p:tags r:id="rId668"/>
                </p:custDataLst>
              </p:nvPr>
            </p:nvSpPr>
            <p:spPr>
              <a:xfrm>
                <a:off x="5474257"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43" name="任意多边形: 形状 1242"/>
              <p:cNvSpPr/>
              <p:nvPr>
                <p:custDataLst>
                  <p:tags r:id="rId669"/>
                </p:custDataLst>
              </p:nvPr>
            </p:nvSpPr>
            <p:spPr>
              <a:xfrm>
                <a:off x="5474257"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44" name="任意多边形: 形状 1243"/>
              <p:cNvSpPr/>
              <p:nvPr>
                <p:custDataLst>
                  <p:tags r:id="rId670"/>
                </p:custDataLst>
              </p:nvPr>
            </p:nvSpPr>
            <p:spPr>
              <a:xfrm>
                <a:off x="5389310"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45" name="任意多边形: 形状 1244"/>
              <p:cNvSpPr/>
              <p:nvPr>
                <p:custDataLst>
                  <p:tags r:id="rId671"/>
                </p:custDataLst>
              </p:nvPr>
            </p:nvSpPr>
            <p:spPr>
              <a:xfrm>
                <a:off x="5389310"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46" name="任意多边形: 形状 1245"/>
              <p:cNvSpPr/>
              <p:nvPr>
                <p:custDataLst>
                  <p:tags r:id="rId672"/>
                </p:custDataLst>
              </p:nvPr>
            </p:nvSpPr>
            <p:spPr>
              <a:xfrm>
                <a:off x="5389310"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47" name="任意多边形: 形状 1246"/>
              <p:cNvSpPr/>
              <p:nvPr>
                <p:custDataLst>
                  <p:tags r:id="rId673"/>
                </p:custDataLst>
              </p:nvPr>
            </p:nvSpPr>
            <p:spPr>
              <a:xfrm>
                <a:off x="5389310"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48" name="任意多边形: 形状 1247"/>
              <p:cNvSpPr/>
              <p:nvPr>
                <p:custDataLst>
                  <p:tags r:id="rId674"/>
                </p:custDataLst>
              </p:nvPr>
            </p:nvSpPr>
            <p:spPr>
              <a:xfrm>
                <a:off x="5389310"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49" name="任意多边形: 形状 1248"/>
              <p:cNvSpPr/>
              <p:nvPr>
                <p:custDataLst>
                  <p:tags r:id="rId675"/>
                </p:custDataLst>
              </p:nvPr>
            </p:nvSpPr>
            <p:spPr>
              <a:xfrm>
                <a:off x="5389310"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50" name="任意多边形: 形状 1249"/>
              <p:cNvSpPr/>
              <p:nvPr>
                <p:custDataLst>
                  <p:tags r:id="rId676"/>
                </p:custDataLst>
              </p:nvPr>
            </p:nvSpPr>
            <p:spPr>
              <a:xfrm>
                <a:off x="5389310"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51" name="任意多边形: 形状 1250"/>
              <p:cNvSpPr/>
              <p:nvPr>
                <p:custDataLst>
                  <p:tags r:id="rId677"/>
                </p:custDataLst>
              </p:nvPr>
            </p:nvSpPr>
            <p:spPr>
              <a:xfrm>
                <a:off x="5389310"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52" name="任意多边形: 形状 1251"/>
              <p:cNvSpPr/>
              <p:nvPr>
                <p:custDataLst>
                  <p:tags r:id="rId678"/>
                </p:custDataLst>
              </p:nvPr>
            </p:nvSpPr>
            <p:spPr>
              <a:xfrm>
                <a:off x="5389310"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53" name="任意多边形: 形状 1252"/>
              <p:cNvSpPr/>
              <p:nvPr>
                <p:custDataLst>
                  <p:tags r:id="rId679"/>
                </p:custDataLst>
              </p:nvPr>
            </p:nvSpPr>
            <p:spPr>
              <a:xfrm>
                <a:off x="5389310"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54" name="任意多边形: 形状 1253"/>
              <p:cNvSpPr/>
              <p:nvPr>
                <p:custDataLst>
                  <p:tags r:id="rId680"/>
                </p:custDataLst>
              </p:nvPr>
            </p:nvSpPr>
            <p:spPr>
              <a:xfrm>
                <a:off x="5389310"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55" name="任意多边形: 形状 1254"/>
              <p:cNvSpPr/>
              <p:nvPr>
                <p:custDataLst>
                  <p:tags r:id="rId681"/>
                </p:custDataLst>
              </p:nvPr>
            </p:nvSpPr>
            <p:spPr>
              <a:xfrm>
                <a:off x="5389310"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56" name="任意多边形: 形状 1255"/>
              <p:cNvSpPr/>
              <p:nvPr>
                <p:custDataLst>
                  <p:tags r:id="rId682"/>
                </p:custDataLst>
              </p:nvPr>
            </p:nvSpPr>
            <p:spPr>
              <a:xfrm>
                <a:off x="5389310"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57" name="任意多边形: 形状 1256"/>
              <p:cNvSpPr/>
              <p:nvPr>
                <p:custDataLst>
                  <p:tags r:id="rId683"/>
                </p:custDataLst>
              </p:nvPr>
            </p:nvSpPr>
            <p:spPr>
              <a:xfrm>
                <a:off x="5389310"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58" name="任意多边形: 形状 1257"/>
              <p:cNvSpPr/>
              <p:nvPr>
                <p:custDataLst>
                  <p:tags r:id="rId684"/>
                </p:custDataLst>
              </p:nvPr>
            </p:nvSpPr>
            <p:spPr>
              <a:xfrm>
                <a:off x="5389310"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59" name="任意多边形: 形状 1258"/>
              <p:cNvSpPr/>
              <p:nvPr>
                <p:custDataLst>
                  <p:tags r:id="rId685"/>
                </p:custDataLst>
              </p:nvPr>
            </p:nvSpPr>
            <p:spPr>
              <a:xfrm>
                <a:off x="5389310"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60" name="任意多边形: 形状 1259"/>
              <p:cNvSpPr/>
              <p:nvPr>
                <p:custDataLst>
                  <p:tags r:id="rId686"/>
                </p:custDataLst>
              </p:nvPr>
            </p:nvSpPr>
            <p:spPr>
              <a:xfrm>
                <a:off x="5389310"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61" name="任意多边形: 形状 1260"/>
              <p:cNvSpPr/>
              <p:nvPr>
                <p:custDataLst>
                  <p:tags r:id="rId687"/>
                </p:custDataLst>
              </p:nvPr>
            </p:nvSpPr>
            <p:spPr>
              <a:xfrm>
                <a:off x="5389310"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62" name="任意多边形: 形状 1261"/>
              <p:cNvSpPr/>
              <p:nvPr>
                <p:custDataLst>
                  <p:tags r:id="rId688"/>
                </p:custDataLst>
              </p:nvPr>
            </p:nvSpPr>
            <p:spPr>
              <a:xfrm>
                <a:off x="5389310"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63" name="任意多边形: 形状 1262"/>
              <p:cNvSpPr/>
              <p:nvPr>
                <p:custDataLst>
                  <p:tags r:id="rId689"/>
                </p:custDataLst>
              </p:nvPr>
            </p:nvSpPr>
            <p:spPr>
              <a:xfrm>
                <a:off x="5389310"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64" name="任意多边形: 形状 1263"/>
              <p:cNvSpPr/>
              <p:nvPr>
                <p:custDataLst>
                  <p:tags r:id="rId690"/>
                </p:custDataLst>
              </p:nvPr>
            </p:nvSpPr>
            <p:spPr>
              <a:xfrm>
                <a:off x="5389310"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65" name="任意多边形: 形状 1264"/>
              <p:cNvSpPr/>
              <p:nvPr>
                <p:custDataLst>
                  <p:tags r:id="rId691"/>
                </p:custDataLst>
              </p:nvPr>
            </p:nvSpPr>
            <p:spPr>
              <a:xfrm>
                <a:off x="5389310"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66" name="任意多边形: 形状 1265"/>
              <p:cNvSpPr/>
              <p:nvPr>
                <p:custDataLst>
                  <p:tags r:id="rId692"/>
                </p:custDataLst>
              </p:nvPr>
            </p:nvSpPr>
            <p:spPr>
              <a:xfrm>
                <a:off x="5389310"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67" name="任意多边形: 形状 1266"/>
              <p:cNvSpPr/>
              <p:nvPr>
                <p:custDataLst>
                  <p:tags r:id="rId693"/>
                </p:custDataLst>
              </p:nvPr>
            </p:nvSpPr>
            <p:spPr>
              <a:xfrm>
                <a:off x="5305266"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68" name="任意多边形: 形状 1267"/>
              <p:cNvSpPr/>
              <p:nvPr>
                <p:custDataLst>
                  <p:tags r:id="rId694"/>
                </p:custDataLst>
              </p:nvPr>
            </p:nvSpPr>
            <p:spPr>
              <a:xfrm>
                <a:off x="5305266"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69" name="任意多边形: 形状 1268"/>
              <p:cNvSpPr/>
              <p:nvPr>
                <p:custDataLst>
                  <p:tags r:id="rId695"/>
                </p:custDataLst>
              </p:nvPr>
            </p:nvSpPr>
            <p:spPr>
              <a:xfrm>
                <a:off x="5305266"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70" name="任意多边形: 形状 1269"/>
              <p:cNvSpPr/>
              <p:nvPr>
                <p:custDataLst>
                  <p:tags r:id="rId696"/>
                </p:custDataLst>
              </p:nvPr>
            </p:nvSpPr>
            <p:spPr>
              <a:xfrm>
                <a:off x="5305266"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71" name="任意多边形: 形状 1270"/>
              <p:cNvSpPr/>
              <p:nvPr>
                <p:custDataLst>
                  <p:tags r:id="rId697"/>
                </p:custDataLst>
              </p:nvPr>
            </p:nvSpPr>
            <p:spPr>
              <a:xfrm>
                <a:off x="5305266"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72" name="任意多边形: 形状 1271"/>
              <p:cNvSpPr/>
              <p:nvPr>
                <p:custDataLst>
                  <p:tags r:id="rId698"/>
                </p:custDataLst>
              </p:nvPr>
            </p:nvSpPr>
            <p:spPr>
              <a:xfrm>
                <a:off x="5305266"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73" name="任意多边形: 形状 1272"/>
              <p:cNvSpPr/>
              <p:nvPr>
                <p:custDataLst>
                  <p:tags r:id="rId699"/>
                </p:custDataLst>
              </p:nvPr>
            </p:nvSpPr>
            <p:spPr>
              <a:xfrm>
                <a:off x="5305266"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74" name="任意多边形: 形状 1273"/>
              <p:cNvSpPr/>
              <p:nvPr>
                <p:custDataLst>
                  <p:tags r:id="rId700"/>
                </p:custDataLst>
              </p:nvPr>
            </p:nvSpPr>
            <p:spPr>
              <a:xfrm>
                <a:off x="5305266"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75" name="任意多边形: 形状 1274"/>
              <p:cNvSpPr/>
              <p:nvPr>
                <p:custDataLst>
                  <p:tags r:id="rId701"/>
                </p:custDataLst>
              </p:nvPr>
            </p:nvSpPr>
            <p:spPr>
              <a:xfrm>
                <a:off x="5305266"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76" name="任意多边形: 形状 1275"/>
              <p:cNvSpPr/>
              <p:nvPr>
                <p:custDataLst>
                  <p:tags r:id="rId702"/>
                </p:custDataLst>
              </p:nvPr>
            </p:nvSpPr>
            <p:spPr>
              <a:xfrm>
                <a:off x="5305266"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77" name="任意多边形: 形状 1276"/>
              <p:cNvSpPr/>
              <p:nvPr>
                <p:custDataLst>
                  <p:tags r:id="rId703"/>
                </p:custDataLst>
              </p:nvPr>
            </p:nvSpPr>
            <p:spPr>
              <a:xfrm>
                <a:off x="5305266"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78" name="任意多边形: 形状 1277"/>
              <p:cNvSpPr/>
              <p:nvPr>
                <p:custDataLst>
                  <p:tags r:id="rId704"/>
                </p:custDataLst>
              </p:nvPr>
            </p:nvSpPr>
            <p:spPr>
              <a:xfrm>
                <a:off x="5305266"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79" name="任意多边形: 形状 1278"/>
              <p:cNvSpPr/>
              <p:nvPr>
                <p:custDataLst>
                  <p:tags r:id="rId705"/>
                </p:custDataLst>
              </p:nvPr>
            </p:nvSpPr>
            <p:spPr>
              <a:xfrm>
                <a:off x="5305266"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80" name="任意多边形: 形状 1279"/>
              <p:cNvSpPr/>
              <p:nvPr>
                <p:custDataLst>
                  <p:tags r:id="rId706"/>
                </p:custDataLst>
              </p:nvPr>
            </p:nvSpPr>
            <p:spPr>
              <a:xfrm>
                <a:off x="5305266"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81" name="任意多边形: 形状 1280"/>
              <p:cNvSpPr/>
              <p:nvPr>
                <p:custDataLst>
                  <p:tags r:id="rId707"/>
                </p:custDataLst>
              </p:nvPr>
            </p:nvSpPr>
            <p:spPr>
              <a:xfrm>
                <a:off x="5305266"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82" name="任意多边形: 形状 1281"/>
              <p:cNvSpPr/>
              <p:nvPr>
                <p:custDataLst>
                  <p:tags r:id="rId708"/>
                </p:custDataLst>
              </p:nvPr>
            </p:nvSpPr>
            <p:spPr>
              <a:xfrm>
                <a:off x="5305266"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83" name="任意多边形: 形状 1282"/>
              <p:cNvSpPr/>
              <p:nvPr>
                <p:custDataLst>
                  <p:tags r:id="rId709"/>
                </p:custDataLst>
              </p:nvPr>
            </p:nvSpPr>
            <p:spPr>
              <a:xfrm>
                <a:off x="5305266"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84" name="任意多边形: 形状 1283"/>
              <p:cNvSpPr/>
              <p:nvPr>
                <p:custDataLst>
                  <p:tags r:id="rId710"/>
                </p:custDataLst>
              </p:nvPr>
            </p:nvSpPr>
            <p:spPr>
              <a:xfrm>
                <a:off x="5305266"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85" name="任意多边形: 形状 1284"/>
              <p:cNvSpPr/>
              <p:nvPr>
                <p:custDataLst>
                  <p:tags r:id="rId711"/>
                </p:custDataLst>
              </p:nvPr>
            </p:nvSpPr>
            <p:spPr>
              <a:xfrm>
                <a:off x="5305266"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86" name="任意多边形: 形状 1285"/>
              <p:cNvSpPr/>
              <p:nvPr>
                <p:custDataLst>
                  <p:tags r:id="rId712"/>
                </p:custDataLst>
              </p:nvPr>
            </p:nvSpPr>
            <p:spPr>
              <a:xfrm>
                <a:off x="5305266"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87" name="任意多边形: 形状 1286"/>
              <p:cNvSpPr/>
              <p:nvPr>
                <p:custDataLst>
                  <p:tags r:id="rId713"/>
                </p:custDataLst>
              </p:nvPr>
            </p:nvSpPr>
            <p:spPr>
              <a:xfrm>
                <a:off x="5305266"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88" name="任意多边形: 形状 1287"/>
              <p:cNvSpPr/>
              <p:nvPr>
                <p:custDataLst>
                  <p:tags r:id="rId714"/>
                </p:custDataLst>
              </p:nvPr>
            </p:nvSpPr>
            <p:spPr>
              <a:xfrm>
                <a:off x="5305266"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89" name="任意多边形: 形状 1288"/>
              <p:cNvSpPr/>
              <p:nvPr>
                <p:custDataLst>
                  <p:tags r:id="rId715"/>
                </p:custDataLst>
              </p:nvPr>
            </p:nvSpPr>
            <p:spPr>
              <a:xfrm>
                <a:off x="5305266"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90" name="任意多边形: 形状 1289"/>
              <p:cNvSpPr/>
              <p:nvPr>
                <p:custDataLst>
                  <p:tags r:id="rId716"/>
                </p:custDataLst>
              </p:nvPr>
            </p:nvSpPr>
            <p:spPr>
              <a:xfrm>
                <a:off x="5220319"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91" name="任意多边形: 形状 1290"/>
              <p:cNvSpPr/>
              <p:nvPr>
                <p:custDataLst>
                  <p:tags r:id="rId717"/>
                </p:custDataLst>
              </p:nvPr>
            </p:nvSpPr>
            <p:spPr>
              <a:xfrm>
                <a:off x="5220319"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92" name="任意多边形: 形状 1291"/>
              <p:cNvSpPr/>
              <p:nvPr>
                <p:custDataLst>
                  <p:tags r:id="rId718"/>
                </p:custDataLst>
              </p:nvPr>
            </p:nvSpPr>
            <p:spPr>
              <a:xfrm>
                <a:off x="5220319"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93" name="任意多边形: 形状 1292"/>
              <p:cNvSpPr/>
              <p:nvPr>
                <p:custDataLst>
                  <p:tags r:id="rId719"/>
                </p:custDataLst>
              </p:nvPr>
            </p:nvSpPr>
            <p:spPr>
              <a:xfrm>
                <a:off x="5220319"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94" name="任意多边形: 形状 1293"/>
              <p:cNvSpPr/>
              <p:nvPr>
                <p:custDataLst>
                  <p:tags r:id="rId720"/>
                </p:custDataLst>
              </p:nvPr>
            </p:nvSpPr>
            <p:spPr>
              <a:xfrm>
                <a:off x="5220319"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95" name="任意多边形: 形状 1294"/>
              <p:cNvSpPr/>
              <p:nvPr>
                <p:custDataLst>
                  <p:tags r:id="rId721"/>
                </p:custDataLst>
              </p:nvPr>
            </p:nvSpPr>
            <p:spPr>
              <a:xfrm>
                <a:off x="5220319"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96" name="任意多边形: 形状 1295"/>
              <p:cNvSpPr/>
              <p:nvPr>
                <p:custDataLst>
                  <p:tags r:id="rId722"/>
                </p:custDataLst>
              </p:nvPr>
            </p:nvSpPr>
            <p:spPr>
              <a:xfrm>
                <a:off x="5220319"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97" name="任意多边形: 形状 1296"/>
              <p:cNvSpPr/>
              <p:nvPr>
                <p:custDataLst>
                  <p:tags r:id="rId723"/>
                </p:custDataLst>
              </p:nvPr>
            </p:nvSpPr>
            <p:spPr>
              <a:xfrm>
                <a:off x="5220319"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98" name="任意多边形: 形状 1297"/>
              <p:cNvSpPr/>
              <p:nvPr>
                <p:custDataLst>
                  <p:tags r:id="rId724"/>
                </p:custDataLst>
              </p:nvPr>
            </p:nvSpPr>
            <p:spPr>
              <a:xfrm>
                <a:off x="5220319"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99" name="任意多边形: 形状 1298"/>
              <p:cNvSpPr/>
              <p:nvPr>
                <p:custDataLst>
                  <p:tags r:id="rId725"/>
                </p:custDataLst>
              </p:nvPr>
            </p:nvSpPr>
            <p:spPr>
              <a:xfrm>
                <a:off x="5220319"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00" name="任意多边形: 形状 1299"/>
              <p:cNvSpPr/>
              <p:nvPr>
                <p:custDataLst>
                  <p:tags r:id="rId726"/>
                </p:custDataLst>
              </p:nvPr>
            </p:nvSpPr>
            <p:spPr>
              <a:xfrm>
                <a:off x="5220319"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01" name="任意多边形: 形状 1300"/>
              <p:cNvSpPr/>
              <p:nvPr>
                <p:custDataLst>
                  <p:tags r:id="rId727"/>
                </p:custDataLst>
              </p:nvPr>
            </p:nvSpPr>
            <p:spPr>
              <a:xfrm>
                <a:off x="5220319"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02" name="任意多边形: 形状 1301"/>
              <p:cNvSpPr/>
              <p:nvPr>
                <p:custDataLst>
                  <p:tags r:id="rId728"/>
                </p:custDataLst>
              </p:nvPr>
            </p:nvSpPr>
            <p:spPr>
              <a:xfrm>
                <a:off x="5220319"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03" name="任意多边形: 形状 1302"/>
              <p:cNvSpPr/>
              <p:nvPr>
                <p:custDataLst>
                  <p:tags r:id="rId729"/>
                </p:custDataLst>
              </p:nvPr>
            </p:nvSpPr>
            <p:spPr>
              <a:xfrm>
                <a:off x="5220319"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04" name="任意多边形: 形状 1303"/>
              <p:cNvSpPr/>
              <p:nvPr>
                <p:custDataLst>
                  <p:tags r:id="rId730"/>
                </p:custDataLst>
              </p:nvPr>
            </p:nvSpPr>
            <p:spPr>
              <a:xfrm>
                <a:off x="5220319"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05" name="任意多边形: 形状 1304"/>
              <p:cNvSpPr/>
              <p:nvPr>
                <p:custDataLst>
                  <p:tags r:id="rId731"/>
                </p:custDataLst>
              </p:nvPr>
            </p:nvSpPr>
            <p:spPr>
              <a:xfrm>
                <a:off x="5220319"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06" name="任意多边形: 形状 1305"/>
              <p:cNvSpPr/>
              <p:nvPr>
                <p:custDataLst>
                  <p:tags r:id="rId732"/>
                </p:custDataLst>
              </p:nvPr>
            </p:nvSpPr>
            <p:spPr>
              <a:xfrm>
                <a:off x="5220319"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07" name="任意多边形: 形状 1306"/>
              <p:cNvSpPr/>
              <p:nvPr>
                <p:custDataLst>
                  <p:tags r:id="rId733"/>
                </p:custDataLst>
              </p:nvPr>
            </p:nvSpPr>
            <p:spPr>
              <a:xfrm>
                <a:off x="5220319"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08" name="任意多边形: 形状 1307"/>
              <p:cNvSpPr/>
              <p:nvPr>
                <p:custDataLst>
                  <p:tags r:id="rId734"/>
                </p:custDataLst>
              </p:nvPr>
            </p:nvSpPr>
            <p:spPr>
              <a:xfrm>
                <a:off x="5220319"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09" name="任意多边形: 形状 1308"/>
              <p:cNvSpPr/>
              <p:nvPr>
                <p:custDataLst>
                  <p:tags r:id="rId735"/>
                </p:custDataLst>
              </p:nvPr>
            </p:nvSpPr>
            <p:spPr>
              <a:xfrm>
                <a:off x="5220319"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10" name="任意多边形: 形状 1309"/>
              <p:cNvSpPr/>
              <p:nvPr>
                <p:custDataLst>
                  <p:tags r:id="rId736"/>
                </p:custDataLst>
              </p:nvPr>
            </p:nvSpPr>
            <p:spPr>
              <a:xfrm>
                <a:off x="5220319"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11" name="任意多边形: 形状 1310"/>
              <p:cNvSpPr/>
              <p:nvPr>
                <p:custDataLst>
                  <p:tags r:id="rId737"/>
                </p:custDataLst>
              </p:nvPr>
            </p:nvSpPr>
            <p:spPr>
              <a:xfrm>
                <a:off x="5220319"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12" name="任意多边形: 形状 1311"/>
              <p:cNvSpPr/>
              <p:nvPr>
                <p:custDataLst>
                  <p:tags r:id="rId738"/>
                </p:custDataLst>
              </p:nvPr>
            </p:nvSpPr>
            <p:spPr>
              <a:xfrm>
                <a:off x="5220319"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13" name="任意多边形: 形状 1312"/>
              <p:cNvSpPr/>
              <p:nvPr>
                <p:custDataLst>
                  <p:tags r:id="rId739"/>
                </p:custDataLst>
              </p:nvPr>
            </p:nvSpPr>
            <p:spPr>
              <a:xfrm>
                <a:off x="5136275"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14" name="任意多边形: 形状 1313"/>
              <p:cNvSpPr/>
              <p:nvPr>
                <p:custDataLst>
                  <p:tags r:id="rId740"/>
                </p:custDataLst>
              </p:nvPr>
            </p:nvSpPr>
            <p:spPr>
              <a:xfrm>
                <a:off x="5136275"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15" name="任意多边形: 形状 1314"/>
              <p:cNvSpPr/>
              <p:nvPr>
                <p:custDataLst>
                  <p:tags r:id="rId741"/>
                </p:custDataLst>
              </p:nvPr>
            </p:nvSpPr>
            <p:spPr>
              <a:xfrm>
                <a:off x="5136275"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16" name="任意多边形: 形状 1315"/>
              <p:cNvSpPr/>
              <p:nvPr>
                <p:custDataLst>
                  <p:tags r:id="rId742"/>
                </p:custDataLst>
              </p:nvPr>
            </p:nvSpPr>
            <p:spPr>
              <a:xfrm>
                <a:off x="5136275"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17" name="任意多边形: 形状 1316"/>
              <p:cNvSpPr/>
              <p:nvPr>
                <p:custDataLst>
                  <p:tags r:id="rId743"/>
                </p:custDataLst>
              </p:nvPr>
            </p:nvSpPr>
            <p:spPr>
              <a:xfrm>
                <a:off x="5136275"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18" name="任意多边形: 形状 1317"/>
              <p:cNvSpPr/>
              <p:nvPr>
                <p:custDataLst>
                  <p:tags r:id="rId744"/>
                </p:custDataLst>
              </p:nvPr>
            </p:nvSpPr>
            <p:spPr>
              <a:xfrm>
                <a:off x="5136275"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19" name="任意多边形: 形状 1318"/>
              <p:cNvSpPr/>
              <p:nvPr>
                <p:custDataLst>
                  <p:tags r:id="rId745"/>
                </p:custDataLst>
              </p:nvPr>
            </p:nvSpPr>
            <p:spPr>
              <a:xfrm>
                <a:off x="5136275"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20" name="任意多边形: 形状 1319"/>
              <p:cNvSpPr/>
              <p:nvPr>
                <p:custDataLst>
                  <p:tags r:id="rId746"/>
                </p:custDataLst>
              </p:nvPr>
            </p:nvSpPr>
            <p:spPr>
              <a:xfrm>
                <a:off x="5136275"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21" name="任意多边形: 形状 1320"/>
              <p:cNvSpPr/>
              <p:nvPr>
                <p:custDataLst>
                  <p:tags r:id="rId747"/>
                </p:custDataLst>
              </p:nvPr>
            </p:nvSpPr>
            <p:spPr>
              <a:xfrm>
                <a:off x="5136275"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22" name="任意多边形: 形状 1321"/>
              <p:cNvSpPr/>
              <p:nvPr>
                <p:custDataLst>
                  <p:tags r:id="rId748"/>
                </p:custDataLst>
              </p:nvPr>
            </p:nvSpPr>
            <p:spPr>
              <a:xfrm>
                <a:off x="5136275"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23" name="任意多边形: 形状 1322"/>
              <p:cNvSpPr/>
              <p:nvPr>
                <p:custDataLst>
                  <p:tags r:id="rId749"/>
                </p:custDataLst>
              </p:nvPr>
            </p:nvSpPr>
            <p:spPr>
              <a:xfrm>
                <a:off x="5136275"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24" name="任意多边形: 形状 1323"/>
              <p:cNvSpPr/>
              <p:nvPr>
                <p:custDataLst>
                  <p:tags r:id="rId750"/>
                </p:custDataLst>
              </p:nvPr>
            </p:nvSpPr>
            <p:spPr>
              <a:xfrm>
                <a:off x="5136275"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25" name="任意多边形: 形状 1324"/>
              <p:cNvSpPr/>
              <p:nvPr>
                <p:custDataLst>
                  <p:tags r:id="rId751"/>
                </p:custDataLst>
              </p:nvPr>
            </p:nvSpPr>
            <p:spPr>
              <a:xfrm>
                <a:off x="5136275"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26" name="任意多边形: 形状 1325"/>
              <p:cNvSpPr/>
              <p:nvPr>
                <p:custDataLst>
                  <p:tags r:id="rId752"/>
                </p:custDataLst>
              </p:nvPr>
            </p:nvSpPr>
            <p:spPr>
              <a:xfrm>
                <a:off x="5136275"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27" name="任意多边形: 形状 1326"/>
              <p:cNvSpPr/>
              <p:nvPr>
                <p:custDataLst>
                  <p:tags r:id="rId753"/>
                </p:custDataLst>
              </p:nvPr>
            </p:nvSpPr>
            <p:spPr>
              <a:xfrm>
                <a:off x="5136275"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28" name="任意多边形: 形状 1327"/>
              <p:cNvSpPr/>
              <p:nvPr>
                <p:custDataLst>
                  <p:tags r:id="rId754"/>
                </p:custDataLst>
              </p:nvPr>
            </p:nvSpPr>
            <p:spPr>
              <a:xfrm>
                <a:off x="5136275"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29" name="任意多边形: 形状 1328"/>
              <p:cNvSpPr/>
              <p:nvPr>
                <p:custDataLst>
                  <p:tags r:id="rId755"/>
                </p:custDataLst>
              </p:nvPr>
            </p:nvSpPr>
            <p:spPr>
              <a:xfrm>
                <a:off x="5136275"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30" name="任意多边形: 形状 1329"/>
              <p:cNvSpPr/>
              <p:nvPr>
                <p:custDataLst>
                  <p:tags r:id="rId756"/>
                </p:custDataLst>
              </p:nvPr>
            </p:nvSpPr>
            <p:spPr>
              <a:xfrm>
                <a:off x="5136275"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31" name="任意多边形: 形状 1330"/>
              <p:cNvSpPr/>
              <p:nvPr>
                <p:custDataLst>
                  <p:tags r:id="rId757"/>
                </p:custDataLst>
              </p:nvPr>
            </p:nvSpPr>
            <p:spPr>
              <a:xfrm>
                <a:off x="5136275"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32" name="任意多边形: 形状 1331"/>
              <p:cNvSpPr/>
              <p:nvPr>
                <p:custDataLst>
                  <p:tags r:id="rId758"/>
                </p:custDataLst>
              </p:nvPr>
            </p:nvSpPr>
            <p:spPr>
              <a:xfrm>
                <a:off x="5136275"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33" name="任意多边形: 形状 1332"/>
              <p:cNvSpPr/>
              <p:nvPr>
                <p:custDataLst>
                  <p:tags r:id="rId759"/>
                </p:custDataLst>
              </p:nvPr>
            </p:nvSpPr>
            <p:spPr>
              <a:xfrm>
                <a:off x="5136275"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34" name="任意多边形: 形状 1333"/>
              <p:cNvSpPr/>
              <p:nvPr>
                <p:custDataLst>
                  <p:tags r:id="rId760"/>
                </p:custDataLst>
              </p:nvPr>
            </p:nvSpPr>
            <p:spPr>
              <a:xfrm>
                <a:off x="5136275"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35" name="任意多边形: 形状 1334"/>
              <p:cNvSpPr/>
              <p:nvPr>
                <p:custDataLst>
                  <p:tags r:id="rId761"/>
                </p:custDataLst>
              </p:nvPr>
            </p:nvSpPr>
            <p:spPr>
              <a:xfrm>
                <a:off x="5136275"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36" name="任意多边形: 形状 1335"/>
              <p:cNvSpPr/>
              <p:nvPr>
                <p:custDataLst>
                  <p:tags r:id="rId762"/>
                </p:custDataLst>
              </p:nvPr>
            </p:nvSpPr>
            <p:spPr>
              <a:xfrm>
                <a:off x="5052231"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37" name="任意多边形: 形状 1336"/>
              <p:cNvSpPr/>
              <p:nvPr>
                <p:custDataLst>
                  <p:tags r:id="rId763"/>
                </p:custDataLst>
              </p:nvPr>
            </p:nvSpPr>
            <p:spPr>
              <a:xfrm>
                <a:off x="5052231"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38" name="任意多边形: 形状 1337"/>
              <p:cNvSpPr/>
              <p:nvPr>
                <p:custDataLst>
                  <p:tags r:id="rId764"/>
                </p:custDataLst>
              </p:nvPr>
            </p:nvSpPr>
            <p:spPr>
              <a:xfrm>
                <a:off x="5052231"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39" name="任意多边形: 形状 1338"/>
              <p:cNvSpPr/>
              <p:nvPr>
                <p:custDataLst>
                  <p:tags r:id="rId765"/>
                </p:custDataLst>
              </p:nvPr>
            </p:nvSpPr>
            <p:spPr>
              <a:xfrm>
                <a:off x="5052231"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40" name="任意多边形: 形状 1339"/>
              <p:cNvSpPr/>
              <p:nvPr>
                <p:custDataLst>
                  <p:tags r:id="rId766"/>
                </p:custDataLst>
              </p:nvPr>
            </p:nvSpPr>
            <p:spPr>
              <a:xfrm>
                <a:off x="5052231"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41" name="任意多边形: 形状 1340"/>
              <p:cNvSpPr/>
              <p:nvPr>
                <p:custDataLst>
                  <p:tags r:id="rId767"/>
                </p:custDataLst>
              </p:nvPr>
            </p:nvSpPr>
            <p:spPr>
              <a:xfrm>
                <a:off x="5052231"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42" name="任意多边形: 形状 1341"/>
              <p:cNvSpPr/>
              <p:nvPr>
                <p:custDataLst>
                  <p:tags r:id="rId768"/>
                </p:custDataLst>
              </p:nvPr>
            </p:nvSpPr>
            <p:spPr>
              <a:xfrm>
                <a:off x="5052231"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43" name="任意多边形: 形状 1342"/>
              <p:cNvSpPr/>
              <p:nvPr>
                <p:custDataLst>
                  <p:tags r:id="rId769"/>
                </p:custDataLst>
              </p:nvPr>
            </p:nvSpPr>
            <p:spPr>
              <a:xfrm>
                <a:off x="5052231"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44" name="任意多边形: 形状 1343"/>
              <p:cNvSpPr/>
              <p:nvPr>
                <p:custDataLst>
                  <p:tags r:id="rId770"/>
                </p:custDataLst>
              </p:nvPr>
            </p:nvSpPr>
            <p:spPr>
              <a:xfrm>
                <a:off x="5052231"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45" name="任意多边形: 形状 1344"/>
              <p:cNvSpPr/>
              <p:nvPr>
                <p:custDataLst>
                  <p:tags r:id="rId771"/>
                </p:custDataLst>
              </p:nvPr>
            </p:nvSpPr>
            <p:spPr>
              <a:xfrm>
                <a:off x="5052231"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46" name="任意多边形: 形状 1345"/>
              <p:cNvSpPr/>
              <p:nvPr>
                <p:custDataLst>
                  <p:tags r:id="rId772"/>
                </p:custDataLst>
              </p:nvPr>
            </p:nvSpPr>
            <p:spPr>
              <a:xfrm>
                <a:off x="5052231"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47" name="任意多边形: 形状 1346"/>
              <p:cNvSpPr/>
              <p:nvPr>
                <p:custDataLst>
                  <p:tags r:id="rId773"/>
                </p:custDataLst>
              </p:nvPr>
            </p:nvSpPr>
            <p:spPr>
              <a:xfrm>
                <a:off x="5052231"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48" name="任意多边形: 形状 1347"/>
              <p:cNvSpPr/>
              <p:nvPr>
                <p:custDataLst>
                  <p:tags r:id="rId774"/>
                </p:custDataLst>
              </p:nvPr>
            </p:nvSpPr>
            <p:spPr>
              <a:xfrm>
                <a:off x="5052231"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49" name="任意多边形: 形状 1348"/>
              <p:cNvSpPr/>
              <p:nvPr>
                <p:custDataLst>
                  <p:tags r:id="rId775"/>
                </p:custDataLst>
              </p:nvPr>
            </p:nvSpPr>
            <p:spPr>
              <a:xfrm>
                <a:off x="5052231"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50" name="任意多边形: 形状 1349"/>
              <p:cNvSpPr/>
              <p:nvPr>
                <p:custDataLst>
                  <p:tags r:id="rId776"/>
                </p:custDataLst>
              </p:nvPr>
            </p:nvSpPr>
            <p:spPr>
              <a:xfrm>
                <a:off x="5052231"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51" name="任意多边形: 形状 1350"/>
              <p:cNvSpPr/>
              <p:nvPr>
                <p:custDataLst>
                  <p:tags r:id="rId777"/>
                </p:custDataLst>
              </p:nvPr>
            </p:nvSpPr>
            <p:spPr>
              <a:xfrm>
                <a:off x="5052231"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52" name="任意多边形: 形状 1351"/>
              <p:cNvSpPr/>
              <p:nvPr>
                <p:custDataLst>
                  <p:tags r:id="rId778"/>
                </p:custDataLst>
              </p:nvPr>
            </p:nvSpPr>
            <p:spPr>
              <a:xfrm>
                <a:off x="5052231"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53" name="任意多边形: 形状 1352"/>
              <p:cNvSpPr/>
              <p:nvPr>
                <p:custDataLst>
                  <p:tags r:id="rId779"/>
                </p:custDataLst>
              </p:nvPr>
            </p:nvSpPr>
            <p:spPr>
              <a:xfrm>
                <a:off x="5052231"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54" name="任意多边形: 形状 1353"/>
              <p:cNvSpPr/>
              <p:nvPr>
                <p:custDataLst>
                  <p:tags r:id="rId780"/>
                </p:custDataLst>
              </p:nvPr>
            </p:nvSpPr>
            <p:spPr>
              <a:xfrm>
                <a:off x="5052231"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55" name="任意多边形: 形状 1354"/>
              <p:cNvSpPr/>
              <p:nvPr>
                <p:custDataLst>
                  <p:tags r:id="rId781"/>
                </p:custDataLst>
              </p:nvPr>
            </p:nvSpPr>
            <p:spPr>
              <a:xfrm>
                <a:off x="5052231"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56" name="任意多边形: 形状 1355"/>
              <p:cNvSpPr/>
              <p:nvPr>
                <p:custDataLst>
                  <p:tags r:id="rId782"/>
                </p:custDataLst>
              </p:nvPr>
            </p:nvSpPr>
            <p:spPr>
              <a:xfrm>
                <a:off x="5052231"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57" name="任意多边形: 形状 1356"/>
              <p:cNvSpPr/>
              <p:nvPr>
                <p:custDataLst>
                  <p:tags r:id="rId783"/>
                </p:custDataLst>
              </p:nvPr>
            </p:nvSpPr>
            <p:spPr>
              <a:xfrm>
                <a:off x="5052231"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58" name="任意多边形: 形状 1357"/>
              <p:cNvSpPr/>
              <p:nvPr>
                <p:custDataLst>
                  <p:tags r:id="rId784"/>
                </p:custDataLst>
              </p:nvPr>
            </p:nvSpPr>
            <p:spPr>
              <a:xfrm>
                <a:off x="5052231"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59" name="任意多边形: 形状 1358"/>
              <p:cNvSpPr/>
              <p:nvPr>
                <p:custDataLst>
                  <p:tags r:id="rId785"/>
                </p:custDataLst>
              </p:nvPr>
            </p:nvSpPr>
            <p:spPr>
              <a:xfrm>
                <a:off x="4967284"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60" name="任意多边形: 形状 1359"/>
              <p:cNvSpPr/>
              <p:nvPr>
                <p:custDataLst>
                  <p:tags r:id="rId786"/>
                </p:custDataLst>
              </p:nvPr>
            </p:nvSpPr>
            <p:spPr>
              <a:xfrm>
                <a:off x="4967284"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61" name="任意多边形: 形状 1360"/>
              <p:cNvSpPr/>
              <p:nvPr>
                <p:custDataLst>
                  <p:tags r:id="rId787"/>
                </p:custDataLst>
              </p:nvPr>
            </p:nvSpPr>
            <p:spPr>
              <a:xfrm>
                <a:off x="4967284"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62" name="任意多边形: 形状 1361"/>
              <p:cNvSpPr/>
              <p:nvPr>
                <p:custDataLst>
                  <p:tags r:id="rId788"/>
                </p:custDataLst>
              </p:nvPr>
            </p:nvSpPr>
            <p:spPr>
              <a:xfrm>
                <a:off x="4967284"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63" name="任意多边形: 形状 1362"/>
              <p:cNvSpPr/>
              <p:nvPr>
                <p:custDataLst>
                  <p:tags r:id="rId789"/>
                </p:custDataLst>
              </p:nvPr>
            </p:nvSpPr>
            <p:spPr>
              <a:xfrm>
                <a:off x="4967284"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64" name="任意多边形: 形状 1363"/>
              <p:cNvSpPr/>
              <p:nvPr>
                <p:custDataLst>
                  <p:tags r:id="rId790"/>
                </p:custDataLst>
              </p:nvPr>
            </p:nvSpPr>
            <p:spPr>
              <a:xfrm>
                <a:off x="4967284"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65" name="任意多边形: 形状 1364"/>
              <p:cNvSpPr/>
              <p:nvPr>
                <p:custDataLst>
                  <p:tags r:id="rId791"/>
                </p:custDataLst>
              </p:nvPr>
            </p:nvSpPr>
            <p:spPr>
              <a:xfrm>
                <a:off x="4967284"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66" name="任意多边形: 形状 1365"/>
              <p:cNvSpPr/>
              <p:nvPr>
                <p:custDataLst>
                  <p:tags r:id="rId792"/>
                </p:custDataLst>
              </p:nvPr>
            </p:nvSpPr>
            <p:spPr>
              <a:xfrm>
                <a:off x="4967284"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67" name="任意多边形: 形状 1366"/>
              <p:cNvSpPr/>
              <p:nvPr>
                <p:custDataLst>
                  <p:tags r:id="rId793"/>
                </p:custDataLst>
              </p:nvPr>
            </p:nvSpPr>
            <p:spPr>
              <a:xfrm>
                <a:off x="4967284"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68" name="任意多边形: 形状 1367"/>
              <p:cNvSpPr/>
              <p:nvPr>
                <p:custDataLst>
                  <p:tags r:id="rId794"/>
                </p:custDataLst>
              </p:nvPr>
            </p:nvSpPr>
            <p:spPr>
              <a:xfrm>
                <a:off x="4967284"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69" name="任意多边形: 形状 1368"/>
              <p:cNvSpPr/>
              <p:nvPr>
                <p:custDataLst>
                  <p:tags r:id="rId795"/>
                </p:custDataLst>
              </p:nvPr>
            </p:nvSpPr>
            <p:spPr>
              <a:xfrm>
                <a:off x="4967284"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70" name="任意多边形: 形状 1369"/>
              <p:cNvSpPr/>
              <p:nvPr>
                <p:custDataLst>
                  <p:tags r:id="rId796"/>
                </p:custDataLst>
              </p:nvPr>
            </p:nvSpPr>
            <p:spPr>
              <a:xfrm>
                <a:off x="4967284"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71" name="任意多边形: 形状 1370"/>
              <p:cNvSpPr/>
              <p:nvPr>
                <p:custDataLst>
                  <p:tags r:id="rId797"/>
                </p:custDataLst>
              </p:nvPr>
            </p:nvSpPr>
            <p:spPr>
              <a:xfrm>
                <a:off x="4967284"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72" name="任意多边形: 形状 1371"/>
              <p:cNvSpPr/>
              <p:nvPr>
                <p:custDataLst>
                  <p:tags r:id="rId798"/>
                </p:custDataLst>
              </p:nvPr>
            </p:nvSpPr>
            <p:spPr>
              <a:xfrm>
                <a:off x="4967284"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73" name="任意多边形: 形状 1372"/>
              <p:cNvSpPr/>
              <p:nvPr>
                <p:custDataLst>
                  <p:tags r:id="rId799"/>
                </p:custDataLst>
              </p:nvPr>
            </p:nvSpPr>
            <p:spPr>
              <a:xfrm>
                <a:off x="4967284"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74" name="任意多边形: 形状 1373"/>
              <p:cNvSpPr/>
              <p:nvPr>
                <p:custDataLst>
                  <p:tags r:id="rId800"/>
                </p:custDataLst>
              </p:nvPr>
            </p:nvSpPr>
            <p:spPr>
              <a:xfrm>
                <a:off x="4967284"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75" name="任意多边形: 形状 1374"/>
              <p:cNvSpPr/>
              <p:nvPr>
                <p:custDataLst>
                  <p:tags r:id="rId801"/>
                </p:custDataLst>
              </p:nvPr>
            </p:nvSpPr>
            <p:spPr>
              <a:xfrm>
                <a:off x="4967284"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76" name="任意多边形: 形状 1375"/>
              <p:cNvSpPr/>
              <p:nvPr>
                <p:custDataLst>
                  <p:tags r:id="rId802"/>
                </p:custDataLst>
              </p:nvPr>
            </p:nvSpPr>
            <p:spPr>
              <a:xfrm>
                <a:off x="4967284"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77" name="任意多边形: 形状 1376"/>
              <p:cNvSpPr/>
              <p:nvPr>
                <p:custDataLst>
                  <p:tags r:id="rId803"/>
                </p:custDataLst>
              </p:nvPr>
            </p:nvSpPr>
            <p:spPr>
              <a:xfrm>
                <a:off x="4967284"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78" name="任意多边形: 形状 1377"/>
              <p:cNvSpPr/>
              <p:nvPr>
                <p:custDataLst>
                  <p:tags r:id="rId804"/>
                </p:custDataLst>
              </p:nvPr>
            </p:nvSpPr>
            <p:spPr>
              <a:xfrm>
                <a:off x="4967284"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79" name="任意多边形: 形状 1378"/>
              <p:cNvSpPr/>
              <p:nvPr>
                <p:custDataLst>
                  <p:tags r:id="rId805"/>
                </p:custDataLst>
              </p:nvPr>
            </p:nvSpPr>
            <p:spPr>
              <a:xfrm>
                <a:off x="4967284"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80" name="任意多边形: 形状 1379"/>
              <p:cNvSpPr/>
              <p:nvPr>
                <p:custDataLst>
                  <p:tags r:id="rId806"/>
                </p:custDataLst>
              </p:nvPr>
            </p:nvSpPr>
            <p:spPr>
              <a:xfrm>
                <a:off x="4967284"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81" name="任意多边形: 形状 1380"/>
              <p:cNvSpPr/>
              <p:nvPr>
                <p:custDataLst>
                  <p:tags r:id="rId807"/>
                </p:custDataLst>
              </p:nvPr>
            </p:nvSpPr>
            <p:spPr>
              <a:xfrm>
                <a:off x="4967284"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82" name="任意多边形: 形状 1381"/>
              <p:cNvSpPr/>
              <p:nvPr>
                <p:custDataLst>
                  <p:tags r:id="rId808"/>
                </p:custDataLst>
              </p:nvPr>
            </p:nvSpPr>
            <p:spPr>
              <a:xfrm>
                <a:off x="4883240"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83" name="任意多边形: 形状 1382"/>
              <p:cNvSpPr/>
              <p:nvPr>
                <p:custDataLst>
                  <p:tags r:id="rId809"/>
                </p:custDataLst>
              </p:nvPr>
            </p:nvSpPr>
            <p:spPr>
              <a:xfrm>
                <a:off x="4883240"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84" name="任意多边形: 形状 1383"/>
              <p:cNvSpPr/>
              <p:nvPr>
                <p:custDataLst>
                  <p:tags r:id="rId810"/>
                </p:custDataLst>
              </p:nvPr>
            </p:nvSpPr>
            <p:spPr>
              <a:xfrm>
                <a:off x="4883240"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85" name="任意多边形: 形状 1384"/>
              <p:cNvSpPr/>
              <p:nvPr>
                <p:custDataLst>
                  <p:tags r:id="rId811"/>
                </p:custDataLst>
              </p:nvPr>
            </p:nvSpPr>
            <p:spPr>
              <a:xfrm>
                <a:off x="4883240"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86" name="任意多边形: 形状 1385"/>
              <p:cNvSpPr/>
              <p:nvPr>
                <p:custDataLst>
                  <p:tags r:id="rId812"/>
                </p:custDataLst>
              </p:nvPr>
            </p:nvSpPr>
            <p:spPr>
              <a:xfrm>
                <a:off x="4883240"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87" name="任意多边形: 形状 1386"/>
              <p:cNvSpPr/>
              <p:nvPr>
                <p:custDataLst>
                  <p:tags r:id="rId813"/>
                </p:custDataLst>
              </p:nvPr>
            </p:nvSpPr>
            <p:spPr>
              <a:xfrm>
                <a:off x="4883240"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88" name="任意多边形: 形状 1387"/>
              <p:cNvSpPr/>
              <p:nvPr>
                <p:custDataLst>
                  <p:tags r:id="rId814"/>
                </p:custDataLst>
              </p:nvPr>
            </p:nvSpPr>
            <p:spPr>
              <a:xfrm>
                <a:off x="4883240"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89" name="任意多边形: 形状 1388"/>
              <p:cNvSpPr/>
              <p:nvPr>
                <p:custDataLst>
                  <p:tags r:id="rId815"/>
                </p:custDataLst>
              </p:nvPr>
            </p:nvSpPr>
            <p:spPr>
              <a:xfrm>
                <a:off x="4883240"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90" name="任意多边形: 形状 1389"/>
              <p:cNvSpPr/>
              <p:nvPr>
                <p:custDataLst>
                  <p:tags r:id="rId816"/>
                </p:custDataLst>
              </p:nvPr>
            </p:nvSpPr>
            <p:spPr>
              <a:xfrm>
                <a:off x="4883240"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91" name="任意多边形: 形状 1390"/>
              <p:cNvSpPr/>
              <p:nvPr>
                <p:custDataLst>
                  <p:tags r:id="rId817"/>
                </p:custDataLst>
              </p:nvPr>
            </p:nvSpPr>
            <p:spPr>
              <a:xfrm>
                <a:off x="4883240"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92" name="任意多边形: 形状 1391"/>
              <p:cNvSpPr/>
              <p:nvPr>
                <p:custDataLst>
                  <p:tags r:id="rId818"/>
                </p:custDataLst>
              </p:nvPr>
            </p:nvSpPr>
            <p:spPr>
              <a:xfrm>
                <a:off x="4883240"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93" name="任意多边形: 形状 1392"/>
              <p:cNvSpPr/>
              <p:nvPr>
                <p:custDataLst>
                  <p:tags r:id="rId819"/>
                </p:custDataLst>
              </p:nvPr>
            </p:nvSpPr>
            <p:spPr>
              <a:xfrm>
                <a:off x="4883240"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94" name="任意多边形: 形状 1393"/>
              <p:cNvSpPr/>
              <p:nvPr>
                <p:custDataLst>
                  <p:tags r:id="rId820"/>
                </p:custDataLst>
              </p:nvPr>
            </p:nvSpPr>
            <p:spPr>
              <a:xfrm>
                <a:off x="4883240"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95" name="任意多边形: 形状 1394"/>
              <p:cNvSpPr/>
              <p:nvPr>
                <p:custDataLst>
                  <p:tags r:id="rId821"/>
                </p:custDataLst>
              </p:nvPr>
            </p:nvSpPr>
            <p:spPr>
              <a:xfrm>
                <a:off x="4883240"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96" name="任意多边形: 形状 1395"/>
              <p:cNvSpPr/>
              <p:nvPr>
                <p:custDataLst>
                  <p:tags r:id="rId822"/>
                </p:custDataLst>
              </p:nvPr>
            </p:nvSpPr>
            <p:spPr>
              <a:xfrm>
                <a:off x="4883240"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97" name="任意多边形: 形状 1396"/>
              <p:cNvSpPr/>
              <p:nvPr>
                <p:custDataLst>
                  <p:tags r:id="rId823"/>
                </p:custDataLst>
              </p:nvPr>
            </p:nvSpPr>
            <p:spPr>
              <a:xfrm>
                <a:off x="4883240"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98" name="任意多边形: 形状 1397"/>
              <p:cNvSpPr/>
              <p:nvPr>
                <p:custDataLst>
                  <p:tags r:id="rId824"/>
                </p:custDataLst>
              </p:nvPr>
            </p:nvSpPr>
            <p:spPr>
              <a:xfrm>
                <a:off x="4883240"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99" name="任意多边形: 形状 1398"/>
              <p:cNvSpPr/>
              <p:nvPr>
                <p:custDataLst>
                  <p:tags r:id="rId825"/>
                </p:custDataLst>
              </p:nvPr>
            </p:nvSpPr>
            <p:spPr>
              <a:xfrm>
                <a:off x="4883240"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00" name="任意多边形: 形状 1399"/>
              <p:cNvSpPr/>
              <p:nvPr>
                <p:custDataLst>
                  <p:tags r:id="rId826"/>
                </p:custDataLst>
              </p:nvPr>
            </p:nvSpPr>
            <p:spPr>
              <a:xfrm>
                <a:off x="4883240"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01" name="任意多边形: 形状 1400"/>
              <p:cNvSpPr/>
              <p:nvPr>
                <p:custDataLst>
                  <p:tags r:id="rId827"/>
                </p:custDataLst>
              </p:nvPr>
            </p:nvSpPr>
            <p:spPr>
              <a:xfrm>
                <a:off x="4883240"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02" name="任意多边形: 形状 1401"/>
              <p:cNvSpPr/>
              <p:nvPr>
                <p:custDataLst>
                  <p:tags r:id="rId828"/>
                </p:custDataLst>
              </p:nvPr>
            </p:nvSpPr>
            <p:spPr>
              <a:xfrm>
                <a:off x="4883240"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03" name="任意多边形: 形状 1402"/>
              <p:cNvSpPr/>
              <p:nvPr>
                <p:custDataLst>
                  <p:tags r:id="rId829"/>
                </p:custDataLst>
              </p:nvPr>
            </p:nvSpPr>
            <p:spPr>
              <a:xfrm>
                <a:off x="4883240"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04" name="任意多边形: 形状 1403"/>
              <p:cNvSpPr/>
              <p:nvPr>
                <p:custDataLst>
                  <p:tags r:id="rId830"/>
                </p:custDataLst>
              </p:nvPr>
            </p:nvSpPr>
            <p:spPr>
              <a:xfrm>
                <a:off x="4883240"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05" name="任意多边形: 形状 1404"/>
              <p:cNvSpPr/>
              <p:nvPr>
                <p:custDataLst>
                  <p:tags r:id="rId831"/>
                </p:custDataLst>
              </p:nvPr>
            </p:nvSpPr>
            <p:spPr>
              <a:xfrm>
                <a:off x="4799197"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06" name="任意多边形: 形状 1405"/>
              <p:cNvSpPr/>
              <p:nvPr>
                <p:custDataLst>
                  <p:tags r:id="rId832"/>
                </p:custDataLst>
              </p:nvPr>
            </p:nvSpPr>
            <p:spPr>
              <a:xfrm>
                <a:off x="4799197"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07" name="任意多边形: 形状 1406"/>
              <p:cNvSpPr/>
              <p:nvPr>
                <p:custDataLst>
                  <p:tags r:id="rId833"/>
                </p:custDataLst>
              </p:nvPr>
            </p:nvSpPr>
            <p:spPr>
              <a:xfrm>
                <a:off x="4799197"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08" name="任意多边形: 形状 1407"/>
              <p:cNvSpPr/>
              <p:nvPr>
                <p:custDataLst>
                  <p:tags r:id="rId834"/>
                </p:custDataLst>
              </p:nvPr>
            </p:nvSpPr>
            <p:spPr>
              <a:xfrm>
                <a:off x="4799197"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09" name="任意多边形: 形状 1408"/>
              <p:cNvSpPr/>
              <p:nvPr>
                <p:custDataLst>
                  <p:tags r:id="rId835"/>
                </p:custDataLst>
              </p:nvPr>
            </p:nvSpPr>
            <p:spPr>
              <a:xfrm>
                <a:off x="4799197"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10" name="任意多边形: 形状 1409"/>
              <p:cNvSpPr/>
              <p:nvPr>
                <p:custDataLst>
                  <p:tags r:id="rId836"/>
                </p:custDataLst>
              </p:nvPr>
            </p:nvSpPr>
            <p:spPr>
              <a:xfrm>
                <a:off x="4799197"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11" name="任意多边形: 形状 1410"/>
              <p:cNvSpPr/>
              <p:nvPr>
                <p:custDataLst>
                  <p:tags r:id="rId837"/>
                </p:custDataLst>
              </p:nvPr>
            </p:nvSpPr>
            <p:spPr>
              <a:xfrm>
                <a:off x="4799197"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12" name="任意多边形: 形状 1411"/>
              <p:cNvSpPr/>
              <p:nvPr>
                <p:custDataLst>
                  <p:tags r:id="rId838"/>
                </p:custDataLst>
              </p:nvPr>
            </p:nvSpPr>
            <p:spPr>
              <a:xfrm>
                <a:off x="4799197"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13" name="任意多边形: 形状 1412"/>
              <p:cNvSpPr/>
              <p:nvPr>
                <p:custDataLst>
                  <p:tags r:id="rId839"/>
                </p:custDataLst>
              </p:nvPr>
            </p:nvSpPr>
            <p:spPr>
              <a:xfrm>
                <a:off x="4799197"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14" name="任意多边形: 形状 1413"/>
              <p:cNvSpPr/>
              <p:nvPr>
                <p:custDataLst>
                  <p:tags r:id="rId840"/>
                </p:custDataLst>
              </p:nvPr>
            </p:nvSpPr>
            <p:spPr>
              <a:xfrm>
                <a:off x="4799197"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15" name="任意多边形: 形状 1414"/>
              <p:cNvSpPr/>
              <p:nvPr>
                <p:custDataLst>
                  <p:tags r:id="rId841"/>
                </p:custDataLst>
              </p:nvPr>
            </p:nvSpPr>
            <p:spPr>
              <a:xfrm>
                <a:off x="4799197"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16" name="任意多边形: 形状 1415"/>
              <p:cNvSpPr/>
              <p:nvPr>
                <p:custDataLst>
                  <p:tags r:id="rId842"/>
                </p:custDataLst>
              </p:nvPr>
            </p:nvSpPr>
            <p:spPr>
              <a:xfrm>
                <a:off x="4799197"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17" name="任意多边形: 形状 1416"/>
              <p:cNvSpPr/>
              <p:nvPr>
                <p:custDataLst>
                  <p:tags r:id="rId843"/>
                </p:custDataLst>
              </p:nvPr>
            </p:nvSpPr>
            <p:spPr>
              <a:xfrm>
                <a:off x="4799197"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18" name="任意多边形: 形状 1417"/>
              <p:cNvSpPr/>
              <p:nvPr>
                <p:custDataLst>
                  <p:tags r:id="rId844"/>
                </p:custDataLst>
              </p:nvPr>
            </p:nvSpPr>
            <p:spPr>
              <a:xfrm>
                <a:off x="4799197"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19" name="任意多边形: 形状 1418"/>
              <p:cNvSpPr/>
              <p:nvPr>
                <p:custDataLst>
                  <p:tags r:id="rId845"/>
                </p:custDataLst>
              </p:nvPr>
            </p:nvSpPr>
            <p:spPr>
              <a:xfrm>
                <a:off x="4799197"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20" name="任意多边形: 形状 1419"/>
              <p:cNvSpPr/>
              <p:nvPr>
                <p:custDataLst>
                  <p:tags r:id="rId846"/>
                </p:custDataLst>
              </p:nvPr>
            </p:nvSpPr>
            <p:spPr>
              <a:xfrm>
                <a:off x="4799197"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21" name="任意多边形: 形状 1420"/>
              <p:cNvSpPr/>
              <p:nvPr>
                <p:custDataLst>
                  <p:tags r:id="rId847"/>
                </p:custDataLst>
              </p:nvPr>
            </p:nvSpPr>
            <p:spPr>
              <a:xfrm>
                <a:off x="4799197"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22" name="任意多边形: 形状 1421"/>
              <p:cNvSpPr/>
              <p:nvPr>
                <p:custDataLst>
                  <p:tags r:id="rId848"/>
                </p:custDataLst>
              </p:nvPr>
            </p:nvSpPr>
            <p:spPr>
              <a:xfrm>
                <a:off x="4799197"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23" name="任意多边形: 形状 1422"/>
              <p:cNvSpPr/>
              <p:nvPr>
                <p:custDataLst>
                  <p:tags r:id="rId849"/>
                </p:custDataLst>
              </p:nvPr>
            </p:nvSpPr>
            <p:spPr>
              <a:xfrm>
                <a:off x="4799197"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24" name="任意多边形: 形状 1423"/>
              <p:cNvSpPr/>
              <p:nvPr>
                <p:custDataLst>
                  <p:tags r:id="rId850"/>
                </p:custDataLst>
              </p:nvPr>
            </p:nvSpPr>
            <p:spPr>
              <a:xfrm>
                <a:off x="4799197"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25" name="任意多边形: 形状 1424"/>
              <p:cNvSpPr/>
              <p:nvPr>
                <p:custDataLst>
                  <p:tags r:id="rId851"/>
                </p:custDataLst>
              </p:nvPr>
            </p:nvSpPr>
            <p:spPr>
              <a:xfrm>
                <a:off x="4799197"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26" name="任意多边形: 形状 1425"/>
              <p:cNvSpPr/>
              <p:nvPr>
                <p:custDataLst>
                  <p:tags r:id="rId852"/>
                </p:custDataLst>
              </p:nvPr>
            </p:nvSpPr>
            <p:spPr>
              <a:xfrm>
                <a:off x="4799197"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27" name="任意多边形: 形状 1426"/>
              <p:cNvSpPr/>
              <p:nvPr>
                <p:custDataLst>
                  <p:tags r:id="rId853"/>
                </p:custDataLst>
              </p:nvPr>
            </p:nvSpPr>
            <p:spPr>
              <a:xfrm>
                <a:off x="4799197"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28" name="任意多边形: 形状 1427"/>
              <p:cNvSpPr/>
              <p:nvPr>
                <p:custDataLst>
                  <p:tags r:id="rId854"/>
                </p:custDataLst>
              </p:nvPr>
            </p:nvSpPr>
            <p:spPr>
              <a:xfrm>
                <a:off x="4714249"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29" name="任意多边形: 形状 1428"/>
              <p:cNvSpPr/>
              <p:nvPr>
                <p:custDataLst>
                  <p:tags r:id="rId855"/>
                </p:custDataLst>
              </p:nvPr>
            </p:nvSpPr>
            <p:spPr>
              <a:xfrm>
                <a:off x="4714249"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30" name="任意多边形: 形状 1429"/>
              <p:cNvSpPr/>
              <p:nvPr>
                <p:custDataLst>
                  <p:tags r:id="rId856"/>
                </p:custDataLst>
              </p:nvPr>
            </p:nvSpPr>
            <p:spPr>
              <a:xfrm>
                <a:off x="4714249"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31" name="任意多边形: 形状 1430"/>
              <p:cNvSpPr/>
              <p:nvPr>
                <p:custDataLst>
                  <p:tags r:id="rId857"/>
                </p:custDataLst>
              </p:nvPr>
            </p:nvSpPr>
            <p:spPr>
              <a:xfrm>
                <a:off x="4714249"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32" name="任意多边形: 形状 1431"/>
              <p:cNvSpPr/>
              <p:nvPr>
                <p:custDataLst>
                  <p:tags r:id="rId858"/>
                </p:custDataLst>
              </p:nvPr>
            </p:nvSpPr>
            <p:spPr>
              <a:xfrm>
                <a:off x="4714249"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33" name="任意多边形: 形状 1432"/>
              <p:cNvSpPr/>
              <p:nvPr>
                <p:custDataLst>
                  <p:tags r:id="rId859"/>
                </p:custDataLst>
              </p:nvPr>
            </p:nvSpPr>
            <p:spPr>
              <a:xfrm>
                <a:off x="4714249"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34" name="任意多边形: 形状 1433"/>
              <p:cNvSpPr/>
              <p:nvPr>
                <p:custDataLst>
                  <p:tags r:id="rId860"/>
                </p:custDataLst>
              </p:nvPr>
            </p:nvSpPr>
            <p:spPr>
              <a:xfrm>
                <a:off x="4714249"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35" name="任意多边形: 形状 1434"/>
              <p:cNvSpPr/>
              <p:nvPr>
                <p:custDataLst>
                  <p:tags r:id="rId861"/>
                </p:custDataLst>
              </p:nvPr>
            </p:nvSpPr>
            <p:spPr>
              <a:xfrm>
                <a:off x="4714249"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36" name="任意多边形: 形状 1435"/>
              <p:cNvSpPr/>
              <p:nvPr>
                <p:custDataLst>
                  <p:tags r:id="rId862"/>
                </p:custDataLst>
              </p:nvPr>
            </p:nvSpPr>
            <p:spPr>
              <a:xfrm>
                <a:off x="4714249"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37" name="任意多边形: 形状 1436"/>
              <p:cNvSpPr/>
              <p:nvPr>
                <p:custDataLst>
                  <p:tags r:id="rId863"/>
                </p:custDataLst>
              </p:nvPr>
            </p:nvSpPr>
            <p:spPr>
              <a:xfrm>
                <a:off x="4714249"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38" name="任意多边形: 形状 1437"/>
              <p:cNvSpPr/>
              <p:nvPr>
                <p:custDataLst>
                  <p:tags r:id="rId864"/>
                </p:custDataLst>
              </p:nvPr>
            </p:nvSpPr>
            <p:spPr>
              <a:xfrm>
                <a:off x="4714249"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39" name="任意多边形: 形状 1438"/>
              <p:cNvSpPr/>
              <p:nvPr>
                <p:custDataLst>
                  <p:tags r:id="rId865"/>
                </p:custDataLst>
              </p:nvPr>
            </p:nvSpPr>
            <p:spPr>
              <a:xfrm>
                <a:off x="4714249"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40" name="任意多边形: 形状 1439"/>
              <p:cNvSpPr/>
              <p:nvPr>
                <p:custDataLst>
                  <p:tags r:id="rId866"/>
                </p:custDataLst>
              </p:nvPr>
            </p:nvSpPr>
            <p:spPr>
              <a:xfrm>
                <a:off x="4714249"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41" name="任意多边形: 形状 1440"/>
              <p:cNvSpPr/>
              <p:nvPr>
                <p:custDataLst>
                  <p:tags r:id="rId867"/>
                </p:custDataLst>
              </p:nvPr>
            </p:nvSpPr>
            <p:spPr>
              <a:xfrm>
                <a:off x="4714249"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42" name="任意多边形: 形状 1441"/>
              <p:cNvSpPr/>
              <p:nvPr>
                <p:custDataLst>
                  <p:tags r:id="rId868"/>
                </p:custDataLst>
              </p:nvPr>
            </p:nvSpPr>
            <p:spPr>
              <a:xfrm>
                <a:off x="4714249"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43" name="任意多边形: 形状 1442"/>
              <p:cNvSpPr/>
              <p:nvPr>
                <p:custDataLst>
                  <p:tags r:id="rId869"/>
                </p:custDataLst>
              </p:nvPr>
            </p:nvSpPr>
            <p:spPr>
              <a:xfrm>
                <a:off x="4714249"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44" name="任意多边形: 形状 1443"/>
              <p:cNvSpPr/>
              <p:nvPr>
                <p:custDataLst>
                  <p:tags r:id="rId870"/>
                </p:custDataLst>
              </p:nvPr>
            </p:nvSpPr>
            <p:spPr>
              <a:xfrm>
                <a:off x="4714249"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45" name="任意多边形: 形状 1444"/>
              <p:cNvSpPr/>
              <p:nvPr>
                <p:custDataLst>
                  <p:tags r:id="rId871"/>
                </p:custDataLst>
              </p:nvPr>
            </p:nvSpPr>
            <p:spPr>
              <a:xfrm>
                <a:off x="4714249"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46" name="任意多边形: 形状 1445"/>
              <p:cNvSpPr/>
              <p:nvPr>
                <p:custDataLst>
                  <p:tags r:id="rId872"/>
                </p:custDataLst>
              </p:nvPr>
            </p:nvSpPr>
            <p:spPr>
              <a:xfrm>
                <a:off x="4714249"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47" name="任意多边形: 形状 1446"/>
              <p:cNvSpPr/>
              <p:nvPr>
                <p:custDataLst>
                  <p:tags r:id="rId873"/>
                </p:custDataLst>
              </p:nvPr>
            </p:nvSpPr>
            <p:spPr>
              <a:xfrm>
                <a:off x="4714249"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48" name="任意多边形: 形状 1447"/>
              <p:cNvSpPr/>
              <p:nvPr>
                <p:custDataLst>
                  <p:tags r:id="rId874"/>
                </p:custDataLst>
              </p:nvPr>
            </p:nvSpPr>
            <p:spPr>
              <a:xfrm>
                <a:off x="4714249"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49" name="任意多边形: 形状 1448"/>
              <p:cNvSpPr/>
              <p:nvPr>
                <p:custDataLst>
                  <p:tags r:id="rId875"/>
                </p:custDataLst>
              </p:nvPr>
            </p:nvSpPr>
            <p:spPr>
              <a:xfrm>
                <a:off x="4714249"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50" name="任意多边形: 形状 1449"/>
              <p:cNvSpPr/>
              <p:nvPr>
                <p:custDataLst>
                  <p:tags r:id="rId876"/>
                </p:custDataLst>
              </p:nvPr>
            </p:nvSpPr>
            <p:spPr>
              <a:xfrm>
                <a:off x="4714249"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51" name="任意多边形: 形状 1450"/>
              <p:cNvSpPr/>
              <p:nvPr>
                <p:custDataLst>
                  <p:tags r:id="rId877"/>
                </p:custDataLst>
              </p:nvPr>
            </p:nvSpPr>
            <p:spPr>
              <a:xfrm>
                <a:off x="4630206"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52" name="任意多边形: 形状 1451"/>
              <p:cNvSpPr/>
              <p:nvPr>
                <p:custDataLst>
                  <p:tags r:id="rId878"/>
                </p:custDataLst>
              </p:nvPr>
            </p:nvSpPr>
            <p:spPr>
              <a:xfrm>
                <a:off x="4630206"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53" name="任意多边形: 形状 1452"/>
              <p:cNvSpPr/>
              <p:nvPr>
                <p:custDataLst>
                  <p:tags r:id="rId879"/>
                </p:custDataLst>
              </p:nvPr>
            </p:nvSpPr>
            <p:spPr>
              <a:xfrm>
                <a:off x="4630206"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54" name="任意多边形: 形状 1453"/>
              <p:cNvSpPr/>
              <p:nvPr>
                <p:custDataLst>
                  <p:tags r:id="rId880"/>
                </p:custDataLst>
              </p:nvPr>
            </p:nvSpPr>
            <p:spPr>
              <a:xfrm>
                <a:off x="4630206"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55" name="任意多边形: 形状 1454"/>
              <p:cNvSpPr/>
              <p:nvPr>
                <p:custDataLst>
                  <p:tags r:id="rId881"/>
                </p:custDataLst>
              </p:nvPr>
            </p:nvSpPr>
            <p:spPr>
              <a:xfrm>
                <a:off x="4630206"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56" name="任意多边形: 形状 1455"/>
              <p:cNvSpPr/>
              <p:nvPr>
                <p:custDataLst>
                  <p:tags r:id="rId882"/>
                </p:custDataLst>
              </p:nvPr>
            </p:nvSpPr>
            <p:spPr>
              <a:xfrm>
                <a:off x="4630206"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57" name="任意多边形: 形状 1456"/>
              <p:cNvSpPr/>
              <p:nvPr>
                <p:custDataLst>
                  <p:tags r:id="rId883"/>
                </p:custDataLst>
              </p:nvPr>
            </p:nvSpPr>
            <p:spPr>
              <a:xfrm>
                <a:off x="4630206"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58" name="任意多边形: 形状 1457"/>
              <p:cNvSpPr/>
              <p:nvPr>
                <p:custDataLst>
                  <p:tags r:id="rId884"/>
                </p:custDataLst>
              </p:nvPr>
            </p:nvSpPr>
            <p:spPr>
              <a:xfrm>
                <a:off x="4630206"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59" name="任意多边形: 形状 1458"/>
              <p:cNvSpPr/>
              <p:nvPr>
                <p:custDataLst>
                  <p:tags r:id="rId885"/>
                </p:custDataLst>
              </p:nvPr>
            </p:nvSpPr>
            <p:spPr>
              <a:xfrm>
                <a:off x="4630206"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60" name="任意多边形: 形状 1459"/>
              <p:cNvSpPr/>
              <p:nvPr>
                <p:custDataLst>
                  <p:tags r:id="rId886"/>
                </p:custDataLst>
              </p:nvPr>
            </p:nvSpPr>
            <p:spPr>
              <a:xfrm>
                <a:off x="4630206"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61" name="任意多边形: 形状 1460"/>
              <p:cNvSpPr/>
              <p:nvPr>
                <p:custDataLst>
                  <p:tags r:id="rId887"/>
                </p:custDataLst>
              </p:nvPr>
            </p:nvSpPr>
            <p:spPr>
              <a:xfrm>
                <a:off x="4630206"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62" name="任意多边形: 形状 1461"/>
              <p:cNvSpPr/>
              <p:nvPr>
                <p:custDataLst>
                  <p:tags r:id="rId888"/>
                </p:custDataLst>
              </p:nvPr>
            </p:nvSpPr>
            <p:spPr>
              <a:xfrm>
                <a:off x="4630206"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63" name="任意多边形: 形状 1462"/>
              <p:cNvSpPr/>
              <p:nvPr>
                <p:custDataLst>
                  <p:tags r:id="rId889"/>
                </p:custDataLst>
              </p:nvPr>
            </p:nvSpPr>
            <p:spPr>
              <a:xfrm>
                <a:off x="4630206"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64" name="任意多边形: 形状 1463"/>
              <p:cNvSpPr/>
              <p:nvPr>
                <p:custDataLst>
                  <p:tags r:id="rId890"/>
                </p:custDataLst>
              </p:nvPr>
            </p:nvSpPr>
            <p:spPr>
              <a:xfrm>
                <a:off x="4630206"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65" name="任意多边形: 形状 1464"/>
              <p:cNvSpPr/>
              <p:nvPr>
                <p:custDataLst>
                  <p:tags r:id="rId891"/>
                </p:custDataLst>
              </p:nvPr>
            </p:nvSpPr>
            <p:spPr>
              <a:xfrm>
                <a:off x="4630206"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66" name="任意多边形: 形状 1465"/>
              <p:cNvSpPr/>
              <p:nvPr>
                <p:custDataLst>
                  <p:tags r:id="rId892"/>
                </p:custDataLst>
              </p:nvPr>
            </p:nvSpPr>
            <p:spPr>
              <a:xfrm>
                <a:off x="4630206"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67" name="任意多边形: 形状 1466"/>
              <p:cNvSpPr/>
              <p:nvPr>
                <p:custDataLst>
                  <p:tags r:id="rId893"/>
                </p:custDataLst>
              </p:nvPr>
            </p:nvSpPr>
            <p:spPr>
              <a:xfrm>
                <a:off x="4630206"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68" name="任意多边形: 形状 1467"/>
              <p:cNvSpPr/>
              <p:nvPr>
                <p:custDataLst>
                  <p:tags r:id="rId894"/>
                </p:custDataLst>
              </p:nvPr>
            </p:nvSpPr>
            <p:spPr>
              <a:xfrm>
                <a:off x="4630206"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69" name="任意多边形: 形状 1468"/>
              <p:cNvSpPr/>
              <p:nvPr>
                <p:custDataLst>
                  <p:tags r:id="rId895"/>
                </p:custDataLst>
              </p:nvPr>
            </p:nvSpPr>
            <p:spPr>
              <a:xfrm>
                <a:off x="4630206"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70" name="任意多边形: 形状 1469"/>
              <p:cNvSpPr/>
              <p:nvPr>
                <p:custDataLst>
                  <p:tags r:id="rId896"/>
                </p:custDataLst>
              </p:nvPr>
            </p:nvSpPr>
            <p:spPr>
              <a:xfrm>
                <a:off x="4630206"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71" name="任意多边形: 形状 1470"/>
              <p:cNvSpPr/>
              <p:nvPr>
                <p:custDataLst>
                  <p:tags r:id="rId897"/>
                </p:custDataLst>
              </p:nvPr>
            </p:nvSpPr>
            <p:spPr>
              <a:xfrm>
                <a:off x="4630206"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72" name="任意多边形: 形状 1471"/>
              <p:cNvSpPr/>
              <p:nvPr>
                <p:custDataLst>
                  <p:tags r:id="rId898"/>
                </p:custDataLst>
              </p:nvPr>
            </p:nvSpPr>
            <p:spPr>
              <a:xfrm>
                <a:off x="4630206"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73" name="任意多边形: 形状 1472"/>
              <p:cNvSpPr/>
              <p:nvPr>
                <p:custDataLst>
                  <p:tags r:id="rId899"/>
                </p:custDataLst>
              </p:nvPr>
            </p:nvSpPr>
            <p:spPr>
              <a:xfrm>
                <a:off x="4630206"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74" name="任意多边形: 形状 1473"/>
              <p:cNvSpPr/>
              <p:nvPr>
                <p:custDataLst>
                  <p:tags r:id="rId900"/>
                </p:custDataLst>
              </p:nvPr>
            </p:nvSpPr>
            <p:spPr>
              <a:xfrm>
                <a:off x="4545258"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75" name="任意多边形: 形状 1474"/>
              <p:cNvSpPr/>
              <p:nvPr>
                <p:custDataLst>
                  <p:tags r:id="rId901"/>
                </p:custDataLst>
              </p:nvPr>
            </p:nvSpPr>
            <p:spPr>
              <a:xfrm>
                <a:off x="4545258"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76" name="任意多边形: 形状 1475"/>
              <p:cNvSpPr/>
              <p:nvPr>
                <p:custDataLst>
                  <p:tags r:id="rId902"/>
                </p:custDataLst>
              </p:nvPr>
            </p:nvSpPr>
            <p:spPr>
              <a:xfrm>
                <a:off x="4545258"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77" name="任意多边形: 形状 1476"/>
              <p:cNvSpPr/>
              <p:nvPr>
                <p:custDataLst>
                  <p:tags r:id="rId903"/>
                </p:custDataLst>
              </p:nvPr>
            </p:nvSpPr>
            <p:spPr>
              <a:xfrm>
                <a:off x="4545258"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78" name="任意多边形: 形状 1477"/>
              <p:cNvSpPr/>
              <p:nvPr>
                <p:custDataLst>
                  <p:tags r:id="rId904"/>
                </p:custDataLst>
              </p:nvPr>
            </p:nvSpPr>
            <p:spPr>
              <a:xfrm>
                <a:off x="4545258"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79" name="任意多边形: 形状 1478"/>
              <p:cNvSpPr/>
              <p:nvPr>
                <p:custDataLst>
                  <p:tags r:id="rId905"/>
                </p:custDataLst>
              </p:nvPr>
            </p:nvSpPr>
            <p:spPr>
              <a:xfrm>
                <a:off x="4545258"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80" name="任意多边形: 形状 1479"/>
              <p:cNvSpPr/>
              <p:nvPr>
                <p:custDataLst>
                  <p:tags r:id="rId906"/>
                </p:custDataLst>
              </p:nvPr>
            </p:nvSpPr>
            <p:spPr>
              <a:xfrm>
                <a:off x="4545258"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81" name="任意多边形: 形状 1480"/>
              <p:cNvSpPr/>
              <p:nvPr>
                <p:custDataLst>
                  <p:tags r:id="rId907"/>
                </p:custDataLst>
              </p:nvPr>
            </p:nvSpPr>
            <p:spPr>
              <a:xfrm>
                <a:off x="4545258"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82" name="任意多边形: 形状 1481"/>
              <p:cNvSpPr/>
              <p:nvPr>
                <p:custDataLst>
                  <p:tags r:id="rId908"/>
                </p:custDataLst>
              </p:nvPr>
            </p:nvSpPr>
            <p:spPr>
              <a:xfrm>
                <a:off x="4545258"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83" name="任意多边形: 形状 1482"/>
              <p:cNvSpPr/>
              <p:nvPr>
                <p:custDataLst>
                  <p:tags r:id="rId909"/>
                </p:custDataLst>
              </p:nvPr>
            </p:nvSpPr>
            <p:spPr>
              <a:xfrm>
                <a:off x="4545258"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84" name="任意多边形: 形状 1483"/>
              <p:cNvSpPr/>
              <p:nvPr>
                <p:custDataLst>
                  <p:tags r:id="rId910"/>
                </p:custDataLst>
              </p:nvPr>
            </p:nvSpPr>
            <p:spPr>
              <a:xfrm>
                <a:off x="4545258"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85" name="任意多边形: 形状 1484"/>
              <p:cNvSpPr/>
              <p:nvPr>
                <p:custDataLst>
                  <p:tags r:id="rId911"/>
                </p:custDataLst>
              </p:nvPr>
            </p:nvSpPr>
            <p:spPr>
              <a:xfrm>
                <a:off x="4545258"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86" name="任意多边形: 形状 1485"/>
              <p:cNvSpPr/>
              <p:nvPr>
                <p:custDataLst>
                  <p:tags r:id="rId912"/>
                </p:custDataLst>
              </p:nvPr>
            </p:nvSpPr>
            <p:spPr>
              <a:xfrm>
                <a:off x="4545258"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87" name="任意多边形: 形状 1486"/>
              <p:cNvSpPr/>
              <p:nvPr>
                <p:custDataLst>
                  <p:tags r:id="rId913"/>
                </p:custDataLst>
              </p:nvPr>
            </p:nvSpPr>
            <p:spPr>
              <a:xfrm>
                <a:off x="4545258"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88" name="任意多边形: 形状 1487"/>
              <p:cNvSpPr/>
              <p:nvPr>
                <p:custDataLst>
                  <p:tags r:id="rId914"/>
                </p:custDataLst>
              </p:nvPr>
            </p:nvSpPr>
            <p:spPr>
              <a:xfrm>
                <a:off x="4545258"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89" name="任意多边形: 形状 1488"/>
              <p:cNvSpPr/>
              <p:nvPr>
                <p:custDataLst>
                  <p:tags r:id="rId915"/>
                </p:custDataLst>
              </p:nvPr>
            </p:nvSpPr>
            <p:spPr>
              <a:xfrm>
                <a:off x="4545258"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90" name="任意多边形: 形状 1489"/>
              <p:cNvSpPr/>
              <p:nvPr>
                <p:custDataLst>
                  <p:tags r:id="rId916"/>
                </p:custDataLst>
              </p:nvPr>
            </p:nvSpPr>
            <p:spPr>
              <a:xfrm>
                <a:off x="4545258"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91" name="任意多边形: 形状 1490"/>
              <p:cNvSpPr/>
              <p:nvPr>
                <p:custDataLst>
                  <p:tags r:id="rId917"/>
                </p:custDataLst>
              </p:nvPr>
            </p:nvSpPr>
            <p:spPr>
              <a:xfrm>
                <a:off x="4545258"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92" name="任意多边形: 形状 1491"/>
              <p:cNvSpPr/>
              <p:nvPr>
                <p:custDataLst>
                  <p:tags r:id="rId918"/>
                </p:custDataLst>
              </p:nvPr>
            </p:nvSpPr>
            <p:spPr>
              <a:xfrm>
                <a:off x="4545258"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93" name="任意多边形: 形状 1492"/>
              <p:cNvSpPr/>
              <p:nvPr>
                <p:custDataLst>
                  <p:tags r:id="rId919"/>
                </p:custDataLst>
              </p:nvPr>
            </p:nvSpPr>
            <p:spPr>
              <a:xfrm>
                <a:off x="4545258"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94" name="任意多边形: 形状 1493"/>
              <p:cNvSpPr/>
              <p:nvPr>
                <p:custDataLst>
                  <p:tags r:id="rId920"/>
                </p:custDataLst>
              </p:nvPr>
            </p:nvSpPr>
            <p:spPr>
              <a:xfrm>
                <a:off x="4545258"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95" name="任意多边形: 形状 1494"/>
              <p:cNvSpPr/>
              <p:nvPr>
                <p:custDataLst>
                  <p:tags r:id="rId921"/>
                </p:custDataLst>
              </p:nvPr>
            </p:nvSpPr>
            <p:spPr>
              <a:xfrm>
                <a:off x="4545258"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96" name="任意多边形: 形状 1495"/>
              <p:cNvSpPr/>
              <p:nvPr>
                <p:custDataLst>
                  <p:tags r:id="rId922"/>
                </p:custDataLst>
              </p:nvPr>
            </p:nvSpPr>
            <p:spPr>
              <a:xfrm>
                <a:off x="4545258"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97" name="任意多边形: 形状 1496"/>
              <p:cNvSpPr/>
              <p:nvPr>
                <p:custDataLst>
                  <p:tags r:id="rId923"/>
                </p:custDataLst>
              </p:nvPr>
            </p:nvSpPr>
            <p:spPr>
              <a:xfrm>
                <a:off x="4461215"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98" name="任意多边形: 形状 1497"/>
              <p:cNvSpPr/>
              <p:nvPr>
                <p:custDataLst>
                  <p:tags r:id="rId924"/>
                </p:custDataLst>
              </p:nvPr>
            </p:nvSpPr>
            <p:spPr>
              <a:xfrm>
                <a:off x="4461215"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99" name="任意多边形: 形状 1498"/>
              <p:cNvSpPr/>
              <p:nvPr>
                <p:custDataLst>
                  <p:tags r:id="rId925"/>
                </p:custDataLst>
              </p:nvPr>
            </p:nvSpPr>
            <p:spPr>
              <a:xfrm>
                <a:off x="4461215"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00" name="任意多边形: 形状 1499"/>
              <p:cNvSpPr/>
              <p:nvPr>
                <p:custDataLst>
                  <p:tags r:id="rId926"/>
                </p:custDataLst>
              </p:nvPr>
            </p:nvSpPr>
            <p:spPr>
              <a:xfrm>
                <a:off x="4461215"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01" name="任意多边形: 形状 1500"/>
              <p:cNvSpPr/>
              <p:nvPr>
                <p:custDataLst>
                  <p:tags r:id="rId927"/>
                </p:custDataLst>
              </p:nvPr>
            </p:nvSpPr>
            <p:spPr>
              <a:xfrm>
                <a:off x="4461215"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02" name="任意多边形: 形状 1501"/>
              <p:cNvSpPr/>
              <p:nvPr>
                <p:custDataLst>
                  <p:tags r:id="rId928"/>
                </p:custDataLst>
              </p:nvPr>
            </p:nvSpPr>
            <p:spPr>
              <a:xfrm>
                <a:off x="4461215"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03" name="任意多边形: 形状 1502"/>
              <p:cNvSpPr/>
              <p:nvPr>
                <p:custDataLst>
                  <p:tags r:id="rId929"/>
                </p:custDataLst>
              </p:nvPr>
            </p:nvSpPr>
            <p:spPr>
              <a:xfrm>
                <a:off x="4461215"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04" name="任意多边形: 形状 1503"/>
              <p:cNvSpPr/>
              <p:nvPr>
                <p:custDataLst>
                  <p:tags r:id="rId930"/>
                </p:custDataLst>
              </p:nvPr>
            </p:nvSpPr>
            <p:spPr>
              <a:xfrm>
                <a:off x="4461215"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05" name="任意多边形: 形状 1504"/>
              <p:cNvSpPr/>
              <p:nvPr>
                <p:custDataLst>
                  <p:tags r:id="rId931"/>
                </p:custDataLst>
              </p:nvPr>
            </p:nvSpPr>
            <p:spPr>
              <a:xfrm>
                <a:off x="4461215"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06" name="任意多边形: 形状 1505"/>
              <p:cNvSpPr/>
              <p:nvPr>
                <p:custDataLst>
                  <p:tags r:id="rId932"/>
                </p:custDataLst>
              </p:nvPr>
            </p:nvSpPr>
            <p:spPr>
              <a:xfrm>
                <a:off x="4461215"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07" name="任意多边形: 形状 1506"/>
              <p:cNvSpPr/>
              <p:nvPr>
                <p:custDataLst>
                  <p:tags r:id="rId933"/>
                </p:custDataLst>
              </p:nvPr>
            </p:nvSpPr>
            <p:spPr>
              <a:xfrm>
                <a:off x="4461215"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08" name="任意多边形: 形状 1507"/>
              <p:cNvSpPr/>
              <p:nvPr>
                <p:custDataLst>
                  <p:tags r:id="rId934"/>
                </p:custDataLst>
              </p:nvPr>
            </p:nvSpPr>
            <p:spPr>
              <a:xfrm>
                <a:off x="4461215"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09" name="任意多边形: 形状 1508"/>
              <p:cNvSpPr/>
              <p:nvPr>
                <p:custDataLst>
                  <p:tags r:id="rId935"/>
                </p:custDataLst>
              </p:nvPr>
            </p:nvSpPr>
            <p:spPr>
              <a:xfrm>
                <a:off x="4461215"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10" name="任意多边形: 形状 1509"/>
              <p:cNvSpPr/>
              <p:nvPr>
                <p:custDataLst>
                  <p:tags r:id="rId936"/>
                </p:custDataLst>
              </p:nvPr>
            </p:nvSpPr>
            <p:spPr>
              <a:xfrm>
                <a:off x="4461215"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11" name="任意多边形: 形状 1510"/>
              <p:cNvSpPr/>
              <p:nvPr>
                <p:custDataLst>
                  <p:tags r:id="rId937"/>
                </p:custDataLst>
              </p:nvPr>
            </p:nvSpPr>
            <p:spPr>
              <a:xfrm>
                <a:off x="4461215"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12" name="任意多边形: 形状 1511"/>
              <p:cNvSpPr/>
              <p:nvPr>
                <p:custDataLst>
                  <p:tags r:id="rId938"/>
                </p:custDataLst>
              </p:nvPr>
            </p:nvSpPr>
            <p:spPr>
              <a:xfrm>
                <a:off x="4461215"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13" name="任意多边形: 形状 1512"/>
              <p:cNvSpPr/>
              <p:nvPr>
                <p:custDataLst>
                  <p:tags r:id="rId939"/>
                </p:custDataLst>
              </p:nvPr>
            </p:nvSpPr>
            <p:spPr>
              <a:xfrm>
                <a:off x="4461215"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14" name="任意多边形: 形状 1513"/>
              <p:cNvSpPr/>
              <p:nvPr>
                <p:custDataLst>
                  <p:tags r:id="rId940"/>
                </p:custDataLst>
              </p:nvPr>
            </p:nvSpPr>
            <p:spPr>
              <a:xfrm>
                <a:off x="4461215"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15" name="任意多边形: 形状 1514"/>
              <p:cNvSpPr/>
              <p:nvPr>
                <p:custDataLst>
                  <p:tags r:id="rId941"/>
                </p:custDataLst>
              </p:nvPr>
            </p:nvSpPr>
            <p:spPr>
              <a:xfrm>
                <a:off x="4461215"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16" name="任意多边形: 形状 1515"/>
              <p:cNvSpPr/>
              <p:nvPr>
                <p:custDataLst>
                  <p:tags r:id="rId942"/>
                </p:custDataLst>
              </p:nvPr>
            </p:nvSpPr>
            <p:spPr>
              <a:xfrm>
                <a:off x="4461215"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17" name="任意多边形: 形状 1516"/>
              <p:cNvSpPr/>
              <p:nvPr>
                <p:custDataLst>
                  <p:tags r:id="rId943"/>
                </p:custDataLst>
              </p:nvPr>
            </p:nvSpPr>
            <p:spPr>
              <a:xfrm>
                <a:off x="4461215"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18" name="任意多边形: 形状 1517"/>
              <p:cNvSpPr/>
              <p:nvPr>
                <p:custDataLst>
                  <p:tags r:id="rId944"/>
                </p:custDataLst>
              </p:nvPr>
            </p:nvSpPr>
            <p:spPr>
              <a:xfrm>
                <a:off x="4461215"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19" name="任意多边形: 形状 1518"/>
              <p:cNvSpPr/>
              <p:nvPr>
                <p:custDataLst>
                  <p:tags r:id="rId945"/>
                </p:custDataLst>
              </p:nvPr>
            </p:nvSpPr>
            <p:spPr>
              <a:xfrm>
                <a:off x="4461215"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20" name="任意多边形: 形状 1519"/>
              <p:cNvSpPr/>
              <p:nvPr>
                <p:custDataLst>
                  <p:tags r:id="rId946"/>
                </p:custDataLst>
              </p:nvPr>
            </p:nvSpPr>
            <p:spPr>
              <a:xfrm>
                <a:off x="4377171"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21" name="任意多边形: 形状 1520"/>
              <p:cNvSpPr/>
              <p:nvPr>
                <p:custDataLst>
                  <p:tags r:id="rId947"/>
                </p:custDataLst>
              </p:nvPr>
            </p:nvSpPr>
            <p:spPr>
              <a:xfrm>
                <a:off x="4377171"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22" name="任意多边形: 形状 1521"/>
              <p:cNvSpPr/>
              <p:nvPr>
                <p:custDataLst>
                  <p:tags r:id="rId948"/>
                </p:custDataLst>
              </p:nvPr>
            </p:nvSpPr>
            <p:spPr>
              <a:xfrm>
                <a:off x="4377171"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23" name="任意多边形: 形状 1522"/>
              <p:cNvSpPr/>
              <p:nvPr>
                <p:custDataLst>
                  <p:tags r:id="rId949"/>
                </p:custDataLst>
              </p:nvPr>
            </p:nvSpPr>
            <p:spPr>
              <a:xfrm>
                <a:off x="4377171"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24" name="任意多边形: 形状 1523"/>
              <p:cNvSpPr/>
              <p:nvPr>
                <p:custDataLst>
                  <p:tags r:id="rId950"/>
                </p:custDataLst>
              </p:nvPr>
            </p:nvSpPr>
            <p:spPr>
              <a:xfrm>
                <a:off x="4377171"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25" name="任意多边形: 形状 1524"/>
              <p:cNvSpPr/>
              <p:nvPr>
                <p:custDataLst>
                  <p:tags r:id="rId951"/>
                </p:custDataLst>
              </p:nvPr>
            </p:nvSpPr>
            <p:spPr>
              <a:xfrm>
                <a:off x="4377171"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26" name="任意多边形: 形状 1525"/>
              <p:cNvSpPr/>
              <p:nvPr>
                <p:custDataLst>
                  <p:tags r:id="rId952"/>
                </p:custDataLst>
              </p:nvPr>
            </p:nvSpPr>
            <p:spPr>
              <a:xfrm>
                <a:off x="4377171"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27" name="任意多边形: 形状 1526"/>
              <p:cNvSpPr/>
              <p:nvPr>
                <p:custDataLst>
                  <p:tags r:id="rId953"/>
                </p:custDataLst>
              </p:nvPr>
            </p:nvSpPr>
            <p:spPr>
              <a:xfrm>
                <a:off x="4377171"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28" name="任意多边形: 形状 1527"/>
              <p:cNvSpPr/>
              <p:nvPr>
                <p:custDataLst>
                  <p:tags r:id="rId954"/>
                </p:custDataLst>
              </p:nvPr>
            </p:nvSpPr>
            <p:spPr>
              <a:xfrm>
                <a:off x="4377171"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29" name="任意多边形: 形状 1528"/>
              <p:cNvSpPr/>
              <p:nvPr>
                <p:custDataLst>
                  <p:tags r:id="rId955"/>
                </p:custDataLst>
              </p:nvPr>
            </p:nvSpPr>
            <p:spPr>
              <a:xfrm>
                <a:off x="4377171"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30" name="任意多边形: 形状 1529"/>
              <p:cNvSpPr/>
              <p:nvPr>
                <p:custDataLst>
                  <p:tags r:id="rId956"/>
                </p:custDataLst>
              </p:nvPr>
            </p:nvSpPr>
            <p:spPr>
              <a:xfrm>
                <a:off x="4377171"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31" name="任意多边形: 形状 1530"/>
              <p:cNvSpPr/>
              <p:nvPr>
                <p:custDataLst>
                  <p:tags r:id="rId957"/>
                </p:custDataLst>
              </p:nvPr>
            </p:nvSpPr>
            <p:spPr>
              <a:xfrm>
                <a:off x="4377171"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32" name="任意多边形: 形状 1531"/>
              <p:cNvSpPr/>
              <p:nvPr>
                <p:custDataLst>
                  <p:tags r:id="rId958"/>
                </p:custDataLst>
              </p:nvPr>
            </p:nvSpPr>
            <p:spPr>
              <a:xfrm>
                <a:off x="4377171"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33" name="任意多边形: 形状 1532"/>
              <p:cNvSpPr/>
              <p:nvPr>
                <p:custDataLst>
                  <p:tags r:id="rId959"/>
                </p:custDataLst>
              </p:nvPr>
            </p:nvSpPr>
            <p:spPr>
              <a:xfrm>
                <a:off x="4377171"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34" name="任意多边形: 形状 1533"/>
              <p:cNvSpPr/>
              <p:nvPr>
                <p:custDataLst>
                  <p:tags r:id="rId960"/>
                </p:custDataLst>
              </p:nvPr>
            </p:nvSpPr>
            <p:spPr>
              <a:xfrm>
                <a:off x="4377171"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35" name="任意多边形: 形状 1534"/>
              <p:cNvSpPr/>
              <p:nvPr>
                <p:custDataLst>
                  <p:tags r:id="rId961"/>
                </p:custDataLst>
              </p:nvPr>
            </p:nvSpPr>
            <p:spPr>
              <a:xfrm>
                <a:off x="4377171"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36" name="任意多边形: 形状 1535"/>
              <p:cNvSpPr/>
              <p:nvPr>
                <p:custDataLst>
                  <p:tags r:id="rId962"/>
                </p:custDataLst>
              </p:nvPr>
            </p:nvSpPr>
            <p:spPr>
              <a:xfrm>
                <a:off x="4377171"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37" name="任意多边形: 形状 1536"/>
              <p:cNvSpPr/>
              <p:nvPr>
                <p:custDataLst>
                  <p:tags r:id="rId963"/>
                </p:custDataLst>
              </p:nvPr>
            </p:nvSpPr>
            <p:spPr>
              <a:xfrm>
                <a:off x="4377171"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38" name="任意多边形: 形状 1537"/>
              <p:cNvSpPr/>
              <p:nvPr>
                <p:custDataLst>
                  <p:tags r:id="rId964"/>
                </p:custDataLst>
              </p:nvPr>
            </p:nvSpPr>
            <p:spPr>
              <a:xfrm>
                <a:off x="4377171"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39" name="任意多边形: 形状 1538"/>
              <p:cNvSpPr/>
              <p:nvPr>
                <p:custDataLst>
                  <p:tags r:id="rId965"/>
                </p:custDataLst>
              </p:nvPr>
            </p:nvSpPr>
            <p:spPr>
              <a:xfrm>
                <a:off x="4377171"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40" name="任意多边形: 形状 1539"/>
              <p:cNvSpPr/>
              <p:nvPr>
                <p:custDataLst>
                  <p:tags r:id="rId966"/>
                </p:custDataLst>
              </p:nvPr>
            </p:nvSpPr>
            <p:spPr>
              <a:xfrm>
                <a:off x="4377171"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41" name="任意多边形: 形状 1540"/>
              <p:cNvSpPr/>
              <p:nvPr>
                <p:custDataLst>
                  <p:tags r:id="rId967"/>
                </p:custDataLst>
              </p:nvPr>
            </p:nvSpPr>
            <p:spPr>
              <a:xfrm>
                <a:off x="4377171"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42" name="任意多边形: 形状 1541"/>
              <p:cNvSpPr/>
              <p:nvPr>
                <p:custDataLst>
                  <p:tags r:id="rId968"/>
                </p:custDataLst>
              </p:nvPr>
            </p:nvSpPr>
            <p:spPr>
              <a:xfrm>
                <a:off x="4377171"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43" name="任意多边形: 形状 1542"/>
              <p:cNvSpPr/>
              <p:nvPr>
                <p:custDataLst>
                  <p:tags r:id="rId969"/>
                </p:custDataLst>
              </p:nvPr>
            </p:nvSpPr>
            <p:spPr>
              <a:xfrm>
                <a:off x="8426630" y="281523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44" name="任意多边形: 形状 1543"/>
              <p:cNvSpPr/>
              <p:nvPr>
                <p:custDataLst>
                  <p:tags r:id="rId970"/>
                </p:custDataLst>
              </p:nvPr>
            </p:nvSpPr>
            <p:spPr>
              <a:xfrm>
                <a:off x="8426630" y="290018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45" name="任意多边形: 形状 1544"/>
              <p:cNvSpPr/>
              <p:nvPr>
                <p:custDataLst>
                  <p:tags r:id="rId971"/>
                </p:custDataLst>
              </p:nvPr>
            </p:nvSpPr>
            <p:spPr>
              <a:xfrm>
                <a:off x="8426630" y="29842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46" name="任意多边形: 形状 1545"/>
              <p:cNvSpPr/>
              <p:nvPr>
                <p:custDataLst>
                  <p:tags r:id="rId972"/>
                </p:custDataLst>
              </p:nvPr>
            </p:nvSpPr>
            <p:spPr>
              <a:xfrm>
                <a:off x="8426630" y="306826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47" name="任意多边形: 形状 1546"/>
              <p:cNvSpPr/>
              <p:nvPr>
                <p:custDataLst>
                  <p:tags r:id="rId973"/>
                </p:custDataLst>
              </p:nvPr>
            </p:nvSpPr>
            <p:spPr>
              <a:xfrm>
                <a:off x="8426630" y="315321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48" name="任意多边形: 形状 1547"/>
              <p:cNvSpPr/>
              <p:nvPr>
                <p:custDataLst>
                  <p:tags r:id="rId974"/>
                </p:custDataLst>
              </p:nvPr>
            </p:nvSpPr>
            <p:spPr>
              <a:xfrm>
                <a:off x="8426630" y="323725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49" name="任意多边形: 形状 1548"/>
              <p:cNvSpPr/>
              <p:nvPr>
                <p:custDataLst>
                  <p:tags r:id="rId975"/>
                </p:custDataLst>
              </p:nvPr>
            </p:nvSpPr>
            <p:spPr>
              <a:xfrm>
                <a:off x="8426630" y="33222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50" name="任意多边形: 形状 1549"/>
              <p:cNvSpPr/>
              <p:nvPr>
                <p:custDataLst>
                  <p:tags r:id="rId976"/>
                </p:custDataLst>
              </p:nvPr>
            </p:nvSpPr>
            <p:spPr>
              <a:xfrm>
                <a:off x="8426630" y="340624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51" name="任意多边形: 形状 1550"/>
              <p:cNvSpPr/>
              <p:nvPr>
                <p:custDataLst>
                  <p:tags r:id="rId977"/>
                </p:custDataLst>
              </p:nvPr>
            </p:nvSpPr>
            <p:spPr>
              <a:xfrm>
                <a:off x="8426630" y="34911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52" name="任意多边形: 形状 1551"/>
              <p:cNvSpPr/>
              <p:nvPr>
                <p:custDataLst>
                  <p:tags r:id="rId978"/>
                </p:custDataLst>
              </p:nvPr>
            </p:nvSpPr>
            <p:spPr>
              <a:xfrm>
                <a:off x="8426630" y="35752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53" name="任意多边形: 形状 1552"/>
              <p:cNvSpPr/>
              <p:nvPr>
                <p:custDataLst>
                  <p:tags r:id="rId979"/>
                </p:custDataLst>
              </p:nvPr>
            </p:nvSpPr>
            <p:spPr>
              <a:xfrm>
                <a:off x="8426630" y="365928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54" name="任意多边形: 形状 1553"/>
              <p:cNvSpPr/>
              <p:nvPr>
                <p:custDataLst>
                  <p:tags r:id="rId980"/>
                </p:custDataLst>
              </p:nvPr>
            </p:nvSpPr>
            <p:spPr>
              <a:xfrm>
                <a:off x="8426630" y="37442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55" name="任意多边形: 形状 1554"/>
              <p:cNvSpPr/>
              <p:nvPr>
                <p:custDataLst>
                  <p:tags r:id="rId981"/>
                </p:custDataLst>
              </p:nvPr>
            </p:nvSpPr>
            <p:spPr>
              <a:xfrm>
                <a:off x="8426630" y="382827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56" name="任意多边形: 形状 1555"/>
              <p:cNvSpPr/>
              <p:nvPr>
                <p:custDataLst>
                  <p:tags r:id="rId982"/>
                </p:custDataLst>
              </p:nvPr>
            </p:nvSpPr>
            <p:spPr>
              <a:xfrm>
                <a:off x="8426630" y="391231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57" name="任意多边形: 形状 1556"/>
              <p:cNvSpPr/>
              <p:nvPr>
                <p:custDataLst>
                  <p:tags r:id="rId983"/>
                </p:custDataLst>
              </p:nvPr>
            </p:nvSpPr>
            <p:spPr>
              <a:xfrm>
                <a:off x="8426630" y="39972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58" name="任意多边形: 形状 1557"/>
              <p:cNvSpPr/>
              <p:nvPr>
                <p:custDataLst>
                  <p:tags r:id="rId984"/>
                </p:custDataLst>
              </p:nvPr>
            </p:nvSpPr>
            <p:spPr>
              <a:xfrm>
                <a:off x="8426630" y="408131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59" name="任意多边形: 形状 1558"/>
              <p:cNvSpPr/>
              <p:nvPr>
                <p:custDataLst>
                  <p:tags r:id="rId985"/>
                </p:custDataLst>
              </p:nvPr>
            </p:nvSpPr>
            <p:spPr>
              <a:xfrm>
                <a:off x="8426630" y="41662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60" name="任意多边形: 形状 1559"/>
              <p:cNvSpPr/>
              <p:nvPr>
                <p:custDataLst>
                  <p:tags r:id="rId986"/>
                </p:custDataLst>
              </p:nvPr>
            </p:nvSpPr>
            <p:spPr>
              <a:xfrm>
                <a:off x="8426630" y="425030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61" name="任意多边形: 形状 1560"/>
              <p:cNvSpPr/>
              <p:nvPr>
                <p:custDataLst>
                  <p:tags r:id="rId987"/>
                </p:custDataLst>
              </p:nvPr>
            </p:nvSpPr>
            <p:spPr>
              <a:xfrm>
                <a:off x="8426630" y="433434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62" name="任意多边形: 形状 1561"/>
              <p:cNvSpPr/>
              <p:nvPr>
                <p:custDataLst>
                  <p:tags r:id="rId988"/>
                </p:custDataLst>
              </p:nvPr>
            </p:nvSpPr>
            <p:spPr>
              <a:xfrm>
                <a:off x="8426630" y="44192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63" name="任意多边形: 形状 1562"/>
              <p:cNvSpPr/>
              <p:nvPr>
                <p:custDataLst>
                  <p:tags r:id="rId989"/>
                </p:custDataLst>
              </p:nvPr>
            </p:nvSpPr>
            <p:spPr>
              <a:xfrm>
                <a:off x="8426630" y="45033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64" name="任意多边形: 形状 1563"/>
              <p:cNvSpPr/>
              <p:nvPr>
                <p:custDataLst>
                  <p:tags r:id="rId990"/>
                </p:custDataLst>
              </p:nvPr>
            </p:nvSpPr>
            <p:spPr>
              <a:xfrm>
                <a:off x="8426630" y="45882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65" name="任意多边形: 形状 1564"/>
              <p:cNvSpPr/>
              <p:nvPr>
                <p:custDataLst>
                  <p:tags r:id="rId991"/>
                </p:custDataLst>
              </p:nvPr>
            </p:nvSpPr>
            <p:spPr>
              <a:xfrm>
                <a:off x="8426630" y="467232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66" name="任意多边形: 形状 1565"/>
              <p:cNvSpPr/>
              <p:nvPr>
                <p:custDataLst>
                  <p:tags r:id="rId992"/>
                </p:custDataLst>
              </p:nvPr>
            </p:nvSpPr>
            <p:spPr>
              <a:xfrm>
                <a:off x="4292224"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67" name="任意多边形: 形状 1566"/>
              <p:cNvSpPr/>
              <p:nvPr>
                <p:custDataLst>
                  <p:tags r:id="rId993"/>
                </p:custDataLst>
              </p:nvPr>
            </p:nvSpPr>
            <p:spPr>
              <a:xfrm>
                <a:off x="4292224"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68" name="任意多边形: 形状 1567"/>
              <p:cNvSpPr/>
              <p:nvPr>
                <p:custDataLst>
                  <p:tags r:id="rId994"/>
                </p:custDataLst>
              </p:nvPr>
            </p:nvSpPr>
            <p:spPr>
              <a:xfrm>
                <a:off x="4292224"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69" name="任意多边形: 形状 1568"/>
              <p:cNvSpPr/>
              <p:nvPr>
                <p:custDataLst>
                  <p:tags r:id="rId995"/>
                </p:custDataLst>
              </p:nvPr>
            </p:nvSpPr>
            <p:spPr>
              <a:xfrm>
                <a:off x="4292224"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70" name="任意多边形: 形状 1569"/>
              <p:cNvSpPr/>
              <p:nvPr>
                <p:custDataLst>
                  <p:tags r:id="rId996"/>
                </p:custDataLst>
              </p:nvPr>
            </p:nvSpPr>
            <p:spPr>
              <a:xfrm>
                <a:off x="4292224"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71" name="任意多边形: 形状 1570"/>
              <p:cNvSpPr/>
              <p:nvPr>
                <p:custDataLst>
                  <p:tags r:id="rId997"/>
                </p:custDataLst>
              </p:nvPr>
            </p:nvSpPr>
            <p:spPr>
              <a:xfrm>
                <a:off x="4292224"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72" name="任意多边形: 形状 1571"/>
              <p:cNvSpPr/>
              <p:nvPr>
                <p:custDataLst>
                  <p:tags r:id="rId998"/>
                </p:custDataLst>
              </p:nvPr>
            </p:nvSpPr>
            <p:spPr>
              <a:xfrm>
                <a:off x="4292224"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73" name="任意多边形: 形状 1572"/>
              <p:cNvSpPr/>
              <p:nvPr>
                <p:custDataLst>
                  <p:tags r:id="rId999"/>
                </p:custDataLst>
              </p:nvPr>
            </p:nvSpPr>
            <p:spPr>
              <a:xfrm>
                <a:off x="4292224"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74" name="任意多边形: 形状 1573"/>
              <p:cNvSpPr/>
              <p:nvPr>
                <p:custDataLst>
                  <p:tags r:id="rId1000"/>
                </p:custDataLst>
              </p:nvPr>
            </p:nvSpPr>
            <p:spPr>
              <a:xfrm>
                <a:off x="4292224"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75" name="任意多边形: 形状 1574"/>
              <p:cNvSpPr/>
              <p:nvPr>
                <p:custDataLst>
                  <p:tags r:id="rId1001"/>
                </p:custDataLst>
              </p:nvPr>
            </p:nvSpPr>
            <p:spPr>
              <a:xfrm>
                <a:off x="4292224"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76" name="任意多边形: 形状 1575"/>
              <p:cNvSpPr/>
              <p:nvPr>
                <p:custDataLst>
                  <p:tags r:id="rId1002"/>
                </p:custDataLst>
              </p:nvPr>
            </p:nvSpPr>
            <p:spPr>
              <a:xfrm>
                <a:off x="4292224"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77" name="任意多边形: 形状 1576"/>
              <p:cNvSpPr/>
              <p:nvPr>
                <p:custDataLst>
                  <p:tags r:id="rId1003"/>
                </p:custDataLst>
              </p:nvPr>
            </p:nvSpPr>
            <p:spPr>
              <a:xfrm>
                <a:off x="4292224"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78" name="任意多边形: 形状 1577"/>
              <p:cNvSpPr/>
              <p:nvPr>
                <p:custDataLst>
                  <p:tags r:id="rId1004"/>
                </p:custDataLst>
              </p:nvPr>
            </p:nvSpPr>
            <p:spPr>
              <a:xfrm>
                <a:off x="4292224"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79" name="任意多边形: 形状 1578"/>
              <p:cNvSpPr/>
              <p:nvPr>
                <p:custDataLst>
                  <p:tags r:id="rId1005"/>
                </p:custDataLst>
              </p:nvPr>
            </p:nvSpPr>
            <p:spPr>
              <a:xfrm>
                <a:off x="4292224"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80" name="任意多边形: 形状 1579"/>
              <p:cNvSpPr/>
              <p:nvPr>
                <p:custDataLst>
                  <p:tags r:id="rId1006"/>
                </p:custDataLst>
              </p:nvPr>
            </p:nvSpPr>
            <p:spPr>
              <a:xfrm>
                <a:off x="4292224"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81" name="任意多边形: 形状 1580"/>
              <p:cNvSpPr/>
              <p:nvPr>
                <p:custDataLst>
                  <p:tags r:id="rId1007"/>
                </p:custDataLst>
              </p:nvPr>
            </p:nvSpPr>
            <p:spPr>
              <a:xfrm>
                <a:off x="4292224"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82" name="任意多边形: 形状 1581"/>
              <p:cNvSpPr/>
              <p:nvPr>
                <p:custDataLst>
                  <p:tags r:id="rId1008"/>
                </p:custDataLst>
              </p:nvPr>
            </p:nvSpPr>
            <p:spPr>
              <a:xfrm>
                <a:off x="4292224"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83" name="任意多边形: 形状 1582"/>
              <p:cNvSpPr/>
              <p:nvPr>
                <p:custDataLst>
                  <p:tags r:id="rId1009"/>
                </p:custDataLst>
              </p:nvPr>
            </p:nvSpPr>
            <p:spPr>
              <a:xfrm>
                <a:off x="4292224"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84" name="任意多边形: 形状 1583"/>
              <p:cNvSpPr/>
              <p:nvPr>
                <p:custDataLst>
                  <p:tags r:id="rId1010"/>
                </p:custDataLst>
              </p:nvPr>
            </p:nvSpPr>
            <p:spPr>
              <a:xfrm>
                <a:off x="4292224"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85" name="任意多边形: 形状 1584"/>
              <p:cNvSpPr/>
              <p:nvPr>
                <p:custDataLst>
                  <p:tags r:id="rId1011"/>
                </p:custDataLst>
              </p:nvPr>
            </p:nvSpPr>
            <p:spPr>
              <a:xfrm>
                <a:off x="4292224"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86" name="任意多边形: 形状 1585"/>
              <p:cNvSpPr/>
              <p:nvPr>
                <p:custDataLst>
                  <p:tags r:id="rId1012"/>
                </p:custDataLst>
              </p:nvPr>
            </p:nvSpPr>
            <p:spPr>
              <a:xfrm>
                <a:off x="4292224"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87" name="任意多边形: 形状 1586"/>
              <p:cNvSpPr/>
              <p:nvPr>
                <p:custDataLst>
                  <p:tags r:id="rId1013"/>
                </p:custDataLst>
              </p:nvPr>
            </p:nvSpPr>
            <p:spPr>
              <a:xfrm>
                <a:off x="4292224"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88" name="任意多边形: 形状 1587"/>
              <p:cNvSpPr/>
              <p:nvPr>
                <p:custDataLst>
                  <p:tags r:id="rId1014"/>
                </p:custDataLst>
              </p:nvPr>
            </p:nvSpPr>
            <p:spPr>
              <a:xfrm>
                <a:off x="4292224"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89" name="任意多边形: 形状 1588"/>
              <p:cNvSpPr/>
              <p:nvPr>
                <p:custDataLst>
                  <p:tags r:id="rId1015"/>
                </p:custDataLst>
              </p:nvPr>
            </p:nvSpPr>
            <p:spPr>
              <a:xfrm>
                <a:off x="8341682" y="27736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90" name="任意多边形: 形状 1589"/>
              <p:cNvSpPr/>
              <p:nvPr>
                <p:custDataLst>
                  <p:tags r:id="rId1016"/>
                </p:custDataLst>
              </p:nvPr>
            </p:nvSpPr>
            <p:spPr>
              <a:xfrm>
                <a:off x="8341682" y="285770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91" name="任意多边形: 形状 1590"/>
              <p:cNvSpPr/>
              <p:nvPr>
                <p:custDataLst>
                  <p:tags r:id="rId1017"/>
                </p:custDataLst>
              </p:nvPr>
            </p:nvSpPr>
            <p:spPr>
              <a:xfrm>
                <a:off x="8341682" y="294175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92" name="任意多边形: 形状 1591"/>
              <p:cNvSpPr/>
              <p:nvPr>
                <p:custDataLst>
                  <p:tags r:id="rId1018"/>
                </p:custDataLst>
              </p:nvPr>
            </p:nvSpPr>
            <p:spPr>
              <a:xfrm>
                <a:off x="8341682" y="302669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93" name="任意多边形: 形状 1592"/>
              <p:cNvSpPr/>
              <p:nvPr>
                <p:custDataLst>
                  <p:tags r:id="rId1019"/>
                </p:custDataLst>
              </p:nvPr>
            </p:nvSpPr>
            <p:spPr>
              <a:xfrm>
                <a:off x="8341682" y="311074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94" name="任意多边形: 形状 1593"/>
              <p:cNvSpPr/>
              <p:nvPr>
                <p:custDataLst>
                  <p:tags r:id="rId1020"/>
                </p:custDataLst>
              </p:nvPr>
            </p:nvSpPr>
            <p:spPr>
              <a:xfrm>
                <a:off x="8341682" y="31956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95" name="任意多边形: 形状 1594"/>
              <p:cNvSpPr/>
              <p:nvPr>
                <p:custDataLst>
                  <p:tags r:id="rId1021"/>
                </p:custDataLst>
              </p:nvPr>
            </p:nvSpPr>
            <p:spPr>
              <a:xfrm>
                <a:off x="8341682" y="327973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96" name="任意多边形: 形状 1595"/>
              <p:cNvSpPr/>
              <p:nvPr>
                <p:custDataLst>
                  <p:tags r:id="rId1022"/>
                </p:custDataLst>
              </p:nvPr>
            </p:nvSpPr>
            <p:spPr>
              <a:xfrm>
                <a:off x="8341682" y="336377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97" name="任意多边形: 形状 1596"/>
              <p:cNvSpPr/>
              <p:nvPr>
                <p:custDataLst>
                  <p:tags r:id="rId1023"/>
                </p:custDataLst>
              </p:nvPr>
            </p:nvSpPr>
            <p:spPr>
              <a:xfrm>
                <a:off x="8341682" y="34487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98" name="任意多边形: 形状 1597"/>
              <p:cNvSpPr/>
              <p:nvPr>
                <p:custDataLst>
                  <p:tags r:id="rId1024"/>
                </p:custDataLst>
              </p:nvPr>
            </p:nvSpPr>
            <p:spPr>
              <a:xfrm>
                <a:off x="8341682" y="353276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99" name="任意多边形: 形状 1598"/>
              <p:cNvSpPr/>
              <p:nvPr>
                <p:custDataLst>
                  <p:tags r:id="rId1025"/>
                </p:custDataLst>
              </p:nvPr>
            </p:nvSpPr>
            <p:spPr>
              <a:xfrm>
                <a:off x="8341682" y="361681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00" name="任意多边形: 形状 1599"/>
              <p:cNvSpPr/>
              <p:nvPr>
                <p:custDataLst>
                  <p:tags r:id="rId1026"/>
                </p:custDataLst>
              </p:nvPr>
            </p:nvSpPr>
            <p:spPr>
              <a:xfrm>
                <a:off x="8341682" y="370175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01" name="任意多边形: 形状 1600"/>
              <p:cNvSpPr/>
              <p:nvPr>
                <p:custDataLst>
                  <p:tags r:id="rId1027"/>
                </p:custDataLst>
              </p:nvPr>
            </p:nvSpPr>
            <p:spPr>
              <a:xfrm>
                <a:off x="8341682" y="378580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02" name="任意多边形: 形状 1601"/>
              <p:cNvSpPr/>
              <p:nvPr>
                <p:custDataLst>
                  <p:tags r:id="rId1028"/>
                </p:custDataLst>
              </p:nvPr>
            </p:nvSpPr>
            <p:spPr>
              <a:xfrm>
                <a:off x="8341682" y="38707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03" name="任意多边形: 形状 1602"/>
              <p:cNvSpPr/>
              <p:nvPr>
                <p:custDataLst>
                  <p:tags r:id="rId1029"/>
                </p:custDataLst>
              </p:nvPr>
            </p:nvSpPr>
            <p:spPr>
              <a:xfrm>
                <a:off x="8341682" y="395479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04" name="任意多边形: 形状 1603"/>
              <p:cNvSpPr/>
              <p:nvPr>
                <p:custDataLst>
                  <p:tags r:id="rId1030"/>
                </p:custDataLst>
              </p:nvPr>
            </p:nvSpPr>
            <p:spPr>
              <a:xfrm>
                <a:off x="8341682" y="40397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05" name="任意多边形: 形状 1604"/>
              <p:cNvSpPr/>
              <p:nvPr>
                <p:custDataLst>
                  <p:tags r:id="rId1031"/>
                </p:custDataLst>
              </p:nvPr>
            </p:nvSpPr>
            <p:spPr>
              <a:xfrm>
                <a:off x="8341682" y="41237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06" name="任意多边形: 形状 1605"/>
              <p:cNvSpPr/>
              <p:nvPr>
                <p:custDataLst>
                  <p:tags r:id="rId1032"/>
                </p:custDataLst>
              </p:nvPr>
            </p:nvSpPr>
            <p:spPr>
              <a:xfrm>
                <a:off x="8341682" y="420782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07" name="任意多边形: 形状 1606"/>
              <p:cNvSpPr/>
              <p:nvPr>
                <p:custDataLst>
                  <p:tags r:id="rId1033"/>
                </p:custDataLst>
              </p:nvPr>
            </p:nvSpPr>
            <p:spPr>
              <a:xfrm>
                <a:off x="8341682" y="42927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08" name="任意多边形: 形状 1607"/>
              <p:cNvSpPr/>
              <p:nvPr>
                <p:custDataLst>
                  <p:tags r:id="rId1034"/>
                </p:custDataLst>
              </p:nvPr>
            </p:nvSpPr>
            <p:spPr>
              <a:xfrm>
                <a:off x="8341682" y="437681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09" name="任意多边形: 形状 1608"/>
              <p:cNvSpPr/>
              <p:nvPr>
                <p:custDataLst>
                  <p:tags r:id="rId1035"/>
                </p:custDataLst>
              </p:nvPr>
            </p:nvSpPr>
            <p:spPr>
              <a:xfrm>
                <a:off x="8341682" y="44617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10" name="任意多边形: 形状 1609"/>
              <p:cNvSpPr/>
              <p:nvPr>
                <p:custDataLst>
                  <p:tags r:id="rId1036"/>
                </p:custDataLst>
              </p:nvPr>
            </p:nvSpPr>
            <p:spPr>
              <a:xfrm>
                <a:off x="8341682" y="454580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11" name="任意多边形: 形状 1610"/>
              <p:cNvSpPr/>
              <p:nvPr>
                <p:custDataLst>
                  <p:tags r:id="rId1037"/>
                </p:custDataLst>
              </p:nvPr>
            </p:nvSpPr>
            <p:spPr>
              <a:xfrm>
                <a:off x="8341682" y="46298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12" name="任意多边形: 形状 1611"/>
              <p:cNvSpPr/>
              <p:nvPr>
                <p:custDataLst>
                  <p:tags r:id="rId1038"/>
                </p:custDataLst>
              </p:nvPr>
            </p:nvSpPr>
            <p:spPr>
              <a:xfrm>
                <a:off x="4208180"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13" name="任意多边形: 形状 1612"/>
              <p:cNvSpPr/>
              <p:nvPr>
                <p:custDataLst>
                  <p:tags r:id="rId1039"/>
                </p:custDataLst>
              </p:nvPr>
            </p:nvSpPr>
            <p:spPr>
              <a:xfrm>
                <a:off x="4208180"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14" name="任意多边形: 形状 1613"/>
              <p:cNvSpPr/>
              <p:nvPr>
                <p:custDataLst>
                  <p:tags r:id="rId1040"/>
                </p:custDataLst>
              </p:nvPr>
            </p:nvSpPr>
            <p:spPr>
              <a:xfrm>
                <a:off x="4208180"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15" name="任意多边形: 形状 1614"/>
              <p:cNvSpPr/>
              <p:nvPr>
                <p:custDataLst>
                  <p:tags r:id="rId1041"/>
                </p:custDataLst>
              </p:nvPr>
            </p:nvSpPr>
            <p:spPr>
              <a:xfrm>
                <a:off x="4208180"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16" name="任意多边形: 形状 1615"/>
              <p:cNvSpPr/>
              <p:nvPr>
                <p:custDataLst>
                  <p:tags r:id="rId1042"/>
                </p:custDataLst>
              </p:nvPr>
            </p:nvSpPr>
            <p:spPr>
              <a:xfrm>
                <a:off x="4208180"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17" name="任意多边形: 形状 1616"/>
              <p:cNvSpPr/>
              <p:nvPr>
                <p:custDataLst>
                  <p:tags r:id="rId1043"/>
                </p:custDataLst>
              </p:nvPr>
            </p:nvSpPr>
            <p:spPr>
              <a:xfrm>
                <a:off x="4208180"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18" name="任意多边形: 形状 1617"/>
              <p:cNvSpPr/>
              <p:nvPr>
                <p:custDataLst>
                  <p:tags r:id="rId1044"/>
                </p:custDataLst>
              </p:nvPr>
            </p:nvSpPr>
            <p:spPr>
              <a:xfrm>
                <a:off x="4208180"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19" name="任意多边形: 形状 1618"/>
              <p:cNvSpPr/>
              <p:nvPr>
                <p:custDataLst>
                  <p:tags r:id="rId1045"/>
                </p:custDataLst>
              </p:nvPr>
            </p:nvSpPr>
            <p:spPr>
              <a:xfrm>
                <a:off x="4208180"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20" name="任意多边形: 形状 1619"/>
              <p:cNvSpPr/>
              <p:nvPr>
                <p:custDataLst>
                  <p:tags r:id="rId1046"/>
                </p:custDataLst>
              </p:nvPr>
            </p:nvSpPr>
            <p:spPr>
              <a:xfrm>
                <a:off x="4208180"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21" name="任意多边形: 形状 1620"/>
              <p:cNvSpPr/>
              <p:nvPr>
                <p:custDataLst>
                  <p:tags r:id="rId1047"/>
                </p:custDataLst>
              </p:nvPr>
            </p:nvSpPr>
            <p:spPr>
              <a:xfrm>
                <a:off x="4208180"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22" name="任意多边形: 形状 1621"/>
              <p:cNvSpPr/>
              <p:nvPr>
                <p:custDataLst>
                  <p:tags r:id="rId1048"/>
                </p:custDataLst>
              </p:nvPr>
            </p:nvSpPr>
            <p:spPr>
              <a:xfrm>
                <a:off x="4208180"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23" name="任意多边形: 形状 1622"/>
              <p:cNvSpPr/>
              <p:nvPr>
                <p:custDataLst>
                  <p:tags r:id="rId1049"/>
                </p:custDataLst>
              </p:nvPr>
            </p:nvSpPr>
            <p:spPr>
              <a:xfrm>
                <a:off x="4208180"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24" name="任意多边形: 形状 1623"/>
              <p:cNvSpPr/>
              <p:nvPr>
                <p:custDataLst>
                  <p:tags r:id="rId1050"/>
                </p:custDataLst>
              </p:nvPr>
            </p:nvSpPr>
            <p:spPr>
              <a:xfrm>
                <a:off x="4208180"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25" name="任意多边形: 形状 1624"/>
              <p:cNvSpPr/>
              <p:nvPr>
                <p:custDataLst>
                  <p:tags r:id="rId1051"/>
                </p:custDataLst>
              </p:nvPr>
            </p:nvSpPr>
            <p:spPr>
              <a:xfrm>
                <a:off x="4208180"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26" name="任意多边形: 形状 1625"/>
              <p:cNvSpPr/>
              <p:nvPr>
                <p:custDataLst>
                  <p:tags r:id="rId1052"/>
                </p:custDataLst>
              </p:nvPr>
            </p:nvSpPr>
            <p:spPr>
              <a:xfrm>
                <a:off x="4208180"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27" name="任意多边形: 形状 1626"/>
              <p:cNvSpPr/>
              <p:nvPr>
                <p:custDataLst>
                  <p:tags r:id="rId1053"/>
                </p:custDataLst>
              </p:nvPr>
            </p:nvSpPr>
            <p:spPr>
              <a:xfrm>
                <a:off x="4208180"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28" name="任意多边形: 形状 1627"/>
              <p:cNvSpPr/>
              <p:nvPr>
                <p:custDataLst>
                  <p:tags r:id="rId1054"/>
                </p:custDataLst>
              </p:nvPr>
            </p:nvSpPr>
            <p:spPr>
              <a:xfrm>
                <a:off x="4208180"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29" name="任意多边形: 形状 1628"/>
              <p:cNvSpPr/>
              <p:nvPr>
                <p:custDataLst>
                  <p:tags r:id="rId1055"/>
                </p:custDataLst>
              </p:nvPr>
            </p:nvSpPr>
            <p:spPr>
              <a:xfrm>
                <a:off x="4208180"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30" name="任意多边形: 形状 1629"/>
              <p:cNvSpPr/>
              <p:nvPr>
                <p:custDataLst>
                  <p:tags r:id="rId1056"/>
                </p:custDataLst>
              </p:nvPr>
            </p:nvSpPr>
            <p:spPr>
              <a:xfrm>
                <a:off x="4208180"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31" name="任意多边形: 形状 1630"/>
              <p:cNvSpPr/>
              <p:nvPr>
                <p:custDataLst>
                  <p:tags r:id="rId1057"/>
                </p:custDataLst>
              </p:nvPr>
            </p:nvSpPr>
            <p:spPr>
              <a:xfrm>
                <a:off x="4208180"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32" name="任意多边形: 形状 1631"/>
              <p:cNvSpPr/>
              <p:nvPr>
                <p:custDataLst>
                  <p:tags r:id="rId1058"/>
                </p:custDataLst>
              </p:nvPr>
            </p:nvSpPr>
            <p:spPr>
              <a:xfrm>
                <a:off x="4208180"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33" name="任意多边形: 形状 1632"/>
              <p:cNvSpPr/>
              <p:nvPr>
                <p:custDataLst>
                  <p:tags r:id="rId1059"/>
                </p:custDataLst>
              </p:nvPr>
            </p:nvSpPr>
            <p:spPr>
              <a:xfrm>
                <a:off x="4208180"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34" name="任意多边形: 形状 1633"/>
              <p:cNvSpPr/>
              <p:nvPr>
                <p:custDataLst>
                  <p:tags r:id="rId1060"/>
                </p:custDataLst>
              </p:nvPr>
            </p:nvSpPr>
            <p:spPr>
              <a:xfrm>
                <a:off x="4208180"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35" name="任意多边形: 形状 1634"/>
              <p:cNvSpPr/>
              <p:nvPr>
                <p:custDataLst>
                  <p:tags r:id="rId1061"/>
                </p:custDataLst>
              </p:nvPr>
            </p:nvSpPr>
            <p:spPr>
              <a:xfrm>
                <a:off x="8257639" y="281523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36" name="任意多边形: 形状 1635"/>
              <p:cNvSpPr/>
              <p:nvPr>
                <p:custDataLst>
                  <p:tags r:id="rId1062"/>
                </p:custDataLst>
              </p:nvPr>
            </p:nvSpPr>
            <p:spPr>
              <a:xfrm>
                <a:off x="8257639" y="290018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37" name="任意多边形: 形状 1636"/>
              <p:cNvSpPr/>
              <p:nvPr>
                <p:custDataLst>
                  <p:tags r:id="rId1063"/>
                </p:custDataLst>
              </p:nvPr>
            </p:nvSpPr>
            <p:spPr>
              <a:xfrm>
                <a:off x="8257639" y="29842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38" name="任意多边形: 形状 1637"/>
              <p:cNvSpPr/>
              <p:nvPr>
                <p:custDataLst>
                  <p:tags r:id="rId1064"/>
                </p:custDataLst>
              </p:nvPr>
            </p:nvSpPr>
            <p:spPr>
              <a:xfrm>
                <a:off x="8257639" y="306826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39" name="任意多边形: 形状 1638"/>
              <p:cNvSpPr/>
              <p:nvPr>
                <p:custDataLst>
                  <p:tags r:id="rId1065"/>
                </p:custDataLst>
              </p:nvPr>
            </p:nvSpPr>
            <p:spPr>
              <a:xfrm>
                <a:off x="8257639" y="315321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40" name="任意多边形: 形状 1639"/>
              <p:cNvSpPr/>
              <p:nvPr>
                <p:custDataLst>
                  <p:tags r:id="rId1066"/>
                </p:custDataLst>
              </p:nvPr>
            </p:nvSpPr>
            <p:spPr>
              <a:xfrm>
                <a:off x="8257639" y="323725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41" name="任意多边形: 形状 1640"/>
              <p:cNvSpPr/>
              <p:nvPr>
                <p:custDataLst>
                  <p:tags r:id="rId1067"/>
                </p:custDataLst>
              </p:nvPr>
            </p:nvSpPr>
            <p:spPr>
              <a:xfrm>
                <a:off x="8257639" y="33222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42" name="任意多边形: 形状 1641"/>
              <p:cNvSpPr/>
              <p:nvPr>
                <p:custDataLst>
                  <p:tags r:id="rId1068"/>
                </p:custDataLst>
              </p:nvPr>
            </p:nvSpPr>
            <p:spPr>
              <a:xfrm>
                <a:off x="8257639" y="340624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43" name="任意多边形: 形状 1642"/>
              <p:cNvSpPr/>
              <p:nvPr>
                <p:custDataLst>
                  <p:tags r:id="rId1069"/>
                </p:custDataLst>
              </p:nvPr>
            </p:nvSpPr>
            <p:spPr>
              <a:xfrm>
                <a:off x="8257639" y="34911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44" name="任意多边形: 形状 1643"/>
              <p:cNvSpPr/>
              <p:nvPr>
                <p:custDataLst>
                  <p:tags r:id="rId1070"/>
                </p:custDataLst>
              </p:nvPr>
            </p:nvSpPr>
            <p:spPr>
              <a:xfrm>
                <a:off x="8257639" y="35752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45" name="任意多边形: 形状 1644"/>
              <p:cNvSpPr/>
              <p:nvPr>
                <p:custDataLst>
                  <p:tags r:id="rId1071"/>
                </p:custDataLst>
              </p:nvPr>
            </p:nvSpPr>
            <p:spPr>
              <a:xfrm>
                <a:off x="8257639" y="365928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46" name="任意多边形: 形状 1645"/>
              <p:cNvSpPr/>
              <p:nvPr>
                <p:custDataLst>
                  <p:tags r:id="rId1072"/>
                </p:custDataLst>
              </p:nvPr>
            </p:nvSpPr>
            <p:spPr>
              <a:xfrm>
                <a:off x="8257639" y="37442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47" name="任意多边形: 形状 1646"/>
              <p:cNvSpPr/>
              <p:nvPr>
                <p:custDataLst>
                  <p:tags r:id="rId1073"/>
                </p:custDataLst>
              </p:nvPr>
            </p:nvSpPr>
            <p:spPr>
              <a:xfrm>
                <a:off x="8257639" y="382827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48" name="任意多边形: 形状 1647"/>
              <p:cNvSpPr/>
              <p:nvPr>
                <p:custDataLst>
                  <p:tags r:id="rId1074"/>
                </p:custDataLst>
              </p:nvPr>
            </p:nvSpPr>
            <p:spPr>
              <a:xfrm>
                <a:off x="8257639" y="391231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49" name="任意多边形: 形状 1648"/>
              <p:cNvSpPr/>
              <p:nvPr>
                <p:custDataLst>
                  <p:tags r:id="rId1075"/>
                </p:custDataLst>
              </p:nvPr>
            </p:nvSpPr>
            <p:spPr>
              <a:xfrm>
                <a:off x="8257639" y="39972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50" name="任意多边形: 形状 1649"/>
              <p:cNvSpPr/>
              <p:nvPr>
                <p:custDataLst>
                  <p:tags r:id="rId1076"/>
                </p:custDataLst>
              </p:nvPr>
            </p:nvSpPr>
            <p:spPr>
              <a:xfrm>
                <a:off x="8257639" y="408131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51" name="任意多边形: 形状 1650"/>
              <p:cNvSpPr/>
              <p:nvPr>
                <p:custDataLst>
                  <p:tags r:id="rId1077"/>
                </p:custDataLst>
              </p:nvPr>
            </p:nvSpPr>
            <p:spPr>
              <a:xfrm>
                <a:off x="8257639" y="41662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52" name="任意多边形: 形状 1651"/>
              <p:cNvSpPr/>
              <p:nvPr>
                <p:custDataLst>
                  <p:tags r:id="rId1078"/>
                </p:custDataLst>
              </p:nvPr>
            </p:nvSpPr>
            <p:spPr>
              <a:xfrm>
                <a:off x="8257639" y="425030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53" name="任意多边形: 形状 1652"/>
              <p:cNvSpPr/>
              <p:nvPr>
                <p:custDataLst>
                  <p:tags r:id="rId1079"/>
                </p:custDataLst>
              </p:nvPr>
            </p:nvSpPr>
            <p:spPr>
              <a:xfrm>
                <a:off x="8257639" y="433434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54" name="任意多边形: 形状 1653"/>
              <p:cNvSpPr/>
              <p:nvPr>
                <p:custDataLst>
                  <p:tags r:id="rId1080"/>
                </p:custDataLst>
              </p:nvPr>
            </p:nvSpPr>
            <p:spPr>
              <a:xfrm>
                <a:off x="8257639" y="44192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55" name="任意多边形: 形状 1654"/>
              <p:cNvSpPr/>
              <p:nvPr>
                <p:custDataLst>
                  <p:tags r:id="rId1081"/>
                </p:custDataLst>
              </p:nvPr>
            </p:nvSpPr>
            <p:spPr>
              <a:xfrm>
                <a:off x="8257639" y="45033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56" name="任意多边形: 形状 1655"/>
              <p:cNvSpPr/>
              <p:nvPr>
                <p:custDataLst>
                  <p:tags r:id="rId1082"/>
                </p:custDataLst>
              </p:nvPr>
            </p:nvSpPr>
            <p:spPr>
              <a:xfrm>
                <a:off x="8257639" y="45882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57" name="任意多边形: 形状 1656"/>
              <p:cNvSpPr/>
              <p:nvPr>
                <p:custDataLst>
                  <p:tags r:id="rId1083"/>
                </p:custDataLst>
              </p:nvPr>
            </p:nvSpPr>
            <p:spPr>
              <a:xfrm>
                <a:off x="8257639" y="467232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58" name="任意多边形: 形状 1657"/>
              <p:cNvSpPr/>
              <p:nvPr>
                <p:custDataLst>
                  <p:tags r:id="rId1084"/>
                </p:custDataLst>
              </p:nvPr>
            </p:nvSpPr>
            <p:spPr>
              <a:xfrm>
                <a:off x="4123233"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59" name="任意多边形: 形状 1658"/>
              <p:cNvSpPr/>
              <p:nvPr>
                <p:custDataLst>
                  <p:tags r:id="rId1085"/>
                </p:custDataLst>
              </p:nvPr>
            </p:nvSpPr>
            <p:spPr>
              <a:xfrm>
                <a:off x="4123233"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60" name="任意多边形: 形状 1659"/>
              <p:cNvSpPr/>
              <p:nvPr>
                <p:custDataLst>
                  <p:tags r:id="rId1086"/>
                </p:custDataLst>
              </p:nvPr>
            </p:nvSpPr>
            <p:spPr>
              <a:xfrm>
                <a:off x="4123233"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61" name="任意多边形: 形状 1660"/>
              <p:cNvSpPr/>
              <p:nvPr>
                <p:custDataLst>
                  <p:tags r:id="rId1087"/>
                </p:custDataLst>
              </p:nvPr>
            </p:nvSpPr>
            <p:spPr>
              <a:xfrm>
                <a:off x="4123233"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62" name="任意多边形: 形状 1661"/>
              <p:cNvSpPr/>
              <p:nvPr>
                <p:custDataLst>
                  <p:tags r:id="rId1088"/>
                </p:custDataLst>
              </p:nvPr>
            </p:nvSpPr>
            <p:spPr>
              <a:xfrm>
                <a:off x="4123233"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63" name="任意多边形: 形状 1662"/>
              <p:cNvSpPr/>
              <p:nvPr>
                <p:custDataLst>
                  <p:tags r:id="rId1089"/>
                </p:custDataLst>
              </p:nvPr>
            </p:nvSpPr>
            <p:spPr>
              <a:xfrm>
                <a:off x="4123233"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64" name="任意多边形: 形状 1663"/>
              <p:cNvSpPr/>
              <p:nvPr>
                <p:custDataLst>
                  <p:tags r:id="rId1090"/>
                </p:custDataLst>
              </p:nvPr>
            </p:nvSpPr>
            <p:spPr>
              <a:xfrm>
                <a:off x="4123233"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65" name="任意多边形: 形状 1664"/>
              <p:cNvSpPr/>
              <p:nvPr>
                <p:custDataLst>
                  <p:tags r:id="rId1091"/>
                </p:custDataLst>
              </p:nvPr>
            </p:nvSpPr>
            <p:spPr>
              <a:xfrm>
                <a:off x="4123233"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66" name="任意多边形: 形状 1665"/>
              <p:cNvSpPr/>
              <p:nvPr>
                <p:custDataLst>
                  <p:tags r:id="rId1092"/>
                </p:custDataLst>
              </p:nvPr>
            </p:nvSpPr>
            <p:spPr>
              <a:xfrm>
                <a:off x="4123233"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67" name="任意多边形: 形状 1666"/>
              <p:cNvSpPr/>
              <p:nvPr>
                <p:custDataLst>
                  <p:tags r:id="rId1093"/>
                </p:custDataLst>
              </p:nvPr>
            </p:nvSpPr>
            <p:spPr>
              <a:xfrm>
                <a:off x="4123233"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68" name="任意多边形: 形状 1667"/>
              <p:cNvSpPr/>
              <p:nvPr>
                <p:custDataLst>
                  <p:tags r:id="rId1094"/>
                </p:custDataLst>
              </p:nvPr>
            </p:nvSpPr>
            <p:spPr>
              <a:xfrm>
                <a:off x="4123233"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69" name="任意多边形: 形状 1668"/>
              <p:cNvSpPr/>
              <p:nvPr>
                <p:custDataLst>
                  <p:tags r:id="rId1095"/>
                </p:custDataLst>
              </p:nvPr>
            </p:nvSpPr>
            <p:spPr>
              <a:xfrm>
                <a:off x="4123233"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70" name="任意多边形: 形状 1669"/>
              <p:cNvSpPr/>
              <p:nvPr>
                <p:custDataLst>
                  <p:tags r:id="rId1096"/>
                </p:custDataLst>
              </p:nvPr>
            </p:nvSpPr>
            <p:spPr>
              <a:xfrm>
                <a:off x="4123233"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71" name="任意多边形: 形状 1670"/>
              <p:cNvSpPr/>
              <p:nvPr>
                <p:custDataLst>
                  <p:tags r:id="rId1097"/>
                </p:custDataLst>
              </p:nvPr>
            </p:nvSpPr>
            <p:spPr>
              <a:xfrm>
                <a:off x="4123233"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72" name="任意多边形: 形状 1671"/>
              <p:cNvSpPr/>
              <p:nvPr>
                <p:custDataLst>
                  <p:tags r:id="rId1098"/>
                </p:custDataLst>
              </p:nvPr>
            </p:nvSpPr>
            <p:spPr>
              <a:xfrm>
                <a:off x="4123233"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73" name="任意多边形: 形状 1672"/>
              <p:cNvSpPr/>
              <p:nvPr>
                <p:custDataLst>
                  <p:tags r:id="rId1099"/>
                </p:custDataLst>
              </p:nvPr>
            </p:nvSpPr>
            <p:spPr>
              <a:xfrm>
                <a:off x="4123233"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74" name="任意多边形: 形状 1673"/>
              <p:cNvSpPr/>
              <p:nvPr>
                <p:custDataLst>
                  <p:tags r:id="rId1100"/>
                </p:custDataLst>
              </p:nvPr>
            </p:nvSpPr>
            <p:spPr>
              <a:xfrm>
                <a:off x="4123233"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75" name="任意多边形: 形状 1674"/>
              <p:cNvSpPr/>
              <p:nvPr>
                <p:custDataLst>
                  <p:tags r:id="rId1101"/>
                </p:custDataLst>
              </p:nvPr>
            </p:nvSpPr>
            <p:spPr>
              <a:xfrm>
                <a:off x="4123233"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76" name="任意多边形: 形状 1675"/>
              <p:cNvSpPr/>
              <p:nvPr>
                <p:custDataLst>
                  <p:tags r:id="rId1102"/>
                </p:custDataLst>
              </p:nvPr>
            </p:nvSpPr>
            <p:spPr>
              <a:xfrm>
                <a:off x="4123233"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77" name="任意多边形: 形状 1676"/>
              <p:cNvSpPr/>
              <p:nvPr>
                <p:custDataLst>
                  <p:tags r:id="rId1103"/>
                </p:custDataLst>
              </p:nvPr>
            </p:nvSpPr>
            <p:spPr>
              <a:xfrm>
                <a:off x="4123233"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78" name="任意多边形: 形状 1677"/>
              <p:cNvSpPr/>
              <p:nvPr>
                <p:custDataLst>
                  <p:tags r:id="rId1104"/>
                </p:custDataLst>
              </p:nvPr>
            </p:nvSpPr>
            <p:spPr>
              <a:xfrm>
                <a:off x="4123233"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79" name="任意多边形: 形状 1678"/>
              <p:cNvSpPr/>
              <p:nvPr>
                <p:custDataLst>
                  <p:tags r:id="rId1105"/>
                </p:custDataLst>
              </p:nvPr>
            </p:nvSpPr>
            <p:spPr>
              <a:xfrm>
                <a:off x="4123233"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80" name="任意多边形: 形状 1679"/>
              <p:cNvSpPr/>
              <p:nvPr>
                <p:custDataLst>
                  <p:tags r:id="rId1106"/>
                </p:custDataLst>
              </p:nvPr>
            </p:nvSpPr>
            <p:spPr>
              <a:xfrm>
                <a:off x="4123233"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81" name="任意多边形: 形状 1680"/>
              <p:cNvSpPr/>
              <p:nvPr>
                <p:custDataLst>
                  <p:tags r:id="rId1107"/>
                </p:custDataLst>
              </p:nvPr>
            </p:nvSpPr>
            <p:spPr>
              <a:xfrm>
                <a:off x="8172691" y="27736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82" name="任意多边形: 形状 1681"/>
              <p:cNvSpPr/>
              <p:nvPr>
                <p:custDataLst>
                  <p:tags r:id="rId1108"/>
                </p:custDataLst>
              </p:nvPr>
            </p:nvSpPr>
            <p:spPr>
              <a:xfrm>
                <a:off x="8172691" y="285770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83" name="任意多边形: 形状 1682"/>
              <p:cNvSpPr/>
              <p:nvPr>
                <p:custDataLst>
                  <p:tags r:id="rId1109"/>
                </p:custDataLst>
              </p:nvPr>
            </p:nvSpPr>
            <p:spPr>
              <a:xfrm>
                <a:off x="8172691" y="294175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84" name="任意多边形: 形状 1683"/>
              <p:cNvSpPr/>
              <p:nvPr>
                <p:custDataLst>
                  <p:tags r:id="rId1110"/>
                </p:custDataLst>
              </p:nvPr>
            </p:nvSpPr>
            <p:spPr>
              <a:xfrm>
                <a:off x="8172691" y="302669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85" name="任意多边形: 形状 1684"/>
              <p:cNvSpPr/>
              <p:nvPr>
                <p:custDataLst>
                  <p:tags r:id="rId1111"/>
                </p:custDataLst>
              </p:nvPr>
            </p:nvSpPr>
            <p:spPr>
              <a:xfrm>
                <a:off x="8172691" y="311074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86" name="任意多边形: 形状 1685"/>
              <p:cNvSpPr/>
              <p:nvPr>
                <p:custDataLst>
                  <p:tags r:id="rId1112"/>
                </p:custDataLst>
              </p:nvPr>
            </p:nvSpPr>
            <p:spPr>
              <a:xfrm>
                <a:off x="8172691" y="31956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87" name="任意多边形: 形状 1686"/>
              <p:cNvSpPr/>
              <p:nvPr>
                <p:custDataLst>
                  <p:tags r:id="rId1113"/>
                </p:custDataLst>
              </p:nvPr>
            </p:nvSpPr>
            <p:spPr>
              <a:xfrm>
                <a:off x="8172691" y="327973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88" name="任意多边形: 形状 1687"/>
              <p:cNvSpPr/>
              <p:nvPr>
                <p:custDataLst>
                  <p:tags r:id="rId1114"/>
                </p:custDataLst>
              </p:nvPr>
            </p:nvSpPr>
            <p:spPr>
              <a:xfrm>
                <a:off x="8172691" y="336377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89" name="任意多边形: 形状 1688"/>
              <p:cNvSpPr/>
              <p:nvPr>
                <p:custDataLst>
                  <p:tags r:id="rId1115"/>
                </p:custDataLst>
              </p:nvPr>
            </p:nvSpPr>
            <p:spPr>
              <a:xfrm>
                <a:off x="8172691" y="34487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90" name="任意多边形: 形状 1689"/>
              <p:cNvSpPr/>
              <p:nvPr>
                <p:custDataLst>
                  <p:tags r:id="rId1116"/>
                </p:custDataLst>
              </p:nvPr>
            </p:nvSpPr>
            <p:spPr>
              <a:xfrm>
                <a:off x="8172691" y="353276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91" name="任意多边形: 形状 1690"/>
              <p:cNvSpPr/>
              <p:nvPr>
                <p:custDataLst>
                  <p:tags r:id="rId1117"/>
                </p:custDataLst>
              </p:nvPr>
            </p:nvSpPr>
            <p:spPr>
              <a:xfrm>
                <a:off x="8172691" y="361681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92" name="任意多边形: 形状 1691"/>
              <p:cNvSpPr/>
              <p:nvPr>
                <p:custDataLst>
                  <p:tags r:id="rId1118"/>
                </p:custDataLst>
              </p:nvPr>
            </p:nvSpPr>
            <p:spPr>
              <a:xfrm>
                <a:off x="8172691" y="370175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93" name="任意多边形: 形状 1692"/>
              <p:cNvSpPr/>
              <p:nvPr>
                <p:custDataLst>
                  <p:tags r:id="rId1119"/>
                </p:custDataLst>
              </p:nvPr>
            </p:nvSpPr>
            <p:spPr>
              <a:xfrm>
                <a:off x="8172691" y="378580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94" name="任意多边形: 形状 1693"/>
              <p:cNvSpPr/>
              <p:nvPr>
                <p:custDataLst>
                  <p:tags r:id="rId1120"/>
                </p:custDataLst>
              </p:nvPr>
            </p:nvSpPr>
            <p:spPr>
              <a:xfrm>
                <a:off x="8172691" y="38707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95" name="任意多边形: 形状 1694"/>
              <p:cNvSpPr/>
              <p:nvPr>
                <p:custDataLst>
                  <p:tags r:id="rId1121"/>
                </p:custDataLst>
              </p:nvPr>
            </p:nvSpPr>
            <p:spPr>
              <a:xfrm>
                <a:off x="8172691" y="395479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96" name="任意多边形: 形状 1695"/>
              <p:cNvSpPr/>
              <p:nvPr>
                <p:custDataLst>
                  <p:tags r:id="rId1122"/>
                </p:custDataLst>
              </p:nvPr>
            </p:nvSpPr>
            <p:spPr>
              <a:xfrm>
                <a:off x="8172691" y="40397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97" name="任意多边形: 形状 1696"/>
              <p:cNvSpPr/>
              <p:nvPr>
                <p:custDataLst>
                  <p:tags r:id="rId1123"/>
                </p:custDataLst>
              </p:nvPr>
            </p:nvSpPr>
            <p:spPr>
              <a:xfrm>
                <a:off x="8172691" y="41237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98" name="任意多边形: 形状 1697"/>
              <p:cNvSpPr/>
              <p:nvPr>
                <p:custDataLst>
                  <p:tags r:id="rId1124"/>
                </p:custDataLst>
              </p:nvPr>
            </p:nvSpPr>
            <p:spPr>
              <a:xfrm>
                <a:off x="8172691" y="420782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99" name="任意多边形: 形状 1698"/>
              <p:cNvSpPr/>
              <p:nvPr>
                <p:custDataLst>
                  <p:tags r:id="rId1125"/>
                </p:custDataLst>
              </p:nvPr>
            </p:nvSpPr>
            <p:spPr>
              <a:xfrm>
                <a:off x="8172691" y="42927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00" name="任意多边形: 形状 1699"/>
              <p:cNvSpPr/>
              <p:nvPr>
                <p:custDataLst>
                  <p:tags r:id="rId1126"/>
                </p:custDataLst>
              </p:nvPr>
            </p:nvSpPr>
            <p:spPr>
              <a:xfrm>
                <a:off x="8172691" y="437681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01" name="任意多边形: 形状 1700"/>
              <p:cNvSpPr/>
              <p:nvPr>
                <p:custDataLst>
                  <p:tags r:id="rId1127"/>
                </p:custDataLst>
              </p:nvPr>
            </p:nvSpPr>
            <p:spPr>
              <a:xfrm>
                <a:off x="8172691" y="44617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02" name="任意多边形: 形状 1701"/>
              <p:cNvSpPr/>
              <p:nvPr>
                <p:custDataLst>
                  <p:tags r:id="rId1128"/>
                </p:custDataLst>
              </p:nvPr>
            </p:nvSpPr>
            <p:spPr>
              <a:xfrm>
                <a:off x="8172691" y="454580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03" name="任意多边形: 形状 1702"/>
              <p:cNvSpPr/>
              <p:nvPr>
                <p:custDataLst>
                  <p:tags r:id="rId1129"/>
                </p:custDataLst>
              </p:nvPr>
            </p:nvSpPr>
            <p:spPr>
              <a:xfrm>
                <a:off x="8172691" y="46298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04" name="任意多边形: 形状 1703"/>
              <p:cNvSpPr/>
              <p:nvPr>
                <p:custDataLst>
                  <p:tags r:id="rId1130"/>
                </p:custDataLst>
              </p:nvPr>
            </p:nvSpPr>
            <p:spPr>
              <a:xfrm>
                <a:off x="4039189"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05" name="任意多边形: 形状 1704"/>
              <p:cNvSpPr/>
              <p:nvPr>
                <p:custDataLst>
                  <p:tags r:id="rId1131"/>
                </p:custDataLst>
              </p:nvPr>
            </p:nvSpPr>
            <p:spPr>
              <a:xfrm>
                <a:off x="4039189"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06" name="任意多边形: 形状 1705"/>
              <p:cNvSpPr/>
              <p:nvPr>
                <p:custDataLst>
                  <p:tags r:id="rId1132"/>
                </p:custDataLst>
              </p:nvPr>
            </p:nvSpPr>
            <p:spPr>
              <a:xfrm>
                <a:off x="4039189"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07" name="任意多边形: 形状 1706"/>
              <p:cNvSpPr/>
              <p:nvPr>
                <p:custDataLst>
                  <p:tags r:id="rId1133"/>
                </p:custDataLst>
              </p:nvPr>
            </p:nvSpPr>
            <p:spPr>
              <a:xfrm>
                <a:off x="4039189"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08" name="任意多边形: 形状 1707"/>
              <p:cNvSpPr/>
              <p:nvPr>
                <p:custDataLst>
                  <p:tags r:id="rId1134"/>
                </p:custDataLst>
              </p:nvPr>
            </p:nvSpPr>
            <p:spPr>
              <a:xfrm>
                <a:off x="4039189"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09" name="任意多边形: 形状 1708"/>
              <p:cNvSpPr/>
              <p:nvPr>
                <p:custDataLst>
                  <p:tags r:id="rId1135"/>
                </p:custDataLst>
              </p:nvPr>
            </p:nvSpPr>
            <p:spPr>
              <a:xfrm>
                <a:off x="4039189"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10" name="任意多边形: 形状 1709"/>
              <p:cNvSpPr/>
              <p:nvPr>
                <p:custDataLst>
                  <p:tags r:id="rId1136"/>
                </p:custDataLst>
              </p:nvPr>
            </p:nvSpPr>
            <p:spPr>
              <a:xfrm>
                <a:off x="4039189"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11" name="任意多边形: 形状 1710"/>
              <p:cNvSpPr/>
              <p:nvPr>
                <p:custDataLst>
                  <p:tags r:id="rId1137"/>
                </p:custDataLst>
              </p:nvPr>
            </p:nvSpPr>
            <p:spPr>
              <a:xfrm>
                <a:off x="4039189"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12" name="任意多边形: 形状 1711"/>
              <p:cNvSpPr/>
              <p:nvPr>
                <p:custDataLst>
                  <p:tags r:id="rId1138"/>
                </p:custDataLst>
              </p:nvPr>
            </p:nvSpPr>
            <p:spPr>
              <a:xfrm>
                <a:off x="4039189"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13" name="任意多边形: 形状 1712"/>
              <p:cNvSpPr/>
              <p:nvPr>
                <p:custDataLst>
                  <p:tags r:id="rId1139"/>
                </p:custDataLst>
              </p:nvPr>
            </p:nvSpPr>
            <p:spPr>
              <a:xfrm>
                <a:off x="4039189"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14" name="任意多边形: 形状 1713"/>
              <p:cNvSpPr/>
              <p:nvPr>
                <p:custDataLst>
                  <p:tags r:id="rId1140"/>
                </p:custDataLst>
              </p:nvPr>
            </p:nvSpPr>
            <p:spPr>
              <a:xfrm>
                <a:off x="4039189"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15" name="任意多边形: 形状 1714"/>
              <p:cNvSpPr/>
              <p:nvPr>
                <p:custDataLst>
                  <p:tags r:id="rId1141"/>
                </p:custDataLst>
              </p:nvPr>
            </p:nvSpPr>
            <p:spPr>
              <a:xfrm>
                <a:off x="4039189"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16" name="任意多边形: 形状 1715"/>
              <p:cNvSpPr/>
              <p:nvPr>
                <p:custDataLst>
                  <p:tags r:id="rId1142"/>
                </p:custDataLst>
              </p:nvPr>
            </p:nvSpPr>
            <p:spPr>
              <a:xfrm>
                <a:off x="4039189"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17" name="任意多边形: 形状 1716"/>
              <p:cNvSpPr/>
              <p:nvPr>
                <p:custDataLst>
                  <p:tags r:id="rId1143"/>
                </p:custDataLst>
              </p:nvPr>
            </p:nvSpPr>
            <p:spPr>
              <a:xfrm>
                <a:off x="4039189"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18" name="任意多边形: 形状 1717"/>
              <p:cNvSpPr/>
              <p:nvPr>
                <p:custDataLst>
                  <p:tags r:id="rId1144"/>
                </p:custDataLst>
              </p:nvPr>
            </p:nvSpPr>
            <p:spPr>
              <a:xfrm>
                <a:off x="4039189"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19" name="任意多边形: 形状 1718"/>
              <p:cNvSpPr/>
              <p:nvPr>
                <p:custDataLst>
                  <p:tags r:id="rId1145"/>
                </p:custDataLst>
              </p:nvPr>
            </p:nvSpPr>
            <p:spPr>
              <a:xfrm>
                <a:off x="4039189"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20" name="任意多边形: 形状 1719"/>
              <p:cNvSpPr/>
              <p:nvPr>
                <p:custDataLst>
                  <p:tags r:id="rId1146"/>
                </p:custDataLst>
              </p:nvPr>
            </p:nvSpPr>
            <p:spPr>
              <a:xfrm>
                <a:off x="4039189"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21" name="任意多边形: 形状 1720"/>
              <p:cNvSpPr/>
              <p:nvPr>
                <p:custDataLst>
                  <p:tags r:id="rId1147"/>
                </p:custDataLst>
              </p:nvPr>
            </p:nvSpPr>
            <p:spPr>
              <a:xfrm>
                <a:off x="4039189"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22" name="任意多边形: 形状 1721"/>
              <p:cNvSpPr/>
              <p:nvPr>
                <p:custDataLst>
                  <p:tags r:id="rId1148"/>
                </p:custDataLst>
              </p:nvPr>
            </p:nvSpPr>
            <p:spPr>
              <a:xfrm>
                <a:off x="4039189"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23" name="任意多边形: 形状 1722"/>
              <p:cNvSpPr/>
              <p:nvPr>
                <p:custDataLst>
                  <p:tags r:id="rId1149"/>
                </p:custDataLst>
              </p:nvPr>
            </p:nvSpPr>
            <p:spPr>
              <a:xfrm>
                <a:off x="4039189"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24" name="任意多边形: 形状 1723"/>
              <p:cNvSpPr/>
              <p:nvPr>
                <p:custDataLst>
                  <p:tags r:id="rId1150"/>
                </p:custDataLst>
              </p:nvPr>
            </p:nvSpPr>
            <p:spPr>
              <a:xfrm>
                <a:off x="4039189"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25" name="任意多边形: 形状 1724"/>
              <p:cNvSpPr/>
              <p:nvPr>
                <p:custDataLst>
                  <p:tags r:id="rId1151"/>
                </p:custDataLst>
              </p:nvPr>
            </p:nvSpPr>
            <p:spPr>
              <a:xfrm>
                <a:off x="4039189"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26" name="任意多边形: 形状 1725"/>
              <p:cNvSpPr/>
              <p:nvPr>
                <p:custDataLst>
                  <p:tags r:id="rId1152"/>
                </p:custDataLst>
              </p:nvPr>
            </p:nvSpPr>
            <p:spPr>
              <a:xfrm>
                <a:off x="4039189"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27" name="任意多边形: 形状 1726"/>
              <p:cNvSpPr/>
              <p:nvPr>
                <p:custDataLst>
                  <p:tags r:id="rId1153"/>
                </p:custDataLst>
              </p:nvPr>
            </p:nvSpPr>
            <p:spPr>
              <a:xfrm>
                <a:off x="8088648" y="281523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28" name="任意多边形: 形状 1727"/>
              <p:cNvSpPr/>
              <p:nvPr>
                <p:custDataLst>
                  <p:tags r:id="rId1154"/>
                </p:custDataLst>
              </p:nvPr>
            </p:nvSpPr>
            <p:spPr>
              <a:xfrm>
                <a:off x="8088648" y="290018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29" name="任意多边形: 形状 1728"/>
              <p:cNvSpPr/>
              <p:nvPr>
                <p:custDataLst>
                  <p:tags r:id="rId1155"/>
                </p:custDataLst>
              </p:nvPr>
            </p:nvSpPr>
            <p:spPr>
              <a:xfrm>
                <a:off x="8088648" y="29842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30" name="任意多边形: 形状 1729"/>
              <p:cNvSpPr/>
              <p:nvPr>
                <p:custDataLst>
                  <p:tags r:id="rId1156"/>
                </p:custDataLst>
              </p:nvPr>
            </p:nvSpPr>
            <p:spPr>
              <a:xfrm>
                <a:off x="8088648" y="306826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31" name="任意多边形: 形状 1730"/>
              <p:cNvSpPr/>
              <p:nvPr>
                <p:custDataLst>
                  <p:tags r:id="rId1157"/>
                </p:custDataLst>
              </p:nvPr>
            </p:nvSpPr>
            <p:spPr>
              <a:xfrm>
                <a:off x="8088648" y="315321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32" name="任意多边形: 形状 1731"/>
              <p:cNvSpPr/>
              <p:nvPr>
                <p:custDataLst>
                  <p:tags r:id="rId1158"/>
                </p:custDataLst>
              </p:nvPr>
            </p:nvSpPr>
            <p:spPr>
              <a:xfrm>
                <a:off x="8088648" y="323725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33" name="任意多边形: 形状 1732"/>
              <p:cNvSpPr/>
              <p:nvPr>
                <p:custDataLst>
                  <p:tags r:id="rId1159"/>
                </p:custDataLst>
              </p:nvPr>
            </p:nvSpPr>
            <p:spPr>
              <a:xfrm>
                <a:off x="8088648" y="33222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34" name="任意多边形: 形状 1733"/>
              <p:cNvSpPr/>
              <p:nvPr>
                <p:custDataLst>
                  <p:tags r:id="rId1160"/>
                </p:custDataLst>
              </p:nvPr>
            </p:nvSpPr>
            <p:spPr>
              <a:xfrm>
                <a:off x="8088648" y="340624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35" name="任意多边形: 形状 1734"/>
              <p:cNvSpPr/>
              <p:nvPr>
                <p:custDataLst>
                  <p:tags r:id="rId1161"/>
                </p:custDataLst>
              </p:nvPr>
            </p:nvSpPr>
            <p:spPr>
              <a:xfrm>
                <a:off x="8088648" y="34911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36" name="任意多边形: 形状 1735"/>
              <p:cNvSpPr/>
              <p:nvPr>
                <p:custDataLst>
                  <p:tags r:id="rId1162"/>
                </p:custDataLst>
              </p:nvPr>
            </p:nvSpPr>
            <p:spPr>
              <a:xfrm>
                <a:off x="8088648" y="35752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37" name="任意多边形: 形状 1736"/>
              <p:cNvSpPr/>
              <p:nvPr>
                <p:custDataLst>
                  <p:tags r:id="rId1163"/>
                </p:custDataLst>
              </p:nvPr>
            </p:nvSpPr>
            <p:spPr>
              <a:xfrm>
                <a:off x="8088648" y="365928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38" name="任意多边形: 形状 1737"/>
              <p:cNvSpPr/>
              <p:nvPr>
                <p:custDataLst>
                  <p:tags r:id="rId1164"/>
                </p:custDataLst>
              </p:nvPr>
            </p:nvSpPr>
            <p:spPr>
              <a:xfrm>
                <a:off x="8088648" y="37442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39" name="任意多边形: 形状 1738"/>
              <p:cNvSpPr/>
              <p:nvPr>
                <p:custDataLst>
                  <p:tags r:id="rId1165"/>
                </p:custDataLst>
              </p:nvPr>
            </p:nvSpPr>
            <p:spPr>
              <a:xfrm>
                <a:off x="8088648" y="382827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40" name="任意多边形: 形状 1739"/>
              <p:cNvSpPr/>
              <p:nvPr>
                <p:custDataLst>
                  <p:tags r:id="rId1166"/>
                </p:custDataLst>
              </p:nvPr>
            </p:nvSpPr>
            <p:spPr>
              <a:xfrm>
                <a:off x="8088648" y="391231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41" name="任意多边形: 形状 1740"/>
              <p:cNvSpPr/>
              <p:nvPr>
                <p:custDataLst>
                  <p:tags r:id="rId1167"/>
                </p:custDataLst>
              </p:nvPr>
            </p:nvSpPr>
            <p:spPr>
              <a:xfrm>
                <a:off x="8088648" y="39972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42" name="任意多边形: 形状 1741"/>
              <p:cNvSpPr/>
              <p:nvPr>
                <p:custDataLst>
                  <p:tags r:id="rId1168"/>
                </p:custDataLst>
              </p:nvPr>
            </p:nvSpPr>
            <p:spPr>
              <a:xfrm>
                <a:off x="8088648" y="408131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43" name="任意多边形: 形状 1742"/>
              <p:cNvSpPr/>
              <p:nvPr>
                <p:custDataLst>
                  <p:tags r:id="rId1169"/>
                </p:custDataLst>
              </p:nvPr>
            </p:nvSpPr>
            <p:spPr>
              <a:xfrm>
                <a:off x="8088648" y="41662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44" name="任意多边形: 形状 1743"/>
              <p:cNvSpPr/>
              <p:nvPr>
                <p:custDataLst>
                  <p:tags r:id="rId1170"/>
                </p:custDataLst>
              </p:nvPr>
            </p:nvSpPr>
            <p:spPr>
              <a:xfrm>
                <a:off x="8088648" y="425030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45" name="任意多边形: 形状 1744"/>
              <p:cNvSpPr/>
              <p:nvPr>
                <p:custDataLst>
                  <p:tags r:id="rId1171"/>
                </p:custDataLst>
              </p:nvPr>
            </p:nvSpPr>
            <p:spPr>
              <a:xfrm>
                <a:off x="8088648" y="433434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46" name="任意多边形: 形状 1745"/>
              <p:cNvSpPr/>
              <p:nvPr>
                <p:custDataLst>
                  <p:tags r:id="rId1172"/>
                </p:custDataLst>
              </p:nvPr>
            </p:nvSpPr>
            <p:spPr>
              <a:xfrm>
                <a:off x="8088648" y="44192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47" name="任意多边形: 形状 1746"/>
              <p:cNvSpPr/>
              <p:nvPr>
                <p:custDataLst>
                  <p:tags r:id="rId1173"/>
                </p:custDataLst>
              </p:nvPr>
            </p:nvSpPr>
            <p:spPr>
              <a:xfrm>
                <a:off x="8088648" y="45033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48" name="任意多边形: 形状 1747"/>
              <p:cNvSpPr/>
              <p:nvPr>
                <p:custDataLst>
                  <p:tags r:id="rId1174"/>
                </p:custDataLst>
              </p:nvPr>
            </p:nvSpPr>
            <p:spPr>
              <a:xfrm>
                <a:off x="8088648" y="45882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49" name="任意多边形: 形状 1748"/>
              <p:cNvSpPr/>
              <p:nvPr>
                <p:custDataLst>
                  <p:tags r:id="rId1175"/>
                </p:custDataLst>
              </p:nvPr>
            </p:nvSpPr>
            <p:spPr>
              <a:xfrm>
                <a:off x="8088648" y="467232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50" name="任意多边形: 形状 1749"/>
              <p:cNvSpPr/>
              <p:nvPr>
                <p:custDataLst>
                  <p:tags r:id="rId1176"/>
                </p:custDataLst>
              </p:nvPr>
            </p:nvSpPr>
            <p:spPr>
              <a:xfrm>
                <a:off x="3954242"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51" name="任意多边形: 形状 1750"/>
              <p:cNvSpPr/>
              <p:nvPr>
                <p:custDataLst>
                  <p:tags r:id="rId1177"/>
                </p:custDataLst>
              </p:nvPr>
            </p:nvSpPr>
            <p:spPr>
              <a:xfrm>
                <a:off x="3954242"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52" name="任意多边形: 形状 1751"/>
              <p:cNvSpPr/>
              <p:nvPr>
                <p:custDataLst>
                  <p:tags r:id="rId1178"/>
                </p:custDataLst>
              </p:nvPr>
            </p:nvSpPr>
            <p:spPr>
              <a:xfrm>
                <a:off x="3954242"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53" name="任意多边形: 形状 1752"/>
              <p:cNvSpPr/>
              <p:nvPr>
                <p:custDataLst>
                  <p:tags r:id="rId1179"/>
                </p:custDataLst>
              </p:nvPr>
            </p:nvSpPr>
            <p:spPr>
              <a:xfrm>
                <a:off x="3954242"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54" name="任意多边形: 形状 1753"/>
              <p:cNvSpPr/>
              <p:nvPr>
                <p:custDataLst>
                  <p:tags r:id="rId1180"/>
                </p:custDataLst>
              </p:nvPr>
            </p:nvSpPr>
            <p:spPr>
              <a:xfrm>
                <a:off x="3954242"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55" name="任意多边形: 形状 1754"/>
              <p:cNvSpPr/>
              <p:nvPr>
                <p:custDataLst>
                  <p:tags r:id="rId1181"/>
                </p:custDataLst>
              </p:nvPr>
            </p:nvSpPr>
            <p:spPr>
              <a:xfrm>
                <a:off x="3954242"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56" name="任意多边形: 形状 1755"/>
              <p:cNvSpPr/>
              <p:nvPr>
                <p:custDataLst>
                  <p:tags r:id="rId1182"/>
                </p:custDataLst>
              </p:nvPr>
            </p:nvSpPr>
            <p:spPr>
              <a:xfrm>
                <a:off x="3954242"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57" name="任意多边形: 形状 1756"/>
              <p:cNvSpPr/>
              <p:nvPr>
                <p:custDataLst>
                  <p:tags r:id="rId1183"/>
                </p:custDataLst>
              </p:nvPr>
            </p:nvSpPr>
            <p:spPr>
              <a:xfrm>
                <a:off x="3954242"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58" name="任意多边形: 形状 1757"/>
              <p:cNvSpPr/>
              <p:nvPr>
                <p:custDataLst>
                  <p:tags r:id="rId1184"/>
                </p:custDataLst>
              </p:nvPr>
            </p:nvSpPr>
            <p:spPr>
              <a:xfrm>
                <a:off x="3954242"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59" name="任意多边形: 形状 1758"/>
              <p:cNvSpPr/>
              <p:nvPr>
                <p:custDataLst>
                  <p:tags r:id="rId1185"/>
                </p:custDataLst>
              </p:nvPr>
            </p:nvSpPr>
            <p:spPr>
              <a:xfrm>
                <a:off x="3954242"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60" name="任意多边形: 形状 1759"/>
              <p:cNvSpPr/>
              <p:nvPr>
                <p:custDataLst>
                  <p:tags r:id="rId1186"/>
                </p:custDataLst>
              </p:nvPr>
            </p:nvSpPr>
            <p:spPr>
              <a:xfrm>
                <a:off x="3954242"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61" name="任意多边形: 形状 1760"/>
              <p:cNvSpPr/>
              <p:nvPr>
                <p:custDataLst>
                  <p:tags r:id="rId1187"/>
                </p:custDataLst>
              </p:nvPr>
            </p:nvSpPr>
            <p:spPr>
              <a:xfrm>
                <a:off x="3954242"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62" name="任意多边形: 形状 1761"/>
              <p:cNvSpPr/>
              <p:nvPr>
                <p:custDataLst>
                  <p:tags r:id="rId1188"/>
                </p:custDataLst>
              </p:nvPr>
            </p:nvSpPr>
            <p:spPr>
              <a:xfrm>
                <a:off x="3954242"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63" name="任意多边形: 形状 1762"/>
              <p:cNvSpPr/>
              <p:nvPr>
                <p:custDataLst>
                  <p:tags r:id="rId1189"/>
                </p:custDataLst>
              </p:nvPr>
            </p:nvSpPr>
            <p:spPr>
              <a:xfrm>
                <a:off x="3954242"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64" name="任意多边形: 形状 1763"/>
              <p:cNvSpPr/>
              <p:nvPr>
                <p:custDataLst>
                  <p:tags r:id="rId1190"/>
                </p:custDataLst>
              </p:nvPr>
            </p:nvSpPr>
            <p:spPr>
              <a:xfrm>
                <a:off x="3954242"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65" name="任意多边形: 形状 1764"/>
              <p:cNvSpPr/>
              <p:nvPr>
                <p:custDataLst>
                  <p:tags r:id="rId1191"/>
                </p:custDataLst>
              </p:nvPr>
            </p:nvSpPr>
            <p:spPr>
              <a:xfrm>
                <a:off x="3954242"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66" name="任意多边形: 形状 1765"/>
              <p:cNvSpPr/>
              <p:nvPr>
                <p:custDataLst>
                  <p:tags r:id="rId1192"/>
                </p:custDataLst>
              </p:nvPr>
            </p:nvSpPr>
            <p:spPr>
              <a:xfrm>
                <a:off x="3954242"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67" name="任意多边形: 形状 1766"/>
              <p:cNvSpPr/>
              <p:nvPr>
                <p:custDataLst>
                  <p:tags r:id="rId1193"/>
                </p:custDataLst>
              </p:nvPr>
            </p:nvSpPr>
            <p:spPr>
              <a:xfrm>
                <a:off x="3954242"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68" name="任意多边形: 形状 1767"/>
              <p:cNvSpPr/>
              <p:nvPr>
                <p:custDataLst>
                  <p:tags r:id="rId1194"/>
                </p:custDataLst>
              </p:nvPr>
            </p:nvSpPr>
            <p:spPr>
              <a:xfrm>
                <a:off x="3954242"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69" name="任意多边形: 形状 1768"/>
              <p:cNvSpPr/>
              <p:nvPr>
                <p:custDataLst>
                  <p:tags r:id="rId1195"/>
                </p:custDataLst>
              </p:nvPr>
            </p:nvSpPr>
            <p:spPr>
              <a:xfrm>
                <a:off x="3954242"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70" name="任意多边形: 形状 1769"/>
              <p:cNvSpPr/>
              <p:nvPr>
                <p:custDataLst>
                  <p:tags r:id="rId1196"/>
                </p:custDataLst>
              </p:nvPr>
            </p:nvSpPr>
            <p:spPr>
              <a:xfrm>
                <a:off x="3954242"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71" name="任意多边形: 形状 1770"/>
              <p:cNvSpPr/>
              <p:nvPr>
                <p:custDataLst>
                  <p:tags r:id="rId1197"/>
                </p:custDataLst>
              </p:nvPr>
            </p:nvSpPr>
            <p:spPr>
              <a:xfrm>
                <a:off x="3954242"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72" name="任意多边形: 形状 1771"/>
              <p:cNvSpPr/>
              <p:nvPr>
                <p:custDataLst>
                  <p:tags r:id="rId1198"/>
                </p:custDataLst>
              </p:nvPr>
            </p:nvSpPr>
            <p:spPr>
              <a:xfrm>
                <a:off x="3954242"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73" name="任意多边形: 形状 1772"/>
              <p:cNvSpPr/>
              <p:nvPr>
                <p:custDataLst>
                  <p:tags r:id="rId1199"/>
                </p:custDataLst>
              </p:nvPr>
            </p:nvSpPr>
            <p:spPr>
              <a:xfrm>
                <a:off x="8004604" y="27736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74" name="任意多边形: 形状 1773"/>
              <p:cNvSpPr/>
              <p:nvPr>
                <p:custDataLst>
                  <p:tags r:id="rId1200"/>
                </p:custDataLst>
              </p:nvPr>
            </p:nvSpPr>
            <p:spPr>
              <a:xfrm>
                <a:off x="8004604" y="285770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75" name="任意多边形: 形状 1774"/>
              <p:cNvSpPr/>
              <p:nvPr>
                <p:custDataLst>
                  <p:tags r:id="rId1201"/>
                </p:custDataLst>
              </p:nvPr>
            </p:nvSpPr>
            <p:spPr>
              <a:xfrm>
                <a:off x="8004604" y="294175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76" name="任意多边形: 形状 1775"/>
              <p:cNvSpPr/>
              <p:nvPr>
                <p:custDataLst>
                  <p:tags r:id="rId1202"/>
                </p:custDataLst>
              </p:nvPr>
            </p:nvSpPr>
            <p:spPr>
              <a:xfrm>
                <a:off x="8004604" y="302669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77" name="任意多边形: 形状 1776"/>
              <p:cNvSpPr/>
              <p:nvPr>
                <p:custDataLst>
                  <p:tags r:id="rId1203"/>
                </p:custDataLst>
              </p:nvPr>
            </p:nvSpPr>
            <p:spPr>
              <a:xfrm>
                <a:off x="8004604" y="311074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78" name="任意多边形: 形状 1777"/>
              <p:cNvSpPr/>
              <p:nvPr>
                <p:custDataLst>
                  <p:tags r:id="rId1204"/>
                </p:custDataLst>
              </p:nvPr>
            </p:nvSpPr>
            <p:spPr>
              <a:xfrm>
                <a:off x="8004604" y="31956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79" name="任意多边形: 形状 1778"/>
              <p:cNvSpPr/>
              <p:nvPr>
                <p:custDataLst>
                  <p:tags r:id="rId1205"/>
                </p:custDataLst>
              </p:nvPr>
            </p:nvSpPr>
            <p:spPr>
              <a:xfrm>
                <a:off x="8004604" y="327973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80" name="任意多边形: 形状 1779"/>
              <p:cNvSpPr/>
              <p:nvPr>
                <p:custDataLst>
                  <p:tags r:id="rId1206"/>
                </p:custDataLst>
              </p:nvPr>
            </p:nvSpPr>
            <p:spPr>
              <a:xfrm>
                <a:off x="8004604" y="336377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81" name="任意多边形: 形状 1780"/>
              <p:cNvSpPr/>
              <p:nvPr>
                <p:custDataLst>
                  <p:tags r:id="rId1207"/>
                </p:custDataLst>
              </p:nvPr>
            </p:nvSpPr>
            <p:spPr>
              <a:xfrm>
                <a:off x="8004604" y="34487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82" name="任意多边形: 形状 1781"/>
              <p:cNvSpPr/>
              <p:nvPr>
                <p:custDataLst>
                  <p:tags r:id="rId1208"/>
                </p:custDataLst>
              </p:nvPr>
            </p:nvSpPr>
            <p:spPr>
              <a:xfrm>
                <a:off x="8004604" y="353276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83" name="任意多边形: 形状 1782"/>
              <p:cNvSpPr/>
              <p:nvPr>
                <p:custDataLst>
                  <p:tags r:id="rId1209"/>
                </p:custDataLst>
              </p:nvPr>
            </p:nvSpPr>
            <p:spPr>
              <a:xfrm>
                <a:off x="8004604" y="361681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84" name="任意多边形: 形状 1783"/>
              <p:cNvSpPr/>
              <p:nvPr>
                <p:custDataLst>
                  <p:tags r:id="rId1210"/>
                </p:custDataLst>
              </p:nvPr>
            </p:nvSpPr>
            <p:spPr>
              <a:xfrm>
                <a:off x="8004604" y="370175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85" name="任意多边形: 形状 1784"/>
              <p:cNvSpPr/>
              <p:nvPr>
                <p:custDataLst>
                  <p:tags r:id="rId1211"/>
                </p:custDataLst>
              </p:nvPr>
            </p:nvSpPr>
            <p:spPr>
              <a:xfrm>
                <a:off x="8004604" y="378580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86" name="任意多边形: 形状 1785"/>
              <p:cNvSpPr/>
              <p:nvPr>
                <p:custDataLst>
                  <p:tags r:id="rId1212"/>
                </p:custDataLst>
              </p:nvPr>
            </p:nvSpPr>
            <p:spPr>
              <a:xfrm>
                <a:off x="8004604" y="38707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87" name="任意多边形: 形状 1786"/>
              <p:cNvSpPr/>
              <p:nvPr>
                <p:custDataLst>
                  <p:tags r:id="rId1213"/>
                </p:custDataLst>
              </p:nvPr>
            </p:nvSpPr>
            <p:spPr>
              <a:xfrm>
                <a:off x="8004604" y="395479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88" name="任意多边形: 形状 1787"/>
              <p:cNvSpPr/>
              <p:nvPr>
                <p:custDataLst>
                  <p:tags r:id="rId1214"/>
                </p:custDataLst>
              </p:nvPr>
            </p:nvSpPr>
            <p:spPr>
              <a:xfrm>
                <a:off x="8004604" y="40397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89" name="任意多边形: 形状 1788"/>
              <p:cNvSpPr/>
              <p:nvPr>
                <p:custDataLst>
                  <p:tags r:id="rId1215"/>
                </p:custDataLst>
              </p:nvPr>
            </p:nvSpPr>
            <p:spPr>
              <a:xfrm>
                <a:off x="8004604" y="41237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90" name="任意多边形: 形状 1789"/>
              <p:cNvSpPr/>
              <p:nvPr>
                <p:custDataLst>
                  <p:tags r:id="rId1216"/>
                </p:custDataLst>
              </p:nvPr>
            </p:nvSpPr>
            <p:spPr>
              <a:xfrm>
                <a:off x="8004604" y="420782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91" name="任意多边形: 形状 1790"/>
              <p:cNvSpPr/>
              <p:nvPr>
                <p:custDataLst>
                  <p:tags r:id="rId1217"/>
                </p:custDataLst>
              </p:nvPr>
            </p:nvSpPr>
            <p:spPr>
              <a:xfrm>
                <a:off x="8004604" y="42927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92" name="任意多边形: 形状 1791"/>
              <p:cNvSpPr/>
              <p:nvPr>
                <p:custDataLst>
                  <p:tags r:id="rId1218"/>
                </p:custDataLst>
              </p:nvPr>
            </p:nvSpPr>
            <p:spPr>
              <a:xfrm>
                <a:off x="8004604" y="437681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93" name="任意多边形: 形状 1792"/>
              <p:cNvSpPr/>
              <p:nvPr>
                <p:custDataLst>
                  <p:tags r:id="rId1219"/>
                </p:custDataLst>
              </p:nvPr>
            </p:nvSpPr>
            <p:spPr>
              <a:xfrm>
                <a:off x="8004604" y="44617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94" name="任意多边形: 形状 1793"/>
              <p:cNvSpPr/>
              <p:nvPr>
                <p:custDataLst>
                  <p:tags r:id="rId1220"/>
                </p:custDataLst>
              </p:nvPr>
            </p:nvSpPr>
            <p:spPr>
              <a:xfrm>
                <a:off x="8004604" y="454580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95" name="任意多边形: 形状 1794"/>
              <p:cNvSpPr/>
              <p:nvPr>
                <p:custDataLst>
                  <p:tags r:id="rId1221"/>
                </p:custDataLst>
              </p:nvPr>
            </p:nvSpPr>
            <p:spPr>
              <a:xfrm>
                <a:off x="8004604" y="46298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96" name="任意多边形: 形状 1795"/>
              <p:cNvSpPr/>
              <p:nvPr>
                <p:custDataLst>
                  <p:tags r:id="rId1222"/>
                </p:custDataLst>
              </p:nvPr>
            </p:nvSpPr>
            <p:spPr>
              <a:xfrm>
                <a:off x="3870198"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97" name="任意多边形: 形状 1796"/>
              <p:cNvSpPr/>
              <p:nvPr>
                <p:custDataLst>
                  <p:tags r:id="rId1223"/>
                </p:custDataLst>
              </p:nvPr>
            </p:nvSpPr>
            <p:spPr>
              <a:xfrm>
                <a:off x="3870198"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98" name="任意多边形: 形状 1797"/>
              <p:cNvSpPr/>
              <p:nvPr>
                <p:custDataLst>
                  <p:tags r:id="rId1224"/>
                </p:custDataLst>
              </p:nvPr>
            </p:nvSpPr>
            <p:spPr>
              <a:xfrm>
                <a:off x="3870198"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99" name="任意多边形: 形状 1798"/>
              <p:cNvSpPr/>
              <p:nvPr>
                <p:custDataLst>
                  <p:tags r:id="rId1225"/>
                </p:custDataLst>
              </p:nvPr>
            </p:nvSpPr>
            <p:spPr>
              <a:xfrm>
                <a:off x="3870198"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00" name="任意多边形: 形状 1799"/>
              <p:cNvSpPr/>
              <p:nvPr>
                <p:custDataLst>
                  <p:tags r:id="rId1226"/>
                </p:custDataLst>
              </p:nvPr>
            </p:nvSpPr>
            <p:spPr>
              <a:xfrm>
                <a:off x="3870198"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01" name="任意多边形: 形状 1800"/>
              <p:cNvSpPr/>
              <p:nvPr>
                <p:custDataLst>
                  <p:tags r:id="rId1227"/>
                </p:custDataLst>
              </p:nvPr>
            </p:nvSpPr>
            <p:spPr>
              <a:xfrm>
                <a:off x="3870198"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02" name="任意多边形: 形状 1801"/>
              <p:cNvSpPr/>
              <p:nvPr>
                <p:custDataLst>
                  <p:tags r:id="rId1228"/>
                </p:custDataLst>
              </p:nvPr>
            </p:nvSpPr>
            <p:spPr>
              <a:xfrm>
                <a:off x="3870198"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03" name="任意多边形: 形状 1802"/>
              <p:cNvSpPr/>
              <p:nvPr>
                <p:custDataLst>
                  <p:tags r:id="rId1229"/>
                </p:custDataLst>
              </p:nvPr>
            </p:nvSpPr>
            <p:spPr>
              <a:xfrm>
                <a:off x="3870198"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04" name="任意多边形: 形状 1803"/>
              <p:cNvSpPr/>
              <p:nvPr>
                <p:custDataLst>
                  <p:tags r:id="rId1230"/>
                </p:custDataLst>
              </p:nvPr>
            </p:nvSpPr>
            <p:spPr>
              <a:xfrm>
                <a:off x="3870198"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05" name="任意多边形: 形状 1804"/>
              <p:cNvSpPr/>
              <p:nvPr>
                <p:custDataLst>
                  <p:tags r:id="rId1231"/>
                </p:custDataLst>
              </p:nvPr>
            </p:nvSpPr>
            <p:spPr>
              <a:xfrm>
                <a:off x="3870198"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06" name="任意多边形: 形状 1805"/>
              <p:cNvSpPr/>
              <p:nvPr>
                <p:custDataLst>
                  <p:tags r:id="rId1232"/>
                </p:custDataLst>
              </p:nvPr>
            </p:nvSpPr>
            <p:spPr>
              <a:xfrm>
                <a:off x="3870198"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07" name="任意多边形: 形状 1806"/>
              <p:cNvSpPr/>
              <p:nvPr>
                <p:custDataLst>
                  <p:tags r:id="rId1233"/>
                </p:custDataLst>
              </p:nvPr>
            </p:nvSpPr>
            <p:spPr>
              <a:xfrm>
                <a:off x="3870198"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08" name="任意多边形: 形状 1807"/>
              <p:cNvSpPr/>
              <p:nvPr>
                <p:custDataLst>
                  <p:tags r:id="rId1234"/>
                </p:custDataLst>
              </p:nvPr>
            </p:nvSpPr>
            <p:spPr>
              <a:xfrm>
                <a:off x="3870198"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09" name="任意多边形: 形状 1808"/>
              <p:cNvSpPr/>
              <p:nvPr>
                <p:custDataLst>
                  <p:tags r:id="rId1235"/>
                </p:custDataLst>
              </p:nvPr>
            </p:nvSpPr>
            <p:spPr>
              <a:xfrm>
                <a:off x="3870198"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10" name="任意多边形: 形状 1809"/>
              <p:cNvSpPr/>
              <p:nvPr>
                <p:custDataLst>
                  <p:tags r:id="rId1236"/>
                </p:custDataLst>
              </p:nvPr>
            </p:nvSpPr>
            <p:spPr>
              <a:xfrm>
                <a:off x="3870198"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11" name="任意多边形: 形状 1810"/>
              <p:cNvSpPr/>
              <p:nvPr>
                <p:custDataLst>
                  <p:tags r:id="rId1237"/>
                </p:custDataLst>
              </p:nvPr>
            </p:nvSpPr>
            <p:spPr>
              <a:xfrm>
                <a:off x="3870198"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12" name="任意多边形: 形状 1811"/>
              <p:cNvSpPr/>
              <p:nvPr>
                <p:custDataLst>
                  <p:tags r:id="rId1238"/>
                </p:custDataLst>
              </p:nvPr>
            </p:nvSpPr>
            <p:spPr>
              <a:xfrm>
                <a:off x="3870198"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13" name="任意多边形: 形状 1812"/>
              <p:cNvSpPr/>
              <p:nvPr>
                <p:custDataLst>
                  <p:tags r:id="rId1239"/>
                </p:custDataLst>
              </p:nvPr>
            </p:nvSpPr>
            <p:spPr>
              <a:xfrm>
                <a:off x="3870198"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14" name="任意多边形: 形状 1813"/>
              <p:cNvSpPr/>
              <p:nvPr>
                <p:custDataLst>
                  <p:tags r:id="rId1240"/>
                </p:custDataLst>
              </p:nvPr>
            </p:nvSpPr>
            <p:spPr>
              <a:xfrm>
                <a:off x="3870198"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15" name="任意多边形: 形状 1814"/>
              <p:cNvSpPr/>
              <p:nvPr>
                <p:custDataLst>
                  <p:tags r:id="rId1241"/>
                </p:custDataLst>
              </p:nvPr>
            </p:nvSpPr>
            <p:spPr>
              <a:xfrm>
                <a:off x="3870198"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16" name="任意多边形: 形状 1815"/>
              <p:cNvSpPr/>
              <p:nvPr>
                <p:custDataLst>
                  <p:tags r:id="rId1242"/>
                </p:custDataLst>
              </p:nvPr>
            </p:nvSpPr>
            <p:spPr>
              <a:xfrm>
                <a:off x="3870198"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17" name="任意多边形: 形状 1816"/>
              <p:cNvSpPr/>
              <p:nvPr>
                <p:custDataLst>
                  <p:tags r:id="rId1243"/>
                </p:custDataLst>
              </p:nvPr>
            </p:nvSpPr>
            <p:spPr>
              <a:xfrm>
                <a:off x="3870198"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18" name="任意多边形: 形状 1817"/>
              <p:cNvSpPr/>
              <p:nvPr>
                <p:custDataLst>
                  <p:tags r:id="rId1244"/>
                </p:custDataLst>
              </p:nvPr>
            </p:nvSpPr>
            <p:spPr>
              <a:xfrm>
                <a:off x="3870198"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19" name="任意多边形: 形状 1818"/>
              <p:cNvSpPr/>
              <p:nvPr>
                <p:custDataLst>
                  <p:tags r:id="rId1245"/>
                </p:custDataLst>
              </p:nvPr>
            </p:nvSpPr>
            <p:spPr>
              <a:xfrm>
                <a:off x="7919657" y="281523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20" name="任意多边形: 形状 1819"/>
              <p:cNvSpPr/>
              <p:nvPr>
                <p:custDataLst>
                  <p:tags r:id="rId1246"/>
                </p:custDataLst>
              </p:nvPr>
            </p:nvSpPr>
            <p:spPr>
              <a:xfrm>
                <a:off x="7919657" y="290018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21" name="任意多边形: 形状 1820"/>
              <p:cNvSpPr/>
              <p:nvPr>
                <p:custDataLst>
                  <p:tags r:id="rId1247"/>
                </p:custDataLst>
              </p:nvPr>
            </p:nvSpPr>
            <p:spPr>
              <a:xfrm>
                <a:off x="7919657" y="29842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22" name="任意多边形: 形状 1821"/>
              <p:cNvSpPr/>
              <p:nvPr>
                <p:custDataLst>
                  <p:tags r:id="rId1248"/>
                </p:custDataLst>
              </p:nvPr>
            </p:nvSpPr>
            <p:spPr>
              <a:xfrm>
                <a:off x="7919657" y="306826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23" name="任意多边形: 形状 1822"/>
              <p:cNvSpPr/>
              <p:nvPr>
                <p:custDataLst>
                  <p:tags r:id="rId1249"/>
                </p:custDataLst>
              </p:nvPr>
            </p:nvSpPr>
            <p:spPr>
              <a:xfrm>
                <a:off x="7919657" y="315321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24" name="任意多边形: 形状 1823"/>
              <p:cNvSpPr/>
              <p:nvPr>
                <p:custDataLst>
                  <p:tags r:id="rId1250"/>
                </p:custDataLst>
              </p:nvPr>
            </p:nvSpPr>
            <p:spPr>
              <a:xfrm>
                <a:off x="7919657" y="323725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25" name="任意多边形: 形状 1824"/>
              <p:cNvSpPr/>
              <p:nvPr>
                <p:custDataLst>
                  <p:tags r:id="rId1251"/>
                </p:custDataLst>
              </p:nvPr>
            </p:nvSpPr>
            <p:spPr>
              <a:xfrm>
                <a:off x="7919657" y="33222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26" name="任意多边形: 形状 1825"/>
              <p:cNvSpPr/>
              <p:nvPr>
                <p:custDataLst>
                  <p:tags r:id="rId1252"/>
                </p:custDataLst>
              </p:nvPr>
            </p:nvSpPr>
            <p:spPr>
              <a:xfrm>
                <a:off x="7919657" y="340624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27" name="任意多边形: 形状 1826"/>
              <p:cNvSpPr/>
              <p:nvPr>
                <p:custDataLst>
                  <p:tags r:id="rId1253"/>
                </p:custDataLst>
              </p:nvPr>
            </p:nvSpPr>
            <p:spPr>
              <a:xfrm>
                <a:off x="7919657" y="34911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28" name="任意多边形: 形状 1827"/>
              <p:cNvSpPr/>
              <p:nvPr>
                <p:custDataLst>
                  <p:tags r:id="rId1254"/>
                </p:custDataLst>
              </p:nvPr>
            </p:nvSpPr>
            <p:spPr>
              <a:xfrm>
                <a:off x="7919657" y="35752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29" name="任意多边形: 形状 1828"/>
              <p:cNvSpPr/>
              <p:nvPr>
                <p:custDataLst>
                  <p:tags r:id="rId1255"/>
                </p:custDataLst>
              </p:nvPr>
            </p:nvSpPr>
            <p:spPr>
              <a:xfrm>
                <a:off x="7919657" y="365928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30" name="任意多边形: 形状 1829"/>
              <p:cNvSpPr/>
              <p:nvPr>
                <p:custDataLst>
                  <p:tags r:id="rId1256"/>
                </p:custDataLst>
              </p:nvPr>
            </p:nvSpPr>
            <p:spPr>
              <a:xfrm>
                <a:off x="7919657" y="37442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31" name="任意多边形: 形状 1830"/>
              <p:cNvSpPr/>
              <p:nvPr>
                <p:custDataLst>
                  <p:tags r:id="rId1257"/>
                </p:custDataLst>
              </p:nvPr>
            </p:nvSpPr>
            <p:spPr>
              <a:xfrm>
                <a:off x="7919657" y="382827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32" name="任意多边形: 形状 1831"/>
              <p:cNvSpPr/>
              <p:nvPr>
                <p:custDataLst>
                  <p:tags r:id="rId1258"/>
                </p:custDataLst>
              </p:nvPr>
            </p:nvSpPr>
            <p:spPr>
              <a:xfrm>
                <a:off x="7919657" y="391231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33" name="任意多边形: 形状 1832"/>
              <p:cNvSpPr/>
              <p:nvPr>
                <p:custDataLst>
                  <p:tags r:id="rId1259"/>
                </p:custDataLst>
              </p:nvPr>
            </p:nvSpPr>
            <p:spPr>
              <a:xfrm>
                <a:off x="7919657" y="39972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34" name="任意多边形: 形状 1833"/>
              <p:cNvSpPr/>
              <p:nvPr>
                <p:custDataLst>
                  <p:tags r:id="rId1260"/>
                </p:custDataLst>
              </p:nvPr>
            </p:nvSpPr>
            <p:spPr>
              <a:xfrm>
                <a:off x="7919657" y="408131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35" name="任意多边形: 形状 1834"/>
              <p:cNvSpPr/>
              <p:nvPr>
                <p:custDataLst>
                  <p:tags r:id="rId1261"/>
                </p:custDataLst>
              </p:nvPr>
            </p:nvSpPr>
            <p:spPr>
              <a:xfrm>
                <a:off x="7919657" y="41662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36" name="任意多边形: 形状 1835"/>
              <p:cNvSpPr/>
              <p:nvPr>
                <p:custDataLst>
                  <p:tags r:id="rId1262"/>
                </p:custDataLst>
              </p:nvPr>
            </p:nvSpPr>
            <p:spPr>
              <a:xfrm>
                <a:off x="7919657" y="425030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37" name="任意多边形: 形状 1836"/>
              <p:cNvSpPr/>
              <p:nvPr>
                <p:custDataLst>
                  <p:tags r:id="rId1263"/>
                </p:custDataLst>
              </p:nvPr>
            </p:nvSpPr>
            <p:spPr>
              <a:xfrm>
                <a:off x="7919657" y="433434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38" name="任意多边形: 形状 1837"/>
              <p:cNvSpPr/>
              <p:nvPr>
                <p:custDataLst>
                  <p:tags r:id="rId1264"/>
                </p:custDataLst>
              </p:nvPr>
            </p:nvSpPr>
            <p:spPr>
              <a:xfrm>
                <a:off x="7919657" y="44192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39" name="任意多边形: 形状 1838"/>
              <p:cNvSpPr/>
              <p:nvPr>
                <p:custDataLst>
                  <p:tags r:id="rId1265"/>
                </p:custDataLst>
              </p:nvPr>
            </p:nvSpPr>
            <p:spPr>
              <a:xfrm>
                <a:off x="7919657" y="45033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40" name="任意多边形: 形状 1839"/>
              <p:cNvSpPr/>
              <p:nvPr>
                <p:custDataLst>
                  <p:tags r:id="rId1266"/>
                </p:custDataLst>
              </p:nvPr>
            </p:nvSpPr>
            <p:spPr>
              <a:xfrm>
                <a:off x="7919657" y="45882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41" name="任意多边形: 形状 1840"/>
              <p:cNvSpPr/>
              <p:nvPr>
                <p:custDataLst>
                  <p:tags r:id="rId1267"/>
                </p:custDataLst>
              </p:nvPr>
            </p:nvSpPr>
            <p:spPr>
              <a:xfrm>
                <a:off x="7919657" y="467232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grpSp>
        <p:sp>
          <p:nvSpPr>
            <p:cNvPr id="1842" name="图形 573"/>
            <p:cNvSpPr/>
            <p:nvPr>
              <p:custDataLst>
                <p:tags r:id="rId1268"/>
              </p:custDataLst>
            </p:nvPr>
          </p:nvSpPr>
          <p:spPr>
            <a:xfrm>
              <a:off x="2269" y="3086"/>
              <a:ext cx="14347" cy="5260"/>
            </a:xfrm>
            <a:custGeom>
              <a:avLst/>
              <a:gdLst>
                <a:gd name="connsiteX0" fmla="*/ 0 w 4699215"/>
                <a:gd name="connsiteY0" fmla="*/ 0 h 2013433"/>
                <a:gd name="connsiteX1" fmla="*/ 4699216 w 4699215"/>
                <a:gd name="connsiteY1" fmla="*/ 0 h 2013433"/>
                <a:gd name="connsiteX2" fmla="*/ 4699216 w 4699215"/>
                <a:gd name="connsiteY2" fmla="*/ 2013433 h 2013433"/>
                <a:gd name="connsiteX3" fmla="*/ 0 w 4699215"/>
                <a:gd name="connsiteY3" fmla="*/ 2013433 h 2013433"/>
              </a:gdLst>
              <a:ahLst/>
              <a:cxnLst>
                <a:cxn ang="0">
                  <a:pos x="connsiteX0" y="connsiteY0"/>
                </a:cxn>
                <a:cxn ang="0">
                  <a:pos x="connsiteX1" y="connsiteY1"/>
                </a:cxn>
                <a:cxn ang="0">
                  <a:pos x="connsiteX2" y="connsiteY2"/>
                </a:cxn>
                <a:cxn ang="0">
                  <a:pos x="connsiteX3" y="connsiteY3"/>
                </a:cxn>
              </a:cxnLst>
              <a:rect l="l" t="t" r="r" b="b"/>
              <a:pathLst>
                <a:path w="4699215" h="2013433">
                  <a:moveTo>
                    <a:pt x="0" y="0"/>
                  </a:moveTo>
                  <a:lnTo>
                    <a:pt x="4699216" y="0"/>
                  </a:lnTo>
                  <a:lnTo>
                    <a:pt x="4699216" y="2013433"/>
                  </a:lnTo>
                  <a:lnTo>
                    <a:pt x="0" y="2013433"/>
                  </a:lnTo>
                  <a:close/>
                </a:path>
              </a:pathLst>
            </a:custGeom>
            <a:solidFill>
              <a:srgbClr val="FFFFFF"/>
            </a:solidFill>
            <a:ln w="18049" cap="flat">
              <a:solidFill>
                <a:srgbClr val="231815"/>
              </a:solidFill>
              <a:prstDash val="solid"/>
              <a:miter/>
            </a:ln>
          </p:spPr>
          <p:txBody>
            <a:bodyPr rtlCol="0" anchor="ctr"/>
            <a:lstStyle/>
            <a:p>
              <a:endParaRPr lang="zh-CN" altLang="en-US"/>
            </a:p>
          </p:txBody>
        </p:sp>
      </p:grpSp>
      <p:pic>
        <p:nvPicPr>
          <p:cNvPr id="9" name="图片 8" descr="templates\docerresourceshop\icons\\303b32313539323234343bc3e6b0fcbbfa"/>
          <p:cNvPicPr>
            <a:picLocks noChangeAspect="1"/>
          </p:cNvPicPr>
          <p:nvPr>
            <p:custDataLst>
              <p:tags r:id="rId1269"/>
            </p:custDataLst>
          </p:nvPr>
        </p:nvPicPr>
        <p:blipFill>
          <a:blip r:embed="rId1270">
            <a:extLst>
              <a:ext uri="{96DAC541-7B7A-43D3-8B79-37D633B846F1}">
                <asvg:svgBlip xmlns:asvg="http://schemas.microsoft.com/office/drawing/2016/SVG/main" r:embed="rId1271"/>
              </a:ext>
            </a:extLst>
          </a:blip>
          <a:stretch>
            <a:fillRect/>
          </a:stretch>
        </p:blipFill>
        <p:spPr>
          <a:xfrm>
            <a:off x="334010" y="1246505"/>
            <a:ext cx="1080000" cy="1080000"/>
          </a:xfrm>
          <a:prstGeom prst="rect">
            <a:avLst/>
          </a:prstGeom>
        </p:spPr>
      </p:pic>
      <p:sp>
        <p:nvSpPr>
          <p:cNvPr id="7" name="Text Box 8" descr="7b0a202020202262756c6c6574223a20227b5c2263617465676f727949645c223a31303030362c5c2274656d706c61746549645c223a32303233313437387d222c0a20202020227461726765744964223a202270726f636573734f6e6c696e6542756c6c6574220a7d0a"/>
          <p:cNvSpPr txBox="1">
            <a:spLocks noChangeArrowheads="1"/>
          </p:cNvSpPr>
          <p:nvPr>
            <p:custDataLst>
              <p:tags r:id="rId1272"/>
            </p:custDataLst>
          </p:nvPr>
        </p:nvSpPr>
        <p:spPr bwMode="auto">
          <a:xfrm>
            <a:off x="1115695" y="2590800"/>
            <a:ext cx="10160000" cy="26155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76200" indent="0" fontAlgn="auto">
              <a:lnSpc>
                <a:spcPts val="4000"/>
              </a:lnSpc>
              <a:spcBef>
                <a:spcPts val="500"/>
              </a:spcBef>
              <a:buClrTx/>
              <a:buSzPct val="200000"/>
              <a:buFontTx/>
              <a:buNone/>
            </a:pPr>
            <a:r>
              <a:rPr lang="en-US" altLang="zh-CN" sz="2800" b="0" dirty="0">
                <a:latin typeface="Times New Roman" panose="02020603050405020304" charset="0"/>
                <a:cs typeface="Times New Roman" panose="02020603050405020304" charset="0"/>
                <a:sym typeface="微软雅黑 Light" panose="020B0502040204020203" charset="-122"/>
              </a:rPr>
              <a:t>typedef struct _IMAGE_DATA_DIRECTORY {</a:t>
            </a:r>
            <a:endParaRPr lang="en-US" altLang="zh-CN" sz="2800" b="0" dirty="0">
              <a:latin typeface="Times New Roman" panose="02020603050405020304" charset="0"/>
              <a:cs typeface="Times New Roman" panose="02020603050405020304" charset="0"/>
              <a:sym typeface="微软雅黑 Light" panose="020B0502040204020203" charset="-122"/>
            </a:endParaRPr>
          </a:p>
          <a:p>
            <a:pPr marL="76200" indent="0" fontAlgn="auto">
              <a:lnSpc>
                <a:spcPts val="4000"/>
              </a:lnSpc>
              <a:spcBef>
                <a:spcPts val="500"/>
              </a:spcBef>
              <a:buClrTx/>
              <a:buSzPct val="200000"/>
              <a:buFontTx/>
              <a:buNone/>
            </a:pPr>
            <a:r>
              <a:rPr lang="en-US" altLang="zh-CN" sz="2800" b="0" dirty="0">
                <a:latin typeface="Times New Roman" panose="02020603050405020304" charset="0"/>
                <a:cs typeface="Times New Roman" panose="02020603050405020304" charset="0"/>
                <a:sym typeface="微软雅黑 Light" panose="020B0502040204020203" charset="-122"/>
              </a:rPr>
              <a:t>    DWORD   VirtualAddress;</a:t>
            </a:r>
            <a:endParaRPr lang="en-US" altLang="zh-CN" sz="2800" b="0" dirty="0">
              <a:latin typeface="Times New Roman" panose="02020603050405020304" charset="0"/>
              <a:cs typeface="Times New Roman" panose="02020603050405020304" charset="0"/>
              <a:sym typeface="微软雅黑 Light" panose="020B0502040204020203" charset="-122"/>
            </a:endParaRPr>
          </a:p>
          <a:p>
            <a:pPr marL="76200" indent="0" fontAlgn="auto">
              <a:lnSpc>
                <a:spcPts val="4000"/>
              </a:lnSpc>
              <a:spcBef>
                <a:spcPts val="500"/>
              </a:spcBef>
              <a:buClrTx/>
              <a:buSzPct val="200000"/>
              <a:buFontTx/>
              <a:buNone/>
            </a:pPr>
            <a:r>
              <a:rPr lang="en-US" altLang="zh-CN" sz="2800" b="0" dirty="0">
                <a:latin typeface="Times New Roman" panose="02020603050405020304" charset="0"/>
                <a:cs typeface="Times New Roman" panose="02020603050405020304" charset="0"/>
                <a:sym typeface="微软雅黑 Light" panose="020B0502040204020203" charset="-122"/>
              </a:rPr>
              <a:t>    DWORD   Size;</a:t>
            </a:r>
            <a:endParaRPr lang="en-US" altLang="zh-CN" sz="2800" b="0" dirty="0">
              <a:latin typeface="Times New Roman" panose="02020603050405020304" charset="0"/>
              <a:cs typeface="Times New Roman" panose="02020603050405020304" charset="0"/>
              <a:sym typeface="微软雅黑 Light" panose="020B0502040204020203" charset="-122"/>
            </a:endParaRPr>
          </a:p>
          <a:p>
            <a:pPr marL="76200" indent="0" fontAlgn="auto">
              <a:lnSpc>
                <a:spcPts val="4000"/>
              </a:lnSpc>
              <a:spcBef>
                <a:spcPts val="500"/>
              </a:spcBef>
              <a:buClrTx/>
              <a:buSzPct val="200000"/>
              <a:buFontTx/>
              <a:buNone/>
            </a:pPr>
            <a:r>
              <a:rPr lang="en-US" altLang="zh-CN" sz="2800" b="0" dirty="0">
                <a:latin typeface="Times New Roman" panose="02020603050405020304" charset="0"/>
                <a:cs typeface="Times New Roman" panose="02020603050405020304" charset="0"/>
                <a:sym typeface="微软雅黑 Light" panose="020B0502040204020203" charset="-122"/>
              </a:rPr>
              <a:t>} IMAGE_DATA_DIRECTORY, *PIMAGE_DATA_DIRECTORY;</a:t>
            </a:r>
            <a:endParaRPr lang="en-US" altLang="zh-CN" sz="2800" b="0" dirty="0">
              <a:latin typeface="Times New Roman" panose="02020603050405020304" charset="0"/>
              <a:cs typeface="Times New Roman" panose="02020603050405020304" charset="0"/>
              <a:sym typeface="微软雅黑 Light" panose="020B0502040204020203" charset="-122"/>
            </a:endParaRPr>
          </a:p>
        </p:txBody>
      </p:sp>
    </p:spTree>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内容占位符 9"/>
          <p:cNvSpPr>
            <a:spLocks noGrp="1"/>
          </p:cNvSpPr>
          <p:nvPr>
            <p:custDataLst>
              <p:tags r:id="rId1"/>
            </p:custDataLst>
          </p:nvPr>
        </p:nvSpPr>
        <p:spPr>
          <a:xfrm>
            <a:off x="975360" y="318770"/>
            <a:ext cx="10400030" cy="44196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600" b="1" kern="1200">
                <a:solidFill>
                  <a:srgbClr val="A728BE"/>
                </a:solidFill>
                <a:latin typeface="Arial" panose="020B0604020202020204" pitchFamily="34" charset="0"/>
                <a:ea typeface="Microsoft YaHei" panose="020B0503020204020204" pitchFamily="34" charset="-122"/>
                <a:cs typeface="+mn-ea"/>
              </a:defRPr>
            </a:lvl1pPr>
            <a:lvl2pPr marL="457200" indent="0" algn="l" defTabSz="914400" rtl="0" eaLnBrk="1" latinLnBrk="0" hangingPunct="1">
              <a:lnSpc>
                <a:spcPct val="90000"/>
              </a:lnSpc>
              <a:spcBef>
                <a:spcPts val="500"/>
              </a:spcBef>
              <a:buFont typeface="Arial" panose="020B0604020202020204" pitchFamily="34" charset="0"/>
              <a:buNone/>
              <a:defRPr sz="2400" b="1" kern="1200">
                <a:solidFill>
                  <a:srgbClr val="005CA2"/>
                </a:solidFill>
                <a:latin typeface="Microsoft YaHei" panose="020B0503020204020204" pitchFamily="34" charset="-122"/>
                <a:ea typeface="Microsoft YaHei" panose="020B0503020204020204" pitchFamily="34" charset="-122"/>
                <a:cs typeface="+mn-ea"/>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ysClr val="windowText" lastClr="000000"/>
                </a:solidFill>
                <a:latin typeface="Segoe UI" panose="020B0502040204020203"/>
                <a:ea typeface="微软雅黑 Light" panose="020B0502040204020203" charset="-122"/>
                <a:cs typeface="+mn-ea"/>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3600" b="1" i="0" u="none" strike="noStrike" kern="1200" cap="none" spc="0" normalizeH="0" baseline="0" noProof="0" dirty="0">
                <a:ln>
                  <a:noFill/>
                </a:ln>
                <a:solidFill>
                  <a:srgbClr val="D1202F"/>
                </a:solidFill>
                <a:effectLst/>
                <a:uLnTx/>
                <a:uFillTx/>
                <a:latin typeface="Arial" panose="020B0604020202020204" pitchFamily="34" charset="0"/>
                <a:ea typeface="Microsoft YaHei" panose="020B0503020204020204" pitchFamily="34" charset="-122"/>
              </a:rPr>
              <a:t>Relocation Table</a:t>
            </a:r>
            <a:endParaRPr kumimoji="0" lang="en-US" altLang="zh-CN" sz="3600" b="1" i="0" u="none" strike="noStrike" kern="1200" cap="none" spc="0" normalizeH="0" baseline="0" noProof="0" dirty="0">
              <a:ln>
                <a:noFill/>
              </a:ln>
              <a:solidFill>
                <a:srgbClr val="D1202F"/>
              </a:solidFill>
              <a:effectLst/>
              <a:uLnTx/>
              <a:uFillTx/>
              <a:latin typeface="Arial" panose="020B0604020202020204" pitchFamily="34" charset="0"/>
              <a:ea typeface="Microsoft YaHei" panose="020B0503020204020204" pitchFamily="34" charset="-122"/>
            </a:endParaRPr>
          </a:p>
        </p:txBody>
      </p:sp>
      <p:grpSp>
        <p:nvGrpSpPr>
          <p:cNvPr id="5" name="组合 4"/>
          <p:cNvGrpSpPr/>
          <p:nvPr/>
        </p:nvGrpSpPr>
        <p:grpSpPr>
          <a:xfrm>
            <a:off x="916305" y="1529080"/>
            <a:ext cx="10594975" cy="3473450"/>
            <a:chOff x="1504" y="2134"/>
            <a:chExt cx="16685" cy="5200"/>
          </a:xfrm>
        </p:grpSpPr>
        <p:sp>
          <p:nvSpPr>
            <p:cNvPr id="378" name="折角形 377"/>
            <p:cNvSpPr/>
            <p:nvPr>
              <p:custDataLst>
                <p:tags r:id="rId2"/>
              </p:custDataLst>
            </p:nvPr>
          </p:nvSpPr>
          <p:spPr>
            <a:xfrm>
              <a:off x="1504" y="2134"/>
              <a:ext cx="16667" cy="5200"/>
            </a:xfrm>
            <a:prstGeom prst="foldedCorner">
              <a:avLst>
                <a:gd name="adj" fmla="val 16295"/>
              </a:avLst>
            </a:prstGeom>
            <a:solidFill>
              <a:sysClr val="window" lastClr="FFFFFF"/>
            </a:solidFill>
            <a:ln>
              <a:noFill/>
            </a:ln>
            <a:effectLst>
              <a:outerShdw blurRad="152400" dist="38100" dir="5400000" algn="t" rotWithShape="0">
                <a:prstClr val="black">
                  <a:alpha val="40000"/>
                </a:prstClr>
              </a:outerShdw>
            </a:effectLst>
          </p:spPr>
          <p:style>
            <a:lnRef idx="2">
              <a:srgbClr val="005CA2">
                <a:shade val="50000"/>
              </a:srgbClr>
            </a:lnRef>
            <a:fillRef idx="1">
              <a:srgbClr val="005CA2"/>
            </a:fillRef>
            <a:effectRef idx="0">
              <a:srgbClr val="005CA2"/>
            </a:effectRef>
            <a:fontRef idx="minor">
              <a:sysClr val="window" lastClr="FFFFFF"/>
            </a:fontRef>
          </p:style>
          <p:txBody>
            <a:bodyPr rtlCol="0" anchor="ctr"/>
            <a:lstStyle/>
            <a:p>
              <a:pPr algn="ctr"/>
              <a:endParaRPr lang="zh-CN" altLang="en-US"/>
            </a:p>
          </p:txBody>
        </p:sp>
        <p:sp>
          <p:nvSpPr>
            <p:cNvPr id="379" name="任意多边形 378"/>
            <p:cNvSpPr/>
            <p:nvPr>
              <p:custDataLst>
                <p:tags r:id="rId3"/>
              </p:custDataLst>
            </p:nvPr>
          </p:nvSpPr>
          <p:spPr>
            <a:xfrm>
              <a:off x="1654" y="2134"/>
              <a:ext cx="591" cy="683"/>
            </a:xfrm>
            <a:custGeom>
              <a:avLst/>
              <a:gdLst>
                <a:gd name="connsiteX0" fmla="*/ 0 w 1500"/>
                <a:gd name="connsiteY0" fmla="*/ 0 h 1449"/>
                <a:gd name="connsiteX1" fmla="*/ 1500 w 1500"/>
                <a:gd name="connsiteY1" fmla="*/ 0 h 1449"/>
                <a:gd name="connsiteX2" fmla="*/ 1500 w 1500"/>
                <a:gd name="connsiteY2" fmla="*/ 1449 h 1449"/>
                <a:gd name="connsiteX3" fmla="*/ 768 w 1500"/>
                <a:gd name="connsiteY3" fmla="*/ 1098 h 1449"/>
                <a:gd name="connsiteX4" fmla="*/ 0 w 1500"/>
                <a:gd name="connsiteY4" fmla="*/ 1449 h 1449"/>
                <a:gd name="connsiteX5" fmla="*/ 0 w 1500"/>
                <a:gd name="connsiteY5" fmla="*/ 0 h 1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0" h="1449">
                  <a:moveTo>
                    <a:pt x="0" y="0"/>
                  </a:moveTo>
                  <a:lnTo>
                    <a:pt x="1500" y="0"/>
                  </a:lnTo>
                  <a:lnTo>
                    <a:pt x="1500" y="1449"/>
                  </a:lnTo>
                  <a:lnTo>
                    <a:pt x="768" y="1098"/>
                  </a:lnTo>
                  <a:lnTo>
                    <a:pt x="0" y="1449"/>
                  </a:lnTo>
                  <a:lnTo>
                    <a:pt x="0" y="0"/>
                  </a:lnTo>
                  <a:close/>
                </a:path>
              </a:pathLst>
            </a:custGeom>
            <a:solidFill>
              <a:srgbClr val="D1202F"/>
            </a:solidFill>
            <a:ln>
              <a:noFill/>
            </a:ln>
          </p:spPr>
          <p:style>
            <a:lnRef idx="2">
              <a:srgbClr val="005CA2">
                <a:shade val="50000"/>
              </a:srgbClr>
            </a:lnRef>
            <a:fillRef idx="1">
              <a:srgbClr val="005CA2"/>
            </a:fillRef>
            <a:effectRef idx="0">
              <a:srgbClr val="005CA2"/>
            </a:effectRef>
            <a:fontRef idx="minor">
              <a:sysClr val="window" lastClr="FFFFFF"/>
            </a:fontRef>
          </p:style>
          <p:txBody>
            <a:bodyPr rtlCol="0" anchor="ctr"/>
            <a:lstStyle/>
            <a:p>
              <a:pPr algn="ctr"/>
              <a:endParaRPr lang="zh-CN" altLang="en-US"/>
            </a:p>
          </p:txBody>
        </p:sp>
        <p:sp>
          <p:nvSpPr>
            <p:cNvPr id="6" name="Text Box 8" descr="7b0a202020202262756c6c6574223a20227b5c2263617465676f727949645c223a31303030362c5c2274656d706c61746549645c223a32303233313437387d222c0a20202020227461726765744964223a202270726f636573734f6e6c696e6542756c6c6574220a7d0a"/>
            <p:cNvSpPr txBox="1">
              <a:spLocks noChangeArrowheads="1"/>
            </p:cNvSpPr>
            <p:nvPr>
              <p:custDataLst>
                <p:tags r:id="rId4"/>
              </p:custDataLst>
            </p:nvPr>
          </p:nvSpPr>
          <p:spPr bwMode="auto">
            <a:xfrm>
              <a:off x="1671" y="3035"/>
              <a:ext cx="16518" cy="4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76200" indent="0" fontAlgn="auto">
                <a:lnSpc>
                  <a:spcPts val="4000"/>
                </a:lnSpc>
                <a:spcBef>
                  <a:spcPts val="500"/>
                </a:spcBef>
                <a:buClrTx/>
                <a:buSzPct val="200000"/>
                <a:buFontTx/>
                <a:buNone/>
              </a:pPr>
              <a:r>
                <a:rPr lang="en-US" altLang="zh-CN" sz="2800" b="0" dirty="0">
                  <a:latin typeface="Times New Roman" panose="02020603050405020304" charset="0"/>
                  <a:cs typeface="Times New Roman" panose="02020603050405020304" charset="0"/>
                  <a:sym typeface="微软雅黑 Light" panose="020B0502040204020203" charset="-122"/>
                </a:rPr>
                <a:t>Typedef struct _IMAGE_BASE_RELOCATION{</a:t>
              </a:r>
              <a:endParaRPr lang="en-US" altLang="zh-CN" sz="2800" b="0" dirty="0">
                <a:latin typeface="Times New Roman" panose="02020603050405020304" charset="0"/>
                <a:cs typeface="Times New Roman" panose="02020603050405020304" charset="0"/>
                <a:sym typeface="微软雅黑 Light" panose="020B0502040204020203" charset="-122"/>
              </a:endParaRPr>
            </a:p>
            <a:p>
              <a:pPr marL="76200" indent="0" fontAlgn="auto">
                <a:lnSpc>
                  <a:spcPts val="4000"/>
                </a:lnSpc>
                <a:spcBef>
                  <a:spcPts val="500"/>
                </a:spcBef>
                <a:buClrTx/>
                <a:buSzPct val="200000"/>
                <a:buFontTx/>
                <a:buNone/>
              </a:pPr>
              <a:r>
                <a:rPr lang="en-US" altLang="zh-CN" sz="2800" b="0" dirty="0">
                  <a:latin typeface="Times New Roman" panose="02020603050405020304" charset="0"/>
                  <a:cs typeface="Times New Roman" panose="02020603050405020304" charset="0"/>
                  <a:sym typeface="微软雅黑 Light" panose="020B0502040204020203" charset="-122"/>
                </a:rPr>
                <a:t>	DWORD VirtualAddress</a:t>
              </a:r>
              <a:endParaRPr lang="en-US" altLang="zh-CN" sz="2800" b="0" dirty="0">
                <a:latin typeface="Times New Roman" panose="02020603050405020304" charset="0"/>
                <a:cs typeface="Times New Roman" panose="02020603050405020304" charset="0"/>
                <a:sym typeface="微软雅黑 Light" panose="020B0502040204020203" charset="-122"/>
              </a:endParaRPr>
            </a:p>
            <a:p>
              <a:pPr marL="76200" indent="0" fontAlgn="auto">
                <a:lnSpc>
                  <a:spcPts val="4000"/>
                </a:lnSpc>
                <a:spcBef>
                  <a:spcPts val="500"/>
                </a:spcBef>
                <a:buClrTx/>
                <a:buSzPct val="200000"/>
                <a:buFontTx/>
                <a:buNone/>
              </a:pPr>
              <a:r>
                <a:rPr lang="en-US" altLang="zh-CN" sz="2800" b="0" dirty="0">
                  <a:latin typeface="Times New Roman" panose="02020603050405020304" charset="0"/>
                  <a:cs typeface="Times New Roman" panose="02020603050405020304" charset="0"/>
                  <a:sym typeface="微软雅黑 Light" panose="020B0502040204020203" charset="-122"/>
                </a:rPr>
                <a:t>	DWORD SizeOfBlock</a:t>
              </a:r>
              <a:endParaRPr lang="en-US" altLang="zh-CN" sz="2800" b="0" dirty="0">
                <a:latin typeface="Times New Roman" panose="02020603050405020304" charset="0"/>
                <a:cs typeface="Times New Roman" panose="02020603050405020304" charset="0"/>
                <a:sym typeface="微软雅黑 Light" panose="020B0502040204020203" charset="-122"/>
              </a:endParaRPr>
            </a:p>
            <a:p>
              <a:pPr marL="76200" indent="0" fontAlgn="auto">
                <a:lnSpc>
                  <a:spcPts val="4000"/>
                </a:lnSpc>
                <a:spcBef>
                  <a:spcPts val="500"/>
                </a:spcBef>
                <a:buClrTx/>
                <a:buSzPct val="200000"/>
                <a:buFontTx/>
                <a:buNone/>
              </a:pPr>
              <a:r>
                <a:rPr lang="en-US" altLang="zh-CN" sz="2800" b="0" dirty="0">
                  <a:latin typeface="Times New Roman" panose="02020603050405020304" charset="0"/>
                  <a:cs typeface="Times New Roman" panose="02020603050405020304" charset="0"/>
                  <a:sym typeface="微软雅黑 Light" panose="020B0502040204020203" charset="-122"/>
                </a:rPr>
                <a:t>}IMAGE_BASE_RELOCATION,*PIMAGE_BASE_RELOCATION;</a:t>
              </a:r>
              <a:endParaRPr lang="en-US" altLang="zh-CN" sz="2800" b="0" dirty="0">
                <a:latin typeface="Times New Roman" panose="02020603050405020304" charset="0"/>
                <a:cs typeface="Times New Roman" panose="02020603050405020304" charset="0"/>
                <a:sym typeface="微软雅黑 Light" panose="020B0502040204020203" charset="-122"/>
              </a:endParaRPr>
            </a:p>
          </p:txBody>
        </p:sp>
      </p:grpSp>
      <p:pic>
        <p:nvPicPr>
          <p:cNvPr id="14" name="图片 13" descr="2378 [转换]"/>
          <p:cNvPicPr>
            <a:picLocks noChangeAspect="1"/>
          </p:cNvPicPr>
          <p:nvPr>
            <p:custDataLst>
              <p:tags r:id="rId5"/>
            </p:custDataLst>
          </p:nvPr>
        </p:nvPicPr>
        <p:blipFill>
          <a:blip r:embed="rId6"/>
          <a:srcRect l="-644" r="84596" b="8932"/>
          <a:stretch>
            <a:fillRect/>
          </a:stretch>
        </p:blipFill>
        <p:spPr>
          <a:xfrm>
            <a:off x="204470" y="4786630"/>
            <a:ext cx="1221105" cy="1708785"/>
          </a:xfrm>
          <a:prstGeom prst="rect">
            <a:avLst/>
          </a:prstGeom>
        </p:spPr>
      </p:pic>
      <p:pic>
        <p:nvPicPr>
          <p:cNvPr id="4" name="图片 3" descr="templates\docerresourceshop\icons\\303b32313537393030383bc3e6b0fcbbfa"/>
          <p:cNvPicPr>
            <a:picLocks noChangeAspect="1"/>
          </p:cNvPicPr>
          <p:nvPr>
            <p:custDataLst>
              <p:tags r:id="rId7"/>
            </p:custDataLst>
          </p:nvPr>
        </p:nvPicPr>
        <p:blipFill>
          <a:blip r:embed="rId8">
            <a:extLst>
              <a:ext uri="{96DAC541-7B7A-43D3-8B79-37D633B846F1}">
                <asvg:svgBlip xmlns:asvg="http://schemas.microsoft.com/office/drawing/2016/SVG/main" r:embed="rId9"/>
              </a:ext>
            </a:extLst>
          </a:blip>
          <a:stretch>
            <a:fillRect/>
          </a:stretch>
        </p:blipFill>
        <p:spPr>
          <a:xfrm>
            <a:off x="10384790" y="1670050"/>
            <a:ext cx="914400" cy="914400"/>
          </a:xfrm>
          <a:prstGeom prst="rect">
            <a:avLst/>
          </a:prstGeom>
        </p:spPr>
      </p:pic>
    </p:spTree>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内容占位符 9"/>
          <p:cNvSpPr>
            <a:spLocks noGrp="1"/>
          </p:cNvSpPr>
          <p:nvPr>
            <p:custDataLst>
              <p:tags r:id="rId1"/>
            </p:custDataLst>
          </p:nvPr>
        </p:nvSpPr>
        <p:spPr>
          <a:xfrm>
            <a:off x="975360" y="318770"/>
            <a:ext cx="10400030" cy="44196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600" b="1" kern="1200">
                <a:solidFill>
                  <a:srgbClr val="A728BE"/>
                </a:solidFill>
                <a:latin typeface="Arial" panose="020B0604020202020204" pitchFamily="34" charset="0"/>
                <a:ea typeface="Microsoft YaHei" panose="020B0503020204020204" pitchFamily="34" charset="-122"/>
                <a:cs typeface="+mn-ea"/>
              </a:defRPr>
            </a:lvl1pPr>
            <a:lvl2pPr marL="457200" indent="0" algn="l" defTabSz="914400" rtl="0" eaLnBrk="1" latinLnBrk="0" hangingPunct="1">
              <a:lnSpc>
                <a:spcPct val="90000"/>
              </a:lnSpc>
              <a:spcBef>
                <a:spcPts val="500"/>
              </a:spcBef>
              <a:buFont typeface="Arial" panose="020B0604020202020204" pitchFamily="34" charset="0"/>
              <a:buNone/>
              <a:defRPr sz="2400" b="1" kern="1200">
                <a:solidFill>
                  <a:srgbClr val="005CA2"/>
                </a:solidFill>
                <a:latin typeface="Microsoft YaHei" panose="020B0503020204020204" pitchFamily="34" charset="-122"/>
                <a:ea typeface="Microsoft YaHei" panose="020B0503020204020204" pitchFamily="34" charset="-122"/>
                <a:cs typeface="+mn-ea"/>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ysClr val="windowText" lastClr="000000"/>
                </a:solidFill>
                <a:latin typeface="Segoe UI" panose="020B0502040204020203"/>
                <a:ea typeface="微软雅黑 Light" panose="020B0502040204020203" charset="-122"/>
                <a:cs typeface="+mn-ea"/>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3600" b="1" i="0" u="none" strike="noStrike" kern="1200" cap="none" spc="0" normalizeH="0" baseline="0" noProof="0" dirty="0">
                <a:ln>
                  <a:noFill/>
                </a:ln>
                <a:solidFill>
                  <a:srgbClr val="D1202F"/>
                </a:solidFill>
                <a:effectLst/>
                <a:uLnTx/>
                <a:uFillTx/>
                <a:latin typeface="Arial" panose="020B0604020202020204" pitchFamily="34" charset="0"/>
                <a:ea typeface="Microsoft YaHei" panose="020B0503020204020204" pitchFamily="34" charset="-122"/>
              </a:rPr>
              <a:t>Relocs</a:t>
            </a:r>
            <a:endParaRPr kumimoji="0" lang="en-US" altLang="zh-CN" sz="3600" b="1" i="0" u="none" strike="noStrike" kern="1200" cap="none" spc="0" normalizeH="0" baseline="0" noProof="0" dirty="0">
              <a:ln>
                <a:noFill/>
              </a:ln>
              <a:solidFill>
                <a:srgbClr val="D1202F"/>
              </a:solidFill>
              <a:effectLst/>
              <a:uLnTx/>
              <a:uFillTx/>
              <a:latin typeface="Arial" panose="020B0604020202020204" pitchFamily="34" charset="0"/>
              <a:ea typeface="Microsoft YaHei" panose="020B0503020204020204" pitchFamily="34" charset="-122"/>
            </a:endParaRPr>
          </a:p>
        </p:txBody>
      </p:sp>
      <p:pic>
        <p:nvPicPr>
          <p:cNvPr id="5" name="图片 1" descr="这里写图片描述"/>
          <p:cNvPicPr>
            <a:picLocks noChangeAspect="1" noChangeArrowheads="1"/>
          </p:cNvPicPr>
          <p:nvPr>
            <p:custDataLst>
              <p:tags r:id="rId2"/>
            </p:custDataLst>
          </p:nvPr>
        </p:nvPicPr>
        <p:blipFill>
          <a:blip r:embed="rId3"/>
          <a:srcRect r="3333"/>
          <a:stretch>
            <a:fillRect/>
          </a:stretch>
        </p:blipFill>
        <p:spPr>
          <a:xfrm>
            <a:off x="1492250" y="836930"/>
            <a:ext cx="9207500" cy="5400040"/>
          </a:xfrm>
          <a:prstGeom prst="rect">
            <a:avLst/>
          </a:prstGeom>
          <a:noFill/>
          <a:ln>
            <a:noFill/>
          </a:ln>
        </p:spPr>
      </p:pic>
      <p:sp>
        <p:nvSpPr>
          <p:cNvPr id="4" name="文本框 3"/>
          <p:cNvSpPr txBox="1"/>
          <p:nvPr>
            <p:custDataLst>
              <p:tags r:id="rId4"/>
            </p:custDataLst>
          </p:nvPr>
        </p:nvSpPr>
        <p:spPr>
          <a:xfrm>
            <a:off x="1751330" y="2457450"/>
            <a:ext cx="752475" cy="363855"/>
          </a:xfrm>
          <a:prstGeom prst="rect">
            <a:avLst/>
          </a:prstGeom>
          <a:noFill/>
        </p:spPr>
        <p:txBody>
          <a:bodyPr wrap="square" rtlCol="0">
            <a:noAutofit/>
          </a:bodyPr>
          <a:p>
            <a:pPr algn="ctr"/>
            <a:r>
              <a:rPr lang="en-US" altLang="zh-CN" b="1">
                <a:latin typeface="Arial" panose="020B0604020202020204" pitchFamily="34" charset="0"/>
                <a:cs typeface="Arial" panose="020B0604020202020204" pitchFamily="34" charset="0"/>
              </a:rPr>
              <a:t>RVA</a:t>
            </a:r>
            <a:endParaRPr lang="en-US" altLang="zh-CN" b="1">
              <a:latin typeface="Arial" panose="020B0604020202020204" pitchFamily="34" charset="0"/>
              <a:cs typeface="Arial" panose="020B0604020202020204" pitchFamily="34" charset="0"/>
            </a:endParaRPr>
          </a:p>
        </p:txBody>
      </p:sp>
      <p:sp>
        <p:nvSpPr>
          <p:cNvPr id="6" name="文本框 5"/>
          <p:cNvSpPr txBox="1"/>
          <p:nvPr>
            <p:custDataLst>
              <p:tags r:id="rId5"/>
            </p:custDataLst>
          </p:nvPr>
        </p:nvSpPr>
        <p:spPr>
          <a:xfrm>
            <a:off x="1346200" y="2125345"/>
            <a:ext cx="1471295" cy="363855"/>
          </a:xfrm>
          <a:prstGeom prst="rect">
            <a:avLst/>
          </a:prstGeom>
          <a:solidFill>
            <a:schemeClr val="bg1"/>
          </a:solidFill>
        </p:spPr>
        <p:txBody>
          <a:bodyPr wrap="square" rtlCol="0">
            <a:noAutofit/>
          </a:bodyPr>
          <a:p>
            <a:pPr algn="ctr"/>
            <a:r>
              <a:rPr lang="en-US" altLang="zh-CN">
                <a:solidFill>
                  <a:srgbClr val="0000FF"/>
                </a:solidFill>
                <a:latin typeface="Times New Roman" panose="02020603050405020304" charset="0"/>
                <a:cs typeface="Times New Roman" panose="02020603050405020304" charset="0"/>
              </a:rPr>
              <a:t>SizeOfBlock</a:t>
            </a:r>
            <a:endParaRPr lang="en-US" altLang="zh-CN">
              <a:solidFill>
                <a:srgbClr val="0000FF"/>
              </a:solidFill>
              <a:latin typeface="Times New Roman" panose="02020603050405020304" charset="0"/>
              <a:cs typeface="Times New Roman" panose="02020603050405020304" charset="0"/>
            </a:endParaRPr>
          </a:p>
        </p:txBody>
      </p:sp>
      <p:sp>
        <p:nvSpPr>
          <p:cNvPr id="7" name="文本框 6"/>
          <p:cNvSpPr txBox="1"/>
          <p:nvPr>
            <p:custDataLst>
              <p:tags r:id="rId6"/>
            </p:custDataLst>
          </p:nvPr>
        </p:nvSpPr>
        <p:spPr>
          <a:xfrm>
            <a:off x="5106670" y="1003300"/>
            <a:ext cx="1325245" cy="363855"/>
          </a:xfrm>
          <a:prstGeom prst="rect">
            <a:avLst/>
          </a:prstGeom>
          <a:solidFill>
            <a:schemeClr val="bg1"/>
          </a:solidFill>
        </p:spPr>
        <p:txBody>
          <a:bodyPr wrap="square" rtlCol="0">
            <a:noAutofit/>
          </a:bodyPr>
          <a:p>
            <a:pPr algn="ctr"/>
            <a:r>
              <a:rPr lang="en-US" altLang="zh-CN">
                <a:solidFill>
                  <a:srgbClr val="0000FF"/>
                </a:solidFill>
                <a:latin typeface="Times New Roman" panose="02020603050405020304" charset="0"/>
                <a:cs typeface="Times New Roman" panose="02020603050405020304" charset="0"/>
              </a:rPr>
              <a:t>4 bytes</a:t>
            </a:r>
            <a:endParaRPr lang="en-US" altLang="zh-CN">
              <a:solidFill>
                <a:srgbClr val="0000FF"/>
              </a:solidFill>
              <a:latin typeface="Times New Roman" panose="02020603050405020304" charset="0"/>
              <a:cs typeface="Times New Roman" panose="02020603050405020304" charset="0"/>
            </a:endParaRPr>
          </a:p>
        </p:txBody>
      </p:sp>
      <p:sp>
        <p:nvSpPr>
          <p:cNvPr id="8" name="文本框 7"/>
          <p:cNvSpPr txBox="1"/>
          <p:nvPr>
            <p:custDataLst>
              <p:tags r:id="rId7"/>
            </p:custDataLst>
          </p:nvPr>
        </p:nvSpPr>
        <p:spPr>
          <a:xfrm>
            <a:off x="7525385" y="720090"/>
            <a:ext cx="3376295" cy="363855"/>
          </a:xfrm>
          <a:prstGeom prst="rect">
            <a:avLst/>
          </a:prstGeom>
          <a:solidFill>
            <a:schemeClr val="bg1"/>
          </a:solidFill>
        </p:spPr>
        <p:txBody>
          <a:bodyPr wrap="square" rtlCol="0">
            <a:noAutofit/>
          </a:bodyPr>
          <a:p>
            <a:pPr algn="l"/>
            <a:r>
              <a:rPr lang="en-US" altLang="zh-CN" b="1">
                <a:latin typeface="Arial" panose="020B0604020202020204" pitchFamily="34" charset="0"/>
                <a:cs typeface="Arial" panose="020B0604020202020204" pitchFamily="34" charset="0"/>
              </a:rPr>
              <a:t>Base address: </a:t>
            </a:r>
            <a:r>
              <a:rPr lang="en-US" altLang="zh-CN">
                <a:latin typeface="Arial" panose="020B0604020202020204" pitchFamily="34" charset="0"/>
                <a:cs typeface="Arial" panose="020B0604020202020204" pitchFamily="34" charset="0"/>
              </a:rPr>
              <a:t>VirtualAddress</a:t>
            </a:r>
            <a:endParaRPr lang="en-US" altLang="zh-CN">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p:nvPr/>
        </p:nvPicPr>
        <p:blipFill>
          <a:blip r:embed="rId1"/>
          <a:stretch>
            <a:fillRect/>
          </a:stretch>
        </p:blipFill>
        <p:spPr>
          <a:xfrm>
            <a:off x="0" y="0"/>
            <a:ext cx="12192635" cy="6858000"/>
          </a:xfrm>
          <a:prstGeom prst="rect">
            <a:avLst/>
          </a:prstGeom>
          <a:noFill/>
          <a:ln w="9525">
            <a:noFill/>
          </a:ln>
        </p:spPr>
      </p:pic>
      <p:sp>
        <p:nvSpPr>
          <p:cNvPr id="3" name="矩形 2"/>
          <p:cNvSpPr/>
          <p:nvPr/>
        </p:nvSpPr>
        <p:spPr>
          <a:xfrm>
            <a:off x="0" y="-2"/>
            <a:ext cx="12191998" cy="6858002"/>
          </a:xfrm>
          <a:prstGeom prst="rect">
            <a:avLst/>
          </a:prstGeom>
          <a:solidFill>
            <a:sysClr val="window" lastClr="FFFFFF">
              <a:alpha val="91765"/>
            </a:sysClr>
          </a:solidFill>
          <a:ln w="12700" cap="flat" cmpd="sng" algn="ctr">
            <a:noFill/>
            <a:prstDash val="solid"/>
            <a:miter lim="800000"/>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Segoe UI" panose="020B0502040204020203"/>
              <a:ea typeface="微软雅黑 Light" panose="020B0502040204020203" charset="-122"/>
              <a:cs typeface="+mn-cs"/>
            </a:endParaRPr>
          </a:p>
        </p:txBody>
      </p:sp>
      <p:sp>
        <p:nvSpPr>
          <p:cNvPr id="4" name="文本框 3"/>
          <p:cNvSpPr txBox="1"/>
          <p:nvPr/>
        </p:nvSpPr>
        <p:spPr>
          <a:xfrm>
            <a:off x="4278630" y="2934653"/>
            <a:ext cx="7913370" cy="988695"/>
          </a:xfrm>
          <a:prstGeom prst="rect">
            <a:avLst/>
          </a:prstGeom>
          <a:noFill/>
        </p:spPr>
        <p:txBody>
          <a:bodyPr wrap="square" rtlCol="0" anchor="ctr" anchorCtr="0">
            <a:spAutoFit/>
          </a:bodyPr>
          <a:lstStyle/>
          <a:p>
            <a:pPr marL="0" marR="0" lvl="0" indent="0" algn="ctr" defTabSz="914400" rtl="0" eaLnBrk="1" fontAlgn="auto" latinLnBrk="0" hangingPunct="1">
              <a:lnSpc>
                <a:spcPts val="7000"/>
              </a:lnSpc>
              <a:spcBef>
                <a:spcPts val="600"/>
              </a:spcBef>
              <a:spcAft>
                <a:spcPts val="0"/>
              </a:spcAft>
              <a:buClrTx/>
              <a:buSzTx/>
              <a:buFontTx/>
              <a:buNone/>
              <a:defRPr/>
            </a:pPr>
            <a:r>
              <a:rPr kumimoji="0" sz="5500" b="0" i="0" u="none" strike="noStrike" kern="1200" cap="none" spc="0" normalizeH="0" baseline="0" noProof="0" dirty="0">
                <a:ln>
                  <a:noFill/>
                </a:ln>
                <a:solidFill>
                  <a:srgbClr val="09DEE9">
                    <a:lumMod val="75000"/>
                  </a:srgbClr>
                </a:solidFill>
                <a:effectLst/>
                <a:uLnTx/>
                <a:uFillTx/>
                <a:latin typeface="Arial Black" panose="020B0A04020102020204" charset="0"/>
                <a:ea typeface="微软雅黑 Light" panose="020B0502040204020203" charset="-122"/>
                <a:cs typeface="Arial Black" panose="020B0A04020102020204" charset="0"/>
                <a:sym typeface="+mn-lt"/>
              </a:rPr>
              <a:t>Examples</a:t>
            </a:r>
            <a:endParaRPr kumimoji="0" sz="5500" b="0" i="0" u="none" strike="noStrike" kern="1200" cap="none" spc="0" normalizeH="0" baseline="0" noProof="0" dirty="0">
              <a:ln>
                <a:noFill/>
              </a:ln>
              <a:solidFill>
                <a:srgbClr val="09DEE9">
                  <a:lumMod val="75000"/>
                </a:srgbClr>
              </a:solidFill>
              <a:effectLst/>
              <a:uLnTx/>
              <a:uFillTx/>
              <a:latin typeface="Arial Black" panose="020B0A04020102020204" charset="0"/>
              <a:ea typeface="微软雅黑 Light" panose="020B0502040204020203" charset="-122"/>
              <a:cs typeface="Arial Black" panose="020B0A04020102020204" charset="0"/>
              <a:sym typeface="+mn-lt"/>
            </a:endParaRPr>
          </a:p>
        </p:txBody>
      </p:sp>
      <p:sp>
        <p:nvSpPr>
          <p:cNvPr id="5" name="日期占位符 2"/>
          <p:cNvSpPr>
            <a:spLocks noGrp="1"/>
          </p:cNvSpPr>
          <p:nvPr>
            <p:custDataLst>
              <p:tags r:id="rId2"/>
            </p:custDataLst>
          </p:nvPr>
        </p:nvSpPr>
        <p:spPr>
          <a:xfrm>
            <a:off x="838200" y="6356350"/>
            <a:ext cx="2743200" cy="365125"/>
          </a:xfrm>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fld id="{74E7442A-BA00-4274-AC47-95D95C23D1C8}" type="datetimeFigureOut">
              <a:rPr kumimoji="0" lang="zh-CN" altLang="en-US" sz="1800" b="0" i="0" u="none" strike="noStrike" kern="1200" cap="none" spc="0" normalizeH="0" baseline="0" noProof="0" smtClean="0">
                <a:ln>
                  <a:noFill/>
                </a:ln>
                <a:solidFill>
                  <a:prstClr val="black"/>
                </a:solidFill>
                <a:effectLst/>
                <a:uLnTx/>
                <a:uFillTx/>
                <a:latin typeface="Segoe UI" panose="020B0502040204020203"/>
                <a:ea typeface="微软雅黑 Light" panose="020B0502040204020203" charset="-122"/>
                <a:cs typeface="+mn-cs"/>
              </a:rPr>
            </a:fld>
            <a:endParaRPr kumimoji="0" lang="zh-CN" altLang="en-US" sz="1800" b="0" i="0" u="none" strike="noStrike" kern="1200" cap="none" spc="0" normalizeH="0" baseline="0" noProof="0">
              <a:ln>
                <a:noFill/>
              </a:ln>
              <a:solidFill>
                <a:prstClr val="black"/>
              </a:solidFill>
              <a:effectLst/>
              <a:uLnTx/>
              <a:uFillTx/>
              <a:latin typeface="Segoe UI" panose="020B0502040204020203"/>
              <a:ea typeface="微软雅黑 Light" panose="020B0502040204020203" charset="-122"/>
              <a:cs typeface="+mn-cs"/>
            </a:endParaRPr>
          </a:p>
        </p:txBody>
      </p:sp>
      <p:sp>
        <p:nvSpPr>
          <p:cNvPr id="6" name="矩形 5"/>
          <p:cNvSpPr/>
          <p:nvPr>
            <p:custDataLst>
              <p:tags r:id="rId3"/>
            </p:custDataLst>
          </p:nvPr>
        </p:nvSpPr>
        <p:spPr>
          <a:xfrm>
            <a:off x="707653" y="-2"/>
            <a:ext cx="3391877" cy="6858002"/>
          </a:xfrm>
          <a:prstGeom prst="rect">
            <a:avLst/>
          </a:prstGeom>
          <a:solidFill>
            <a:srgbClr val="07A7AF">
              <a:alpha val="90000"/>
            </a:srgb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Segoe UI" panose="020B0502040204020203"/>
              <a:ea typeface="微软雅黑 Light" panose="020B0502040204020203" charset="-122"/>
              <a:cs typeface="+mn-cs"/>
            </a:endParaRPr>
          </a:p>
        </p:txBody>
      </p:sp>
      <p:sp>
        <p:nvSpPr>
          <p:cNvPr id="7" name="文本占位符 31"/>
          <p:cNvSpPr>
            <a:spLocks noGrp="1"/>
          </p:cNvSpPr>
          <p:nvPr>
            <p:custDataLst>
              <p:tags r:id="rId4"/>
            </p:custDataLst>
          </p:nvPr>
        </p:nvSpPr>
        <p:spPr>
          <a:xfrm>
            <a:off x="1289843" y="3127425"/>
            <a:ext cx="2157413" cy="1695450"/>
          </a:xfrm>
        </p:spPr>
        <p:txBody>
          <a:bodyPr anchor="ctr">
            <a:normAutofit/>
          </a:bodyPr>
          <a:lstStyle>
            <a:lvl1pPr marL="0" indent="0" algn="ctr">
              <a:buNone/>
              <a:defRPr sz="9600" b="1">
                <a:solidFill>
                  <a:schemeClr val="bg1"/>
                </a:solidFill>
              </a:defRPr>
            </a:lvl1p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9600" b="1" i="0" u="none" strike="noStrike" kern="1200" cap="none" spc="0" normalizeH="0" baseline="0" noProof="0" dirty="0">
                <a:ln>
                  <a:noFill/>
                </a:ln>
                <a:solidFill>
                  <a:prstClr val="white"/>
                </a:solidFill>
                <a:effectLst/>
                <a:uLnTx/>
                <a:uFillTx/>
                <a:latin typeface="Segoe UI" panose="020B0502040204020203"/>
                <a:ea typeface="微软雅黑 Light" panose="020B0502040204020203" charset="-122"/>
                <a:cs typeface="+mn-cs"/>
              </a:rPr>
              <a:t>02</a:t>
            </a:r>
            <a:endParaRPr kumimoji="0" lang="zh-CN" altLang="en-US" sz="9600" b="1" i="0" u="none" strike="noStrike" kern="1200" cap="none" spc="0" normalizeH="0" baseline="0" noProof="0" dirty="0">
              <a:ln>
                <a:noFill/>
              </a:ln>
              <a:solidFill>
                <a:prstClr val="white"/>
              </a:solidFill>
              <a:effectLst/>
              <a:uLnTx/>
              <a:uFillTx/>
              <a:latin typeface="Segoe UI" panose="020B0502040204020203"/>
              <a:ea typeface="微软雅黑 Light" panose="020B0502040204020203" charset="-122"/>
              <a:cs typeface="+mn-cs"/>
            </a:endParaRPr>
          </a:p>
        </p:txBody>
      </p:sp>
      <p:sp>
        <p:nvSpPr>
          <p:cNvPr id="8" name="文本占位符 31"/>
          <p:cNvSpPr>
            <a:spLocks noGrp="1"/>
          </p:cNvSpPr>
          <p:nvPr>
            <p:custDataLst>
              <p:tags r:id="rId5"/>
            </p:custDataLst>
          </p:nvPr>
        </p:nvSpPr>
        <p:spPr>
          <a:xfrm>
            <a:off x="1289843" y="2729084"/>
            <a:ext cx="2157413" cy="523631"/>
          </a:xfrm>
        </p:spPr>
        <p:txBody>
          <a:bodyPr anchor="ctr">
            <a:noAutofit/>
          </a:bodyPr>
          <a:lstStyle>
            <a:lvl1pPr marL="0" indent="0" algn="ctr">
              <a:buNone/>
              <a:defRPr sz="2400" b="1" i="1">
                <a:solidFill>
                  <a:schemeClr val="bg1"/>
                </a:solidFill>
              </a:defRPr>
            </a:lvl1p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2400" b="1" i="1" u="none" strike="noStrike" kern="1200" cap="none" spc="0" normalizeH="0" baseline="0" noProof="0" dirty="0">
                <a:ln>
                  <a:noFill/>
                </a:ln>
                <a:solidFill>
                  <a:prstClr val="white"/>
                </a:solidFill>
                <a:effectLst/>
                <a:uLnTx/>
                <a:uFillTx/>
                <a:latin typeface="Segoe UI" panose="020B0502040204020203"/>
                <a:ea typeface="微软雅黑 Light" panose="020B0502040204020203" charset="-122"/>
                <a:cs typeface="+mn-cs"/>
              </a:rPr>
              <a:t>Part Two</a:t>
            </a:r>
            <a:endParaRPr kumimoji="0" lang="en-US" altLang="zh-CN" sz="2400" b="1" i="1" u="none" strike="noStrike" kern="1200" cap="none" spc="0" normalizeH="0" baseline="0" noProof="0" dirty="0">
              <a:ln>
                <a:noFill/>
              </a:ln>
              <a:solidFill>
                <a:prstClr val="white"/>
              </a:solidFill>
              <a:effectLst/>
              <a:uLnTx/>
              <a:uFillTx/>
              <a:latin typeface="Segoe UI" panose="020B0502040204020203"/>
              <a:ea typeface="微软雅黑 Light" panose="020B0502040204020203" charset="-122"/>
              <a:cs typeface="+mn-cs"/>
            </a:endParaRPr>
          </a:p>
        </p:txBody>
      </p:sp>
      <p:grpSp>
        <p:nvGrpSpPr>
          <p:cNvPr id="9" name="组合 8"/>
          <p:cNvGrpSpPr/>
          <p:nvPr/>
        </p:nvGrpSpPr>
        <p:grpSpPr>
          <a:xfrm>
            <a:off x="1952199" y="2121506"/>
            <a:ext cx="658709" cy="199812"/>
            <a:chOff x="4510429" y="6007426"/>
            <a:chExt cx="658709" cy="199812"/>
          </a:xfrm>
        </p:grpSpPr>
        <p:sp>
          <p:nvSpPr>
            <p:cNvPr id="10" name="L 形 9"/>
            <p:cNvSpPr/>
            <p:nvPr userDrawn="1">
              <p:custDataLst>
                <p:tags r:id="rId6"/>
              </p:custDataLst>
            </p:nvPr>
          </p:nvSpPr>
          <p:spPr>
            <a:xfrm rot="13500000">
              <a:off x="4663956" y="6008863"/>
              <a:ext cx="196938" cy="196940"/>
            </a:xfrm>
            <a:prstGeom prst="corner">
              <a:avLst>
                <a:gd name="adj1" fmla="val 19000"/>
                <a:gd name="adj2" fmla="val 19000"/>
              </a:avLst>
            </a:prstGeom>
            <a:solidFill>
              <a:sysClr val="window" lastClr="FFFFFF"/>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Segoe UI" panose="020B0502040204020203"/>
                <a:ea typeface="微软雅黑 Light" panose="020B0502040204020203" charset="-122"/>
                <a:cs typeface="+mn-cs"/>
              </a:endParaRPr>
            </a:p>
          </p:txBody>
        </p:sp>
        <p:sp>
          <p:nvSpPr>
            <p:cNvPr id="11" name="L 形 10"/>
            <p:cNvSpPr/>
            <p:nvPr userDrawn="1">
              <p:custDataLst>
                <p:tags r:id="rId7"/>
              </p:custDataLst>
            </p:nvPr>
          </p:nvSpPr>
          <p:spPr>
            <a:xfrm rot="13500000">
              <a:off x="4818077" y="6008863"/>
              <a:ext cx="196938" cy="196940"/>
            </a:xfrm>
            <a:prstGeom prst="corner">
              <a:avLst>
                <a:gd name="adj1" fmla="val 19000"/>
                <a:gd name="adj2" fmla="val 19000"/>
              </a:avLst>
            </a:prstGeom>
            <a:solidFill>
              <a:sysClr val="window" lastClr="FFFFFF"/>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Segoe UI" panose="020B0502040204020203"/>
                <a:ea typeface="微软雅黑 Light" panose="020B0502040204020203" charset="-122"/>
                <a:cs typeface="+mn-cs"/>
              </a:endParaRPr>
            </a:p>
          </p:txBody>
        </p:sp>
        <p:sp>
          <p:nvSpPr>
            <p:cNvPr id="12" name="L 形 11"/>
            <p:cNvSpPr/>
            <p:nvPr userDrawn="1">
              <p:custDataLst>
                <p:tags r:id="rId8"/>
              </p:custDataLst>
            </p:nvPr>
          </p:nvSpPr>
          <p:spPr>
            <a:xfrm rot="13500000">
              <a:off x="4972199" y="6008864"/>
              <a:ext cx="196938" cy="196940"/>
            </a:xfrm>
            <a:prstGeom prst="corner">
              <a:avLst>
                <a:gd name="adj1" fmla="val 19000"/>
                <a:gd name="adj2" fmla="val 19000"/>
              </a:avLst>
            </a:prstGeom>
            <a:solidFill>
              <a:sysClr val="window" lastClr="FFFFFF"/>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Segoe UI" panose="020B0502040204020203"/>
                <a:ea typeface="微软雅黑 Light" panose="020B0502040204020203" charset="-122"/>
                <a:cs typeface="+mn-cs"/>
              </a:endParaRPr>
            </a:p>
          </p:txBody>
        </p:sp>
        <p:sp>
          <p:nvSpPr>
            <p:cNvPr id="13" name="直角三角形 12"/>
            <p:cNvSpPr/>
            <p:nvPr userDrawn="1">
              <p:custDataLst>
                <p:tags r:id="rId9"/>
              </p:custDataLst>
            </p:nvPr>
          </p:nvSpPr>
          <p:spPr>
            <a:xfrm rot="13500000">
              <a:off x="4510429" y="6007426"/>
              <a:ext cx="199812" cy="199812"/>
            </a:xfrm>
            <a:prstGeom prst="rtTriangle">
              <a:avLst/>
            </a:prstGeom>
            <a:solidFill>
              <a:srgbClr val="06DCA9">
                <a:lumMod val="50000"/>
              </a:srgb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Segoe UI" panose="020B0502040204020203"/>
                <a:ea typeface="微软雅黑 Light" panose="020B0502040204020203" charset="-122"/>
                <a:cs typeface="+mn-cs"/>
              </a:endParaRPr>
            </a:p>
          </p:txBody>
        </p:sp>
      </p:grpSp>
      <p:sp>
        <p:nvSpPr>
          <p:cNvPr id="14" name="矩形 13"/>
          <p:cNvSpPr/>
          <p:nvPr>
            <p:custDataLst>
              <p:tags r:id="rId10"/>
            </p:custDataLst>
          </p:nvPr>
        </p:nvSpPr>
        <p:spPr>
          <a:xfrm>
            <a:off x="545426" y="-2"/>
            <a:ext cx="101886" cy="6858002"/>
          </a:xfrm>
          <a:prstGeom prst="rect">
            <a:avLst/>
          </a:prstGeom>
          <a:gradFill>
            <a:gsLst>
              <a:gs pos="80000">
                <a:srgbClr val="07A7AF"/>
              </a:gs>
              <a:gs pos="0">
                <a:srgbClr val="07A7AF">
                  <a:alpha val="0"/>
                </a:srgbClr>
              </a:gs>
            </a:gsLst>
            <a:lin ang="5400000" scaled="0"/>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Segoe UI" panose="020B0502040204020203"/>
              <a:ea typeface="微软雅黑 Light" panose="020B0502040204020203" charset="-122"/>
              <a:cs typeface="+mn-cs"/>
            </a:endParaRPr>
          </a:p>
        </p:txBody>
      </p:sp>
      <p:sp>
        <p:nvSpPr>
          <p:cNvPr id="15" name="矩形 14"/>
          <p:cNvSpPr/>
          <p:nvPr>
            <p:custDataLst>
              <p:tags r:id="rId11"/>
            </p:custDataLst>
          </p:nvPr>
        </p:nvSpPr>
        <p:spPr>
          <a:xfrm flipV="1">
            <a:off x="4158103" y="-2"/>
            <a:ext cx="101886" cy="6858002"/>
          </a:xfrm>
          <a:prstGeom prst="rect">
            <a:avLst/>
          </a:prstGeom>
          <a:gradFill>
            <a:gsLst>
              <a:gs pos="80000">
                <a:srgbClr val="07A7AF"/>
              </a:gs>
              <a:gs pos="0">
                <a:srgbClr val="07A7AF">
                  <a:alpha val="0"/>
                </a:srgbClr>
              </a:gs>
            </a:gsLst>
            <a:lin ang="5400000" scaled="0"/>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Segoe UI" panose="020B0502040204020203"/>
              <a:ea typeface="微软雅黑 Light" panose="020B0502040204020203" charset="-122"/>
              <a:cs typeface="+mn-cs"/>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9"/>
          <p:cNvSpPr txBox="1"/>
          <p:nvPr/>
        </p:nvSpPr>
        <p:spPr>
          <a:xfrm>
            <a:off x="975360" y="318770"/>
            <a:ext cx="11206480" cy="44196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600" b="1" kern="1200">
                <a:solidFill>
                  <a:schemeClr val="accent2">
                    <a:lumMod val="75000"/>
                  </a:schemeClr>
                </a:solidFill>
                <a:latin typeface="Arial" panose="020B0604020202020204" pitchFamily="34" charset="0"/>
                <a:ea typeface="Microsoft YaHei" panose="020B0503020204020204" pitchFamily="34" charset="-122"/>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b="1" kern="1200">
                <a:solidFill>
                  <a:schemeClr val="accent1"/>
                </a:solidFill>
                <a:latin typeface="+mj-ea"/>
                <a:ea typeface="+mj-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3200" b="1" i="0" u="none" strike="noStrike" kern="1200" cap="none" spc="0" normalizeH="0" baseline="0" noProof="0">
                <a:ln>
                  <a:noFill/>
                </a:ln>
                <a:solidFill>
                  <a:srgbClr val="07A7AF"/>
                </a:solidFill>
                <a:effectLst/>
                <a:uLnTx/>
                <a:uFillTx/>
                <a:latin typeface="Arial" panose="020B0604020202020204" pitchFamily="34" charset="0"/>
                <a:ea typeface="Microsoft YaHei" panose="020B0503020204020204" pitchFamily="34" charset="-122"/>
                <a:cs typeface="+mn-cs"/>
              </a:rPr>
              <a:t>DOS Header</a:t>
            </a:r>
            <a:endParaRPr kumimoji="0" lang="en-US" altLang="zh-CN" sz="3200" b="1" i="0" u="none" strike="noStrike" kern="1200" cap="none" spc="0" normalizeH="0" baseline="0" noProof="0">
              <a:ln>
                <a:noFill/>
              </a:ln>
              <a:solidFill>
                <a:srgbClr val="07A7AF"/>
              </a:solidFill>
              <a:effectLst/>
              <a:uLnTx/>
              <a:uFillTx/>
              <a:latin typeface="Arial" panose="020B0604020202020204" pitchFamily="34" charset="0"/>
              <a:ea typeface="Microsoft YaHei" panose="020B0503020204020204" pitchFamily="34" charset="-122"/>
              <a:cs typeface="+mn-cs"/>
            </a:endParaRPr>
          </a:p>
        </p:txBody>
      </p:sp>
      <p:grpSp>
        <p:nvGrpSpPr>
          <p:cNvPr id="4" name="组合 3"/>
          <p:cNvGrpSpPr/>
          <p:nvPr/>
        </p:nvGrpSpPr>
        <p:grpSpPr>
          <a:xfrm>
            <a:off x="1023620" y="1207135"/>
            <a:ext cx="8583930" cy="5270500"/>
            <a:chOff x="1612" y="1901"/>
            <a:chExt cx="13518" cy="8300"/>
          </a:xfrm>
        </p:grpSpPr>
        <p:grpSp>
          <p:nvGrpSpPr>
            <p:cNvPr id="11" name="组合 10"/>
            <p:cNvGrpSpPr/>
            <p:nvPr/>
          </p:nvGrpSpPr>
          <p:grpSpPr>
            <a:xfrm>
              <a:off x="4990" y="1901"/>
              <a:ext cx="10141" cy="7902"/>
              <a:chOff x="4474" y="2125"/>
              <a:chExt cx="10141" cy="7902"/>
            </a:xfrm>
          </p:grpSpPr>
          <p:sp>
            <p:nvSpPr>
              <p:cNvPr id="8" name="矩形 7"/>
              <p:cNvSpPr/>
              <p:nvPr>
                <p:custDataLst>
                  <p:tags r:id="rId1"/>
                </p:custDataLst>
              </p:nvPr>
            </p:nvSpPr>
            <p:spPr>
              <a:xfrm>
                <a:off x="4474" y="2125"/>
                <a:ext cx="10025" cy="7903"/>
              </a:xfrm>
              <a:prstGeom prst="rect">
                <a:avLst/>
              </a:prstGeom>
              <a:solidFill>
                <a:sysClr val="window" lastClr="FFFFFF">
                  <a:lumMod val="95000"/>
                </a:sysClr>
              </a:solidFill>
              <a:ln w="12700" cap="flat" cmpd="sng" algn="ctr">
                <a:solidFill>
                  <a:srgbClr val="07A7AF"/>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Segoe UI" panose="020B0502040204020203"/>
                  <a:ea typeface="微软雅黑 Light" panose="020B0502040204020203" charset="-122"/>
                  <a:cs typeface="+mn-cs"/>
                </a:endParaRPr>
              </a:p>
            </p:txBody>
          </p:sp>
          <p:sp>
            <p:nvSpPr>
              <p:cNvPr id="10" name="Text Box 7"/>
              <p:cNvSpPr txBox="1"/>
              <p:nvPr>
                <p:custDataLst>
                  <p:tags r:id="rId2"/>
                </p:custDataLst>
              </p:nvPr>
            </p:nvSpPr>
            <p:spPr>
              <a:xfrm>
                <a:off x="4585" y="2249"/>
                <a:ext cx="10030" cy="7778"/>
              </a:xfrm>
              <a:prstGeom prst="rect">
                <a:avLst/>
              </a:prstGeom>
              <a:noFill/>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0" algn="l" fontAlgn="auto">
                  <a:lnSpc>
                    <a:spcPts val="1800"/>
                  </a:lnSpc>
                </a:pPr>
                <a:r>
                  <a:rPr lang="en-US" sz="1700" dirty="0">
                    <a:latin typeface="Times New Roman" panose="02020603050405020304" charset="0"/>
                    <a:cs typeface="Times New Roman" panose="02020603050405020304" charset="0"/>
                  </a:rPr>
                  <a:t>typedef struct _IMAGE_DOS_HEADER {      // DOS .EXE header</a:t>
                </a:r>
                <a:endParaRPr lang="en-US" sz="1700" dirty="0">
                  <a:latin typeface="Times New Roman" panose="02020603050405020304" charset="0"/>
                  <a:cs typeface="Times New Roman" panose="02020603050405020304" charset="0"/>
                </a:endParaRPr>
              </a:p>
              <a:p>
                <a:pPr indent="0" algn="l" fontAlgn="auto">
                  <a:lnSpc>
                    <a:spcPts val="1800"/>
                  </a:lnSpc>
                </a:pPr>
                <a:r>
                  <a:rPr lang="en-US" sz="1700" dirty="0">
                    <a:latin typeface="Times New Roman" panose="02020603050405020304" charset="0"/>
                    <a:cs typeface="Times New Roman" panose="02020603050405020304" charset="0"/>
                  </a:rPr>
                  <a:t>    WORD   </a:t>
                </a:r>
                <a:r>
                  <a:rPr lang="en-US" sz="1700" dirty="0" err="1">
                    <a:latin typeface="Times New Roman" panose="02020603050405020304" charset="0"/>
                    <a:cs typeface="Times New Roman" panose="02020603050405020304" charset="0"/>
                  </a:rPr>
                  <a:t>e_magic</a:t>
                </a:r>
                <a:r>
                  <a:rPr lang="en-US" sz="1700" dirty="0">
                    <a:latin typeface="Times New Roman" panose="02020603050405020304" charset="0"/>
                    <a:cs typeface="Times New Roman" panose="02020603050405020304" charset="0"/>
                  </a:rPr>
                  <a:t>;                   </a:t>
                </a:r>
                <a:r>
                  <a:rPr lang="en-US" sz="1700" dirty="0">
                    <a:solidFill>
                      <a:srgbClr val="00B050"/>
                    </a:solidFill>
                    <a:latin typeface="Times New Roman" panose="02020603050405020304" charset="0"/>
                    <a:cs typeface="Times New Roman" panose="02020603050405020304" charset="0"/>
                  </a:rPr>
                  <a:t>// Magic number</a:t>
                </a:r>
                <a:endParaRPr lang="en-US" sz="1700" dirty="0">
                  <a:solidFill>
                    <a:srgbClr val="00B050"/>
                  </a:solidFill>
                  <a:latin typeface="Times New Roman" panose="02020603050405020304" charset="0"/>
                  <a:cs typeface="Times New Roman" panose="02020603050405020304" charset="0"/>
                </a:endParaRPr>
              </a:p>
              <a:p>
                <a:pPr indent="0" algn="l" fontAlgn="auto">
                  <a:lnSpc>
                    <a:spcPts val="1800"/>
                  </a:lnSpc>
                </a:pPr>
                <a:r>
                  <a:rPr lang="en-US" sz="1700" dirty="0">
                    <a:latin typeface="Times New Roman" panose="02020603050405020304" charset="0"/>
                    <a:cs typeface="Times New Roman" panose="02020603050405020304" charset="0"/>
                  </a:rPr>
                  <a:t>    WORD   </a:t>
                </a:r>
                <a:r>
                  <a:rPr lang="en-US" sz="1700" dirty="0" err="1">
                    <a:latin typeface="Times New Roman" panose="02020603050405020304" charset="0"/>
                    <a:cs typeface="Times New Roman" panose="02020603050405020304" charset="0"/>
                  </a:rPr>
                  <a:t>e_cblp</a:t>
                </a:r>
                <a:r>
                  <a:rPr lang="en-US" sz="1700" dirty="0">
                    <a:latin typeface="Times New Roman" panose="02020603050405020304" charset="0"/>
                    <a:cs typeface="Times New Roman" panose="02020603050405020304" charset="0"/>
                  </a:rPr>
                  <a:t>;                      </a:t>
                </a:r>
                <a:r>
                  <a:rPr lang="en-US" sz="1700" dirty="0">
                    <a:solidFill>
                      <a:srgbClr val="00B050"/>
                    </a:solidFill>
                    <a:latin typeface="Times New Roman" panose="02020603050405020304" charset="0"/>
                    <a:cs typeface="Times New Roman" panose="02020603050405020304" charset="0"/>
                  </a:rPr>
                  <a:t>// Bytes on last page of file</a:t>
                </a:r>
                <a:endParaRPr lang="en-US" sz="1700" dirty="0">
                  <a:solidFill>
                    <a:srgbClr val="00B050"/>
                  </a:solidFill>
                  <a:latin typeface="Times New Roman" panose="02020603050405020304" charset="0"/>
                  <a:cs typeface="Times New Roman" panose="02020603050405020304" charset="0"/>
                </a:endParaRPr>
              </a:p>
              <a:p>
                <a:pPr indent="0" algn="l" fontAlgn="auto">
                  <a:lnSpc>
                    <a:spcPts val="1800"/>
                  </a:lnSpc>
                </a:pPr>
                <a:r>
                  <a:rPr lang="en-US" sz="1700" dirty="0">
                    <a:latin typeface="Times New Roman" panose="02020603050405020304" charset="0"/>
                    <a:cs typeface="Times New Roman" panose="02020603050405020304" charset="0"/>
                  </a:rPr>
                  <a:t>    WORD   </a:t>
                </a:r>
                <a:r>
                  <a:rPr lang="en-US" sz="1700" dirty="0" err="1">
                    <a:latin typeface="Times New Roman" panose="02020603050405020304" charset="0"/>
                    <a:cs typeface="Times New Roman" panose="02020603050405020304" charset="0"/>
                  </a:rPr>
                  <a:t>e_cp</a:t>
                </a:r>
                <a:r>
                  <a:rPr lang="en-US" sz="1700" dirty="0">
                    <a:latin typeface="Times New Roman" panose="02020603050405020304" charset="0"/>
                    <a:cs typeface="Times New Roman" panose="02020603050405020304" charset="0"/>
                  </a:rPr>
                  <a:t>;                        </a:t>
                </a:r>
                <a:r>
                  <a:rPr lang="en-US" sz="1700" dirty="0">
                    <a:solidFill>
                      <a:srgbClr val="00B050"/>
                    </a:solidFill>
                    <a:latin typeface="Times New Roman" panose="02020603050405020304" charset="0"/>
                    <a:cs typeface="Times New Roman" panose="02020603050405020304" charset="0"/>
                  </a:rPr>
                  <a:t> // Pages in file</a:t>
                </a:r>
                <a:endParaRPr lang="en-US" sz="1700" dirty="0">
                  <a:latin typeface="Times New Roman" panose="02020603050405020304" charset="0"/>
                  <a:cs typeface="Times New Roman" panose="02020603050405020304" charset="0"/>
                </a:endParaRPr>
              </a:p>
              <a:p>
                <a:pPr indent="0" algn="l" fontAlgn="auto">
                  <a:lnSpc>
                    <a:spcPts val="1800"/>
                  </a:lnSpc>
                </a:pPr>
                <a:r>
                  <a:rPr lang="en-US" sz="1700" dirty="0">
                    <a:latin typeface="Times New Roman" panose="02020603050405020304" charset="0"/>
                    <a:cs typeface="Times New Roman" panose="02020603050405020304" charset="0"/>
                  </a:rPr>
                  <a:t>    WORD   </a:t>
                </a:r>
                <a:r>
                  <a:rPr lang="en-US" sz="1700" dirty="0" err="1">
                    <a:latin typeface="Times New Roman" panose="02020603050405020304" charset="0"/>
                    <a:cs typeface="Times New Roman" panose="02020603050405020304" charset="0"/>
                  </a:rPr>
                  <a:t>e_crlc</a:t>
                </a:r>
                <a:r>
                  <a:rPr lang="en-US" sz="1700" dirty="0">
                    <a:latin typeface="Times New Roman" panose="02020603050405020304" charset="0"/>
                    <a:cs typeface="Times New Roman" panose="02020603050405020304" charset="0"/>
                  </a:rPr>
                  <a:t>;                     </a:t>
                </a:r>
                <a:r>
                  <a:rPr lang="en-US" sz="1700" dirty="0">
                    <a:solidFill>
                      <a:srgbClr val="00B050"/>
                    </a:solidFill>
                    <a:latin typeface="Times New Roman" panose="02020603050405020304" charset="0"/>
                    <a:cs typeface="Times New Roman" panose="02020603050405020304" charset="0"/>
                  </a:rPr>
                  <a:t>  // Relocations</a:t>
                </a:r>
                <a:endParaRPr lang="en-US" sz="1700" dirty="0">
                  <a:latin typeface="Times New Roman" panose="02020603050405020304" charset="0"/>
                  <a:cs typeface="Times New Roman" panose="02020603050405020304" charset="0"/>
                </a:endParaRPr>
              </a:p>
              <a:p>
                <a:pPr indent="0" algn="l" fontAlgn="auto">
                  <a:lnSpc>
                    <a:spcPts val="1800"/>
                  </a:lnSpc>
                </a:pPr>
                <a:r>
                  <a:rPr lang="en-US" sz="1700" dirty="0">
                    <a:latin typeface="Times New Roman" panose="02020603050405020304" charset="0"/>
                    <a:cs typeface="Times New Roman" panose="02020603050405020304" charset="0"/>
                  </a:rPr>
                  <a:t>    WORD   </a:t>
                </a:r>
                <a:r>
                  <a:rPr lang="en-US" sz="1700" dirty="0" err="1">
                    <a:latin typeface="Times New Roman" panose="02020603050405020304" charset="0"/>
                    <a:cs typeface="Times New Roman" panose="02020603050405020304" charset="0"/>
                  </a:rPr>
                  <a:t>e_cparhdr</a:t>
                </a:r>
                <a:r>
                  <a:rPr lang="en-US" sz="1700" dirty="0">
                    <a:latin typeface="Times New Roman" panose="02020603050405020304" charset="0"/>
                    <a:cs typeface="Times New Roman" panose="02020603050405020304" charset="0"/>
                  </a:rPr>
                  <a:t>;                 </a:t>
                </a:r>
                <a:r>
                  <a:rPr lang="en-US" sz="1700" dirty="0">
                    <a:solidFill>
                      <a:srgbClr val="00B050"/>
                    </a:solidFill>
                    <a:latin typeface="Times New Roman" panose="02020603050405020304" charset="0"/>
                    <a:cs typeface="Times New Roman" panose="02020603050405020304" charset="0"/>
                  </a:rPr>
                  <a:t>// Size of header in paragraphs</a:t>
                </a:r>
                <a:endParaRPr lang="en-US" sz="1700" dirty="0">
                  <a:solidFill>
                    <a:srgbClr val="00B050"/>
                  </a:solidFill>
                  <a:latin typeface="Times New Roman" panose="02020603050405020304" charset="0"/>
                  <a:cs typeface="Times New Roman" panose="02020603050405020304" charset="0"/>
                </a:endParaRPr>
              </a:p>
              <a:p>
                <a:pPr indent="0" algn="l" fontAlgn="auto">
                  <a:lnSpc>
                    <a:spcPts val="1800"/>
                  </a:lnSpc>
                </a:pPr>
                <a:r>
                  <a:rPr lang="en-US" sz="1700" dirty="0">
                    <a:latin typeface="Times New Roman" panose="02020603050405020304" charset="0"/>
                    <a:cs typeface="Times New Roman" panose="02020603050405020304" charset="0"/>
                  </a:rPr>
                  <a:t>    WORD   </a:t>
                </a:r>
                <a:r>
                  <a:rPr lang="en-US" sz="1700" dirty="0" err="1">
                    <a:latin typeface="Times New Roman" panose="02020603050405020304" charset="0"/>
                    <a:cs typeface="Times New Roman" panose="02020603050405020304" charset="0"/>
                  </a:rPr>
                  <a:t>e_minalloc</a:t>
                </a:r>
                <a:r>
                  <a:rPr lang="en-US" sz="1700" dirty="0">
                    <a:latin typeface="Times New Roman" panose="02020603050405020304" charset="0"/>
                    <a:cs typeface="Times New Roman" panose="02020603050405020304" charset="0"/>
                  </a:rPr>
                  <a:t>;               </a:t>
                </a:r>
                <a:r>
                  <a:rPr lang="en-US" sz="1700" dirty="0">
                    <a:solidFill>
                      <a:srgbClr val="00B050"/>
                    </a:solidFill>
                    <a:latin typeface="Times New Roman" panose="02020603050405020304" charset="0"/>
                    <a:cs typeface="Times New Roman" panose="02020603050405020304" charset="0"/>
                  </a:rPr>
                  <a:t>// Minimum extra paragraphs needed</a:t>
                </a:r>
                <a:endParaRPr lang="en-US" sz="1700" dirty="0">
                  <a:latin typeface="Times New Roman" panose="02020603050405020304" charset="0"/>
                  <a:cs typeface="Times New Roman" panose="02020603050405020304" charset="0"/>
                </a:endParaRPr>
              </a:p>
              <a:p>
                <a:pPr indent="0" algn="l" fontAlgn="auto">
                  <a:lnSpc>
                    <a:spcPts val="1800"/>
                  </a:lnSpc>
                </a:pPr>
                <a:r>
                  <a:rPr lang="en-US" sz="1700" dirty="0">
                    <a:latin typeface="Times New Roman" panose="02020603050405020304" charset="0"/>
                    <a:cs typeface="Times New Roman" panose="02020603050405020304" charset="0"/>
                  </a:rPr>
                  <a:t>    WORD   </a:t>
                </a:r>
                <a:r>
                  <a:rPr lang="en-US" sz="1700" dirty="0" err="1">
                    <a:latin typeface="Times New Roman" panose="02020603050405020304" charset="0"/>
                    <a:cs typeface="Times New Roman" panose="02020603050405020304" charset="0"/>
                  </a:rPr>
                  <a:t>e_maxalloc</a:t>
                </a:r>
                <a:r>
                  <a:rPr lang="en-US" sz="1700" dirty="0">
                    <a:latin typeface="Times New Roman" panose="02020603050405020304" charset="0"/>
                    <a:cs typeface="Times New Roman" panose="02020603050405020304" charset="0"/>
                  </a:rPr>
                  <a:t>;              </a:t>
                </a:r>
                <a:r>
                  <a:rPr lang="en-US" sz="1700" dirty="0">
                    <a:solidFill>
                      <a:srgbClr val="00B050"/>
                    </a:solidFill>
                    <a:latin typeface="Times New Roman" panose="02020603050405020304" charset="0"/>
                    <a:cs typeface="Times New Roman" panose="02020603050405020304" charset="0"/>
                  </a:rPr>
                  <a:t>// Maximum extra paragraphs needed</a:t>
                </a:r>
                <a:endParaRPr lang="en-US" sz="1700" dirty="0">
                  <a:latin typeface="Times New Roman" panose="02020603050405020304" charset="0"/>
                  <a:cs typeface="Times New Roman" panose="02020603050405020304" charset="0"/>
                </a:endParaRPr>
              </a:p>
              <a:p>
                <a:pPr indent="0" algn="l" fontAlgn="auto">
                  <a:lnSpc>
                    <a:spcPts val="1800"/>
                  </a:lnSpc>
                </a:pPr>
                <a:r>
                  <a:rPr lang="en-US" sz="1700" dirty="0">
                    <a:latin typeface="Times New Roman" panose="02020603050405020304" charset="0"/>
                    <a:cs typeface="Times New Roman" panose="02020603050405020304" charset="0"/>
                  </a:rPr>
                  <a:t>    WORD   </a:t>
                </a:r>
                <a:r>
                  <a:rPr lang="en-US" sz="1700" dirty="0" err="1">
                    <a:latin typeface="Times New Roman" panose="02020603050405020304" charset="0"/>
                    <a:cs typeface="Times New Roman" panose="02020603050405020304" charset="0"/>
                  </a:rPr>
                  <a:t>e_ss</a:t>
                </a:r>
                <a:r>
                  <a:rPr lang="en-US" sz="1700" dirty="0">
                    <a:latin typeface="Times New Roman" panose="02020603050405020304" charset="0"/>
                    <a:cs typeface="Times New Roman" panose="02020603050405020304" charset="0"/>
                  </a:rPr>
                  <a:t>;                         </a:t>
                </a:r>
                <a:r>
                  <a:rPr lang="en-US" sz="1700" dirty="0">
                    <a:solidFill>
                      <a:srgbClr val="00B050"/>
                    </a:solidFill>
                    <a:latin typeface="Times New Roman" panose="02020603050405020304" charset="0"/>
                    <a:cs typeface="Times New Roman" panose="02020603050405020304" charset="0"/>
                  </a:rPr>
                  <a:t> // Initial (relative) SS value</a:t>
                </a:r>
                <a:endParaRPr lang="en-US" sz="1700" dirty="0">
                  <a:latin typeface="Times New Roman" panose="02020603050405020304" charset="0"/>
                  <a:cs typeface="Times New Roman" panose="02020603050405020304" charset="0"/>
                </a:endParaRPr>
              </a:p>
              <a:p>
                <a:pPr indent="0" algn="l" fontAlgn="auto">
                  <a:lnSpc>
                    <a:spcPts val="1800"/>
                  </a:lnSpc>
                </a:pPr>
                <a:r>
                  <a:rPr lang="en-US" sz="1700" dirty="0">
                    <a:latin typeface="Times New Roman" panose="02020603050405020304" charset="0"/>
                    <a:cs typeface="Times New Roman" panose="02020603050405020304" charset="0"/>
                  </a:rPr>
                  <a:t>    WORD   </a:t>
                </a:r>
                <a:r>
                  <a:rPr lang="en-US" sz="1700" dirty="0" err="1">
                    <a:latin typeface="Times New Roman" panose="02020603050405020304" charset="0"/>
                    <a:cs typeface="Times New Roman" panose="02020603050405020304" charset="0"/>
                  </a:rPr>
                  <a:t>e_sp</a:t>
                </a:r>
                <a:r>
                  <a:rPr lang="en-US" sz="1700" dirty="0">
                    <a:latin typeface="Times New Roman" panose="02020603050405020304" charset="0"/>
                    <a:cs typeface="Times New Roman" panose="02020603050405020304" charset="0"/>
                  </a:rPr>
                  <a:t>;                          </a:t>
                </a:r>
                <a:r>
                  <a:rPr lang="en-US" sz="1700" dirty="0">
                    <a:solidFill>
                      <a:srgbClr val="00B050"/>
                    </a:solidFill>
                    <a:latin typeface="Times New Roman" panose="02020603050405020304" charset="0"/>
                    <a:cs typeface="Times New Roman" panose="02020603050405020304" charset="0"/>
                  </a:rPr>
                  <a:t>// Initial SP value</a:t>
                </a:r>
                <a:endParaRPr lang="en-US" sz="1700" dirty="0">
                  <a:latin typeface="Times New Roman" panose="02020603050405020304" charset="0"/>
                  <a:cs typeface="Times New Roman" panose="02020603050405020304" charset="0"/>
                </a:endParaRPr>
              </a:p>
              <a:p>
                <a:pPr indent="0" algn="l" fontAlgn="auto">
                  <a:lnSpc>
                    <a:spcPts val="1800"/>
                  </a:lnSpc>
                </a:pPr>
                <a:r>
                  <a:rPr lang="en-US" sz="1700" dirty="0">
                    <a:latin typeface="Times New Roman" panose="02020603050405020304" charset="0"/>
                    <a:cs typeface="Times New Roman" panose="02020603050405020304" charset="0"/>
                  </a:rPr>
                  <a:t>    WORD   </a:t>
                </a:r>
                <a:r>
                  <a:rPr lang="en-US" sz="1700" dirty="0" err="1">
                    <a:latin typeface="Times New Roman" panose="02020603050405020304" charset="0"/>
                    <a:cs typeface="Times New Roman" panose="02020603050405020304" charset="0"/>
                  </a:rPr>
                  <a:t>e_csum</a:t>
                </a:r>
                <a:r>
                  <a:rPr lang="en-US" sz="1700" dirty="0">
                    <a:latin typeface="Times New Roman" panose="02020603050405020304" charset="0"/>
                    <a:cs typeface="Times New Roman" panose="02020603050405020304" charset="0"/>
                  </a:rPr>
                  <a:t>;                    </a:t>
                </a:r>
                <a:r>
                  <a:rPr lang="en-US" sz="1700" dirty="0">
                    <a:solidFill>
                      <a:srgbClr val="00B050"/>
                    </a:solidFill>
                    <a:latin typeface="Times New Roman" panose="02020603050405020304" charset="0"/>
                    <a:cs typeface="Times New Roman" panose="02020603050405020304" charset="0"/>
                  </a:rPr>
                  <a:t> // Checksum</a:t>
                </a:r>
                <a:endParaRPr lang="en-US" sz="1700" dirty="0">
                  <a:latin typeface="Times New Roman" panose="02020603050405020304" charset="0"/>
                  <a:cs typeface="Times New Roman" panose="02020603050405020304" charset="0"/>
                </a:endParaRPr>
              </a:p>
              <a:p>
                <a:pPr indent="0" algn="l" fontAlgn="auto">
                  <a:lnSpc>
                    <a:spcPts val="1800"/>
                  </a:lnSpc>
                </a:pPr>
                <a:r>
                  <a:rPr lang="en-US" sz="1700" dirty="0">
                    <a:latin typeface="Times New Roman" panose="02020603050405020304" charset="0"/>
                    <a:cs typeface="Times New Roman" panose="02020603050405020304" charset="0"/>
                  </a:rPr>
                  <a:t>    WORD   </a:t>
                </a:r>
                <a:r>
                  <a:rPr lang="en-US" sz="1700" dirty="0" err="1">
                    <a:latin typeface="Times New Roman" panose="02020603050405020304" charset="0"/>
                    <a:cs typeface="Times New Roman" panose="02020603050405020304" charset="0"/>
                  </a:rPr>
                  <a:t>e_ip</a:t>
                </a:r>
                <a:r>
                  <a:rPr lang="en-US" sz="1700" dirty="0">
                    <a:latin typeface="Times New Roman" panose="02020603050405020304" charset="0"/>
                    <a:cs typeface="Times New Roman" panose="02020603050405020304" charset="0"/>
                  </a:rPr>
                  <a:t>;                          </a:t>
                </a:r>
                <a:r>
                  <a:rPr lang="en-US" sz="1700" dirty="0">
                    <a:solidFill>
                      <a:srgbClr val="00B050"/>
                    </a:solidFill>
                    <a:latin typeface="Times New Roman" panose="02020603050405020304" charset="0"/>
                    <a:cs typeface="Times New Roman" panose="02020603050405020304" charset="0"/>
                  </a:rPr>
                  <a:t>// Initial IP value</a:t>
                </a:r>
                <a:endParaRPr lang="en-US" sz="1700" dirty="0">
                  <a:latin typeface="Times New Roman" panose="02020603050405020304" charset="0"/>
                  <a:cs typeface="Times New Roman" panose="02020603050405020304" charset="0"/>
                </a:endParaRPr>
              </a:p>
              <a:p>
                <a:pPr indent="0" algn="l" fontAlgn="auto">
                  <a:lnSpc>
                    <a:spcPts val="1800"/>
                  </a:lnSpc>
                </a:pPr>
                <a:r>
                  <a:rPr lang="en-US" sz="1700" dirty="0">
                    <a:latin typeface="Times New Roman" panose="02020603050405020304" charset="0"/>
                    <a:cs typeface="Times New Roman" panose="02020603050405020304" charset="0"/>
                  </a:rPr>
                  <a:t>    WORD   </a:t>
                </a:r>
                <a:r>
                  <a:rPr lang="en-US" sz="1700" dirty="0" err="1">
                    <a:latin typeface="Times New Roman" panose="02020603050405020304" charset="0"/>
                    <a:cs typeface="Times New Roman" panose="02020603050405020304" charset="0"/>
                  </a:rPr>
                  <a:t>e_cs</a:t>
                </a:r>
                <a:r>
                  <a:rPr lang="en-US" sz="1700" dirty="0">
                    <a:latin typeface="Times New Roman" panose="02020603050405020304" charset="0"/>
                    <a:cs typeface="Times New Roman" panose="02020603050405020304" charset="0"/>
                  </a:rPr>
                  <a:t>;                          </a:t>
                </a:r>
                <a:r>
                  <a:rPr lang="en-US" sz="1700" dirty="0">
                    <a:solidFill>
                      <a:srgbClr val="00B050"/>
                    </a:solidFill>
                    <a:latin typeface="Times New Roman" panose="02020603050405020304" charset="0"/>
                    <a:cs typeface="Times New Roman" panose="02020603050405020304" charset="0"/>
                  </a:rPr>
                  <a:t>// Initial (relative) CS value</a:t>
                </a:r>
                <a:endParaRPr lang="en-US" sz="1700" dirty="0">
                  <a:latin typeface="Times New Roman" panose="02020603050405020304" charset="0"/>
                  <a:cs typeface="Times New Roman" panose="02020603050405020304" charset="0"/>
                </a:endParaRPr>
              </a:p>
              <a:p>
                <a:pPr indent="0" algn="l" fontAlgn="auto">
                  <a:lnSpc>
                    <a:spcPts val="1800"/>
                  </a:lnSpc>
                </a:pPr>
                <a:r>
                  <a:rPr lang="en-US" sz="1700" dirty="0">
                    <a:latin typeface="Times New Roman" panose="02020603050405020304" charset="0"/>
                    <a:cs typeface="Times New Roman" panose="02020603050405020304" charset="0"/>
                  </a:rPr>
                  <a:t>    WORD   </a:t>
                </a:r>
                <a:r>
                  <a:rPr lang="en-US" sz="1700" dirty="0" err="1">
                    <a:latin typeface="Times New Roman" panose="02020603050405020304" charset="0"/>
                    <a:cs typeface="Times New Roman" panose="02020603050405020304" charset="0"/>
                  </a:rPr>
                  <a:t>e_lfarlc</a:t>
                </a:r>
                <a:r>
                  <a:rPr lang="en-US" sz="1700" dirty="0">
                    <a:latin typeface="Times New Roman" panose="02020603050405020304" charset="0"/>
                    <a:cs typeface="Times New Roman" panose="02020603050405020304" charset="0"/>
                  </a:rPr>
                  <a:t>;                     </a:t>
                </a:r>
                <a:r>
                  <a:rPr lang="en-US" sz="1700" dirty="0">
                    <a:solidFill>
                      <a:srgbClr val="00B050"/>
                    </a:solidFill>
                    <a:latin typeface="Times New Roman" panose="02020603050405020304" charset="0"/>
                    <a:cs typeface="Times New Roman" panose="02020603050405020304" charset="0"/>
                  </a:rPr>
                  <a:t>// File address of relocation table</a:t>
                </a:r>
                <a:endParaRPr lang="en-US" sz="1700" dirty="0">
                  <a:latin typeface="Times New Roman" panose="02020603050405020304" charset="0"/>
                  <a:cs typeface="Times New Roman" panose="02020603050405020304" charset="0"/>
                </a:endParaRPr>
              </a:p>
              <a:p>
                <a:pPr indent="0" algn="l" fontAlgn="auto">
                  <a:lnSpc>
                    <a:spcPts val="1800"/>
                  </a:lnSpc>
                </a:pPr>
                <a:r>
                  <a:rPr lang="en-US" sz="1700" dirty="0">
                    <a:latin typeface="Times New Roman" panose="02020603050405020304" charset="0"/>
                    <a:cs typeface="Times New Roman" panose="02020603050405020304" charset="0"/>
                  </a:rPr>
                  <a:t>    WORD   </a:t>
                </a:r>
                <a:r>
                  <a:rPr lang="en-US" sz="1700" dirty="0" err="1">
                    <a:latin typeface="Times New Roman" panose="02020603050405020304" charset="0"/>
                    <a:cs typeface="Times New Roman" panose="02020603050405020304" charset="0"/>
                  </a:rPr>
                  <a:t>e_ovno</a:t>
                </a:r>
                <a:r>
                  <a:rPr lang="en-US" sz="1700" dirty="0">
                    <a:latin typeface="Times New Roman" panose="02020603050405020304" charset="0"/>
                    <a:cs typeface="Times New Roman" panose="02020603050405020304" charset="0"/>
                  </a:rPr>
                  <a:t>;                    </a:t>
                </a:r>
                <a:r>
                  <a:rPr lang="en-US" sz="1700" dirty="0">
                    <a:solidFill>
                      <a:srgbClr val="00B050"/>
                    </a:solidFill>
                    <a:latin typeface="Times New Roman" panose="02020603050405020304" charset="0"/>
                    <a:cs typeface="Times New Roman" panose="02020603050405020304" charset="0"/>
                  </a:rPr>
                  <a:t> // Overlay number</a:t>
                </a:r>
                <a:endParaRPr lang="en-US" sz="1700" dirty="0">
                  <a:solidFill>
                    <a:srgbClr val="00B050"/>
                  </a:solidFill>
                  <a:latin typeface="Times New Roman" panose="02020603050405020304" charset="0"/>
                  <a:cs typeface="Times New Roman" panose="02020603050405020304" charset="0"/>
                </a:endParaRPr>
              </a:p>
              <a:p>
                <a:pPr indent="0" algn="l" fontAlgn="auto">
                  <a:lnSpc>
                    <a:spcPts val="1800"/>
                  </a:lnSpc>
                </a:pPr>
                <a:r>
                  <a:rPr lang="en-US" sz="1700" dirty="0">
                    <a:latin typeface="Times New Roman" panose="02020603050405020304" charset="0"/>
                    <a:cs typeface="Times New Roman" panose="02020603050405020304" charset="0"/>
                  </a:rPr>
                  <a:t>    WORD   </a:t>
                </a:r>
                <a:r>
                  <a:rPr lang="en-US" sz="1700" dirty="0" err="1">
                    <a:latin typeface="Times New Roman" panose="02020603050405020304" charset="0"/>
                    <a:cs typeface="Times New Roman" panose="02020603050405020304" charset="0"/>
                  </a:rPr>
                  <a:t>e_res</a:t>
                </a:r>
                <a:r>
                  <a:rPr lang="en-US" sz="1700" dirty="0">
                    <a:latin typeface="Times New Roman" panose="02020603050405020304" charset="0"/>
                    <a:cs typeface="Times New Roman" panose="02020603050405020304" charset="0"/>
                  </a:rPr>
                  <a:t>[4];                    </a:t>
                </a:r>
                <a:r>
                  <a:rPr lang="en-US" sz="1700" dirty="0">
                    <a:solidFill>
                      <a:srgbClr val="00B050"/>
                    </a:solidFill>
                    <a:latin typeface="Times New Roman" panose="02020603050405020304" charset="0"/>
                    <a:cs typeface="Times New Roman" panose="02020603050405020304" charset="0"/>
                  </a:rPr>
                  <a:t>// Reserved words</a:t>
                </a:r>
                <a:endParaRPr lang="en-US" sz="1700" dirty="0">
                  <a:latin typeface="Times New Roman" panose="02020603050405020304" charset="0"/>
                  <a:cs typeface="Times New Roman" panose="02020603050405020304" charset="0"/>
                </a:endParaRPr>
              </a:p>
              <a:p>
                <a:pPr indent="0" algn="l" fontAlgn="auto">
                  <a:lnSpc>
                    <a:spcPts val="1800"/>
                  </a:lnSpc>
                </a:pPr>
                <a:r>
                  <a:rPr lang="en-US" sz="1700" dirty="0">
                    <a:latin typeface="Times New Roman" panose="02020603050405020304" charset="0"/>
                    <a:cs typeface="Times New Roman" panose="02020603050405020304" charset="0"/>
                  </a:rPr>
                  <a:t>    WORD   </a:t>
                </a:r>
                <a:r>
                  <a:rPr lang="en-US" sz="1700" dirty="0" err="1">
                    <a:latin typeface="Times New Roman" panose="02020603050405020304" charset="0"/>
                    <a:cs typeface="Times New Roman" panose="02020603050405020304" charset="0"/>
                  </a:rPr>
                  <a:t>e_oemid</a:t>
                </a:r>
                <a:r>
                  <a:rPr lang="en-US" sz="1700" dirty="0">
                    <a:latin typeface="Times New Roman" panose="02020603050405020304" charset="0"/>
                    <a:cs typeface="Times New Roman" panose="02020603050405020304" charset="0"/>
                  </a:rPr>
                  <a:t>;                  </a:t>
                </a:r>
                <a:r>
                  <a:rPr lang="en-US" sz="1700" dirty="0">
                    <a:solidFill>
                      <a:srgbClr val="00B050"/>
                    </a:solidFill>
                    <a:latin typeface="Times New Roman" panose="02020603050405020304" charset="0"/>
                    <a:cs typeface="Times New Roman" panose="02020603050405020304" charset="0"/>
                  </a:rPr>
                  <a:t> // OEM identifier (for </a:t>
                </a:r>
                <a:r>
                  <a:rPr lang="en-US" sz="1700" dirty="0" err="1">
                    <a:solidFill>
                      <a:srgbClr val="00B050"/>
                    </a:solidFill>
                    <a:latin typeface="Times New Roman" panose="02020603050405020304" charset="0"/>
                    <a:cs typeface="Times New Roman" panose="02020603050405020304" charset="0"/>
                  </a:rPr>
                  <a:t>e_oeminfo</a:t>
                </a:r>
                <a:r>
                  <a:rPr lang="en-US" sz="1700" dirty="0">
                    <a:solidFill>
                      <a:srgbClr val="00B050"/>
                    </a:solidFill>
                    <a:latin typeface="Times New Roman" panose="02020603050405020304" charset="0"/>
                    <a:cs typeface="Times New Roman" panose="02020603050405020304" charset="0"/>
                  </a:rPr>
                  <a:t>)</a:t>
                </a:r>
                <a:endParaRPr lang="en-US" sz="1700" dirty="0">
                  <a:latin typeface="Times New Roman" panose="02020603050405020304" charset="0"/>
                  <a:cs typeface="Times New Roman" panose="02020603050405020304" charset="0"/>
                </a:endParaRPr>
              </a:p>
              <a:p>
                <a:pPr indent="0" algn="l" fontAlgn="auto">
                  <a:lnSpc>
                    <a:spcPts val="1800"/>
                  </a:lnSpc>
                </a:pPr>
                <a:r>
                  <a:rPr lang="en-US" sz="1700" dirty="0">
                    <a:latin typeface="Times New Roman" panose="02020603050405020304" charset="0"/>
                    <a:cs typeface="Times New Roman" panose="02020603050405020304" charset="0"/>
                  </a:rPr>
                  <a:t>    WORD   </a:t>
                </a:r>
                <a:r>
                  <a:rPr lang="en-US" sz="1700" dirty="0" err="1">
                    <a:latin typeface="Times New Roman" panose="02020603050405020304" charset="0"/>
                    <a:cs typeface="Times New Roman" panose="02020603050405020304" charset="0"/>
                  </a:rPr>
                  <a:t>e_oeminfo</a:t>
                </a:r>
                <a:r>
                  <a:rPr lang="en-US" sz="1700" dirty="0">
                    <a:latin typeface="Times New Roman" panose="02020603050405020304" charset="0"/>
                    <a:cs typeface="Times New Roman" panose="02020603050405020304" charset="0"/>
                  </a:rPr>
                  <a:t>;                </a:t>
                </a:r>
                <a:r>
                  <a:rPr lang="en-US" sz="1700" dirty="0">
                    <a:solidFill>
                      <a:srgbClr val="00B050"/>
                    </a:solidFill>
                    <a:latin typeface="Times New Roman" panose="02020603050405020304" charset="0"/>
                    <a:cs typeface="Times New Roman" panose="02020603050405020304" charset="0"/>
                  </a:rPr>
                  <a:t>// OEM information; </a:t>
                </a:r>
                <a:r>
                  <a:rPr lang="en-US" sz="1700" dirty="0" err="1">
                    <a:solidFill>
                      <a:srgbClr val="00B050"/>
                    </a:solidFill>
                    <a:latin typeface="Times New Roman" panose="02020603050405020304" charset="0"/>
                    <a:cs typeface="Times New Roman" panose="02020603050405020304" charset="0"/>
                  </a:rPr>
                  <a:t>e_oemid</a:t>
                </a:r>
                <a:r>
                  <a:rPr lang="en-US" sz="1700" dirty="0">
                    <a:solidFill>
                      <a:srgbClr val="00B050"/>
                    </a:solidFill>
                    <a:latin typeface="Times New Roman" panose="02020603050405020304" charset="0"/>
                    <a:cs typeface="Times New Roman" panose="02020603050405020304" charset="0"/>
                  </a:rPr>
                  <a:t> specific</a:t>
                </a:r>
                <a:endParaRPr lang="en-US" sz="1700" dirty="0">
                  <a:solidFill>
                    <a:srgbClr val="00B050"/>
                  </a:solidFill>
                  <a:latin typeface="Times New Roman" panose="02020603050405020304" charset="0"/>
                  <a:cs typeface="Times New Roman" panose="02020603050405020304" charset="0"/>
                </a:endParaRPr>
              </a:p>
              <a:p>
                <a:pPr indent="0" algn="l" fontAlgn="auto">
                  <a:lnSpc>
                    <a:spcPts val="1800"/>
                  </a:lnSpc>
                </a:pPr>
                <a:r>
                  <a:rPr lang="en-US" sz="1700" dirty="0">
                    <a:latin typeface="Times New Roman" panose="02020603050405020304" charset="0"/>
                    <a:cs typeface="Times New Roman" panose="02020603050405020304" charset="0"/>
                  </a:rPr>
                  <a:t>    WORD   e_res2[10];                </a:t>
                </a:r>
                <a:r>
                  <a:rPr lang="en-US" sz="1700" dirty="0">
                    <a:solidFill>
                      <a:srgbClr val="00B050"/>
                    </a:solidFill>
                    <a:latin typeface="Times New Roman" panose="02020603050405020304" charset="0"/>
                    <a:cs typeface="Times New Roman" panose="02020603050405020304" charset="0"/>
                  </a:rPr>
                  <a:t>// Reserved words</a:t>
                </a:r>
                <a:endParaRPr lang="en-US" sz="1700" dirty="0">
                  <a:latin typeface="Times New Roman" panose="02020603050405020304" charset="0"/>
                  <a:cs typeface="Times New Roman" panose="02020603050405020304" charset="0"/>
                </a:endParaRPr>
              </a:p>
              <a:p>
                <a:pPr indent="0" algn="l" fontAlgn="auto">
                  <a:lnSpc>
                    <a:spcPts val="1800"/>
                  </a:lnSpc>
                </a:pPr>
                <a:r>
                  <a:rPr lang="en-US" sz="1700" dirty="0">
                    <a:latin typeface="Times New Roman" panose="02020603050405020304" charset="0"/>
                    <a:cs typeface="Times New Roman" panose="02020603050405020304" charset="0"/>
                  </a:rPr>
                  <a:t>    LONG   </a:t>
                </a:r>
                <a:r>
                  <a:rPr lang="en-US" sz="1700" dirty="0" err="1">
                    <a:latin typeface="Times New Roman" panose="02020603050405020304" charset="0"/>
                    <a:cs typeface="Times New Roman" panose="02020603050405020304" charset="0"/>
                  </a:rPr>
                  <a:t>e_lfanew</a:t>
                </a:r>
                <a:r>
                  <a:rPr lang="en-US" sz="1700" dirty="0">
                    <a:latin typeface="Times New Roman" panose="02020603050405020304" charset="0"/>
                    <a:cs typeface="Times New Roman" panose="02020603050405020304" charset="0"/>
                  </a:rPr>
                  <a:t>;                    </a:t>
                </a:r>
                <a:r>
                  <a:rPr lang="en-US" sz="1700" dirty="0">
                    <a:solidFill>
                      <a:srgbClr val="00B050"/>
                    </a:solidFill>
                    <a:latin typeface="Times New Roman" panose="02020603050405020304" charset="0"/>
                    <a:cs typeface="Times New Roman" panose="02020603050405020304" charset="0"/>
                  </a:rPr>
                  <a:t>// File address of new exe header</a:t>
                </a:r>
                <a:endParaRPr lang="en-US" sz="1700" dirty="0">
                  <a:solidFill>
                    <a:srgbClr val="00B050"/>
                  </a:solidFill>
                  <a:latin typeface="Times New Roman" panose="02020603050405020304" charset="0"/>
                  <a:cs typeface="Times New Roman" panose="02020603050405020304" charset="0"/>
                </a:endParaRPr>
              </a:p>
              <a:p>
                <a:pPr indent="0" algn="l" fontAlgn="auto">
                  <a:lnSpc>
                    <a:spcPts val="1800"/>
                  </a:lnSpc>
                </a:pPr>
                <a:r>
                  <a:rPr lang="en-US" sz="1700" dirty="0">
                    <a:latin typeface="Times New Roman" panose="02020603050405020304" charset="0"/>
                    <a:cs typeface="Times New Roman" panose="02020603050405020304" charset="0"/>
                  </a:rPr>
                  <a:t>  } IMAGE_DOS_HEADER, *PIMAGE_DOS_HEADER;</a:t>
                </a:r>
                <a:endParaRPr lang="en-US" sz="1700" dirty="0">
                  <a:latin typeface="Times New Roman" panose="02020603050405020304" charset="0"/>
                  <a:cs typeface="Times New Roman" panose="02020603050405020304" charset="0"/>
                </a:endParaRPr>
              </a:p>
            </p:txBody>
          </p:sp>
        </p:grpSp>
        <p:pic>
          <p:nvPicPr>
            <p:cNvPr id="192" name="http://photo-static-api.fotomore.com/creative/vcg/400/new/VCG41N1047788002.jpg" descr="&amp;pky15109947357_sjzg_VCG41N1047788002&amp;2&amp;src_rpledit_likech&amp;"/>
            <p:cNvPicPr>
              <a:picLocks noChangeAspect="1"/>
            </p:cNvPicPr>
            <p:nvPr>
              <p:custDataLst>
                <p:tags r:id="rId3"/>
              </p:custDataLst>
            </p:nvPr>
          </p:nvPicPr>
          <p:blipFill>
            <a:blip r:embed="rId4">
              <a:clrChange>
                <a:clrFrom>
                  <a:srgbClr val="FFFFFF">
                    <a:alpha val="100000"/>
                  </a:srgbClr>
                </a:clrFrom>
                <a:clrTo>
                  <a:srgbClr val="FFFFFF">
                    <a:alpha val="100000"/>
                    <a:alpha val="0"/>
                  </a:srgbClr>
                </a:clrTo>
              </a:clrChange>
            </a:blip>
            <a:srcRect l="19290" t="8723" r="13911" b="47911"/>
            <a:stretch>
              <a:fillRect/>
            </a:stretch>
          </p:blipFill>
          <p:spPr>
            <a:xfrm>
              <a:off x="1612" y="6831"/>
              <a:ext cx="3358" cy="3370"/>
            </a:xfrm>
            <a:prstGeom prst="rect">
              <a:avLst/>
            </a:prstGeom>
          </p:spPr>
        </p:pic>
      </p:grpSp>
    </p:spTree>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p:cNvPicPr>
            <a:picLocks noChangeAspect="1"/>
          </p:cNvPicPr>
          <p:nvPr>
            <p:custDataLst>
              <p:tags r:id="rId1"/>
            </p:custDataLst>
          </p:nvPr>
        </p:nvPicPr>
        <p:blipFill>
          <a:blip r:embed="rId2"/>
          <a:stretch>
            <a:fillRect/>
          </a:stretch>
        </p:blipFill>
        <p:spPr>
          <a:xfrm>
            <a:off x="1788160" y="217805"/>
            <a:ext cx="4680000" cy="6504473"/>
          </a:xfrm>
          <a:prstGeom prst="rect">
            <a:avLst/>
          </a:prstGeom>
          <a:noFill/>
          <a:ln>
            <a:noFill/>
          </a:ln>
        </p:spPr>
      </p:pic>
      <p:sp>
        <p:nvSpPr>
          <p:cNvPr id="18" name="矩形 17"/>
          <p:cNvSpPr/>
          <p:nvPr>
            <p:custDataLst>
              <p:tags r:id="rId3"/>
            </p:custDataLst>
          </p:nvPr>
        </p:nvSpPr>
        <p:spPr>
          <a:xfrm>
            <a:off x="6468110" y="1716405"/>
            <a:ext cx="539115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3000" b="1">
                <a:latin typeface="Arial" panose="020B0604020202020204" pitchFamily="34" charset="0"/>
                <a:cs typeface="Arial" panose="020B0604020202020204" pitchFamily="34" charset="0"/>
              </a:rPr>
              <a:t>WORD   e_magic: 5A4D</a:t>
            </a:r>
            <a:endParaRPr lang="zh-CN" altLang="en-US" sz="3000" b="1">
              <a:latin typeface="Arial" panose="020B0604020202020204" pitchFamily="34" charset="0"/>
              <a:cs typeface="Arial" panose="020B0604020202020204" pitchFamily="34" charset="0"/>
            </a:endParaRPr>
          </a:p>
        </p:txBody>
      </p:sp>
      <p:sp>
        <p:nvSpPr>
          <p:cNvPr id="6" name="矩形 5"/>
          <p:cNvSpPr/>
          <p:nvPr>
            <p:custDataLst>
              <p:tags r:id="rId4"/>
            </p:custDataLst>
          </p:nvPr>
        </p:nvSpPr>
        <p:spPr>
          <a:xfrm>
            <a:off x="2554605" y="473075"/>
            <a:ext cx="43053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矩形 11"/>
          <p:cNvSpPr/>
          <p:nvPr>
            <p:custDataLst>
              <p:tags r:id="rId5"/>
            </p:custDataLst>
          </p:nvPr>
        </p:nvSpPr>
        <p:spPr>
          <a:xfrm>
            <a:off x="3020060" y="473075"/>
            <a:ext cx="43053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矩形 12"/>
          <p:cNvSpPr/>
          <p:nvPr>
            <p:custDataLst>
              <p:tags r:id="rId6"/>
            </p:custDataLst>
          </p:nvPr>
        </p:nvSpPr>
        <p:spPr>
          <a:xfrm>
            <a:off x="6595110" y="1843405"/>
            <a:ext cx="539115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3000" b="1">
                <a:latin typeface="Arial" panose="020B0604020202020204" pitchFamily="34" charset="0"/>
                <a:cs typeface="Arial" panose="020B0604020202020204" pitchFamily="34" charset="0"/>
              </a:rPr>
              <a:t>WORD   e_cblp: 009</a:t>
            </a:r>
            <a:r>
              <a:rPr lang="en-US" altLang="zh-CN" sz="3000" b="1">
                <a:latin typeface="Arial" panose="020B0604020202020204" pitchFamily="34" charset="0"/>
                <a:cs typeface="Arial" panose="020B0604020202020204" pitchFamily="34" charset="0"/>
              </a:rPr>
              <a:t>0</a:t>
            </a:r>
            <a:endParaRPr lang="en-US" altLang="zh-CN" sz="3000" b="1">
              <a:latin typeface="Arial" panose="020B0604020202020204" pitchFamily="34" charset="0"/>
              <a:cs typeface="Arial" panose="020B0604020202020204" pitchFamily="34" charset="0"/>
            </a:endParaRPr>
          </a:p>
        </p:txBody>
      </p:sp>
      <p:sp>
        <p:nvSpPr>
          <p:cNvPr id="15" name="矩形 14"/>
          <p:cNvSpPr/>
          <p:nvPr>
            <p:custDataLst>
              <p:tags r:id="rId7"/>
            </p:custDataLst>
          </p:nvPr>
        </p:nvSpPr>
        <p:spPr>
          <a:xfrm>
            <a:off x="3500755" y="473075"/>
            <a:ext cx="43053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矩形 15"/>
          <p:cNvSpPr/>
          <p:nvPr>
            <p:custDataLst>
              <p:tags r:id="rId8"/>
            </p:custDataLst>
          </p:nvPr>
        </p:nvSpPr>
        <p:spPr>
          <a:xfrm>
            <a:off x="6660515" y="2045970"/>
            <a:ext cx="539115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WORD   e_cp:  0003</a:t>
            </a:r>
            <a:endParaRPr sz="3000" b="1">
              <a:latin typeface="Arial" panose="020B0604020202020204" pitchFamily="34" charset="0"/>
              <a:cs typeface="Arial" panose="020B0604020202020204" pitchFamily="34" charset="0"/>
            </a:endParaRPr>
          </a:p>
        </p:txBody>
      </p:sp>
      <p:sp>
        <p:nvSpPr>
          <p:cNvPr id="17" name="矩形 16"/>
          <p:cNvSpPr/>
          <p:nvPr>
            <p:custDataLst>
              <p:tags r:id="rId9"/>
            </p:custDataLst>
          </p:nvPr>
        </p:nvSpPr>
        <p:spPr>
          <a:xfrm>
            <a:off x="3973830" y="473075"/>
            <a:ext cx="43053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矩形 18"/>
          <p:cNvSpPr/>
          <p:nvPr>
            <p:custDataLst>
              <p:tags r:id="rId10"/>
            </p:custDataLst>
          </p:nvPr>
        </p:nvSpPr>
        <p:spPr>
          <a:xfrm>
            <a:off x="6722110" y="1970405"/>
            <a:ext cx="539115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WORD   e_crlc: 0000</a:t>
            </a:r>
            <a:endParaRPr sz="3000" b="1">
              <a:latin typeface="Arial" panose="020B0604020202020204" pitchFamily="34" charset="0"/>
              <a:cs typeface="Arial" panose="020B0604020202020204" pitchFamily="34" charset="0"/>
            </a:endParaRPr>
          </a:p>
        </p:txBody>
      </p:sp>
      <p:sp>
        <p:nvSpPr>
          <p:cNvPr id="20" name="矩形 19"/>
          <p:cNvSpPr/>
          <p:nvPr>
            <p:custDataLst>
              <p:tags r:id="rId11"/>
            </p:custDataLst>
          </p:nvPr>
        </p:nvSpPr>
        <p:spPr>
          <a:xfrm>
            <a:off x="4459605" y="473075"/>
            <a:ext cx="43053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矩形 20"/>
          <p:cNvSpPr/>
          <p:nvPr>
            <p:custDataLst>
              <p:tags r:id="rId12"/>
            </p:custDataLst>
          </p:nvPr>
        </p:nvSpPr>
        <p:spPr>
          <a:xfrm>
            <a:off x="6849110" y="2097405"/>
            <a:ext cx="539115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WORD   e_cparhdr: 0004</a:t>
            </a:r>
            <a:endParaRPr sz="3000" b="1">
              <a:latin typeface="Arial" panose="020B0604020202020204" pitchFamily="34" charset="0"/>
              <a:cs typeface="Arial" panose="020B0604020202020204" pitchFamily="34" charset="0"/>
            </a:endParaRPr>
          </a:p>
        </p:txBody>
      </p:sp>
      <p:sp>
        <p:nvSpPr>
          <p:cNvPr id="22" name="矩形 21"/>
          <p:cNvSpPr/>
          <p:nvPr>
            <p:custDataLst>
              <p:tags r:id="rId13"/>
            </p:custDataLst>
          </p:nvPr>
        </p:nvSpPr>
        <p:spPr>
          <a:xfrm>
            <a:off x="4927600" y="473075"/>
            <a:ext cx="43053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矩形 22"/>
          <p:cNvSpPr/>
          <p:nvPr>
            <p:custDataLst>
              <p:tags r:id="rId14"/>
            </p:custDataLst>
          </p:nvPr>
        </p:nvSpPr>
        <p:spPr>
          <a:xfrm>
            <a:off x="6468110" y="1878330"/>
            <a:ext cx="539115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WORD   e_minalloc: 0000</a:t>
            </a:r>
            <a:endParaRPr sz="3000" b="1">
              <a:latin typeface="Arial" panose="020B0604020202020204" pitchFamily="34" charset="0"/>
              <a:cs typeface="Arial" panose="020B0604020202020204" pitchFamily="34" charset="0"/>
            </a:endParaRPr>
          </a:p>
        </p:txBody>
      </p:sp>
      <p:sp>
        <p:nvSpPr>
          <p:cNvPr id="24" name="矩形 23"/>
          <p:cNvSpPr/>
          <p:nvPr>
            <p:custDataLst>
              <p:tags r:id="rId15"/>
            </p:custDataLst>
          </p:nvPr>
        </p:nvSpPr>
        <p:spPr>
          <a:xfrm>
            <a:off x="5403215" y="473075"/>
            <a:ext cx="43053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矩形 24"/>
          <p:cNvSpPr/>
          <p:nvPr>
            <p:custDataLst>
              <p:tags r:id="rId16"/>
            </p:custDataLst>
          </p:nvPr>
        </p:nvSpPr>
        <p:spPr>
          <a:xfrm>
            <a:off x="6976110" y="2224405"/>
            <a:ext cx="539115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WORD   e_maxalloc: FFFF</a:t>
            </a:r>
            <a:endParaRPr sz="3000" b="1">
              <a:latin typeface="Arial" panose="020B0604020202020204" pitchFamily="34" charset="0"/>
              <a:cs typeface="Arial" panose="020B0604020202020204" pitchFamily="34" charset="0"/>
            </a:endParaRPr>
          </a:p>
        </p:txBody>
      </p:sp>
      <p:sp>
        <p:nvSpPr>
          <p:cNvPr id="26" name="矩形 25"/>
          <p:cNvSpPr/>
          <p:nvPr>
            <p:custDataLst>
              <p:tags r:id="rId17"/>
            </p:custDataLst>
          </p:nvPr>
        </p:nvSpPr>
        <p:spPr>
          <a:xfrm>
            <a:off x="5883910" y="473075"/>
            <a:ext cx="43053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p:cNvSpPr/>
          <p:nvPr>
            <p:custDataLst>
              <p:tags r:id="rId18"/>
            </p:custDataLst>
          </p:nvPr>
        </p:nvSpPr>
        <p:spPr>
          <a:xfrm>
            <a:off x="6660515" y="1716405"/>
            <a:ext cx="539115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WORD   e_ss: 0000</a:t>
            </a:r>
            <a:endParaRPr sz="3000" b="1">
              <a:latin typeface="Arial" panose="020B0604020202020204" pitchFamily="34" charset="0"/>
              <a:cs typeface="Arial" panose="020B0604020202020204" pitchFamily="34" charset="0"/>
            </a:endParaRPr>
          </a:p>
        </p:txBody>
      </p:sp>
      <p:sp>
        <p:nvSpPr>
          <p:cNvPr id="28" name="矩形 27"/>
          <p:cNvSpPr/>
          <p:nvPr>
            <p:custDataLst>
              <p:tags r:id="rId19"/>
            </p:custDataLst>
          </p:nvPr>
        </p:nvSpPr>
        <p:spPr>
          <a:xfrm>
            <a:off x="2554605" y="668655"/>
            <a:ext cx="43053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p:cNvSpPr/>
          <p:nvPr>
            <p:custDataLst>
              <p:tags r:id="rId20"/>
            </p:custDataLst>
          </p:nvPr>
        </p:nvSpPr>
        <p:spPr>
          <a:xfrm>
            <a:off x="7103110" y="2351405"/>
            <a:ext cx="539115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WORD   e_sp: 00B8</a:t>
            </a:r>
            <a:endParaRPr sz="3000" b="1">
              <a:latin typeface="Arial" panose="020B0604020202020204" pitchFamily="34" charset="0"/>
              <a:cs typeface="Arial" panose="020B0604020202020204" pitchFamily="34" charset="0"/>
            </a:endParaRPr>
          </a:p>
        </p:txBody>
      </p:sp>
      <p:sp>
        <p:nvSpPr>
          <p:cNvPr id="30" name="矩形 29"/>
          <p:cNvSpPr/>
          <p:nvPr>
            <p:custDataLst>
              <p:tags r:id="rId21"/>
            </p:custDataLst>
          </p:nvPr>
        </p:nvSpPr>
        <p:spPr>
          <a:xfrm>
            <a:off x="3020060" y="668655"/>
            <a:ext cx="43053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矩形 30"/>
          <p:cNvSpPr/>
          <p:nvPr>
            <p:custDataLst>
              <p:tags r:id="rId22"/>
            </p:custDataLst>
          </p:nvPr>
        </p:nvSpPr>
        <p:spPr>
          <a:xfrm>
            <a:off x="6595110" y="2005330"/>
            <a:ext cx="539115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WORD   e_csum: 0000</a:t>
            </a:r>
            <a:endParaRPr sz="3000" b="1">
              <a:latin typeface="Arial" panose="020B0604020202020204" pitchFamily="34" charset="0"/>
              <a:cs typeface="Arial" panose="020B0604020202020204" pitchFamily="34" charset="0"/>
            </a:endParaRPr>
          </a:p>
        </p:txBody>
      </p:sp>
      <p:sp>
        <p:nvSpPr>
          <p:cNvPr id="32" name="矩形 31"/>
          <p:cNvSpPr/>
          <p:nvPr>
            <p:custDataLst>
              <p:tags r:id="rId23"/>
            </p:custDataLst>
          </p:nvPr>
        </p:nvSpPr>
        <p:spPr>
          <a:xfrm>
            <a:off x="3500755" y="668655"/>
            <a:ext cx="43053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矩形 32"/>
          <p:cNvSpPr/>
          <p:nvPr>
            <p:custDataLst>
              <p:tags r:id="rId24"/>
            </p:custDataLst>
          </p:nvPr>
        </p:nvSpPr>
        <p:spPr>
          <a:xfrm>
            <a:off x="6787515" y="1843405"/>
            <a:ext cx="539115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WORD   e_ip: 0000</a:t>
            </a:r>
            <a:endParaRPr sz="3000" b="1">
              <a:latin typeface="Arial" panose="020B0604020202020204" pitchFamily="34" charset="0"/>
              <a:cs typeface="Arial" panose="020B0604020202020204" pitchFamily="34" charset="0"/>
            </a:endParaRPr>
          </a:p>
        </p:txBody>
      </p:sp>
      <p:sp>
        <p:nvSpPr>
          <p:cNvPr id="34" name="矩形 33"/>
          <p:cNvSpPr/>
          <p:nvPr>
            <p:custDataLst>
              <p:tags r:id="rId25"/>
            </p:custDataLst>
          </p:nvPr>
        </p:nvSpPr>
        <p:spPr>
          <a:xfrm>
            <a:off x="3973830" y="668655"/>
            <a:ext cx="43053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矩形 34"/>
          <p:cNvSpPr/>
          <p:nvPr>
            <p:custDataLst>
              <p:tags r:id="rId26"/>
            </p:custDataLst>
          </p:nvPr>
        </p:nvSpPr>
        <p:spPr>
          <a:xfrm>
            <a:off x="6468110" y="1532255"/>
            <a:ext cx="539115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WORD   e_cs: 0000</a:t>
            </a:r>
            <a:endParaRPr sz="3000" b="1">
              <a:latin typeface="Arial" panose="020B0604020202020204" pitchFamily="34" charset="0"/>
              <a:cs typeface="Arial" panose="020B0604020202020204" pitchFamily="34" charset="0"/>
            </a:endParaRPr>
          </a:p>
        </p:txBody>
      </p:sp>
      <p:sp>
        <p:nvSpPr>
          <p:cNvPr id="36" name="矩形 35"/>
          <p:cNvSpPr/>
          <p:nvPr>
            <p:custDataLst>
              <p:tags r:id="rId27"/>
            </p:custDataLst>
          </p:nvPr>
        </p:nvSpPr>
        <p:spPr>
          <a:xfrm>
            <a:off x="4459605" y="668655"/>
            <a:ext cx="43053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矩形 36"/>
          <p:cNvSpPr/>
          <p:nvPr>
            <p:custDataLst>
              <p:tags r:id="rId28"/>
            </p:custDataLst>
          </p:nvPr>
        </p:nvSpPr>
        <p:spPr>
          <a:xfrm>
            <a:off x="6595110" y="1659255"/>
            <a:ext cx="539115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WORD   e_lfarlc: 0040</a:t>
            </a:r>
            <a:endParaRPr sz="3000" b="1">
              <a:latin typeface="Arial" panose="020B0604020202020204" pitchFamily="34" charset="0"/>
              <a:cs typeface="Arial" panose="020B0604020202020204" pitchFamily="34" charset="0"/>
            </a:endParaRPr>
          </a:p>
        </p:txBody>
      </p:sp>
      <p:sp>
        <p:nvSpPr>
          <p:cNvPr id="38" name="矩形 37"/>
          <p:cNvSpPr/>
          <p:nvPr>
            <p:custDataLst>
              <p:tags r:id="rId29"/>
            </p:custDataLst>
          </p:nvPr>
        </p:nvSpPr>
        <p:spPr>
          <a:xfrm>
            <a:off x="4927600" y="668655"/>
            <a:ext cx="43053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矩形 38"/>
          <p:cNvSpPr/>
          <p:nvPr>
            <p:custDataLst>
              <p:tags r:id="rId30"/>
            </p:custDataLst>
          </p:nvPr>
        </p:nvSpPr>
        <p:spPr>
          <a:xfrm>
            <a:off x="6660515" y="2397125"/>
            <a:ext cx="539115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WORD   e_ovno: 0000</a:t>
            </a:r>
            <a:endParaRPr sz="3000" b="1">
              <a:latin typeface="Arial" panose="020B0604020202020204" pitchFamily="34" charset="0"/>
              <a:cs typeface="Arial" panose="020B0604020202020204" pitchFamily="34" charset="0"/>
            </a:endParaRPr>
          </a:p>
        </p:txBody>
      </p:sp>
      <p:sp>
        <p:nvSpPr>
          <p:cNvPr id="41" name="矩形 40"/>
          <p:cNvSpPr/>
          <p:nvPr>
            <p:custDataLst>
              <p:tags r:id="rId31"/>
            </p:custDataLst>
          </p:nvPr>
        </p:nvSpPr>
        <p:spPr>
          <a:xfrm>
            <a:off x="5403215" y="668655"/>
            <a:ext cx="913765"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矩形 41"/>
          <p:cNvSpPr/>
          <p:nvPr>
            <p:custDataLst>
              <p:tags r:id="rId32"/>
            </p:custDataLst>
          </p:nvPr>
        </p:nvSpPr>
        <p:spPr>
          <a:xfrm>
            <a:off x="2554605" y="857885"/>
            <a:ext cx="87884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矩形 42"/>
          <p:cNvSpPr/>
          <p:nvPr>
            <p:custDataLst>
              <p:tags r:id="rId33"/>
            </p:custDataLst>
          </p:nvPr>
        </p:nvSpPr>
        <p:spPr>
          <a:xfrm>
            <a:off x="4801235" y="2185670"/>
            <a:ext cx="725043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WORD   e_res[4]: 0000 0000 0000 0000</a:t>
            </a:r>
            <a:endParaRPr sz="3000" b="1">
              <a:latin typeface="Arial" panose="020B0604020202020204" pitchFamily="34" charset="0"/>
              <a:cs typeface="Arial" panose="020B0604020202020204" pitchFamily="34" charset="0"/>
            </a:endParaRPr>
          </a:p>
        </p:txBody>
      </p:sp>
      <p:sp>
        <p:nvSpPr>
          <p:cNvPr id="44" name="矩形 43"/>
          <p:cNvSpPr/>
          <p:nvPr>
            <p:custDataLst>
              <p:tags r:id="rId34"/>
            </p:custDataLst>
          </p:nvPr>
        </p:nvSpPr>
        <p:spPr>
          <a:xfrm>
            <a:off x="3500755" y="857885"/>
            <a:ext cx="43053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矩形 44"/>
          <p:cNvSpPr/>
          <p:nvPr>
            <p:custDataLst>
              <p:tags r:id="rId35"/>
            </p:custDataLst>
          </p:nvPr>
        </p:nvSpPr>
        <p:spPr>
          <a:xfrm>
            <a:off x="6660515" y="2185670"/>
            <a:ext cx="539115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WORD   e_oemid: 0000</a:t>
            </a:r>
            <a:endParaRPr sz="3000" b="1">
              <a:latin typeface="Arial" panose="020B0604020202020204" pitchFamily="34" charset="0"/>
              <a:cs typeface="Arial" panose="020B0604020202020204" pitchFamily="34" charset="0"/>
            </a:endParaRPr>
          </a:p>
        </p:txBody>
      </p:sp>
      <p:sp>
        <p:nvSpPr>
          <p:cNvPr id="46" name="矩形 45"/>
          <p:cNvSpPr/>
          <p:nvPr>
            <p:custDataLst>
              <p:tags r:id="rId36"/>
            </p:custDataLst>
          </p:nvPr>
        </p:nvSpPr>
        <p:spPr>
          <a:xfrm>
            <a:off x="3973830" y="857885"/>
            <a:ext cx="43053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矩形 46"/>
          <p:cNvSpPr/>
          <p:nvPr>
            <p:custDataLst>
              <p:tags r:id="rId37"/>
            </p:custDataLst>
          </p:nvPr>
        </p:nvSpPr>
        <p:spPr>
          <a:xfrm>
            <a:off x="6787515" y="2524125"/>
            <a:ext cx="539115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WORD   e_oeminfo: 0000</a:t>
            </a:r>
            <a:endParaRPr sz="3000" b="1">
              <a:latin typeface="Arial" panose="020B0604020202020204" pitchFamily="34" charset="0"/>
              <a:cs typeface="Arial" panose="020B0604020202020204" pitchFamily="34" charset="0"/>
            </a:endParaRPr>
          </a:p>
        </p:txBody>
      </p:sp>
      <p:sp>
        <p:nvSpPr>
          <p:cNvPr id="48" name="矩形 47"/>
          <p:cNvSpPr/>
          <p:nvPr>
            <p:custDataLst>
              <p:tags r:id="rId38"/>
            </p:custDataLst>
          </p:nvPr>
        </p:nvSpPr>
        <p:spPr>
          <a:xfrm>
            <a:off x="4459605" y="857885"/>
            <a:ext cx="1858645"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矩形 48"/>
          <p:cNvSpPr/>
          <p:nvPr>
            <p:custDataLst>
              <p:tags r:id="rId39"/>
            </p:custDataLst>
          </p:nvPr>
        </p:nvSpPr>
        <p:spPr>
          <a:xfrm>
            <a:off x="2554605" y="1051560"/>
            <a:ext cx="282956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矩形 49"/>
          <p:cNvSpPr/>
          <p:nvPr>
            <p:custDataLst>
              <p:tags r:id="rId40"/>
            </p:custDataLst>
          </p:nvPr>
        </p:nvSpPr>
        <p:spPr>
          <a:xfrm>
            <a:off x="472440" y="3620135"/>
            <a:ext cx="12012295"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2700" b="1">
                <a:latin typeface="Arial" panose="020B0604020202020204" pitchFamily="34" charset="0"/>
                <a:cs typeface="Arial" panose="020B0604020202020204" pitchFamily="34" charset="0"/>
              </a:rPr>
              <a:t>WORD   e_res2[10]: 0000 0000 0000 0000 0000 0000 0000 0000 0000 0000</a:t>
            </a:r>
            <a:endParaRPr sz="2700" b="1">
              <a:latin typeface="Arial" panose="020B0604020202020204" pitchFamily="34" charset="0"/>
              <a:cs typeface="Arial" panose="020B0604020202020204" pitchFamily="34" charset="0"/>
            </a:endParaRPr>
          </a:p>
        </p:txBody>
      </p:sp>
      <p:sp>
        <p:nvSpPr>
          <p:cNvPr id="52" name="矩形 51"/>
          <p:cNvSpPr/>
          <p:nvPr>
            <p:custDataLst>
              <p:tags r:id="rId41"/>
            </p:custDataLst>
          </p:nvPr>
        </p:nvSpPr>
        <p:spPr>
          <a:xfrm>
            <a:off x="5403215" y="1051560"/>
            <a:ext cx="913765"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矩形 52"/>
          <p:cNvSpPr/>
          <p:nvPr>
            <p:custDataLst>
              <p:tags r:id="rId42"/>
            </p:custDataLst>
          </p:nvPr>
        </p:nvSpPr>
        <p:spPr>
          <a:xfrm>
            <a:off x="6800850" y="3620135"/>
            <a:ext cx="539115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LONG   e_lfanew: 0000 0080</a:t>
            </a:r>
            <a:endParaRPr sz="3000" b="1">
              <a:latin typeface="Arial" panose="020B0604020202020204" pitchFamily="34" charset="0"/>
              <a:cs typeface="Arial" panose="020B0604020202020204" pitchFamily="34" charset="0"/>
            </a:endParaRPr>
          </a:p>
        </p:txBody>
      </p:sp>
      <p:sp>
        <p:nvSpPr>
          <p:cNvPr id="8" name="内容占位符 9"/>
          <p:cNvSpPr txBox="1"/>
          <p:nvPr>
            <p:custDataLst>
              <p:tags r:id="rId43"/>
            </p:custDataLst>
          </p:nvPr>
        </p:nvSpPr>
        <p:spPr>
          <a:xfrm>
            <a:off x="8037830" y="388620"/>
            <a:ext cx="3618230" cy="44196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600" b="1" kern="1200">
                <a:solidFill>
                  <a:srgbClr val="D1202F"/>
                </a:solidFill>
                <a:latin typeface="Arial" panose="020B0604020202020204" pitchFamily="34" charset="0"/>
                <a:ea typeface="Microsoft YaHei" panose="020B0503020204020204" pitchFamily="34" charset="-122"/>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b="1" kern="1200">
                <a:solidFill>
                  <a:schemeClr val="accent1"/>
                </a:solidFill>
                <a:latin typeface="+mj-ea"/>
                <a:ea typeface="+mj-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3600" b="1" i="0" u="none" strike="noStrike" kern="1200" cap="none" spc="0" normalizeH="0" baseline="0" noProof="0">
                <a:ln>
                  <a:noFill/>
                </a:ln>
                <a:solidFill>
                  <a:srgbClr val="D1202F"/>
                </a:solidFill>
                <a:effectLst/>
                <a:uLnTx/>
                <a:uFillTx/>
                <a:latin typeface="Arial" panose="020B0604020202020204" pitchFamily="34" charset="0"/>
                <a:ea typeface="Microsoft YaHei" panose="020B0503020204020204" pitchFamily="34" charset="-122"/>
                <a:cs typeface="+mn-cs"/>
              </a:rPr>
              <a:t>PE</a:t>
            </a:r>
            <a:endParaRPr kumimoji="0" lang="en-US" altLang="zh-CN" sz="3600" b="1" i="0" u="none" strike="noStrike" kern="1200" cap="none" spc="0" normalizeH="0" baseline="0" noProof="0" dirty="0">
              <a:ln>
                <a:noFill/>
              </a:ln>
              <a:solidFill>
                <a:srgbClr val="D1202F"/>
              </a:solidFill>
              <a:effectLst/>
              <a:uLnTx/>
              <a:uFillTx/>
              <a:latin typeface="Arial" panose="020B0604020202020204" pitchFamily="34" charset="0"/>
              <a:ea typeface="Microsoft YaHei" panose="020B0503020204020204" pitchFamily="34"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wipe(right)">
                                      <p:cBhvr>
                                        <p:cTn id="10" dur="500"/>
                                        <p:tgtEl>
                                          <p:spTgt spid="18"/>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xit" presetSubtype="4" fill="hold" grpId="2" nodeType="clickEffect">
                                  <p:stCondLst>
                                    <p:cond delay="0"/>
                                  </p:stCondLst>
                                  <p:childTnLst>
                                    <p:animEffect transition="out" filter="wipe(down)">
                                      <p:cBhvr>
                                        <p:cTn id="14" dur="500"/>
                                        <p:tgtEl>
                                          <p:spTgt spid="6"/>
                                        </p:tgtEl>
                                      </p:cBhvr>
                                    </p:animEffect>
                                    <p:set>
                                      <p:cBhvr>
                                        <p:cTn id="15" dur="1" fill="hold">
                                          <p:stCondLst>
                                            <p:cond delay="499"/>
                                          </p:stCondLst>
                                        </p:cTn>
                                        <p:tgtEl>
                                          <p:spTgt spid="6"/>
                                        </p:tgtEl>
                                        <p:attrNameLst>
                                          <p:attrName>style.visibility</p:attrName>
                                        </p:attrNameLst>
                                      </p:cBhvr>
                                      <p:to>
                                        <p:strVal val="hidden"/>
                                      </p:to>
                                    </p:set>
                                  </p:childTnLst>
                                </p:cTn>
                              </p:par>
                              <p:par>
                                <p:cTn id="16" presetID="22" presetClass="exit" presetSubtype="8" fill="hold" grpId="2" nodeType="withEffect">
                                  <p:stCondLst>
                                    <p:cond delay="0"/>
                                  </p:stCondLst>
                                  <p:childTnLst>
                                    <p:animEffect transition="out" filter="wipe(left)">
                                      <p:cBhvr>
                                        <p:cTn id="17" dur="500"/>
                                        <p:tgtEl>
                                          <p:spTgt spid="18"/>
                                        </p:tgtEl>
                                      </p:cBhvr>
                                    </p:animEffect>
                                    <p:set>
                                      <p:cBhvr>
                                        <p:cTn id="18" dur="1" fill="hold">
                                          <p:stCondLst>
                                            <p:cond delay="499"/>
                                          </p:stCondLst>
                                        </p:cTn>
                                        <p:tgtEl>
                                          <p:spTgt spid="18"/>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wipe(up)">
                                      <p:cBhvr>
                                        <p:cTn id="23" dur="500"/>
                                        <p:tgtEl>
                                          <p:spTgt spid="12"/>
                                        </p:tgtEl>
                                      </p:cBhvr>
                                    </p:animEffect>
                                  </p:childTnLst>
                                </p:cTn>
                              </p:par>
                              <p:par>
                                <p:cTn id="24" presetID="22" presetClass="entr" presetSubtype="2" fill="hold" grpId="0" nodeType="withEffect">
                                  <p:stCondLst>
                                    <p:cond delay="0"/>
                                  </p:stCondLst>
                                  <p:childTnLst>
                                    <p:set>
                                      <p:cBhvr>
                                        <p:cTn id="25" dur="1" fill="hold">
                                          <p:stCondLst>
                                            <p:cond delay="0"/>
                                          </p:stCondLst>
                                        </p:cTn>
                                        <p:tgtEl>
                                          <p:spTgt spid="13"/>
                                        </p:tgtEl>
                                        <p:attrNameLst>
                                          <p:attrName>style.visibility</p:attrName>
                                        </p:attrNameLst>
                                      </p:cBhvr>
                                      <p:to>
                                        <p:strVal val="visible"/>
                                      </p:to>
                                    </p:set>
                                    <p:animEffect transition="in" filter="wipe(right)">
                                      <p:cBhvr>
                                        <p:cTn id="26" dur="500"/>
                                        <p:tgtEl>
                                          <p:spTgt spid="13"/>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xit" presetSubtype="4" fill="hold" grpId="2" nodeType="clickEffect">
                                  <p:stCondLst>
                                    <p:cond delay="0"/>
                                  </p:stCondLst>
                                  <p:childTnLst>
                                    <p:animEffect transition="out" filter="wipe(down)">
                                      <p:cBhvr>
                                        <p:cTn id="30" dur="500"/>
                                        <p:tgtEl>
                                          <p:spTgt spid="12"/>
                                        </p:tgtEl>
                                      </p:cBhvr>
                                    </p:animEffect>
                                    <p:set>
                                      <p:cBhvr>
                                        <p:cTn id="31" dur="1" fill="hold">
                                          <p:stCondLst>
                                            <p:cond delay="499"/>
                                          </p:stCondLst>
                                        </p:cTn>
                                        <p:tgtEl>
                                          <p:spTgt spid="12"/>
                                        </p:tgtEl>
                                        <p:attrNameLst>
                                          <p:attrName>style.visibility</p:attrName>
                                        </p:attrNameLst>
                                      </p:cBhvr>
                                      <p:to>
                                        <p:strVal val="hidden"/>
                                      </p:to>
                                    </p:set>
                                  </p:childTnLst>
                                </p:cTn>
                              </p:par>
                              <p:par>
                                <p:cTn id="32" presetID="22" presetClass="exit" presetSubtype="8" fill="hold" grpId="2" nodeType="withEffect">
                                  <p:stCondLst>
                                    <p:cond delay="0"/>
                                  </p:stCondLst>
                                  <p:childTnLst>
                                    <p:animEffect transition="out" filter="wipe(left)">
                                      <p:cBhvr>
                                        <p:cTn id="33" dur="500"/>
                                        <p:tgtEl>
                                          <p:spTgt spid="13"/>
                                        </p:tgtEl>
                                      </p:cBhvr>
                                    </p:animEffect>
                                    <p:set>
                                      <p:cBhvr>
                                        <p:cTn id="34" dur="1" fill="hold">
                                          <p:stCondLst>
                                            <p:cond delay="499"/>
                                          </p:stCondLst>
                                        </p:cTn>
                                        <p:tgtEl>
                                          <p:spTgt spid="13"/>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22" presetClass="entr" presetSubtype="1" fill="hold" grpId="0" nodeType="click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up)">
                                      <p:cBhvr>
                                        <p:cTn id="39" dur="500"/>
                                        <p:tgtEl>
                                          <p:spTgt spid="15"/>
                                        </p:tgtEl>
                                      </p:cBhvr>
                                    </p:animEffect>
                                  </p:childTnLst>
                                </p:cTn>
                              </p:par>
                              <p:par>
                                <p:cTn id="40" presetID="22" presetClass="entr" presetSubtype="2"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wipe(right)">
                                      <p:cBhvr>
                                        <p:cTn id="42" dur="500"/>
                                        <p:tgtEl>
                                          <p:spTgt spid="16"/>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xit" presetSubtype="4" fill="hold" grpId="2" nodeType="clickEffect">
                                  <p:stCondLst>
                                    <p:cond delay="0"/>
                                  </p:stCondLst>
                                  <p:childTnLst>
                                    <p:animEffect transition="out" filter="wipe(down)">
                                      <p:cBhvr>
                                        <p:cTn id="46" dur="500"/>
                                        <p:tgtEl>
                                          <p:spTgt spid="15"/>
                                        </p:tgtEl>
                                      </p:cBhvr>
                                    </p:animEffect>
                                    <p:set>
                                      <p:cBhvr>
                                        <p:cTn id="47" dur="1" fill="hold">
                                          <p:stCondLst>
                                            <p:cond delay="499"/>
                                          </p:stCondLst>
                                        </p:cTn>
                                        <p:tgtEl>
                                          <p:spTgt spid="15"/>
                                        </p:tgtEl>
                                        <p:attrNameLst>
                                          <p:attrName>style.visibility</p:attrName>
                                        </p:attrNameLst>
                                      </p:cBhvr>
                                      <p:to>
                                        <p:strVal val="hidden"/>
                                      </p:to>
                                    </p:set>
                                  </p:childTnLst>
                                </p:cTn>
                              </p:par>
                              <p:par>
                                <p:cTn id="48" presetID="22" presetClass="exit" presetSubtype="8" fill="hold" grpId="2" nodeType="withEffect">
                                  <p:stCondLst>
                                    <p:cond delay="0"/>
                                  </p:stCondLst>
                                  <p:childTnLst>
                                    <p:animEffect transition="out" filter="wipe(left)">
                                      <p:cBhvr>
                                        <p:cTn id="49" dur="500"/>
                                        <p:tgtEl>
                                          <p:spTgt spid="16"/>
                                        </p:tgtEl>
                                      </p:cBhvr>
                                    </p:animEffect>
                                    <p:set>
                                      <p:cBhvr>
                                        <p:cTn id="50" dur="1" fill="hold">
                                          <p:stCondLst>
                                            <p:cond delay="499"/>
                                          </p:stCondLst>
                                        </p:cTn>
                                        <p:tgtEl>
                                          <p:spTgt spid="16"/>
                                        </p:tgtEl>
                                        <p:attrNameLst>
                                          <p:attrName>style.visibility</p:attrName>
                                        </p:attrNameLst>
                                      </p:cBhvr>
                                      <p:to>
                                        <p:strVal val="hidden"/>
                                      </p:to>
                                    </p:set>
                                  </p:childTnLst>
                                </p:cTn>
                              </p:par>
                            </p:childTnLst>
                          </p:cTn>
                        </p:par>
                      </p:childTnLst>
                    </p:cTn>
                  </p:par>
                  <p:par>
                    <p:cTn id="51" fill="hold">
                      <p:stCondLst>
                        <p:cond delay="indefinite"/>
                      </p:stCondLst>
                      <p:childTnLst>
                        <p:par>
                          <p:cTn id="52" fill="hold">
                            <p:stCondLst>
                              <p:cond delay="0"/>
                            </p:stCondLst>
                            <p:childTnLst>
                              <p:par>
                                <p:cTn id="53" presetID="22" presetClass="entr" presetSubtype="1" fill="hold" grpId="0" nodeType="clickEffect">
                                  <p:stCondLst>
                                    <p:cond delay="0"/>
                                  </p:stCondLst>
                                  <p:childTnLst>
                                    <p:set>
                                      <p:cBhvr>
                                        <p:cTn id="54" dur="1" fill="hold">
                                          <p:stCondLst>
                                            <p:cond delay="0"/>
                                          </p:stCondLst>
                                        </p:cTn>
                                        <p:tgtEl>
                                          <p:spTgt spid="17"/>
                                        </p:tgtEl>
                                        <p:attrNameLst>
                                          <p:attrName>style.visibility</p:attrName>
                                        </p:attrNameLst>
                                      </p:cBhvr>
                                      <p:to>
                                        <p:strVal val="visible"/>
                                      </p:to>
                                    </p:set>
                                    <p:animEffect transition="in" filter="wipe(up)">
                                      <p:cBhvr>
                                        <p:cTn id="55" dur="500"/>
                                        <p:tgtEl>
                                          <p:spTgt spid="17"/>
                                        </p:tgtEl>
                                      </p:cBhvr>
                                    </p:animEffect>
                                  </p:childTnLst>
                                </p:cTn>
                              </p:par>
                              <p:par>
                                <p:cTn id="56" presetID="22" presetClass="entr" presetSubtype="2" fill="hold" grpId="0" nodeType="withEffect">
                                  <p:stCondLst>
                                    <p:cond delay="0"/>
                                  </p:stCondLst>
                                  <p:childTnLst>
                                    <p:set>
                                      <p:cBhvr>
                                        <p:cTn id="57" dur="1" fill="hold">
                                          <p:stCondLst>
                                            <p:cond delay="0"/>
                                          </p:stCondLst>
                                        </p:cTn>
                                        <p:tgtEl>
                                          <p:spTgt spid="19"/>
                                        </p:tgtEl>
                                        <p:attrNameLst>
                                          <p:attrName>style.visibility</p:attrName>
                                        </p:attrNameLst>
                                      </p:cBhvr>
                                      <p:to>
                                        <p:strVal val="visible"/>
                                      </p:to>
                                    </p:set>
                                    <p:animEffect transition="in" filter="wipe(right)">
                                      <p:cBhvr>
                                        <p:cTn id="58" dur="500"/>
                                        <p:tgtEl>
                                          <p:spTgt spid="19"/>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xit" presetSubtype="4" fill="hold" grpId="2" nodeType="clickEffect">
                                  <p:stCondLst>
                                    <p:cond delay="0"/>
                                  </p:stCondLst>
                                  <p:childTnLst>
                                    <p:animEffect transition="out" filter="wipe(down)">
                                      <p:cBhvr>
                                        <p:cTn id="62" dur="500"/>
                                        <p:tgtEl>
                                          <p:spTgt spid="17"/>
                                        </p:tgtEl>
                                      </p:cBhvr>
                                    </p:animEffect>
                                    <p:set>
                                      <p:cBhvr>
                                        <p:cTn id="63" dur="1" fill="hold">
                                          <p:stCondLst>
                                            <p:cond delay="499"/>
                                          </p:stCondLst>
                                        </p:cTn>
                                        <p:tgtEl>
                                          <p:spTgt spid="17"/>
                                        </p:tgtEl>
                                        <p:attrNameLst>
                                          <p:attrName>style.visibility</p:attrName>
                                        </p:attrNameLst>
                                      </p:cBhvr>
                                      <p:to>
                                        <p:strVal val="hidden"/>
                                      </p:to>
                                    </p:set>
                                  </p:childTnLst>
                                </p:cTn>
                              </p:par>
                              <p:par>
                                <p:cTn id="64" presetID="22" presetClass="exit" presetSubtype="8" fill="hold" grpId="2" nodeType="withEffect">
                                  <p:stCondLst>
                                    <p:cond delay="0"/>
                                  </p:stCondLst>
                                  <p:childTnLst>
                                    <p:animEffect transition="out" filter="wipe(left)">
                                      <p:cBhvr>
                                        <p:cTn id="65" dur="500"/>
                                        <p:tgtEl>
                                          <p:spTgt spid="19"/>
                                        </p:tgtEl>
                                      </p:cBhvr>
                                    </p:animEffect>
                                    <p:set>
                                      <p:cBhvr>
                                        <p:cTn id="66" dur="1" fill="hold">
                                          <p:stCondLst>
                                            <p:cond delay="499"/>
                                          </p:stCondLst>
                                        </p:cTn>
                                        <p:tgtEl>
                                          <p:spTgt spid="19"/>
                                        </p:tgtEl>
                                        <p:attrNameLst>
                                          <p:attrName>style.visibility</p:attrName>
                                        </p:attrNameLst>
                                      </p:cBhvr>
                                      <p:to>
                                        <p:strVal val="hidden"/>
                                      </p:to>
                                    </p:set>
                                  </p:childTnLst>
                                </p:cTn>
                              </p:par>
                            </p:childTnLst>
                          </p:cTn>
                        </p:par>
                      </p:childTnLst>
                    </p:cTn>
                  </p:par>
                  <p:par>
                    <p:cTn id="67" fill="hold">
                      <p:stCondLst>
                        <p:cond delay="indefinite"/>
                      </p:stCondLst>
                      <p:childTnLst>
                        <p:par>
                          <p:cTn id="68" fill="hold">
                            <p:stCondLst>
                              <p:cond delay="0"/>
                            </p:stCondLst>
                            <p:childTnLst>
                              <p:par>
                                <p:cTn id="69" presetID="22" presetClass="entr" presetSubtype="1" fill="hold" grpId="0" nodeType="clickEffect">
                                  <p:stCondLst>
                                    <p:cond delay="0"/>
                                  </p:stCondLst>
                                  <p:childTnLst>
                                    <p:set>
                                      <p:cBhvr>
                                        <p:cTn id="70" dur="1" fill="hold">
                                          <p:stCondLst>
                                            <p:cond delay="0"/>
                                          </p:stCondLst>
                                        </p:cTn>
                                        <p:tgtEl>
                                          <p:spTgt spid="20"/>
                                        </p:tgtEl>
                                        <p:attrNameLst>
                                          <p:attrName>style.visibility</p:attrName>
                                        </p:attrNameLst>
                                      </p:cBhvr>
                                      <p:to>
                                        <p:strVal val="visible"/>
                                      </p:to>
                                    </p:set>
                                    <p:animEffect transition="in" filter="wipe(up)">
                                      <p:cBhvr>
                                        <p:cTn id="71" dur="500"/>
                                        <p:tgtEl>
                                          <p:spTgt spid="20"/>
                                        </p:tgtEl>
                                      </p:cBhvr>
                                    </p:animEffect>
                                  </p:childTnLst>
                                </p:cTn>
                              </p:par>
                              <p:par>
                                <p:cTn id="72" presetID="22" presetClass="entr" presetSubtype="2" fill="hold" grpId="0" nodeType="withEffect">
                                  <p:stCondLst>
                                    <p:cond delay="0"/>
                                  </p:stCondLst>
                                  <p:childTnLst>
                                    <p:set>
                                      <p:cBhvr>
                                        <p:cTn id="73" dur="1" fill="hold">
                                          <p:stCondLst>
                                            <p:cond delay="0"/>
                                          </p:stCondLst>
                                        </p:cTn>
                                        <p:tgtEl>
                                          <p:spTgt spid="21"/>
                                        </p:tgtEl>
                                        <p:attrNameLst>
                                          <p:attrName>style.visibility</p:attrName>
                                        </p:attrNameLst>
                                      </p:cBhvr>
                                      <p:to>
                                        <p:strVal val="visible"/>
                                      </p:to>
                                    </p:set>
                                    <p:animEffect transition="in" filter="wipe(right)">
                                      <p:cBhvr>
                                        <p:cTn id="74" dur="500"/>
                                        <p:tgtEl>
                                          <p:spTgt spid="21"/>
                                        </p:tgtEl>
                                      </p:cBhvr>
                                    </p:animEffect>
                                  </p:childTnLst>
                                </p:cTn>
                              </p:par>
                            </p:childTnLst>
                          </p:cTn>
                        </p:par>
                      </p:childTnLst>
                    </p:cTn>
                  </p:par>
                  <p:par>
                    <p:cTn id="75" fill="hold">
                      <p:stCondLst>
                        <p:cond delay="indefinite"/>
                      </p:stCondLst>
                      <p:childTnLst>
                        <p:par>
                          <p:cTn id="76" fill="hold">
                            <p:stCondLst>
                              <p:cond delay="0"/>
                            </p:stCondLst>
                            <p:childTnLst>
                              <p:par>
                                <p:cTn id="77" presetID="22" presetClass="exit" presetSubtype="4" fill="hold" grpId="2" nodeType="clickEffect">
                                  <p:stCondLst>
                                    <p:cond delay="0"/>
                                  </p:stCondLst>
                                  <p:childTnLst>
                                    <p:animEffect transition="out" filter="wipe(down)">
                                      <p:cBhvr>
                                        <p:cTn id="78" dur="500"/>
                                        <p:tgtEl>
                                          <p:spTgt spid="20"/>
                                        </p:tgtEl>
                                      </p:cBhvr>
                                    </p:animEffect>
                                    <p:set>
                                      <p:cBhvr>
                                        <p:cTn id="79" dur="1" fill="hold">
                                          <p:stCondLst>
                                            <p:cond delay="499"/>
                                          </p:stCondLst>
                                        </p:cTn>
                                        <p:tgtEl>
                                          <p:spTgt spid="20"/>
                                        </p:tgtEl>
                                        <p:attrNameLst>
                                          <p:attrName>style.visibility</p:attrName>
                                        </p:attrNameLst>
                                      </p:cBhvr>
                                      <p:to>
                                        <p:strVal val="hidden"/>
                                      </p:to>
                                    </p:set>
                                  </p:childTnLst>
                                </p:cTn>
                              </p:par>
                              <p:par>
                                <p:cTn id="80" presetID="22" presetClass="exit" presetSubtype="8" fill="hold" grpId="2" nodeType="withEffect">
                                  <p:stCondLst>
                                    <p:cond delay="0"/>
                                  </p:stCondLst>
                                  <p:childTnLst>
                                    <p:animEffect transition="out" filter="wipe(left)">
                                      <p:cBhvr>
                                        <p:cTn id="81" dur="500"/>
                                        <p:tgtEl>
                                          <p:spTgt spid="21"/>
                                        </p:tgtEl>
                                      </p:cBhvr>
                                    </p:animEffect>
                                    <p:set>
                                      <p:cBhvr>
                                        <p:cTn id="82" dur="1" fill="hold">
                                          <p:stCondLst>
                                            <p:cond delay="499"/>
                                          </p:stCondLst>
                                        </p:cTn>
                                        <p:tgtEl>
                                          <p:spTgt spid="21"/>
                                        </p:tgtEl>
                                        <p:attrNameLst>
                                          <p:attrName>style.visibility</p:attrName>
                                        </p:attrNameLst>
                                      </p:cBhvr>
                                      <p:to>
                                        <p:strVal val="hidden"/>
                                      </p:to>
                                    </p:set>
                                  </p:childTnLst>
                                </p:cTn>
                              </p:par>
                            </p:childTnLst>
                          </p:cTn>
                        </p:par>
                      </p:childTnLst>
                    </p:cTn>
                  </p:par>
                  <p:par>
                    <p:cTn id="83" fill="hold">
                      <p:stCondLst>
                        <p:cond delay="indefinite"/>
                      </p:stCondLst>
                      <p:childTnLst>
                        <p:par>
                          <p:cTn id="84" fill="hold">
                            <p:stCondLst>
                              <p:cond delay="0"/>
                            </p:stCondLst>
                            <p:childTnLst>
                              <p:par>
                                <p:cTn id="85" presetID="22" presetClass="entr" presetSubtype="1" fill="hold" grpId="0" nodeType="clickEffect">
                                  <p:stCondLst>
                                    <p:cond delay="0"/>
                                  </p:stCondLst>
                                  <p:childTnLst>
                                    <p:set>
                                      <p:cBhvr>
                                        <p:cTn id="86" dur="1" fill="hold">
                                          <p:stCondLst>
                                            <p:cond delay="0"/>
                                          </p:stCondLst>
                                        </p:cTn>
                                        <p:tgtEl>
                                          <p:spTgt spid="22"/>
                                        </p:tgtEl>
                                        <p:attrNameLst>
                                          <p:attrName>style.visibility</p:attrName>
                                        </p:attrNameLst>
                                      </p:cBhvr>
                                      <p:to>
                                        <p:strVal val="visible"/>
                                      </p:to>
                                    </p:set>
                                    <p:animEffect transition="in" filter="wipe(up)">
                                      <p:cBhvr>
                                        <p:cTn id="87" dur="500"/>
                                        <p:tgtEl>
                                          <p:spTgt spid="22"/>
                                        </p:tgtEl>
                                      </p:cBhvr>
                                    </p:animEffect>
                                  </p:childTnLst>
                                </p:cTn>
                              </p:par>
                              <p:par>
                                <p:cTn id="88" presetID="22" presetClass="entr" presetSubtype="2" fill="hold" grpId="0" nodeType="withEffect">
                                  <p:stCondLst>
                                    <p:cond delay="0"/>
                                  </p:stCondLst>
                                  <p:childTnLst>
                                    <p:set>
                                      <p:cBhvr>
                                        <p:cTn id="89" dur="1" fill="hold">
                                          <p:stCondLst>
                                            <p:cond delay="0"/>
                                          </p:stCondLst>
                                        </p:cTn>
                                        <p:tgtEl>
                                          <p:spTgt spid="23"/>
                                        </p:tgtEl>
                                        <p:attrNameLst>
                                          <p:attrName>style.visibility</p:attrName>
                                        </p:attrNameLst>
                                      </p:cBhvr>
                                      <p:to>
                                        <p:strVal val="visible"/>
                                      </p:to>
                                    </p:set>
                                    <p:animEffect transition="in" filter="wipe(right)">
                                      <p:cBhvr>
                                        <p:cTn id="90" dur="500"/>
                                        <p:tgtEl>
                                          <p:spTgt spid="23"/>
                                        </p:tgtEl>
                                      </p:cBhvr>
                                    </p:animEffect>
                                  </p:childTnLst>
                                </p:cTn>
                              </p:par>
                            </p:childTnLst>
                          </p:cTn>
                        </p:par>
                      </p:childTnLst>
                    </p:cTn>
                  </p:par>
                  <p:par>
                    <p:cTn id="91" fill="hold">
                      <p:stCondLst>
                        <p:cond delay="indefinite"/>
                      </p:stCondLst>
                      <p:childTnLst>
                        <p:par>
                          <p:cTn id="92" fill="hold">
                            <p:stCondLst>
                              <p:cond delay="0"/>
                            </p:stCondLst>
                            <p:childTnLst>
                              <p:par>
                                <p:cTn id="93" presetID="22" presetClass="exit" presetSubtype="4" fill="hold" grpId="2" nodeType="clickEffect">
                                  <p:stCondLst>
                                    <p:cond delay="0"/>
                                  </p:stCondLst>
                                  <p:childTnLst>
                                    <p:animEffect transition="out" filter="wipe(down)">
                                      <p:cBhvr>
                                        <p:cTn id="94" dur="500"/>
                                        <p:tgtEl>
                                          <p:spTgt spid="22"/>
                                        </p:tgtEl>
                                      </p:cBhvr>
                                    </p:animEffect>
                                    <p:set>
                                      <p:cBhvr>
                                        <p:cTn id="95" dur="1" fill="hold">
                                          <p:stCondLst>
                                            <p:cond delay="499"/>
                                          </p:stCondLst>
                                        </p:cTn>
                                        <p:tgtEl>
                                          <p:spTgt spid="22"/>
                                        </p:tgtEl>
                                        <p:attrNameLst>
                                          <p:attrName>style.visibility</p:attrName>
                                        </p:attrNameLst>
                                      </p:cBhvr>
                                      <p:to>
                                        <p:strVal val="hidden"/>
                                      </p:to>
                                    </p:set>
                                  </p:childTnLst>
                                </p:cTn>
                              </p:par>
                              <p:par>
                                <p:cTn id="96" presetID="22" presetClass="exit" presetSubtype="8" fill="hold" grpId="2" nodeType="withEffect">
                                  <p:stCondLst>
                                    <p:cond delay="0"/>
                                  </p:stCondLst>
                                  <p:childTnLst>
                                    <p:animEffect transition="out" filter="wipe(left)">
                                      <p:cBhvr>
                                        <p:cTn id="97" dur="500"/>
                                        <p:tgtEl>
                                          <p:spTgt spid="23"/>
                                        </p:tgtEl>
                                      </p:cBhvr>
                                    </p:animEffect>
                                    <p:set>
                                      <p:cBhvr>
                                        <p:cTn id="98" dur="1" fill="hold">
                                          <p:stCondLst>
                                            <p:cond delay="499"/>
                                          </p:stCondLst>
                                        </p:cTn>
                                        <p:tgtEl>
                                          <p:spTgt spid="23"/>
                                        </p:tgtEl>
                                        <p:attrNameLst>
                                          <p:attrName>style.visibility</p:attrName>
                                        </p:attrNameLst>
                                      </p:cBhvr>
                                      <p:to>
                                        <p:strVal val="hidden"/>
                                      </p:to>
                                    </p:set>
                                  </p:childTnLst>
                                </p:cTn>
                              </p:par>
                            </p:childTnLst>
                          </p:cTn>
                        </p:par>
                      </p:childTnLst>
                    </p:cTn>
                  </p:par>
                  <p:par>
                    <p:cTn id="99" fill="hold">
                      <p:stCondLst>
                        <p:cond delay="indefinite"/>
                      </p:stCondLst>
                      <p:childTnLst>
                        <p:par>
                          <p:cTn id="100" fill="hold">
                            <p:stCondLst>
                              <p:cond delay="0"/>
                            </p:stCondLst>
                            <p:childTnLst>
                              <p:par>
                                <p:cTn id="101" presetID="22" presetClass="entr" presetSubtype="1" fill="hold" grpId="0" nodeType="click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wipe(up)">
                                      <p:cBhvr>
                                        <p:cTn id="103" dur="500"/>
                                        <p:tgtEl>
                                          <p:spTgt spid="24"/>
                                        </p:tgtEl>
                                      </p:cBhvr>
                                    </p:animEffect>
                                  </p:childTnLst>
                                </p:cTn>
                              </p:par>
                              <p:par>
                                <p:cTn id="104" presetID="22" presetClass="entr" presetSubtype="2" fill="hold" grpId="0" nodeType="withEffect">
                                  <p:stCondLst>
                                    <p:cond delay="0"/>
                                  </p:stCondLst>
                                  <p:childTnLst>
                                    <p:set>
                                      <p:cBhvr>
                                        <p:cTn id="105" dur="1" fill="hold">
                                          <p:stCondLst>
                                            <p:cond delay="0"/>
                                          </p:stCondLst>
                                        </p:cTn>
                                        <p:tgtEl>
                                          <p:spTgt spid="25"/>
                                        </p:tgtEl>
                                        <p:attrNameLst>
                                          <p:attrName>style.visibility</p:attrName>
                                        </p:attrNameLst>
                                      </p:cBhvr>
                                      <p:to>
                                        <p:strVal val="visible"/>
                                      </p:to>
                                    </p:set>
                                    <p:animEffect transition="in" filter="wipe(right)">
                                      <p:cBhvr>
                                        <p:cTn id="106" dur="500"/>
                                        <p:tgtEl>
                                          <p:spTgt spid="25"/>
                                        </p:tgtEl>
                                      </p:cBhvr>
                                    </p:animEffect>
                                  </p:childTnLst>
                                </p:cTn>
                              </p:par>
                            </p:childTnLst>
                          </p:cTn>
                        </p:par>
                      </p:childTnLst>
                    </p:cTn>
                  </p:par>
                  <p:par>
                    <p:cTn id="107" fill="hold">
                      <p:stCondLst>
                        <p:cond delay="indefinite"/>
                      </p:stCondLst>
                      <p:childTnLst>
                        <p:par>
                          <p:cTn id="108" fill="hold">
                            <p:stCondLst>
                              <p:cond delay="0"/>
                            </p:stCondLst>
                            <p:childTnLst>
                              <p:par>
                                <p:cTn id="109" presetID="22" presetClass="exit" presetSubtype="4" fill="hold" grpId="2" nodeType="clickEffect">
                                  <p:stCondLst>
                                    <p:cond delay="0"/>
                                  </p:stCondLst>
                                  <p:childTnLst>
                                    <p:animEffect transition="out" filter="wipe(down)">
                                      <p:cBhvr>
                                        <p:cTn id="110" dur="500"/>
                                        <p:tgtEl>
                                          <p:spTgt spid="24"/>
                                        </p:tgtEl>
                                      </p:cBhvr>
                                    </p:animEffect>
                                    <p:set>
                                      <p:cBhvr>
                                        <p:cTn id="111" dur="1" fill="hold">
                                          <p:stCondLst>
                                            <p:cond delay="499"/>
                                          </p:stCondLst>
                                        </p:cTn>
                                        <p:tgtEl>
                                          <p:spTgt spid="24"/>
                                        </p:tgtEl>
                                        <p:attrNameLst>
                                          <p:attrName>style.visibility</p:attrName>
                                        </p:attrNameLst>
                                      </p:cBhvr>
                                      <p:to>
                                        <p:strVal val="hidden"/>
                                      </p:to>
                                    </p:set>
                                  </p:childTnLst>
                                </p:cTn>
                              </p:par>
                              <p:par>
                                <p:cTn id="112" presetID="22" presetClass="exit" presetSubtype="8" fill="hold" grpId="2" nodeType="withEffect">
                                  <p:stCondLst>
                                    <p:cond delay="0"/>
                                  </p:stCondLst>
                                  <p:childTnLst>
                                    <p:animEffect transition="out" filter="wipe(left)">
                                      <p:cBhvr>
                                        <p:cTn id="113" dur="500"/>
                                        <p:tgtEl>
                                          <p:spTgt spid="25"/>
                                        </p:tgtEl>
                                      </p:cBhvr>
                                    </p:animEffect>
                                    <p:set>
                                      <p:cBhvr>
                                        <p:cTn id="114" dur="1" fill="hold">
                                          <p:stCondLst>
                                            <p:cond delay="499"/>
                                          </p:stCondLst>
                                        </p:cTn>
                                        <p:tgtEl>
                                          <p:spTgt spid="25"/>
                                        </p:tgtEl>
                                        <p:attrNameLst>
                                          <p:attrName>style.visibility</p:attrName>
                                        </p:attrNameLst>
                                      </p:cBhvr>
                                      <p:to>
                                        <p:strVal val="hidden"/>
                                      </p:to>
                                    </p:set>
                                  </p:childTnLst>
                                </p:cTn>
                              </p:par>
                            </p:childTnLst>
                          </p:cTn>
                        </p:par>
                      </p:childTnLst>
                    </p:cTn>
                  </p:par>
                  <p:par>
                    <p:cTn id="115" fill="hold">
                      <p:stCondLst>
                        <p:cond delay="indefinite"/>
                      </p:stCondLst>
                      <p:childTnLst>
                        <p:par>
                          <p:cTn id="116" fill="hold">
                            <p:stCondLst>
                              <p:cond delay="0"/>
                            </p:stCondLst>
                            <p:childTnLst>
                              <p:par>
                                <p:cTn id="117" presetID="22" presetClass="entr" presetSubtype="1" fill="hold" grpId="0" nodeType="clickEffect">
                                  <p:stCondLst>
                                    <p:cond delay="0"/>
                                  </p:stCondLst>
                                  <p:childTnLst>
                                    <p:set>
                                      <p:cBhvr>
                                        <p:cTn id="118" dur="1" fill="hold">
                                          <p:stCondLst>
                                            <p:cond delay="0"/>
                                          </p:stCondLst>
                                        </p:cTn>
                                        <p:tgtEl>
                                          <p:spTgt spid="26"/>
                                        </p:tgtEl>
                                        <p:attrNameLst>
                                          <p:attrName>style.visibility</p:attrName>
                                        </p:attrNameLst>
                                      </p:cBhvr>
                                      <p:to>
                                        <p:strVal val="visible"/>
                                      </p:to>
                                    </p:set>
                                    <p:animEffect transition="in" filter="wipe(up)">
                                      <p:cBhvr>
                                        <p:cTn id="119" dur="500"/>
                                        <p:tgtEl>
                                          <p:spTgt spid="26"/>
                                        </p:tgtEl>
                                      </p:cBhvr>
                                    </p:animEffect>
                                  </p:childTnLst>
                                </p:cTn>
                              </p:par>
                              <p:par>
                                <p:cTn id="120" presetID="22" presetClass="entr" presetSubtype="2" fill="hold" grpId="0" nodeType="withEffect">
                                  <p:stCondLst>
                                    <p:cond delay="0"/>
                                  </p:stCondLst>
                                  <p:childTnLst>
                                    <p:set>
                                      <p:cBhvr>
                                        <p:cTn id="121" dur="1" fill="hold">
                                          <p:stCondLst>
                                            <p:cond delay="0"/>
                                          </p:stCondLst>
                                        </p:cTn>
                                        <p:tgtEl>
                                          <p:spTgt spid="27"/>
                                        </p:tgtEl>
                                        <p:attrNameLst>
                                          <p:attrName>style.visibility</p:attrName>
                                        </p:attrNameLst>
                                      </p:cBhvr>
                                      <p:to>
                                        <p:strVal val="visible"/>
                                      </p:to>
                                    </p:set>
                                    <p:animEffect transition="in" filter="wipe(right)">
                                      <p:cBhvr>
                                        <p:cTn id="122" dur="500"/>
                                        <p:tgtEl>
                                          <p:spTgt spid="27"/>
                                        </p:tgtEl>
                                      </p:cBhvr>
                                    </p:animEffect>
                                  </p:childTnLst>
                                </p:cTn>
                              </p:par>
                            </p:childTnLst>
                          </p:cTn>
                        </p:par>
                      </p:childTnLst>
                    </p:cTn>
                  </p:par>
                  <p:par>
                    <p:cTn id="123" fill="hold">
                      <p:stCondLst>
                        <p:cond delay="indefinite"/>
                      </p:stCondLst>
                      <p:childTnLst>
                        <p:par>
                          <p:cTn id="124" fill="hold">
                            <p:stCondLst>
                              <p:cond delay="0"/>
                            </p:stCondLst>
                            <p:childTnLst>
                              <p:par>
                                <p:cTn id="125" presetID="22" presetClass="exit" presetSubtype="4" fill="hold" grpId="2" nodeType="clickEffect">
                                  <p:stCondLst>
                                    <p:cond delay="0"/>
                                  </p:stCondLst>
                                  <p:childTnLst>
                                    <p:animEffect transition="out" filter="wipe(down)">
                                      <p:cBhvr>
                                        <p:cTn id="126" dur="500"/>
                                        <p:tgtEl>
                                          <p:spTgt spid="26"/>
                                        </p:tgtEl>
                                      </p:cBhvr>
                                    </p:animEffect>
                                    <p:set>
                                      <p:cBhvr>
                                        <p:cTn id="127" dur="1" fill="hold">
                                          <p:stCondLst>
                                            <p:cond delay="499"/>
                                          </p:stCondLst>
                                        </p:cTn>
                                        <p:tgtEl>
                                          <p:spTgt spid="26"/>
                                        </p:tgtEl>
                                        <p:attrNameLst>
                                          <p:attrName>style.visibility</p:attrName>
                                        </p:attrNameLst>
                                      </p:cBhvr>
                                      <p:to>
                                        <p:strVal val="hidden"/>
                                      </p:to>
                                    </p:set>
                                  </p:childTnLst>
                                </p:cTn>
                              </p:par>
                              <p:par>
                                <p:cTn id="128" presetID="22" presetClass="exit" presetSubtype="8" fill="hold" grpId="2" nodeType="withEffect">
                                  <p:stCondLst>
                                    <p:cond delay="0"/>
                                  </p:stCondLst>
                                  <p:childTnLst>
                                    <p:animEffect transition="out" filter="wipe(left)">
                                      <p:cBhvr>
                                        <p:cTn id="129" dur="500"/>
                                        <p:tgtEl>
                                          <p:spTgt spid="27"/>
                                        </p:tgtEl>
                                      </p:cBhvr>
                                    </p:animEffect>
                                    <p:set>
                                      <p:cBhvr>
                                        <p:cTn id="130" dur="1" fill="hold">
                                          <p:stCondLst>
                                            <p:cond delay="499"/>
                                          </p:stCondLst>
                                        </p:cTn>
                                        <p:tgtEl>
                                          <p:spTgt spid="27"/>
                                        </p:tgtEl>
                                        <p:attrNameLst>
                                          <p:attrName>style.visibility</p:attrName>
                                        </p:attrNameLst>
                                      </p:cBhvr>
                                      <p:to>
                                        <p:strVal val="hidden"/>
                                      </p:to>
                                    </p:set>
                                  </p:childTnLst>
                                </p:cTn>
                              </p:par>
                            </p:childTnLst>
                          </p:cTn>
                        </p:par>
                      </p:childTnLst>
                    </p:cTn>
                  </p:par>
                  <p:par>
                    <p:cTn id="131" fill="hold">
                      <p:stCondLst>
                        <p:cond delay="indefinite"/>
                      </p:stCondLst>
                      <p:childTnLst>
                        <p:par>
                          <p:cTn id="132" fill="hold">
                            <p:stCondLst>
                              <p:cond delay="0"/>
                            </p:stCondLst>
                            <p:childTnLst>
                              <p:par>
                                <p:cTn id="133" presetID="22" presetClass="entr" presetSubtype="1" fill="hold" grpId="0" nodeType="clickEffect">
                                  <p:stCondLst>
                                    <p:cond delay="0"/>
                                  </p:stCondLst>
                                  <p:childTnLst>
                                    <p:set>
                                      <p:cBhvr>
                                        <p:cTn id="134" dur="1" fill="hold">
                                          <p:stCondLst>
                                            <p:cond delay="0"/>
                                          </p:stCondLst>
                                        </p:cTn>
                                        <p:tgtEl>
                                          <p:spTgt spid="28"/>
                                        </p:tgtEl>
                                        <p:attrNameLst>
                                          <p:attrName>style.visibility</p:attrName>
                                        </p:attrNameLst>
                                      </p:cBhvr>
                                      <p:to>
                                        <p:strVal val="visible"/>
                                      </p:to>
                                    </p:set>
                                    <p:animEffect transition="in" filter="wipe(up)">
                                      <p:cBhvr>
                                        <p:cTn id="135" dur="500"/>
                                        <p:tgtEl>
                                          <p:spTgt spid="28"/>
                                        </p:tgtEl>
                                      </p:cBhvr>
                                    </p:animEffect>
                                  </p:childTnLst>
                                </p:cTn>
                              </p:par>
                              <p:par>
                                <p:cTn id="136" presetID="22" presetClass="entr" presetSubtype="2" fill="hold" grpId="0" nodeType="withEffect">
                                  <p:stCondLst>
                                    <p:cond delay="0"/>
                                  </p:stCondLst>
                                  <p:childTnLst>
                                    <p:set>
                                      <p:cBhvr>
                                        <p:cTn id="137" dur="1" fill="hold">
                                          <p:stCondLst>
                                            <p:cond delay="0"/>
                                          </p:stCondLst>
                                        </p:cTn>
                                        <p:tgtEl>
                                          <p:spTgt spid="29"/>
                                        </p:tgtEl>
                                        <p:attrNameLst>
                                          <p:attrName>style.visibility</p:attrName>
                                        </p:attrNameLst>
                                      </p:cBhvr>
                                      <p:to>
                                        <p:strVal val="visible"/>
                                      </p:to>
                                    </p:set>
                                    <p:animEffect transition="in" filter="wipe(right)">
                                      <p:cBhvr>
                                        <p:cTn id="138" dur="500"/>
                                        <p:tgtEl>
                                          <p:spTgt spid="29"/>
                                        </p:tgtEl>
                                      </p:cBhvr>
                                    </p:animEffect>
                                  </p:childTnLst>
                                </p:cTn>
                              </p:par>
                            </p:childTnLst>
                          </p:cTn>
                        </p:par>
                      </p:childTnLst>
                    </p:cTn>
                  </p:par>
                  <p:par>
                    <p:cTn id="139" fill="hold">
                      <p:stCondLst>
                        <p:cond delay="indefinite"/>
                      </p:stCondLst>
                      <p:childTnLst>
                        <p:par>
                          <p:cTn id="140" fill="hold">
                            <p:stCondLst>
                              <p:cond delay="0"/>
                            </p:stCondLst>
                            <p:childTnLst>
                              <p:par>
                                <p:cTn id="141" presetID="22" presetClass="exit" presetSubtype="4" fill="hold" grpId="2" nodeType="clickEffect">
                                  <p:stCondLst>
                                    <p:cond delay="0"/>
                                  </p:stCondLst>
                                  <p:childTnLst>
                                    <p:animEffect transition="out" filter="wipe(down)">
                                      <p:cBhvr>
                                        <p:cTn id="142" dur="500"/>
                                        <p:tgtEl>
                                          <p:spTgt spid="28"/>
                                        </p:tgtEl>
                                      </p:cBhvr>
                                    </p:animEffect>
                                    <p:set>
                                      <p:cBhvr>
                                        <p:cTn id="143" dur="1" fill="hold">
                                          <p:stCondLst>
                                            <p:cond delay="499"/>
                                          </p:stCondLst>
                                        </p:cTn>
                                        <p:tgtEl>
                                          <p:spTgt spid="28"/>
                                        </p:tgtEl>
                                        <p:attrNameLst>
                                          <p:attrName>style.visibility</p:attrName>
                                        </p:attrNameLst>
                                      </p:cBhvr>
                                      <p:to>
                                        <p:strVal val="hidden"/>
                                      </p:to>
                                    </p:set>
                                  </p:childTnLst>
                                </p:cTn>
                              </p:par>
                              <p:par>
                                <p:cTn id="144" presetID="22" presetClass="exit" presetSubtype="8" fill="hold" grpId="2" nodeType="withEffect">
                                  <p:stCondLst>
                                    <p:cond delay="0"/>
                                  </p:stCondLst>
                                  <p:childTnLst>
                                    <p:animEffect transition="out" filter="wipe(left)">
                                      <p:cBhvr>
                                        <p:cTn id="145" dur="500"/>
                                        <p:tgtEl>
                                          <p:spTgt spid="29"/>
                                        </p:tgtEl>
                                      </p:cBhvr>
                                    </p:animEffect>
                                    <p:set>
                                      <p:cBhvr>
                                        <p:cTn id="146" dur="1" fill="hold">
                                          <p:stCondLst>
                                            <p:cond delay="499"/>
                                          </p:stCondLst>
                                        </p:cTn>
                                        <p:tgtEl>
                                          <p:spTgt spid="29"/>
                                        </p:tgtEl>
                                        <p:attrNameLst>
                                          <p:attrName>style.visibility</p:attrName>
                                        </p:attrNameLst>
                                      </p:cBhvr>
                                      <p:to>
                                        <p:strVal val="hidden"/>
                                      </p:to>
                                    </p:set>
                                  </p:childTnLst>
                                </p:cTn>
                              </p:par>
                            </p:childTnLst>
                          </p:cTn>
                        </p:par>
                      </p:childTnLst>
                    </p:cTn>
                  </p:par>
                  <p:par>
                    <p:cTn id="147" fill="hold">
                      <p:stCondLst>
                        <p:cond delay="indefinite"/>
                      </p:stCondLst>
                      <p:childTnLst>
                        <p:par>
                          <p:cTn id="148" fill="hold">
                            <p:stCondLst>
                              <p:cond delay="0"/>
                            </p:stCondLst>
                            <p:childTnLst>
                              <p:par>
                                <p:cTn id="149" presetID="22" presetClass="entr" presetSubtype="1" fill="hold" grpId="0" nodeType="clickEffect">
                                  <p:stCondLst>
                                    <p:cond delay="0"/>
                                  </p:stCondLst>
                                  <p:childTnLst>
                                    <p:set>
                                      <p:cBhvr>
                                        <p:cTn id="150" dur="1" fill="hold">
                                          <p:stCondLst>
                                            <p:cond delay="0"/>
                                          </p:stCondLst>
                                        </p:cTn>
                                        <p:tgtEl>
                                          <p:spTgt spid="30"/>
                                        </p:tgtEl>
                                        <p:attrNameLst>
                                          <p:attrName>style.visibility</p:attrName>
                                        </p:attrNameLst>
                                      </p:cBhvr>
                                      <p:to>
                                        <p:strVal val="visible"/>
                                      </p:to>
                                    </p:set>
                                    <p:animEffect transition="in" filter="wipe(up)">
                                      <p:cBhvr>
                                        <p:cTn id="151" dur="500"/>
                                        <p:tgtEl>
                                          <p:spTgt spid="30"/>
                                        </p:tgtEl>
                                      </p:cBhvr>
                                    </p:animEffect>
                                  </p:childTnLst>
                                </p:cTn>
                              </p:par>
                              <p:par>
                                <p:cTn id="152" presetID="22" presetClass="entr" presetSubtype="2" fill="hold" grpId="0" nodeType="withEffect">
                                  <p:stCondLst>
                                    <p:cond delay="0"/>
                                  </p:stCondLst>
                                  <p:childTnLst>
                                    <p:set>
                                      <p:cBhvr>
                                        <p:cTn id="153" dur="1" fill="hold">
                                          <p:stCondLst>
                                            <p:cond delay="0"/>
                                          </p:stCondLst>
                                        </p:cTn>
                                        <p:tgtEl>
                                          <p:spTgt spid="31"/>
                                        </p:tgtEl>
                                        <p:attrNameLst>
                                          <p:attrName>style.visibility</p:attrName>
                                        </p:attrNameLst>
                                      </p:cBhvr>
                                      <p:to>
                                        <p:strVal val="visible"/>
                                      </p:to>
                                    </p:set>
                                    <p:animEffect transition="in" filter="wipe(right)">
                                      <p:cBhvr>
                                        <p:cTn id="154" dur="500"/>
                                        <p:tgtEl>
                                          <p:spTgt spid="31"/>
                                        </p:tgtEl>
                                      </p:cBhvr>
                                    </p:animEffect>
                                  </p:childTnLst>
                                </p:cTn>
                              </p:par>
                            </p:childTnLst>
                          </p:cTn>
                        </p:par>
                      </p:childTnLst>
                    </p:cTn>
                  </p:par>
                  <p:par>
                    <p:cTn id="155" fill="hold">
                      <p:stCondLst>
                        <p:cond delay="indefinite"/>
                      </p:stCondLst>
                      <p:childTnLst>
                        <p:par>
                          <p:cTn id="156" fill="hold">
                            <p:stCondLst>
                              <p:cond delay="0"/>
                            </p:stCondLst>
                            <p:childTnLst>
                              <p:par>
                                <p:cTn id="157" presetID="22" presetClass="exit" presetSubtype="4" fill="hold" grpId="2" nodeType="clickEffect">
                                  <p:stCondLst>
                                    <p:cond delay="0"/>
                                  </p:stCondLst>
                                  <p:childTnLst>
                                    <p:animEffect transition="out" filter="wipe(down)">
                                      <p:cBhvr>
                                        <p:cTn id="158" dur="500"/>
                                        <p:tgtEl>
                                          <p:spTgt spid="30"/>
                                        </p:tgtEl>
                                      </p:cBhvr>
                                    </p:animEffect>
                                    <p:set>
                                      <p:cBhvr>
                                        <p:cTn id="159" dur="1" fill="hold">
                                          <p:stCondLst>
                                            <p:cond delay="499"/>
                                          </p:stCondLst>
                                        </p:cTn>
                                        <p:tgtEl>
                                          <p:spTgt spid="30"/>
                                        </p:tgtEl>
                                        <p:attrNameLst>
                                          <p:attrName>style.visibility</p:attrName>
                                        </p:attrNameLst>
                                      </p:cBhvr>
                                      <p:to>
                                        <p:strVal val="hidden"/>
                                      </p:to>
                                    </p:set>
                                  </p:childTnLst>
                                </p:cTn>
                              </p:par>
                              <p:par>
                                <p:cTn id="160" presetID="22" presetClass="exit" presetSubtype="8" fill="hold" grpId="2" nodeType="withEffect">
                                  <p:stCondLst>
                                    <p:cond delay="0"/>
                                  </p:stCondLst>
                                  <p:childTnLst>
                                    <p:animEffect transition="out" filter="wipe(left)">
                                      <p:cBhvr>
                                        <p:cTn id="161" dur="500"/>
                                        <p:tgtEl>
                                          <p:spTgt spid="31"/>
                                        </p:tgtEl>
                                      </p:cBhvr>
                                    </p:animEffect>
                                    <p:set>
                                      <p:cBhvr>
                                        <p:cTn id="162" dur="1" fill="hold">
                                          <p:stCondLst>
                                            <p:cond delay="499"/>
                                          </p:stCondLst>
                                        </p:cTn>
                                        <p:tgtEl>
                                          <p:spTgt spid="31"/>
                                        </p:tgtEl>
                                        <p:attrNameLst>
                                          <p:attrName>style.visibility</p:attrName>
                                        </p:attrNameLst>
                                      </p:cBhvr>
                                      <p:to>
                                        <p:strVal val="hidden"/>
                                      </p:to>
                                    </p:set>
                                  </p:childTnLst>
                                </p:cTn>
                              </p:par>
                            </p:childTnLst>
                          </p:cTn>
                        </p:par>
                      </p:childTnLst>
                    </p:cTn>
                  </p:par>
                  <p:par>
                    <p:cTn id="163" fill="hold">
                      <p:stCondLst>
                        <p:cond delay="indefinite"/>
                      </p:stCondLst>
                      <p:childTnLst>
                        <p:par>
                          <p:cTn id="164" fill="hold">
                            <p:stCondLst>
                              <p:cond delay="0"/>
                            </p:stCondLst>
                            <p:childTnLst>
                              <p:par>
                                <p:cTn id="165" presetID="22" presetClass="entr" presetSubtype="1" fill="hold" grpId="0" nodeType="clickEffect">
                                  <p:stCondLst>
                                    <p:cond delay="0"/>
                                  </p:stCondLst>
                                  <p:childTnLst>
                                    <p:set>
                                      <p:cBhvr>
                                        <p:cTn id="166" dur="1" fill="hold">
                                          <p:stCondLst>
                                            <p:cond delay="0"/>
                                          </p:stCondLst>
                                        </p:cTn>
                                        <p:tgtEl>
                                          <p:spTgt spid="32"/>
                                        </p:tgtEl>
                                        <p:attrNameLst>
                                          <p:attrName>style.visibility</p:attrName>
                                        </p:attrNameLst>
                                      </p:cBhvr>
                                      <p:to>
                                        <p:strVal val="visible"/>
                                      </p:to>
                                    </p:set>
                                    <p:animEffect transition="in" filter="wipe(up)">
                                      <p:cBhvr>
                                        <p:cTn id="167" dur="500"/>
                                        <p:tgtEl>
                                          <p:spTgt spid="32"/>
                                        </p:tgtEl>
                                      </p:cBhvr>
                                    </p:animEffect>
                                  </p:childTnLst>
                                </p:cTn>
                              </p:par>
                              <p:par>
                                <p:cTn id="168" presetID="22" presetClass="entr" presetSubtype="2" fill="hold" grpId="0" nodeType="withEffect">
                                  <p:stCondLst>
                                    <p:cond delay="0"/>
                                  </p:stCondLst>
                                  <p:childTnLst>
                                    <p:set>
                                      <p:cBhvr>
                                        <p:cTn id="169" dur="1" fill="hold">
                                          <p:stCondLst>
                                            <p:cond delay="0"/>
                                          </p:stCondLst>
                                        </p:cTn>
                                        <p:tgtEl>
                                          <p:spTgt spid="33"/>
                                        </p:tgtEl>
                                        <p:attrNameLst>
                                          <p:attrName>style.visibility</p:attrName>
                                        </p:attrNameLst>
                                      </p:cBhvr>
                                      <p:to>
                                        <p:strVal val="visible"/>
                                      </p:to>
                                    </p:set>
                                    <p:animEffect transition="in" filter="wipe(right)">
                                      <p:cBhvr>
                                        <p:cTn id="170" dur="500"/>
                                        <p:tgtEl>
                                          <p:spTgt spid="33"/>
                                        </p:tgtEl>
                                      </p:cBhvr>
                                    </p:animEffect>
                                  </p:childTnLst>
                                </p:cTn>
                              </p:par>
                            </p:childTnLst>
                          </p:cTn>
                        </p:par>
                      </p:childTnLst>
                    </p:cTn>
                  </p:par>
                  <p:par>
                    <p:cTn id="171" fill="hold">
                      <p:stCondLst>
                        <p:cond delay="indefinite"/>
                      </p:stCondLst>
                      <p:childTnLst>
                        <p:par>
                          <p:cTn id="172" fill="hold">
                            <p:stCondLst>
                              <p:cond delay="0"/>
                            </p:stCondLst>
                            <p:childTnLst>
                              <p:par>
                                <p:cTn id="173" presetID="22" presetClass="exit" presetSubtype="4" fill="hold" grpId="2" nodeType="clickEffect">
                                  <p:stCondLst>
                                    <p:cond delay="0"/>
                                  </p:stCondLst>
                                  <p:childTnLst>
                                    <p:animEffect transition="out" filter="wipe(down)">
                                      <p:cBhvr>
                                        <p:cTn id="174" dur="500"/>
                                        <p:tgtEl>
                                          <p:spTgt spid="32"/>
                                        </p:tgtEl>
                                      </p:cBhvr>
                                    </p:animEffect>
                                    <p:set>
                                      <p:cBhvr>
                                        <p:cTn id="175" dur="1" fill="hold">
                                          <p:stCondLst>
                                            <p:cond delay="499"/>
                                          </p:stCondLst>
                                        </p:cTn>
                                        <p:tgtEl>
                                          <p:spTgt spid="32"/>
                                        </p:tgtEl>
                                        <p:attrNameLst>
                                          <p:attrName>style.visibility</p:attrName>
                                        </p:attrNameLst>
                                      </p:cBhvr>
                                      <p:to>
                                        <p:strVal val="hidden"/>
                                      </p:to>
                                    </p:set>
                                  </p:childTnLst>
                                </p:cTn>
                              </p:par>
                              <p:par>
                                <p:cTn id="176" presetID="22" presetClass="exit" presetSubtype="8" fill="hold" grpId="2" nodeType="withEffect">
                                  <p:stCondLst>
                                    <p:cond delay="0"/>
                                  </p:stCondLst>
                                  <p:childTnLst>
                                    <p:animEffect transition="out" filter="wipe(left)">
                                      <p:cBhvr>
                                        <p:cTn id="177" dur="500"/>
                                        <p:tgtEl>
                                          <p:spTgt spid="33"/>
                                        </p:tgtEl>
                                      </p:cBhvr>
                                    </p:animEffect>
                                    <p:set>
                                      <p:cBhvr>
                                        <p:cTn id="178" dur="1" fill="hold">
                                          <p:stCondLst>
                                            <p:cond delay="499"/>
                                          </p:stCondLst>
                                        </p:cTn>
                                        <p:tgtEl>
                                          <p:spTgt spid="33"/>
                                        </p:tgtEl>
                                        <p:attrNameLst>
                                          <p:attrName>style.visibility</p:attrName>
                                        </p:attrNameLst>
                                      </p:cBhvr>
                                      <p:to>
                                        <p:strVal val="hidden"/>
                                      </p:to>
                                    </p:set>
                                  </p:childTnLst>
                                </p:cTn>
                              </p:par>
                            </p:childTnLst>
                          </p:cTn>
                        </p:par>
                      </p:childTnLst>
                    </p:cTn>
                  </p:par>
                  <p:par>
                    <p:cTn id="179" fill="hold">
                      <p:stCondLst>
                        <p:cond delay="indefinite"/>
                      </p:stCondLst>
                      <p:childTnLst>
                        <p:par>
                          <p:cTn id="180" fill="hold">
                            <p:stCondLst>
                              <p:cond delay="0"/>
                            </p:stCondLst>
                            <p:childTnLst>
                              <p:par>
                                <p:cTn id="181" presetID="22" presetClass="entr" presetSubtype="1" fill="hold" grpId="0" nodeType="clickEffect">
                                  <p:stCondLst>
                                    <p:cond delay="0"/>
                                  </p:stCondLst>
                                  <p:childTnLst>
                                    <p:set>
                                      <p:cBhvr>
                                        <p:cTn id="182" dur="1" fill="hold">
                                          <p:stCondLst>
                                            <p:cond delay="0"/>
                                          </p:stCondLst>
                                        </p:cTn>
                                        <p:tgtEl>
                                          <p:spTgt spid="34"/>
                                        </p:tgtEl>
                                        <p:attrNameLst>
                                          <p:attrName>style.visibility</p:attrName>
                                        </p:attrNameLst>
                                      </p:cBhvr>
                                      <p:to>
                                        <p:strVal val="visible"/>
                                      </p:to>
                                    </p:set>
                                    <p:animEffect transition="in" filter="wipe(up)">
                                      <p:cBhvr>
                                        <p:cTn id="183" dur="500"/>
                                        <p:tgtEl>
                                          <p:spTgt spid="34"/>
                                        </p:tgtEl>
                                      </p:cBhvr>
                                    </p:animEffect>
                                  </p:childTnLst>
                                </p:cTn>
                              </p:par>
                              <p:par>
                                <p:cTn id="184" presetID="22" presetClass="entr" presetSubtype="2" fill="hold" grpId="0" nodeType="withEffect">
                                  <p:stCondLst>
                                    <p:cond delay="0"/>
                                  </p:stCondLst>
                                  <p:childTnLst>
                                    <p:set>
                                      <p:cBhvr>
                                        <p:cTn id="185" dur="1" fill="hold">
                                          <p:stCondLst>
                                            <p:cond delay="0"/>
                                          </p:stCondLst>
                                        </p:cTn>
                                        <p:tgtEl>
                                          <p:spTgt spid="35"/>
                                        </p:tgtEl>
                                        <p:attrNameLst>
                                          <p:attrName>style.visibility</p:attrName>
                                        </p:attrNameLst>
                                      </p:cBhvr>
                                      <p:to>
                                        <p:strVal val="visible"/>
                                      </p:to>
                                    </p:set>
                                    <p:animEffect transition="in" filter="wipe(right)">
                                      <p:cBhvr>
                                        <p:cTn id="186" dur="500"/>
                                        <p:tgtEl>
                                          <p:spTgt spid="35"/>
                                        </p:tgtEl>
                                      </p:cBhvr>
                                    </p:animEffect>
                                  </p:childTnLst>
                                </p:cTn>
                              </p:par>
                            </p:childTnLst>
                          </p:cTn>
                        </p:par>
                      </p:childTnLst>
                    </p:cTn>
                  </p:par>
                  <p:par>
                    <p:cTn id="187" fill="hold">
                      <p:stCondLst>
                        <p:cond delay="indefinite"/>
                      </p:stCondLst>
                      <p:childTnLst>
                        <p:par>
                          <p:cTn id="188" fill="hold">
                            <p:stCondLst>
                              <p:cond delay="0"/>
                            </p:stCondLst>
                            <p:childTnLst>
                              <p:par>
                                <p:cTn id="189" presetID="22" presetClass="exit" presetSubtype="4" fill="hold" grpId="2" nodeType="clickEffect">
                                  <p:stCondLst>
                                    <p:cond delay="0"/>
                                  </p:stCondLst>
                                  <p:childTnLst>
                                    <p:animEffect transition="out" filter="wipe(down)">
                                      <p:cBhvr>
                                        <p:cTn id="190" dur="500"/>
                                        <p:tgtEl>
                                          <p:spTgt spid="34"/>
                                        </p:tgtEl>
                                      </p:cBhvr>
                                    </p:animEffect>
                                    <p:set>
                                      <p:cBhvr>
                                        <p:cTn id="191" dur="1" fill="hold">
                                          <p:stCondLst>
                                            <p:cond delay="499"/>
                                          </p:stCondLst>
                                        </p:cTn>
                                        <p:tgtEl>
                                          <p:spTgt spid="34"/>
                                        </p:tgtEl>
                                        <p:attrNameLst>
                                          <p:attrName>style.visibility</p:attrName>
                                        </p:attrNameLst>
                                      </p:cBhvr>
                                      <p:to>
                                        <p:strVal val="hidden"/>
                                      </p:to>
                                    </p:set>
                                  </p:childTnLst>
                                </p:cTn>
                              </p:par>
                              <p:par>
                                <p:cTn id="192" presetID="22" presetClass="exit" presetSubtype="8" fill="hold" grpId="2" nodeType="withEffect">
                                  <p:stCondLst>
                                    <p:cond delay="0"/>
                                  </p:stCondLst>
                                  <p:childTnLst>
                                    <p:animEffect transition="out" filter="wipe(left)">
                                      <p:cBhvr>
                                        <p:cTn id="193" dur="500"/>
                                        <p:tgtEl>
                                          <p:spTgt spid="35"/>
                                        </p:tgtEl>
                                      </p:cBhvr>
                                    </p:animEffect>
                                    <p:set>
                                      <p:cBhvr>
                                        <p:cTn id="194" dur="1" fill="hold">
                                          <p:stCondLst>
                                            <p:cond delay="499"/>
                                          </p:stCondLst>
                                        </p:cTn>
                                        <p:tgtEl>
                                          <p:spTgt spid="35"/>
                                        </p:tgtEl>
                                        <p:attrNameLst>
                                          <p:attrName>style.visibility</p:attrName>
                                        </p:attrNameLst>
                                      </p:cBhvr>
                                      <p:to>
                                        <p:strVal val="hidden"/>
                                      </p:to>
                                    </p:set>
                                  </p:childTnLst>
                                </p:cTn>
                              </p:par>
                            </p:childTnLst>
                          </p:cTn>
                        </p:par>
                      </p:childTnLst>
                    </p:cTn>
                  </p:par>
                  <p:par>
                    <p:cTn id="195" fill="hold">
                      <p:stCondLst>
                        <p:cond delay="indefinite"/>
                      </p:stCondLst>
                      <p:childTnLst>
                        <p:par>
                          <p:cTn id="196" fill="hold">
                            <p:stCondLst>
                              <p:cond delay="0"/>
                            </p:stCondLst>
                            <p:childTnLst>
                              <p:par>
                                <p:cTn id="197" presetID="22" presetClass="entr" presetSubtype="1" fill="hold" grpId="0" nodeType="clickEffect">
                                  <p:stCondLst>
                                    <p:cond delay="0"/>
                                  </p:stCondLst>
                                  <p:childTnLst>
                                    <p:set>
                                      <p:cBhvr>
                                        <p:cTn id="198" dur="1" fill="hold">
                                          <p:stCondLst>
                                            <p:cond delay="0"/>
                                          </p:stCondLst>
                                        </p:cTn>
                                        <p:tgtEl>
                                          <p:spTgt spid="36"/>
                                        </p:tgtEl>
                                        <p:attrNameLst>
                                          <p:attrName>style.visibility</p:attrName>
                                        </p:attrNameLst>
                                      </p:cBhvr>
                                      <p:to>
                                        <p:strVal val="visible"/>
                                      </p:to>
                                    </p:set>
                                    <p:animEffect transition="in" filter="wipe(up)">
                                      <p:cBhvr>
                                        <p:cTn id="199" dur="500"/>
                                        <p:tgtEl>
                                          <p:spTgt spid="36"/>
                                        </p:tgtEl>
                                      </p:cBhvr>
                                    </p:animEffect>
                                  </p:childTnLst>
                                </p:cTn>
                              </p:par>
                              <p:par>
                                <p:cTn id="200" presetID="22" presetClass="entr" presetSubtype="2" fill="hold" grpId="0" nodeType="withEffect">
                                  <p:stCondLst>
                                    <p:cond delay="0"/>
                                  </p:stCondLst>
                                  <p:childTnLst>
                                    <p:set>
                                      <p:cBhvr>
                                        <p:cTn id="201" dur="1" fill="hold">
                                          <p:stCondLst>
                                            <p:cond delay="0"/>
                                          </p:stCondLst>
                                        </p:cTn>
                                        <p:tgtEl>
                                          <p:spTgt spid="37"/>
                                        </p:tgtEl>
                                        <p:attrNameLst>
                                          <p:attrName>style.visibility</p:attrName>
                                        </p:attrNameLst>
                                      </p:cBhvr>
                                      <p:to>
                                        <p:strVal val="visible"/>
                                      </p:to>
                                    </p:set>
                                    <p:animEffect transition="in" filter="wipe(right)">
                                      <p:cBhvr>
                                        <p:cTn id="202" dur="500"/>
                                        <p:tgtEl>
                                          <p:spTgt spid="37"/>
                                        </p:tgtEl>
                                      </p:cBhvr>
                                    </p:animEffect>
                                  </p:childTnLst>
                                </p:cTn>
                              </p:par>
                            </p:childTnLst>
                          </p:cTn>
                        </p:par>
                      </p:childTnLst>
                    </p:cTn>
                  </p:par>
                  <p:par>
                    <p:cTn id="203" fill="hold">
                      <p:stCondLst>
                        <p:cond delay="indefinite"/>
                      </p:stCondLst>
                      <p:childTnLst>
                        <p:par>
                          <p:cTn id="204" fill="hold">
                            <p:stCondLst>
                              <p:cond delay="0"/>
                            </p:stCondLst>
                            <p:childTnLst>
                              <p:par>
                                <p:cTn id="205" presetID="22" presetClass="exit" presetSubtype="4" fill="hold" grpId="2" nodeType="clickEffect">
                                  <p:stCondLst>
                                    <p:cond delay="0"/>
                                  </p:stCondLst>
                                  <p:childTnLst>
                                    <p:animEffect transition="out" filter="wipe(down)">
                                      <p:cBhvr>
                                        <p:cTn id="206" dur="500"/>
                                        <p:tgtEl>
                                          <p:spTgt spid="36"/>
                                        </p:tgtEl>
                                      </p:cBhvr>
                                    </p:animEffect>
                                    <p:set>
                                      <p:cBhvr>
                                        <p:cTn id="207" dur="1" fill="hold">
                                          <p:stCondLst>
                                            <p:cond delay="499"/>
                                          </p:stCondLst>
                                        </p:cTn>
                                        <p:tgtEl>
                                          <p:spTgt spid="36"/>
                                        </p:tgtEl>
                                        <p:attrNameLst>
                                          <p:attrName>style.visibility</p:attrName>
                                        </p:attrNameLst>
                                      </p:cBhvr>
                                      <p:to>
                                        <p:strVal val="hidden"/>
                                      </p:to>
                                    </p:set>
                                  </p:childTnLst>
                                </p:cTn>
                              </p:par>
                              <p:par>
                                <p:cTn id="208" presetID="22" presetClass="exit" presetSubtype="8" fill="hold" grpId="2" nodeType="withEffect">
                                  <p:stCondLst>
                                    <p:cond delay="0"/>
                                  </p:stCondLst>
                                  <p:childTnLst>
                                    <p:animEffect transition="out" filter="wipe(left)">
                                      <p:cBhvr>
                                        <p:cTn id="209" dur="500"/>
                                        <p:tgtEl>
                                          <p:spTgt spid="37"/>
                                        </p:tgtEl>
                                      </p:cBhvr>
                                    </p:animEffect>
                                    <p:set>
                                      <p:cBhvr>
                                        <p:cTn id="210" dur="1" fill="hold">
                                          <p:stCondLst>
                                            <p:cond delay="499"/>
                                          </p:stCondLst>
                                        </p:cTn>
                                        <p:tgtEl>
                                          <p:spTgt spid="37"/>
                                        </p:tgtEl>
                                        <p:attrNameLst>
                                          <p:attrName>style.visibility</p:attrName>
                                        </p:attrNameLst>
                                      </p:cBhvr>
                                      <p:to>
                                        <p:strVal val="hidden"/>
                                      </p:to>
                                    </p:set>
                                  </p:childTnLst>
                                </p:cTn>
                              </p:par>
                            </p:childTnLst>
                          </p:cTn>
                        </p:par>
                      </p:childTnLst>
                    </p:cTn>
                  </p:par>
                  <p:par>
                    <p:cTn id="211" fill="hold">
                      <p:stCondLst>
                        <p:cond delay="indefinite"/>
                      </p:stCondLst>
                      <p:childTnLst>
                        <p:par>
                          <p:cTn id="212" fill="hold">
                            <p:stCondLst>
                              <p:cond delay="0"/>
                            </p:stCondLst>
                            <p:childTnLst>
                              <p:par>
                                <p:cTn id="213" presetID="22" presetClass="entr" presetSubtype="1" fill="hold" grpId="0" nodeType="clickEffect">
                                  <p:stCondLst>
                                    <p:cond delay="0"/>
                                  </p:stCondLst>
                                  <p:childTnLst>
                                    <p:set>
                                      <p:cBhvr>
                                        <p:cTn id="214" dur="1" fill="hold">
                                          <p:stCondLst>
                                            <p:cond delay="0"/>
                                          </p:stCondLst>
                                        </p:cTn>
                                        <p:tgtEl>
                                          <p:spTgt spid="38"/>
                                        </p:tgtEl>
                                        <p:attrNameLst>
                                          <p:attrName>style.visibility</p:attrName>
                                        </p:attrNameLst>
                                      </p:cBhvr>
                                      <p:to>
                                        <p:strVal val="visible"/>
                                      </p:to>
                                    </p:set>
                                    <p:animEffect transition="in" filter="wipe(up)">
                                      <p:cBhvr>
                                        <p:cTn id="215" dur="500"/>
                                        <p:tgtEl>
                                          <p:spTgt spid="38"/>
                                        </p:tgtEl>
                                      </p:cBhvr>
                                    </p:animEffect>
                                  </p:childTnLst>
                                </p:cTn>
                              </p:par>
                              <p:par>
                                <p:cTn id="216" presetID="22" presetClass="entr" presetSubtype="2" fill="hold" grpId="0" nodeType="withEffect">
                                  <p:stCondLst>
                                    <p:cond delay="0"/>
                                  </p:stCondLst>
                                  <p:childTnLst>
                                    <p:set>
                                      <p:cBhvr>
                                        <p:cTn id="217" dur="1" fill="hold">
                                          <p:stCondLst>
                                            <p:cond delay="0"/>
                                          </p:stCondLst>
                                        </p:cTn>
                                        <p:tgtEl>
                                          <p:spTgt spid="39"/>
                                        </p:tgtEl>
                                        <p:attrNameLst>
                                          <p:attrName>style.visibility</p:attrName>
                                        </p:attrNameLst>
                                      </p:cBhvr>
                                      <p:to>
                                        <p:strVal val="visible"/>
                                      </p:to>
                                    </p:set>
                                    <p:animEffect transition="in" filter="wipe(right)">
                                      <p:cBhvr>
                                        <p:cTn id="218" dur="500"/>
                                        <p:tgtEl>
                                          <p:spTgt spid="39"/>
                                        </p:tgtEl>
                                      </p:cBhvr>
                                    </p:animEffect>
                                  </p:childTnLst>
                                </p:cTn>
                              </p:par>
                            </p:childTnLst>
                          </p:cTn>
                        </p:par>
                      </p:childTnLst>
                    </p:cTn>
                  </p:par>
                  <p:par>
                    <p:cTn id="219" fill="hold">
                      <p:stCondLst>
                        <p:cond delay="indefinite"/>
                      </p:stCondLst>
                      <p:childTnLst>
                        <p:par>
                          <p:cTn id="220" fill="hold">
                            <p:stCondLst>
                              <p:cond delay="0"/>
                            </p:stCondLst>
                            <p:childTnLst>
                              <p:par>
                                <p:cTn id="221" presetID="22" presetClass="exit" presetSubtype="4" fill="hold" grpId="2" nodeType="clickEffect">
                                  <p:stCondLst>
                                    <p:cond delay="0"/>
                                  </p:stCondLst>
                                  <p:childTnLst>
                                    <p:animEffect transition="out" filter="wipe(down)">
                                      <p:cBhvr>
                                        <p:cTn id="222" dur="500"/>
                                        <p:tgtEl>
                                          <p:spTgt spid="38"/>
                                        </p:tgtEl>
                                      </p:cBhvr>
                                    </p:animEffect>
                                    <p:set>
                                      <p:cBhvr>
                                        <p:cTn id="223" dur="1" fill="hold">
                                          <p:stCondLst>
                                            <p:cond delay="499"/>
                                          </p:stCondLst>
                                        </p:cTn>
                                        <p:tgtEl>
                                          <p:spTgt spid="38"/>
                                        </p:tgtEl>
                                        <p:attrNameLst>
                                          <p:attrName>style.visibility</p:attrName>
                                        </p:attrNameLst>
                                      </p:cBhvr>
                                      <p:to>
                                        <p:strVal val="hidden"/>
                                      </p:to>
                                    </p:set>
                                  </p:childTnLst>
                                </p:cTn>
                              </p:par>
                              <p:par>
                                <p:cTn id="224" presetID="22" presetClass="exit" presetSubtype="8" fill="hold" grpId="2" nodeType="withEffect">
                                  <p:stCondLst>
                                    <p:cond delay="0"/>
                                  </p:stCondLst>
                                  <p:childTnLst>
                                    <p:animEffect transition="out" filter="wipe(left)">
                                      <p:cBhvr>
                                        <p:cTn id="225" dur="500"/>
                                        <p:tgtEl>
                                          <p:spTgt spid="39"/>
                                        </p:tgtEl>
                                      </p:cBhvr>
                                    </p:animEffect>
                                    <p:set>
                                      <p:cBhvr>
                                        <p:cTn id="226" dur="1" fill="hold">
                                          <p:stCondLst>
                                            <p:cond delay="499"/>
                                          </p:stCondLst>
                                        </p:cTn>
                                        <p:tgtEl>
                                          <p:spTgt spid="39"/>
                                        </p:tgtEl>
                                        <p:attrNameLst>
                                          <p:attrName>style.visibility</p:attrName>
                                        </p:attrNameLst>
                                      </p:cBhvr>
                                      <p:to>
                                        <p:strVal val="hidden"/>
                                      </p:to>
                                    </p:set>
                                  </p:childTnLst>
                                </p:cTn>
                              </p:par>
                            </p:childTnLst>
                          </p:cTn>
                        </p:par>
                      </p:childTnLst>
                    </p:cTn>
                  </p:par>
                  <p:par>
                    <p:cTn id="227" fill="hold">
                      <p:stCondLst>
                        <p:cond delay="indefinite"/>
                      </p:stCondLst>
                      <p:childTnLst>
                        <p:par>
                          <p:cTn id="228" fill="hold">
                            <p:stCondLst>
                              <p:cond delay="0"/>
                            </p:stCondLst>
                            <p:childTnLst>
                              <p:par>
                                <p:cTn id="229" presetID="22" presetClass="entr" presetSubtype="1" fill="hold" grpId="0" nodeType="clickEffect">
                                  <p:stCondLst>
                                    <p:cond delay="0"/>
                                  </p:stCondLst>
                                  <p:childTnLst>
                                    <p:set>
                                      <p:cBhvr>
                                        <p:cTn id="230" dur="1" fill="hold">
                                          <p:stCondLst>
                                            <p:cond delay="0"/>
                                          </p:stCondLst>
                                        </p:cTn>
                                        <p:tgtEl>
                                          <p:spTgt spid="41"/>
                                        </p:tgtEl>
                                        <p:attrNameLst>
                                          <p:attrName>style.visibility</p:attrName>
                                        </p:attrNameLst>
                                      </p:cBhvr>
                                      <p:to>
                                        <p:strVal val="visible"/>
                                      </p:to>
                                    </p:set>
                                    <p:animEffect transition="in" filter="wipe(up)">
                                      <p:cBhvr>
                                        <p:cTn id="231" dur="500"/>
                                        <p:tgtEl>
                                          <p:spTgt spid="41"/>
                                        </p:tgtEl>
                                      </p:cBhvr>
                                    </p:animEffect>
                                  </p:childTnLst>
                                </p:cTn>
                              </p:par>
                              <p:par>
                                <p:cTn id="232" presetID="22" presetClass="entr" presetSubtype="1" fill="hold" grpId="0" nodeType="withEffect">
                                  <p:stCondLst>
                                    <p:cond delay="0"/>
                                  </p:stCondLst>
                                  <p:childTnLst>
                                    <p:set>
                                      <p:cBhvr>
                                        <p:cTn id="233" dur="1" fill="hold">
                                          <p:stCondLst>
                                            <p:cond delay="0"/>
                                          </p:stCondLst>
                                        </p:cTn>
                                        <p:tgtEl>
                                          <p:spTgt spid="42"/>
                                        </p:tgtEl>
                                        <p:attrNameLst>
                                          <p:attrName>style.visibility</p:attrName>
                                        </p:attrNameLst>
                                      </p:cBhvr>
                                      <p:to>
                                        <p:strVal val="visible"/>
                                      </p:to>
                                    </p:set>
                                    <p:animEffect transition="in" filter="wipe(up)">
                                      <p:cBhvr>
                                        <p:cTn id="234" dur="500"/>
                                        <p:tgtEl>
                                          <p:spTgt spid="42"/>
                                        </p:tgtEl>
                                      </p:cBhvr>
                                    </p:animEffect>
                                  </p:childTnLst>
                                </p:cTn>
                              </p:par>
                              <p:par>
                                <p:cTn id="235" presetID="22" presetClass="entr" presetSubtype="2" fill="hold" grpId="0" nodeType="withEffect">
                                  <p:stCondLst>
                                    <p:cond delay="0"/>
                                  </p:stCondLst>
                                  <p:childTnLst>
                                    <p:set>
                                      <p:cBhvr>
                                        <p:cTn id="236" dur="1" fill="hold">
                                          <p:stCondLst>
                                            <p:cond delay="0"/>
                                          </p:stCondLst>
                                        </p:cTn>
                                        <p:tgtEl>
                                          <p:spTgt spid="43"/>
                                        </p:tgtEl>
                                        <p:attrNameLst>
                                          <p:attrName>style.visibility</p:attrName>
                                        </p:attrNameLst>
                                      </p:cBhvr>
                                      <p:to>
                                        <p:strVal val="visible"/>
                                      </p:to>
                                    </p:set>
                                    <p:animEffect transition="in" filter="wipe(right)">
                                      <p:cBhvr>
                                        <p:cTn id="237" dur="500"/>
                                        <p:tgtEl>
                                          <p:spTgt spid="43"/>
                                        </p:tgtEl>
                                      </p:cBhvr>
                                    </p:animEffect>
                                  </p:childTnLst>
                                </p:cTn>
                              </p:par>
                            </p:childTnLst>
                          </p:cTn>
                        </p:par>
                      </p:childTnLst>
                    </p:cTn>
                  </p:par>
                  <p:par>
                    <p:cTn id="238" fill="hold">
                      <p:stCondLst>
                        <p:cond delay="indefinite"/>
                      </p:stCondLst>
                      <p:childTnLst>
                        <p:par>
                          <p:cTn id="239" fill="hold">
                            <p:stCondLst>
                              <p:cond delay="0"/>
                            </p:stCondLst>
                            <p:childTnLst>
                              <p:par>
                                <p:cTn id="240" presetID="22" presetClass="exit" presetSubtype="4" fill="hold" grpId="2" nodeType="clickEffect">
                                  <p:stCondLst>
                                    <p:cond delay="0"/>
                                  </p:stCondLst>
                                  <p:childTnLst>
                                    <p:animEffect transition="out" filter="wipe(down)">
                                      <p:cBhvr>
                                        <p:cTn id="241" dur="500"/>
                                        <p:tgtEl>
                                          <p:spTgt spid="41"/>
                                        </p:tgtEl>
                                      </p:cBhvr>
                                    </p:animEffect>
                                    <p:set>
                                      <p:cBhvr>
                                        <p:cTn id="242" dur="1" fill="hold">
                                          <p:stCondLst>
                                            <p:cond delay="499"/>
                                          </p:stCondLst>
                                        </p:cTn>
                                        <p:tgtEl>
                                          <p:spTgt spid="41"/>
                                        </p:tgtEl>
                                        <p:attrNameLst>
                                          <p:attrName>style.visibility</p:attrName>
                                        </p:attrNameLst>
                                      </p:cBhvr>
                                      <p:to>
                                        <p:strVal val="hidden"/>
                                      </p:to>
                                    </p:set>
                                  </p:childTnLst>
                                </p:cTn>
                              </p:par>
                              <p:par>
                                <p:cTn id="243" presetID="22" presetClass="exit" presetSubtype="4" fill="hold" grpId="2" nodeType="withEffect">
                                  <p:stCondLst>
                                    <p:cond delay="0"/>
                                  </p:stCondLst>
                                  <p:childTnLst>
                                    <p:animEffect transition="out" filter="wipe(down)">
                                      <p:cBhvr>
                                        <p:cTn id="244" dur="500"/>
                                        <p:tgtEl>
                                          <p:spTgt spid="42"/>
                                        </p:tgtEl>
                                      </p:cBhvr>
                                    </p:animEffect>
                                    <p:set>
                                      <p:cBhvr>
                                        <p:cTn id="245" dur="1" fill="hold">
                                          <p:stCondLst>
                                            <p:cond delay="499"/>
                                          </p:stCondLst>
                                        </p:cTn>
                                        <p:tgtEl>
                                          <p:spTgt spid="42"/>
                                        </p:tgtEl>
                                        <p:attrNameLst>
                                          <p:attrName>style.visibility</p:attrName>
                                        </p:attrNameLst>
                                      </p:cBhvr>
                                      <p:to>
                                        <p:strVal val="hidden"/>
                                      </p:to>
                                    </p:set>
                                  </p:childTnLst>
                                </p:cTn>
                              </p:par>
                              <p:par>
                                <p:cTn id="246" presetID="22" presetClass="exit" presetSubtype="8" fill="hold" grpId="2" nodeType="withEffect">
                                  <p:stCondLst>
                                    <p:cond delay="0"/>
                                  </p:stCondLst>
                                  <p:childTnLst>
                                    <p:animEffect transition="out" filter="wipe(left)">
                                      <p:cBhvr>
                                        <p:cTn id="247" dur="500"/>
                                        <p:tgtEl>
                                          <p:spTgt spid="43"/>
                                        </p:tgtEl>
                                      </p:cBhvr>
                                    </p:animEffect>
                                    <p:set>
                                      <p:cBhvr>
                                        <p:cTn id="248" dur="1" fill="hold">
                                          <p:stCondLst>
                                            <p:cond delay="499"/>
                                          </p:stCondLst>
                                        </p:cTn>
                                        <p:tgtEl>
                                          <p:spTgt spid="43"/>
                                        </p:tgtEl>
                                        <p:attrNameLst>
                                          <p:attrName>style.visibility</p:attrName>
                                        </p:attrNameLst>
                                      </p:cBhvr>
                                      <p:to>
                                        <p:strVal val="hidden"/>
                                      </p:to>
                                    </p:set>
                                  </p:childTnLst>
                                </p:cTn>
                              </p:par>
                            </p:childTnLst>
                          </p:cTn>
                        </p:par>
                      </p:childTnLst>
                    </p:cTn>
                  </p:par>
                  <p:par>
                    <p:cTn id="249" fill="hold">
                      <p:stCondLst>
                        <p:cond delay="indefinite"/>
                      </p:stCondLst>
                      <p:childTnLst>
                        <p:par>
                          <p:cTn id="250" fill="hold">
                            <p:stCondLst>
                              <p:cond delay="0"/>
                            </p:stCondLst>
                            <p:childTnLst>
                              <p:par>
                                <p:cTn id="251" presetID="22" presetClass="entr" presetSubtype="1" fill="hold" grpId="0" nodeType="clickEffect">
                                  <p:stCondLst>
                                    <p:cond delay="0"/>
                                  </p:stCondLst>
                                  <p:childTnLst>
                                    <p:set>
                                      <p:cBhvr>
                                        <p:cTn id="252" dur="1" fill="hold">
                                          <p:stCondLst>
                                            <p:cond delay="0"/>
                                          </p:stCondLst>
                                        </p:cTn>
                                        <p:tgtEl>
                                          <p:spTgt spid="44"/>
                                        </p:tgtEl>
                                        <p:attrNameLst>
                                          <p:attrName>style.visibility</p:attrName>
                                        </p:attrNameLst>
                                      </p:cBhvr>
                                      <p:to>
                                        <p:strVal val="visible"/>
                                      </p:to>
                                    </p:set>
                                    <p:animEffect transition="in" filter="wipe(up)">
                                      <p:cBhvr>
                                        <p:cTn id="253" dur="500"/>
                                        <p:tgtEl>
                                          <p:spTgt spid="44"/>
                                        </p:tgtEl>
                                      </p:cBhvr>
                                    </p:animEffect>
                                  </p:childTnLst>
                                </p:cTn>
                              </p:par>
                              <p:par>
                                <p:cTn id="254" presetID="22" presetClass="entr" presetSubtype="2" fill="hold" grpId="0" nodeType="withEffect">
                                  <p:stCondLst>
                                    <p:cond delay="0"/>
                                  </p:stCondLst>
                                  <p:childTnLst>
                                    <p:set>
                                      <p:cBhvr>
                                        <p:cTn id="255" dur="1" fill="hold">
                                          <p:stCondLst>
                                            <p:cond delay="0"/>
                                          </p:stCondLst>
                                        </p:cTn>
                                        <p:tgtEl>
                                          <p:spTgt spid="45"/>
                                        </p:tgtEl>
                                        <p:attrNameLst>
                                          <p:attrName>style.visibility</p:attrName>
                                        </p:attrNameLst>
                                      </p:cBhvr>
                                      <p:to>
                                        <p:strVal val="visible"/>
                                      </p:to>
                                    </p:set>
                                    <p:animEffect transition="in" filter="wipe(right)">
                                      <p:cBhvr>
                                        <p:cTn id="256" dur="500"/>
                                        <p:tgtEl>
                                          <p:spTgt spid="45"/>
                                        </p:tgtEl>
                                      </p:cBhvr>
                                    </p:animEffect>
                                  </p:childTnLst>
                                </p:cTn>
                              </p:par>
                            </p:childTnLst>
                          </p:cTn>
                        </p:par>
                      </p:childTnLst>
                    </p:cTn>
                  </p:par>
                  <p:par>
                    <p:cTn id="257" fill="hold">
                      <p:stCondLst>
                        <p:cond delay="indefinite"/>
                      </p:stCondLst>
                      <p:childTnLst>
                        <p:par>
                          <p:cTn id="258" fill="hold">
                            <p:stCondLst>
                              <p:cond delay="0"/>
                            </p:stCondLst>
                            <p:childTnLst>
                              <p:par>
                                <p:cTn id="259" presetID="22" presetClass="exit" presetSubtype="4" fill="hold" grpId="2" nodeType="clickEffect">
                                  <p:stCondLst>
                                    <p:cond delay="0"/>
                                  </p:stCondLst>
                                  <p:childTnLst>
                                    <p:animEffect transition="out" filter="wipe(down)">
                                      <p:cBhvr>
                                        <p:cTn id="260" dur="500"/>
                                        <p:tgtEl>
                                          <p:spTgt spid="44"/>
                                        </p:tgtEl>
                                      </p:cBhvr>
                                    </p:animEffect>
                                    <p:set>
                                      <p:cBhvr>
                                        <p:cTn id="261" dur="1" fill="hold">
                                          <p:stCondLst>
                                            <p:cond delay="499"/>
                                          </p:stCondLst>
                                        </p:cTn>
                                        <p:tgtEl>
                                          <p:spTgt spid="44"/>
                                        </p:tgtEl>
                                        <p:attrNameLst>
                                          <p:attrName>style.visibility</p:attrName>
                                        </p:attrNameLst>
                                      </p:cBhvr>
                                      <p:to>
                                        <p:strVal val="hidden"/>
                                      </p:to>
                                    </p:set>
                                  </p:childTnLst>
                                </p:cTn>
                              </p:par>
                              <p:par>
                                <p:cTn id="262" presetID="22" presetClass="exit" presetSubtype="8" fill="hold" grpId="2" nodeType="withEffect">
                                  <p:stCondLst>
                                    <p:cond delay="0"/>
                                  </p:stCondLst>
                                  <p:childTnLst>
                                    <p:animEffect transition="out" filter="wipe(left)">
                                      <p:cBhvr>
                                        <p:cTn id="263" dur="500"/>
                                        <p:tgtEl>
                                          <p:spTgt spid="45"/>
                                        </p:tgtEl>
                                      </p:cBhvr>
                                    </p:animEffect>
                                    <p:set>
                                      <p:cBhvr>
                                        <p:cTn id="264" dur="1" fill="hold">
                                          <p:stCondLst>
                                            <p:cond delay="499"/>
                                          </p:stCondLst>
                                        </p:cTn>
                                        <p:tgtEl>
                                          <p:spTgt spid="45"/>
                                        </p:tgtEl>
                                        <p:attrNameLst>
                                          <p:attrName>style.visibility</p:attrName>
                                        </p:attrNameLst>
                                      </p:cBhvr>
                                      <p:to>
                                        <p:strVal val="hidden"/>
                                      </p:to>
                                    </p:set>
                                  </p:childTnLst>
                                </p:cTn>
                              </p:par>
                            </p:childTnLst>
                          </p:cTn>
                        </p:par>
                      </p:childTnLst>
                    </p:cTn>
                  </p:par>
                  <p:par>
                    <p:cTn id="265" fill="hold">
                      <p:stCondLst>
                        <p:cond delay="indefinite"/>
                      </p:stCondLst>
                      <p:childTnLst>
                        <p:par>
                          <p:cTn id="266" fill="hold">
                            <p:stCondLst>
                              <p:cond delay="0"/>
                            </p:stCondLst>
                            <p:childTnLst>
                              <p:par>
                                <p:cTn id="267" presetID="22" presetClass="entr" presetSubtype="1" fill="hold" grpId="0" nodeType="clickEffect">
                                  <p:stCondLst>
                                    <p:cond delay="0"/>
                                  </p:stCondLst>
                                  <p:childTnLst>
                                    <p:set>
                                      <p:cBhvr>
                                        <p:cTn id="268" dur="1" fill="hold">
                                          <p:stCondLst>
                                            <p:cond delay="0"/>
                                          </p:stCondLst>
                                        </p:cTn>
                                        <p:tgtEl>
                                          <p:spTgt spid="46"/>
                                        </p:tgtEl>
                                        <p:attrNameLst>
                                          <p:attrName>style.visibility</p:attrName>
                                        </p:attrNameLst>
                                      </p:cBhvr>
                                      <p:to>
                                        <p:strVal val="visible"/>
                                      </p:to>
                                    </p:set>
                                    <p:animEffect transition="in" filter="wipe(up)">
                                      <p:cBhvr>
                                        <p:cTn id="269" dur="500"/>
                                        <p:tgtEl>
                                          <p:spTgt spid="46"/>
                                        </p:tgtEl>
                                      </p:cBhvr>
                                    </p:animEffect>
                                  </p:childTnLst>
                                </p:cTn>
                              </p:par>
                              <p:par>
                                <p:cTn id="270" presetID="22" presetClass="entr" presetSubtype="2" fill="hold" grpId="0" nodeType="withEffect">
                                  <p:stCondLst>
                                    <p:cond delay="0"/>
                                  </p:stCondLst>
                                  <p:childTnLst>
                                    <p:set>
                                      <p:cBhvr>
                                        <p:cTn id="271" dur="1" fill="hold">
                                          <p:stCondLst>
                                            <p:cond delay="0"/>
                                          </p:stCondLst>
                                        </p:cTn>
                                        <p:tgtEl>
                                          <p:spTgt spid="47"/>
                                        </p:tgtEl>
                                        <p:attrNameLst>
                                          <p:attrName>style.visibility</p:attrName>
                                        </p:attrNameLst>
                                      </p:cBhvr>
                                      <p:to>
                                        <p:strVal val="visible"/>
                                      </p:to>
                                    </p:set>
                                    <p:animEffect transition="in" filter="wipe(right)">
                                      <p:cBhvr>
                                        <p:cTn id="272" dur="500"/>
                                        <p:tgtEl>
                                          <p:spTgt spid="47"/>
                                        </p:tgtEl>
                                      </p:cBhvr>
                                    </p:animEffect>
                                  </p:childTnLst>
                                </p:cTn>
                              </p:par>
                            </p:childTnLst>
                          </p:cTn>
                        </p:par>
                      </p:childTnLst>
                    </p:cTn>
                  </p:par>
                  <p:par>
                    <p:cTn id="273" fill="hold">
                      <p:stCondLst>
                        <p:cond delay="indefinite"/>
                      </p:stCondLst>
                      <p:childTnLst>
                        <p:par>
                          <p:cTn id="274" fill="hold">
                            <p:stCondLst>
                              <p:cond delay="0"/>
                            </p:stCondLst>
                            <p:childTnLst>
                              <p:par>
                                <p:cTn id="275" presetID="22" presetClass="exit" presetSubtype="4" fill="hold" grpId="2" nodeType="clickEffect">
                                  <p:stCondLst>
                                    <p:cond delay="0"/>
                                  </p:stCondLst>
                                  <p:childTnLst>
                                    <p:animEffect transition="out" filter="wipe(down)">
                                      <p:cBhvr>
                                        <p:cTn id="276" dur="500"/>
                                        <p:tgtEl>
                                          <p:spTgt spid="46"/>
                                        </p:tgtEl>
                                      </p:cBhvr>
                                    </p:animEffect>
                                    <p:set>
                                      <p:cBhvr>
                                        <p:cTn id="277" dur="1" fill="hold">
                                          <p:stCondLst>
                                            <p:cond delay="499"/>
                                          </p:stCondLst>
                                        </p:cTn>
                                        <p:tgtEl>
                                          <p:spTgt spid="46"/>
                                        </p:tgtEl>
                                        <p:attrNameLst>
                                          <p:attrName>style.visibility</p:attrName>
                                        </p:attrNameLst>
                                      </p:cBhvr>
                                      <p:to>
                                        <p:strVal val="hidden"/>
                                      </p:to>
                                    </p:set>
                                  </p:childTnLst>
                                </p:cTn>
                              </p:par>
                              <p:par>
                                <p:cTn id="278" presetID="22" presetClass="exit" presetSubtype="8" fill="hold" grpId="2" nodeType="withEffect">
                                  <p:stCondLst>
                                    <p:cond delay="0"/>
                                  </p:stCondLst>
                                  <p:childTnLst>
                                    <p:animEffect transition="out" filter="wipe(left)">
                                      <p:cBhvr>
                                        <p:cTn id="279" dur="500"/>
                                        <p:tgtEl>
                                          <p:spTgt spid="47"/>
                                        </p:tgtEl>
                                      </p:cBhvr>
                                    </p:animEffect>
                                    <p:set>
                                      <p:cBhvr>
                                        <p:cTn id="280" dur="1" fill="hold">
                                          <p:stCondLst>
                                            <p:cond delay="499"/>
                                          </p:stCondLst>
                                        </p:cTn>
                                        <p:tgtEl>
                                          <p:spTgt spid="47"/>
                                        </p:tgtEl>
                                        <p:attrNameLst>
                                          <p:attrName>style.visibility</p:attrName>
                                        </p:attrNameLst>
                                      </p:cBhvr>
                                      <p:to>
                                        <p:strVal val="hidden"/>
                                      </p:to>
                                    </p:set>
                                  </p:childTnLst>
                                </p:cTn>
                              </p:par>
                            </p:childTnLst>
                          </p:cTn>
                        </p:par>
                      </p:childTnLst>
                    </p:cTn>
                  </p:par>
                  <p:par>
                    <p:cTn id="281" fill="hold">
                      <p:stCondLst>
                        <p:cond delay="indefinite"/>
                      </p:stCondLst>
                      <p:childTnLst>
                        <p:par>
                          <p:cTn id="282" fill="hold">
                            <p:stCondLst>
                              <p:cond delay="0"/>
                            </p:stCondLst>
                            <p:childTnLst>
                              <p:par>
                                <p:cTn id="283" presetID="22" presetClass="entr" presetSubtype="1" fill="hold" grpId="0" nodeType="clickEffect">
                                  <p:stCondLst>
                                    <p:cond delay="0"/>
                                  </p:stCondLst>
                                  <p:childTnLst>
                                    <p:set>
                                      <p:cBhvr>
                                        <p:cTn id="284" dur="1" fill="hold">
                                          <p:stCondLst>
                                            <p:cond delay="0"/>
                                          </p:stCondLst>
                                        </p:cTn>
                                        <p:tgtEl>
                                          <p:spTgt spid="48"/>
                                        </p:tgtEl>
                                        <p:attrNameLst>
                                          <p:attrName>style.visibility</p:attrName>
                                        </p:attrNameLst>
                                      </p:cBhvr>
                                      <p:to>
                                        <p:strVal val="visible"/>
                                      </p:to>
                                    </p:set>
                                    <p:animEffect transition="in" filter="wipe(up)">
                                      <p:cBhvr>
                                        <p:cTn id="285" dur="500"/>
                                        <p:tgtEl>
                                          <p:spTgt spid="48"/>
                                        </p:tgtEl>
                                      </p:cBhvr>
                                    </p:animEffect>
                                  </p:childTnLst>
                                </p:cTn>
                              </p:par>
                              <p:par>
                                <p:cTn id="286" presetID="22" presetClass="entr" presetSubtype="1" fill="hold" grpId="0" nodeType="withEffect">
                                  <p:stCondLst>
                                    <p:cond delay="0"/>
                                  </p:stCondLst>
                                  <p:childTnLst>
                                    <p:set>
                                      <p:cBhvr>
                                        <p:cTn id="287" dur="1" fill="hold">
                                          <p:stCondLst>
                                            <p:cond delay="0"/>
                                          </p:stCondLst>
                                        </p:cTn>
                                        <p:tgtEl>
                                          <p:spTgt spid="49"/>
                                        </p:tgtEl>
                                        <p:attrNameLst>
                                          <p:attrName>style.visibility</p:attrName>
                                        </p:attrNameLst>
                                      </p:cBhvr>
                                      <p:to>
                                        <p:strVal val="visible"/>
                                      </p:to>
                                    </p:set>
                                    <p:animEffect transition="in" filter="wipe(up)">
                                      <p:cBhvr>
                                        <p:cTn id="288" dur="500"/>
                                        <p:tgtEl>
                                          <p:spTgt spid="49"/>
                                        </p:tgtEl>
                                      </p:cBhvr>
                                    </p:animEffect>
                                  </p:childTnLst>
                                </p:cTn>
                              </p:par>
                              <p:par>
                                <p:cTn id="289" presetID="22" presetClass="entr" presetSubtype="2" fill="hold" grpId="0" nodeType="withEffect">
                                  <p:stCondLst>
                                    <p:cond delay="0"/>
                                  </p:stCondLst>
                                  <p:childTnLst>
                                    <p:set>
                                      <p:cBhvr>
                                        <p:cTn id="290" dur="1" fill="hold">
                                          <p:stCondLst>
                                            <p:cond delay="0"/>
                                          </p:stCondLst>
                                        </p:cTn>
                                        <p:tgtEl>
                                          <p:spTgt spid="50"/>
                                        </p:tgtEl>
                                        <p:attrNameLst>
                                          <p:attrName>style.visibility</p:attrName>
                                        </p:attrNameLst>
                                      </p:cBhvr>
                                      <p:to>
                                        <p:strVal val="visible"/>
                                      </p:to>
                                    </p:set>
                                    <p:animEffect transition="in" filter="wipe(right)">
                                      <p:cBhvr>
                                        <p:cTn id="291" dur="500"/>
                                        <p:tgtEl>
                                          <p:spTgt spid="50"/>
                                        </p:tgtEl>
                                      </p:cBhvr>
                                    </p:animEffect>
                                  </p:childTnLst>
                                </p:cTn>
                              </p:par>
                            </p:childTnLst>
                          </p:cTn>
                        </p:par>
                      </p:childTnLst>
                    </p:cTn>
                  </p:par>
                  <p:par>
                    <p:cTn id="292" fill="hold">
                      <p:stCondLst>
                        <p:cond delay="indefinite"/>
                      </p:stCondLst>
                      <p:childTnLst>
                        <p:par>
                          <p:cTn id="293" fill="hold">
                            <p:stCondLst>
                              <p:cond delay="0"/>
                            </p:stCondLst>
                            <p:childTnLst>
                              <p:par>
                                <p:cTn id="294" presetID="22" presetClass="exit" presetSubtype="4" fill="hold" grpId="2" nodeType="clickEffect">
                                  <p:stCondLst>
                                    <p:cond delay="0"/>
                                  </p:stCondLst>
                                  <p:childTnLst>
                                    <p:animEffect transition="out" filter="wipe(down)">
                                      <p:cBhvr>
                                        <p:cTn id="295" dur="500"/>
                                        <p:tgtEl>
                                          <p:spTgt spid="48"/>
                                        </p:tgtEl>
                                      </p:cBhvr>
                                    </p:animEffect>
                                    <p:set>
                                      <p:cBhvr>
                                        <p:cTn id="296" dur="1" fill="hold">
                                          <p:stCondLst>
                                            <p:cond delay="499"/>
                                          </p:stCondLst>
                                        </p:cTn>
                                        <p:tgtEl>
                                          <p:spTgt spid="48"/>
                                        </p:tgtEl>
                                        <p:attrNameLst>
                                          <p:attrName>style.visibility</p:attrName>
                                        </p:attrNameLst>
                                      </p:cBhvr>
                                      <p:to>
                                        <p:strVal val="hidden"/>
                                      </p:to>
                                    </p:set>
                                  </p:childTnLst>
                                </p:cTn>
                              </p:par>
                              <p:par>
                                <p:cTn id="297" presetID="22" presetClass="exit" presetSubtype="4" fill="hold" grpId="2" nodeType="withEffect">
                                  <p:stCondLst>
                                    <p:cond delay="0"/>
                                  </p:stCondLst>
                                  <p:childTnLst>
                                    <p:animEffect transition="out" filter="wipe(down)">
                                      <p:cBhvr>
                                        <p:cTn id="298" dur="500"/>
                                        <p:tgtEl>
                                          <p:spTgt spid="49"/>
                                        </p:tgtEl>
                                      </p:cBhvr>
                                    </p:animEffect>
                                    <p:set>
                                      <p:cBhvr>
                                        <p:cTn id="299" dur="1" fill="hold">
                                          <p:stCondLst>
                                            <p:cond delay="499"/>
                                          </p:stCondLst>
                                        </p:cTn>
                                        <p:tgtEl>
                                          <p:spTgt spid="49"/>
                                        </p:tgtEl>
                                        <p:attrNameLst>
                                          <p:attrName>style.visibility</p:attrName>
                                        </p:attrNameLst>
                                      </p:cBhvr>
                                      <p:to>
                                        <p:strVal val="hidden"/>
                                      </p:to>
                                    </p:set>
                                  </p:childTnLst>
                                </p:cTn>
                              </p:par>
                              <p:par>
                                <p:cTn id="300" presetID="22" presetClass="exit" presetSubtype="8" fill="hold" grpId="2" nodeType="withEffect">
                                  <p:stCondLst>
                                    <p:cond delay="0"/>
                                  </p:stCondLst>
                                  <p:childTnLst>
                                    <p:animEffect transition="out" filter="wipe(left)">
                                      <p:cBhvr>
                                        <p:cTn id="301" dur="500"/>
                                        <p:tgtEl>
                                          <p:spTgt spid="50"/>
                                        </p:tgtEl>
                                      </p:cBhvr>
                                    </p:animEffect>
                                    <p:set>
                                      <p:cBhvr>
                                        <p:cTn id="302" dur="1" fill="hold">
                                          <p:stCondLst>
                                            <p:cond delay="499"/>
                                          </p:stCondLst>
                                        </p:cTn>
                                        <p:tgtEl>
                                          <p:spTgt spid="50"/>
                                        </p:tgtEl>
                                        <p:attrNameLst>
                                          <p:attrName>style.visibility</p:attrName>
                                        </p:attrNameLst>
                                      </p:cBhvr>
                                      <p:to>
                                        <p:strVal val="hidden"/>
                                      </p:to>
                                    </p:set>
                                  </p:childTnLst>
                                </p:cTn>
                              </p:par>
                            </p:childTnLst>
                          </p:cTn>
                        </p:par>
                      </p:childTnLst>
                    </p:cTn>
                  </p:par>
                  <p:par>
                    <p:cTn id="303" fill="hold">
                      <p:stCondLst>
                        <p:cond delay="indefinite"/>
                      </p:stCondLst>
                      <p:childTnLst>
                        <p:par>
                          <p:cTn id="304" fill="hold">
                            <p:stCondLst>
                              <p:cond delay="0"/>
                            </p:stCondLst>
                            <p:childTnLst>
                              <p:par>
                                <p:cTn id="305" presetID="22" presetClass="entr" presetSubtype="1" fill="hold" grpId="0" nodeType="clickEffect">
                                  <p:stCondLst>
                                    <p:cond delay="0"/>
                                  </p:stCondLst>
                                  <p:childTnLst>
                                    <p:set>
                                      <p:cBhvr>
                                        <p:cTn id="306" dur="1" fill="hold">
                                          <p:stCondLst>
                                            <p:cond delay="0"/>
                                          </p:stCondLst>
                                        </p:cTn>
                                        <p:tgtEl>
                                          <p:spTgt spid="52"/>
                                        </p:tgtEl>
                                        <p:attrNameLst>
                                          <p:attrName>style.visibility</p:attrName>
                                        </p:attrNameLst>
                                      </p:cBhvr>
                                      <p:to>
                                        <p:strVal val="visible"/>
                                      </p:to>
                                    </p:set>
                                    <p:animEffect transition="in" filter="wipe(up)">
                                      <p:cBhvr>
                                        <p:cTn id="307" dur="500"/>
                                        <p:tgtEl>
                                          <p:spTgt spid="52"/>
                                        </p:tgtEl>
                                      </p:cBhvr>
                                    </p:animEffect>
                                  </p:childTnLst>
                                </p:cTn>
                              </p:par>
                              <p:par>
                                <p:cTn id="308" presetID="22" presetClass="entr" presetSubtype="2" fill="hold" grpId="0" nodeType="withEffect">
                                  <p:stCondLst>
                                    <p:cond delay="0"/>
                                  </p:stCondLst>
                                  <p:childTnLst>
                                    <p:set>
                                      <p:cBhvr>
                                        <p:cTn id="309" dur="1" fill="hold">
                                          <p:stCondLst>
                                            <p:cond delay="0"/>
                                          </p:stCondLst>
                                        </p:cTn>
                                        <p:tgtEl>
                                          <p:spTgt spid="53"/>
                                        </p:tgtEl>
                                        <p:attrNameLst>
                                          <p:attrName>style.visibility</p:attrName>
                                        </p:attrNameLst>
                                      </p:cBhvr>
                                      <p:to>
                                        <p:strVal val="visible"/>
                                      </p:to>
                                    </p:set>
                                    <p:animEffect transition="in" filter="wipe(right)">
                                      <p:cBhvr>
                                        <p:cTn id="310" dur="500"/>
                                        <p:tgtEl>
                                          <p:spTgt spid="53"/>
                                        </p:tgtEl>
                                      </p:cBhvr>
                                    </p:animEffect>
                                  </p:childTnLst>
                                </p:cTn>
                              </p:par>
                            </p:childTnLst>
                          </p:cTn>
                        </p:par>
                      </p:childTnLst>
                    </p:cTn>
                  </p:par>
                  <p:par>
                    <p:cTn id="311" fill="hold">
                      <p:stCondLst>
                        <p:cond delay="indefinite"/>
                      </p:stCondLst>
                      <p:childTnLst>
                        <p:par>
                          <p:cTn id="312" fill="hold">
                            <p:stCondLst>
                              <p:cond delay="0"/>
                            </p:stCondLst>
                            <p:childTnLst>
                              <p:par>
                                <p:cTn id="313" presetID="22" presetClass="exit" presetSubtype="4" fill="hold" grpId="2" nodeType="clickEffect">
                                  <p:stCondLst>
                                    <p:cond delay="0"/>
                                  </p:stCondLst>
                                  <p:childTnLst>
                                    <p:animEffect transition="out" filter="wipe(down)">
                                      <p:cBhvr>
                                        <p:cTn id="314" dur="500"/>
                                        <p:tgtEl>
                                          <p:spTgt spid="52"/>
                                        </p:tgtEl>
                                      </p:cBhvr>
                                    </p:animEffect>
                                    <p:set>
                                      <p:cBhvr>
                                        <p:cTn id="315" dur="1" fill="hold">
                                          <p:stCondLst>
                                            <p:cond delay="499"/>
                                          </p:stCondLst>
                                        </p:cTn>
                                        <p:tgtEl>
                                          <p:spTgt spid="52"/>
                                        </p:tgtEl>
                                        <p:attrNameLst>
                                          <p:attrName>style.visibility</p:attrName>
                                        </p:attrNameLst>
                                      </p:cBhvr>
                                      <p:to>
                                        <p:strVal val="hidden"/>
                                      </p:to>
                                    </p:set>
                                  </p:childTnLst>
                                </p:cTn>
                              </p:par>
                              <p:par>
                                <p:cTn id="316" presetID="22" presetClass="exit" presetSubtype="8" fill="hold" grpId="2" nodeType="withEffect">
                                  <p:stCondLst>
                                    <p:cond delay="0"/>
                                  </p:stCondLst>
                                  <p:childTnLst>
                                    <p:animEffect transition="out" filter="wipe(left)">
                                      <p:cBhvr>
                                        <p:cTn id="317" dur="500"/>
                                        <p:tgtEl>
                                          <p:spTgt spid="53"/>
                                        </p:tgtEl>
                                      </p:cBhvr>
                                    </p:animEffect>
                                    <p:set>
                                      <p:cBhvr>
                                        <p:cTn id="318" dur="1" fill="hold">
                                          <p:stCondLst>
                                            <p:cond delay="499"/>
                                          </p:stCondLst>
                                        </p:cTn>
                                        <p:tgtEl>
                                          <p:spTgt spid="5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bldLvl="0" animBg="1"/>
      <p:bldP spid="18" grpId="1" animBg="1"/>
      <p:bldP spid="18" grpId="2" bldLvl="0" animBg="1"/>
      <p:bldP spid="6" grpId="0" bldLvl="0" animBg="1"/>
      <p:bldP spid="6" grpId="1" animBg="1"/>
      <p:bldP spid="6" grpId="2" bldLvl="0" animBg="1"/>
      <p:bldP spid="12" grpId="0" bldLvl="0" animBg="1"/>
      <p:bldP spid="12" grpId="1" animBg="1"/>
      <p:bldP spid="12" grpId="2" bldLvl="0" animBg="1"/>
      <p:bldP spid="13" grpId="0" bldLvl="0" animBg="1"/>
      <p:bldP spid="13" grpId="1" animBg="1"/>
      <p:bldP spid="13" grpId="2" bldLvl="0" animBg="1"/>
      <p:bldP spid="15" grpId="0" bldLvl="0" animBg="1"/>
      <p:bldP spid="15" grpId="1" animBg="1"/>
      <p:bldP spid="15" grpId="2" bldLvl="0" animBg="1"/>
      <p:bldP spid="16" grpId="0" bldLvl="0" animBg="1"/>
      <p:bldP spid="16" grpId="1" animBg="1"/>
      <p:bldP spid="16" grpId="2" bldLvl="0" animBg="1"/>
      <p:bldP spid="17" grpId="0" bldLvl="0" animBg="1"/>
      <p:bldP spid="17" grpId="1" animBg="1"/>
      <p:bldP spid="17" grpId="2" bldLvl="0" animBg="1"/>
      <p:bldP spid="19" grpId="0" bldLvl="0" animBg="1"/>
      <p:bldP spid="19" grpId="1" animBg="1"/>
      <p:bldP spid="19" grpId="2" bldLvl="0" animBg="1"/>
      <p:bldP spid="20" grpId="0" bldLvl="0" animBg="1"/>
      <p:bldP spid="20" grpId="1" animBg="1"/>
      <p:bldP spid="20" grpId="2" bldLvl="0" animBg="1"/>
      <p:bldP spid="21" grpId="0" bldLvl="0" animBg="1"/>
      <p:bldP spid="21" grpId="1" animBg="1"/>
      <p:bldP spid="21" grpId="2" bldLvl="0" animBg="1"/>
      <p:bldP spid="22" grpId="0" bldLvl="0" animBg="1"/>
      <p:bldP spid="22" grpId="1" animBg="1"/>
      <p:bldP spid="22" grpId="2" bldLvl="0" animBg="1"/>
      <p:bldP spid="23" grpId="0" bldLvl="0" animBg="1"/>
      <p:bldP spid="23" grpId="1" animBg="1"/>
      <p:bldP spid="23" grpId="2" bldLvl="0" animBg="1"/>
      <p:bldP spid="24" grpId="0" bldLvl="0" animBg="1"/>
      <p:bldP spid="24" grpId="1" animBg="1"/>
      <p:bldP spid="24" grpId="2" bldLvl="0" animBg="1"/>
      <p:bldP spid="25" grpId="0" bldLvl="0" animBg="1"/>
      <p:bldP spid="25" grpId="1" animBg="1"/>
      <p:bldP spid="25" grpId="2" bldLvl="0" animBg="1"/>
      <p:bldP spid="26" grpId="0" bldLvl="0" animBg="1"/>
      <p:bldP spid="26" grpId="1" animBg="1"/>
      <p:bldP spid="26" grpId="2" bldLvl="0" animBg="1"/>
      <p:bldP spid="27" grpId="0" bldLvl="0" animBg="1"/>
      <p:bldP spid="27" grpId="1" animBg="1"/>
      <p:bldP spid="27" grpId="2" bldLvl="0" animBg="1"/>
      <p:bldP spid="28" grpId="0" bldLvl="0" animBg="1"/>
      <p:bldP spid="28" grpId="1" animBg="1"/>
      <p:bldP spid="28" grpId="2" bldLvl="0" animBg="1"/>
      <p:bldP spid="29" grpId="0" bldLvl="0" animBg="1"/>
      <p:bldP spid="29" grpId="1" animBg="1"/>
      <p:bldP spid="29" grpId="2" bldLvl="0" animBg="1"/>
      <p:bldP spid="30" grpId="0" bldLvl="0" animBg="1"/>
      <p:bldP spid="30" grpId="1" animBg="1"/>
      <p:bldP spid="30" grpId="2" bldLvl="0" animBg="1"/>
      <p:bldP spid="31" grpId="0" bldLvl="0" animBg="1"/>
      <p:bldP spid="31" grpId="1" animBg="1"/>
      <p:bldP spid="31" grpId="2" bldLvl="0" animBg="1"/>
      <p:bldP spid="32" grpId="0" bldLvl="0" animBg="1"/>
      <p:bldP spid="32" grpId="1" animBg="1"/>
      <p:bldP spid="32" grpId="2" bldLvl="0" animBg="1"/>
      <p:bldP spid="33" grpId="0" bldLvl="0" animBg="1"/>
      <p:bldP spid="33" grpId="1" animBg="1"/>
      <p:bldP spid="33" grpId="2" bldLvl="0" animBg="1"/>
      <p:bldP spid="34" grpId="0" bldLvl="0" animBg="1"/>
      <p:bldP spid="34" grpId="1" animBg="1"/>
      <p:bldP spid="34" grpId="2" bldLvl="0" animBg="1"/>
      <p:bldP spid="35" grpId="0" bldLvl="0" animBg="1"/>
      <p:bldP spid="35" grpId="1" animBg="1"/>
      <p:bldP spid="35" grpId="2" bldLvl="0" animBg="1"/>
      <p:bldP spid="36" grpId="0" bldLvl="0" animBg="1"/>
      <p:bldP spid="36" grpId="1" animBg="1"/>
      <p:bldP spid="36" grpId="2" bldLvl="0" animBg="1"/>
      <p:bldP spid="37" grpId="0" bldLvl="0" animBg="1"/>
      <p:bldP spid="37" grpId="1" animBg="1"/>
      <p:bldP spid="37" grpId="2" bldLvl="0" animBg="1"/>
      <p:bldP spid="38" grpId="0" bldLvl="0" animBg="1"/>
      <p:bldP spid="38" grpId="1" animBg="1"/>
      <p:bldP spid="38" grpId="2" bldLvl="0" animBg="1"/>
      <p:bldP spid="39" grpId="0" bldLvl="0" animBg="1"/>
      <p:bldP spid="39" grpId="1" animBg="1"/>
      <p:bldP spid="39" grpId="2" bldLvl="0" animBg="1"/>
      <p:bldP spid="41" grpId="0" bldLvl="0" animBg="1"/>
      <p:bldP spid="41" grpId="1" animBg="1"/>
      <p:bldP spid="41" grpId="2" bldLvl="0" animBg="1"/>
      <p:bldP spid="42" grpId="0" bldLvl="0" animBg="1"/>
      <p:bldP spid="42" grpId="1" animBg="1"/>
      <p:bldP spid="42" grpId="2" bldLvl="0" animBg="1"/>
      <p:bldP spid="43" grpId="0" bldLvl="0" animBg="1"/>
      <p:bldP spid="43" grpId="1" animBg="1"/>
      <p:bldP spid="43" grpId="2" bldLvl="0" animBg="1"/>
      <p:bldP spid="44" grpId="0" bldLvl="0" animBg="1"/>
      <p:bldP spid="44" grpId="1" animBg="1"/>
      <p:bldP spid="44" grpId="2" bldLvl="0" animBg="1"/>
      <p:bldP spid="45" grpId="0" bldLvl="0" animBg="1"/>
      <p:bldP spid="45" grpId="1" animBg="1"/>
      <p:bldP spid="45" grpId="2" bldLvl="0" animBg="1"/>
      <p:bldP spid="46" grpId="0" bldLvl="0" animBg="1"/>
      <p:bldP spid="46" grpId="1" animBg="1"/>
      <p:bldP spid="46" grpId="2" bldLvl="0" animBg="1"/>
      <p:bldP spid="47" grpId="0" bldLvl="0" animBg="1"/>
      <p:bldP spid="47" grpId="1" animBg="1"/>
      <p:bldP spid="47" grpId="2" bldLvl="0" animBg="1"/>
      <p:bldP spid="48" grpId="0" bldLvl="0" animBg="1"/>
      <p:bldP spid="48" grpId="1" animBg="1"/>
      <p:bldP spid="48" grpId="2" bldLvl="0" animBg="1"/>
      <p:bldP spid="49" grpId="0" bldLvl="0" animBg="1"/>
      <p:bldP spid="49" grpId="1" animBg="1"/>
      <p:bldP spid="49" grpId="2" bldLvl="0" animBg="1"/>
      <p:bldP spid="50" grpId="0" bldLvl="0" animBg="1"/>
      <p:bldP spid="50" grpId="1" animBg="1"/>
      <p:bldP spid="50" grpId="2" bldLvl="0" animBg="1"/>
      <p:bldP spid="52" grpId="0" bldLvl="0" animBg="1"/>
      <p:bldP spid="52" grpId="1" animBg="1"/>
      <p:bldP spid="52" grpId="2" bldLvl="0" animBg="1"/>
      <p:bldP spid="53" grpId="0" bldLvl="0" animBg="1"/>
      <p:bldP spid="53" grpId="1" animBg="1"/>
      <p:bldP spid="53" grpId="2" bldLvl="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9"/>
          <p:cNvSpPr txBox="1"/>
          <p:nvPr/>
        </p:nvSpPr>
        <p:spPr>
          <a:xfrm>
            <a:off x="975360" y="318770"/>
            <a:ext cx="11206480" cy="44196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600" b="1" kern="1200">
                <a:solidFill>
                  <a:schemeClr val="accent2">
                    <a:lumMod val="75000"/>
                  </a:schemeClr>
                </a:solidFill>
                <a:latin typeface="Arial" panose="020B0604020202020204" pitchFamily="34" charset="0"/>
                <a:ea typeface="Microsoft YaHei" panose="020B0503020204020204" pitchFamily="34" charset="-122"/>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b="1" kern="1200">
                <a:solidFill>
                  <a:schemeClr val="accent1"/>
                </a:solidFill>
                <a:latin typeface="+mj-ea"/>
                <a:ea typeface="+mj-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3200" b="1" i="0" u="none" strike="noStrike" kern="1200" cap="none" spc="0" normalizeH="0" baseline="0" noProof="0">
                <a:ln>
                  <a:noFill/>
                </a:ln>
                <a:solidFill>
                  <a:srgbClr val="07A7AF"/>
                </a:solidFill>
                <a:effectLst/>
                <a:uLnTx/>
                <a:uFillTx/>
                <a:latin typeface="Arial" panose="020B0604020202020204" pitchFamily="34" charset="0"/>
                <a:ea typeface="Microsoft YaHei" panose="020B0503020204020204" pitchFamily="34" charset="-122"/>
                <a:cs typeface="+mn-cs"/>
              </a:rPr>
              <a:t>NT Header</a:t>
            </a:r>
            <a:endParaRPr kumimoji="0" lang="en-US" altLang="zh-CN" sz="3200" b="1" i="0" u="none" strike="noStrike" kern="1200" cap="none" spc="0" normalizeH="0" baseline="0" noProof="0">
              <a:ln>
                <a:noFill/>
              </a:ln>
              <a:solidFill>
                <a:srgbClr val="07A7AF"/>
              </a:solidFill>
              <a:effectLst/>
              <a:uLnTx/>
              <a:uFillTx/>
              <a:latin typeface="Arial" panose="020B0604020202020204" pitchFamily="34" charset="0"/>
              <a:ea typeface="Microsoft YaHei" panose="020B0503020204020204" pitchFamily="34" charset="-122"/>
              <a:cs typeface="+mn-cs"/>
            </a:endParaRPr>
          </a:p>
        </p:txBody>
      </p:sp>
      <p:grpSp>
        <p:nvGrpSpPr>
          <p:cNvPr id="3" name="组合 2"/>
          <p:cNvGrpSpPr/>
          <p:nvPr/>
        </p:nvGrpSpPr>
        <p:grpSpPr>
          <a:xfrm>
            <a:off x="2096770" y="1484630"/>
            <a:ext cx="7998460" cy="4296410"/>
            <a:chOff x="3266" y="2338"/>
            <a:chExt cx="12596" cy="6766"/>
          </a:xfrm>
        </p:grpSpPr>
        <p:sp>
          <p:nvSpPr>
            <p:cNvPr id="4" name="Text Box 3"/>
            <p:cNvSpPr txBox="1"/>
            <p:nvPr>
              <p:custDataLst>
                <p:tags r:id="rId1"/>
              </p:custDataLst>
            </p:nvPr>
          </p:nvSpPr>
          <p:spPr>
            <a:xfrm>
              <a:off x="3897" y="2717"/>
              <a:ext cx="11335" cy="6008"/>
            </a:xfrm>
            <a:prstGeom prst="rect">
              <a:avLst/>
            </a:prstGeom>
            <a:noFill/>
          </p:spPr>
          <p:txBody>
            <a:bodyPr wrap="square"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2200" dirty="0">
                  <a:latin typeface="Times New Roman" panose="02020603050405020304" charset="0"/>
                  <a:cs typeface="Times New Roman" panose="02020603050405020304" charset="0"/>
                </a:rPr>
                <a:t>typedef struct _IMAGE_NT_HEADERS64 {</a:t>
              </a:r>
              <a:endParaRPr lang="en-US" sz="2200" dirty="0">
                <a:latin typeface="Times New Roman" panose="02020603050405020304" charset="0"/>
                <a:cs typeface="Times New Roman" panose="02020603050405020304" charset="0"/>
              </a:endParaRPr>
            </a:p>
            <a:p>
              <a:r>
                <a:rPr lang="en-US" sz="2200" dirty="0">
                  <a:latin typeface="Times New Roman" panose="02020603050405020304" charset="0"/>
                  <a:cs typeface="Times New Roman" panose="02020603050405020304" charset="0"/>
                </a:rPr>
                <a:t>    DWORD Signature;</a:t>
              </a:r>
              <a:endParaRPr lang="en-US" sz="2200" dirty="0">
                <a:latin typeface="Times New Roman" panose="02020603050405020304" charset="0"/>
                <a:cs typeface="Times New Roman" panose="02020603050405020304" charset="0"/>
              </a:endParaRPr>
            </a:p>
            <a:p>
              <a:r>
                <a:rPr lang="en-US" sz="2200" dirty="0">
                  <a:latin typeface="Times New Roman" panose="02020603050405020304" charset="0"/>
                  <a:cs typeface="Times New Roman" panose="02020603050405020304" charset="0"/>
                </a:rPr>
                <a:t>    IMAGE_FILE_HEADER </a:t>
              </a:r>
              <a:r>
                <a:rPr lang="en-US" sz="2200" dirty="0" err="1">
                  <a:latin typeface="Times New Roman" panose="02020603050405020304" charset="0"/>
                  <a:cs typeface="Times New Roman" panose="02020603050405020304" charset="0"/>
                </a:rPr>
                <a:t>FileHeader</a:t>
              </a:r>
              <a:r>
                <a:rPr lang="en-US" sz="2200" dirty="0">
                  <a:latin typeface="Times New Roman" panose="02020603050405020304" charset="0"/>
                  <a:cs typeface="Times New Roman" panose="02020603050405020304" charset="0"/>
                </a:rPr>
                <a:t>;</a:t>
              </a:r>
              <a:endParaRPr lang="en-US" sz="2200" dirty="0">
                <a:latin typeface="Times New Roman" panose="02020603050405020304" charset="0"/>
                <a:cs typeface="Times New Roman" panose="02020603050405020304" charset="0"/>
              </a:endParaRPr>
            </a:p>
            <a:p>
              <a:r>
                <a:rPr lang="en-US" sz="2200" dirty="0">
                  <a:latin typeface="Times New Roman" panose="02020603050405020304" charset="0"/>
                  <a:cs typeface="Times New Roman" panose="02020603050405020304" charset="0"/>
                </a:rPr>
                <a:t>    IMAGE_OPTIONAL_HEADER64 </a:t>
              </a:r>
              <a:r>
                <a:rPr lang="en-US" sz="2200" dirty="0" err="1">
                  <a:latin typeface="Times New Roman" panose="02020603050405020304" charset="0"/>
                  <a:cs typeface="Times New Roman" panose="02020603050405020304" charset="0"/>
                </a:rPr>
                <a:t>OptionalHeader</a:t>
              </a:r>
              <a:r>
                <a:rPr lang="en-US" sz="2200" dirty="0">
                  <a:latin typeface="Times New Roman" panose="02020603050405020304" charset="0"/>
                  <a:cs typeface="Times New Roman" panose="02020603050405020304" charset="0"/>
                </a:rPr>
                <a:t>;</a:t>
              </a:r>
              <a:endParaRPr lang="en-US" sz="2200" dirty="0">
                <a:latin typeface="Times New Roman" panose="02020603050405020304" charset="0"/>
                <a:cs typeface="Times New Roman" panose="02020603050405020304" charset="0"/>
              </a:endParaRPr>
            </a:p>
            <a:p>
              <a:r>
                <a:rPr lang="en-US" sz="2200" dirty="0">
                  <a:latin typeface="Times New Roman" panose="02020603050405020304" charset="0"/>
                  <a:cs typeface="Times New Roman" panose="02020603050405020304" charset="0"/>
                </a:rPr>
                <a:t>} IMAGE_NT_HEADERS64, *PIMAGE_NT_HEADERS64;</a:t>
              </a:r>
              <a:endParaRPr lang="en-US" sz="2200" dirty="0">
                <a:latin typeface="Times New Roman" panose="02020603050405020304" charset="0"/>
                <a:cs typeface="Times New Roman" panose="02020603050405020304" charset="0"/>
              </a:endParaRPr>
            </a:p>
            <a:p>
              <a:endParaRPr lang="en-US" sz="2200" dirty="0">
                <a:latin typeface="Times New Roman" panose="02020603050405020304" charset="0"/>
                <a:cs typeface="Times New Roman" panose="02020603050405020304" charset="0"/>
              </a:endParaRPr>
            </a:p>
            <a:p>
              <a:r>
                <a:rPr lang="en-US" sz="2200" dirty="0">
                  <a:latin typeface="Times New Roman" panose="02020603050405020304" charset="0"/>
                  <a:cs typeface="Times New Roman" panose="02020603050405020304" charset="0"/>
                </a:rPr>
                <a:t>typedef struct _IMAGE_NT_HEADERS {</a:t>
              </a:r>
              <a:endParaRPr lang="en-US" sz="2200" dirty="0">
                <a:latin typeface="Times New Roman" panose="02020603050405020304" charset="0"/>
                <a:cs typeface="Times New Roman" panose="02020603050405020304" charset="0"/>
              </a:endParaRPr>
            </a:p>
            <a:p>
              <a:r>
                <a:rPr lang="en-US" sz="2200" dirty="0">
                  <a:latin typeface="Times New Roman" panose="02020603050405020304" charset="0"/>
                  <a:cs typeface="Times New Roman" panose="02020603050405020304" charset="0"/>
                </a:rPr>
                <a:t>    DWORD Signature;</a:t>
              </a:r>
              <a:endParaRPr lang="en-US" sz="2200" dirty="0">
                <a:latin typeface="Times New Roman" panose="02020603050405020304" charset="0"/>
                <a:cs typeface="Times New Roman" panose="02020603050405020304" charset="0"/>
              </a:endParaRPr>
            </a:p>
            <a:p>
              <a:r>
                <a:rPr lang="en-US" sz="2200" dirty="0">
                  <a:latin typeface="Times New Roman" panose="02020603050405020304" charset="0"/>
                  <a:cs typeface="Times New Roman" panose="02020603050405020304" charset="0"/>
                </a:rPr>
                <a:t>    IMAGE_FILE_HEADER </a:t>
              </a:r>
              <a:r>
                <a:rPr lang="en-US" sz="2200" dirty="0" err="1">
                  <a:latin typeface="Times New Roman" panose="02020603050405020304" charset="0"/>
                  <a:cs typeface="Times New Roman" panose="02020603050405020304" charset="0"/>
                </a:rPr>
                <a:t>FileHeader</a:t>
              </a:r>
              <a:r>
                <a:rPr lang="en-US" sz="2200" dirty="0">
                  <a:latin typeface="Times New Roman" panose="02020603050405020304" charset="0"/>
                  <a:cs typeface="Times New Roman" panose="02020603050405020304" charset="0"/>
                </a:rPr>
                <a:t>;</a:t>
              </a:r>
              <a:endParaRPr lang="en-US" sz="2200" dirty="0">
                <a:latin typeface="Times New Roman" panose="02020603050405020304" charset="0"/>
                <a:cs typeface="Times New Roman" panose="02020603050405020304" charset="0"/>
              </a:endParaRPr>
            </a:p>
            <a:p>
              <a:r>
                <a:rPr lang="en-US" sz="2200" dirty="0">
                  <a:latin typeface="Times New Roman" panose="02020603050405020304" charset="0"/>
                  <a:cs typeface="Times New Roman" panose="02020603050405020304" charset="0"/>
                </a:rPr>
                <a:t>    IMAGE_OPTIONAL_HEADER32 </a:t>
              </a:r>
              <a:r>
                <a:rPr lang="en-US" sz="2200" dirty="0" err="1">
                  <a:latin typeface="Times New Roman" panose="02020603050405020304" charset="0"/>
                  <a:cs typeface="Times New Roman" panose="02020603050405020304" charset="0"/>
                </a:rPr>
                <a:t>OptionalHeader</a:t>
              </a:r>
              <a:r>
                <a:rPr lang="en-US" sz="2200" dirty="0">
                  <a:latin typeface="Times New Roman" panose="02020603050405020304" charset="0"/>
                  <a:cs typeface="Times New Roman" panose="02020603050405020304" charset="0"/>
                </a:rPr>
                <a:t>;</a:t>
              </a:r>
              <a:endParaRPr lang="en-US" sz="2200" dirty="0">
                <a:latin typeface="Times New Roman" panose="02020603050405020304" charset="0"/>
                <a:cs typeface="Times New Roman" panose="02020603050405020304" charset="0"/>
              </a:endParaRPr>
            </a:p>
            <a:p>
              <a:r>
                <a:rPr lang="en-US" sz="2200" dirty="0">
                  <a:latin typeface="Times New Roman" panose="02020603050405020304" charset="0"/>
                  <a:cs typeface="Times New Roman" panose="02020603050405020304" charset="0"/>
                </a:rPr>
                <a:t>} IMAGE_NT_HEADERS32, *PIMAGE_NT_HEADERS32;</a:t>
              </a:r>
              <a:endParaRPr lang="en-US" sz="2200" dirty="0">
                <a:latin typeface="Times New Roman" panose="02020603050405020304" charset="0"/>
                <a:cs typeface="Times New Roman" panose="02020603050405020304" charset="0"/>
              </a:endParaRPr>
            </a:p>
          </p:txBody>
        </p:sp>
        <p:sp>
          <p:nvSpPr>
            <p:cNvPr id="54" name="圆角矩形 53"/>
            <p:cNvSpPr/>
            <p:nvPr>
              <p:custDataLst>
                <p:tags r:id="rId2"/>
              </p:custDataLst>
            </p:nvPr>
          </p:nvSpPr>
          <p:spPr>
            <a:xfrm>
              <a:off x="3266" y="2338"/>
              <a:ext cx="12597" cy="6766"/>
            </a:xfrm>
            <a:prstGeom prst="roundRect">
              <a:avLst/>
            </a:prstGeom>
            <a:solidFill>
              <a:srgbClr val="07A7AF">
                <a:alpha val="10000"/>
              </a:srgbClr>
            </a:solidFill>
            <a:ln>
              <a:solidFill>
                <a:srgbClr val="07A7A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pic>
        <p:nvPicPr>
          <p:cNvPr id="121" name="图片 120" descr="卡通人物&#10;&#10;描述已自动生成"/>
          <p:cNvPicPr>
            <a:picLocks noChangeAspect="1"/>
          </p:cNvPicPr>
          <p:nvPr>
            <p:custDataLst>
              <p:tags r:id="rId3"/>
            </p:custDataLst>
          </p:nvPr>
        </p:nvPicPr>
        <p:blipFill>
          <a:blip r:embed="rId4" cstate="print">
            <a:extLst>
              <a:ext uri="{28A0092B-C50C-407E-A947-70E740481C1C}">
                <a14:useLocalDpi xmlns:a14="http://schemas.microsoft.com/office/drawing/2010/main" val="0"/>
              </a:ext>
            </a:extLst>
          </a:blip>
          <a:stretch>
            <a:fillRect/>
          </a:stretch>
        </p:blipFill>
        <p:spPr>
          <a:xfrm flipH="1">
            <a:off x="652145" y="4789170"/>
            <a:ext cx="1444625" cy="1804035"/>
          </a:xfrm>
          <a:prstGeom prst="rect">
            <a:avLst/>
          </a:prstGeom>
        </p:spPr>
      </p:pic>
    </p:spTree>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9"/>
          <p:cNvSpPr txBox="1"/>
          <p:nvPr/>
        </p:nvSpPr>
        <p:spPr>
          <a:xfrm>
            <a:off x="975360" y="318770"/>
            <a:ext cx="11206480" cy="44196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600" b="1" kern="1200">
                <a:solidFill>
                  <a:schemeClr val="accent2">
                    <a:lumMod val="75000"/>
                  </a:schemeClr>
                </a:solidFill>
                <a:latin typeface="Arial" panose="020B0604020202020204" pitchFamily="34" charset="0"/>
                <a:ea typeface="Microsoft YaHei" panose="020B0503020204020204" pitchFamily="34" charset="-122"/>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b="1" kern="1200">
                <a:solidFill>
                  <a:schemeClr val="accent1"/>
                </a:solidFill>
                <a:latin typeface="+mj-ea"/>
                <a:ea typeface="+mj-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3200" b="1" i="0" u="none" strike="noStrike" kern="1200" cap="none" spc="0" normalizeH="0" baseline="0" noProof="0">
                <a:ln>
                  <a:noFill/>
                </a:ln>
                <a:solidFill>
                  <a:srgbClr val="07A7AF"/>
                </a:solidFill>
                <a:effectLst/>
                <a:uLnTx/>
                <a:uFillTx/>
                <a:latin typeface="Arial" panose="020B0604020202020204" pitchFamily="34" charset="0"/>
                <a:ea typeface="Microsoft YaHei" panose="020B0503020204020204" pitchFamily="34" charset="-122"/>
                <a:cs typeface="+mn-cs"/>
              </a:rPr>
              <a:t>COFF Header</a:t>
            </a:r>
            <a:endParaRPr kumimoji="0" lang="en-US" altLang="zh-CN" sz="3200" b="1" i="0" u="none" strike="noStrike" kern="1200" cap="none" spc="0" normalizeH="0" baseline="0" noProof="0">
              <a:ln>
                <a:noFill/>
              </a:ln>
              <a:solidFill>
                <a:srgbClr val="07A7AF"/>
              </a:solidFill>
              <a:effectLst/>
              <a:uLnTx/>
              <a:uFillTx/>
              <a:latin typeface="Arial" panose="020B0604020202020204" pitchFamily="34" charset="0"/>
              <a:ea typeface="Microsoft YaHei" panose="020B0503020204020204" pitchFamily="34" charset="-122"/>
              <a:cs typeface="+mn-cs"/>
            </a:endParaRPr>
          </a:p>
        </p:txBody>
      </p:sp>
      <p:grpSp>
        <p:nvGrpSpPr>
          <p:cNvPr id="3" name="组合 2"/>
          <p:cNvGrpSpPr/>
          <p:nvPr/>
        </p:nvGrpSpPr>
        <p:grpSpPr>
          <a:xfrm>
            <a:off x="2343785" y="1657350"/>
            <a:ext cx="7504430" cy="3822700"/>
            <a:chOff x="3302" y="2338"/>
            <a:chExt cx="11818" cy="6020"/>
          </a:xfrm>
        </p:grpSpPr>
        <p:sp>
          <p:nvSpPr>
            <p:cNvPr id="9" name="圆角矩形 8"/>
            <p:cNvSpPr/>
            <p:nvPr>
              <p:custDataLst>
                <p:tags r:id="rId1"/>
              </p:custDataLst>
            </p:nvPr>
          </p:nvSpPr>
          <p:spPr>
            <a:xfrm>
              <a:off x="3302" y="2338"/>
              <a:ext cx="11818" cy="6020"/>
            </a:xfrm>
            <a:prstGeom prst="roundRect">
              <a:avLst/>
            </a:prstGeom>
            <a:solidFill>
              <a:srgbClr val="07A7AF">
                <a:alpha val="10000"/>
              </a:srgbClr>
            </a:solidFill>
            <a:ln>
              <a:solidFill>
                <a:srgbClr val="07A7A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Text Box 4"/>
            <p:cNvSpPr txBox="1"/>
            <p:nvPr>
              <p:custDataLst>
                <p:tags r:id="rId2"/>
              </p:custDataLst>
            </p:nvPr>
          </p:nvSpPr>
          <p:spPr>
            <a:xfrm>
              <a:off x="3794" y="2877"/>
              <a:ext cx="10834" cy="4942"/>
            </a:xfrm>
            <a:prstGeom prst="rect">
              <a:avLst/>
            </a:prstGeom>
            <a:noFill/>
          </p:spPr>
          <p:txBody>
            <a:bodyPr wrap="square"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2200" dirty="0">
                  <a:latin typeface="Times New Roman" panose="02020603050405020304" charset="0"/>
                  <a:cs typeface="Times New Roman" panose="02020603050405020304" charset="0"/>
                </a:rPr>
                <a:t>typedef struct _IMAGE_FILE_HEADER {</a:t>
              </a:r>
              <a:endParaRPr lang="en-US" sz="2200" dirty="0">
                <a:latin typeface="Times New Roman" panose="02020603050405020304" charset="0"/>
                <a:cs typeface="Times New Roman" panose="02020603050405020304" charset="0"/>
              </a:endParaRPr>
            </a:p>
            <a:p>
              <a:r>
                <a:rPr lang="en-US" sz="2200" dirty="0">
                  <a:latin typeface="Times New Roman" panose="02020603050405020304" charset="0"/>
                  <a:cs typeface="Times New Roman" panose="02020603050405020304" charset="0"/>
                </a:rPr>
                <a:t>    WORD    Machine;</a:t>
              </a:r>
              <a:endParaRPr lang="en-US" sz="2200" dirty="0">
                <a:latin typeface="Times New Roman" panose="02020603050405020304" charset="0"/>
                <a:cs typeface="Times New Roman" panose="02020603050405020304" charset="0"/>
              </a:endParaRPr>
            </a:p>
            <a:p>
              <a:r>
                <a:rPr lang="en-US" sz="2200" dirty="0">
                  <a:latin typeface="Times New Roman" panose="02020603050405020304" charset="0"/>
                  <a:cs typeface="Times New Roman" panose="02020603050405020304" charset="0"/>
                </a:rPr>
                <a:t>    WORD    </a:t>
              </a:r>
              <a:r>
                <a:rPr lang="en-US" sz="2200" dirty="0" err="1">
                  <a:latin typeface="Times New Roman" panose="02020603050405020304" charset="0"/>
                  <a:cs typeface="Times New Roman" panose="02020603050405020304" charset="0"/>
                </a:rPr>
                <a:t>NumberOfSections</a:t>
              </a:r>
              <a:r>
                <a:rPr lang="en-US" sz="2200" dirty="0">
                  <a:latin typeface="Times New Roman" panose="02020603050405020304" charset="0"/>
                  <a:cs typeface="Times New Roman" panose="02020603050405020304" charset="0"/>
                </a:rPr>
                <a:t>;</a:t>
              </a:r>
              <a:endParaRPr lang="en-US" sz="2200" dirty="0">
                <a:latin typeface="Times New Roman" panose="02020603050405020304" charset="0"/>
                <a:cs typeface="Times New Roman" panose="02020603050405020304" charset="0"/>
              </a:endParaRPr>
            </a:p>
            <a:p>
              <a:r>
                <a:rPr lang="en-US" sz="2200" dirty="0">
                  <a:latin typeface="Times New Roman" panose="02020603050405020304" charset="0"/>
                  <a:cs typeface="Times New Roman" panose="02020603050405020304" charset="0"/>
                </a:rPr>
                <a:t>    DWORD   </a:t>
              </a:r>
              <a:r>
                <a:rPr lang="en-US" sz="2200" dirty="0" err="1">
                  <a:latin typeface="Times New Roman" panose="02020603050405020304" charset="0"/>
                  <a:cs typeface="Times New Roman" panose="02020603050405020304" charset="0"/>
                </a:rPr>
                <a:t>TimeDateStamp</a:t>
              </a:r>
              <a:r>
                <a:rPr lang="en-US" sz="2200" dirty="0">
                  <a:latin typeface="Times New Roman" panose="02020603050405020304" charset="0"/>
                  <a:cs typeface="Times New Roman" panose="02020603050405020304" charset="0"/>
                </a:rPr>
                <a:t>;</a:t>
              </a:r>
              <a:endParaRPr lang="en-US" sz="2200" dirty="0">
                <a:latin typeface="Times New Roman" panose="02020603050405020304" charset="0"/>
                <a:cs typeface="Times New Roman" panose="02020603050405020304" charset="0"/>
              </a:endParaRPr>
            </a:p>
            <a:p>
              <a:r>
                <a:rPr lang="en-US" sz="2200" dirty="0">
                  <a:latin typeface="Times New Roman" panose="02020603050405020304" charset="0"/>
                  <a:cs typeface="Times New Roman" panose="02020603050405020304" charset="0"/>
                </a:rPr>
                <a:t>    DWORD   </a:t>
              </a:r>
              <a:r>
                <a:rPr lang="en-US" sz="2200" dirty="0" err="1">
                  <a:latin typeface="Times New Roman" panose="02020603050405020304" charset="0"/>
                  <a:cs typeface="Times New Roman" panose="02020603050405020304" charset="0"/>
                </a:rPr>
                <a:t>PointerToSymbolTable</a:t>
              </a:r>
              <a:r>
                <a:rPr lang="en-US" sz="2200" dirty="0">
                  <a:latin typeface="Times New Roman" panose="02020603050405020304" charset="0"/>
                  <a:cs typeface="Times New Roman" panose="02020603050405020304" charset="0"/>
                </a:rPr>
                <a:t>;</a:t>
              </a:r>
              <a:endParaRPr lang="en-US" sz="2200" dirty="0">
                <a:latin typeface="Times New Roman" panose="02020603050405020304" charset="0"/>
                <a:cs typeface="Times New Roman" panose="02020603050405020304" charset="0"/>
              </a:endParaRPr>
            </a:p>
            <a:p>
              <a:r>
                <a:rPr lang="en-US" sz="2200" dirty="0">
                  <a:latin typeface="Times New Roman" panose="02020603050405020304" charset="0"/>
                  <a:cs typeface="Times New Roman" panose="02020603050405020304" charset="0"/>
                </a:rPr>
                <a:t>    DWORD   </a:t>
              </a:r>
              <a:r>
                <a:rPr lang="en-US" sz="2200" dirty="0" err="1">
                  <a:latin typeface="Times New Roman" panose="02020603050405020304" charset="0"/>
                  <a:cs typeface="Times New Roman" panose="02020603050405020304" charset="0"/>
                </a:rPr>
                <a:t>NumberOfSymbols</a:t>
              </a:r>
              <a:r>
                <a:rPr lang="en-US" sz="2200" dirty="0">
                  <a:latin typeface="Times New Roman" panose="02020603050405020304" charset="0"/>
                  <a:cs typeface="Times New Roman" panose="02020603050405020304" charset="0"/>
                </a:rPr>
                <a:t>;</a:t>
              </a:r>
              <a:endParaRPr lang="en-US" sz="2200" dirty="0">
                <a:latin typeface="Times New Roman" panose="02020603050405020304" charset="0"/>
                <a:cs typeface="Times New Roman" panose="02020603050405020304" charset="0"/>
              </a:endParaRPr>
            </a:p>
            <a:p>
              <a:r>
                <a:rPr lang="en-US" sz="2200" dirty="0">
                  <a:latin typeface="Times New Roman" panose="02020603050405020304" charset="0"/>
                  <a:cs typeface="Times New Roman" panose="02020603050405020304" charset="0"/>
                </a:rPr>
                <a:t>    WORD    </a:t>
              </a:r>
              <a:r>
                <a:rPr lang="en-US" sz="2200" dirty="0" err="1">
                  <a:latin typeface="Times New Roman" panose="02020603050405020304" charset="0"/>
                  <a:cs typeface="Times New Roman" panose="02020603050405020304" charset="0"/>
                </a:rPr>
                <a:t>SizeOfOptionalHeader</a:t>
              </a:r>
              <a:r>
                <a:rPr lang="en-US" sz="2200" dirty="0">
                  <a:latin typeface="Times New Roman" panose="02020603050405020304" charset="0"/>
                  <a:cs typeface="Times New Roman" panose="02020603050405020304" charset="0"/>
                </a:rPr>
                <a:t>;</a:t>
              </a:r>
              <a:endParaRPr lang="en-US" sz="2200" dirty="0">
                <a:latin typeface="Times New Roman" panose="02020603050405020304" charset="0"/>
                <a:cs typeface="Times New Roman" panose="02020603050405020304" charset="0"/>
              </a:endParaRPr>
            </a:p>
            <a:p>
              <a:r>
                <a:rPr lang="en-US" sz="2200" dirty="0">
                  <a:latin typeface="Times New Roman" panose="02020603050405020304" charset="0"/>
                  <a:cs typeface="Times New Roman" panose="02020603050405020304" charset="0"/>
                </a:rPr>
                <a:t>    WORD    Characteristics;</a:t>
              </a:r>
              <a:endParaRPr lang="en-US" sz="2200" dirty="0">
                <a:latin typeface="Times New Roman" panose="02020603050405020304" charset="0"/>
                <a:cs typeface="Times New Roman" panose="02020603050405020304" charset="0"/>
              </a:endParaRPr>
            </a:p>
            <a:p>
              <a:r>
                <a:rPr lang="en-US" sz="2200" dirty="0">
                  <a:latin typeface="Times New Roman" panose="02020603050405020304" charset="0"/>
                  <a:cs typeface="Times New Roman" panose="02020603050405020304" charset="0"/>
                </a:rPr>
                <a:t>} IMAGE_FILE_HEADER, *PIMAGE_FILE_HEADER;</a:t>
              </a:r>
              <a:endParaRPr lang="en-US" sz="2200" dirty="0">
                <a:latin typeface="Times New Roman" panose="02020603050405020304" charset="0"/>
                <a:cs typeface="Times New Roman" panose="02020603050405020304" charset="0"/>
              </a:endParaRPr>
            </a:p>
          </p:txBody>
        </p:sp>
      </p:grpSp>
      <p:pic>
        <p:nvPicPr>
          <p:cNvPr id="11" name="http://photo-static-api.fotomore.com/creative/vcg/400/new/VCG211249416344.jpg" descr="&amp;pky03144492118_sjzg_VCG211249416344&amp;2&amp;src_rpledit_likech&amp;"/>
          <p:cNvPicPr>
            <a:picLocks noChangeAspect="1"/>
          </p:cNvPicPr>
          <p:nvPr>
            <p:custDataLst>
              <p:tags r:id="rId3"/>
            </p:custDataLst>
          </p:nvPr>
        </p:nvPicPr>
        <p:blipFill>
          <a:blip r:embed="rId4">
            <a:clrChange>
              <a:clrFrom>
                <a:srgbClr val="FFFFFF">
                  <a:alpha val="100000"/>
                </a:srgbClr>
              </a:clrFrom>
              <a:clrTo>
                <a:srgbClr val="FFFFFF">
                  <a:alpha val="100000"/>
                  <a:alpha val="0"/>
                </a:srgbClr>
              </a:clrTo>
            </a:clrChange>
          </a:blip>
          <a:srcRect b="38198"/>
          <a:stretch>
            <a:fillRect/>
          </a:stretch>
        </p:blipFill>
        <p:spPr>
          <a:xfrm>
            <a:off x="749300" y="4396105"/>
            <a:ext cx="1594404" cy="2160000"/>
          </a:xfrm>
          <a:prstGeom prst="rect">
            <a:avLst/>
          </a:prstGeom>
        </p:spPr>
      </p:pic>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图片 13"/>
          <p:cNvPicPr/>
          <p:nvPr/>
        </p:nvPicPr>
        <p:blipFill>
          <a:blip r:embed="rId1"/>
          <a:stretch>
            <a:fillRect/>
          </a:stretch>
        </p:blipFill>
        <p:spPr>
          <a:xfrm>
            <a:off x="0" y="0"/>
            <a:ext cx="12192635" cy="6858000"/>
          </a:xfrm>
          <a:prstGeom prst="rect">
            <a:avLst/>
          </a:prstGeom>
          <a:noFill/>
          <a:ln w="9525">
            <a:noFill/>
          </a:ln>
        </p:spPr>
      </p:pic>
      <p:sp>
        <p:nvSpPr>
          <p:cNvPr id="15" name="矩形 14"/>
          <p:cNvSpPr/>
          <p:nvPr/>
        </p:nvSpPr>
        <p:spPr>
          <a:xfrm>
            <a:off x="0" y="-2"/>
            <a:ext cx="12191998" cy="6858002"/>
          </a:xfrm>
          <a:prstGeom prst="rect">
            <a:avLst/>
          </a:prstGeom>
          <a:solidFill>
            <a:schemeClr val="bg1">
              <a:alpha val="91765"/>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Microsoft YaHei" panose="020B0503020204020204" pitchFamily="34" charset="-122"/>
              <a:cs typeface="+mn-cs"/>
            </a:endParaRPr>
          </a:p>
        </p:txBody>
      </p:sp>
      <p:sp>
        <p:nvSpPr>
          <p:cNvPr id="16" name="文本框 15"/>
          <p:cNvSpPr txBox="1"/>
          <p:nvPr/>
        </p:nvSpPr>
        <p:spPr>
          <a:xfrm>
            <a:off x="4260850" y="2934653"/>
            <a:ext cx="7908925" cy="988695"/>
          </a:xfrm>
          <a:prstGeom prst="rect">
            <a:avLst/>
          </a:prstGeom>
          <a:noFill/>
        </p:spPr>
        <p:txBody>
          <a:bodyPr wrap="square" rtlCol="0">
            <a:spAutoFit/>
          </a:bodyPr>
          <a:lstStyle/>
          <a:p>
            <a:pPr marL="0" marR="0" lvl="0" indent="0" algn="ctr" defTabSz="914400" rtl="0" eaLnBrk="1" fontAlgn="auto" latinLnBrk="0" hangingPunct="1">
              <a:lnSpc>
                <a:spcPts val="7000"/>
              </a:lnSpc>
              <a:spcBef>
                <a:spcPts val="600"/>
              </a:spcBef>
              <a:spcAft>
                <a:spcPts val="0"/>
              </a:spcAft>
              <a:buClrTx/>
              <a:buSzTx/>
              <a:buFontTx/>
              <a:buNone/>
              <a:defRPr/>
            </a:pPr>
            <a:r>
              <a:rPr kumimoji="0" sz="5500" b="0" i="0" u="none" strike="noStrike" kern="1200" cap="none" spc="0" normalizeH="0" baseline="0" noProof="0" dirty="0">
                <a:ln>
                  <a:noFill/>
                </a:ln>
                <a:solidFill>
                  <a:srgbClr val="BF191A"/>
                </a:solidFill>
                <a:effectLst/>
                <a:uLnTx/>
                <a:uFillTx/>
                <a:latin typeface="Arial Black" panose="020B0A04020102020204" charset="0"/>
                <a:ea typeface="微软雅黑 Light" panose="020B0502040204020203" charset="-122"/>
                <a:cs typeface="Arial Black" panose="020B0A04020102020204" charset="0"/>
                <a:sym typeface="+mn-lt"/>
              </a:rPr>
              <a:t>PE Structures</a:t>
            </a:r>
            <a:endParaRPr kumimoji="0" sz="5500" b="0" i="0" u="none" strike="noStrike" kern="1200" cap="none" spc="0" normalizeH="0" baseline="0" noProof="0" dirty="0">
              <a:ln>
                <a:noFill/>
              </a:ln>
              <a:solidFill>
                <a:srgbClr val="BF191A"/>
              </a:solidFill>
              <a:effectLst/>
              <a:uLnTx/>
              <a:uFillTx/>
              <a:latin typeface="Arial Black" panose="020B0A04020102020204" charset="0"/>
              <a:ea typeface="微软雅黑 Light" panose="020B0502040204020203" charset="-122"/>
              <a:cs typeface="Arial Black" panose="020B0A04020102020204" charset="0"/>
              <a:sym typeface="+mn-lt"/>
            </a:endParaRPr>
          </a:p>
        </p:txBody>
      </p:sp>
      <p:sp>
        <p:nvSpPr>
          <p:cNvPr id="17" name="日期占位符 2"/>
          <p:cNvSpPr>
            <a:spLocks noGrp="1"/>
          </p:cNvSpPr>
          <p:nvPr>
            <p:custDataLst>
              <p:tags r:id="rId2"/>
            </p:custDataLst>
          </p:nvPr>
        </p:nvSpPr>
        <p:spPr>
          <a:xfrm>
            <a:off x="838200" y="6356350"/>
            <a:ext cx="2743200" cy="365125"/>
          </a:xfrm>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fld id="{74E7442A-BA00-4274-AC47-95D95C23D1C8}" type="datetimeFigureOut">
              <a:rPr kumimoji="0" lang="zh-CN" altLang="en-US" sz="1800" b="0" i="0" u="none" strike="noStrike" kern="1200" cap="none" spc="0" normalizeH="0" baseline="0" noProof="0" smtClean="0">
                <a:ln>
                  <a:noFill/>
                </a:ln>
                <a:solidFill>
                  <a:prstClr val="black"/>
                </a:solidFill>
                <a:effectLst/>
                <a:uLnTx/>
                <a:uFillTx/>
                <a:latin typeface="Segoe UI" panose="020B0502040204020203"/>
                <a:ea typeface="微软雅黑 Light" panose="020B0502040204020203" charset="-122"/>
                <a:cs typeface="+mn-cs"/>
              </a:rPr>
            </a:fld>
            <a:endParaRPr kumimoji="0" lang="zh-CN" altLang="en-US" sz="1800" b="0" i="0" u="none" strike="noStrike" kern="1200" cap="none" spc="0" normalizeH="0" baseline="0" noProof="0">
              <a:ln>
                <a:noFill/>
              </a:ln>
              <a:solidFill>
                <a:prstClr val="black"/>
              </a:solidFill>
              <a:effectLst/>
              <a:uLnTx/>
              <a:uFillTx/>
              <a:latin typeface="Segoe UI" panose="020B0502040204020203"/>
              <a:ea typeface="微软雅黑 Light" panose="020B0502040204020203" charset="-122"/>
              <a:cs typeface="+mn-cs"/>
            </a:endParaRPr>
          </a:p>
        </p:txBody>
      </p:sp>
      <p:sp>
        <p:nvSpPr>
          <p:cNvPr id="18" name="矩形 17"/>
          <p:cNvSpPr/>
          <p:nvPr>
            <p:custDataLst>
              <p:tags r:id="rId3"/>
            </p:custDataLst>
          </p:nvPr>
        </p:nvSpPr>
        <p:spPr>
          <a:xfrm>
            <a:off x="707653" y="-2"/>
            <a:ext cx="3391877" cy="6858002"/>
          </a:xfrm>
          <a:prstGeom prst="rect">
            <a:avLst/>
          </a:prstGeom>
          <a:solidFill>
            <a:srgbClr val="E13747">
              <a:alpha val="90000"/>
            </a:srgb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Segoe UI" panose="020B0502040204020203"/>
              <a:ea typeface="微软雅黑 Light" panose="020B0502040204020203" charset="-122"/>
              <a:cs typeface="+mn-cs"/>
            </a:endParaRPr>
          </a:p>
        </p:txBody>
      </p:sp>
      <p:sp>
        <p:nvSpPr>
          <p:cNvPr id="19" name="文本占位符 31"/>
          <p:cNvSpPr>
            <a:spLocks noGrp="1"/>
          </p:cNvSpPr>
          <p:nvPr>
            <p:custDataLst>
              <p:tags r:id="rId4"/>
            </p:custDataLst>
          </p:nvPr>
        </p:nvSpPr>
        <p:spPr>
          <a:xfrm>
            <a:off x="1289843" y="3127425"/>
            <a:ext cx="2157413" cy="1695450"/>
          </a:xfrm>
        </p:spPr>
        <p:txBody>
          <a:bodyPr anchor="ctr">
            <a:normAutofit/>
          </a:bodyPr>
          <a:lstStyle>
            <a:lvl1pPr marL="0" indent="0" algn="ctr">
              <a:buNone/>
              <a:defRPr sz="9600" b="1">
                <a:solidFill>
                  <a:schemeClr val="bg1"/>
                </a:solidFill>
              </a:defRPr>
            </a:lvl1p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9600" b="1" i="0" u="none" strike="noStrike" kern="1200" cap="none" spc="0" normalizeH="0" baseline="0" noProof="0" dirty="0">
                <a:ln>
                  <a:noFill/>
                </a:ln>
                <a:solidFill>
                  <a:prstClr val="white"/>
                </a:solidFill>
                <a:effectLst/>
                <a:uLnTx/>
                <a:uFillTx/>
                <a:latin typeface="Segoe UI" panose="020B0502040204020203"/>
                <a:ea typeface="微软雅黑 Light" panose="020B0502040204020203" charset="-122"/>
                <a:cs typeface="+mn-cs"/>
              </a:rPr>
              <a:t>01</a:t>
            </a:r>
            <a:endParaRPr kumimoji="0" lang="zh-CN" altLang="en-US" sz="9600" b="1" i="0" u="none" strike="noStrike" kern="1200" cap="none" spc="0" normalizeH="0" baseline="0" noProof="0" dirty="0">
              <a:ln>
                <a:noFill/>
              </a:ln>
              <a:solidFill>
                <a:prstClr val="white"/>
              </a:solidFill>
              <a:effectLst/>
              <a:uLnTx/>
              <a:uFillTx/>
              <a:latin typeface="Segoe UI" panose="020B0502040204020203"/>
              <a:ea typeface="微软雅黑 Light" panose="020B0502040204020203" charset="-122"/>
              <a:cs typeface="+mn-cs"/>
            </a:endParaRPr>
          </a:p>
        </p:txBody>
      </p:sp>
      <p:sp>
        <p:nvSpPr>
          <p:cNvPr id="20" name="文本占位符 31"/>
          <p:cNvSpPr>
            <a:spLocks noGrp="1"/>
          </p:cNvSpPr>
          <p:nvPr>
            <p:custDataLst>
              <p:tags r:id="rId5"/>
            </p:custDataLst>
          </p:nvPr>
        </p:nvSpPr>
        <p:spPr>
          <a:xfrm>
            <a:off x="1289843" y="2729084"/>
            <a:ext cx="2157413" cy="523631"/>
          </a:xfrm>
        </p:spPr>
        <p:txBody>
          <a:bodyPr anchor="ctr">
            <a:noAutofit/>
          </a:bodyPr>
          <a:lstStyle>
            <a:lvl1pPr marL="0" indent="0" algn="ctr">
              <a:buNone/>
              <a:defRPr sz="2400" b="1" i="1">
                <a:solidFill>
                  <a:schemeClr val="bg1"/>
                </a:solidFill>
              </a:defRPr>
            </a:lvl1p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2400" b="1" i="1" u="none" strike="noStrike" kern="1200" cap="none" spc="0" normalizeH="0" baseline="0" noProof="0" dirty="0">
                <a:ln>
                  <a:noFill/>
                </a:ln>
                <a:solidFill>
                  <a:prstClr val="white"/>
                </a:solidFill>
                <a:effectLst/>
                <a:uLnTx/>
                <a:uFillTx/>
                <a:latin typeface="Segoe UI" panose="020B0502040204020203"/>
                <a:ea typeface="微软雅黑 Light" panose="020B0502040204020203" charset="-122"/>
                <a:cs typeface="+mn-cs"/>
              </a:rPr>
              <a:t>Part One</a:t>
            </a:r>
            <a:endParaRPr kumimoji="0" lang="en-US" altLang="zh-CN" sz="2400" b="1" i="1" u="none" strike="noStrike" kern="1200" cap="none" spc="0" normalizeH="0" baseline="0" noProof="0" dirty="0">
              <a:ln>
                <a:noFill/>
              </a:ln>
              <a:solidFill>
                <a:prstClr val="white"/>
              </a:solidFill>
              <a:effectLst/>
              <a:uLnTx/>
              <a:uFillTx/>
              <a:latin typeface="Segoe UI" panose="020B0502040204020203"/>
              <a:ea typeface="微软雅黑 Light" panose="020B0502040204020203" charset="-122"/>
              <a:cs typeface="+mn-cs"/>
            </a:endParaRPr>
          </a:p>
        </p:txBody>
      </p:sp>
      <p:grpSp>
        <p:nvGrpSpPr>
          <p:cNvPr id="21" name="组合 20"/>
          <p:cNvGrpSpPr/>
          <p:nvPr/>
        </p:nvGrpSpPr>
        <p:grpSpPr>
          <a:xfrm>
            <a:off x="1952199" y="2121506"/>
            <a:ext cx="658709" cy="199812"/>
            <a:chOff x="4510429" y="6007426"/>
            <a:chExt cx="658709" cy="199812"/>
          </a:xfrm>
        </p:grpSpPr>
        <p:sp>
          <p:nvSpPr>
            <p:cNvPr id="22" name="L 形 21"/>
            <p:cNvSpPr/>
            <p:nvPr userDrawn="1">
              <p:custDataLst>
                <p:tags r:id="rId6"/>
              </p:custDataLst>
            </p:nvPr>
          </p:nvSpPr>
          <p:spPr>
            <a:xfrm rot="13500000">
              <a:off x="4663956" y="6008863"/>
              <a:ext cx="196938" cy="196940"/>
            </a:xfrm>
            <a:prstGeom prst="corner">
              <a:avLst>
                <a:gd name="adj1" fmla="val 19000"/>
                <a:gd name="adj2" fmla="val 19000"/>
              </a:avLst>
            </a:prstGeom>
            <a:solidFill>
              <a:sysClr val="window" lastClr="FFFFFF"/>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Segoe UI" panose="020B0502040204020203"/>
                <a:ea typeface="微软雅黑 Light" panose="020B0502040204020203" charset="-122"/>
                <a:cs typeface="+mn-cs"/>
              </a:endParaRPr>
            </a:p>
          </p:txBody>
        </p:sp>
        <p:sp>
          <p:nvSpPr>
            <p:cNvPr id="23" name="L 形 22"/>
            <p:cNvSpPr/>
            <p:nvPr userDrawn="1">
              <p:custDataLst>
                <p:tags r:id="rId7"/>
              </p:custDataLst>
            </p:nvPr>
          </p:nvSpPr>
          <p:spPr>
            <a:xfrm rot="13500000">
              <a:off x="4818077" y="6008863"/>
              <a:ext cx="196938" cy="196940"/>
            </a:xfrm>
            <a:prstGeom prst="corner">
              <a:avLst>
                <a:gd name="adj1" fmla="val 19000"/>
                <a:gd name="adj2" fmla="val 19000"/>
              </a:avLst>
            </a:prstGeom>
            <a:solidFill>
              <a:sysClr val="window" lastClr="FFFFFF"/>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Segoe UI" panose="020B0502040204020203"/>
                <a:ea typeface="微软雅黑 Light" panose="020B0502040204020203" charset="-122"/>
                <a:cs typeface="+mn-cs"/>
              </a:endParaRPr>
            </a:p>
          </p:txBody>
        </p:sp>
        <p:sp>
          <p:nvSpPr>
            <p:cNvPr id="24" name="L 形 23"/>
            <p:cNvSpPr/>
            <p:nvPr userDrawn="1">
              <p:custDataLst>
                <p:tags r:id="rId8"/>
              </p:custDataLst>
            </p:nvPr>
          </p:nvSpPr>
          <p:spPr>
            <a:xfrm rot="13500000">
              <a:off x="4972199" y="6008864"/>
              <a:ext cx="196938" cy="196940"/>
            </a:xfrm>
            <a:prstGeom prst="corner">
              <a:avLst>
                <a:gd name="adj1" fmla="val 19000"/>
                <a:gd name="adj2" fmla="val 19000"/>
              </a:avLst>
            </a:prstGeom>
            <a:solidFill>
              <a:sysClr val="window" lastClr="FFFFFF"/>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Segoe UI" panose="020B0502040204020203"/>
                <a:ea typeface="微软雅黑 Light" panose="020B0502040204020203" charset="-122"/>
                <a:cs typeface="+mn-cs"/>
              </a:endParaRPr>
            </a:p>
          </p:txBody>
        </p:sp>
        <p:sp>
          <p:nvSpPr>
            <p:cNvPr id="25" name="直角三角形 24"/>
            <p:cNvSpPr/>
            <p:nvPr userDrawn="1">
              <p:custDataLst>
                <p:tags r:id="rId9"/>
              </p:custDataLst>
            </p:nvPr>
          </p:nvSpPr>
          <p:spPr>
            <a:xfrm rot="13500000">
              <a:off x="4510429" y="6007426"/>
              <a:ext cx="199812" cy="199812"/>
            </a:xfrm>
            <a:prstGeom prst="rtTriangle">
              <a:avLst/>
            </a:prstGeom>
            <a:solidFill>
              <a:srgbClr val="D1202F"/>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Segoe UI" panose="020B0502040204020203"/>
                <a:ea typeface="微软雅黑 Light" panose="020B0502040204020203" charset="-122"/>
                <a:cs typeface="+mn-cs"/>
              </a:endParaRPr>
            </a:p>
          </p:txBody>
        </p:sp>
      </p:grpSp>
      <p:sp>
        <p:nvSpPr>
          <p:cNvPr id="26" name="矩形 25"/>
          <p:cNvSpPr/>
          <p:nvPr>
            <p:custDataLst>
              <p:tags r:id="rId10"/>
            </p:custDataLst>
          </p:nvPr>
        </p:nvSpPr>
        <p:spPr>
          <a:xfrm>
            <a:off x="545426" y="-2"/>
            <a:ext cx="101886" cy="6858002"/>
          </a:xfrm>
          <a:prstGeom prst="rect">
            <a:avLst/>
          </a:prstGeom>
          <a:gradFill>
            <a:gsLst>
              <a:gs pos="80000">
                <a:srgbClr val="E13747"/>
              </a:gs>
              <a:gs pos="0">
                <a:srgbClr val="E13747">
                  <a:alpha val="0"/>
                </a:srgbClr>
              </a:gs>
            </a:gsLst>
            <a:lin ang="5400000" scaled="0"/>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Segoe UI" panose="020B0502040204020203"/>
              <a:ea typeface="微软雅黑 Light" panose="020B0502040204020203" charset="-122"/>
              <a:cs typeface="+mn-cs"/>
            </a:endParaRPr>
          </a:p>
        </p:txBody>
      </p:sp>
      <p:sp>
        <p:nvSpPr>
          <p:cNvPr id="27" name="矩形 26"/>
          <p:cNvSpPr/>
          <p:nvPr>
            <p:custDataLst>
              <p:tags r:id="rId11"/>
            </p:custDataLst>
          </p:nvPr>
        </p:nvSpPr>
        <p:spPr>
          <a:xfrm flipV="1">
            <a:off x="4158103" y="-2"/>
            <a:ext cx="101886" cy="6858002"/>
          </a:xfrm>
          <a:prstGeom prst="rect">
            <a:avLst/>
          </a:prstGeom>
          <a:gradFill>
            <a:gsLst>
              <a:gs pos="80000">
                <a:srgbClr val="E13747"/>
              </a:gs>
              <a:gs pos="0">
                <a:srgbClr val="E13747">
                  <a:alpha val="0"/>
                </a:srgbClr>
              </a:gs>
            </a:gsLst>
            <a:lin ang="5400000" scaled="0"/>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Segoe UI" panose="020B0502040204020203"/>
              <a:ea typeface="微软雅黑 Light" panose="020B0502040204020203" charset="-122"/>
              <a:cs typeface="+mn-cs"/>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p:cNvPicPr>
            <a:picLocks noChangeAspect="1"/>
          </p:cNvPicPr>
          <p:nvPr>
            <p:custDataLst>
              <p:tags r:id="rId1"/>
            </p:custDataLst>
          </p:nvPr>
        </p:nvPicPr>
        <p:blipFill>
          <a:blip r:embed="rId2"/>
          <a:stretch>
            <a:fillRect/>
          </a:stretch>
        </p:blipFill>
        <p:spPr>
          <a:xfrm>
            <a:off x="1788160" y="217805"/>
            <a:ext cx="4680000" cy="6504473"/>
          </a:xfrm>
          <a:prstGeom prst="rect">
            <a:avLst/>
          </a:prstGeom>
          <a:noFill/>
          <a:ln>
            <a:noFill/>
          </a:ln>
        </p:spPr>
      </p:pic>
      <p:sp>
        <p:nvSpPr>
          <p:cNvPr id="18" name="矩形 17"/>
          <p:cNvSpPr/>
          <p:nvPr>
            <p:custDataLst>
              <p:tags r:id="rId3"/>
            </p:custDataLst>
          </p:nvPr>
        </p:nvSpPr>
        <p:spPr>
          <a:xfrm>
            <a:off x="6156325" y="3037840"/>
            <a:ext cx="570865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3000" b="1">
                <a:latin typeface="Arial" panose="020B0604020202020204" pitchFamily="34" charset="0"/>
                <a:cs typeface="Arial" panose="020B0604020202020204" pitchFamily="34" charset="0"/>
              </a:rPr>
              <a:t>DWORD Signature: 0000 4550</a:t>
            </a:r>
            <a:endParaRPr lang="zh-CN" altLang="en-US" sz="3000" b="1">
              <a:latin typeface="Arial" panose="020B0604020202020204" pitchFamily="34" charset="0"/>
              <a:cs typeface="Arial" panose="020B0604020202020204" pitchFamily="34" charset="0"/>
            </a:endParaRPr>
          </a:p>
        </p:txBody>
      </p:sp>
      <p:sp>
        <p:nvSpPr>
          <p:cNvPr id="6" name="矩形 5"/>
          <p:cNvSpPr/>
          <p:nvPr>
            <p:custDataLst>
              <p:tags r:id="rId4"/>
            </p:custDataLst>
          </p:nvPr>
        </p:nvSpPr>
        <p:spPr>
          <a:xfrm>
            <a:off x="2554605" y="2017395"/>
            <a:ext cx="902335"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矩形 2"/>
          <p:cNvSpPr/>
          <p:nvPr>
            <p:custDataLst>
              <p:tags r:id="rId5"/>
            </p:custDataLst>
          </p:nvPr>
        </p:nvSpPr>
        <p:spPr>
          <a:xfrm>
            <a:off x="3500755" y="2017395"/>
            <a:ext cx="44831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矩形 3"/>
          <p:cNvSpPr/>
          <p:nvPr>
            <p:custDataLst>
              <p:tags r:id="rId6"/>
            </p:custDataLst>
          </p:nvPr>
        </p:nvSpPr>
        <p:spPr>
          <a:xfrm>
            <a:off x="6812915" y="3037840"/>
            <a:ext cx="4958715"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3000" b="1">
                <a:latin typeface="Arial" panose="020B0604020202020204" pitchFamily="34" charset="0"/>
                <a:cs typeface="Arial" panose="020B0604020202020204" pitchFamily="34" charset="0"/>
              </a:rPr>
              <a:t>WORD    Machine:8664</a:t>
            </a:r>
            <a:endParaRPr lang="zh-CN" altLang="en-US" sz="3000" b="1">
              <a:latin typeface="Arial" panose="020B0604020202020204" pitchFamily="34" charset="0"/>
              <a:cs typeface="Arial" panose="020B0604020202020204" pitchFamily="34" charset="0"/>
            </a:endParaRPr>
          </a:p>
        </p:txBody>
      </p:sp>
      <p:sp>
        <p:nvSpPr>
          <p:cNvPr id="7" name="矩形 6"/>
          <p:cNvSpPr/>
          <p:nvPr>
            <p:custDataLst>
              <p:tags r:id="rId7"/>
            </p:custDataLst>
          </p:nvPr>
        </p:nvSpPr>
        <p:spPr>
          <a:xfrm>
            <a:off x="3975735" y="2017395"/>
            <a:ext cx="44831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矩形 7"/>
          <p:cNvSpPr/>
          <p:nvPr>
            <p:custDataLst>
              <p:tags r:id="rId8"/>
            </p:custDataLst>
          </p:nvPr>
        </p:nvSpPr>
        <p:spPr>
          <a:xfrm>
            <a:off x="5833745" y="3037840"/>
            <a:ext cx="622935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3000" b="1">
                <a:latin typeface="Arial" panose="020B0604020202020204" pitchFamily="34" charset="0"/>
                <a:cs typeface="Arial" panose="020B0604020202020204" pitchFamily="34" charset="0"/>
              </a:rPr>
              <a:t>WORD</a:t>
            </a:r>
            <a:r>
              <a:rPr lang="en-US" altLang="zh-CN" sz="3000" b="1">
                <a:latin typeface="Arial" panose="020B0604020202020204" pitchFamily="34" charset="0"/>
                <a:cs typeface="Arial" panose="020B0604020202020204" pitchFamily="34" charset="0"/>
              </a:rPr>
              <a:t> </a:t>
            </a:r>
            <a:r>
              <a:rPr lang="zh-CN" altLang="en-US" sz="3000" b="1">
                <a:latin typeface="Arial" panose="020B0604020202020204" pitchFamily="34" charset="0"/>
                <a:cs typeface="Arial" panose="020B0604020202020204" pitchFamily="34" charset="0"/>
              </a:rPr>
              <a:t>NumberOfSections: 000B</a:t>
            </a:r>
            <a:endParaRPr lang="zh-CN" altLang="en-US" sz="3000" b="1">
              <a:latin typeface="Arial" panose="020B0604020202020204" pitchFamily="34" charset="0"/>
              <a:cs typeface="Arial" panose="020B0604020202020204" pitchFamily="34" charset="0"/>
            </a:endParaRPr>
          </a:p>
        </p:txBody>
      </p:sp>
      <p:sp>
        <p:nvSpPr>
          <p:cNvPr id="9" name="矩形 8"/>
          <p:cNvSpPr/>
          <p:nvPr>
            <p:custDataLst>
              <p:tags r:id="rId9"/>
            </p:custDataLst>
          </p:nvPr>
        </p:nvSpPr>
        <p:spPr>
          <a:xfrm>
            <a:off x="4459605" y="2017395"/>
            <a:ext cx="902335"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p:cNvSpPr/>
          <p:nvPr>
            <p:custDataLst>
              <p:tags r:id="rId10"/>
            </p:custDataLst>
          </p:nvPr>
        </p:nvSpPr>
        <p:spPr>
          <a:xfrm>
            <a:off x="5255260" y="3037840"/>
            <a:ext cx="678053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3000" b="1">
                <a:latin typeface="Arial" panose="020B0604020202020204" pitchFamily="34" charset="0"/>
                <a:cs typeface="Arial" panose="020B0604020202020204" pitchFamily="34" charset="0"/>
              </a:rPr>
              <a:t>DWORD</a:t>
            </a:r>
            <a:r>
              <a:rPr lang="en-US" altLang="zh-CN" sz="3000" b="1">
                <a:latin typeface="Arial" panose="020B0604020202020204" pitchFamily="34" charset="0"/>
                <a:cs typeface="Arial" panose="020B0604020202020204" pitchFamily="34" charset="0"/>
              </a:rPr>
              <a:t> </a:t>
            </a:r>
            <a:r>
              <a:rPr lang="zh-CN" altLang="en-US" sz="3000" b="1">
                <a:latin typeface="Arial" panose="020B0604020202020204" pitchFamily="34" charset="0"/>
                <a:cs typeface="Arial" panose="020B0604020202020204" pitchFamily="34" charset="0"/>
              </a:rPr>
              <a:t>TimeDateStamp: 63A3C067</a:t>
            </a:r>
            <a:endParaRPr lang="zh-CN" altLang="en-US" sz="3000" b="1">
              <a:latin typeface="Arial" panose="020B0604020202020204" pitchFamily="34" charset="0"/>
              <a:cs typeface="Arial" panose="020B0604020202020204" pitchFamily="34" charset="0"/>
            </a:endParaRPr>
          </a:p>
        </p:txBody>
      </p:sp>
      <p:sp>
        <p:nvSpPr>
          <p:cNvPr id="11" name="矩形 10"/>
          <p:cNvSpPr/>
          <p:nvPr>
            <p:custDataLst>
              <p:tags r:id="rId11"/>
            </p:custDataLst>
          </p:nvPr>
        </p:nvSpPr>
        <p:spPr>
          <a:xfrm>
            <a:off x="5397500" y="2017395"/>
            <a:ext cx="902335"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矩形 13"/>
          <p:cNvSpPr/>
          <p:nvPr>
            <p:custDataLst>
              <p:tags r:id="rId12"/>
            </p:custDataLst>
          </p:nvPr>
        </p:nvSpPr>
        <p:spPr>
          <a:xfrm>
            <a:off x="4058920" y="3037840"/>
            <a:ext cx="8004175"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3000" b="1">
                <a:latin typeface="Arial" panose="020B0604020202020204" pitchFamily="34" charset="0"/>
                <a:cs typeface="Arial" panose="020B0604020202020204" pitchFamily="34" charset="0"/>
              </a:rPr>
              <a:t>DWORD</a:t>
            </a:r>
            <a:r>
              <a:rPr lang="en-US" altLang="zh-CN" sz="3000" b="1">
                <a:latin typeface="Arial" panose="020B0604020202020204" pitchFamily="34" charset="0"/>
                <a:cs typeface="Arial" panose="020B0604020202020204" pitchFamily="34" charset="0"/>
              </a:rPr>
              <a:t> </a:t>
            </a:r>
            <a:r>
              <a:rPr lang="zh-CN" altLang="en-US" sz="3000" b="1">
                <a:latin typeface="Arial" panose="020B0604020202020204" pitchFamily="34" charset="0"/>
                <a:cs typeface="Arial" panose="020B0604020202020204" pitchFamily="34" charset="0"/>
              </a:rPr>
              <a:t>PointerToSymbolTable: 0000 0000</a:t>
            </a:r>
            <a:endParaRPr lang="zh-CN" altLang="en-US" sz="3000" b="1">
              <a:latin typeface="Arial" panose="020B0604020202020204" pitchFamily="34" charset="0"/>
              <a:cs typeface="Arial" panose="020B0604020202020204" pitchFamily="34" charset="0"/>
            </a:endParaRPr>
          </a:p>
        </p:txBody>
      </p:sp>
      <p:sp>
        <p:nvSpPr>
          <p:cNvPr id="40" name="矩形 39"/>
          <p:cNvSpPr/>
          <p:nvPr>
            <p:custDataLst>
              <p:tags r:id="rId13"/>
            </p:custDataLst>
          </p:nvPr>
        </p:nvSpPr>
        <p:spPr>
          <a:xfrm>
            <a:off x="2554605" y="2207895"/>
            <a:ext cx="902335"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矩形 50"/>
          <p:cNvSpPr/>
          <p:nvPr>
            <p:custDataLst>
              <p:tags r:id="rId14"/>
            </p:custDataLst>
          </p:nvPr>
        </p:nvSpPr>
        <p:spPr>
          <a:xfrm>
            <a:off x="4726305" y="3037840"/>
            <a:ext cx="733679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3000" b="1">
                <a:latin typeface="Arial" panose="020B0604020202020204" pitchFamily="34" charset="0"/>
                <a:cs typeface="Arial" panose="020B0604020202020204" pitchFamily="34" charset="0"/>
              </a:rPr>
              <a:t>DWORD</a:t>
            </a:r>
            <a:r>
              <a:rPr lang="en-US" altLang="zh-CN" sz="3000" b="1">
                <a:latin typeface="Arial" panose="020B0604020202020204" pitchFamily="34" charset="0"/>
                <a:cs typeface="Arial" panose="020B0604020202020204" pitchFamily="34" charset="0"/>
              </a:rPr>
              <a:t> </a:t>
            </a:r>
            <a:r>
              <a:rPr lang="zh-CN" altLang="en-US" sz="3000" b="1">
                <a:latin typeface="Arial" panose="020B0604020202020204" pitchFamily="34" charset="0"/>
                <a:cs typeface="Arial" panose="020B0604020202020204" pitchFamily="34" charset="0"/>
              </a:rPr>
              <a:t>NumberOfSymbols: 0000 0000</a:t>
            </a:r>
            <a:endParaRPr lang="zh-CN" altLang="en-US" sz="3000" b="1">
              <a:latin typeface="Arial" panose="020B0604020202020204" pitchFamily="34" charset="0"/>
              <a:cs typeface="Arial" panose="020B0604020202020204" pitchFamily="34" charset="0"/>
            </a:endParaRPr>
          </a:p>
        </p:txBody>
      </p:sp>
      <p:sp>
        <p:nvSpPr>
          <p:cNvPr id="55" name="矩形 54"/>
          <p:cNvSpPr/>
          <p:nvPr>
            <p:custDataLst>
              <p:tags r:id="rId15"/>
            </p:custDataLst>
          </p:nvPr>
        </p:nvSpPr>
        <p:spPr>
          <a:xfrm>
            <a:off x="3500755" y="2207895"/>
            <a:ext cx="44831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 name="矩形 55"/>
          <p:cNvSpPr/>
          <p:nvPr>
            <p:custDataLst>
              <p:tags r:id="rId16"/>
            </p:custDataLst>
          </p:nvPr>
        </p:nvSpPr>
        <p:spPr>
          <a:xfrm>
            <a:off x="5354320" y="3037840"/>
            <a:ext cx="668147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3000" b="1">
                <a:latin typeface="Arial" panose="020B0604020202020204" pitchFamily="34" charset="0"/>
                <a:cs typeface="Arial" panose="020B0604020202020204" pitchFamily="34" charset="0"/>
              </a:rPr>
              <a:t>WORD</a:t>
            </a:r>
            <a:r>
              <a:rPr lang="en-US" altLang="zh-CN" sz="3000" b="1">
                <a:latin typeface="Arial" panose="020B0604020202020204" pitchFamily="34" charset="0"/>
                <a:cs typeface="Arial" panose="020B0604020202020204" pitchFamily="34" charset="0"/>
              </a:rPr>
              <a:t> </a:t>
            </a:r>
            <a:r>
              <a:rPr lang="zh-CN" altLang="en-US" sz="3000" b="1">
                <a:latin typeface="Arial" panose="020B0604020202020204" pitchFamily="34" charset="0"/>
                <a:cs typeface="Arial" panose="020B0604020202020204" pitchFamily="34" charset="0"/>
              </a:rPr>
              <a:t>SizeOfOptionalHeader:00F0</a:t>
            </a:r>
            <a:endParaRPr lang="zh-CN" altLang="en-US" sz="3000" b="1">
              <a:latin typeface="Arial" panose="020B0604020202020204" pitchFamily="34" charset="0"/>
              <a:cs typeface="Arial" panose="020B0604020202020204" pitchFamily="34" charset="0"/>
            </a:endParaRPr>
          </a:p>
        </p:txBody>
      </p:sp>
      <p:sp>
        <p:nvSpPr>
          <p:cNvPr id="57" name="矩形 56"/>
          <p:cNvSpPr/>
          <p:nvPr>
            <p:custDataLst>
              <p:tags r:id="rId17"/>
            </p:custDataLst>
          </p:nvPr>
        </p:nvSpPr>
        <p:spPr>
          <a:xfrm>
            <a:off x="3975735" y="2207895"/>
            <a:ext cx="44831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矩形 57"/>
          <p:cNvSpPr/>
          <p:nvPr>
            <p:custDataLst>
              <p:tags r:id="rId18"/>
            </p:custDataLst>
          </p:nvPr>
        </p:nvSpPr>
        <p:spPr>
          <a:xfrm>
            <a:off x="6467475" y="3037840"/>
            <a:ext cx="559562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3000" b="1">
                <a:latin typeface="Arial" panose="020B0604020202020204" pitchFamily="34" charset="0"/>
                <a:cs typeface="Arial" panose="020B0604020202020204" pitchFamily="34" charset="0"/>
              </a:rPr>
              <a:t>WORD</a:t>
            </a:r>
            <a:r>
              <a:rPr lang="en-US" altLang="zh-CN" sz="3000" b="1">
                <a:latin typeface="Arial" panose="020B0604020202020204" pitchFamily="34" charset="0"/>
                <a:cs typeface="Arial" panose="020B0604020202020204" pitchFamily="34" charset="0"/>
              </a:rPr>
              <a:t> </a:t>
            </a:r>
            <a:r>
              <a:rPr lang="zh-CN" altLang="en-US" sz="3000" b="1">
                <a:latin typeface="Arial" panose="020B0604020202020204" pitchFamily="34" charset="0"/>
                <a:cs typeface="Arial" panose="020B0604020202020204" pitchFamily="34" charset="0"/>
              </a:rPr>
              <a:t>Characteristics: 022E</a:t>
            </a:r>
            <a:endParaRPr lang="zh-CN" altLang="en-US" sz="3000" b="1">
              <a:latin typeface="Arial" panose="020B0604020202020204" pitchFamily="34" charset="0"/>
              <a:cs typeface="Arial" panose="020B0604020202020204" pitchFamily="34" charset="0"/>
            </a:endParaRPr>
          </a:p>
        </p:txBody>
      </p:sp>
      <p:sp>
        <p:nvSpPr>
          <p:cNvPr id="12" name="内容占位符 9"/>
          <p:cNvSpPr txBox="1"/>
          <p:nvPr>
            <p:custDataLst>
              <p:tags r:id="rId19"/>
            </p:custDataLst>
          </p:nvPr>
        </p:nvSpPr>
        <p:spPr>
          <a:xfrm>
            <a:off x="8037830" y="388620"/>
            <a:ext cx="3618230" cy="44196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600" b="1" kern="1200">
                <a:solidFill>
                  <a:srgbClr val="D1202F"/>
                </a:solidFill>
                <a:latin typeface="Arial" panose="020B0604020202020204" pitchFamily="34" charset="0"/>
                <a:ea typeface="Microsoft YaHei" panose="020B0503020204020204" pitchFamily="34" charset="-122"/>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b="1" kern="1200">
                <a:solidFill>
                  <a:schemeClr val="accent1"/>
                </a:solidFill>
                <a:latin typeface="+mj-ea"/>
                <a:ea typeface="+mj-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3600" b="1" i="0" u="none" strike="noStrike" kern="1200" cap="none" spc="0" normalizeH="0" baseline="0" noProof="0">
                <a:ln>
                  <a:noFill/>
                </a:ln>
                <a:solidFill>
                  <a:srgbClr val="D1202F"/>
                </a:solidFill>
                <a:effectLst/>
                <a:uLnTx/>
                <a:uFillTx/>
                <a:latin typeface="Arial" panose="020B0604020202020204" pitchFamily="34" charset="0"/>
                <a:ea typeface="Microsoft YaHei" panose="020B0503020204020204" pitchFamily="34" charset="-122"/>
                <a:cs typeface="+mn-cs"/>
              </a:rPr>
              <a:t>PE</a:t>
            </a:r>
            <a:endParaRPr kumimoji="0" lang="en-US" altLang="zh-CN" sz="3600" b="1" i="0" u="none" strike="noStrike" kern="1200" cap="none" spc="0" normalizeH="0" baseline="0" noProof="0" dirty="0">
              <a:ln>
                <a:noFill/>
              </a:ln>
              <a:solidFill>
                <a:srgbClr val="D1202F"/>
              </a:solidFill>
              <a:effectLst/>
              <a:uLnTx/>
              <a:uFillTx/>
              <a:latin typeface="Arial" panose="020B0604020202020204" pitchFamily="34" charset="0"/>
              <a:ea typeface="Microsoft YaHei" panose="020B0503020204020204" pitchFamily="34"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wipe(right)">
                                      <p:cBhvr>
                                        <p:cTn id="10" dur="500"/>
                                        <p:tgtEl>
                                          <p:spTgt spid="18"/>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xit" presetSubtype="4" fill="hold" grpId="2" nodeType="clickEffect">
                                  <p:stCondLst>
                                    <p:cond delay="0"/>
                                  </p:stCondLst>
                                  <p:childTnLst>
                                    <p:animEffect transition="out" filter="wipe(down)">
                                      <p:cBhvr>
                                        <p:cTn id="14" dur="500"/>
                                        <p:tgtEl>
                                          <p:spTgt spid="6"/>
                                        </p:tgtEl>
                                      </p:cBhvr>
                                    </p:animEffect>
                                    <p:set>
                                      <p:cBhvr>
                                        <p:cTn id="15" dur="1" fill="hold">
                                          <p:stCondLst>
                                            <p:cond delay="499"/>
                                          </p:stCondLst>
                                        </p:cTn>
                                        <p:tgtEl>
                                          <p:spTgt spid="6"/>
                                        </p:tgtEl>
                                        <p:attrNameLst>
                                          <p:attrName>style.visibility</p:attrName>
                                        </p:attrNameLst>
                                      </p:cBhvr>
                                      <p:to>
                                        <p:strVal val="hidden"/>
                                      </p:to>
                                    </p:set>
                                  </p:childTnLst>
                                </p:cTn>
                              </p:par>
                              <p:par>
                                <p:cTn id="16" presetID="22" presetClass="exit" presetSubtype="8" fill="hold" grpId="2" nodeType="withEffect">
                                  <p:stCondLst>
                                    <p:cond delay="0"/>
                                  </p:stCondLst>
                                  <p:childTnLst>
                                    <p:animEffect transition="out" filter="wipe(left)">
                                      <p:cBhvr>
                                        <p:cTn id="17" dur="500"/>
                                        <p:tgtEl>
                                          <p:spTgt spid="18"/>
                                        </p:tgtEl>
                                      </p:cBhvr>
                                    </p:animEffect>
                                    <p:set>
                                      <p:cBhvr>
                                        <p:cTn id="18" dur="1" fill="hold">
                                          <p:stCondLst>
                                            <p:cond delay="499"/>
                                          </p:stCondLst>
                                        </p:cTn>
                                        <p:tgtEl>
                                          <p:spTgt spid="18"/>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wipe(up)">
                                      <p:cBhvr>
                                        <p:cTn id="23" dur="500"/>
                                        <p:tgtEl>
                                          <p:spTgt spid="3"/>
                                        </p:tgtEl>
                                      </p:cBhvr>
                                    </p:animEffect>
                                  </p:childTnLst>
                                </p:cTn>
                              </p:par>
                              <p:par>
                                <p:cTn id="24" presetID="22" presetClass="entr" presetSubtype="2" fill="hold" grpId="0" nodeType="with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wipe(right)">
                                      <p:cBhvr>
                                        <p:cTn id="26" dur="500"/>
                                        <p:tgtEl>
                                          <p:spTgt spid="4"/>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xit" presetSubtype="4" fill="hold" grpId="2" nodeType="clickEffect">
                                  <p:stCondLst>
                                    <p:cond delay="0"/>
                                  </p:stCondLst>
                                  <p:childTnLst>
                                    <p:animEffect transition="out" filter="wipe(down)">
                                      <p:cBhvr>
                                        <p:cTn id="30" dur="500"/>
                                        <p:tgtEl>
                                          <p:spTgt spid="3"/>
                                        </p:tgtEl>
                                      </p:cBhvr>
                                    </p:animEffect>
                                    <p:set>
                                      <p:cBhvr>
                                        <p:cTn id="31" dur="1" fill="hold">
                                          <p:stCondLst>
                                            <p:cond delay="499"/>
                                          </p:stCondLst>
                                        </p:cTn>
                                        <p:tgtEl>
                                          <p:spTgt spid="3"/>
                                        </p:tgtEl>
                                        <p:attrNameLst>
                                          <p:attrName>style.visibility</p:attrName>
                                        </p:attrNameLst>
                                      </p:cBhvr>
                                      <p:to>
                                        <p:strVal val="hidden"/>
                                      </p:to>
                                    </p:set>
                                  </p:childTnLst>
                                </p:cTn>
                              </p:par>
                              <p:par>
                                <p:cTn id="32" presetID="22" presetClass="exit" presetSubtype="8" fill="hold" grpId="2" nodeType="withEffect">
                                  <p:stCondLst>
                                    <p:cond delay="0"/>
                                  </p:stCondLst>
                                  <p:childTnLst>
                                    <p:animEffect transition="out" filter="wipe(left)">
                                      <p:cBhvr>
                                        <p:cTn id="33" dur="500"/>
                                        <p:tgtEl>
                                          <p:spTgt spid="4"/>
                                        </p:tgtEl>
                                      </p:cBhvr>
                                    </p:animEffect>
                                    <p:set>
                                      <p:cBhvr>
                                        <p:cTn id="34" dur="1" fill="hold">
                                          <p:stCondLst>
                                            <p:cond delay="499"/>
                                          </p:stCondLst>
                                        </p:cTn>
                                        <p:tgtEl>
                                          <p:spTgt spid="4"/>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22" presetClass="entr" presetSubtype="1" fill="hold" grpId="0" nodeType="clickEffect">
                                  <p:stCondLst>
                                    <p:cond delay="0"/>
                                  </p:stCondLst>
                                  <p:childTnLst>
                                    <p:set>
                                      <p:cBhvr>
                                        <p:cTn id="38" dur="1" fill="hold">
                                          <p:stCondLst>
                                            <p:cond delay="0"/>
                                          </p:stCondLst>
                                        </p:cTn>
                                        <p:tgtEl>
                                          <p:spTgt spid="7"/>
                                        </p:tgtEl>
                                        <p:attrNameLst>
                                          <p:attrName>style.visibility</p:attrName>
                                        </p:attrNameLst>
                                      </p:cBhvr>
                                      <p:to>
                                        <p:strVal val="visible"/>
                                      </p:to>
                                    </p:set>
                                    <p:animEffect transition="in" filter="wipe(up)">
                                      <p:cBhvr>
                                        <p:cTn id="39" dur="500"/>
                                        <p:tgtEl>
                                          <p:spTgt spid="7"/>
                                        </p:tgtEl>
                                      </p:cBhvr>
                                    </p:animEffect>
                                  </p:childTnLst>
                                </p:cTn>
                              </p:par>
                              <p:par>
                                <p:cTn id="40" presetID="22" presetClass="entr" presetSubtype="2" fill="hold" grpId="0" nodeType="withEffect">
                                  <p:stCondLst>
                                    <p:cond delay="0"/>
                                  </p:stCondLst>
                                  <p:childTnLst>
                                    <p:set>
                                      <p:cBhvr>
                                        <p:cTn id="41" dur="1" fill="hold">
                                          <p:stCondLst>
                                            <p:cond delay="0"/>
                                          </p:stCondLst>
                                        </p:cTn>
                                        <p:tgtEl>
                                          <p:spTgt spid="8"/>
                                        </p:tgtEl>
                                        <p:attrNameLst>
                                          <p:attrName>style.visibility</p:attrName>
                                        </p:attrNameLst>
                                      </p:cBhvr>
                                      <p:to>
                                        <p:strVal val="visible"/>
                                      </p:to>
                                    </p:set>
                                    <p:animEffect transition="in" filter="wipe(right)">
                                      <p:cBhvr>
                                        <p:cTn id="42" dur="500"/>
                                        <p:tgtEl>
                                          <p:spTgt spid="8"/>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xit" presetSubtype="4" fill="hold" grpId="2" nodeType="clickEffect">
                                  <p:stCondLst>
                                    <p:cond delay="0"/>
                                  </p:stCondLst>
                                  <p:childTnLst>
                                    <p:animEffect transition="out" filter="wipe(down)">
                                      <p:cBhvr>
                                        <p:cTn id="46" dur="500"/>
                                        <p:tgtEl>
                                          <p:spTgt spid="7"/>
                                        </p:tgtEl>
                                      </p:cBhvr>
                                    </p:animEffect>
                                    <p:set>
                                      <p:cBhvr>
                                        <p:cTn id="47" dur="1" fill="hold">
                                          <p:stCondLst>
                                            <p:cond delay="499"/>
                                          </p:stCondLst>
                                        </p:cTn>
                                        <p:tgtEl>
                                          <p:spTgt spid="7"/>
                                        </p:tgtEl>
                                        <p:attrNameLst>
                                          <p:attrName>style.visibility</p:attrName>
                                        </p:attrNameLst>
                                      </p:cBhvr>
                                      <p:to>
                                        <p:strVal val="hidden"/>
                                      </p:to>
                                    </p:set>
                                  </p:childTnLst>
                                </p:cTn>
                              </p:par>
                              <p:par>
                                <p:cTn id="48" presetID="22" presetClass="exit" presetSubtype="8" fill="hold" grpId="2" nodeType="withEffect">
                                  <p:stCondLst>
                                    <p:cond delay="0"/>
                                  </p:stCondLst>
                                  <p:childTnLst>
                                    <p:animEffect transition="out" filter="wipe(left)">
                                      <p:cBhvr>
                                        <p:cTn id="49" dur="500"/>
                                        <p:tgtEl>
                                          <p:spTgt spid="8"/>
                                        </p:tgtEl>
                                      </p:cBhvr>
                                    </p:animEffect>
                                    <p:set>
                                      <p:cBhvr>
                                        <p:cTn id="50" dur="1" fill="hold">
                                          <p:stCondLst>
                                            <p:cond delay="499"/>
                                          </p:stCondLst>
                                        </p:cTn>
                                        <p:tgtEl>
                                          <p:spTgt spid="8"/>
                                        </p:tgtEl>
                                        <p:attrNameLst>
                                          <p:attrName>style.visibility</p:attrName>
                                        </p:attrNameLst>
                                      </p:cBhvr>
                                      <p:to>
                                        <p:strVal val="hidden"/>
                                      </p:to>
                                    </p:set>
                                  </p:childTnLst>
                                </p:cTn>
                              </p:par>
                            </p:childTnLst>
                          </p:cTn>
                        </p:par>
                      </p:childTnLst>
                    </p:cTn>
                  </p:par>
                  <p:par>
                    <p:cTn id="51" fill="hold">
                      <p:stCondLst>
                        <p:cond delay="indefinite"/>
                      </p:stCondLst>
                      <p:childTnLst>
                        <p:par>
                          <p:cTn id="52" fill="hold">
                            <p:stCondLst>
                              <p:cond delay="0"/>
                            </p:stCondLst>
                            <p:childTnLst>
                              <p:par>
                                <p:cTn id="53" presetID="22" presetClass="entr" presetSubtype="1" fill="hold" grpId="0" nodeType="clickEffect">
                                  <p:stCondLst>
                                    <p:cond delay="0"/>
                                  </p:stCondLst>
                                  <p:childTnLst>
                                    <p:set>
                                      <p:cBhvr>
                                        <p:cTn id="54" dur="1" fill="hold">
                                          <p:stCondLst>
                                            <p:cond delay="0"/>
                                          </p:stCondLst>
                                        </p:cTn>
                                        <p:tgtEl>
                                          <p:spTgt spid="9"/>
                                        </p:tgtEl>
                                        <p:attrNameLst>
                                          <p:attrName>style.visibility</p:attrName>
                                        </p:attrNameLst>
                                      </p:cBhvr>
                                      <p:to>
                                        <p:strVal val="visible"/>
                                      </p:to>
                                    </p:set>
                                    <p:animEffect transition="in" filter="wipe(up)">
                                      <p:cBhvr>
                                        <p:cTn id="55" dur="500"/>
                                        <p:tgtEl>
                                          <p:spTgt spid="9"/>
                                        </p:tgtEl>
                                      </p:cBhvr>
                                    </p:animEffect>
                                  </p:childTnLst>
                                </p:cTn>
                              </p:par>
                              <p:par>
                                <p:cTn id="56" presetID="22" presetClass="entr" presetSubtype="2" fill="hold" grpId="0" nodeType="withEffect">
                                  <p:stCondLst>
                                    <p:cond delay="0"/>
                                  </p:stCondLst>
                                  <p:childTnLst>
                                    <p:set>
                                      <p:cBhvr>
                                        <p:cTn id="57" dur="1" fill="hold">
                                          <p:stCondLst>
                                            <p:cond delay="0"/>
                                          </p:stCondLst>
                                        </p:cTn>
                                        <p:tgtEl>
                                          <p:spTgt spid="10"/>
                                        </p:tgtEl>
                                        <p:attrNameLst>
                                          <p:attrName>style.visibility</p:attrName>
                                        </p:attrNameLst>
                                      </p:cBhvr>
                                      <p:to>
                                        <p:strVal val="visible"/>
                                      </p:to>
                                    </p:set>
                                    <p:animEffect transition="in" filter="wipe(right)">
                                      <p:cBhvr>
                                        <p:cTn id="58" dur="500"/>
                                        <p:tgtEl>
                                          <p:spTgt spid="10"/>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xit" presetSubtype="4" fill="hold" grpId="2" nodeType="clickEffect">
                                  <p:stCondLst>
                                    <p:cond delay="0"/>
                                  </p:stCondLst>
                                  <p:childTnLst>
                                    <p:animEffect transition="out" filter="wipe(down)">
                                      <p:cBhvr>
                                        <p:cTn id="62" dur="500"/>
                                        <p:tgtEl>
                                          <p:spTgt spid="9"/>
                                        </p:tgtEl>
                                      </p:cBhvr>
                                    </p:animEffect>
                                    <p:set>
                                      <p:cBhvr>
                                        <p:cTn id="63" dur="1" fill="hold">
                                          <p:stCondLst>
                                            <p:cond delay="499"/>
                                          </p:stCondLst>
                                        </p:cTn>
                                        <p:tgtEl>
                                          <p:spTgt spid="9"/>
                                        </p:tgtEl>
                                        <p:attrNameLst>
                                          <p:attrName>style.visibility</p:attrName>
                                        </p:attrNameLst>
                                      </p:cBhvr>
                                      <p:to>
                                        <p:strVal val="hidden"/>
                                      </p:to>
                                    </p:set>
                                  </p:childTnLst>
                                </p:cTn>
                              </p:par>
                              <p:par>
                                <p:cTn id="64" presetID="22" presetClass="exit" presetSubtype="8" fill="hold" grpId="2" nodeType="withEffect">
                                  <p:stCondLst>
                                    <p:cond delay="0"/>
                                  </p:stCondLst>
                                  <p:childTnLst>
                                    <p:animEffect transition="out" filter="wipe(left)">
                                      <p:cBhvr>
                                        <p:cTn id="65" dur="500"/>
                                        <p:tgtEl>
                                          <p:spTgt spid="10"/>
                                        </p:tgtEl>
                                      </p:cBhvr>
                                    </p:animEffect>
                                    <p:set>
                                      <p:cBhvr>
                                        <p:cTn id="66" dur="1" fill="hold">
                                          <p:stCondLst>
                                            <p:cond delay="499"/>
                                          </p:stCondLst>
                                        </p:cTn>
                                        <p:tgtEl>
                                          <p:spTgt spid="10"/>
                                        </p:tgtEl>
                                        <p:attrNameLst>
                                          <p:attrName>style.visibility</p:attrName>
                                        </p:attrNameLst>
                                      </p:cBhvr>
                                      <p:to>
                                        <p:strVal val="hidden"/>
                                      </p:to>
                                    </p:set>
                                  </p:childTnLst>
                                </p:cTn>
                              </p:par>
                            </p:childTnLst>
                          </p:cTn>
                        </p:par>
                      </p:childTnLst>
                    </p:cTn>
                  </p:par>
                  <p:par>
                    <p:cTn id="67" fill="hold">
                      <p:stCondLst>
                        <p:cond delay="indefinite"/>
                      </p:stCondLst>
                      <p:childTnLst>
                        <p:par>
                          <p:cTn id="68" fill="hold">
                            <p:stCondLst>
                              <p:cond delay="0"/>
                            </p:stCondLst>
                            <p:childTnLst>
                              <p:par>
                                <p:cTn id="69" presetID="22" presetClass="entr" presetSubtype="1" fill="hold" grpId="0" nodeType="clickEffect">
                                  <p:stCondLst>
                                    <p:cond delay="0"/>
                                  </p:stCondLst>
                                  <p:childTnLst>
                                    <p:set>
                                      <p:cBhvr>
                                        <p:cTn id="70" dur="1" fill="hold">
                                          <p:stCondLst>
                                            <p:cond delay="0"/>
                                          </p:stCondLst>
                                        </p:cTn>
                                        <p:tgtEl>
                                          <p:spTgt spid="11"/>
                                        </p:tgtEl>
                                        <p:attrNameLst>
                                          <p:attrName>style.visibility</p:attrName>
                                        </p:attrNameLst>
                                      </p:cBhvr>
                                      <p:to>
                                        <p:strVal val="visible"/>
                                      </p:to>
                                    </p:set>
                                    <p:animEffect transition="in" filter="wipe(up)">
                                      <p:cBhvr>
                                        <p:cTn id="71" dur="500"/>
                                        <p:tgtEl>
                                          <p:spTgt spid="11"/>
                                        </p:tgtEl>
                                      </p:cBhvr>
                                    </p:animEffect>
                                  </p:childTnLst>
                                </p:cTn>
                              </p:par>
                              <p:par>
                                <p:cTn id="72" presetID="22" presetClass="entr" presetSubtype="2" fill="hold" grpId="0" nodeType="withEffect">
                                  <p:stCondLst>
                                    <p:cond delay="0"/>
                                  </p:stCondLst>
                                  <p:childTnLst>
                                    <p:set>
                                      <p:cBhvr>
                                        <p:cTn id="73" dur="1" fill="hold">
                                          <p:stCondLst>
                                            <p:cond delay="0"/>
                                          </p:stCondLst>
                                        </p:cTn>
                                        <p:tgtEl>
                                          <p:spTgt spid="14"/>
                                        </p:tgtEl>
                                        <p:attrNameLst>
                                          <p:attrName>style.visibility</p:attrName>
                                        </p:attrNameLst>
                                      </p:cBhvr>
                                      <p:to>
                                        <p:strVal val="visible"/>
                                      </p:to>
                                    </p:set>
                                    <p:animEffect transition="in" filter="wipe(right)">
                                      <p:cBhvr>
                                        <p:cTn id="74" dur="500"/>
                                        <p:tgtEl>
                                          <p:spTgt spid="14"/>
                                        </p:tgtEl>
                                      </p:cBhvr>
                                    </p:animEffect>
                                  </p:childTnLst>
                                </p:cTn>
                              </p:par>
                            </p:childTnLst>
                          </p:cTn>
                        </p:par>
                      </p:childTnLst>
                    </p:cTn>
                  </p:par>
                  <p:par>
                    <p:cTn id="75" fill="hold">
                      <p:stCondLst>
                        <p:cond delay="indefinite"/>
                      </p:stCondLst>
                      <p:childTnLst>
                        <p:par>
                          <p:cTn id="76" fill="hold">
                            <p:stCondLst>
                              <p:cond delay="0"/>
                            </p:stCondLst>
                            <p:childTnLst>
                              <p:par>
                                <p:cTn id="77" presetID="22" presetClass="exit" presetSubtype="4" fill="hold" grpId="2" nodeType="clickEffect">
                                  <p:stCondLst>
                                    <p:cond delay="0"/>
                                  </p:stCondLst>
                                  <p:childTnLst>
                                    <p:animEffect transition="out" filter="wipe(down)">
                                      <p:cBhvr>
                                        <p:cTn id="78" dur="500"/>
                                        <p:tgtEl>
                                          <p:spTgt spid="11"/>
                                        </p:tgtEl>
                                      </p:cBhvr>
                                    </p:animEffect>
                                    <p:set>
                                      <p:cBhvr>
                                        <p:cTn id="79" dur="1" fill="hold">
                                          <p:stCondLst>
                                            <p:cond delay="499"/>
                                          </p:stCondLst>
                                        </p:cTn>
                                        <p:tgtEl>
                                          <p:spTgt spid="11"/>
                                        </p:tgtEl>
                                        <p:attrNameLst>
                                          <p:attrName>style.visibility</p:attrName>
                                        </p:attrNameLst>
                                      </p:cBhvr>
                                      <p:to>
                                        <p:strVal val="hidden"/>
                                      </p:to>
                                    </p:set>
                                  </p:childTnLst>
                                </p:cTn>
                              </p:par>
                              <p:par>
                                <p:cTn id="80" presetID="22" presetClass="exit" presetSubtype="8" fill="hold" grpId="2" nodeType="withEffect">
                                  <p:stCondLst>
                                    <p:cond delay="0"/>
                                  </p:stCondLst>
                                  <p:childTnLst>
                                    <p:animEffect transition="out" filter="wipe(left)">
                                      <p:cBhvr>
                                        <p:cTn id="81" dur="500"/>
                                        <p:tgtEl>
                                          <p:spTgt spid="14"/>
                                        </p:tgtEl>
                                      </p:cBhvr>
                                    </p:animEffect>
                                    <p:set>
                                      <p:cBhvr>
                                        <p:cTn id="82" dur="1" fill="hold">
                                          <p:stCondLst>
                                            <p:cond delay="499"/>
                                          </p:stCondLst>
                                        </p:cTn>
                                        <p:tgtEl>
                                          <p:spTgt spid="14"/>
                                        </p:tgtEl>
                                        <p:attrNameLst>
                                          <p:attrName>style.visibility</p:attrName>
                                        </p:attrNameLst>
                                      </p:cBhvr>
                                      <p:to>
                                        <p:strVal val="hidden"/>
                                      </p:to>
                                    </p:set>
                                  </p:childTnLst>
                                </p:cTn>
                              </p:par>
                            </p:childTnLst>
                          </p:cTn>
                        </p:par>
                      </p:childTnLst>
                    </p:cTn>
                  </p:par>
                  <p:par>
                    <p:cTn id="83" fill="hold">
                      <p:stCondLst>
                        <p:cond delay="indefinite"/>
                      </p:stCondLst>
                      <p:childTnLst>
                        <p:par>
                          <p:cTn id="84" fill="hold">
                            <p:stCondLst>
                              <p:cond delay="0"/>
                            </p:stCondLst>
                            <p:childTnLst>
                              <p:par>
                                <p:cTn id="85" presetID="22" presetClass="entr" presetSubtype="1" fill="hold" grpId="0" nodeType="clickEffect">
                                  <p:stCondLst>
                                    <p:cond delay="0"/>
                                  </p:stCondLst>
                                  <p:childTnLst>
                                    <p:set>
                                      <p:cBhvr>
                                        <p:cTn id="86" dur="1" fill="hold">
                                          <p:stCondLst>
                                            <p:cond delay="0"/>
                                          </p:stCondLst>
                                        </p:cTn>
                                        <p:tgtEl>
                                          <p:spTgt spid="40"/>
                                        </p:tgtEl>
                                        <p:attrNameLst>
                                          <p:attrName>style.visibility</p:attrName>
                                        </p:attrNameLst>
                                      </p:cBhvr>
                                      <p:to>
                                        <p:strVal val="visible"/>
                                      </p:to>
                                    </p:set>
                                    <p:animEffect transition="in" filter="wipe(up)">
                                      <p:cBhvr>
                                        <p:cTn id="87" dur="500"/>
                                        <p:tgtEl>
                                          <p:spTgt spid="40"/>
                                        </p:tgtEl>
                                      </p:cBhvr>
                                    </p:animEffect>
                                  </p:childTnLst>
                                </p:cTn>
                              </p:par>
                              <p:par>
                                <p:cTn id="88" presetID="22" presetClass="entr" presetSubtype="2" fill="hold" grpId="0" nodeType="withEffect">
                                  <p:stCondLst>
                                    <p:cond delay="0"/>
                                  </p:stCondLst>
                                  <p:childTnLst>
                                    <p:set>
                                      <p:cBhvr>
                                        <p:cTn id="89" dur="1" fill="hold">
                                          <p:stCondLst>
                                            <p:cond delay="0"/>
                                          </p:stCondLst>
                                        </p:cTn>
                                        <p:tgtEl>
                                          <p:spTgt spid="51"/>
                                        </p:tgtEl>
                                        <p:attrNameLst>
                                          <p:attrName>style.visibility</p:attrName>
                                        </p:attrNameLst>
                                      </p:cBhvr>
                                      <p:to>
                                        <p:strVal val="visible"/>
                                      </p:to>
                                    </p:set>
                                    <p:animEffect transition="in" filter="wipe(right)">
                                      <p:cBhvr>
                                        <p:cTn id="90" dur="500"/>
                                        <p:tgtEl>
                                          <p:spTgt spid="51"/>
                                        </p:tgtEl>
                                      </p:cBhvr>
                                    </p:animEffect>
                                  </p:childTnLst>
                                </p:cTn>
                              </p:par>
                            </p:childTnLst>
                          </p:cTn>
                        </p:par>
                      </p:childTnLst>
                    </p:cTn>
                  </p:par>
                  <p:par>
                    <p:cTn id="91" fill="hold">
                      <p:stCondLst>
                        <p:cond delay="indefinite"/>
                      </p:stCondLst>
                      <p:childTnLst>
                        <p:par>
                          <p:cTn id="92" fill="hold">
                            <p:stCondLst>
                              <p:cond delay="0"/>
                            </p:stCondLst>
                            <p:childTnLst>
                              <p:par>
                                <p:cTn id="93" presetID="22" presetClass="exit" presetSubtype="4" fill="hold" grpId="2" nodeType="clickEffect">
                                  <p:stCondLst>
                                    <p:cond delay="0"/>
                                  </p:stCondLst>
                                  <p:childTnLst>
                                    <p:animEffect transition="out" filter="wipe(down)">
                                      <p:cBhvr>
                                        <p:cTn id="94" dur="500"/>
                                        <p:tgtEl>
                                          <p:spTgt spid="40"/>
                                        </p:tgtEl>
                                      </p:cBhvr>
                                    </p:animEffect>
                                    <p:set>
                                      <p:cBhvr>
                                        <p:cTn id="95" dur="1" fill="hold">
                                          <p:stCondLst>
                                            <p:cond delay="499"/>
                                          </p:stCondLst>
                                        </p:cTn>
                                        <p:tgtEl>
                                          <p:spTgt spid="40"/>
                                        </p:tgtEl>
                                        <p:attrNameLst>
                                          <p:attrName>style.visibility</p:attrName>
                                        </p:attrNameLst>
                                      </p:cBhvr>
                                      <p:to>
                                        <p:strVal val="hidden"/>
                                      </p:to>
                                    </p:set>
                                  </p:childTnLst>
                                </p:cTn>
                              </p:par>
                              <p:par>
                                <p:cTn id="96" presetID="22" presetClass="exit" presetSubtype="8" fill="hold" grpId="2" nodeType="withEffect">
                                  <p:stCondLst>
                                    <p:cond delay="0"/>
                                  </p:stCondLst>
                                  <p:childTnLst>
                                    <p:animEffect transition="out" filter="wipe(left)">
                                      <p:cBhvr>
                                        <p:cTn id="97" dur="500"/>
                                        <p:tgtEl>
                                          <p:spTgt spid="51"/>
                                        </p:tgtEl>
                                      </p:cBhvr>
                                    </p:animEffect>
                                    <p:set>
                                      <p:cBhvr>
                                        <p:cTn id="98" dur="1" fill="hold">
                                          <p:stCondLst>
                                            <p:cond delay="499"/>
                                          </p:stCondLst>
                                        </p:cTn>
                                        <p:tgtEl>
                                          <p:spTgt spid="51"/>
                                        </p:tgtEl>
                                        <p:attrNameLst>
                                          <p:attrName>style.visibility</p:attrName>
                                        </p:attrNameLst>
                                      </p:cBhvr>
                                      <p:to>
                                        <p:strVal val="hidden"/>
                                      </p:to>
                                    </p:set>
                                  </p:childTnLst>
                                </p:cTn>
                              </p:par>
                            </p:childTnLst>
                          </p:cTn>
                        </p:par>
                      </p:childTnLst>
                    </p:cTn>
                  </p:par>
                  <p:par>
                    <p:cTn id="99" fill="hold">
                      <p:stCondLst>
                        <p:cond delay="indefinite"/>
                      </p:stCondLst>
                      <p:childTnLst>
                        <p:par>
                          <p:cTn id="100" fill="hold">
                            <p:stCondLst>
                              <p:cond delay="0"/>
                            </p:stCondLst>
                            <p:childTnLst>
                              <p:par>
                                <p:cTn id="101" presetID="22" presetClass="entr" presetSubtype="1" fill="hold" grpId="0" nodeType="clickEffect">
                                  <p:stCondLst>
                                    <p:cond delay="0"/>
                                  </p:stCondLst>
                                  <p:childTnLst>
                                    <p:set>
                                      <p:cBhvr>
                                        <p:cTn id="102" dur="1" fill="hold">
                                          <p:stCondLst>
                                            <p:cond delay="0"/>
                                          </p:stCondLst>
                                        </p:cTn>
                                        <p:tgtEl>
                                          <p:spTgt spid="55"/>
                                        </p:tgtEl>
                                        <p:attrNameLst>
                                          <p:attrName>style.visibility</p:attrName>
                                        </p:attrNameLst>
                                      </p:cBhvr>
                                      <p:to>
                                        <p:strVal val="visible"/>
                                      </p:to>
                                    </p:set>
                                    <p:animEffect transition="in" filter="wipe(up)">
                                      <p:cBhvr>
                                        <p:cTn id="103" dur="500"/>
                                        <p:tgtEl>
                                          <p:spTgt spid="55"/>
                                        </p:tgtEl>
                                      </p:cBhvr>
                                    </p:animEffect>
                                  </p:childTnLst>
                                </p:cTn>
                              </p:par>
                              <p:par>
                                <p:cTn id="104" presetID="22" presetClass="entr" presetSubtype="2" fill="hold" grpId="0" nodeType="withEffect">
                                  <p:stCondLst>
                                    <p:cond delay="0"/>
                                  </p:stCondLst>
                                  <p:childTnLst>
                                    <p:set>
                                      <p:cBhvr>
                                        <p:cTn id="105" dur="1" fill="hold">
                                          <p:stCondLst>
                                            <p:cond delay="0"/>
                                          </p:stCondLst>
                                        </p:cTn>
                                        <p:tgtEl>
                                          <p:spTgt spid="56"/>
                                        </p:tgtEl>
                                        <p:attrNameLst>
                                          <p:attrName>style.visibility</p:attrName>
                                        </p:attrNameLst>
                                      </p:cBhvr>
                                      <p:to>
                                        <p:strVal val="visible"/>
                                      </p:to>
                                    </p:set>
                                    <p:animEffect transition="in" filter="wipe(right)">
                                      <p:cBhvr>
                                        <p:cTn id="106" dur="500"/>
                                        <p:tgtEl>
                                          <p:spTgt spid="56"/>
                                        </p:tgtEl>
                                      </p:cBhvr>
                                    </p:animEffect>
                                  </p:childTnLst>
                                </p:cTn>
                              </p:par>
                            </p:childTnLst>
                          </p:cTn>
                        </p:par>
                      </p:childTnLst>
                    </p:cTn>
                  </p:par>
                  <p:par>
                    <p:cTn id="107" fill="hold">
                      <p:stCondLst>
                        <p:cond delay="indefinite"/>
                      </p:stCondLst>
                      <p:childTnLst>
                        <p:par>
                          <p:cTn id="108" fill="hold">
                            <p:stCondLst>
                              <p:cond delay="0"/>
                            </p:stCondLst>
                            <p:childTnLst>
                              <p:par>
                                <p:cTn id="109" presetID="22" presetClass="exit" presetSubtype="4" fill="hold" grpId="2" nodeType="clickEffect">
                                  <p:stCondLst>
                                    <p:cond delay="0"/>
                                  </p:stCondLst>
                                  <p:childTnLst>
                                    <p:animEffect transition="out" filter="wipe(down)">
                                      <p:cBhvr>
                                        <p:cTn id="110" dur="500"/>
                                        <p:tgtEl>
                                          <p:spTgt spid="55"/>
                                        </p:tgtEl>
                                      </p:cBhvr>
                                    </p:animEffect>
                                    <p:set>
                                      <p:cBhvr>
                                        <p:cTn id="111" dur="1" fill="hold">
                                          <p:stCondLst>
                                            <p:cond delay="499"/>
                                          </p:stCondLst>
                                        </p:cTn>
                                        <p:tgtEl>
                                          <p:spTgt spid="55"/>
                                        </p:tgtEl>
                                        <p:attrNameLst>
                                          <p:attrName>style.visibility</p:attrName>
                                        </p:attrNameLst>
                                      </p:cBhvr>
                                      <p:to>
                                        <p:strVal val="hidden"/>
                                      </p:to>
                                    </p:set>
                                  </p:childTnLst>
                                </p:cTn>
                              </p:par>
                              <p:par>
                                <p:cTn id="112" presetID="22" presetClass="exit" presetSubtype="8" fill="hold" grpId="2" nodeType="withEffect">
                                  <p:stCondLst>
                                    <p:cond delay="0"/>
                                  </p:stCondLst>
                                  <p:childTnLst>
                                    <p:animEffect transition="out" filter="wipe(left)">
                                      <p:cBhvr>
                                        <p:cTn id="113" dur="500"/>
                                        <p:tgtEl>
                                          <p:spTgt spid="56"/>
                                        </p:tgtEl>
                                      </p:cBhvr>
                                    </p:animEffect>
                                    <p:set>
                                      <p:cBhvr>
                                        <p:cTn id="114" dur="1" fill="hold">
                                          <p:stCondLst>
                                            <p:cond delay="499"/>
                                          </p:stCondLst>
                                        </p:cTn>
                                        <p:tgtEl>
                                          <p:spTgt spid="56"/>
                                        </p:tgtEl>
                                        <p:attrNameLst>
                                          <p:attrName>style.visibility</p:attrName>
                                        </p:attrNameLst>
                                      </p:cBhvr>
                                      <p:to>
                                        <p:strVal val="hidden"/>
                                      </p:to>
                                    </p:set>
                                  </p:childTnLst>
                                </p:cTn>
                              </p:par>
                            </p:childTnLst>
                          </p:cTn>
                        </p:par>
                      </p:childTnLst>
                    </p:cTn>
                  </p:par>
                  <p:par>
                    <p:cTn id="115" fill="hold">
                      <p:stCondLst>
                        <p:cond delay="indefinite"/>
                      </p:stCondLst>
                      <p:childTnLst>
                        <p:par>
                          <p:cTn id="116" fill="hold">
                            <p:stCondLst>
                              <p:cond delay="0"/>
                            </p:stCondLst>
                            <p:childTnLst>
                              <p:par>
                                <p:cTn id="117" presetID="22" presetClass="entr" presetSubtype="1" fill="hold" grpId="0" nodeType="clickEffect">
                                  <p:stCondLst>
                                    <p:cond delay="0"/>
                                  </p:stCondLst>
                                  <p:childTnLst>
                                    <p:set>
                                      <p:cBhvr>
                                        <p:cTn id="118" dur="1" fill="hold">
                                          <p:stCondLst>
                                            <p:cond delay="0"/>
                                          </p:stCondLst>
                                        </p:cTn>
                                        <p:tgtEl>
                                          <p:spTgt spid="57"/>
                                        </p:tgtEl>
                                        <p:attrNameLst>
                                          <p:attrName>style.visibility</p:attrName>
                                        </p:attrNameLst>
                                      </p:cBhvr>
                                      <p:to>
                                        <p:strVal val="visible"/>
                                      </p:to>
                                    </p:set>
                                    <p:animEffect transition="in" filter="wipe(up)">
                                      <p:cBhvr>
                                        <p:cTn id="119" dur="500"/>
                                        <p:tgtEl>
                                          <p:spTgt spid="57"/>
                                        </p:tgtEl>
                                      </p:cBhvr>
                                    </p:animEffect>
                                  </p:childTnLst>
                                </p:cTn>
                              </p:par>
                              <p:par>
                                <p:cTn id="120" presetID="22" presetClass="entr" presetSubtype="2" fill="hold" grpId="0" nodeType="withEffect">
                                  <p:stCondLst>
                                    <p:cond delay="0"/>
                                  </p:stCondLst>
                                  <p:childTnLst>
                                    <p:set>
                                      <p:cBhvr>
                                        <p:cTn id="121" dur="1" fill="hold">
                                          <p:stCondLst>
                                            <p:cond delay="0"/>
                                          </p:stCondLst>
                                        </p:cTn>
                                        <p:tgtEl>
                                          <p:spTgt spid="58"/>
                                        </p:tgtEl>
                                        <p:attrNameLst>
                                          <p:attrName>style.visibility</p:attrName>
                                        </p:attrNameLst>
                                      </p:cBhvr>
                                      <p:to>
                                        <p:strVal val="visible"/>
                                      </p:to>
                                    </p:set>
                                    <p:animEffect transition="in" filter="wipe(right)">
                                      <p:cBhvr>
                                        <p:cTn id="122" dur="500"/>
                                        <p:tgtEl>
                                          <p:spTgt spid="58"/>
                                        </p:tgtEl>
                                      </p:cBhvr>
                                    </p:animEffect>
                                  </p:childTnLst>
                                </p:cTn>
                              </p:par>
                            </p:childTnLst>
                          </p:cTn>
                        </p:par>
                      </p:childTnLst>
                    </p:cTn>
                  </p:par>
                  <p:par>
                    <p:cTn id="123" fill="hold">
                      <p:stCondLst>
                        <p:cond delay="indefinite"/>
                      </p:stCondLst>
                      <p:childTnLst>
                        <p:par>
                          <p:cTn id="124" fill="hold">
                            <p:stCondLst>
                              <p:cond delay="0"/>
                            </p:stCondLst>
                            <p:childTnLst>
                              <p:par>
                                <p:cTn id="125" presetID="22" presetClass="exit" presetSubtype="4" fill="hold" grpId="2" nodeType="clickEffect">
                                  <p:stCondLst>
                                    <p:cond delay="0"/>
                                  </p:stCondLst>
                                  <p:childTnLst>
                                    <p:animEffect transition="out" filter="wipe(down)">
                                      <p:cBhvr>
                                        <p:cTn id="126" dur="500"/>
                                        <p:tgtEl>
                                          <p:spTgt spid="57"/>
                                        </p:tgtEl>
                                      </p:cBhvr>
                                    </p:animEffect>
                                    <p:set>
                                      <p:cBhvr>
                                        <p:cTn id="127" dur="1" fill="hold">
                                          <p:stCondLst>
                                            <p:cond delay="499"/>
                                          </p:stCondLst>
                                        </p:cTn>
                                        <p:tgtEl>
                                          <p:spTgt spid="57"/>
                                        </p:tgtEl>
                                        <p:attrNameLst>
                                          <p:attrName>style.visibility</p:attrName>
                                        </p:attrNameLst>
                                      </p:cBhvr>
                                      <p:to>
                                        <p:strVal val="hidden"/>
                                      </p:to>
                                    </p:set>
                                  </p:childTnLst>
                                </p:cTn>
                              </p:par>
                              <p:par>
                                <p:cTn id="128" presetID="22" presetClass="exit" presetSubtype="8" fill="hold" grpId="2" nodeType="withEffect">
                                  <p:stCondLst>
                                    <p:cond delay="0"/>
                                  </p:stCondLst>
                                  <p:childTnLst>
                                    <p:animEffect transition="out" filter="wipe(left)">
                                      <p:cBhvr>
                                        <p:cTn id="129" dur="500"/>
                                        <p:tgtEl>
                                          <p:spTgt spid="58"/>
                                        </p:tgtEl>
                                      </p:cBhvr>
                                    </p:animEffect>
                                    <p:set>
                                      <p:cBhvr>
                                        <p:cTn id="130" dur="1" fill="hold">
                                          <p:stCondLst>
                                            <p:cond delay="499"/>
                                          </p:stCondLst>
                                        </p:cTn>
                                        <p:tgtEl>
                                          <p:spTgt spid="5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bldLvl="0" animBg="1"/>
      <p:bldP spid="18" grpId="1" animBg="1"/>
      <p:bldP spid="18" grpId="2" bldLvl="0" animBg="1"/>
      <p:bldP spid="6" grpId="0" bldLvl="0" animBg="1"/>
      <p:bldP spid="6" grpId="1" animBg="1"/>
      <p:bldP spid="6" grpId="2" bldLvl="0" animBg="1"/>
      <p:bldP spid="3" grpId="0" bldLvl="0" animBg="1"/>
      <p:bldP spid="3" grpId="1" animBg="1"/>
      <p:bldP spid="3" grpId="2" bldLvl="0" animBg="1"/>
      <p:bldP spid="4" grpId="0" bldLvl="0" animBg="1"/>
      <p:bldP spid="4" grpId="1" animBg="1"/>
      <p:bldP spid="4" grpId="2" bldLvl="0" animBg="1"/>
      <p:bldP spid="7" grpId="0" bldLvl="0" animBg="1"/>
      <p:bldP spid="7" grpId="1" animBg="1"/>
      <p:bldP spid="7" grpId="2" bldLvl="0" animBg="1"/>
      <p:bldP spid="8" grpId="0" bldLvl="0" animBg="1"/>
      <p:bldP spid="8" grpId="1" animBg="1"/>
      <p:bldP spid="8" grpId="2" bldLvl="0" animBg="1"/>
      <p:bldP spid="9" grpId="0" bldLvl="0" animBg="1"/>
      <p:bldP spid="9" grpId="1" animBg="1"/>
      <p:bldP spid="9" grpId="2" bldLvl="0" animBg="1"/>
      <p:bldP spid="10" grpId="0" bldLvl="0" animBg="1"/>
      <p:bldP spid="10" grpId="1" animBg="1"/>
      <p:bldP spid="10" grpId="2" bldLvl="0" animBg="1"/>
      <p:bldP spid="11" grpId="0" bldLvl="0" animBg="1"/>
      <p:bldP spid="11" grpId="1" animBg="1"/>
      <p:bldP spid="11" grpId="2" bldLvl="0" animBg="1"/>
      <p:bldP spid="14" grpId="0" bldLvl="0" animBg="1"/>
      <p:bldP spid="14" grpId="1" animBg="1"/>
      <p:bldP spid="14" grpId="2" bldLvl="0" animBg="1"/>
      <p:bldP spid="40" grpId="0" bldLvl="0" animBg="1"/>
      <p:bldP spid="40" grpId="1" animBg="1"/>
      <p:bldP spid="40" grpId="2" bldLvl="0" animBg="1"/>
      <p:bldP spid="51" grpId="0" bldLvl="0" animBg="1"/>
      <p:bldP spid="51" grpId="1" animBg="1"/>
      <p:bldP spid="51" grpId="2" bldLvl="0" animBg="1"/>
      <p:bldP spid="55" grpId="0" bldLvl="0" animBg="1"/>
      <p:bldP spid="55" grpId="1" animBg="1"/>
      <p:bldP spid="55" grpId="2" bldLvl="0" animBg="1"/>
      <p:bldP spid="56" grpId="0" bldLvl="0" animBg="1"/>
      <p:bldP spid="56" grpId="1" animBg="1"/>
      <p:bldP spid="56" grpId="2" bldLvl="0" animBg="1"/>
      <p:bldP spid="57" grpId="0" bldLvl="0" animBg="1"/>
      <p:bldP spid="57" grpId="1" animBg="1"/>
      <p:bldP spid="57" grpId="2" bldLvl="0" animBg="1"/>
      <p:bldP spid="58" grpId="0" bldLvl="0" animBg="1"/>
      <p:bldP spid="58" grpId="1" animBg="1"/>
      <p:bldP spid="58" grpId="2" bldLvl="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9"/>
          <p:cNvSpPr txBox="1"/>
          <p:nvPr/>
        </p:nvSpPr>
        <p:spPr>
          <a:xfrm>
            <a:off x="975360" y="318770"/>
            <a:ext cx="11206480" cy="44196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600" b="1" kern="1200">
                <a:solidFill>
                  <a:schemeClr val="accent2">
                    <a:lumMod val="75000"/>
                  </a:schemeClr>
                </a:solidFill>
                <a:latin typeface="Arial" panose="020B0604020202020204" pitchFamily="34" charset="0"/>
                <a:ea typeface="Microsoft YaHei" panose="020B0503020204020204" pitchFamily="34" charset="-122"/>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b="1" kern="1200">
                <a:solidFill>
                  <a:schemeClr val="accent1"/>
                </a:solidFill>
                <a:latin typeface="+mj-ea"/>
                <a:ea typeface="+mj-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3200" b="1" i="0" u="none" strike="noStrike" kern="1200" cap="none" spc="0" normalizeH="0" baseline="0" noProof="0">
                <a:ln>
                  <a:noFill/>
                </a:ln>
                <a:solidFill>
                  <a:srgbClr val="07A7AF"/>
                </a:solidFill>
                <a:effectLst/>
                <a:uLnTx/>
                <a:uFillTx/>
                <a:latin typeface="Arial" panose="020B0604020202020204" pitchFamily="34" charset="0"/>
                <a:ea typeface="Microsoft YaHei" panose="020B0503020204020204" pitchFamily="34" charset="-122"/>
                <a:cs typeface="+mn-cs"/>
              </a:rPr>
              <a:t>Optional Header</a:t>
            </a:r>
            <a:endParaRPr kumimoji="0" lang="en-US" altLang="zh-CN" sz="3200" b="1" i="0" u="none" strike="noStrike" kern="1200" cap="none" spc="0" normalizeH="0" baseline="0" noProof="0">
              <a:ln>
                <a:noFill/>
              </a:ln>
              <a:solidFill>
                <a:srgbClr val="07A7AF"/>
              </a:solidFill>
              <a:effectLst/>
              <a:uLnTx/>
              <a:uFillTx/>
              <a:latin typeface="Arial" panose="020B0604020202020204" pitchFamily="34" charset="0"/>
              <a:ea typeface="Microsoft YaHei" panose="020B0503020204020204" pitchFamily="34" charset="-122"/>
              <a:cs typeface="+mn-cs"/>
            </a:endParaRPr>
          </a:p>
        </p:txBody>
      </p:sp>
      <p:grpSp>
        <p:nvGrpSpPr>
          <p:cNvPr id="3" name="组合 2"/>
          <p:cNvGrpSpPr/>
          <p:nvPr/>
        </p:nvGrpSpPr>
        <p:grpSpPr>
          <a:xfrm>
            <a:off x="756920" y="1119505"/>
            <a:ext cx="4693920" cy="5177790"/>
            <a:chOff x="1032" y="1763"/>
            <a:chExt cx="7392" cy="8154"/>
          </a:xfrm>
        </p:grpSpPr>
        <p:sp>
          <p:nvSpPr>
            <p:cNvPr id="7" name="矩形 6"/>
            <p:cNvSpPr/>
            <p:nvPr>
              <p:custDataLst>
                <p:tags r:id="rId1"/>
              </p:custDataLst>
            </p:nvPr>
          </p:nvSpPr>
          <p:spPr>
            <a:xfrm>
              <a:off x="1032" y="1763"/>
              <a:ext cx="7392" cy="8155"/>
            </a:xfrm>
            <a:prstGeom prst="rect">
              <a:avLst/>
            </a:prstGeom>
            <a:solidFill>
              <a:srgbClr val="07A7AF">
                <a:alpha val="10000"/>
              </a:srgbClr>
            </a:solidFill>
            <a:ln>
              <a:solidFill>
                <a:srgbClr val="07A7A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Text Box 1"/>
            <p:cNvSpPr txBox="1"/>
            <p:nvPr>
              <p:custDataLst>
                <p:tags r:id="rId2"/>
              </p:custDataLst>
            </p:nvPr>
          </p:nvSpPr>
          <p:spPr>
            <a:xfrm>
              <a:off x="1225" y="1935"/>
              <a:ext cx="7199" cy="7899"/>
            </a:xfrm>
            <a:prstGeom prst="rect">
              <a:avLst/>
            </a:prstGeom>
            <a:noFill/>
          </p:spPr>
          <p:txBody>
            <a:bodyPr wrap="square"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600" dirty="0">
                  <a:latin typeface="Times New Roman" panose="02020603050405020304" charset="0"/>
                  <a:cs typeface="Times New Roman" panose="02020603050405020304" charset="0"/>
                </a:rPr>
                <a:t>typedef struct _IMAGE_OPTIONAL_HEADER64 {</a:t>
              </a:r>
              <a:endParaRPr lang="en-US" sz="1600" dirty="0">
                <a:latin typeface="Times New Roman" panose="02020603050405020304" charset="0"/>
                <a:cs typeface="Times New Roman" panose="02020603050405020304" charset="0"/>
              </a:endParaRPr>
            </a:p>
            <a:p>
              <a:r>
                <a:rPr lang="en-US" sz="1600" dirty="0">
                  <a:latin typeface="Times New Roman" panose="02020603050405020304" charset="0"/>
                  <a:cs typeface="Times New Roman" panose="02020603050405020304" charset="0"/>
                </a:rPr>
                <a:t>    WORD        Magic;</a:t>
              </a:r>
              <a:endParaRPr lang="en-US" sz="1600" dirty="0">
                <a:latin typeface="Times New Roman" panose="02020603050405020304" charset="0"/>
                <a:cs typeface="Times New Roman" panose="02020603050405020304" charset="0"/>
              </a:endParaRPr>
            </a:p>
            <a:p>
              <a:r>
                <a:rPr lang="en-US" sz="1600" dirty="0">
                  <a:latin typeface="Times New Roman" panose="02020603050405020304" charset="0"/>
                  <a:cs typeface="Times New Roman" panose="02020603050405020304" charset="0"/>
                </a:rPr>
                <a:t>    BYTE        </a:t>
              </a:r>
              <a:r>
                <a:rPr lang="en-US" sz="1600" dirty="0" err="1">
                  <a:latin typeface="Times New Roman" panose="02020603050405020304" charset="0"/>
                  <a:cs typeface="Times New Roman" panose="02020603050405020304" charset="0"/>
                </a:rPr>
                <a:t>MajorLinkerVersion</a:t>
              </a:r>
              <a:r>
                <a:rPr lang="en-US" sz="1600" dirty="0">
                  <a:latin typeface="Times New Roman" panose="02020603050405020304" charset="0"/>
                  <a:cs typeface="Times New Roman" panose="02020603050405020304" charset="0"/>
                </a:rPr>
                <a:t>;</a:t>
              </a:r>
              <a:endParaRPr lang="en-US" sz="1600" dirty="0">
                <a:latin typeface="Times New Roman" panose="02020603050405020304" charset="0"/>
                <a:cs typeface="Times New Roman" panose="02020603050405020304" charset="0"/>
              </a:endParaRPr>
            </a:p>
            <a:p>
              <a:r>
                <a:rPr lang="en-US" sz="1600" dirty="0">
                  <a:latin typeface="Times New Roman" panose="02020603050405020304" charset="0"/>
                  <a:cs typeface="Times New Roman" panose="02020603050405020304" charset="0"/>
                </a:rPr>
                <a:t>    BYTE        </a:t>
              </a:r>
              <a:r>
                <a:rPr lang="en-US" sz="1600" dirty="0" err="1">
                  <a:latin typeface="Times New Roman" panose="02020603050405020304" charset="0"/>
                  <a:cs typeface="Times New Roman" panose="02020603050405020304" charset="0"/>
                </a:rPr>
                <a:t>MinorLinkerVersion</a:t>
              </a:r>
              <a:r>
                <a:rPr lang="en-US" sz="1600" dirty="0">
                  <a:latin typeface="Times New Roman" panose="02020603050405020304" charset="0"/>
                  <a:cs typeface="Times New Roman" panose="02020603050405020304" charset="0"/>
                </a:rPr>
                <a:t>;</a:t>
              </a:r>
              <a:endParaRPr lang="en-US" sz="1600" dirty="0">
                <a:latin typeface="Times New Roman" panose="02020603050405020304" charset="0"/>
                <a:cs typeface="Times New Roman" panose="02020603050405020304" charset="0"/>
              </a:endParaRPr>
            </a:p>
            <a:p>
              <a:r>
                <a:rPr lang="en-US" sz="1600" dirty="0">
                  <a:latin typeface="Times New Roman" panose="02020603050405020304" charset="0"/>
                  <a:cs typeface="Times New Roman" panose="02020603050405020304" charset="0"/>
                </a:rPr>
                <a:t>    DWORD       </a:t>
              </a:r>
              <a:r>
                <a:rPr lang="en-US" sz="1600" dirty="0" err="1">
                  <a:latin typeface="Times New Roman" panose="02020603050405020304" charset="0"/>
                  <a:cs typeface="Times New Roman" panose="02020603050405020304" charset="0"/>
                </a:rPr>
                <a:t>SizeOfCode</a:t>
              </a:r>
              <a:r>
                <a:rPr lang="en-US" sz="1600" dirty="0">
                  <a:latin typeface="Times New Roman" panose="02020603050405020304" charset="0"/>
                  <a:cs typeface="Times New Roman" panose="02020603050405020304" charset="0"/>
                </a:rPr>
                <a:t>;</a:t>
              </a:r>
              <a:endParaRPr lang="en-US" sz="1600" dirty="0">
                <a:latin typeface="Times New Roman" panose="02020603050405020304" charset="0"/>
                <a:cs typeface="Times New Roman" panose="02020603050405020304" charset="0"/>
              </a:endParaRPr>
            </a:p>
            <a:p>
              <a:r>
                <a:rPr lang="en-US" sz="1600" dirty="0">
                  <a:latin typeface="Times New Roman" panose="02020603050405020304" charset="0"/>
                  <a:cs typeface="Times New Roman" panose="02020603050405020304" charset="0"/>
                </a:rPr>
                <a:t>    DWORD       </a:t>
              </a:r>
              <a:r>
                <a:rPr lang="en-US" sz="1600" dirty="0" err="1">
                  <a:latin typeface="Times New Roman" panose="02020603050405020304" charset="0"/>
                  <a:cs typeface="Times New Roman" panose="02020603050405020304" charset="0"/>
                </a:rPr>
                <a:t>SizeOfInitializedData</a:t>
              </a:r>
              <a:r>
                <a:rPr lang="en-US" sz="1600" dirty="0">
                  <a:latin typeface="Times New Roman" panose="02020603050405020304" charset="0"/>
                  <a:cs typeface="Times New Roman" panose="02020603050405020304" charset="0"/>
                </a:rPr>
                <a:t>;</a:t>
              </a:r>
              <a:endParaRPr lang="en-US" sz="1600" dirty="0">
                <a:latin typeface="Times New Roman" panose="02020603050405020304" charset="0"/>
                <a:cs typeface="Times New Roman" panose="02020603050405020304" charset="0"/>
              </a:endParaRPr>
            </a:p>
            <a:p>
              <a:r>
                <a:rPr lang="en-US" sz="1600" dirty="0">
                  <a:latin typeface="Times New Roman" panose="02020603050405020304" charset="0"/>
                  <a:cs typeface="Times New Roman" panose="02020603050405020304" charset="0"/>
                </a:rPr>
                <a:t>    DWORD       </a:t>
              </a:r>
              <a:r>
                <a:rPr lang="en-US" sz="1600" dirty="0" err="1">
                  <a:latin typeface="Times New Roman" panose="02020603050405020304" charset="0"/>
                  <a:cs typeface="Times New Roman" panose="02020603050405020304" charset="0"/>
                </a:rPr>
                <a:t>SizeOfUninitializedData</a:t>
              </a:r>
              <a:r>
                <a:rPr lang="en-US" sz="1600" dirty="0">
                  <a:latin typeface="Times New Roman" panose="02020603050405020304" charset="0"/>
                  <a:cs typeface="Times New Roman" panose="02020603050405020304" charset="0"/>
                </a:rPr>
                <a:t>;</a:t>
              </a:r>
              <a:endParaRPr lang="en-US" sz="1600" dirty="0">
                <a:latin typeface="Times New Roman" panose="02020603050405020304" charset="0"/>
                <a:cs typeface="Times New Roman" panose="02020603050405020304" charset="0"/>
              </a:endParaRPr>
            </a:p>
            <a:p>
              <a:r>
                <a:rPr lang="en-US" sz="1600" dirty="0">
                  <a:latin typeface="Times New Roman" panose="02020603050405020304" charset="0"/>
                  <a:cs typeface="Times New Roman" panose="02020603050405020304" charset="0"/>
                </a:rPr>
                <a:t>    DWORD       </a:t>
              </a:r>
              <a:r>
                <a:rPr lang="en-US" sz="1600" dirty="0" err="1">
                  <a:latin typeface="Times New Roman" panose="02020603050405020304" charset="0"/>
                  <a:cs typeface="Times New Roman" panose="02020603050405020304" charset="0"/>
                </a:rPr>
                <a:t>AddressOfEntryPoint</a:t>
              </a:r>
              <a:r>
                <a:rPr lang="en-US" sz="1600" dirty="0">
                  <a:latin typeface="Times New Roman" panose="02020603050405020304" charset="0"/>
                  <a:cs typeface="Times New Roman" panose="02020603050405020304" charset="0"/>
                </a:rPr>
                <a:t>;</a:t>
              </a:r>
              <a:endParaRPr lang="en-US" sz="1600" dirty="0">
                <a:latin typeface="Times New Roman" panose="02020603050405020304" charset="0"/>
                <a:cs typeface="Times New Roman" panose="02020603050405020304" charset="0"/>
              </a:endParaRPr>
            </a:p>
            <a:p>
              <a:r>
                <a:rPr lang="en-US" sz="1600" dirty="0">
                  <a:latin typeface="Times New Roman" panose="02020603050405020304" charset="0"/>
                  <a:cs typeface="Times New Roman" panose="02020603050405020304" charset="0"/>
                </a:rPr>
                <a:t>    DWORD       </a:t>
              </a:r>
              <a:r>
                <a:rPr lang="en-US" sz="1600" dirty="0" err="1">
                  <a:latin typeface="Times New Roman" panose="02020603050405020304" charset="0"/>
                  <a:cs typeface="Times New Roman" panose="02020603050405020304" charset="0"/>
                </a:rPr>
                <a:t>BaseOfCode</a:t>
              </a:r>
              <a:r>
                <a:rPr lang="en-US" sz="1600" dirty="0">
                  <a:latin typeface="Times New Roman" panose="02020603050405020304" charset="0"/>
                  <a:cs typeface="Times New Roman" panose="02020603050405020304" charset="0"/>
                </a:rPr>
                <a:t>;</a:t>
              </a:r>
              <a:endParaRPr lang="en-US" sz="1600" dirty="0">
                <a:latin typeface="Times New Roman" panose="02020603050405020304" charset="0"/>
                <a:cs typeface="Times New Roman" panose="02020603050405020304" charset="0"/>
              </a:endParaRPr>
            </a:p>
            <a:p>
              <a:r>
                <a:rPr lang="en-US" sz="1600" dirty="0">
                  <a:latin typeface="Times New Roman" panose="02020603050405020304" charset="0"/>
                  <a:cs typeface="Times New Roman" panose="02020603050405020304" charset="0"/>
                </a:rPr>
                <a:t>    ULONGLONG   </a:t>
              </a:r>
              <a:r>
                <a:rPr lang="en-US" sz="1600" dirty="0" err="1">
                  <a:latin typeface="Times New Roman" panose="02020603050405020304" charset="0"/>
                  <a:cs typeface="Times New Roman" panose="02020603050405020304" charset="0"/>
                </a:rPr>
                <a:t>ImageBase</a:t>
              </a:r>
              <a:r>
                <a:rPr lang="en-US" sz="1600" dirty="0">
                  <a:latin typeface="Times New Roman" panose="02020603050405020304" charset="0"/>
                  <a:cs typeface="Times New Roman" panose="02020603050405020304" charset="0"/>
                </a:rPr>
                <a:t>;</a:t>
              </a:r>
              <a:endParaRPr lang="en-US" sz="1600" dirty="0">
                <a:latin typeface="Times New Roman" panose="02020603050405020304" charset="0"/>
                <a:cs typeface="Times New Roman" panose="02020603050405020304" charset="0"/>
              </a:endParaRPr>
            </a:p>
            <a:p>
              <a:r>
                <a:rPr lang="en-US" sz="1600" dirty="0">
                  <a:latin typeface="Times New Roman" panose="02020603050405020304" charset="0"/>
                  <a:cs typeface="Times New Roman" panose="02020603050405020304" charset="0"/>
                </a:rPr>
                <a:t>    DWORD       </a:t>
              </a:r>
              <a:r>
                <a:rPr lang="en-US" sz="1600" dirty="0" err="1">
                  <a:latin typeface="Times New Roman" panose="02020603050405020304" charset="0"/>
                  <a:cs typeface="Times New Roman" panose="02020603050405020304" charset="0"/>
                </a:rPr>
                <a:t>SectionAlignment</a:t>
              </a:r>
              <a:r>
                <a:rPr lang="en-US" sz="1600" dirty="0">
                  <a:latin typeface="Times New Roman" panose="02020603050405020304" charset="0"/>
                  <a:cs typeface="Times New Roman" panose="02020603050405020304" charset="0"/>
                </a:rPr>
                <a:t>;</a:t>
              </a:r>
              <a:endParaRPr lang="en-US" sz="1600" dirty="0">
                <a:latin typeface="Times New Roman" panose="02020603050405020304" charset="0"/>
                <a:cs typeface="Times New Roman" panose="02020603050405020304" charset="0"/>
              </a:endParaRPr>
            </a:p>
            <a:p>
              <a:r>
                <a:rPr lang="en-US" sz="1600" dirty="0">
                  <a:latin typeface="Times New Roman" panose="02020603050405020304" charset="0"/>
                  <a:cs typeface="Times New Roman" panose="02020603050405020304" charset="0"/>
                </a:rPr>
                <a:t>    DWORD       </a:t>
              </a:r>
              <a:r>
                <a:rPr lang="en-US" sz="1600" dirty="0" err="1">
                  <a:latin typeface="Times New Roman" panose="02020603050405020304" charset="0"/>
                  <a:cs typeface="Times New Roman" panose="02020603050405020304" charset="0"/>
                </a:rPr>
                <a:t>FileAlignment</a:t>
              </a:r>
              <a:r>
                <a:rPr lang="en-US" sz="1600" dirty="0">
                  <a:latin typeface="Times New Roman" panose="02020603050405020304" charset="0"/>
                  <a:cs typeface="Times New Roman" panose="02020603050405020304" charset="0"/>
                </a:rPr>
                <a:t>;</a:t>
              </a:r>
              <a:endParaRPr lang="en-US" sz="1600" dirty="0">
                <a:latin typeface="Times New Roman" panose="02020603050405020304" charset="0"/>
                <a:cs typeface="Times New Roman" panose="02020603050405020304" charset="0"/>
              </a:endParaRPr>
            </a:p>
            <a:p>
              <a:r>
                <a:rPr lang="en-US" sz="1600" dirty="0">
                  <a:latin typeface="Times New Roman" panose="02020603050405020304" charset="0"/>
                  <a:cs typeface="Times New Roman" panose="02020603050405020304" charset="0"/>
                </a:rPr>
                <a:t>    WORD        </a:t>
              </a:r>
              <a:r>
                <a:rPr lang="en-US" sz="1600" dirty="0" err="1">
                  <a:latin typeface="Times New Roman" panose="02020603050405020304" charset="0"/>
                  <a:cs typeface="Times New Roman" panose="02020603050405020304" charset="0"/>
                </a:rPr>
                <a:t>MajorOperatingSystemVersion</a:t>
              </a:r>
              <a:r>
                <a:rPr lang="en-US" sz="1600" dirty="0">
                  <a:latin typeface="Times New Roman" panose="02020603050405020304" charset="0"/>
                  <a:cs typeface="Times New Roman" panose="02020603050405020304" charset="0"/>
                </a:rPr>
                <a:t>;</a:t>
              </a:r>
              <a:endParaRPr lang="en-US" sz="1600" dirty="0">
                <a:latin typeface="Times New Roman" panose="02020603050405020304" charset="0"/>
                <a:cs typeface="Times New Roman" panose="02020603050405020304" charset="0"/>
              </a:endParaRPr>
            </a:p>
            <a:p>
              <a:r>
                <a:rPr lang="en-US" sz="1600" dirty="0">
                  <a:latin typeface="Times New Roman" panose="02020603050405020304" charset="0"/>
                  <a:cs typeface="Times New Roman" panose="02020603050405020304" charset="0"/>
                </a:rPr>
                <a:t>    WORD        </a:t>
              </a:r>
              <a:r>
                <a:rPr lang="en-US" sz="1600" dirty="0" err="1">
                  <a:latin typeface="Times New Roman" panose="02020603050405020304" charset="0"/>
                  <a:cs typeface="Times New Roman" panose="02020603050405020304" charset="0"/>
                </a:rPr>
                <a:t>MinorOperatingSystemVersion</a:t>
              </a:r>
              <a:r>
                <a:rPr lang="en-US" sz="1600" dirty="0">
                  <a:latin typeface="Times New Roman" panose="02020603050405020304" charset="0"/>
                  <a:cs typeface="Times New Roman" panose="02020603050405020304" charset="0"/>
                </a:rPr>
                <a:t>;</a:t>
              </a:r>
              <a:endParaRPr lang="en-US" sz="1600" dirty="0">
                <a:latin typeface="Times New Roman" panose="02020603050405020304" charset="0"/>
                <a:cs typeface="Times New Roman" panose="02020603050405020304" charset="0"/>
              </a:endParaRPr>
            </a:p>
            <a:p>
              <a:r>
                <a:rPr lang="en-US" sz="1600" dirty="0">
                  <a:latin typeface="Times New Roman" panose="02020603050405020304" charset="0"/>
                  <a:cs typeface="Times New Roman" panose="02020603050405020304" charset="0"/>
                </a:rPr>
                <a:t>    WORD        </a:t>
              </a:r>
              <a:r>
                <a:rPr lang="en-US" sz="1600" dirty="0" err="1">
                  <a:latin typeface="Times New Roman" panose="02020603050405020304" charset="0"/>
                  <a:cs typeface="Times New Roman" panose="02020603050405020304" charset="0"/>
                </a:rPr>
                <a:t>MajorImageVersion</a:t>
              </a:r>
              <a:r>
                <a:rPr lang="en-US" sz="1600" dirty="0">
                  <a:latin typeface="Times New Roman" panose="02020603050405020304" charset="0"/>
                  <a:cs typeface="Times New Roman" panose="02020603050405020304" charset="0"/>
                </a:rPr>
                <a:t>;</a:t>
              </a:r>
              <a:endParaRPr lang="en-US" sz="1600" dirty="0">
                <a:latin typeface="Times New Roman" panose="02020603050405020304" charset="0"/>
                <a:cs typeface="Times New Roman" panose="02020603050405020304" charset="0"/>
              </a:endParaRPr>
            </a:p>
            <a:p>
              <a:r>
                <a:rPr lang="en-US" sz="1600" dirty="0">
                  <a:latin typeface="Times New Roman" panose="02020603050405020304" charset="0"/>
                  <a:cs typeface="Times New Roman" panose="02020603050405020304" charset="0"/>
                </a:rPr>
                <a:t>    WORD        </a:t>
              </a:r>
              <a:r>
                <a:rPr lang="en-US" sz="1600" dirty="0" err="1">
                  <a:latin typeface="Times New Roman" panose="02020603050405020304" charset="0"/>
                  <a:cs typeface="Times New Roman" panose="02020603050405020304" charset="0"/>
                </a:rPr>
                <a:t>MinorImageVersion</a:t>
              </a:r>
              <a:r>
                <a:rPr lang="en-US" sz="1600" dirty="0">
                  <a:latin typeface="Times New Roman" panose="02020603050405020304" charset="0"/>
                  <a:cs typeface="Times New Roman" panose="02020603050405020304" charset="0"/>
                </a:rPr>
                <a:t>;</a:t>
              </a:r>
              <a:endParaRPr lang="en-US" sz="1600" dirty="0">
                <a:latin typeface="Times New Roman" panose="02020603050405020304" charset="0"/>
                <a:cs typeface="Times New Roman" panose="02020603050405020304" charset="0"/>
              </a:endParaRPr>
            </a:p>
            <a:p>
              <a:r>
                <a:rPr lang="en-US" sz="1600" dirty="0">
                  <a:latin typeface="Times New Roman" panose="02020603050405020304" charset="0"/>
                  <a:cs typeface="Times New Roman" panose="02020603050405020304" charset="0"/>
                </a:rPr>
                <a:t>    WORD        </a:t>
              </a:r>
              <a:r>
                <a:rPr lang="en-US" sz="1600" dirty="0" err="1">
                  <a:latin typeface="Times New Roman" panose="02020603050405020304" charset="0"/>
                  <a:cs typeface="Times New Roman" panose="02020603050405020304" charset="0"/>
                </a:rPr>
                <a:t>MajorSubsystemVersion</a:t>
              </a:r>
              <a:r>
                <a:rPr lang="en-US" sz="1600" dirty="0">
                  <a:latin typeface="Times New Roman" panose="02020603050405020304" charset="0"/>
                  <a:cs typeface="Times New Roman" panose="02020603050405020304" charset="0"/>
                </a:rPr>
                <a:t>;</a:t>
              </a:r>
              <a:endParaRPr lang="en-US" sz="1600" dirty="0">
                <a:latin typeface="Times New Roman" panose="02020603050405020304" charset="0"/>
                <a:cs typeface="Times New Roman" panose="02020603050405020304" charset="0"/>
              </a:endParaRPr>
            </a:p>
            <a:p>
              <a:r>
                <a:rPr lang="en-US" sz="1600" dirty="0">
                  <a:latin typeface="Times New Roman" panose="02020603050405020304" charset="0"/>
                  <a:cs typeface="Times New Roman" panose="02020603050405020304" charset="0"/>
                </a:rPr>
                <a:t>    WORD        </a:t>
              </a:r>
              <a:r>
                <a:rPr lang="en-US" sz="1600" dirty="0" err="1">
                  <a:latin typeface="Times New Roman" panose="02020603050405020304" charset="0"/>
                  <a:cs typeface="Times New Roman" panose="02020603050405020304" charset="0"/>
                </a:rPr>
                <a:t>MinorSubsystemVersion</a:t>
              </a:r>
              <a:r>
                <a:rPr lang="en-US" sz="1600" dirty="0">
                  <a:latin typeface="Times New Roman" panose="02020603050405020304" charset="0"/>
                  <a:cs typeface="Times New Roman" panose="02020603050405020304" charset="0"/>
                </a:rPr>
                <a:t>;</a:t>
              </a:r>
              <a:endParaRPr lang="en-US" sz="1600" dirty="0">
                <a:latin typeface="Times New Roman" panose="02020603050405020304" charset="0"/>
                <a:cs typeface="Times New Roman" panose="02020603050405020304" charset="0"/>
              </a:endParaRPr>
            </a:p>
            <a:p>
              <a:r>
                <a:rPr lang="en-US" sz="1600" dirty="0">
                  <a:latin typeface="Times New Roman" panose="02020603050405020304" charset="0"/>
                  <a:cs typeface="Times New Roman" panose="02020603050405020304" charset="0"/>
                </a:rPr>
                <a:t>    DWORD       Win32VersionValue;</a:t>
              </a:r>
              <a:endParaRPr lang="en-US" sz="1600" dirty="0">
                <a:latin typeface="Times New Roman" panose="02020603050405020304" charset="0"/>
                <a:cs typeface="Times New Roman" panose="02020603050405020304" charset="0"/>
              </a:endParaRPr>
            </a:p>
            <a:p>
              <a:r>
                <a:rPr lang="en-US" sz="1600" dirty="0">
                  <a:latin typeface="Times New Roman" panose="02020603050405020304" charset="0"/>
                  <a:cs typeface="Times New Roman" panose="02020603050405020304" charset="0"/>
                </a:rPr>
                <a:t>    DWORD       </a:t>
              </a:r>
              <a:r>
                <a:rPr lang="en-US" sz="1600" dirty="0" err="1">
                  <a:latin typeface="Times New Roman" panose="02020603050405020304" charset="0"/>
                  <a:cs typeface="Times New Roman" panose="02020603050405020304" charset="0"/>
                </a:rPr>
                <a:t>SizeOfImage</a:t>
              </a:r>
              <a:r>
                <a:rPr lang="en-US" sz="1600" dirty="0">
                  <a:latin typeface="Times New Roman" panose="02020603050405020304" charset="0"/>
                  <a:cs typeface="Times New Roman" panose="02020603050405020304" charset="0"/>
                </a:rPr>
                <a:t>;</a:t>
              </a:r>
              <a:endParaRPr lang="en-US" sz="1600" dirty="0">
                <a:solidFill>
                  <a:srgbClr val="FF0000"/>
                </a:solidFill>
                <a:latin typeface="Times New Roman" panose="02020603050405020304" charset="0"/>
                <a:cs typeface="Times New Roman" panose="02020603050405020304" charset="0"/>
              </a:endParaRPr>
            </a:p>
          </p:txBody>
        </p:sp>
      </p:grpSp>
      <p:grpSp>
        <p:nvGrpSpPr>
          <p:cNvPr id="6" name="组合 5"/>
          <p:cNvGrpSpPr/>
          <p:nvPr/>
        </p:nvGrpSpPr>
        <p:grpSpPr>
          <a:xfrm>
            <a:off x="6028055" y="1546225"/>
            <a:ext cx="5855970" cy="3811270"/>
            <a:chOff x="9765" y="1763"/>
            <a:chExt cx="9222" cy="6002"/>
          </a:xfrm>
        </p:grpSpPr>
        <p:sp>
          <p:nvSpPr>
            <p:cNvPr id="10" name="矩形 9"/>
            <p:cNvSpPr/>
            <p:nvPr>
              <p:custDataLst>
                <p:tags r:id="rId3"/>
              </p:custDataLst>
            </p:nvPr>
          </p:nvSpPr>
          <p:spPr>
            <a:xfrm>
              <a:off x="9766" y="1763"/>
              <a:ext cx="8811" cy="6003"/>
            </a:xfrm>
            <a:prstGeom prst="rect">
              <a:avLst/>
            </a:prstGeom>
            <a:solidFill>
              <a:srgbClr val="07A7AF">
                <a:alpha val="10000"/>
              </a:srgbClr>
            </a:solidFill>
            <a:ln>
              <a:solidFill>
                <a:srgbClr val="07A7A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Text Box 1"/>
            <p:cNvSpPr txBox="1"/>
            <p:nvPr>
              <p:custDataLst>
                <p:tags r:id="rId4"/>
              </p:custDataLst>
            </p:nvPr>
          </p:nvSpPr>
          <p:spPr>
            <a:xfrm>
              <a:off x="9765" y="1935"/>
              <a:ext cx="9222" cy="5572"/>
            </a:xfrm>
            <a:prstGeom prst="rect">
              <a:avLst/>
            </a:prstGeom>
            <a:noFill/>
          </p:spPr>
          <p:txBody>
            <a:bodyPr wrap="square"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600" dirty="0">
                  <a:latin typeface="Times New Roman" panose="02020603050405020304" charset="0"/>
                  <a:cs typeface="Times New Roman" panose="02020603050405020304" charset="0"/>
                </a:rPr>
                <a:t>    DWORD       </a:t>
              </a:r>
              <a:r>
                <a:rPr lang="en-US" sz="1600" dirty="0" err="1">
                  <a:latin typeface="Times New Roman" panose="02020603050405020304" charset="0"/>
                  <a:cs typeface="Times New Roman" panose="02020603050405020304" charset="0"/>
                </a:rPr>
                <a:t>SizeOfHeaders</a:t>
              </a:r>
              <a:r>
                <a:rPr lang="en-US" sz="1600" dirty="0">
                  <a:latin typeface="Times New Roman" panose="02020603050405020304" charset="0"/>
                  <a:cs typeface="Times New Roman" panose="02020603050405020304" charset="0"/>
                </a:rPr>
                <a:t>;</a:t>
              </a:r>
              <a:endParaRPr lang="en-US" sz="1600" dirty="0">
                <a:latin typeface="Times New Roman" panose="02020603050405020304" charset="0"/>
                <a:cs typeface="Times New Roman" panose="02020603050405020304" charset="0"/>
              </a:endParaRPr>
            </a:p>
            <a:p>
              <a:r>
                <a:rPr lang="en-US" sz="1600" dirty="0">
                  <a:latin typeface="Times New Roman" panose="02020603050405020304" charset="0"/>
                  <a:cs typeface="Times New Roman" panose="02020603050405020304" charset="0"/>
                </a:rPr>
                <a:t>    DWORD       </a:t>
              </a:r>
              <a:r>
                <a:rPr lang="en-US" sz="1600" dirty="0" err="1">
                  <a:latin typeface="Times New Roman" panose="02020603050405020304" charset="0"/>
                  <a:cs typeface="Times New Roman" panose="02020603050405020304" charset="0"/>
                </a:rPr>
                <a:t>CheckSum</a:t>
              </a:r>
              <a:r>
                <a:rPr lang="en-US" sz="1600" dirty="0">
                  <a:latin typeface="Times New Roman" panose="02020603050405020304" charset="0"/>
                  <a:cs typeface="Times New Roman" panose="02020603050405020304" charset="0"/>
                </a:rPr>
                <a:t>;</a:t>
              </a:r>
              <a:endParaRPr lang="en-US" sz="1600" dirty="0">
                <a:latin typeface="Times New Roman" panose="02020603050405020304" charset="0"/>
                <a:cs typeface="Times New Roman" panose="02020603050405020304" charset="0"/>
              </a:endParaRPr>
            </a:p>
            <a:p>
              <a:r>
                <a:rPr lang="en-US" sz="1600" dirty="0">
                  <a:latin typeface="Times New Roman" panose="02020603050405020304" charset="0"/>
                  <a:cs typeface="Times New Roman" panose="02020603050405020304" charset="0"/>
                </a:rPr>
                <a:t>    WORD        Subsystem;</a:t>
              </a:r>
              <a:endParaRPr lang="en-US" sz="1600" dirty="0">
                <a:latin typeface="Times New Roman" panose="02020603050405020304" charset="0"/>
                <a:cs typeface="Times New Roman" panose="02020603050405020304" charset="0"/>
              </a:endParaRPr>
            </a:p>
            <a:p>
              <a:r>
                <a:rPr lang="en-US" sz="1600" dirty="0">
                  <a:latin typeface="Times New Roman" panose="02020603050405020304" charset="0"/>
                  <a:cs typeface="Times New Roman" panose="02020603050405020304" charset="0"/>
                </a:rPr>
                <a:t>    WORD        </a:t>
              </a:r>
              <a:r>
                <a:rPr lang="en-US" sz="1600" dirty="0" err="1">
                  <a:latin typeface="Times New Roman" panose="02020603050405020304" charset="0"/>
                  <a:cs typeface="Times New Roman" panose="02020603050405020304" charset="0"/>
                </a:rPr>
                <a:t>DllCharacteristics</a:t>
              </a:r>
              <a:r>
                <a:rPr lang="en-US" sz="1600" dirty="0">
                  <a:latin typeface="Times New Roman" panose="02020603050405020304" charset="0"/>
                  <a:cs typeface="Times New Roman" panose="02020603050405020304" charset="0"/>
                </a:rPr>
                <a:t>;</a:t>
              </a:r>
              <a:endParaRPr lang="en-US" sz="1600" dirty="0">
                <a:latin typeface="Times New Roman" panose="02020603050405020304" charset="0"/>
                <a:cs typeface="Times New Roman" panose="02020603050405020304" charset="0"/>
              </a:endParaRPr>
            </a:p>
            <a:p>
              <a:r>
                <a:rPr lang="en-US" sz="1600" dirty="0">
                  <a:latin typeface="Times New Roman" panose="02020603050405020304" charset="0"/>
                  <a:cs typeface="Times New Roman" panose="02020603050405020304" charset="0"/>
                </a:rPr>
                <a:t>    ULONGLONG   </a:t>
              </a:r>
              <a:r>
                <a:rPr lang="en-US" sz="1600" dirty="0" err="1">
                  <a:latin typeface="Times New Roman" panose="02020603050405020304" charset="0"/>
                  <a:cs typeface="Times New Roman" panose="02020603050405020304" charset="0"/>
                </a:rPr>
                <a:t>SizeOfStackReserve</a:t>
              </a:r>
              <a:r>
                <a:rPr lang="en-US" sz="1600" dirty="0">
                  <a:latin typeface="Times New Roman" panose="02020603050405020304" charset="0"/>
                  <a:cs typeface="Times New Roman" panose="02020603050405020304" charset="0"/>
                </a:rPr>
                <a:t>;</a:t>
              </a:r>
              <a:endParaRPr lang="en-US" sz="1600" dirty="0">
                <a:latin typeface="Times New Roman" panose="02020603050405020304" charset="0"/>
                <a:cs typeface="Times New Roman" panose="02020603050405020304" charset="0"/>
              </a:endParaRPr>
            </a:p>
            <a:p>
              <a:r>
                <a:rPr lang="en-US" sz="1600" dirty="0">
                  <a:latin typeface="Times New Roman" panose="02020603050405020304" charset="0"/>
                  <a:cs typeface="Times New Roman" panose="02020603050405020304" charset="0"/>
                </a:rPr>
                <a:t>    ULONGLONG   </a:t>
              </a:r>
              <a:r>
                <a:rPr lang="en-US" sz="1600" dirty="0" err="1">
                  <a:latin typeface="Times New Roman" panose="02020603050405020304" charset="0"/>
                  <a:cs typeface="Times New Roman" panose="02020603050405020304" charset="0"/>
                </a:rPr>
                <a:t>SizeOfStackCommit</a:t>
              </a:r>
              <a:r>
                <a:rPr lang="en-US" sz="1600" dirty="0">
                  <a:latin typeface="Times New Roman" panose="02020603050405020304" charset="0"/>
                  <a:cs typeface="Times New Roman" panose="02020603050405020304" charset="0"/>
                </a:rPr>
                <a:t>;</a:t>
              </a:r>
              <a:endParaRPr lang="en-US" sz="1600" dirty="0">
                <a:latin typeface="Times New Roman" panose="02020603050405020304" charset="0"/>
                <a:cs typeface="Times New Roman" panose="02020603050405020304" charset="0"/>
              </a:endParaRPr>
            </a:p>
            <a:p>
              <a:r>
                <a:rPr lang="en-US" sz="1600" dirty="0">
                  <a:latin typeface="Times New Roman" panose="02020603050405020304" charset="0"/>
                  <a:cs typeface="Times New Roman" panose="02020603050405020304" charset="0"/>
                </a:rPr>
                <a:t>    ULONGLONG   </a:t>
              </a:r>
              <a:r>
                <a:rPr lang="en-US" sz="1600" dirty="0" err="1">
                  <a:latin typeface="Times New Roman" panose="02020603050405020304" charset="0"/>
                  <a:cs typeface="Times New Roman" panose="02020603050405020304" charset="0"/>
                </a:rPr>
                <a:t>SizeOfHeapReserve</a:t>
              </a:r>
              <a:r>
                <a:rPr lang="en-US" sz="1600" dirty="0">
                  <a:latin typeface="Times New Roman" panose="02020603050405020304" charset="0"/>
                  <a:cs typeface="Times New Roman" panose="02020603050405020304" charset="0"/>
                </a:rPr>
                <a:t>;</a:t>
              </a:r>
              <a:endParaRPr lang="en-US" sz="1600" dirty="0">
                <a:latin typeface="Times New Roman" panose="02020603050405020304" charset="0"/>
                <a:cs typeface="Times New Roman" panose="02020603050405020304" charset="0"/>
              </a:endParaRPr>
            </a:p>
            <a:p>
              <a:r>
                <a:rPr lang="en-US" sz="1600" dirty="0">
                  <a:latin typeface="Times New Roman" panose="02020603050405020304" charset="0"/>
                  <a:cs typeface="Times New Roman" panose="02020603050405020304" charset="0"/>
                </a:rPr>
                <a:t>    ULONGLONG   </a:t>
              </a:r>
              <a:r>
                <a:rPr lang="en-US" sz="1600" dirty="0" err="1">
                  <a:latin typeface="Times New Roman" panose="02020603050405020304" charset="0"/>
                  <a:cs typeface="Times New Roman" panose="02020603050405020304" charset="0"/>
                </a:rPr>
                <a:t>SizeOfHeapCommit</a:t>
              </a:r>
              <a:r>
                <a:rPr lang="en-US" sz="1600" dirty="0">
                  <a:latin typeface="Times New Roman" panose="02020603050405020304" charset="0"/>
                  <a:cs typeface="Times New Roman" panose="02020603050405020304" charset="0"/>
                </a:rPr>
                <a:t>;</a:t>
              </a:r>
              <a:endParaRPr lang="en-US" sz="1600" dirty="0">
                <a:latin typeface="Times New Roman" panose="02020603050405020304" charset="0"/>
                <a:cs typeface="Times New Roman" panose="02020603050405020304" charset="0"/>
              </a:endParaRPr>
            </a:p>
            <a:p>
              <a:r>
                <a:rPr lang="en-US" sz="1600" dirty="0">
                  <a:latin typeface="Times New Roman" panose="02020603050405020304" charset="0"/>
                  <a:cs typeface="Times New Roman" panose="02020603050405020304" charset="0"/>
                </a:rPr>
                <a:t>    DWORD       </a:t>
              </a:r>
              <a:r>
                <a:rPr lang="en-US" sz="1600" dirty="0" err="1">
                  <a:latin typeface="Times New Roman" panose="02020603050405020304" charset="0"/>
                  <a:cs typeface="Times New Roman" panose="02020603050405020304" charset="0"/>
                </a:rPr>
                <a:t>LoaderFlags</a:t>
              </a:r>
              <a:r>
                <a:rPr lang="en-US" sz="1600" dirty="0">
                  <a:latin typeface="Times New Roman" panose="02020603050405020304" charset="0"/>
                  <a:cs typeface="Times New Roman" panose="02020603050405020304" charset="0"/>
                </a:rPr>
                <a:t>;</a:t>
              </a:r>
              <a:endParaRPr lang="en-US" sz="1600" dirty="0">
                <a:latin typeface="Times New Roman" panose="02020603050405020304" charset="0"/>
                <a:cs typeface="Times New Roman" panose="02020603050405020304" charset="0"/>
              </a:endParaRPr>
            </a:p>
            <a:p>
              <a:r>
                <a:rPr lang="en-US" sz="1600" dirty="0">
                  <a:latin typeface="Times New Roman" panose="02020603050405020304" charset="0"/>
                  <a:cs typeface="Times New Roman" panose="02020603050405020304" charset="0"/>
                </a:rPr>
                <a:t>    DWORD       </a:t>
              </a:r>
              <a:r>
                <a:rPr lang="en-US" sz="1600" dirty="0" err="1">
                  <a:latin typeface="Times New Roman" panose="02020603050405020304" charset="0"/>
                  <a:cs typeface="Times New Roman" panose="02020603050405020304" charset="0"/>
                </a:rPr>
                <a:t>NumberOfRvaAndSizes</a:t>
              </a:r>
              <a:r>
                <a:rPr lang="en-US" sz="1600" dirty="0">
                  <a:latin typeface="Times New Roman" panose="02020603050405020304" charset="0"/>
                  <a:cs typeface="Times New Roman" panose="02020603050405020304" charset="0"/>
                </a:rPr>
                <a:t>;</a:t>
              </a:r>
              <a:endParaRPr lang="en-US" sz="1600" dirty="0">
                <a:latin typeface="Times New Roman" panose="02020603050405020304" charset="0"/>
                <a:cs typeface="Times New Roman" panose="02020603050405020304" charset="0"/>
              </a:endParaRPr>
            </a:p>
            <a:p>
              <a:r>
                <a:rPr lang="en-US" sz="1600" dirty="0">
                  <a:latin typeface="Times New Roman" panose="02020603050405020304" charset="0"/>
                  <a:cs typeface="Times New Roman" panose="02020603050405020304" charset="0"/>
                </a:rPr>
                <a:t>    IMAGE_DATA_DIRECTORY </a:t>
              </a:r>
              <a:r>
                <a:rPr lang="en-US" sz="1600" dirty="0" err="1">
                  <a:latin typeface="Times New Roman" panose="02020603050405020304" charset="0"/>
                  <a:cs typeface="Times New Roman" panose="02020603050405020304" charset="0"/>
                </a:rPr>
                <a:t>DataDirectory</a:t>
              </a:r>
              <a:r>
                <a:rPr lang="en-US" sz="1600" dirty="0">
                  <a:latin typeface="Times New Roman" panose="02020603050405020304" charset="0"/>
                  <a:cs typeface="Times New Roman" panose="02020603050405020304" charset="0"/>
                </a:rPr>
                <a:t>[IMAGE_NUMBEROF_DIRECTORY_ENTRIES];</a:t>
              </a:r>
              <a:endParaRPr lang="en-US" sz="1600" dirty="0">
                <a:latin typeface="Times New Roman" panose="02020603050405020304" charset="0"/>
                <a:cs typeface="Times New Roman" panose="02020603050405020304" charset="0"/>
              </a:endParaRPr>
            </a:p>
            <a:p>
              <a:r>
                <a:rPr lang="en-US" sz="1600" dirty="0">
                  <a:latin typeface="Times New Roman" panose="02020603050405020304" charset="0"/>
                  <a:cs typeface="Times New Roman" panose="02020603050405020304" charset="0"/>
                </a:rPr>
                <a:t>} IMAGE_OPTIONAL_HEADER64, *PIMAGE_OPTIONAL_HEADER64;</a:t>
              </a:r>
              <a:endParaRPr lang="en-US" sz="1600" dirty="0">
                <a:latin typeface="Times New Roman" panose="02020603050405020304" charset="0"/>
                <a:cs typeface="Times New Roman" panose="02020603050405020304" charset="0"/>
              </a:endParaRPr>
            </a:p>
          </p:txBody>
        </p:sp>
      </p:grpSp>
    </p:spTree>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p:cNvPicPr>
            <a:picLocks noChangeAspect="1"/>
          </p:cNvPicPr>
          <p:nvPr>
            <p:custDataLst>
              <p:tags r:id="rId1"/>
            </p:custDataLst>
          </p:nvPr>
        </p:nvPicPr>
        <p:blipFill>
          <a:blip r:embed="rId2"/>
          <a:stretch>
            <a:fillRect/>
          </a:stretch>
        </p:blipFill>
        <p:spPr>
          <a:xfrm>
            <a:off x="1788160" y="217805"/>
            <a:ext cx="4680000" cy="6504473"/>
          </a:xfrm>
          <a:prstGeom prst="rect">
            <a:avLst/>
          </a:prstGeom>
          <a:noFill/>
          <a:ln>
            <a:noFill/>
          </a:ln>
        </p:spPr>
      </p:pic>
      <p:sp>
        <p:nvSpPr>
          <p:cNvPr id="8" name="矩形 7"/>
          <p:cNvSpPr/>
          <p:nvPr>
            <p:custDataLst>
              <p:tags r:id="rId3"/>
            </p:custDataLst>
          </p:nvPr>
        </p:nvSpPr>
        <p:spPr>
          <a:xfrm>
            <a:off x="5840095" y="3816985"/>
            <a:ext cx="621157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DWORD SizeOfImage:0000 D000</a:t>
            </a:r>
            <a:endParaRPr sz="3000" b="1">
              <a:latin typeface="Arial" panose="020B0604020202020204" pitchFamily="34" charset="0"/>
              <a:cs typeface="Arial" panose="020B0604020202020204" pitchFamily="34" charset="0"/>
            </a:endParaRPr>
          </a:p>
        </p:txBody>
      </p:sp>
      <p:sp>
        <p:nvSpPr>
          <p:cNvPr id="13" name="矩形 12"/>
          <p:cNvSpPr/>
          <p:nvPr>
            <p:custDataLst>
              <p:tags r:id="rId4"/>
            </p:custDataLst>
          </p:nvPr>
        </p:nvSpPr>
        <p:spPr>
          <a:xfrm>
            <a:off x="5512435" y="3816985"/>
            <a:ext cx="653923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DWORD SizeOfHeaders:0000 0400</a:t>
            </a:r>
            <a:endParaRPr sz="3000" b="1">
              <a:latin typeface="Arial" panose="020B0604020202020204" pitchFamily="34" charset="0"/>
              <a:cs typeface="Arial" panose="020B0604020202020204" pitchFamily="34" charset="0"/>
            </a:endParaRPr>
          </a:p>
        </p:txBody>
      </p:sp>
      <p:sp>
        <p:nvSpPr>
          <p:cNvPr id="16" name="矩形 15"/>
          <p:cNvSpPr/>
          <p:nvPr>
            <p:custDataLst>
              <p:tags r:id="rId5"/>
            </p:custDataLst>
          </p:nvPr>
        </p:nvSpPr>
        <p:spPr>
          <a:xfrm>
            <a:off x="6096000" y="3816985"/>
            <a:ext cx="5955665"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DWORD CheckSum:0000 BA0E</a:t>
            </a:r>
            <a:endParaRPr sz="3000" b="1">
              <a:latin typeface="Arial" panose="020B0604020202020204" pitchFamily="34" charset="0"/>
              <a:cs typeface="Arial" panose="020B0604020202020204" pitchFamily="34" charset="0"/>
            </a:endParaRPr>
          </a:p>
        </p:txBody>
      </p:sp>
      <p:sp>
        <p:nvSpPr>
          <p:cNvPr id="19" name="矩形 18"/>
          <p:cNvSpPr/>
          <p:nvPr>
            <p:custDataLst>
              <p:tags r:id="rId6"/>
            </p:custDataLst>
          </p:nvPr>
        </p:nvSpPr>
        <p:spPr>
          <a:xfrm>
            <a:off x="7133590" y="3816985"/>
            <a:ext cx="4650105"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WORD Subsystem:0002</a:t>
            </a:r>
            <a:endParaRPr sz="3000" b="1">
              <a:latin typeface="Arial" panose="020B0604020202020204" pitchFamily="34" charset="0"/>
              <a:cs typeface="Arial" panose="020B0604020202020204" pitchFamily="34" charset="0"/>
            </a:endParaRPr>
          </a:p>
        </p:txBody>
      </p:sp>
      <p:sp>
        <p:nvSpPr>
          <p:cNvPr id="21" name="矩形 20"/>
          <p:cNvSpPr/>
          <p:nvPr>
            <p:custDataLst>
              <p:tags r:id="rId7"/>
            </p:custDataLst>
          </p:nvPr>
        </p:nvSpPr>
        <p:spPr>
          <a:xfrm>
            <a:off x="5997575" y="3816985"/>
            <a:ext cx="578612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WORD DllCharacteristics:0160</a:t>
            </a:r>
            <a:endParaRPr sz="3000" b="1">
              <a:latin typeface="Arial" panose="020B0604020202020204" pitchFamily="34" charset="0"/>
              <a:cs typeface="Arial" panose="020B0604020202020204" pitchFamily="34" charset="0"/>
            </a:endParaRPr>
          </a:p>
        </p:txBody>
      </p:sp>
      <p:sp>
        <p:nvSpPr>
          <p:cNvPr id="23" name="矩形 22"/>
          <p:cNvSpPr/>
          <p:nvPr>
            <p:custDataLst>
              <p:tags r:id="rId8"/>
            </p:custDataLst>
          </p:nvPr>
        </p:nvSpPr>
        <p:spPr>
          <a:xfrm>
            <a:off x="2672080" y="3816985"/>
            <a:ext cx="9379585"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DWORD SizeOfStackReserve:0000 0000 0020 0000</a:t>
            </a:r>
            <a:endParaRPr sz="3000" b="1">
              <a:latin typeface="Arial" panose="020B0604020202020204" pitchFamily="34" charset="0"/>
              <a:cs typeface="Arial" panose="020B0604020202020204" pitchFamily="34" charset="0"/>
            </a:endParaRPr>
          </a:p>
        </p:txBody>
      </p:sp>
      <p:sp>
        <p:nvSpPr>
          <p:cNvPr id="25" name="矩形 24"/>
          <p:cNvSpPr/>
          <p:nvPr>
            <p:custDataLst>
              <p:tags r:id="rId9"/>
            </p:custDataLst>
          </p:nvPr>
        </p:nvSpPr>
        <p:spPr>
          <a:xfrm>
            <a:off x="2806700" y="3816985"/>
            <a:ext cx="9244965"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DWORD SizeOfStackCommit</a:t>
            </a:r>
            <a:r>
              <a:rPr lang="en-US" sz="3000" b="1">
                <a:latin typeface="Arial" panose="020B0604020202020204" pitchFamily="34" charset="0"/>
                <a:cs typeface="Arial" panose="020B0604020202020204" pitchFamily="34" charset="0"/>
              </a:rPr>
              <a:t>:</a:t>
            </a:r>
            <a:r>
              <a:rPr sz="3000" b="1">
                <a:latin typeface="Arial" panose="020B0604020202020204" pitchFamily="34" charset="0"/>
                <a:cs typeface="Arial" panose="020B0604020202020204" pitchFamily="34" charset="0"/>
              </a:rPr>
              <a:t>0000 0000 0000 1000</a:t>
            </a:r>
            <a:endParaRPr sz="3000" b="1">
              <a:latin typeface="Arial" panose="020B0604020202020204" pitchFamily="34" charset="0"/>
              <a:cs typeface="Arial" panose="020B0604020202020204" pitchFamily="34" charset="0"/>
            </a:endParaRPr>
          </a:p>
        </p:txBody>
      </p:sp>
      <p:sp>
        <p:nvSpPr>
          <p:cNvPr id="27" name="矩形 26"/>
          <p:cNvSpPr/>
          <p:nvPr>
            <p:custDataLst>
              <p:tags r:id="rId10"/>
            </p:custDataLst>
          </p:nvPr>
        </p:nvSpPr>
        <p:spPr>
          <a:xfrm>
            <a:off x="2933700" y="3943985"/>
            <a:ext cx="9244965"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DWORD SizeOfHeapReserve</a:t>
            </a:r>
            <a:r>
              <a:rPr lang="en-US" sz="3000" b="1">
                <a:latin typeface="Arial" panose="020B0604020202020204" pitchFamily="34" charset="0"/>
                <a:cs typeface="Arial" panose="020B0604020202020204" pitchFamily="34" charset="0"/>
              </a:rPr>
              <a:t>:</a:t>
            </a:r>
            <a:r>
              <a:rPr sz="3000" b="1">
                <a:latin typeface="Arial" panose="020B0604020202020204" pitchFamily="34" charset="0"/>
                <a:cs typeface="Arial" panose="020B0604020202020204" pitchFamily="34" charset="0"/>
              </a:rPr>
              <a:t>0000 0000 0010 0000</a:t>
            </a:r>
            <a:endParaRPr sz="3000" b="1">
              <a:latin typeface="Arial" panose="020B0604020202020204" pitchFamily="34" charset="0"/>
              <a:cs typeface="Arial" panose="020B0604020202020204" pitchFamily="34" charset="0"/>
            </a:endParaRPr>
          </a:p>
        </p:txBody>
      </p:sp>
      <p:sp>
        <p:nvSpPr>
          <p:cNvPr id="29" name="矩形 28"/>
          <p:cNvSpPr/>
          <p:nvPr>
            <p:custDataLst>
              <p:tags r:id="rId11"/>
            </p:custDataLst>
          </p:nvPr>
        </p:nvSpPr>
        <p:spPr>
          <a:xfrm>
            <a:off x="3060700" y="4070985"/>
            <a:ext cx="9244965"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DWORD SizeOfHeapCommit</a:t>
            </a:r>
            <a:r>
              <a:rPr lang="en-US" sz="3000" b="1">
                <a:latin typeface="Arial" panose="020B0604020202020204" pitchFamily="34" charset="0"/>
                <a:cs typeface="Arial" panose="020B0604020202020204" pitchFamily="34" charset="0"/>
              </a:rPr>
              <a:t>:</a:t>
            </a:r>
            <a:r>
              <a:rPr sz="3000" b="1">
                <a:latin typeface="Arial" panose="020B0604020202020204" pitchFamily="34" charset="0"/>
                <a:cs typeface="Arial" panose="020B0604020202020204" pitchFamily="34" charset="0"/>
              </a:rPr>
              <a:t>0000 0000 0000 1000</a:t>
            </a:r>
            <a:endParaRPr sz="3000" b="1">
              <a:latin typeface="Arial" panose="020B0604020202020204" pitchFamily="34" charset="0"/>
              <a:cs typeface="Arial" panose="020B0604020202020204" pitchFamily="34" charset="0"/>
            </a:endParaRPr>
          </a:p>
        </p:txBody>
      </p:sp>
      <p:sp>
        <p:nvSpPr>
          <p:cNvPr id="31" name="矩形 30"/>
          <p:cNvSpPr/>
          <p:nvPr>
            <p:custDataLst>
              <p:tags r:id="rId12"/>
            </p:custDataLst>
          </p:nvPr>
        </p:nvSpPr>
        <p:spPr>
          <a:xfrm>
            <a:off x="5655945" y="4261485"/>
            <a:ext cx="621538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DWORD LoaderFlags</a:t>
            </a:r>
            <a:r>
              <a:rPr lang="en-US" sz="3000" b="1">
                <a:latin typeface="Arial" panose="020B0604020202020204" pitchFamily="34" charset="0"/>
                <a:cs typeface="Arial" panose="020B0604020202020204" pitchFamily="34" charset="0"/>
              </a:rPr>
              <a:t>:</a:t>
            </a:r>
            <a:r>
              <a:rPr sz="3000" b="1">
                <a:latin typeface="Arial" panose="020B0604020202020204" pitchFamily="34" charset="0"/>
                <a:cs typeface="Arial" panose="020B0604020202020204" pitchFamily="34" charset="0"/>
              </a:rPr>
              <a:t>0000 0000</a:t>
            </a:r>
            <a:endParaRPr sz="3000" b="1">
              <a:latin typeface="Arial" panose="020B0604020202020204" pitchFamily="34" charset="0"/>
              <a:cs typeface="Arial" panose="020B0604020202020204" pitchFamily="34" charset="0"/>
            </a:endParaRPr>
          </a:p>
        </p:txBody>
      </p:sp>
      <p:sp>
        <p:nvSpPr>
          <p:cNvPr id="33" name="矩形 32"/>
          <p:cNvSpPr/>
          <p:nvPr>
            <p:custDataLst>
              <p:tags r:id="rId13"/>
            </p:custDataLst>
          </p:nvPr>
        </p:nvSpPr>
        <p:spPr>
          <a:xfrm>
            <a:off x="3687445" y="4261485"/>
            <a:ext cx="818388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DWORD</a:t>
            </a:r>
            <a:r>
              <a:rPr lang="en-US" sz="3000" b="1">
                <a:latin typeface="Arial" panose="020B0604020202020204" pitchFamily="34" charset="0"/>
                <a:cs typeface="Arial" panose="020B0604020202020204" pitchFamily="34" charset="0"/>
              </a:rPr>
              <a:t> NumberOfRvaAndSizes:0000 0010</a:t>
            </a:r>
            <a:endParaRPr lang="en-US" sz="3000" b="1">
              <a:latin typeface="Arial" panose="020B0604020202020204" pitchFamily="34" charset="0"/>
              <a:cs typeface="Arial" panose="020B0604020202020204" pitchFamily="34" charset="0"/>
            </a:endParaRPr>
          </a:p>
        </p:txBody>
      </p:sp>
      <p:sp>
        <p:nvSpPr>
          <p:cNvPr id="3" name="内容占位符 9"/>
          <p:cNvSpPr txBox="1"/>
          <p:nvPr>
            <p:custDataLst>
              <p:tags r:id="rId14"/>
            </p:custDataLst>
          </p:nvPr>
        </p:nvSpPr>
        <p:spPr>
          <a:xfrm>
            <a:off x="8037830" y="388620"/>
            <a:ext cx="3618230" cy="44196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600" b="1" kern="1200">
                <a:solidFill>
                  <a:srgbClr val="D1202F"/>
                </a:solidFill>
                <a:latin typeface="Arial" panose="020B0604020202020204" pitchFamily="34" charset="0"/>
                <a:ea typeface="Microsoft YaHei" panose="020B0503020204020204" pitchFamily="34" charset="-122"/>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b="1" kern="1200">
                <a:solidFill>
                  <a:schemeClr val="accent1"/>
                </a:solidFill>
                <a:latin typeface="+mj-ea"/>
                <a:ea typeface="+mj-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3600" b="1" i="0" u="none" strike="noStrike" kern="1200" cap="none" spc="0" normalizeH="0" baseline="0" noProof="0">
                <a:ln>
                  <a:noFill/>
                </a:ln>
                <a:solidFill>
                  <a:srgbClr val="D1202F"/>
                </a:solidFill>
                <a:effectLst/>
                <a:uLnTx/>
                <a:uFillTx/>
                <a:latin typeface="Arial" panose="020B0604020202020204" pitchFamily="34" charset="0"/>
                <a:ea typeface="Microsoft YaHei" panose="020B0503020204020204" pitchFamily="34" charset="-122"/>
                <a:cs typeface="+mn-cs"/>
              </a:rPr>
              <a:t>PE</a:t>
            </a:r>
            <a:endParaRPr kumimoji="0" lang="en-US" altLang="zh-CN" sz="3600" b="1" i="0" u="none" strike="noStrike" kern="1200" cap="none" spc="0" normalizeH="0" baseline="0" noProof="0" dirty="0">
              <a:ln>
                <a:noFill/>
              </a:ln>
              <a:solidFill>
                <a:srgbClr val="D1202F"/>
              </a:solidFill>
              <a:effectLst/>
              <a:uLnTx/>
              <a:uFillTx/>
              <a:latin typeface="Arial" panose="020B0604020202020204" pitchFamily="34" charset="0"/>
              <a:ea typeface="Microsoft YaHei" panose="020B0503020204020204" pitchFamily="34" charset="-122"/>
              <a:cs typeface="+mn-cs"/>
            </a:endParaRPr>
          </a:p>
        </p:txBody>
      </p:sp>
      <p:sp>
        <p:nvSpPr>
          <p:cNvPr id="4" name="矩形 3"/>
          <p:cNvSpPr/>
          <p:nvPr>
            <p:custDataLst>
              <p:tags r:id="rId15"/>
            </p:custDataLst>
          </p:nvPr>
        </p:nvSpPr>
        <p:spPr>
          <a:xfrm>
            <a:off x="7133590" y="2499360"/>
            <a:ext cx="4048125"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3000" b="1">
                <a:latin typeface="Arial" panose="020B0604020202020204" pitchFamily="34" charset="0"/>
                <a:cs typeface="Arial" panose="020B0604020202020204" pitchFamily="34" charset="0"/>
              </a:rPr>
              <a:t>WORD Magic:</a:t>
            </a:r>
            <a:r>
              <a:rPr lang="en-US" altLang="zh-CN" sz="3000" b="1">
                <a:latin typeface="Arial" panose="020B0604020202020204" pitchFamily="34" charset="0"/>
                <a:cs typeface="Arial" panose="020B0604020202020204" pitchFamily="34" charset="0"/>
              </a:rPr>
              <a:t> </a:t>
            </a:r>
            <a:r>
              <a:rPr lang="zh-CN" altLang="en-US" sz="3000" b="1">
                <a:latin typeface="Arial" panose="020B0604020202020204" pitchFamily="34" charset="0"/>
                <a:cs typeface="Arial" panose="020B0604020202020204" pitchFamily="34" charset="0"/>
              </a:rPr>
              <a:t>020B</a:t>
            </a:r>
            <a:endParaRPr lang="zh-CN" altLang="en-US" sz="3000" b="1">
              <a:latin typeface="Arial" panose="020B0604020202020204" pitchFamily="34" charset="0"/>
              <a:cs typeface="Arial" panose="020B0604020202020204" pitchFamily="34" charset="0"/>
            </a:endParaRPr>
          </a:p>
        </p:txBody>
      </p:sp>
      <p:sp>
        <p:nvSpPr>
          <p:cNvPr id="62" name="矩形 61"/>
          <p:cNvSpPr/>
          <p:nvPr>
            <p:custDataLst>
              <p:tags r:id="rId16"/>
            </p:custDataLst>
          </p:nvPr>
        </p:nvSpPr>
        <p:spPr>
          <a:xfrm>
            <a:off x="6468110" y="2499360"/>
            <a:ext cx="5583555"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3000" b="1">
                <a:latin typeface="Arial" panose="020B0604020202020204" pitchFamily="34" charset="0"/>
                <a:cs typeface="Arial" panose="020B0604020202020204" pitchFamily="34" charset="0"/>
              </a:rPr>
              <a:t>BYTE MajorLinkerVersion:</a:t>
            </a:r>
            <a:r>
              <a:rPr lang="en-US" altLang="zh-CN" sz="3000" b="1">
                <a:latin typeface="Arial" panose="020B0604020202020204" pitchFamily="34" charset="0"/>
                <a:cs typeface="Arial" panose="020B0604020202020204" pitchFamily="34" charset="0"/>
              </a:rPr>
              <a:t> </a:t>
            </a:r>
            <a:r>
              <a:rPr lang="zh-CN" altLang="en-US" sz="3000" b="1">
                <a:latin typeface="Arial" panose="020B0604020202020204" pitchFamily="34" charset="0"/>
                <a:cs typeface="Arial" panose="020B0604020202020204" pitchFamily="34" charset="0"/>
              </a:rPr>
              <a:t>02</a:t>
            </a:r>
            <a:endParaRPr lang="zh-CN" altLang="en-US" sz="3000" b="1">
              <a:latin typeface="Arial" panose="020B0604020202020204" pitchFamily="34" charset="0"/>
              <a:cs typeface="Arial" panose="020B0604020202020204" pitchFamily="34" charset="0"/>
            </a:endParaRPr>
          </a:p>
        </p:txBody>
      </p:sp>
      <p:sp>
        <p:nvSpPr>
          <p:cNvPr id="64" name="矩形 63"/>
          <p:cNvSpPr/>
          <p:nvPr>
            <p:custDataLst>
              <p:tags r:id="rId17"/>
            </p:custDataLst>
          </p:nvPr>
        </p:nvSpPr>
        <p:spPr>
          <a:xfrm>
            <a:off x="6468110" y="2494915"/>
            <a:ext cx="5583555"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3000" b="1">
                <a:latin typeface="Arial" panose="020B0604020202020204" pitchFamily="34" charset="0"/>
                <a:cs typeface="Arial" panose="020B0604020202020204" pitchFamily="34" charset="0"/>
              </a:rPr>
              <a:t>BYTE MinorLinkerVersion:</a:t>
            </a:r>
            <a:r>
              <a:rPr lang="en-US" altLang="zh-CN" sz="3000" b="1">
                <a:latin typeface="Arial" panose="020B0604020202020204" pitchFamily="34" charset="0"/>
                <a:cs typeface="Arial" panose="020B0604020202020204" pitchFamily="34" charset="0"/>
              </a:rPr>
              <a:t> </a:t>
            </a:r>
            <a:r>
              <a:rPr lang="zh-CN" altLang="en-US" sz="3000" b="1">
                <a:latin typeface="Arial" panose="020B0604020202020204" pitchFamily="34" charset="0"/>
                <a:cs typeface="Arial" panose="020B0604020202020204" pitchFamily="34" charset="0"/>
              </a:rPr>
              <a:t>27</a:t>
            </a:r>
            <a:endParaRPr lang="zh-CN" altLang="en-US" sz="3000" b="1">
              <a:latin typeface="Arial" panose="020B0604020202020204" pitchFamily="34" charset="0"/>
              <a:cs typeface="Arial" panose="020B0604020202020204" pitchFamily="34" charset="0"/>
            </a:endParaRPr>
          </a:p>
        </p:txBody>
      </p:sp>
      <p:sp>
        <p:nvSpPr>
          <p:cNvPr id="66" name="矩形 65"/>
          <p:cNvSpPr/>
          <p:nvPr>
            <p:custDataLst>
              <p:tags r:id="rId18"/>
            </p:custDataLst>
          </p:nvPr>
        </p:nvSpPr>
        <p:spPr>
          <a:xfrm>
            <a:off x="6095365" y="2696845"/>
            <a:ext cx="6038215"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3000" b="1">
                <a:latin typeface="Arial" panose="020B0604020202020204" pitchFamily="34" charset="0"/>
                <a:cs typeface="Arial" panose="020B0604020202020204" pitchFamily="34" charset="0"/>
              </a:rPr>
              <a:t>DWORD SizeOfCode:</a:t>
            </a:r>
            <a:r>
              <a:rPr lang="en-US" altLang="zh-CN" sz="3000" b="1">
                <a:latin typeface="Arial" panose="020B0604020202020204" pitchFamily="34" charset="0"/>
                <a:cs typeface="Arial" panose="020B0604020202020204" pitchFamily="34" charset="0"/>
              </a:rPr>
              <a:t> </a:t>
            </a:r>
            <a:r>
              <a:rPr lang="zh-CN" altLang="en-US" sz="3000" b="1">
                <a:latin typeface="Arial" panose="020B0604020202020204" pitchFamily="34" charset="0"/>
                <a:cs typeface="Arial" panose="020B0604020202020204" pitchFamily="34" charset="0"/>
              </a:rPr>
              <a:t>0000 1C00</a:t>
            </a:r>
            <a:endParaRPr lang="zh-CN" altLang="en-US" sz="3000" b="1">
              <a:latin typeface="Arial" panose="020B0604020202020204" pitchFamily="34" charset="0"/>
              <a:cs typeface="Arial" panose="020B0604020202020204" pitchFamily="34" charset="0"/>
            </a:endParaRPr>
          </a:p>
        </p:txBody>
      </p:sp>
      <p:sp>
        <p:nvSpPr>
          <p:cNvPr id="68" name="矩形 67"/>
          <p:cNvSpPr/>
          <p:nvPr>
            <p:custDataLst>
              <p:tags r:id="rId19"/>
            </p:custDataLst>
          </p:nvPr>
        </p:nvSpPr>
        <p:spPr>
          <a:xfrm>
            <a:off x="4523105" y="2858770"/>
            <a:ext cx="7564755"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3000" b="1">
                <a:latin typeface="Arial" panose="020B0604020202020204" pitchFamily="34" charset="0"/>
                <a:cs typeface="Arial" panose="020B0604020202020204" pitchFamily="34" charset="0"/>
              </a:rPr>
              <a:t>DWORD SizeOfInitializedData:</a:t>
            </a:r>
            <a:r>
              <a:rPr lang="en-US" altLang="zh-CN" sz="3000" b="1">
                <a:latin typeface="Arial" panose="020B0604020202020204" pitchFamily="34" charset="0"/>
                <a:cs typeface="Arial" panose="020B0604020202020204" pitchFamily="34" charset="0"/>
              </a:rPr>
              <a:t> </a:t>
            </a:r>
            <a:r>
              <a:rPr lang="zh-CN" altLang="en-US" sz="3000" b="1">
                <a:latin typeface="Arial" panose="020B0604020202020204" pitchFamily="34" charset="0"/>
                <a:cs typeface="Arial" panose="020B0604020202020204" pitchFamily="34" charset="0"/>
              </a:rPr>
              <a:t>0000 4400</a:t>
            </a:r>
            <a:endParaRPr lang="zh-CN" altLang="en-US" sz="3000" b="1">
              <a:latin typeface="Arial" panose="020B0604020202020204" pitchFamily="34" charset="0"/>
              <a:cs typeface="Arial" panose="020B0604020202020204" pitchFamily="34" charset="0"/>
            </a:endParaRPr>
          </a:p>
        </p:txBody>
      </p:sp>
      <p:sp>
        <p:nvSpPr>
          <p:cNvPr id="70" name="矩形 69"/>
          <p:cNvSpPr/>
          <p:nvPr>
            <p:custDataLst>
              <p:tags r:id="rId20"/>
            </p:custDataLst>
          </p:nvPr>
        </p:nvSpPr>
        <p:spPr>
          <a:xfrm>
            <a:off x="4002405" y="2978785"/>
            <a:ext cx="8085455"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3000" b="1">
                <a:latin typeface="Arial" panose="020B0604020202020204" pitchFamily="34" charset="0"/>
                <a:cs typeface="Arial" panose="020B0604020202020204" pitchFamily="34" charset="0"/>
              </a:rPr>
              <a:t>DWORD SizeOfUninitializedData:</a:t>
            </a:r>
            <a:r>
              <a:rPr lang="en-US" altLang="zh-CN" sz="3000" b="1">
                <a:latin typeface="Arial" panose="020B0604020202020204" pitchFamily="34" charset="0"/>
                <a:cs typeface="Arial" panose="020B0604020202020204" pitchFamily="34" charset="0"/>
              </a:rPr>
              <a:t> </a:t>
            </a:r>
            <a:r>
              <a:rPr lang="zh-CN" altLang="en-US" sz="3000" b="1">
                <a:latin typeface="Arial" panose="020B0604020202020204" pitchFamily="34" charset="0"/>
                <a:cs typeface="Arial" panose="020B0604020202020204" pitchFamily="34" charset="0"/>
              </a:rPr>
              <a:t>0000 0200</a:t>
            </a:r>
            <a:endParaRPr lang="zh-CN" altLang="en-US" sz="3000" b="1">
              <a:latin typeface="Arial" panose="020B0604020202020204" pitchFamily="34" charset="0"/>
              <a:cs typeface="Arial" panose="020B0604020202020204" pitchFamily="34" charset="0"/>
            </a:endParaRPr>
          </a:p>
        </p:txBody>
      </p:sp>
      <p:sp>
        <p:nvSpPr>
          <p:cNvPr id="72" name="矩形 71"/>
          <p:cNvSpPr/>
          <p:nvPr>
            <p:custDataLst>
              <p:tags r:id="rId21"/>
            </p:custDataLst>
          </p:nvPr>
        </p:nvSpPr>
        <p:spPr>
          <a:xfrm>
            <a:off x="4452620" y="2858770"/>
            <a:ext cx="763524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3000" b="1">
                <a:latin typeface="Arial" panose="020B0604020202020204" pitchFamily="34" charset="0"/>
                <a:cs typeface="Arial" panose="020B0604020202020204" pitchFamily="34" charset="0"/>
              </a:rPr>
              <a:t>DWORD AddressOfEntryPoint:0000 14B0</a:t>
            </a:r>
            <a:endParaRPr lang="zh-CN" altLang="en-US" sz="3000" b="1">
              <a:latin typeface="Arial" panose="020B0604020202020204" pitchFamily="34" charset="0"/>
              <a:cs typeface="Arial" panose="020B0604020202020204" pitchFamily="34" charset="0"/>
            </a:endParaRPr>
          </a:p>
        </p:txBody>
      </p:sp>
      <p:sp>
        <p:nvSpPr>
          <p:cNvPr id="74" name="矩形 73"/>
          <p:cNvSpPr/>
          <p:nvPr>
            <p:custDataLst>
              <p:tags r:id="rId22"/>
            </p:custDataLst>
          </p:nvPr>
        </p:nvSpPr>
        <p:spPr>
          <a:xfrm>
            <a:off x="6038215" y="2858770"/>
            <a:ext cx="601345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3000" b="1">
                <a:latin typeface="Arial" panose="020B0604020202020204" pitchFamily="34" charset="0"/>
                <a:cs typeface="Arial" panose="020B0604020202020204" pitchFamily="34" charset="0"/>
              </a:rPr>
              <a:t>DWORD BaseOfCode:0000 1000</a:t>
            </a:r>
            <a:endParaRPr lang="zh-CN" altLang="en-US" sz="3000" b="1">
              <a:latin typeface="Arial" panose="020B0604020202020204" pitchFamily="34" charset="0"/>
              <a:cs typeface="Arial" panose="020B0604020202020204" pitchFamily="34" charset="0"/>
            </a:endParaRPr>
          </a:p>
        </p:txBody>
      </p:sp>
      <p:sp>
        <p:nvSpPr>
          <p:cNvPr id="76" name="矩形 75"/>
          <p:cNvSpPr/>
          <p:nvPr>
            <p:custDataLst>
              <p:tags r:id="rId23"/>
            </p:custDataLst>
          </p:nvPr>
        </p:nvSpPr>
        <p:spPr>
          <a:xfrm>
            <a:off x="3072765" y="3396615"/>
            <a:ext cx="891159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3000" b="1">
                <a:latin typeface="Arial" panose="020B0604020202020204" pitchFamily="34" charset="0"/>
                <a:cs typeface="Arial" panose="020B0604020202020204" pitchFamily="34" charset="0"/>
              </a:rPr>
              <a:t>ULONGLONG ImageBase:</a:t>
            </a:r>
            <a:r>
              <a:rPr lang="en-US" altLang="zh-CN" sz="3000" b="1">
                <a:latin typeface="Arial" panose="020B0604020202020204" pitchFamily="34" charset="0"/>
                <a:cs typeface="Arial" panose="020B0604020202020204" pitchFamily="34" charset="0"/>
              </a:rPr>
              <a:t> </a:t>
            </a:r>
            <a:r>
              <a:rPr lang="zh-CN" altLang="en-US" sz="3000" b="1">
                <a:latin typeface="Arial" panose="020B0604020202020204" pitchFamily="34" charset="0"/>
                <a:cs typeface="Arial" panose="020B0604020202020204" pitchFamily="34" charset="0"/>
              </a:rPr>
              <a:t>0000 0001 4000 0000</a:t>
            </a:r>
            <a:endParaRPr lang="zh-CN" altLang="en-US" sz="3000" b="1">
              <a:latin typeface="Arial" panose="020B0604020202020204" pitchFamily="34" charset="0"/>
              <a:cs typeface="Arial" panose="020B0604020202020204" pitchFamily="34" charset="0"/>
            </a:endParaRPr>
          </a:p>
        </p:txBody>
      </p:sp>
      <p:sp>
        <p:nvSpPr>
          <p:cNvPr id="78" name="矩形 77"/>
          <p:cNvSpPr/>
          <p:nvPr>
            <p:custDataLst>
              <p:tags r:id="rId24"/>
            </p:custDataLst>
          </p:nvPr>
        </p:nvSpPr>
        <p:spPr>
          <a:xfrm>
            <a:off x="4806315" y="3526155"/>
            <a:ext cx="706501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3000" b="1">
                <a:latin typeface="Arial" panose="020B0604020202020204" pitchFamily="34" charset="0"/>
                <a:cs typeface="Arial" panose="020B0604020202020204" pitchFamily="34" charset="0"/>
              </a:rPr>
              <a:t>DWORD SectionAlignment:</a:t>
            </a:r>
            <a:r>
              <a:rPr lang="en-US" altLang="zh-CN" sz="3000" b="1">
                <a:latin typeface="Arial" panose="020B0604020202020204" pitchFamily="34" charset="0"/>
                <a:cs typeface="Arial" panose="020B0604020202020204" pitchFamily="34" charset="0"/>
              </a:rPr>
              <a:t> </a:t>
            </a:r>
            <a:r>
              <a:rPr lang="zh-CN" altLang="en-US" sz="3000" b="1">
                <a:latin typeface="Arial" panose="020B0604020202020204" pitchFamily="34" charset="0"/>
                <a:cs typeface="Arial" panose="020B0604020202020204" pitchFamily="34" charset="0"/>
              </a:rPr>
              <a:t>0000 1000</a:t>
            </a:r>
            <a:endParaRPr lang="zh-CN" altLang="en-US" sz="3000" b="1">
              <a:latin typeface="Arial" panose="020B0604020202020204" pitchFamily="34" charset="0"/>
              <a:cs typeface="Arial" panose="020B0604020202020204" pitchFamily="34" charset="0"/>
            </a:endParaRPr>
          </a:p>
        </p:txBody>
      </p:sp>
      <p:sp>
        <p:nvSpPr>
          <p:cNvPr id="80" name="矩形 79"/>
          <p:cNvSpPr/>
          <p:nvPr>
            <p:custDataLst>
              <p:tags r:id="rId25"/>
            </p:custDataLst>
          </p:nvPr>
        </p:nvSpPr>
        <p:spPr>
          <a:xfrm>
            <a:off x="5419725" y="3526155"/>
            <a:ext cx="663194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3000" b="1">
                <a:latin typeface="Arial" panose="020B0604020202020204" pitchFamily="34" charset="0"/>
                <a:cs typeface="Arial" panose="020B0604020202020204" pitchFamily="34" charset="0"/>
              </a:rPr>
              <a:t>DWORD FileAlignment:</a:t>
            </a:r>
            <a:r>
              <a:rPr lang="en-US" altLang="zh-CN" sz="3000" b="1">
                <a:latin typeface="Arial" panose="020B0604020202020204" pitchFamily="34" charset="0"/>
                <a:cs typeface="Arial" panose="020B0604020202020204" pitchFamily="34" charset="0"/>
              </a:rPr>
              <a:t> </a:t>
            </a:r>
            <a:r>
              <a:rPr lang="zh-CN" altLang="en-US" sz="3000" b="1">
                <a:latin typeface="Arial" panose="020B0604020202020204" pitchFamily="34" charset="0"/>
                <a:cs typeface="Arial" panose="020B0604020202020204" pitchFamily="34" charset="0"/>
              </a:rPr>
              <a:t>0000 0200</a:t>
            </a:r>
            <a:endParaRPr lang="zh-CN" altLang="en-US" sz="3000" b="1">
              <a:latin typeface="Arial" panose="020B0604020202020204" pitchFamily="34" charset="0"/>
              <a:cs typeface="Arial" panose="020B0604020202020204" pitchFamily="34" charset="0"/>
            </a:endParaRPr>
          </a:p>
        </p:txBody>
      </p:sp>
      <p:sp>
        <p:nvSpPr>
          <p:cNvPr id="82" name="矩形 81"/>
          <p:cNvSpPr/>
          <p:nvPr>
            <p:custDataLst>
              <p:tags r:id="rId26"/>
            </p:custDataLst>
          </p:nvPr>
        </p:nvSpPr>
        <p:spPr>
          <a:xfrm>
            <a:off x="3869690" y="3723640"/>
            <a:ext cx="821817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3000" b="1">
                <a:latin typeface="Arial" panose="020B0604020202020204" pitchFamily="34" charset="0"/>
                <a:cs typeface="Arial" panose="020B0604020202020204" pitchFamily="34" charset="0"/>
              </a:rPr>
              <a:t>WORD MajorOperatingSystemVersion</a:t>
            </a:r>
            <a:r>
              <a:rPr lang="en-US" altLang="zh-CN" sz="3000" b="1">
                <a:latin typeface="Arial" panose="020B0604020202020204" pitchFamily="34" charset="0"/>
                <a:cs typeface="Arial" panose="020B0604020202020204" pitchFamily="34" charset="0"/>
              </a:rPr>
              <a:t>: </a:t>
            </a:r>
            <a:r>
              <a:rPr lang="zh-CN" altLang="en-US" sz="3000" b="1">
                <a:latin typeface="Arial" panose="020B0604020202020204" pitchFamily="34" charset="0"/>
                <a:cs typeface="Arial" panose="020B0604020202020204" pitchFamily="34" charset="0"/>
              </a:rPr>
              <a:t>0004</a:t>
            </a:r>
            <a:endParaRPr lang="zh-CN" altLang="en-US" sz="3000" b="1">
              <a:latin typeface="Arial" panose="020B0604020202020204" pitchFamily="34" charset="0"/>
              <a:cs typeface="Arial" panose="020B0604020202020204" pitchFamily="34" charset="0"/>
            </a:endParaRPr>
          </a:p>
        </p:txBody>
      </p:sp>
      <p:sp>
        <p:nvSpPr>
          <p:cNvPr id="84" name="矩形 83"/>
          <p:cNvSpPr/>
          <p:nvPr>
            <p:custDataLst>
              <p:tags r:id="rId27"/>
            </p:custDataLst>
          </p:nvPr>
        </p:nvSpPr>
        <p:spPr>
          <a:xfrm>
            <a:off x="3687445" y="3816985"/>
            <a:ext cx="821817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WORD MinorOperatingSystemVersion</a:t>
            </a:r>
            <a:r>
              <a:rPr lang="en-US" sz="3000" b="1">
                <a:latin typeface="Arial" panose="020B0604020202020204" pitchFamily="34" charset="0"/>
                <a:cs typeface="Arial" panose="020B0604020202020204" pitchFamily="34" charset="0"/>
              </a:rPr>
              <a:t>: </a:t>
            </a:r>
            <a:r>
              <a:rPr sz="3000" b="1">
                <a:latin typeface="Arial" panose="020B0604020202020204" pitchFamily="34" charset="0"/>
                <a:cs typeface="Arial" panose="020B0604020202020204" pitchFamily="34" charset="0"/>
              </a:rPr>
              <a:t>0000</a:t>
            </a:r>
            <a:endParaRPr sz="3000" b="1">
              <a:latin typeface="Arial" panose="020B0604020202020204" pitchFamily="34" charset="0"/>
              <a:cs typeface="Arial" panose="020B0604020202020204" pitchFamily="34" charset="0"/>
            </a:endParaRPr>
          </a:p>
        </p:txBody>
      </p:sp>
      <p:sp>
        <p:nvSpPr>
          <p:cNvPr id="86" name="矩形 85"/>
          <p:cNvSpPr/>
          <p:nvPr>
            <p:custDataLst>
              <p:tags r:id="rId28"/>
            </p:custDataLst>
          </p:nvPr>
        </p:nvSpPr>
        <p:spPr>
          <a:xfrm>
            <a:off x="5436870" y="3526155"/>
            <a:ext cx="621919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WORD MajorImageVersion: 0000</a:t>
            </a:r>
            <a:endParaRPr sz="3000" b="1">
              <a:latin typeface="Arial" panose="020B0604020202020204" pitchFamily="34" charset="0"/>
              <a:cs typeface="Arial" panose="020B0604020202020204" pitchFamily="34" charset="0"/>
            </a:endParaRPr>
          </a:p>
        </p:txBody>
      </p:sp>
      <p:sp>
        <p:nvSpPr>
          <p:cNvPr id="88" name="矩形 87"/>
          <p:cNvSpPr/>
          <p:nvPr>
            <p:custDataLst>
              <p:tags r:id="rId29"/>
            </p:custDataLst>
          </p:nvPr>
        </p:nvSpPr>
        <p:spPr>
          <a:xfrm>
            <a:off x="5832475" y="3561715"/>
            <a:ext cx="621919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WORD MinorImageVersion: 0000</a:t>
            </a:r>
            <a:endParaRPr sz="3000" b="1">
              <a:latin typeface="Arial" panose="020B0604020202020204" pitchFamily="34" charset="0"/>
              <a:cs typeface="Arial" panose="020B0604020202020204" pitchFamily="34" charset="0"/>
            </a:endParaRPr>
          </a:p>
        </p:txBody>
      </p:sp>
      <p:sp>
        <p:nvSpPr>
          <p:cNvPr id="90" name="矩形 89"/>
          <p:cNvSpPr/>
          <p:nvPr>
            <p:custDataLst>
              <p:tags r:id="rId30"/>
            </p:custDataLst>
          </p:nvPr>
        </p:nvSpPr>
        <p:spPr>
          <a:xfrm>
            <a:off x="4806315" y="3561715"/>
            <a:ext cx="7206615"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WORD MajorSubsystemVersion: 0005</a:t>
            </a:r>
            <a:endParaRPr sz="3000" b="1">
              <a:latin typeface="Arial" panose="020B0604020202020204" pitchFamily="34" charset="0"/>
              <a:cs typeface="Arial" panose="020B0604020202020204" pitchFamily="34" charset="0"/>
            </a:endParaRPr>
          </a:p>
        </p:txBody>
      </p:sp>
      <p:sp>
        <p:nvSpPr>
          <p:cNvPr id="92" name="矩形 91"/>
          <p:cNvSpPr/>
          <p:nvPr>
            <p:custDataLst>
              <p:tags r:id="rId31"/>
            </p:custDataLst>
          </p:nvPr>
        </p:nvSpPr>
        <p:spPr>
          <a:xfrm>
            <a:off x="4881245" y="3656330"/>
            <a:ext cx="7206615"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WORD MinorSubsystemVersion: 0002</a:t>
            </a:r>
            <a:endParaRPr sz="3000" b="1">
              <a:latin typeface="Arial" panose="020B0604020202020204" pitchFamily="34" charset="0"/>
              <a:cs typeface="Arial" panose="020B0604020202020204" pitchFamily="34" charset="0"/>
            </a:endParaRPr>
          </a:p>
        </p:txBody>
      </p:sp>
      <p:sp>
        <p:nvSpPr>
          <p:cNvPr id="94" name="矩形 93"/>
          <p:cNvSpPr/>
          <p:nvPr>
            <p:custDataLst>
              <p:tags r:id="rId32"/>
            </p:custDataLst>
          </p:nvPr>
        </p:nvSpPr>
        <p:spPr>
          <a:xfrm>
            <a:off x="4664710" y="3561715"/>
            <a:ext cx="742315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DWORD Win32VersionValue: 0000 0000</a:t>
            </a:r>
            <a:endParaRPr sz="3000" b="1">
              <a:latin typeface="Arial" panose="020B0604020202020204" pitchFamily="34" charset="0"/>
              <a:cs typeface="Arial" panose="020B0604020202020204" pitchFamily="34" charset="0"/>
            </a:endParaRPr>
          </a:p>
        </p:txBody>
      </p:sp>
      <p:sp>
        <p:nvSpPr>
          <p:cNvPr id="93" name="矩形 92"/>
          <p:cNvSpPr/>
          <p:nvPr>
            <p:custDataLst>
              <p:tags r:id="rId33"/>
            </p:custDataLst>
          </p:nvPr>
        </p:nvSpPr>
        <p:spPr>
          <a:xfrm>
            <a:off x="2552700" y="2983230"/>
            <a:ext cx="902335"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矩形 11"/>
          <p:cNvSpPr/>
          <p:nvPr>
            <p:custDataLst>
              <p:tags r:id="rId34"/>
            </p:custDataLst>
          </p:nvPr>
        </p:nvSpPr>
        <p:spPr>
          <a:xfrm>
            <a:off x="3505200" y="2983230"/>
            <a:ext cx="902335"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矩形 14"/>
          <p:cNvSpPr/>
          <p:nvPr>
            <p:custDataLst>
              <p:tags r:id="rId35"/>
            </p:custDataLst>
          </p:nvPr>
        </p:nvSpPr>
        <p:spPr>
          <a:xfrm>
            <a:off x="4457700" y="2983230"/>
            <a:ext cx="902335"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矩形 16"/>
          <p:cNvSpPr/>
          <p:nvPr>
            <p:custDataLst>
              <p:tags r:id="rId36"/>
            </p:custDataLst>
          </p:nvPr>
        </p:nvSpPr>
        <p:spPr>
          <a:xfrm>
            <a:off x="5394960" y="2983230"/>
            <a:ext cx="457835"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矩形 19"/>
          <p:cNvSpPr/>
          <p:nvPr>
            <p:custDataLst>
              <p:tags r:id="rId37"/>
            </p:custDataLst>
          </p:nvPr>
        </p:nvSpPr>
        <p:spPr>
          <a:xfrm>
            <a:off x="5862955" y="2983230"/>
            <a:ext cx="457835"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矩形 21"/>
          <p:cNvSpPr/>
          <p:nvPr>
            <p:custDataLst>
              <p:tags r:id="rId38"/>
            </p:custDataLst>
          </p:nvPr>
        </p:nvSpPr>
        <p:spPr>
          <a:xfrm>
            <a:off x="2552700" y="3173730"/>
            <a:ext cx="1854835"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p:custDataLst>
              <p:tags r:id="rId39"/>
            </p:custDataLst>
          </p:nvPr>
        </p:nvSpPr>
        <p:spPr>
          <a:xfrm>
            <a:off x="4457700" y="3173730"/>
            <a:ext cx="1863725"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p:cNvSpPr/>
          <p:nvPr>
            <p:custDataLst>
              <p:tags r:id="rId40"/>
            </p:custDataLst>
          </p:nvPr>
        </p:nvSpPr>
        <p:spPr>
          <a:xfrm>
            <a:off x="2552700" y="3364230"/>
            <a:ext cx="1854835"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p:cNvSpPr/>
          <p:nvPr>
            <p:custDataLst>
              <p:tags r:id="rId41"/>
            </p:custDataLst>
          </p:nvPr>
        </p:nvSpPr>
        <p:spPr>
          <a:xfrm>
            <a:off x="4457700" y="3364230"/>
            <a:ext cx="1854835"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矩形 29"/>
          <p:cNvSpPr/>
          <p:nvPr>
            <p:custDataLst>
              <p:tags r:id="rId42"/>
            </p:custDataLst>
          </p:nvPr>
        </p:nvSpPr>
        <p:spPr>
          <a:xfrm>
            <a:off x="2552700" y="3561715"/>
            <a:ext cx="9029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矩形 31"/>
          <p:cNvSpPr/>
          <p:nvPr>
            <p:custDataLst>
              <p:tags r:id="rId43"/>
            </p:custDataLst>
          </p:nvPr>
        </p:nvSpPr>
        <p:spPr>
          <a:xfrm>
            <a:off x="3504565" y="3561715"/>
            <a:ext cx="9029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矩形 5"/>
          <p:cNvSpPr/>
          <p:nvPr>
            <p:custDataLst>
              <p:tags r:id="rId44"/>
            </p:custDataLst>
          </p:nvPr>
        </p:nvSpPr>
        <p:spPr>
          <a:xfrm>
            <a:off x="4459605" y="2207895"/>
            <a:ext cx="44831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 name="矩形 60"/>
          <p:cNvSpPr/>
          <p:nvPr>
            <p:custDataLst>
              <p:tags r:id="rId45"/>
            </p:custDataLst>
          </p:nvPr>
        </p:nvSpPr>
        <p:spPr>
          <a:xfrm>
            <a:off x="4942840" y="2207895"/>
            <a:ext cx="19050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矩形 62"/>
          <p:cNvSpPr/>
          <p:nvPr>
            <p:custDataLst>
              <p:tags r:id="rId46"/>
            </p:custDataLst>
          </p:nvPr>
        </p:nvSpPr>
        <p:spPr>
          <a:xfrm>
            <a:off x="5163820" y="2207895"/>
            <a:ext cx="19050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矩形 64"/>
          <p:cNvSpPr/>
          <p:nvPr>
            <p:custDataLst>
              <p:tags r:id="rId47"/>
            </p:custDataLst>
          </p:nvPr>
        </p:nvSpPr>
        <p:spPr>
          <a:xfrm>
            <a:off x="5408930" y="2207895"/>
            <a:ext cx="902335"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矩形 66"/>
          <p:cNvSpPr/>
          <p:nvPr>
            <p:custDataLst>
              <p:tags r:id="rId48"/>
            </p:custDataLst>
          </p:nvPr>
        </p:nvSpPr>
        <p:spPr>
          <a:xfrm>
            <a:off x="2554605" y="2399665"/>
            <a:ext cx="902335"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矩形 68"/>
          <p:cNvSpPr/>
          <p:nvPr>
            <p:custDataLst>
              <p:tags r:id="rId49"/>
            </p:custDataLst>
          </p:nvPr>
        </p:nvSpPr>
        <p:spPr>
          <a:xfrm>
            <a:off x="3500755" y="2399665"/>
            <a:ext cx="902335"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矩形 70"/>
          <p:cNvSpPr/>
          <p:nvPr>
            <p:custDataLst>
              <p:tags r:id="rId50"/>
            </p:custDataLst>
          </p:nvPr>
        </p:nvSpPr>
        <p:spPr>
          <a:xfrm>
            <a:off x="4459605" y="2399665"/>
            <a:ext cx="902335"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矩形 72"/>
          <p:cNvSpPr/>
          <p:nvPr>
            <p:custDataLst>
              <p:tags r:id="rId51"/>
            </p:custDataLst>
          </p:nvPr>
        </p:nvSpPr>
        <p:spPr>
          <a:xfrm>
            <a:off x="5397500" y="2399665"/>
            <a:ext cx="902335"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矩形 74"/>
          <p:cNvSpPr/>
          <p:nvPr>
            <p:custDataLst>
              <p:tags r:id="rId52"/>
            </p:custDataLst>
          </p:nvPr>
        </p:nvSpPr>
        <p:spPr>
          <a:xfrm>
            <a:off x="2554605" y="2600960"/>
            <a:ext cx="1848485"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矩形 76"/>
          <p:cNvSpPr/>
          <p:nvPr>
            <p:custDataLst>
              <p:tags r:id="rId53"/>
            </p:custDataLst>
          </p:nvPr>
        </p:nvSpPr>
        <p:spPr>
          <a:xfrm>
            <a:off x="4459605" y="2600960"/>
            <a:ext cx="902335"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 name="矩形 78"/>
          <p:cNvSpPr/>
          <p:nvPr>
            <p:custDataLst>
              <p:tags r:id="rId54"/>
            </p:custDataLst>
          </p:nvPr>
        </p:nvSpPr>
        <p:spPr>
          <a:xfrm>
            <a:off x="5397500" y="2600960"/>
            <a:ext cx="902335"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矩形 80"/>
          <p:cNvSpPr/>
          <p:nvPr>
            <p:custDataLst>
              <p:tags r:id="rId55"/>
            </p:custDataLst>
          </p:nvPr>
        </p:nvSpPr>
        <p:spPr>
          <a:xfrm>
            <a:off x="2550795" y="2790190"/>
            <a:ext cx="44831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矩形 82"/>
          <p:cNvSpPr/>
          <p:nvPr>
            <p:custDataLst>
              <p:tags r:id="rId56"/>
            </p:custDataLst>
          </p:nvPr>
        </p:nvSpPr>
        <p:spPr>
          <a:xfrm>
            <a:off x="3017520" y="2790190"/>
            <a:ext cx="44831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矩形 84"/>
          <p:cNvSpPr/>
          <p:nvPr>
            <p:custDataLst>
              <p:tags r:id="rId57"/>
            </p:custDataLst>
          </p:nvPr>
        </p:nvSpPr>
        <p:spPr>
          <a:xfrm>
            <a:off x="3496310" y="2790190"/>
            <a:ext cx="44831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矩形 86"/>
          <p:cNvSpPr/>
          <p:nvPr>
            <p:custDataLst>
              <p:tags r:id="rId58"/>
            </p:custDataLst>
          </p:nvPr>
        </p:nvSpPr>
        <p:spPr>
          <a:xfrm>
            <a:off x="3970655" y="2790190"/>
            <a:ext cx="44831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矩形 88"/>
          <p:cNvSpPr/>
          <p:nvPr>
            <p:custDataLst>
              <p:tags r:id="rId59"/>
            </p:custDataLst>
          </p:nvPr>
        </p:nvSpPr>
        <p:spPr>
          <a:xfrm>
            <a:off x="4459605" y="2790190"/>
            <a:ext cx="44831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矩形 90"/>
          <p:cNvSpPr/>
          <p:nvPr>
            <p:custDataLst>
              <p:tags r:id="rId60"/>
            </p:custDataLst>
          </p:nvPr>
        </p:nvSpPr>
        <p:spPr>
          <a:xfrm>
            <a:off x="4930140" y="2790190"/>
            <a:ext cx="44831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矩形 6"/>
          <p:cNvSpPr/>
          <p:nvPr>
            <p:custDataLst>
              <p:tags r:id="rId61"/>
            </p:custDataLst>
          </p:nvPr>
        </p:nvSpPr>
        <p:spPr>
          <a:xfrm>
            <a:off x="5397500" y="2790190"/>
            <a:ext cx="902335"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ipe(right)">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xit" presetSubtype="4" fill="hold" grpId="2" nodeType="clickEffect">
                                  <p:stCondLst>
                                    <p:cond delay="0"/>
                                  </p:stCondLst>
                                  <p:childTnLst>
                                    <p:animEffect transition="out" filter="wipe(down)">
                                      <p:cBhvr>
                                        <p:cTn id="14" dur="500"/>
                                        <p:tgtEl>
                                          <p:spTgt spid="6"/>
                                        </p:tgtEl>
                                      </p:cBhvr>
                                    </p:animEffect>
                                    <p:set>
                                      <p:cBhvr>
                                        <p:cTn id="15" dur="1" fill="hold">
                                          <p:stCondLst>
                                            <p:cond delay="499"/>
                                          </p:stCondLst>
                                        </p:cTn>
                                        <p:tgtEl>
                                          <p:spTgt spid="6"/>
                                        </p:tgtEl>
                                        <p:attrNameLst>
                                          <p:attrName>style.visibility</p:attrName>
                                        </p:attrNameLst>
                                      </p:cBhvr>
                                      <p:to>
                                        <p:strVal val="hidden"/>
                                      </p:to>
                                    </p:set>
                                  </p:childTnLst>
                                </p:cTn>
                              </p:par>
                              <p:par>
                                <p:cTn id="16" presetID="22" presetClass="exit" presetSubtype="8" fill="hold" grpId="2" nodeType="withEffect">
                                  <p:stCondLst>
                                    <p:cond delay="0"/>
                                  </p:stCondLst>
                                  <p:childTnLst>
                                    <p:animEffect transition="out" filter="wipe(left)">
                                      <p:cBhvr>
                                        <p:cTn id="17" dur="500"/>
                                        <p:tgtEl>
                                          <p:spTgt spid="4"/>
                                        </p:tgtEl>
                                      </p:cBhvr>
                                    </p:animEffect>
                                    <p:set>
                                      <p:cBhvr>
                                        <p:cTn id="18" dur="1" fill="hold">
                                          <p:stCondLst>
                                            <p:cond delay="499"/>
                                          </p:stCondLst>
                                        </p:cTn>
                                        <p:tgtEl>
                                          <p:spTgt spid="4"/>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childTnLst>
                                    <p:set>
                                      <p:cBhvr>
                                        <p:cTn id="22" dur="1" fill="hold">
                                          <p:stCondLst>
                                            <p:cond delay="0"/>
                                          </p:stCondLst>
                                        </p:cTn>
                                        <p:tgtEl>
                                          <p:spTgt spid="61"/>
                                        </p:tgtEl>
                                        <p:attrNameLst>
                                          <p:attrName>style.visibility</p:attrName>
                                        </p:attrNameLst>
                                      </p:cBhvr>
                                      <p:to>
                                        <p:strVal val="visible"/>
                                      </p:to>
                                    </p:set>
                                    <p:animEffect transition="in" filter="wipe(up)">
                                      <p:cBhvr>
                                        <p:cTn id="23" dur="500"/>
                                        <p:tgtEl>
                                          <p:spTgt spid="61"/>
                                        </p:tgtEl>
                                      </p:cBhvr>
                                    </p:animEffect>
                                  </p:childTnLst>
                                </p:cTn>
                              </p:par>
                              <p:par>
                                <p:cTn id="24" presetID="22" presetClass="entr" presetSubtype="2" fill="hold" grpId="0" nodeType="withEffect">
                                  <p:stCondLst>
                                    <p:cond delay="0"/>
                                  </p:stCondLst>
                                  <p:childTnLst>
                                    <p:set>
                                      <p:cBhvr>
                                        <p:cTn id="25" dur="1" fill="hold">
                                          <p:stCondLst>
                                            <p:cond delay="0"/>
                                          </p:stCondLst>
                                        </p:cTn>
                                        <p:tgtEl>
                                          <p:spTgt spid="62"/>
                                        </p:tgtEl>
                                        <p:attrNameLst>
                                          <p:attrName>style.visibility</p:attrName>
                                        </p:attrNameLst>
                                      </p:cBhvr>
                                      <p:to>
                                        <p:strVal val="visible"/>
                                      </p:to>
                                    </p:set>
                                    <p:animEffect transition="in" filter="wipe(right)">
                                      <p:cBhvr>
                                        <p:cTn id="26" dur="500"/>
                                        <p:tgtEl>
                                          <p:spTgt spid="62"/>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xit" presetSubtype="4" fill="hold" grpId="2" nodeType="clickEffect">
                                  <p:stCondLst>
                                    <p:cond delay="0"/>
                                  </p:stCondLst>
                                  <p:childTnLst>
                                    <p:animEffect transition="out" filter="wipe(down)">
                                      <p:cBhvr>
                                        <p:cTn id="30" dur="500"/>
                                        <p:tgtEl>
                                          <p:spTgt spid="61"/>
                                        </p:tgtEl>
                                      </p:cBhvr>
                                    </p:animEffect>
                                    <p:set>
                                      <p:cBhvr>
                                        <p:cTn id="31" dur="1" fill="hold">
                                          <p:stCondLst>
                                            <p:cond delay="499"/>
                                          </p:stCondLst>
                                        </p:cTn>
                                        <p:tgtEl>
                                          <p:spTgt spid="61"/>
                                        </p:tgtEl>
                                        <p:attrNameLst>
                                          <p:attrName>style.visibility</p:attrName>
                                        </p:attrNameLst>
                                      </p:cBhvr>
                                      <p:to>
                                        <p:strVal val="hidden"/>
                                      </p:to>
                                    </p:set>
                                  </p:childTnLst>
                                </p:cTn>
                              </p:par>
                              <p:par>
                                <p:cTn id="32" presetID="22" presetClass="exit" presetSubtype="8" fill="hold" grpId="2" nodeType="withEffect">
                                  <p:stCondLst>
                                    <p:cond delay="0"/>
                                  </p:stCondLst>
                                  <p:childTnLst>
                                    <p:animEffect transition="out" filter="wipe(left)">
                                      <p:cBhvr>
                                        <p:cTn id="33" dur="500"/>
                                        <p:tgtEl>
                                          <p:spTgt spid="62"/>
                                        </p:tgtEl>
                                      </p:cBhvr>
                                    </p:animEffect>
                                    <p:set>
                                      <p:cBhvr>
                                        <p:cTn id="34" dur="1" fill="hold">
                                          <p:stCondLst>
                                            <p:cond delay="499"/>
                                          </p:stCondLst>
                                        </p:cTn>
                                        <p:tgtEl>
                                          <p:spTgt spid="62"/>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22" presetClass="entr" presetSubtype="1" fill="hold" grpId="0" nodeType="clickEffect">
                                  <p:stCondLst>
                                    <p:cond delay="0"/>
                                  </p:stCondLst>
                                  <p:childTnLst>
                                    <p:set>
                                      <p:cBhvr>
                                        <p:cTn id="38" dur="1" fill="hold">
                                          <p:stCondLst>
                                            <p:cond delay="0"/>
                                          </p:stCondLst>
                                        </p:cTn>
                                        <p:tgtEl>
                                          <p:spTgt spid="63"/>
                                        </p:tgtEl>
                                        <p:attrNameLst>
                                          <p:attrName>style.visibility</p:attrName>
                                        </p:attrNameLst>
                                      </p:cBhvr>
                                      <p:to>
                                        <p:strVal val="visible"/>
                                      </p:to>
                                    </p:set>
                                    <p:animEffect transition="in" filter="wipe(up)">
                                      <p:cBhvr>
                                        <p:cTn id="39" dur="500"/>
                                        <p:tgtEl>
                                          <p:spTgt spid="63"/>
                                        </p:tgtEl>
                                      </p:cBhvr>
                                    </p:animEffect>
                                  </p:childTnLst>
                                </p:cTn>
                              </p:par>
                              <p:par>
                                <p:cTn id="40" presetID="22" presetClass="entr" presetSubtype="2" fill="hold" grpId="0" nodeType="withEffect">
                                  <p:stCondLst>
                                    <p:cond delay="0"/>
                                  </p:stCondLst>
                                  <p:childTnLst>
                                    <p:set>
                                      <p:cBhvr>
                                        <p:cTn id="41" dur="1" fill="hold">
                                          <p:stCondLst>
                                            <p:cond delay="0"/>
                                          </p:stCondLst>
                                        </p:cTn>
                                        <p:tgtEl>
                                          <p:spTgt spid="64"/>
                                        </p:tgtEl>
                                        <p:attrNameLst>
                                          <p:attrName>style.visibility</p:attrName>
                                        </p:attrNameLst>
                                      </p:cBhvr>
                                      <p:to>
                                        <p:strVal val="visible"/>
                                      </p:to>
                                    </p:set>
                                    <p:animEffect transition="in" filter="wipe(right)">
                                      <p:cBhvr>
                                        <p:cTn id="42" dur="500"/>
                                        <p:tgtEl>
                                          <p:spTgt spid="64"/>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xit" presetSubtype="4" fill="hold" grpId="2" nodeType="clickEffect">
                                  <p:stCondLst>
                                    <p:cond delay="0"/>
                                  </p:stCondLst>
                                  <p:childTnLst>
                                    <p:animEffect transition="out" filter="wipe(down)">
                                      <p:cBhvr>
                                        <p:cTn id="46" dur="500"/>
                                        <p:tgtEl>
                                          <p:spTgt spid="63"/>
                                        </p:tgtEl>
                                      </p:cBhvr>
                                    </p:animEffect>
                                    <p:set>
                                      <p:cBhvr>
                                        <p:cTn id="47" dur="1" fill="hold">
                                          <p:stCondLst>
                                            <p:cond delay="499"/>
                                          </p:stCondLst>
                                        </p:cTn>
                                        <p:tgtEl>
                                          <p:spTgt spid="63"/>
                                        </p:tgtEl>
                                        <p:attrNameLst>
                                          <p:attrName>style.visibility</p:attrName>
                                        </p:attrNameLst>
                                      </p:cBhvr>
                                      <p:to>
                                        <p:strVal val="hidden"/>
                                      </p:to>
                                    </p:set>
                                  </p:childTnLst>
                                </p:cTn>
                              </p:par>
                              <p:par>
                                <p:cTn id="48" presetID="22" presetClass="exit" presetSubtype="8" fill="hold" grpId="2" nodeType="withEffect">
                                  <p:stCondLst>
                                    <p:cond delay="0"/>
                                  </p:stCondLst>
                                  <p:childTnLst>
                                    <p:animEffect transition="out" filter="wipe(left)">
                                      <p:cBhvr>
                                        <p:cTn id="49" dur="500"/>
                                        <p:tgtEl>
                                          <p:spTgt spid="64"/>
                                        </p:tgtEl>
                                      </p:cBhvr>
                                    </p:animEffect>
                                    <p:set>
                                      <p:cBhvr>
                                        <p:cTn id="50" dur="1" fill="hold">
                                          <p:stCondLst>
                                            <p:cond delay="499"/>
                                          </p:stCondLst>
                                        </p:cTn>
                                        <p:tgtEl>
                                          <p:spTgt spid="64"/>
                                        </p:tgtEl>
                                        <p:attrNameLst>
                                          <p:attrName>style.visibility</p:attrName>
                                        </p:attrNameLst>
                                      </p:cBhvr>
                                      <p:to>
                                        <p:strVal val="hidden"/>
                                      </p:to>
                                    </p:set>
                                  </p:childTnLst>
                                </p:cTn>
                              </p:par>
                            </p:childTnLst>
                          </p:cTn>
                        </p:par>
                      </p:childTnLst>
                    </p:cTn>
                  </p:par>
                  <p:par>
                    <p:cTn id="51" fill="hold">
                      <p:stCondLst>
                        <p:cond delay="indefinite"/>
                      </p:stCondLst>
                      <p:childTnLst>
                        <p:par>
                          <p:cTn id="52" fill="hold">
                            <p:stCondLst>
                              <p:cond delay="0"/>
                            </p:stCondLst>
                            <p:childTnLst>
                              <p:par>
                                <p:cTn id="53" presetID="22" presetClass="entr" presetSubtype="1" fill="hold" grpId="0" nodeType="clickEffect">
                                  <p:stCondLst>
                                    <p:cond delay="0"/>
                                  </p:stCondLst>
                                  <p:childTnLst>
                                    <p:set>
                                      <p:cBhvr>
                                        <p:cTn id="54" dur="1" fill="hold">
                                          <p:stCondLst>
                                            <p:cond delay="0"/>
                                          </p:stCondLst>
                                        </p:cTn>
                                        <p:tgtEl>
                                          <p:spTgt spid="65"/>
                                        </p:tgtEl>
                                        <p:attrNameLst>
                                          <p:attrName>style.visibility</p:attrName>
                                        </p:attrNameLst>
                                      </p:cBhvr>
                                      <p:to>
                                        <p:strVal val="visible"/>
                                      </p:to>
                                    </p:set>
                                    <p:animEffect transition="in" filter="wipe(up)">
                                      <p:cBhvr>
                                        <p:cTn id="55" dur="500"/>
                                        <p:tgtEl>
                                          <p:spTgt spid="65"/>
                                        </p:tgtEl>
                                      </p:cBhvr>
                                    </p:animEffect>
                                  </p:childTnLst>
                                </p:cTn>
                              </p:par>
                              <p:par>
                                <p:cTn id="56" presetID="22" presetClass="entr" presetSubtype="2" fill="hold" grpId="0" nodeType="withEffect">
                                  <p:stCondLst>
                                    <p:cond delay="0"/>
                                  </p:stCondLst>
                                  <p:childTnLst>
                                    <p:set>
                                      <p:cBhvr>
                                        <p:cTn id="57" dur="1" fill="hold">
                                          <p:stCondLst>
                                            <p:cond delay="0"/>
                                          </p:stCondLst>
                                        </p:cTn>
                                        <p:tgtEl>
                                          <p:spTgt spid="66"/>
                                        </p:tgtEl>
                                        <p:attrNameLst>
                                          <p:attrName>style.visibility</p:attrName>
                                        </p:attrNameLst>
                                      </p:cBhvr>
                                      <p:to>
                                        <p:strVal val="visible"/>
                                      </p:to>
                                    </p:set>
                                    <p:animEffect transition="in" filter="wipe(right)">
                                      <p:cBhvr>
                                        <p:cTn id="58" dur="500"/>
                                        <p:tgtEl>
                                          <p:spTgt spid="66"/>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xit" presetSubtype="4" fill="hold" grpId="2" nodeType="clickEffect">
                                  <p:stCondLst>
                                    <p:cond delay="0"/>
                                  </p:stCondLst>
                                  <p:childTnLst>
                                    <p:animEffect transition="out" filter="wipe(down)">
                                      <p:cBhvr>
                                        <p:cTn id="62" dur="500"/>
                                        <p:tgtEl>
                                          <p:spTgt spid="65"/>
                                        </p:tgtEl>
                                      </p:cBhvr>
                                    </p:animEffect>
                                    <p:set>
                                      <p:cBhvr>
                                        <p:cTn id="63" dur="1" fill="hold">
                                          <p:stCondLst>
                                            <p:cond delay="499"/>
                                          </p:stCondLst>
                                        </p:cTn>
                                        <p:tgtEl>
                                          <p:spTgt spid="65"/>
                                        </p:tgtEl>
                                        <p:attrNameLst>
                                          <p:attrName>style.visibility</p:attrName>
                                        </p:attrNameLst>
                                      </p:cBhvr>
                                      <p:to>
                                        <p:strVal val="hidden"/>
                                      </p:to>
                                    </p:set>
                                  </p:childTnLst>
                                </p:cTn>
                              </p:par>
                              <p:par>
                                <p:cTn id="64" presetID="22" presetClass="exit" presetSubtype="8" fill="hold" grpId="2" nodeType="withEffect">
                                  <p:stCondLst>
                                    <p:cond delay="0"/>
                                  </p:stCondLst>
                                  <p:childTnLst>
                                    <p:animEffect transition="out" filter="wipe(left)">
                                      <p:cBhvr>
                                        <p:cTn id="65" dur="500"/>
                                        <p:tgtEl>
                                          <p:spTgt spid="66"/>
                                        </p:tgtEl>
                                      </p:cBhvr>
                                    </p:animEffect>
                                    <p:set>
                                      <p:cBhvr>
                                        <p:cTn id="66" dur="1" fill="hold">
                                          <p:stCondLst>
                                            <p:cond delay="499"/>
                                          </p:stCondLst>
                                        </p:cTn>
                                        <p:tgtEl>
                                          <p:spTgt spid="66"/>
                                        </p:tgtEl>
                                        <p:attrNameLst>
                                          <p:attrName>style.visibility</p:attrName>
                                        </p:attrNameLst>
                                      </p:cBhvr>
                                      <p:to>
                                        <p:strVal val="hidden"/>
                                      </p:to>
                                    </p:set>
                                  </p:childTnLst>
                                </p:cTn>
                              </p:par>
                            </p:childTnLst>
                          </p:cTn>
                        </p:par>
                      </p:childTnLst>
                    </p:cTn>
                  </p:par>
                  <p:par>
                    <p:cTn id="67" fill="hold">
                      <p:stCondLst>
                        <p:cond delay="indefinite"/>
                      </p:stCondLst>
                      <p:childTnLst>
                        <p:par>
                          <p:cTn id="68" fill="hold">
                            <p:stCondLst>
                              <p:cond delay="0"/>
                            </p:stCondLst>
                            <p:childTnLst>
                              <p:par>
                                <p:cTn id="69" presetID="22" presetClass="entr" presetSubtype="1" fill="hold" grpId="0" nodeType="clickEffect">
                                  <p:stCondLst>
                                    <p:cond delay="0"/>
                                  </p:stCondLst>
                                  <p:childTnLst>
                                    <p:set>
                                      <p:cBhvr>
                                        <p:cTn id="70" dur="1" fill="hold">
                                          <p:stCondLst>
                                            <p:cond delay="0"/>
                                          </p:stCondLst>
                                        </p:cTn>
                                        <p:tgtEl>
                                          <p:spTgt spid="67"/>
                                        </p:tgtEl>
                                        <p:attrNameLst>
                                          <p:attrName>style.visibility</p:attrName>
                                        </p:attrNameLst>
                                      </p:cBhvr>
                                      <p:to>
                                        <p:strVal val="visible"/>
                                      </p:to>
                                    </p:set>
                                    <p:animEffect transition="in" filter="wipe(up)">
                                      <p:cBhvr>
                                        <p:cTn id="71" dur="500"/>
                                        <p:tgtEl>
                                          <p:spTgt spid="67"/>
                                        </p:tgtEl>
                                      </p:cBhvr>
                                    </p:animEffect>
                                  </p:childTnLst>
                                </p:cTn>
                              </p:par>
                              <p:par>
                                <p:cTn id="72" presetID="22" presetClass="entr" presetSubtype="2" fill="hold" grpId="0" nodeType="withEffect">
                                  <p:stCondLst>
                                    <p:cond delay="0"/>
                                  </p:stCondLst>
                                  <p:childTnLst>
                                    <p:set>
                                      <p:cBhvr>
                                        <p:cTn id="73" dur="1" fill="hold">
                                          <p:stCondLst>
                                            <p:cond delay="0"/>
                                          </p:stCondLst>
                                        </p:cTn>
                                        <p:tgtEl>
                                          <p:spTgt spid="68"/>
                                        </p:tgtEl>
                                        <p:attrNameLst>
                                          <p:attrName>style.visibility</p:attrName>
                                        </p:attrNameLst>
                                      </p:cBhvr>
                                      <p:to>
                                        <p:strVal val="visible"/>
                                      </p:to>
                                    </p:set>
                                    <p:animEffect transition="in" filter="wipe(right)">
                                      <p:cBhvr>
                                        <p:cTn id="74" dur="500"/>
                                        <p:tgtEl>
                                          <p:spTgt spid="68"/>
                                        </p:tgtEl>
                                      </p:cBhvr>
                                    </p:animEffect>
                                  </p:childTnLst>
                                </p:cTn>
                              </p:par>
                            </p:childTnLst>
                          </p:cTn>
                        </p:par>
                      </p:childTnLst>
                    </p:cTn>
                  </p:par>
                  <p:par>
                    <p:cTn id="75" fill="hold">
                      <p:stCondLst>
                        <p:cond delay="indefinite"/>
                      </p:stCondLst>
                      <p:childTnLst>
                        <p:par>
                          <p:cTn id="76" fill="hold">
                            <p:stCondLst>
                              <p:cond delay="0"/>
                            </p:stCondLst>
                            <p:childTnLst>
                              <p:par>
                                <p:cTn id="77" presetID="22" presetClass="exit" presetSubtype="4" fill="hold" grpId="2" nodeType="clickEffect">
                                  <p:stCondLst>
                                    <p:cond delay="0"/>
                                  </p:stCondLst>
                                  <p:childTnLst>
                                    <p:animEffect transition="out" filter="wipe(down)">
                                      <p:cBhvr>
                                        <p:cTn id="78" dur="500"/>
                                        <p:tgtEl>
                                          <p:spTgt spid="67"/>
                                        </p:tgtEl>
                                      </p:cBhvr>
                                    </p:animEffect>
                                    <p:set>
                                      <p:cBhvr>
                                        <p:cTn id="79" dur="1" fill="hold">
                                          <p:stCondLst>
                                            <p:cond delay="499"/>
                                          </p:stCondLst>
                                        </p:cTn>
                                        <p:tgtEl>
                                          <p:spTgt spid="67"/>
                                        </p:tgtEl>
                                        <p:attrNameLst>
                                          <p:attrName>style.visibility</p:attrName>
                                        </p:attrNameLst>
                                      </p:cBhvr>
                                      <p:to>
                                        <p:strVal val="hidden"/>
                                      </p:to>
                                    </p:set>
                                  </p:childTnLst>
                                </p:cTn>
                              </p:par>
                              <p:par>
                                <p:cTn id="80" presetID="22" presetClass="exit" presetSubtype="8" fill="hold" grpId="2" nodeType="withEffect">
                                  <p:stCondLst>
                                    <p:cond delay="0"/>
                                  </p:stCondLst>
                                  <p:childTnLst>
                                    <p:animEffect transition="out" filter="wipe(left)">
                                      <p:cBhvr>
                                        <p:cTn id="81" dur="500"/>
                                        <p:tgtEl>
                                          <p:spTgt spid="68"/>
                                        </p:tgtEl>
                                      </p:cBhvr>
                                    </p:animEffect>
                                    <p:set>
                                      <p:cBhvr>
                                        <p:cTn id="82" dur="1" fill="hold">
                                          <p:stCondLst>
                                            <p:cond delay="499"/>
                                          </p:stCondLst>
                                        </p:cTn>
                                        <p:tgtEl>
                                          <p:spTgt spid="68"/>
                                        </p:tgtEl>
                                        <p:attrNameLst>
                                          <p:attrName>style.visibility</p:attrName>
                                        </p:attrNameLst>
                                      </p:cBhvr>
                                      <p:to>
                                        <p:strVal val="hidden"/>
                                      </p:to>
                                    </p:set>
                                  </p:childTnLst>
                                </p:cTn>
                              </p:par>
                            </p:childTnLst>
                          </p:cTn>
                        </p:par>
                      </p:childTnLst>
                    </p:cTn>
                  </p:par>
                  <p:par>
                    <p:cTn id="83" fill="hold">
                      <p:stCondLst>
                        <p:cond delay="indefinite"/>
                      </p:stCondLst>
                      <p:childTnLst>
                        <p:par>
                          <p:cTn id="84" fill="hold">
                            <p:stCondLst>
                              <p:cond delay="0"/>
                            </p:stCondLst>
                            <p:childTnLst>
                              <p:par>
                                <p:cTn id="85" presetID="22" presetClass="entr" presetSubtype="1" fill="hold" grpId="0" nodeType="clickEffect">
                                  <p:stCondLst>
                                    <p:cond delay="0"/>
                                  </p:stCondLst>
                                  <p:childTnLst>
                                    <p:set>
                                      <p:cBhvr>
                                        <p:cTn id="86" dur="1" fill="hold">
                                          <p:stCondLst>
                                            <p:cond delay="0"/>
                                          </p:stCondLst>
                                        </p:cTn>
                                        <p:tgtEl>
                                          <p:spTgt spid="69"/>
                                        </p:tgtEl>
                                        <p:attrNameLst>
                                          <p:attrName>style.visibility</p:attrName>
                                        </p:attrNameLst>
                                      </p:cBhvr>
                                      <p:to>
                                        <p:strVal val="visible"/>
                                      </p:to>
                                    </p:set>
                                    <p:animEffect transition="in" filter="wipe(up)">
                                      <p:cBhvr>
                                        <p:cTn id="87" dur="500"/>
                                        <p:tgtEl>
                                          <p:spTgt spid="69"/>
                                        </p:tgtEl>
                                      </p:cBhvr>
                                    </p:animEffect>
                                  </p:childTnLst>
                                </p:cTn>
                              </p:par>
                              <p:par>
                                <p:cTn id="88" presetID="22" presetClass="entr" presetSubtype="2" fill="hold" grpId="0" nodeType="withEffect">
                                  <p:stCondLst>
                                    <p:cond delay="0"/>
                                  </p:stCondLst>
                                  <p:childTnLst>
                                    <p:set>
                                      <p:cBhvr>
                                        <p:cTn id="89" dur="1" fill="hold">
                                          <p:stCondLst>
                                            <p:cond delay="0"/>
                                          </p:stCondLst>
                                        </p:cTn>
                                        <p:tgtEl>
                                          <p:spTgt spid="70"/>
                                        </p:tgtEl>
                                        <p:attrNameLst>
                                          <p:attrName>style.visibility</p:attrName>
                                        </p:attrNameLst>
                                      </p:cBhvr>
                                      <p:to>
                                        <p:strVal val="visible"/>
                                      </p:to>
                                    </p:set>
                                    <p:animEffect transition="in" filter="wipe(right)">
                                      <p:cBhvr>
                                        <p:cTn id="90" dur="500"/>
                                        <p:tgtEl>
                                          <p:spTgt spid="70"/>
                                        </p:tgtEl>
                                      </p:cBhvr>
                                    </p:animEffect>
                                  </p:childTnLst>
                                </p:cTn>
                              </p:par>
                            </p:childTnLst>
                          </p:cTn>
                        </p:par>
                      </p:childTnLst>
                    </p:cTn>
                  </p:par>
                  <p:par>
                    <p:cTn id="91" fill="hold">
                      <p:stCondLst>
                        <p:cond delay="indefinite"/>
                      </p:stCondLst>
                      <p:childTnLst>
                        <p:par>
                          <p:cTn id="92" fill="hold">
                            <p:stCondLst>
                              <p:cond delay="0"/>
                            </p:stCondLst>
                            <p:childTnLst>
                              <p:par>
                                <p:cTn id="93" presetID="22" presetClass="exit" presetSubtype="4" fill="hold" grpId="2" nodeType="clickEffect">
                                  <p:stCondLst>
                                    <p:cond delay="0"/>
                                  </p:stCondLst>
                                  <p:childTnLst>
                                    <p:animEffect transition="out" filter="wipe(down)">
                                      <p:cBhvr>
                                        <p:cTn id="94" dur="500"/>
                                        <p:tgtEl>
                                          <p:spTgt spid="69"/>
                                        </p:tgtEl>
                                      </p:cBhvr>
                                    </p:animEffect>
                                    <p:set>
                                      <p:cBhvr>
                                        <p:cTn id="95" dur="1" fill="hold">
                                          <p:stCondLst>
                                            <p:cond delay="499"/>
                                          </p:stCondLst>
                                        </p:cTn>
                                        <p:tgtEl>
                                          <p:spTgt spid="69"/>
                                        </p:tgtEl>
                                        <p:attrNameLst>
                                          <p:attrName>style.visibility</p:attrName>
                                        </p:attrNameLst>
                                      </p:cBhvr>
                                      <p:to>
                                        <p:strVal val="hidden"/>
                                      </p:to>
                                    </p:set>
                                  </p:childTnLst>
                                </p:cTn>
                              </p:par>
                              <p:par>
                                <p:cTn id="96" presetID="22" presetClass="exit" presetSubtype="8" fill="hold" grpId="2" nodeType="withEffect">
                                  <p:stCondLst>
                                    <p:cond delay="0"/>
                                  </p:stCondLst>
                                  <p:childTnLst>
                                    <p:animEffect transition="out" filter="wipe(left)">
                                      <p:cBhvr>
                                        <p:cTn id="97" dur="500"/>
                                        <p:tgtEl>
                                          <p:spTgt spid="70"/>
                                        </p:tgtEl>
                                      </p:cBhvr>
                                    </p:animEffect>
                                    <p:set>
                                      <p:cBhvr>
                                        <p:cTn id="98" dur="1" fill="hold">
                                          <p:stCondLst>
                                            <p:cond delay="499"/>
                                          </p:stCondLst>
                                        </p:cTn>
                                        <p:tgtEl>
                                          <p:spTgt spid="70"/>
                                        </p:tgtEl>
                                        <p:attrNameLst>
                                          <p:attrName>style.visibility</p:attrName>
                                        </p:attrNameLst>
                                      </p:cBhvr>
                                      <p:to>
                                        <p:strVal val="hidden"/>
                                      </p:to>
                                    </p:set>
                                  </p:childTnLst>
                                </p:cTn>
                              </p:par>
                            </p:childTnLst>
                          </p:cTn>
                        </p:par>
                      </p:childTnLst>
                    </p:cTn>
                  </p:par>
                  <p:par>
                    <p:cTn id="99" fill="hold">
                      <p:stCondLst>
                        <p:cond delay="indefinite"/>
                      </p:stCondLst>
                      <p:childTnLst>
                        <p:par>
                          <p:cTn id="100" fill="hold">
                            <p:stCondLst>
                              <p:cond delay="0"/>
                            </p:stCondLst>
                            <p:childTnLst>
                              <p:par>
                                <p:cTn id="101" presetID="22" presetClass="entr" presetSubtype="1" fill="hold" grpId="0" nodeType="clickEffect">
                                  <p:stCondLst>
                                    <p:cond delay="0"/>
                                  </p:stCondLst>
                                  <p:childTnLst>
                                    <p:set>
                                      <p:cBhvr>
                                        <p:cTn id="102" dur="1" fill="hold">
                                          <p:stCondLst>
                                            <p:cond delay="0"/>
                                          </p:stCondLst>
                                        </p:cTn>
                                        <p:tgtEl>
                                          <p:spTgt spid="71"/>
                                        </p:tgtEl>
                                        <p:attrNameLst>
                                          <p:attrName>style.visibility</p:attrName>
                                        </p:attrNameLst>
                                      </p:cBhvr>
                                      <p:to>
                                        <p:strVal val="visible"/>
                                      </p:to>
                                    </p:set>
                                    <p:animEffect transition="in" filter="wipe(up)">
                                      <p:cBhvr>
                                        <p:cTn id="103" dur="500"/>
                                        <p:tgtEl>
                                          <p:spTgt spid="71"/>
                                        </p:tgtEl>
                                      </p:cBhvr>
                                    </p:animEffect>
                                  </p:childTnLst>
                                </p:cTn>
                              </p:par>
                              <p:par>
                                <p:cTn id="104" presetID="22" presetClass="entr" presetSubtype="2" fill="hold" grpId="0" nodeType="withEffect">
                                  <p:stCondLst>
                                    <p:cond delay="0"/>
                                  </p:stCondLst>
                                  <p:childTnLst>
                                    <p:set>
                                      <p:cBhvr>
                                        <p:cTn id="105" dur="1" fill="hold">
                                          <p:stCondLst>
                                            <p:cond delay="0"/>
                                          </p:stCondLst>
                                        </p:cTn>
                                        <p:tgtEl>
                                          <p:spTgt spid="72"/>
                                        </p:tgtEl>
                                        <p:attrNameLst>
                                          <p:attrName>style.visibility</p:attrName>
                                        </p:attrNameLst>
                                      </p:cBhvr>
                                      <p:to>
                                        <p:strVal val="visible"/>
                                      </p:to>
                                    </p:set>
                                    <p:animEffect transition="in" filter="wipe(right)">
                                      <p:cBhvr>
                                        <p:cTn id="106" dur="500"/>
                                        <p:tgtEl>
                                          <p:spTgt spid="72"/>
                                        </p:tgtEl>
                                      </p:cBhvr>
                                    </p:animEffect>
                                  </p:childTnLst>
                                </p:cTn>
                              </p:par>
                            </p:childTnLst>
                          </p:cTn>
                        </p:par>
                      </p:childTnLst>
                    </p:cTn>
                  </p:par>
                  <p:par>
                    <p:cTn id="107" fill="hold">
                      <p:stCondLst>
                        <p:cond delay="indefinite"/>
                      </p:stCondLst>
                      <p:childTnLst>
                        <p:par>
                          <p:cTn id="108" fill="hold">
                            <p:stCondLst>
                              <p:cond delay="0"/>
                            </p:stCondLst>
                            <p:childTnLst>
                              <p:par>
                                <p:cTn id="109" presetID="22" presetClass="exit" presetSubtype="4" fill="hold" grpId="2" nodeType="clickEffect">
                                  <p:stCondLst>
                                    <p:cond delay="0"/>
                                  </p:stCondLst>
                                  <p:childTnLst>
                                    <p:animEffect transition="out" filter="wipe(down)">
                                      <p:cBhvr>
                                        <p:cTn id="110" dur="500"/>
                                        <p:tgtEl>
                                          <p:spTgt spid="71"/>
                                        </p:tgtEl>
                                      </p:cBhvr>
                                    </p:animEffect>
                                    <p:set>
                                      <p:cBhvr>
                                        <p:cTn id="111" dur="1" fill="hold">
                                          <p:stCondLst>
                                            <p:cond delay="499"/>
                                          </p:stCondLst>
                                        </p:cTn>
                                        <p:tgtEl>
                                          <p:spTgt spid="71"/>
                                        </p:tgtEl>
                                        <p:attrNameLst>
                                          <p:attrName>style.visibility</p:attrName>
                                        </p:attrNameLst>
                                      </p:cBhvr>
                                      <p:to>
                                        <p:strVal val="hidden"/>
                                      </p:to>
                                    </p:set>
                                  </p:childTnLst>
                                </p:cTn>
                              </p:par>
                              <p:par>
                                <p:cTn id="112" presetID="22" presetClass="exit" presetSubtype="8" fill="hold" grpId="2" nodeType="withEffect">
                                  <p:stCondLst>
                                    <p:cond delay="0"/>
                                  </p:stCondLst>
                                  <p:childTnLst>
                                    <p:animEffect transition="out" filter="wipe(left)">
                                      <p:cBhvr>
                                        <p:cTn id="113" dur="500"/>
                                        <p:tgtEl>
                                          <p:spTgt spid="72"/>
                                        </p:tgtEl>
                                      </p:cBhvr>
                                    </p:animEffect>
                                    <p:set>
                                      <p:cBhvr>
                                        <p:cTn id="114" dur="1" fill="hold">
                                          <p:stCondLst>
                                            <p:cond delay="499"/>
                                          </p:stCondLst>
                                        </p:cTn>
                                        <p:tgtEl>
                                          <p:spTgt spid="72"/>
                                        </p:tgtEl>
                                        <p:attrNameLst>
                                          <p:attrName>style.visibility</p:attrName>
                                        </p:attrNameLst>
                                      </p:cBhvr>
                                      <p:to>
                                        <p:strVal val="hidden"/>
                                      </p:to>
                                    </p:set>
                                  </p:childTnLst>
                                </p:cTn>
                              </p:par>
                            </p:childTnLst>
                          </p:cTn>
                        </p:par>
                      </p:childTnLst>
                    </p:cTn>
                  </p:par>
                  <p:par>
                    <p:cTn id="115" fill="hold">
                      <p:stCondLst>
                        <p:cond delay="indefinite"/>
                      </p:stCondLst>
                      <p:childTnLst>
                        <p:par>
                          <p:cTn id="116" fill="hold">
                            <p:stCondLst>
                              <p:cond delay="0"/>
                            </p:stCondLst>
                            <p:childTnLst>
                              <p:par>
                                <p:cTn id="117" presetID="22" presetClass="entr" presetSubtype="1" fill="hold" grpId="0" nodeType="clickEffect">
                                  <p:stCondLst>
                                    <p:cond delay="0"/>
                                  </p:stCondLst>
                                  <p:childTnLst>
                                    <p:set>
                                      <p:cBhvr>
                                        <p:cTn id="118" dur="1" fill="hold">
                                          <p:stCondLst>
                                            <p:cond delay="0"/>
                                          </p:stCondLst>
                                        </p:cTn>
                                        <p:tgtEl>
                                          <p:spTgt spid="73"/>
                                        </p:tgtEl>
                                        <p:attrNameLst>
                                          <p:attrName>style.visibility</p:attrName>
                                        </p:attrNameLst>
                                      </p:cBhvr>
                                      <p:to>
                                        <p:strVal val="visible"/>
                                      </p:to>
                                    </p:set>
                                    <p:animEffect transition="in" filter="wipe(up)">
                                      <p:cBhvr>
                                        <p:cTn id="119" dur="500"/>
                                        <p:tgtEl>
                                          <p:spTgt spid="73"/>
                                        </p:tgtEl>
                                      </p:cBhvr>
                                    </p:animEffect>
                                  </p:childTnLst>
                                </p:cTn>
                              </p:par>
                              <p:par>
                                <p:cTn id="120" presetID="22" presetClass="entr" presetSubtype="2" fill="hold" grpId="0" nodeType="withEffect">
                                  <p:stCondLst>
                                    <p:cond delay="0"/>
                                  </p:stCondLst>
                                  <p:childTnLst>
                                    <p:set>
                                      <p:cBhvr>
                                        <p:cTn id="121" dur="1" fill="hold">
                                          <p:stCondLst>
                                            <p:cond delay="0"/>
                                          </p:stCondLst>
                                        </p:cTn>
                                        <p:tgtEl>
                                          <p:spTgt spid="74"/>
                                        </p:tgtEl>
                                        <p:attrNameLst>
                                          <p:attrName>style.visibility</p:attrName>
                                        </p:attrNameLst>
                                      </p:cBhvr>
                                      <p:to>
                                        <p:strVal val="visible"/>
                                      </p:to>
                                    </p:set>
                                    <p:animEffect transition="in" filter="wipe(right)">
                                      <p:cBhvr>
                                        <p:cTn id="122" dur="500"/>
                                        <p:tgtEl>
                                          <p:spTgt spid="74"/>
                                        </p:tgtEl>
                                      </p:cBhvr>
                                    </p:animEffect>
                                  </p:childTnLst>
                                </p:cTn>
                              </p:par>
                            </p:childTnLst>
                          </p:cTn>
                        </p:par>
                      </p:childTnLst>
                    </p:cTn>
                  </p:par>
                  <p:par>
                    <p:cTn id="123" fill="hold">
                      <p:stCondLst>
                        <p:cond delay="indefinite"/>
                      </p:stCondLst>
                      <p:childTnLst>
                        <p:par>
                          <p:cTn id="124" fill="hold">
                            <p:stCondLst>
                              <p:cond delay="0"/>
                            </p:stCondLst>
                            <p:childTnLst>
                              <p:par>
                                <p:cTn id="125" presetID="22" presetClass="exit" presetSubtype="4" fill="hold" grpId="2" nodeType="clickEffect">
                                  <p:stCondLst>
                                    <p:cond delay="0"/>
                                  </p:stCondLst>
                                  <p:childTnLst>
                                    <p:animEffect transition="out" filter="wipe(down)">
                                      <p:cBhvr>
                                        <p:cTn id="126" dur="500"/>
                                        <p:tgtEl>
                                          <p:spTgt spid="73"/>
                                        </p:tgtEl>
                                      </p:cBhvr>
                                    </p:animEffect>
                                    <p:set>
                                      <p:cBhvr>
                                        <p:cTn id="127" dur="1" fill="hold">
                                          <p:stCondLst>
                                            <p:cond delay="499"/>
                                          </p:stCondLst>
                                        </p:cTn>
                                        <p:tgtEl>
                                          <p:spTgt spid="73"/>
                                        </p:tgtEl>
                                        <p:attrNameLst>
                                          <p:attrName>style.visibility</p:attrName>
                                        </p:attrNameLst>
                                      </p:cBhvr>
                                      <p:to>
                                        <p:strVal val="hidden"/>
                                      </p:to>
                                    </p:set>
                                  </p:childTnLst>
                                </p:cTn>
                              </p:par>
                              <p:par>
                                <p:cTn id="128" presetID="22" presetClass="exit" presetSubtype="8" fill="hold" grpId="2" nodeType="withEffect">
                                  <p:stCondLst>
                                    <p:cond delay="0"/>
                                  </p:stCondLst>
                                  <p:childTnLst>
                                    <p:animEffect transition="out" filter="wipe(left)">
                                      <p:cBhvr>
                                        <p:cTn id="129" dur="500"/>
                                        <p:tgtEl>
                                          <p:spTgt spid="74"/>
                                        </p:tgtEl>
                                      </p:cBhvr>
                                    </p:animEffect>
                                    <p:set>
                                      <p:cBhvr>
                                        <p:cTn id="130" dur="1" fill="hold">
                                          <p:stCondLst>
                                            <p:cond delay="499"/>
                                          </p:stCondLst>
                                        </p:cTn>
                                        <p:tgtEl>
                                          <p:spTgt spid="74"/>
                                        </p:tgtEl>
                                        <p:attrNameLst>
                                          <p:attrName>style.visibility</p:attrName>
                                        </p:attrNameLst>
                                      </p:cBhvr>
                                      <p:to>
                                        <p:strVal val="hidden"/>
                                      </p:to>
                                    </p:set>
                                  </p:childTnLst>
                                </p:cTn>
                              </p:par>
                            </p:childTnLst>
                          </p:cTn>
                        </p:par>
                      </p:childTnLst>
                    </p:cTn>
                  </p:par>
                  <p:par>
                    <p:cTn id="131" fill="hold">
                      <p:stCondLst>
                        <p:cond delay="indefinite"/>
                      </p:stCondLst>
                      <p:childTnLst>
                        <p:par>
                          <p:cTn id="132" fill="hold">
                            <p:stCondLst>
                              <p:cond delay="0"/>
                            </p:stCondLst>
                            <p:childTnLst>
                              <p:par>
                                <p:cTn id="133" presetID="22" presetClass="entr" presetSubtype="1" fill="hold" grpId="0" nodeType="clickEffect">
                                  <p:stCondLst>
                                    <p:cond delay="0"/>
                                  </p:stCondLst>
                                  <p:childTnLst>
                                    <p:set>
                                      <p:cBhvr>
                                        <p:cTn id="134" dur="1" fill="hold">
                                          <p:stCondLst>
                                            <p:cond delay="0"/>
                                          </p:stCondLst>
                                        </p:cTn>
                                        <p:tgtEl>
                                          <p:spTgt spid="75"/>
                                        </p:tgtEl>
                                        <p:attrNameLst>
                                          <p:attrName>style.visibility</p:attrName>
                                        </p:attrNameLst>
                                      </p:cBhvr>
                                      <p:to>
                                        <p:strVal val="visible"/>
                                      </p:to>
                                    </p:set>
                                    <p:animEffect transition="in" filter="wipe(up)">
                                      <p:cBhvr>
                                        <p:cTn id="135" dur="500"/>
                                        <p:tgtEl>
                                          <p:spTgt spid="75"/>
                                        </p:tgtEl>
                                      </p:cBhvr>
                                    </p:animEffect>
                                  </p:childTnLst>
                                </p:cTn>
                              </p:par>
                              <p:par>
                                <p:cTn id="136" presetID="22" presetClass="entr" presetSubtype="2" fill="hold" grpId="0" nodeType="withEffect">
                                  <p:stCondLst>
                                    <p:cond delay="0"/>
                                  </p:stCondLst>
                                  <p:childTnLst>
                                    <p:set>
                                      <p:cBhvr>
                                        <p:cTn id="137" dur="1" fill="hold">
                                          <p:stCondLst>
                                            <p:cond delay="0"/>
                                          </p:stCondLst>
                                        </p:cTn>
                                        <p:tgtEl>
                                          <p:spTgt spid="76"/>
                                        </p:tgtEl>
                                        <p:attrNameLst>
                                          <p:attrName>style.visibility</p:attrName>
                                        </p:attrNameLst>
                                      </p:cBhvr>
                                      <p:to>
                                        <p:strVal val="visible"/>
                                      </p:to>
                                    </p:set>
                                    <p:animEffect transition="in" filter="wipe(right)">
                                      <p:cBhvr>
                                        <p:cTn id="138" dur="500"/>
                                        <p:tgtEl>
                                          <p:spTgt spid="76"/>
                                        </p:tgtEl>
                                      </p:cBhvr>
                                    </p:animEffect>
                                  </p:childTnLst>
                                </p:cTn>
                              </p:par>
                            </p:childTnLst>
                          </p:cTn>
                        </p:par>
                      </p:childTnLst>
                    </p:cTn>
                  </p:par>
                  <p:par>
                    <p:cTn id="139" fill="hold">
                      <p:stCondLst>
                        <p:cond delay="indefinite"/>
                      </p:stCondLst>
                      <p:childTnLst>
                        <p:par>
                          <p:cTn id="140" fill="hold">
                            <p:stCondLst>
                              <p:cond delay="0"/>
                            </p:stCondLst>
                            <p:childTnLst>
                              <p:par>
                                <p:cTn id="141" presetID="22" presetClass="exit" presetSubtype="4" fill="hold" grpId="2" nodeType="clickEffect">
                                  <p:stCondLst>
                                    <p:cond delay="0"/>
                                  </p:stCondLst>
                                  <p:childTnLst>
                                    <p:animEffect transition="out" filter="wipe(down)">
                                      <p:cBhvr>
                                        <p:cTn id="142" dur="500"/>
                                        <p:tgtEl>
                                          <p:spTgt spid="75"/>
                                        </p:tgtEl>
                                      </p:cBhvr>
                                    </p:animEffect>
                                    <p:set>
                                      <p:cBhvr>
                                        <p:cTn id="143" dur="1" fill="hold">
                                          <p:stCondLst>
                                            <p:cond delay="499"/>
                                          </p:stCondLst>
                                        </p:cTn>
                                        <p:tgtEl>
                                          <p:spTgt spid="75"/>
                                        </p:tgtEl>
                                        <p:attrNameLst>
                                          <p:attrName>style.visibility</p:attrName>
                                        </p:attrNameLst>
                                      </p:cBhvr>
                                      <p:to>
                                        <p:strVal val="hidden"/>
                                      </p:to>
                                    </p:set>
                                  </p:childTnLst>
                                </p:cTn>
                              </p:par>
                              <p:par>
                                <p:cTn id="144" presetID="22" presetClass="exit" presetSubtype="8" fill="hold" grpId="2" nodeType="withEffect">
                                  <p:stCondLst>
                                    <p:cond delay="0"/>
                                  </p:stCondLst>
                                  <p:childTnLst>
                                    <p:animEffect transition="out" filter="wipe(left)">
                                      <p:cBhvr>
                                        <p:cTn id="145" dur="500"/>
                                        <p:tgtEl>
                                          <p:spTgt spid="76"/>
                                        </p:tgtEl>
                                      </p:cBhvr>
                                    </p:animEffect>
                                    <p:set>
                                      <p:cBhvr>
                                        <p:cTn id="146" dur="1" fill="hold">
                                          <p:stCondLst>
                                            <p:cond delay="499"/>
                                          </p:stCondLst>
                                        </p:cTn>
                                        <p:tgtEl>
                                          <p:spTgt spid="76"/>
                                        </p:tgtEl>
                                        <p:attrNameLst>
                                          <p:attrName>style.visibility</p:attrName>
                                        </p:attrNameLst>
                                      </p:cBhvr>
                                      <p:to>
                                        <p:strVal val="hidden"/>
                                      </p:to>
                                    </p:set>
                                  </p:childTnLst>
                                </p:cTn>
                              </p:par>
                            </p:childTnLst>
                          </p:cTn>
                        </p:par>
                      </p:childTnLst>
                    </p:cTn>
                  </p:par>
                  <p:par>
                    <p:cTn id="147" fill="hold">
                      <p:stCondLst>
                        <p:cond delay="indefinite"/>
                      </p:stCondLst>
                      <p:childTnLst>
                        <p:par>
                          <p:cTn id="148" fill="hold">
                            <p:stCondLst>
                              <p:cond delay="0"/>
                            </p:stCondLst>
                            <p:childTnLst>
                              <p:par>
                                <p:cTn id="149" presetID="22" presetClass="entr" presetSubtype="1" fill="hold" grpId="0" nodeType="clickEffect">
                                  <p:stCondLst>
                                    <p:cond delay="0"/>
                                  </p:stCondLst>
                                  <p:childTnLst>
                                    <p:set>
                                      <p:cBhvr>
                                        <p:cTn id="150" dur="1" fill="hold">
                                          <p:stCondLst>
                                            <p:cond delay="0"/>
                                          </p:stCondLst>
                                        </p:cTn>
                                        <p:tgtEl>
                                          <p:spTgt spid="77"/>
                                        </p:tgtEl>
                                        <p:attrNameLst>
                                          <p:attrName>style.visibility</p:attrName>
                                        </p:attrNameLst>
                                      </p:cBhvr>
                                      <p:to>
                                        <p:strVal val="visible"/>
                                      </p:to>
                                    </p:set>
                                    <p:animEffect transition="in" filter="wipe(up)">
                                      <p:cBhvr>
                                        <p:cTn id="151" dur="500"/>
                                        <p:tgtEl>
                                          <p:spTgt spid="77"/>
                                        </p:tgtEl>
                                      </p:cBhvr>
                                    </p:animEffect>
                                  </p:childTnLst>
                                </p:cTn>
                              </p:par>
                              <p:par>
                                <p:cTn id="152" presetID="22" presetClass="entr" presetSubtype="2" fill="hold" grpId="0" nodeType="withEffect">
                                  <p:stCondLst>
                                    <p:cond delay="0"/>
                                  </p:stCondLst>
                                  <p:childTnLst>
                                    <p:set>
                                      <p:cBhvr>
                                        <p:cTn id="153" dur="1" fill="hold">
                                          <p:stCondLst>
                                            <p:cond delay="0"/>
                                          </p:stCondLst>
                                        </p:cTn>
                                        <p:tgtEl>
                                          <p:spTgt spid="78"/>
                                        </p:tgtEl>
                                        <p:attrNameLst>
                                          <p:attrName>style.visibility</p:attrName>
                                        </p:attrNameLst>
                                      </p:cBhvr>
                                      <p:to>
                                        <p:strVal val="visible"/>
                                      </p:to>
                                    </p:set>
                                    <p:animEffect transition="in" filter="wipe(right)">
                                      <p:cBhvr>
                                        <p:cTn id="154" dur="500"/>
                                        <p:tgtEl>
                                          <p:spTgt spid="78"/>
                                        </p:tgtEl>
                                      </p:cBhvr>
                                    </p:animEffect>
                                  </p:childTnLst>
                                </p:cTn>
                              </p:par>
                            </p:childTnLst>
                          </p:cTn>
                        </p:par>
                      </p:childTnLst>
                    </p:cTn>
                  </p:par>
                  <p:par>
                    <p:cTn id="155" fill="hold">
                      <p:stCondLst>
                        <p:cond delay="indefinite"/>
                      </p:stCondLst>
                      <p:childTnLst>
                        <p:par>
                          <p:cTn id="156" fill="hold">
                            <p:stCondLst>
                              <p:cond delay="0"/>
                            </p:stCondLst>
                            <p:childTnLst>
                              <p:par>
                                <p:cTn id="157" presetID="22" presetClass="exit" presetSubtype="4" fill="hold" grpId="2" nodeType="clickEffect">
                                  <p:stCondLst>
                                    <p:cond delay="0"/>
                                  </p:stCondLst>
                                  <p:childTnLst>
                                    <p:animEffect transition="out" filter="wipe(down)">
                                      <p:cBhvr>
                                        <p:cTn id="158" dur="500"/>
                                        <p:tgtEl>
                                          <p:spTgt spid="77"/>
                                        </p:tgtEl>
                                      </p:cBhvr>
                                    </p:animEffect>
                                    <p:set>
                                      <p:cBhvr>
                                        <p:cTn id="159" dur="1" fill="hold">
                                          <p:stCondLst>
                                            <p:cond delay="499"/>
                                          </p:stCondLst>
                                        </p:cTn>
                                        <p:tgtEl>
                                          <p:spTgt spid="77"/>
                                        </p:tgtEl>
                                        <p:attrNameLst>
                                          <p:attrName>style.visibility</p:attrName>
                                        </p:attrNameLst>
                                      </p:cBhvr>
                                      <p:to>
                                        <p:strVal val="hidden"/>
                                      </p:to>
                                    </p:set>
                                  </p:childTnLst>
                                </p:cTn>
                              </p:par>
                              <p:par>
                                <p:cTn id="160" presetID="22" presetClass="exit" presetSubtype="8" fill="hold" grpId="2" nodeType="withEffect">
                                  <p:stCondLst>
                                    <p:cond delay="0"/>
                                  </p:stCondLst>
                                  <p:childTnLst>
                                    <p:animEffect transition="out" filter="wipe(left)">
                                      <p:cBhvr>
                                        <p:cTn id="161" dur="500"/>
                                        <p:tgtEl>
                                          <p:spTgt spid="78"/>
                                        </p:tgtEl>
                                      </p:cBhvr>
                                    </p:animEffect>
                                    <p:set>
                                      <p:cBhvr>
                                        <p:cTn id="162" dur="1" fill="hold">
                                          <p:stCondLst>
                                            <p:cond delay="499"/>
                                          </p:stCondLst>
                                        </p:cTn>
                                        <p:tgtEl>
                                          <p:spTgt spid="78"/>
                                        </p:tgtEl>
                                        <p:attrNameLst>
                                          <p:attrName>style.visibility</p:attrName>
                                        </p:attrNameLst>
                                      </p:cBhvr>
                                      <p:to>
                                        <p:strVal val="hidden"/>
                                      </p:to>
                                    </p:set>
                                  </p:childTnLst>
                                </p:cTn>
                              </p:par>
                            </p:childTnLst>
                          </p:cTn>
                        </p:par>
                      </p:childTnLst>
                    </p:cTn>
                  </p:par>
                  <p:par>
                    <p:cTn id="163" fill="hold">
                      <p:stCondLst>
                        <p:cond delay="indefinite"/>
                      </p:stCondLst>
                      <p:childTnLst>
                        <p:par>
                          <p:cTn id="164" fill="hold">
                            <p:stCondLst>
                              <p:cond delay="0"/>
                            </p:stCondLst>
                            <p:childTnLst>
                              <p:par>
                                <p:cTn id="165" presetID="22" presetClass="entr" presetSubtype="1" fill="hold" grpId="0" nodeType="clickEffect">
                                  <p:stCondLst>
                                    <p:cond delay="0"/>
                                  </p:stCondLst>
                                  <p:childTnLst>
                                    <p:set>
                                      <p:cBhvr>
                                        <p:cTn id="166" dur="1" fill="hold">
                                          <p:stCondLst>
                                            <p:cond delay="0"/>
                                          </p:stCondLst>
                                        </p:cTn>
                                        <p:tgtEl>
                                          <p:spTgt spid="79"/>
                                        </p:tgtEl>
                                        <p:attrNameLst>
                                          <p:attrName>style.visibility</p:attrName>
                                        </p:attrNameLst>
                                      </p:cBhvr>
                                      <p:to>
                                        <p:strVal val="visible"/>
                                      </p:to>
                                    </p:set>
                                    <p:animEffect transition="in" filter="wipe(up)">
                                      <p:cBhvr>
                                        <p:cTn id="167" dur="500"/>
                                        <p:tgtEl>
                                          <p:spTgt spid="79"/>
                                        </p:tgtEl>
                                      </p:cBhvr>
                                    </p:animEffect>
                                  </p:childTnLst>
                                </p:cTn>
                              </p:par>
                              <p:par>
                                <p:cTn id="168" presetID="22" presetClass="entr" presetSubtype="2" fill="hold" grpId="0" nodeType="withEffect">
                                  <p:stCondLst>
                                    <p:cond delay="0"/>
                                  </p:stCondLst>
                                  <p:childTnLst>
                                    <p:set>
                                      <p:cBhvr>
                                        <p:cTn id="169" dur="1" fill="hold">
                                          <p:stCondLst>
                                            <p:cond delay="0"/>
                                          </p:stCondLst>
                                        </p:cTn>
                                        <p:tgtEl>
                                          <p:spTgt spid="80"/>
                                        </p:tgtEl>
                                        <p:attrNameLst>
                                          <p:attrName>style.visibility</p:attrName>
                                        </p:attrNameLst>
                                      </p:cBhvr>
                                      <p:to>
                                        <p:strVal val="visible"/>
                                      </p:to>
                                    </p:set>
                                    <p:animEffect transition="in" filter="wipe(right)">
                                      <p:cBhvr>
                                        <p:cTn id="170" dur="500"/>
                                        <p:tgtEl>
                                          <p:spTgt spid="80"/>
                                        </p:tgtEl>
                                      </p:cBhvr>
                                    </p:animEffect>
                                  </p:childTnLst>
                                </p:cTn>
                              </p:par>
                            </p:childTnLst>
                          </p:cTn>
                        </p:par>
                      </p:childTnLst>
                    </p:cTn>
                  </p:par>
                  <p:par>
                    <p:cTn id="171" fill="hold">
                      <p:stCondLst>
                        <p:cond delay="indefinite"/>
                      </p:stCondLst>
                      <p:childTnLst>
                        <p:par>
                          <p:cTn id="172" fill="hold">
                            <p:stCondLst>
                              <p:cond delay="0"/>
                            </p:stCondLst>
                            <p:childTnLst>
                              <p:par>
                                <p:cTn id="173" presetID="22" presetClass="exit" presetSubtype="4" fill="hold" grpId="2" nodeType="clickEffect">
                                  <p:stCondLst>
                                    <p:cond delay="0"/>
                                  </p:stCondLst>
                                  <p:childTnLst>
                                    <p:animEffect transition="out" filter="wipe(down)">
                                      <p:cBhvr>
                                        <p:cTn id="174" dur="500"/>
                                        <p:tgtEl>
                                          <p:spTgt spid="79"/>
                                        </p:tgtEl>
                                      </p:cBhvr>
                                    </p:animEffect>
                                    <p:set>
                                      <p:cBhvr>
                                        <p:cTn id="175" dur="1" fill="hold">
                                          <p:stCondLst>
                                            <p:cond delay="499"/>
                                          </p:stCondLst>
                                        </p:cTn>
                                        <p:tgtEl>
                                          <p:spTgt spid="79"/>
                                        </p:tgtEl>
                                        <p:attrNameLst>
                                          <p:attrName>style.visibility</p:attrName>
                                        </p:attrNameLst>
                                      </p:cBhvr>
                                      <p:to>
                                        <p:strVal val="hidden"/>
                                      </p:to>
                                    </p:set>
                                  </p:childTnLst>
                                </p:cTn>
                              </p:par>
                              <p:par>
                                <p:cTn id="176" presetID="22" presetClass="exit" presetSubtype="8" fill="hold" grpId="2" nodeType="withEffect">
                                  <p:stCondLst>
                                    <p:cond delay="0"/>
                                  </p:stCondLst>
                                  <p:childTnLst>
                                    <p:animEffect transition="out" filter="wipe(left)">
                                      <p:cBhvr>
                                        <p:cTn id="177" dur="500"/>
                                        <p:tgtEl>
                                          <p:spTgt spid="80"/>
                                        </p:tgtEl>
                                      </p:cBhvr>
                                    </p:animEffect>
                                    <p:set>
                                      <p:cBhvr>
                                        <p:cTn id="178" dur="1" fill="hold">
                                          <p:stCondLst>
                                            <p:cond delay="499"/>
                                          </p:stCondLst>
                                        </p:cTn>
                                        <p:tgtEl>
                                          <p:spTgt spid="80"/>
                                        </p:tgtEl>
                                        <p:attrNameLst>
                                          <p:attrName>style.visibility</p:attrName>
                                        </p:attrNameLst>
                                      </p:cBhvr>
                                      <p:to>
                                        <p:strVal val="hidden"/>
                                      </p:to>
                                    </p:set>
                                  </p:childTnLst>
                                </p:cTn>
                              </p:par>
                            </p:childTnLst>
                          </p:cTn>
                        </p:par>
                      </p:childTnLst>
                    </p:cTn>
                  </p:par>
                  <p:par>
                    <p:cTn id="179" fill="hold">
                      <p:stCondLst>
                        <p:cond delay="indefinite"/>
                      </p:stCondLst>
                      <p:childTnLst>
                        <p:par>
                          <p:cTn id="180" fill="hold">
                            <p:stCondLst>
                              <p:cond delay="0"/>
                            </p:stCondLst>
                            <p:childTnLst>
                              <p:par>
                                <p:cTn id="181" presetID="22" presetClass="entr" presetSubtype="1" fill="hold" grpId="0" nodeType="clickEffect">
                                  <p:stCondLst>
                                    <p:cond delay="0"/>
                                  </p:stCondLst>
                                  <p:childTnLst>
                                    <p:set>
                                      <p:cBhvr>
                                        <p:cTn id="182" dur="1" fill="hold">
                                          <p:stCondLst>
                                            <p:cond delay="0"/>
                                          </p:stCondLst>
                                        </p:cTn>
                                        <p:tgtEl>
                                          <p:spTgt spid="81"/>
                                        </p:tgtEl>
                                        <p:attrNameLst>
                                          <p:attrName>style.visibility</p:attrName>
                                        </p:attrNameLst>
                                      </p:cBhvr>
                                      <p:to>
                                        <p:strVal val="visible"/>
                                      </p:to>
                                    </p:set>
                                    <p:animEffect transition="in" filter="wipe(up)">
                                      <p:cBhvr>
                                        <p:cTn id="183" dur="500"/>
                                        <p:tgtEl>
                                          <p:spTgt spid="81"/>
                                        </p:tgtEl>
                                      </p:cBhvr>
                                    </p:animEffect>
                                  </p:childTnLst>
                                </p:cTn>
                              </p:par>
                              <p:par>
                                <p:cTn id="184" presetID="22" presetClass="entr" presetSubtype="2" fill="hold" grpId="0" nodeType="withEffect">
                                  <p:stCondLst>
                                    <p:cond delay="0"/>
                                  </p:stCondLst>
                                  <p:childTnLst>
                                    <p:set>
                                      <p:cBhvr>
                                        <p:cTn id="185" dur="1" fill="hold">
                                          <p:stCondLst>
                                            <p:cond delay="0"/>
                                          </p:stCondLst>
                                        </p:cTn>
                                        <p:tgtEl>
                                          <p:spTgt spid="82"/>
                                        </p:tgtEl>
                                        <p:attrNameLst>
                                          <p:attrName>style.visibility</p:attrName>
                                        </p:attrNameLst>
                                      </p:cBhvr>
                                      <p:to>
                                        <p:strVal val="visible"/>
                                      </p:to>
                                    </p:set>
                                    <p:animEffect transition="in" filter="wipe(right)">
                                      <p:cBhvr>
                                        <p:cTn id="186" dur="500"/>
                                        <p:tgtEl>
                                          <p:spTgt spid="82"/>
                                        </p:tgtEl>
                                      </p:cBhvr>
                                    </p:animEffect>
                                  </p:childTnLst>
                                </p:cTn>
                              </p:par>
                            </p:childTnLst>
                          </p:cTn>
                        </p:par>
                      </p:childTnLst>
                    </p:cTn>
                  </p:par>
                  <p:par>
                    <p:cTn id="187" fill="hold">
                      <p:stCondLst>
                        <p:cond delay="indefinite"/>
                      </p:stCondLst>
                      <p:childTnLst>
                        <p:par>
                          <p:cTn id="188" fill="hold">
                            <p:stCondLst>
                              <p:cond delay="0"/>
                            </p:stCondLst>
                            <p:childTnLst>
                              <p:par>
                                <p:cTn id="189" presetID="22" presetClass="exit" presetSubtype="4" fill="hold" grpId="2" nodeType="clickEffect">
                                  <p:stCondLst>
                                    <p:cond delay="0"/>
                                  </p:stCondLst>
                                  <p:childTnLst>
                                    <p:animEffect transition="out" filter="wipe(down)">
                                      <p:cBhvr>
                                        <p:cTn id="190" dur="500"/>
                                        <p:tgtEl>
                                          <p:spTgt spid="81"/>
                                        </p:tgtEl>
                                      </p:cBhvr>
                                    </p:animEffect>
                                    <p:set>
                                      <p:cBhvr>
                                        <p:cTn id="191" dur="1" fill="hold">
                                          <p:stCondLst>
                                            <p:cond delay="499"/>
                                          </p:stCondLst>
                                        </p:cTn>
                                        <p:tgtEl>
                                          <p:spTgt spid="81"/>
                                        </p:tgtEl>
                                        <p:attrNameLst>
                                          <p:attrName>style.visibility</p:attrName>
                                        </p:attrNameLst>
                                      </p:cBhvr>
                                      <p:to>
                                        <p:strVal val="hidden"/>
                                      </p:to>
                                    </p:set>
                                  </p:childTnLst>
                                </p:cTn>
                              </p:par>
                              <p:par>
                                <p:cTn id="192" presetID="22" presetClass="exit" presetSubtype="8" fill="hold" grpId="2" nodeType="withEffect">
                                  <p:stCondLst>
                                    <p:cond delay="0"/>
                                  </p:stCondLst>
                                  <p:childTnLst>
                                    <p:animEffect transition="out" filter="wipe(left)">
                                      <p:cBhvr>
                                        <p:cTn id="193" dur="500"/>
                                        <p:tgtEl>
                                          <p:spTgt spid="82"/>
                                        </p:tgtEl>
                                      </p:cBhvr>
                                    </p:animEffect>
                                    <p:set>
                                      <p:cBhvr>
                                        <p:cTn id="194" dur="1" fill="hold">
                                          <p:stCondLst>
                                            <p:cond delay="499"/>
                                          </p:stCondLst>
                                        </p:cTn>
                                        <p:tgtEl>
                                          <p:spTgt spid="82"/>
                                        </p:tgtEl>
                                        <p:attrNameLst>
                                          <p:attrName>style.visibility</p:attrName>
                                        </p:attrNameLst>
                                      </p:cBhvr>
                                      <p:to>
                                        <p:strVal val="hidden"/>
                                      </p:to>
                                    </p:set>
                                  </p:childTnLst>
                                </p:cTn>
                              </p:par>
                            </p:childTnLst>
                          </p:cTn>
                        </p:par>
                      </p:childTnLst>
                    </p:cTn>
                  </p:par>
                  <p:par>
                    <p:cTn id="195" fill="hold">
                      <p:stCondLst>
                        <p:cond delay="indefinite"/>
                      </p:stCondLst>
                      <p:childTnLst>
                        <p:par>
                          <p:cTn id="196" fill="hold">
                            <p:stCondLst>
                              <p:cond delay="0"/>
                            </p:stCondLst>
                            <p:childTnLst>
                              <p:par>
                                <p:cTn id="197" presetID="22" presetClass="entr" presetSubtype="1" fill="hold" grpId="0" nodeType="clickEffect">
                                  <p:stCondLst>
                                    <p:cond delay="0"/>
                                  </p:stCondLst>
                                  <p:childTnLst>
                                    <p:set>
                                      <p:cBhvr>
                                        <p:cTn id="198" dur="1" fill="hold">
                                          <p:stCondLst>
                                            <p:cond delay="0"/>
                                          </p:stCondLst>
                                        </p:cTn>
                                        <p:tgtEl>
                                          <p:spTgt spid="83"/>
                                        </p:tgtEl>
                                        <p:attrNameLst>
                                          <p:attrName>style.visibility</p:attrName>
                                        </p:attrNameLst>
                                      </p:cBhvr>
                                      <p:to>
                                        <p:strVal val="visible"/>
                                      </p:to>
                                    </p:set>
                                    <p:animEffect transition="in" filter="wipe(up)">
                                      <p:cBhvr>
                                        <p:cTn id="199" dur="500"/>
                                        <p:tgtEl>
                                          <p:spTgt spid="83"/>
                                        </p:tgtEl>
                                      </p:cBhvr>
                                    </p:animEffect>
                                  </p:childTnLst>
                                </p:cTn>
                              </p:par>
                              <p:par>
                                <p:cTn id="200" presetID="22" presetClass="entr" presetSubtype="2" fill="hold" grpId="0" nodeType="withEffect">
                                  <p:stCondLst>
                                    <p:cond delay="0"/>
                                  </p:stCondLst>
                                  <p:childTnLst>
                                    <p:set>
                                      <p:cBhvr>
                                        <p:cTn id="201" dur="1" fill="hold">
                                          <p:stCondLst>
                                            <p:cond delay="0"/>
                                          </p:stCondLst>
                                        </p:cTn>
                                        <p:tgtEl>
                                          <p:spTgt spid="84"/>
                                        </p:tgtEl>
                                        <p:attrNameLst>
                                          <p:attrName>style.visibility</p:attrName>
                                        </p:attrNameLst>
                                      </p:cBhvr>
                                      <p:to>
                                        <p:strVal val="visible"/>
                                      </p:to>
                                    </p:set>
                                    <p:animEffect transition="in" filter="wipe(right)">
                                      <p:cBhvr>
                                        <p:cTn id="202" dur="500"/>
                                        <p:tgtEl>
                                          <p:spTgt spid="84"/>
                                        </p:tgtEl>
                                      </p:cBhvr>
                                    </p:animEffect>
                                  </p:childTnLst>
                                </p:cTn>
                              </p:par>
                            </p:childTnLst>
                          </p:cTn>
                        </p:par>
                      </p:childTnLst>
                    </p:cTn>
                  </p:par>
                  <p:par>
                    <p:cTn id="203" fill="hold">
                      <p:stCondLst>
                        <p:cond delay="indefinite"/>
                      </p:stCondLst>
                      <p:childTnLst>
                        <p:par>
                          <p:cTn id="204" fill="hold">
                            <p:stCondLst>
                              <p:cond delay="0"/>
                            </p:stCondLst>
                            <p:childTnLst>
                              <p:par>
                                <p:cTn id="205" presetID="22" presetClass="exit" presetSubtype="4" fill="hold" grpId="2" nodeType="clickEffect">
                                  <p:stCondLst>
                                    <p:cond delay="0"/>
                                  </p:stCondLst>
                                  <p:childTnLst>
                                    <p:animEffect transition="out" filter="wipe(down)">
                                      <p:cBhvr>
                                        <p:cTn id="206" dur="500"/>
                                        <p:tgtEl>
                                          <p:spTgt spid="83"/>
                                        </p:tgtEl>
                                      </p:cBhvr>
                                    </p:animEffect>
                                    <p:set>
                                      <p:cBhvr>
                                        <p:cTn id="207" dur="1" fill="hold">
                                          <p:stCondLst>
                                            <p:cond delay="499"/>
                                          </p:stCondLst>
                                        </p:cTn>
                                        <p:tgtEl>
                                          <p:spTgt spid="83"/>
                                        </p:tgtEl>
                                        <p:attrNameLst>
                                          <p:attrName>style.visibility</p:attrName>
                                        </p:attrNameLst>
                                      </p:cBhvr>
                                      <p:to>
                                        <p:strVal val="hidden"/>
                                      </p:to>
                                    </p:set>
                                  </p:childTnLst>
                                </p:cTn>
                              </p:par>
                              <p:par>
                                <p:cTn id="208" presetID="22" presetClass="exit" presetSubtype="8" fill="hold" grpId="2" nodeType="withEffect">
                                  <p:stCondLst>
                                    <p:cond delay="0"/>
                                  </p:stCondLst>
                                  <p:childTnLst>
                                    <p:animEffect transition="out" filter="wipe(left)">
                                      <p:cBhvr>
                                        <p:cTn id="209" dur="500"/>
                                        <p:tgtEl>
                                          <p:spTgt spid="84"/>
                                        </p:tgtEl>
                                      </p:cBhvr>
                                    </p:animEffect>
                                    <p:set>
                                      <p:cBhvr>
                                        <p:cTn id="210" dur="1" fill="hold">
                                          <p:stCondLst>
                                            <p:cond delay="499"/>
                                          </p:stCondLst>
                                        </p:cTn>
                                        <p:tgtEl>
                                          <p:spTgt spid="84"/>
                                        </p:tgtEl>
                                        <p:attrNameLst>
                                          <p:attrName>style.visibility</p:attrName>
                                        </p:attrNameLst>
                                      </p:cBhvr>
                                      <p:to>
                                        <p:strVal val="hidden"/>
                                      </p:to>
                                    </p:set>
                                  </p:childTnLst>
                                </p:cTn>
                              </p:par>
                            </p:childTnLst>
                          </p:cTn>
                        </p:par>
                      </p:childTnLst>
                    </p:cTn>
                  </p:par>
                  <p:par>
                    <p:cTn id="211" fill="hold">
                      <p:stCondLst>
                        <p:cond delay="indefinite"/>
                      </p:stCondLst>
                      <p:childTnLst>
                        <p:par>
                          <p:cTn id="212" fill="hold">
                            <p:stCondLst>
                              <p:cond delay="0"/>
                            </p:stCondLst>
                            <p:childTnLst>
                              <p:par>
                                <p:cTn id="213" presetID="22" presetClass="entr" presetSubtype="1" fill="hold" grpId="0" nodeType="clickEffect">
                                  <p:stCondLst>
                                    <p:cond delay="0"/>
                                  </p:stCondLst>
                                  <p:childTnLst>
                                    <p:set>
                                      <p:cBhvr>
                                        <p:cTn id="214" dur="1" fill="hold">
                                          <p:stCondLst>
                                            <p:cond delay="0"/>
                                          </p:stCondLst>
                                        </p:cTn>
                                        <p:tgtEl>
                                          <p:spTgt spid="85"/>
                                        </p:tgtEl>
                                        <p:attrNameLst>
                                          <p:attrName>style.visibility</p:attrName>
                                        </p:attrNameLst>
                                      </p:cBhvr>
                                      <p:to>
                                        <p:strVal val="visible"/>
                                      </p:to>
                                    </p:set>
                                    <p:animEffect transition="in" filter="wipe(up)">
                                      <p:cBhvr>
                                        <p:cTn id="215" dur="500"/>
                                        <p:tgtEl>
                                          <p:spTgt spid="85"/>
                                        </p:tgtEl>
                                      </p:cBhvr>
                                    </p:animEffect>
                                  </p:childTnLst>
                                </p:cTn>
                              </p:par>
                              <p:par>
                                <p:cTn id="216" presetID="22" presetClass="entr" presetSubtype="2" fill="hold" grpId="0" nodeType="withEffect">
                                  <p:stCondLst>
                                    <p:cond delay="0"/>
                                  </p:stCondLst>
                                  <p:childTnLst>
                                    <p:set>
                                      <p:cBhvr>
                                        <p:cTn id="217" dur="1" fill="hold">
                                          <p:stCondLst>
                                            <p:cond delay="0"/>
                                          </p:stCondLst>
                                        </p:cTn>
                                        <p:tgtEl>
                                          <p:spTgt spid="86"/>
                                        </p:tgtEl>
                                        <p:attrNameLst>
                                          <p:attrName>style.visibility</p:attrName>
                                        </p:attrNameLst>
                                      </p:cBhvr>
                                      <p:to>
                                        <p:strVal val="visible"/>
                                      </p:to>
                                    </p:set>
                                    <p:animEffect transition="in" filter="wipe(right)">
                                      <p:cBhvr>
                                        <p:cTn id="218" dur="500"/>
                                        <p:tgtEl>
                                          <p:spTgt spid="86"/>
                                        </p:tgtEl>
                                      </p:cBhvr>
                                    </p:animEffect>
                                  </p:childTnLst>
                                </p:cTn>
                              </p:par>
                            </p:childTnLst>
                          </p:cTn>
                        </p:par>
                      </p:childTnLst>
                    </p:cTn>
                  </p:par>
                  <p:par>
                    <p:cTn id="219" fill="hold">
                      <p:stCondLst>
                        <p:cond delay="indefinite"/>
                      </p:stCondLst>
                      <p:childTnLst>
                        <p:par>
                          <p:cTn id="220" fill="hold">
                            <p:stCondLst>
                              <p:cond delay="0"/>
                            </p:stCondLst>
                            <p:childTnLst>
                              <p:par>
                                <p:cTn id="221" presetID="22" presetClass="exit" presetSubtype="4" fill="hold" grpId="2" nodeType="clickEffect">
                                  <p:stCondLst>
                                    <p:cond delay="0"/>
                                  </p:stCondLst>
                                  <p:childTnLst>
                                    <p:animEffect transition="out" filter="wipe(down)">
                                      <p:cBhvr>
                                        <p:cTn id="222" dur="500"/>
                                        <p:tgtEl>
                                          <p:spTgt spid="85"/>
                                        </p:tgtEl>
                                      </p:cBhvr>
                                    </p:animEffect>
                                    <p:set>
                                      <p:cBhvr>
                                        <p:cTn id="223" dur="1" fill="hold">
                                          <p:stCondLst>
                                            <p:cond delay="499"/>
                                          </p:stCondLst>
                                        </p:cTn>
                                        <p:tgtEl>
                                          <p:spTgt spid="85"/>
                                        </p:tgtEl>
                                        <p:attrNameLst>
                                          <p:attrName>style.visibility</p:attrName>
                                        </p:attrNameLst>
                                      </p:cBhvr>
                                      <p:to>
                                        <p:strVal val="hidden"/>
                                      </p:to>
                                    </p:set>
                                  </p:childTnLst>
                                </p:cTn>
                              </p:par>
                              <p:par>
                                <p:cTn id="224" presetID="22" presetClass="exit" presetSubtype="8" fill="hold" grpId="2" nodeType="withEffect">
                                  <p:stCondLst>
                                    <p:cond delay="0"/>
                                  </p:stCondLst>
                                  <p:childTnLst>
                                    <p:animEffect transition="out" filter="wipe(left)">
                                      <p:cBhvr>
                                        <p:cTn id="225" dur="500"/>
                                        <p:tgtEl>
                                          <p:spTgt spid="86"/>
                                        </p:tgtEl>
                                      </p:cBhvr>
                                    </p:animEffect>
                                    <p:set>
                                      <p:cBhvr>
                                        <p:cTn id="226" dur="1" fill="hold">
                                          <p:stCondLst>
                                            <p:cond delay="499"/>
                                          </p:stCondLst>
                                        </p:cTn>
                                        <p:tgtEl>
                                          <p:spTgt spid="86"/>
                                        </p:tgtEl>
                                        <p:attrNameLst>
                                          <p:attrName>style.visibility</p:attrName>
                                        </p:attrNameLst>
                                      </p:cBhvr>
                                      <p:to>
                                        <p:strVal val="hidden"/>
                                      </p:to>
                                    </p:set>
                                  </p:childTnLst>
                                </p:cTn>
                              </p:par>
                            </p:childTnLst>
                          </p:cTn>
                        </p:par>
                      </p:childTnLst>
                    </p:cTn>
                  </p:par>
                  <p:par>
                    <p:cTn id="227" fill="hold">
                      <p:stCondLst>
                        <p:cond delay="indefinite"/>
                      </p:stCondLst>
                      <p:childTnLst>
                        <p:par>
                          <p:cTn id="228" fill="hold">
                            <p:stCondLst>
                              <p:cond delay="0"/>
                            </p:stCondLst>
                            <p:childTnLst>
                              <p:par>
                                <p:cTn id="229" presetID="22" presetClass="entr" presetSubtype="1" fill="hold" grpId="0" nodeType="clickEffect">
                                  <p:stCondLst>
                                    <p:cond delay="0"/>
                                  </p:stCondLst>
                                  <p:childTnLst>
                                    <p:set>
                                      <p:cBhvr>
                                        <p:cTn id="230" dur="1" fill="hold">
                                          <p:stCondLst>
                                            <p:cond delay="0"/>
                                          </p:stCondLst>
                                        </p:cTn>
                                        <p:tgtEl>
                                          <p:spTgt spid="87"/>
                                        </p:tgtEl>
                                        <p:attrNameLst>
                                          <p:attrName>style.visibility</p:attrName>
                                        </p:attrNameLst>
                                      </p:cBhvr>
                                      <p:to>
                                        <p:strVal val="visible"/>
                                      </p:to>
                                    </p:set>
                                    <p:animEffect transition="in" filter="wipe(up)">
                                      <p:cBhvr>
                                        <p:cTn id="231" dur="500"/>
                                        <p:tgtEl>
                                          <p:spTgt spid="87"/>
                                        </p:tgtEl>
                                      </p:cBhvr>
                                    </p:animEffect>
                                  </p:childTnLst>
                                </p:cTn>
                              </p:par>
                              <p:par>
                                <p:cTn id="232" presetID="22" presetClass="entr" presetSubtype="2" fill="hold" grpId="0" nodeType="withEffect">
                                  <p:stCondLst>
                                    <p:cond delay="0"/>
                                  </p:stCondLst>
                                  <p:childTnLst>
                                    <p:set>
                                      <p:cBhvr>
                                        <p:cTn id="233" dur="1" fill="hold">
                                          <p:stCondLst>
                                            <p:cond delay="0"/>
                                          </p:stCondLst>
                                        </p:cTn>
                                        <p:tgtEl>
                                          <p:spTgt spid="88"/>
                                        </p:tgtEl>
                                        <p:attrNameLst>
                                          <p:attrName>style.visibility</p:attrName>
                                        </p:attrNameLst>
                                      </p:cBhvr>
                                      <p:to>
                                        <p:strVal val="visible"/>
                                      </p:to>
                                    </p:set>
                                    <p:animEffect transition="in" filter="wipe(right)">
                                      <p:cBhvr>
                                        <p:cTn id="234" dur="500"/>
                                        <p:tgtEl>
                                          <p:spTgt spid="88"/>
                                        </p:tgtEl>
                                      </p:cBhvr>
                                    </p:animEffect>
                                  </p:childTnLst>
                                </p:cTn>
                              </p:par>
                            </p:childTnLst>
                          </p:cTn>
                        </p:par>
                      </p:childTnLst>
                    </p:cTn>
                  </p:par>
                  <p:par>
                    <p:cTn id="235" fill="hold">
                      <p:stCondLst>
                        <p:cond delay="indefinite"/>
                      </p:stCondLst>
                      <p:childTnLst>
                        <p:par>
                          <p:cTn id="236" fill="hold">
                            <p:stCondLst>
                              <p:cond delay="0"/>
                            </p:stCondLst>
                            <p:childTnLst>
                              <p:par>
                                <p:cTn id="237" presetID="22" presetClass="exit" presetSubtype="4" fill="hold" grpId="2" nodeType="clickEffect">
                                  <p:stCondLst>
                                    <p:cond delay="0"/>
                                  </p:stCondLst>
                                  <p:childTnLst>
                                    <p:animEffect transition="out" filter="wipe(down)">
                                      <p:cBhvr>
                                        <p:cTn id="238" dur="500"/>
                                        <p:tgtEl>
                                          <p:spTgt spid="87"/>
                                        </p:tgtEl>
                                      </p:cBhvr>
                                    </p:animEffect>
                                    <p:set>
                                      <p:cBhvr>
                                        <p:cTn id="239" dur="1" fill="hold">
                                          <p:stCondLst>
                                            <p:cond delay="499"/>
                                          </p:stCondLst>
                                        </p:cTn>
                                        <p:tgtEl>
                                          <p:spTgt spid="87"/>
                                        </p:tgtEl>
                                        <p:attrNameLst>
                                          <p:attrName>style.visibility</p:attrName>
                                        </p:attrNameLst>
                                      </p:cBhvr>
                                      <p:to>
                                        <p:strVal val="hidden"/>
                                      </p:to>
                                    </p:set>
                                  </p:childTnLst>
                                </p:cTn>
                              </p:par>
                              <p:par>
                                <p:cTn id="240" presetID="22" presetClass="exit" presetSubtype="8" fill="hold" grpId="2" nodeType="withEffect">
                                  <p:stCondLst>
                                    <p:cond delay="0"/>
                                  </p:stCondLst>
                                  <p:childTnLst>
                                    <p:animEffect transition="out" filter="wipe(left)">
                                      <p:cBhvr>
                                        <p:cTn id="241" dur="500"/>
                                        <p:tgtEl>
                                          <p:spTgt spid="88"/>
                                        </p:tgtEl>
                                      </p:cBhvr>
                                    </p:animEffect>
                                    <p:set>
                                      <p:cBhvr>
                                        <p:cTn id="242" dur="1" fill="hold">
                                          <p:stCondLst>
                                            <p:cond delay="499"/>
                                          </p:stCondLst>
                                        </p:cTn>
                                        <p:tgtEl>
                                          <p:spTgt spid="88"/>
                                        </p:tgtEl>
                                        <p:attrNameLst>
                                          <p:attrName>style.visibility</p:attrName>
                                        </p:attrNameLst>
                                      </p:cBhvr>
                                      <p:to>
                                        <p:strVal val="hidden"/>
                                      </p:to>
                                    </p:set>
                                  </p:childTnLst>
                                </p:cTn>
                              </p:par>
                            </p:childTnLst>
                          </p:cTn>
                        </p:par>
                      </p:childTnLst>
                    </p:cTn>
                  </p:par>
                  <p:par>
                    <p:cTn id="243" fill="hold">
                      <p:stCondLst>
                        <p:cond delay="indefinite"/>
                      </p:stCondLst>
                      <p:childTnLst>
                        <p:par>
                          <p:cTn id="244" fill="hold">
                            <p:stCondLst>
                              <p:cond delay="0"/>
                            </p:stCondLst>
                            <p:childTnLst>
                              <p:par>
                                <p:cTn id="245" presetID="22" presetClass="entr" presetSubtype="1" fill="hold" grpId="0" nodeType="clickEffect">
                                  <p:stCondLst>
                                    <p:cond delay="0"/>
                                  </p:stCondLst>
                                  <p:childTnLst>
                                    <p:set>
                                      <p:cBhvr>
                                        <p:cTn id="246" dur="1" fill="hold">
                                          <p:stCondLst>
                                            <p:cond delay="0"/>
                                          </p:stCondLst>
                                        </p:cTn>
                                        <p:tgtEl>
                                          <p:spTgt spid="89"/>
                                        </p:tgtEl>
                                        <p:attrNameLst>
                                          <p:attrName>style.visibility</p:attrName>
                                        </p:attrNameLst>
                                      </p:cBhvr>
                                      <p:to>
                                        <p:strVal val="visible"/>
                                      </p:to>
                                    </p:set>
                                    <p:animEffect transition="in" filter="wipe(up)">
                                      <p:cBhvr>
                                        <p:cTn id="247" dur="500"/>
                                        <p:tgtEl>
                                          <p:spTgt spid="89"/>
                                        </p:tgtEl>
                                      </p:cBhvr>
                                    </p:animEffect>
                                  </p:childTnLst>
                                </p:cTn>
                              </p:par>
                              <p:par>
                                <p:cTn id="248" presetID="22" presetClass="entr" presetSubtype="2" fill="hold" grpId="0" nodeType="withEffect">
                                  <p:stCondLst>
                                    <p:cond delay="0"/>
                                  </p:stCondLst>
                                  <p:childTnLst>
                                    <p:set>
                                      <p:cBhvr>
                                        <p:cTn id="249" dur="1" fill="hold">
                                          <p:stCondLst>
                                            <p:cond delay="0"/>
                                          </p:stCondLst>
                                        </p:cTn>
                                        <p:tgtEl>
                                          <p:spTgt spid="90"/>
                                        </p:tgtEl>
                                        <p:attrNameLst>
                                          <p:attrName>style.visibility</p:attrName>
                                        </p:attrNameLst>
                                      </p:cBhvr>
                                      <p:to>
                                        <p:strVal val="visible"/>
                                      </p:to>
                                    </p:set>
                                    <p:animEffect transition="in" filter="wipe(right)">
                                      <p:cBhvr>
                                        <p:cTn id="250" dur="500"/>
                                        <p:tgtEl>
                                          <p:spTgt spid="90"/>
                                        </p:tgtEl>
                                      </p:cBhvr>
                                    </p:animEffect>
                                  </p:childTnLst>
                                </p:cTn>
                              </p:par>
                            </p:childTnLst>
                          </p:cTn>
                        </p:par>
                      </p:childTnLst>
                    </p:cTn>
                  </p:par>
                  <p:par>
                    <p:cTn id="251" fill="hold">
                      <p:stCondLst>
                        <p:cond delay="indefinite"/>
                      </p:stCondLst>
                      <p:childTnLst>
                        <p:par>
                          <p:cTn id="252" fill="hold">
                            <p:stCondLst>
                              <p:cond delay="0"/>
                            </p:stCondLst>
                            <p:childTnLst>
                              <p:par>
                                <p:cTn id="253" presetID="22" presetClass="exit" presetSubtype="4" fill="hold" grpId="2" nodeType="clickEffect">
                                  <p:stCondLst>
                                    <p:cond delay="0"/>
                                  </p:stCondLst>
                                  <p:childTnLst>
                                    <p:animEffect transition="out" filter="wipe(down)">
                                      <p:cBhvr>
                                        <p:cTn id="254" dur="500"/>
                                        <p:tgtEl>
                                          <p:spTgt spid="89"/>
                                        </p:tgtEl>
                                      </p:cBhvr>
                                    </p:animEffect>
                                    <p:set>
                                      <p:cBhvr>
                                        <p:cTn id="255" dur="1" fill="hold">
                                          <p:stCondLst>
                                            <p:cond delay="499"/>
                                          </p:stCondLst>
                                        </p:cTn>
                                        <p:tgtEl>
                                          <p:spTgt spid="89"/>
                                        </p:tgtEl>
                                        <p:attrNameLst>
                                          <p:attrName>style.visibility</p:attrName>
                                        </p:attrNameLst>
                                      </p:cBhvr>
                                      <p:to>
                                        <p:strVal val="hidden"/>
                                      </p:to>
                                    </p:set>
                                  </p:childTnLst>
                                </p:cTn>
                              </p:par>
                              <p:par>
                                <p:cTn id="256" presetID="22" presetClass="exit" presetSubtype="8" fill="hold" grpId="2" nodeType="withEffect">
                                  <p:stCondLst>
                                    <p:cond delay="0"/>
                                  </p:stCondLst>
                                  <p:childTnLst>
                                    <p:animEffect transition="out" filter="wipe(left)">
                                      <p:cBhvr>
                                        <p:cTn id="257" dur="500"/>
                                        <p:tgtEl>
                                          <p:spTgt spid="90"/>
                                        </p:tgtEl>
                                      </p:cBhvr>
                                    </p:animEffect>
                                    <p:set>
                                      <p:cBhvr>
                                        <p:cTn id="258" dur="1" fill="hold">
                                          <p:stCondLst>
                                            <p:cond delay="499"/>
                                          </p:stCondLst>
                                        </p:cTn>
                                        <p:tgtEl>
                                          <p:spTgt spid="90"/>
                                        </p:tgtEl>
                                        <p:attrNameLst>
                                          <p:attrName>style.visibility</p:attrName>
                                        </p:attrNameLst>
                                      </p:cBhvr>
                                      <p:to>
                                        <p:strVal val="hidden"/>
                                      </p:to>
                                    </p:set>
                                  </p:childTnLst>
                                </p:cTn>
                              </p:par>
                            </p:childTnLst>
                          </p:cTn>
                        </p:par>
                      </p:childTnLst>
                    </p:cTn>
                  </p:par>
                  <p:par>
                    <p:cTn id="259" fill="hold">
                      <p:stCondLst>
                        <p:cond delay="indefinite"/>
                      </p:stCondLst>
                      <p:childTnLst>
                        <p:par>
                          <p:cTn id="260" fill="hold">
                            <p:stCondLst>
                              <p:cond delay="0"/>
                            </p:stCondLst>
                            <p:childTnLst>
                              <p:par>
                                <p:cTn id="261" presetID="22" presetClass="entr" presetSubtype="1" fill="hold" grpId="0" nodeType="clickEffect">
                                  <p:stCondLst>
                                    <p:cond delay="0"/>
                                  </p:stCondLst>
                                  <p:childTnLst>
                                    <p:set>
                                      <p:cBhvr>
                                        <p:cTn id="262" dur="1" fill="hold">
                                          <p:stCondLst>
                                            <p:cond delay="0"/>
                                          </p:stCondLst>
                                        </p:cTn>
                                        <p:tgtEl>
                                          <p:spTgt spid="91"/>
                                        </p:tgtEl>
                                        <p:attrNameLst>
                                          <p:attrName>style.visibility</p:attrName>
                                        </p:attrNameLst>
                                      </p:cBhvr>
                                      <p:to>
                                        <p:strVal val="visible"/>
                                      </p:to>
                                    </p:set>
                                    <p:animEffect transition="in" filter="wipe(up)">
                                      <p:cBhvr>
                                        <p:cTn id="263" dur="500"/>
                                        <p:tgtEl>
                                          <p:spTgt spid="91"/>
                                        </p:tgtEl>
                                      </p:cBhvr>
                                    </p:animEffect>
                                  </p:childTnLst>
                                </p:cTn>
                              </p:par>
                              <p:par>
                                <p:cTn id="264" presetID="22" presetClass="entr" presetSubtype="2" fill="hold" grpId="0" nodeType="withEffect">
                                  <p:stCondLst>
                                    <p:cond delay="0"/>
                                  </p:stCondLst>
                                  <p:childTnLst>
                                    <p:set>
                                      <p:cBhvr>
                                        <p:cTn id="265" dur="1" fill="hold">
                                          <p:stCondLst>
                                            <p:cond delay="0"/>
                                          </p:stCondLst>
                                        </p:cTn>
                                        <p:tgtEl>
                                          <p:spTgt spid="92"/>
                                        </p:tgtEl>
                                        <p:attrNameLst>
                                          <p:attrName>style.visibility</p:attrName>
                                        </p:attrNameLst>
                                      </p:cBhvr>
                                      <p:to>
                                        <p:strVal val="visible"/>
                                      </p:to>
                                    </p:set>
                                    <p:animEffect transition="in" filter="wipe(right)">
                                      <p:cBhvr>
                                        <p:cTn id="266" dur="500"/>
                                        <p:tgtEl>
                                          <p:spTgt spid="92"/>
                                        </p:tgtEl>
                                      </p:cBhvr>
                                    </p:animEffect>
                                  </p:childTnLst>
                                </p:cTn>
                              </p:par>
                            </p:childTnLst>
                          </p:cTn>
                        </p:par>
                      </p:childTnLst>
                    </p:cTn>
                  </p:par>
                  <p:par>
                    <p:cTn id="267" fill="hold">
                      <p:stCondLst>
                        <p:cond delay="indefinite"/>
                      </p:stCondLst>
                      <p:childTnLst>
                        <p:par>
                          <p:cTn id="268" fill="hold">
                            <p:stCondLst>
                              <p:cond delay="0"/>
                            </p:stCondLst>
                            <p:childTnLst>
                              <p:par>
                                <p:cTn id="269" presetID="22" presetClass="exit" presetSubtype="4" fill="hold" grpId="2" nodeType="clickEffect">
                                  <p:stCondLst>
                                    <p:cond delay="0"/>
                                  </p:stCondLst>
                                  <p:childTnLst>
                                    <p:animEffect transition="out" filter="wipe(down)">
                                      <p:cBhvr>
                                        <p:cTn id="270" dur="500"/>
                                        <p:tgtEl>
                                          <p:spTgt spid="91"/>
                                        </p:tgtEl>
                                      </p:cBhvr>
                                    </p:animEffect>
                                    <p:set>
                                      <p:cBhvr>
                                        <p:cTn id="271" dur="1" fill="hold">
                                          <p:stCondLst>
                                            <p:cond delay="499"/>
                                          </p:stCondLst>
                                        </p:cTn>
                                        <p:tgtEl>
                                          <p:spTgt spid="91"/>
                                        </p:tgtEl>
                                        <p:attrNameLst>
                                          <p:attrName>style.visibility</p:attrName>
                                        </p:attrNameLst>
                                      </p:cBhvr>
                                      <p:to>
                                        <p:strVal val="hidden"/>
                                      </p:to>
                                    </p:set>
                                  </p:childTnLst>
                                </p:cTn>
                              </p:par>
                              <p:par>
                                <p:cTn id="272" presetID="22" presetClass="exit" presetSubtype="8" fill="hold" grpId="2" nodeType="withEffect">
                                  <p:stCondLst>
                                    <p:cond delay="0"/>
                                  </p:stCondLst>
                                  <p:childTnLst>
                                    <p:animEffect transition="out" filter="wipe(left)">
                                      <p:cBhvr>
                                        <p:cTn id="273" dur="500"/>
                                        <p:tgtEl>
                                          <p:spTgt spid="92"/>
                                        </p:tgtEl>
                                      </p:cBhvr>
                                    </p:animEffect>
                                    <p:set>
                                      <p:cBhvr>
                                        <p:cTn id="274" dur="1" fill="hold">
                                          <p:stCondLst>
                                            <p:cond delay="499"/>
                                          </p:stCondLst>
                                        </p:cTn>
                                        <p:tgtEl>
                                          <p:spTgt spid="92"/>
                                        </p:tgtEl>
                                        <p:attrNameLst>
                                          <p:attrName>style.visibility</p:attrName>
                                        </p:attrNameLst>
                                      </p:cBhvr>
                                      <p:to>
                                        <p:strVal val="hidden"/>
                                      </p:to>
                                    </p:set>
                                  </p:childTnLst>
                                </p:cTn>
                              </p:par>
                            </p:childTnLst>
                          </p:cTn>
                        </p:par>
                      </p:childTnLst>
                    </p:cTn>
                  </p:par>
                  <p:par>
                    <p:cTn id="275" fill="hold">
                      <p:stCondLst>
                        <p:cond delay="indefinite"/>
                      </p:stCondLst>
                      <p:childTnLst>
                        <p:par>
                          <p:cTn id="276" fill="hold">
                            <p:stCondLst>
                              <p:cond delay="0"/>
                            </p:stCondLst>
                            <p:childTnLst>
                              <p:par>
                                <p:cTn id="277" presetID="22" presetClass="entr" presetSubtype="1" fill="hold" grpId="0" nodeType="clickEffect">
                                  <p:stCondLst>
                                    <p:cond delay="0"/>
                                  </p:stCondLst>
                                  <p:childTnLst>
                                    <p:set>
                                      <p:cBhvr>
                                        <p:cTn id="278" dur="1" fill="hold">
                                          <p:stCondLst>
                                            <p:cond delay="0"/>
                                          </p:stCondLst>
                                        </p:cTn>
                                        <p:tgtEl>
                                          <p:spTgt spid="7"/>
                                        </p:tgtEl>
                                        <p:attrNameLst>
                                          <p:attrName>style.visibility</p:attrName>
                                        </p:attrNameLst>
                                      </p:cBhvr>
                                      <p:to>
                                        <p:strVal val="visible"/>
                                      </p:to>
                                    </p:set>
                                    <p:animEffect transition="in" filter="wipe(up)">
                                      <p:cBhvr>
                                        <p:cTn id="279" dur="500"/>
                                        <p:tgtEl>
                                          <p:spTgt spid="7"/>
                                        </p:tgtEl>
                                      </p:cBhvr>
                                    </p:animEffect>
                                  </p:childTnLst>
                                </p:cTn>
                              </p:par>
                              <p:par>
                                <p:cTn id="280" presetID="22" presetClass="entr" presetSubtype="2" fill="hold" grpId="0" nodeType="withEffect">
                                  <p:stCondLst>
                                    <p:cond delay="0"/>
                                  </p:stCondLst>
                                  <p:childTnLst>
                                    <p:set>
                                      <p:cBhvr>
                                        <p:cTn id="281" dur="1" fill="hold">
                                          <p:stCondLst>
                                            <p:cond delay="0"/>
                                          </p:stCondLst>
                                        </p:cTn>
                                        <p:tgtEl>
                                          <p:spTgt spid="94"/>
                                        </p:tgtEl>
                                        <p:attrNameLst>
                                          <p:attrName>style.visibility</p:attrName>
                                        </p:attrNameLst>
                                      </p:cBhvr>
                                      <p:to>
                                        <p:strVal val="visible"/>
                                      </p:to>
                                    </p:set>
                                    <p:animEffect transition="in" filter="wipe(right)">
                                      <p:cBhvr>
                                        <p:cTn id="282" dur="500"/>
                                        <p:tgtEl>
                                          <p:spTgt spid="94"/>
                                        </p:tgtEl>
                                      </p:cBhvr>
                                    </p:animEffect>
                                  </p:childTnLst>
                                </p:cTn>
                              </p:par>
                            </p:childTnLst>
                          </p:cTn>
                        </p:par>
                      </p:childTnLst>
                    </p:cTn>
                  </p:par>
                  <p:par>
                    <p:cTn id="283" fill="hold">
                      <p:stCondLst>
                        <p:cond delay="indefinite"/>
                      </p:stCondLst>
                      <p:childTnLst>
                        <p:par>
                          <p:cTn id="284" fill="hold">
                            <p:stCondLst>
                              <p:cond delay="0"/>
                            </p:stCondLst>
                            <p:childTnLst>
                              <p:par>
                                <p:cTn id="285" presetID="22" presetClass="exit" presetSubtype="4" fill="hold" grpId="2" nodeType="clickEffect">
                                  <p:stCondLst>
                                    <p:cond delay="0"/>
                                  </p:stCondLst>
                                  <p:childTnLst>
                                    <p:animEffect transition="out" filter="wipe(down)">
                                      <p:cBhvr>
                                        <p:cTn id="286" dur="500"/>
                                        <p:tgtEl>
                                          <p:spTgt spid="7"/>
                                        </p:tgtEl>
                                      </p:cBhvr>
                                    </p:animEffect>
                                    <p:set>
                                      <p:cBhvr>
                                        <p:cTn id="287" dur="1" fill="hold">
                                          <p:stCondLst>
                                            <p:cond delay="499"/>
                                          </p:stCondLst>
                                        </p:cTn>
                                        <p:tgtEl>
                                          <p:spTgt spid="7"/>
                                        </p:tgtEl>
                                        <p:attrNameLst>
                                          <p:attrName>style.visibility</p:attrName>
                                        </p:attrNameLst>
                                      </p:cBhvr>
                                      <p:to>
                                        <p:strVal val="hidden"/>
                                      </p:to>
                                    </p:set>
                                  </p:childTnLst>
                                </p:cTn>
                              </p:par>
                              <p:par>
                                <p:cTn id="288" presetID="22" presetClass="exit" presetSubtype="8" fill="hold" grpId="2" nodeType="withEffect">
                                  <p:stCondLst>
                                    <p:cond delay="0"/>
                                  </p:stCondLst>
                                  <p:childTnLst>
                                    <p:animEffect transition="out" filter="wipe(left)">
                                      <p:cBhvr>
                                        <p:cTn id="289" dur="500"/>
                                        <p:tgtEl>
                                          <p:spTgt spid="94"/>
                                        </p:tgtEl>
                                      </p:cBhvr>
                                    </p:animEffect>
                                    <p:set>
                                      <p:cBhvr>
                                        <p:cTn id="290" dur="1" fill="hold">
                                          <p:stCondLst>
                                            <p:cond delay="499"/>
                                          </p:stCondLst>
                                        </p:cTn>
                                        <p:tgtEl>
                                          <p:spTgt spid="94"/>
                                        </p:tgtEl>
                                        <p:attrNameLst>
                                          <p:attrName>style.visibility</p:attrName>
                                        </p:attrNameLst>
                                      </p:cBhvr>
                                      <p:to>
                                        <p:strVal val="hidden"/>
                                      </p:to>
                                    </p:set>
                                  </p:childTnLst>
                                </p:cTn>
                              </p:par>
                            </p:childTnLst>
                          </p:cTn>
                        </p:par>
                      </p:childTnLst>
                    </p:cTn>
                  </p:par>
                  <p:par>
                    <p:cTn id="291" fill="hold">
                      <p:stCondLst>
                        <p:cond delay="indefinite"/>
                      </p:stCondLst>
                      <p:childTnLst>
                        <p:par>
                          <p:cTn id="292" fill="hold">
                            <p:stCondLst>
                              <p:cond delay="0"/>
                            </p:stCondLst>
                            <p:childTnLst>
                              <p:par>
                                <p:cTn id="293" presetID="22" presetClass="entr" presetSubtype="1" fill="hold" grpId="0" nodeType="clickEffect">
                                  <p:stCondLst>
                                    <p:cond delay="0"/>
                                  </p:stCondLst>
                                  <p:childTnLst>
                                    <p:set>
                                      <p:cBhvr>
                                        <p:cTn id="294" dur="1" fill="hold">
                                          <p:stCondLst>
                                            <p:cond delay="0"/>
                                          </p:stCondLst>
                                        </p:cTn>
                                        <p:tgtEl>
                                          <p:spTgt spid="93"/>
                                        </p:tgtEl>
                                        <p:attrNameLst>
                                          <p:attrName>style.visibility</p:attrName>
                                        </p:attrNameLst>
                                      </p:cBhvr>
                                      <p:to>
                                        <p:strVal val="visible"/>
                                      </p:to>
                                    </p:set>
                                    <p:animEffect transition="in" filter="wipe(up)">
                                      <p:cBhvr>
                                        <p:cTn id="295" dur="500"/>
                                        <p:tgtEl>
                                          <p:spTgt spid="93"/>
                                        </p:tgtEl>
                                      </p:cBhvr>
                                    </p:animEffect>
                                  </p:childTnLst>
                                </p:cTn>
                              </p:par>
                              <p:par>
                                <p:cTn id="296" presetID="22" presetClass="entr" presetSubtype="2" fill="hold" grpId="0" nodeType="withEffect">
                                  <p:stCondLst>
                                    <p:cond delay="0"/>
                                  </p:stCondLst>
                                  <p:childTnLst>
                                    <p:set>
                                      <p:cBhvr>
                                        <p:cTn id="297" dur="1" fill="hold">
                                          <p:stCondLst>
                                            <p:cond delay="0"/>
                                          </p:stCondLst>
                                        </p:cTn>
                                        <p:tgtEl>
                                          <p:spTgt spid="8"/>
                                        </p:tgtEl>
                                        <p:attrNameLst>
                                          <p:attrName>style.visibility</p:attrName>
                                        </p:attrNameLst>
                                      </p:cBhvr>
                                      <p:to>
                                        <p:strVal val="visible"/>
                                      </p:to>
                                    </p:set>
                                    <p:animEffect transition="in" filter="wipe(right)">
                                      <p:cBhvr>
                                        <p:cTn id="298" dur="500"/>
                                        <p:tgtEl>
                                          <p:spTgt spid="8"/>
                                        </p:tgtEl>
                                      </p:cBhvr>
                                    </p:animEffect>
                                  </p:childTnLst>
                                </p:cTn>
                              </p:par>
                            </p:childTnLst>
                          </p:cTn>
                        </p:par>
                      </p:childTnLst>
                    </p:cTn>
                  </p:par>
                  <p:par>
                    <p:cTn id="299" fill="hold">
                      <p:stCondLst>
                        <p:cond delay="indefinite"/>
                      </p:stCondLst>
                      <p:childTnLst>
                        <p:par>
                          <p:cTn id="300" fill="hold">
                            <p:stCondLst>
                              <p:cond delay="0"/>
                            </p:stCondLst>
                            <p:childTnLst>
                              <p:par>
                                <p:cTn id="301" presetID="22" presetClass="exit" presetSubtype="4" fill="hold" grpId="2" nodeType="clickEffect">
                                  <p:stCondLst>
                                    <p:cond delay="0"/>
                                  </p:stCondLst>
                                  <p:childTnLst>
                                    <p:animEffect transition="out" filter="wipe(down)">
                                      <p:cBhvr>
                                        <p:cTn id="302" dur="500"/>
                                        <p:tgtEl>
                                          <p:spTgt spid="93"/>
                                        </p:tgtEl>
                                      </p:cBhvr>
                                    </p:animEffect>
                                    <p:set>
                                      <p:cBhvr>
                                        <p:cTn id="303" dur="1" fill="hold">
                                          <p:stCondLst>
                                            <p:cond delay="499"/>
                                          </p:stCondLst>
                                        </p:cTn>
                                        <p:tgtEl>
                                          <p:spTgt spid="93"/>
                                        </p:tgtEl>
                                        <p:attrNameLst>
                                          <p:attrName>style.visibility</p:attrName>
                                        </p:attrNameLst>
                                      </p:cBhvr>
                                      <p:to>
                                        <p:strVal val="hidden"/>
                                      </p:to>
                                    </p:set>
                                  </p:childTnLst>
                                </p:cTn>
                              </p:par>
                              <p:par>
                                <p:cTn id="304" presetID="22" presetClass="exit" presetSubtype="8" fill="hold" grpId="2" nodeType="withEffect">
                                  <p:stCondLst>
                                    <p:cond delay="0"/>
                                  </p:stCondLst>
                                  <p:childTnLst>
                                    <p:animEffect transition="out" filter="wipe(left)">
                                      <p:cBhvr>
                                        <p:cTn id="305" dur="500"/>
                                        <p:tgtEl>
                                          <p:spTgt spid="8"/>
                                        </p:tgtEl>
                                      </p:cBhvr>
                                    </p:animEffect>
                                    <p:set>
                                      <p:cBhvr>
                                        <p:cTn id="306" dur="1" fill="hold">
                                          <p:stCondLst>
                                            <p:cond delay="499"/>
                                          </p:stCondLst>
                                        </p:cTn>
                                        <p:tgtEl>
                                          <p:spTgt spid="8"/>
                                        </p:tgtEl>
                                        <p:attrNameLst>
                                          <p:attrName>style.visibility</p:attrName>
                                        </p:attrNameLst>
                                      </p:cBhvr>
                                      <p:to>
                                        <p:strVal val="hidden"/>
                                      </p:to>
                                    </p:set>
                                  </p:childTnLst>
                                </p:cTn>
                              </p:par>
                            </p:childTnLst>
                          </p:cTn>
                        </p:par>
                      </p:childTnLst>
                    </p:cTn>
                  </p:par>
                  <p:par>
                    <p:cTn id="307" fill="hold">
                      <p:stCondLst>
                        <p:cond delay="indefinite"/>
                      </p:stCondLst>
                      <p:childTnLst>
                        <p:par>
                          <p:cTn id="308" fill="hold">
                            <p:stCondLst>
                              <p:cond delay="0"/>
                            </p:stCondLst>
                            <p:childTnLst>
                              <p:par>
                                <p:cTn id="309" presetID="22" presetClass="entr" presetSubtype="1" fill="hold" grpId="0" nodeType="clickEffect">
                                  <p:stCondLst>
                                    <p:cond delay="0"/>
                                  </p:stCondLst>
                                  <p:childTnLst>
                                    <p:set>
                                      <p:cBhvr>
                                        <p:cTn id="310" dur="1" fill="hold">
                                          <p:stCondLst>
                                            <p:cond delay="0"/>
                                          </p:stCondLst>
                                        </p:cTn>
                                        <p:tgtEl>
                                          <p:spTgt spid="12"/>
                                        </p:tgtEl>
                                        <p:attrNameLst>
                                          <p:attrName>style.visibility</p:attrName>
                                        </p:attrNameLst>
                                      </p:cBhvr>
                                      <p:to>
                                        <p:strVal val="visible"/>
                                      </p:to>
                                    </p:set>
                                    <p:animEffect transition="in" filter="wipe(up)">
                                      <p:cBhvr>
                                        <p:cTn id="311" dur="500"/>
                                        <p:tgtEl>
                                          <p:spTgt spid="12"/>
                                        </p:tgtEl>
                                      </p:cBhvr>
                                    </p:animEffect>
                                  </p:childTnLst>
                                </p:cTn>
                              </p:par>
                              <p:par>
                                <p:cTn id="312" presetID="22" presetClass="entr" presetSubtype="2" fill="hold" grpId="0" nodeType="withEffect">
                                  <p:stCondLst>
                                    <p:cond delay="0"/>
                                  </p:stCondLst>
                                  <p:childTnLst>
                                    <p:set>
                                      <p:cBhvr>
                                        <p:cTn id="313" dur="1" fill="hold">
                                          <p:stCondLst>
                                            <p:cond delay="0"/>
                                          </p:stCondLst>
                                        </p:cTn>
                                        <p:tgtEl>
                                          <p:spTgt spid="13"/>
                                        </p:tgtEl>
                                        <p:attrNameLst>
                                          <p:attrName>style.visibility</p:attrName>
                                        </p:attrNameLst>
                                      </p:cBhvr>
                                      <p:to>
                                        <p:strVal val="visible"/>
                                      </p:to>
                                    </p:set>
                                    <p:animEffect transition="in" filter="wipe(right)">
                                      <p:cBhvr>
                                        <p:cTn id="314" dur="500"/>
                                        <p:tgtEl>
                                          <p:spTgt spid="13"/>
                                        </p:tgtEl>
                                      </p:cBhvr>
                                    </p:animEffect>
                                  </p:childTnLst>
                                </p:cTn>
                              </p:par>
                            </p:childTnLst>
                          </p:cTn>
                        </p:par>
                      </p:childTnLst>
                    </p:cTn>
                  </p:par>
                  <p:par>
                    <p:cTn id="315" fill="hold">
                      <p:stCondLst>
                        <p:cond delay="indefinite"/>
                      </p:stCondLst>
                      <p:childTnLst>
                        <p:par>
                          <p:cTn id="316" fill="hold">
                            <p:stCondLst>
                              <p:cond delay="0"/>
                            </p:stCondLst>
                            <p:childTnLst>
                              <p:par>
                                <p:cTn id="317" presetID="22" presetClass="exit" presetSubtype="4" fill="hold" grpId="2" nodeType="clickEffect">
                                  <p:stCondLst>
                                    <p:cond delay="0"/>
                                  </p:stCondLst>
                                  <p:childTnLst>
                                    <p:animEffect transition="out" filter="wipe(down)">
                                      <p:cBhvr>
                                        <p:cTn id="318" dur="500"/>
                                        <p:tgtEl>
                                          <p:spTgt spid="12"/>
                                        </p:tgtEl>
                                      </p:cBhvr>
                                    </p:animEffect>
                                    <p:set>
                                      <p:cBhvr>
                                        <p:cTn id="319" dur="1" fill="hold">
                                          <p:stCondLst>
                                            <p:cond delay="499"/>
                                          </p:stCondLst>
                                        </p:cTn>
                                        <p:tgtEl>
                                          <p:spTgt spid="12"/>
                                        </p:tgtEl>
                                        <p:attrNameLst>
                                          <p:attrName>style.visibility</p:attrName>
                                        </p:attrNameLst>
                                      </p:cBhvr>
                                      <p:to>
                                        <p:strVal val="hidden"/>
                                      </p:to>
                                    </p:set>
                                  </p:childTnLst>
                                </p:cTn>
                              </p:par>
                              <p:par>
                                <p:cTn id="320" presetID="22" presetClass="exit" presetSubtype="8" fill="hold" grpId="2" nodeType="withEffect">
                                  <p:stCondLst>
                                    <p:cond delay="0"/>
                                  </p:stCondLst>
                                  <p:childTnLst>
                                    <p:animEffect transition="out" filter="wipe(left)">
                                      <p:cBhvr>
                                        <p:cTn id="321" dur="500"/>
                                        <p:tgtEl>
                                          <p:spTgt spid="13"/>
                                        </p:tgtEl>
                                      </p:cBhvr>
                                    </p:animEffect>
                                    <p:set>
                                      <p:cBhvr>
                                        <p:cTn id="322" dur="1" fill="hold">
                                          <p:stCondLst>
                                            <p:cond delay="499"/>
                                          </p:stCondLst>
                                        </p:cTn>
                                        <p:tgtEl>
                                          <p:spTgt spid="13"/>
                                        </p:tgtEl>
                                        <p:attrNameLst>
                                          <p:attrName>style.visibility</p:attrName>
                                        </p:attrNameLst>
                                      </p:cBhvr>
                                      <p:to>
                                        <p:strVal val="hidden"/>
                                      </p:to>
                                    </p:set>
                                  </p:childTnLst>
                                </p:cTn>
                              </p:par>
                            </p:childTnLst>
                          </p:cTn>
                        </p:par>
                      </p:childTnLst>
                    </p:cTn>
                  </p:par>
                  <p:par>
                    <p:cTn id="323" fill="hold">
                      <p:stCondLst>
                        <p:cond delay="indefinite"/>
                      </p:stCondLst>
                      <p:childTnLst>
                        <p:par>
                          <p:cTn id="324" fill="hold">
                            <p:stCondLst>
                              <p:cond delay="0"/>
                            </p:stCondLst>
                            <p:childTnLst>
                              <p:par>
                                <p:cTn id="325" presetID="22" presetClass="entr" presetSubtype="1" fill="hold" grpId="0" nodeType="clickEffect">
                                  <p:stCondLst>
                                    <p:cond delay="0"/>
                                  </p:stCondLst>
                                  <p:childTnLst>
                                    <p:set>
                                      <p:cBhvr>
                                        <p:cTn id="326" dur="1" fill="hold">
                                          <p:stCondLst>
                                            <p:cond delay="0"/>
                                          </p:stCondLst>
                                        </p:cTn>
                                        <p:tgtEl>
                                          <p:spTgt spid="15"/>
                                        </p:tgtEl>
                                        <p:attrNameLst>
                                          <p:attrName>style.visibility</p:attrName>
                                        </p:attrNameLst>
                                      </p:cBhvr>
                                      <p:to>
                                        <p:strVal val="visible"/>
                                      </p:to>
                                    </p:set>
                                    <p:animEffect transition="in" filter="wipe(up)">
                                      <p:cBhvr>
                                        <p:cTn id="327" dur="500"/>
                                        <p:tgtEl>
                                          <p:spTgt spid="15"/>
                                        </p:tgtEl>
                                      </p:cBhvr>
                                    </p:animEffect>
                                  </p:childTnLst>
                                </p:cTn>
                              </p:par>
                              <p:par>
                                <p:cTn id="328" presetID="22" presetClass="entr" presetSubtype="2" fill="hold" grpId="0" nodeType="withEffect">
                                  <p:stCondLst>
                                    <p:cond delay="0"/>
                                  </p:stCondLst>
                                  <p:childTnLst>
                                    <p:set>
                                      <p:cBhvr>
                                        <p:cTn id="329" dur="1" fill="hold">
                                          <p:stCondLst>
                                            <p:cond delay="0"/>
                                          </p:stCondLst>
                                        </p:cTn>
                                        <p:tgtEl>
                                          <p:spTgt spid="16"/>
                                        </p:tgtEl>
                                        <p:attrNameLst>
                                          <p:attrName>style.visibility</p:attrName>
                                        </p:attrNameLst>
                                      </p:cBhvr>
                                      <p:to>
                                        <p:strVal val="visible"/>
                                      </p:to>
                                    </p:set>
                                    <p:animEffect transition="in" filter="wipe(right)">
                                      <p:cBhvr>
                                        <p:cTn id="330" dur="500"/>
                                        <p:tgtEl>
                                          <p:spTgt spid="16"/>
                                        </p:tgtEl>
                                      </p:cBhvr>
                                    </p:animEffect>
                                  </p:childTnLst>
                                </p:cTn>
                              </p:par>
                            </p:childTnLst>
                          </p:cTn>
                        </p:par>
                      </p:childTnLst>
                    </p:cTn>
                  </p:par>
                  <p:par>
                    <p:cTn id="331" fill="hold">
                      <p:stCondLst>
                        <p:cond delay="indefinite"/>
                      </p:stCondLst>
                      <p:childTnLst>
                        <p:par>
                          <p:cTn id="332" fill="hold">
                            <p:stCondLst>
                              <p:cond delay="0"/>
                            </p:stCondLst>
                            <p:childTnLst>
                              <p:par>
                                <p:cTn id="333" presetID="22" presetClass="exit" presetSubtype="4" fill="hold" grpId="2" nodeType="clickEffect">
                                  <p:stCondLst>
                                    <p:cond delay="0"/>
                                  </p:stCondLst>
                                  <p:childTnLst>
                                    <p:animEffect transition="out" filter="wipe(down)">
                                      <p:cBhvr>
                                        <p:cTn id="334" dur="500"/>
                                        <p:tgtEl>
                                          <p:spTgt spid="15"/>
                                        </p:tgtEl>
                                      </p:cBhvr>
                                    </p:animEffect>
                                    <p:set>
                                      <p:cBhvr>
                                        <p:cTn id="335" dur="1" fill="hold">
                                          <p:stCondLst>
                                            <p:cond delay="499"/>
                                          </p:stCondLst>
                                        </p:cTn>
                                        <p:tgtEl>
                                          <p:spTgt spid="15"/>
                                        </p:tgtEl>
                                        <p:attrNameLst>
                                          <p:attrName>style.visibility</p:attrName>
                                        </p:attrNameLst>
                                      </p:cBhvr>
                                      <p:to>
                                        <p:strVal val="hidden"/>
                                      </p:to>
                                    </p:set>
                                  </p:childTnLst>
                                </p:cTn>
                              </p:par>
                              <p:par>
                                <p:cTn id="336" presetID="22" presetClass="exit" presetSubtype="8" fill="hold" grpId="2" nodeType="withEffect">
                                  <p:stCondLst>
                                    <p:cond delay="0"/>
                                  </p:stCondLst>
                                  <p:childTnLst>
                                    <p:animEffect transition="out" filter="wipe(left)">
                                      <p:cBhvr>
                                        <p:cTn id="337" dur="500"/>
                                        <p:tgtEl>
                                          <p:spTgt spid="16"/>
                                        </p:tgtEl>
                                      </p:cBhvr>
                                    </p:animEffect>
                                    <p:set>
                                      <p:cBhvr>
                                        <p:cTn id="338" dur="1" fill="hold">
                                          <p:stCondLst>
                                            <p:cond delay="499"/>
                                          </p:stCondLst>
                                        </p:cTn>
                                        <p:tgtEl>
                                          <p:spTgt spid="16"/>
                                        </p:tgtEl>
                                        <p:attrNameLst>
                                          <p:attrName>style.visibility</p:attrName>
                                        </p:attrNameLst>
                                      </p:cBhvr>
                                      <p:to>
                                        <p:strVal val="hidden"/>
                                      </p:to>
                                    </p:set>
                                  </p:childTnLst>
                                </p:cTn>
                              </p:par>
                            </p:childTnLst>
                          </p:cTn>
                        </p:par>
                      </p:childTnLst>
                    </p:cTn>
                  </p:par>
                  <p:par>
                    <p:cTn id="339" fill="hold">
                      <p:stCondLst>
                        <p:cond delay="indefinite"/>
                      </p:stCondLst>
                      <p:childTnLst>
                        <p:par>
                          <p:cTn id="340" fill="hold">
                            <p:stCondLst>
                              <p:cond delay="0"/>
                            </p:stCondLst>
                            <p:childTnLst>
                              <p:par>
                                <p:cTn id="341" presetID="22" presetClass="entr" presetSubtype="1" fill="hold" grpId="0" nodeType="clickEffect">
                                  <p:stCondLst>
                                    <p:cond delay="0"/>
                                  </p:stCondLst>
                                  <p:childTnLst>
                                    <p:set>
                                      <p:cBhvr>
                                        <p:cTn id="342" dur="1" fill="hold">
                                          <p:stCondLst>
                                            <p:cond delay="0"/>
                                          </p:stCondLst>
                                        </p:cTn>
                                        <p:tgtEl>
                                          <p:spTgt spid="17"/>
                                        </p:tgtEl>
                                        <p:attrNameLst>
                                          <p:attrName>style.visibility</p:attrName>
                                        </p:attrNameLst>
                                      </p:cBhvr>
                                      <p:to>
                                        <p:strVal val="visible"/>
                                      </p:to>
                                    </p:set>
                                    <p:animEffect transition="in" filter="wipe(up)">
                                      <p:cBhvr>
                                        <p:cTn id="343" dur="500"/>
                                        <p:tgtEl>
                                          <p:spTgt spid="17"/>
                                        </p:tgtEl>
                                      </p:cBhvr>
                                    </p:animEffect>
                                  </p:childTnLst>
                                </p:cTn>
                              </p:par>
                              <p:par>
                                <p:cTn id="344" presetID="22" presetClass="entr" presetSubtype="2" fill="hold" grpId="0" nodeType="withEffect">
                                  <p:stCondLst>
                                    <p:cond delay="0"/>
                                  </p:stCondLst>
                                  <p:childTnLst>
                                    <p:set>
                                      <p:cBhvr>
                                        <p:cTn id="345" dur="1" fill="hold">
                                          <p:stCondLst>
                                            <p:cond delay="0"/>
                                          </p:stCondLst>
                                        </p:cTn>
                                        <p:tgtEl>
                                          <p:spTgt spid="19"/>
                                        </p:tgtEl>
                                        <p:attrNameLst>
                                          <p:attrName>style.visibility</p:attrName>
                                        </p:attrNameLst>
                                      </p:cBhvr>
                                      <p:to>
                                        <p:strVal val="visible"/>
                                      </p:to>
                                    </p:set>
                                    <p:animEffect transition="in" filter="wipe(right)">
                                      <p:cBhvr>
                                        <p:cTn id="346" dur="500"/>
                                        <p:tgtEl>
                                          <p:spTgt spid="19"/>
                                        </p:tgtEl>
                                      </p:cBhvr>
                                    </p:animEffect>
                                  </p:childTnLst>
                                </p:cTn>
                              </p:par>
                            </p:childTnLst>
                          </p:cTn>
                        </p:par>
                      </p:childTnLst>
                    </p:cTn>
                  </p:par>
                  <p:par>
                    <p:cTn id="347" fill="hold">
                      <p:stCondLst>
                        <p:cond delay="indefinite"/>
                      </p:stCondLst>
                      <p:childTnLst>
                        <p:par>
                          <p:cTn id="348" fill="hold">
                            <p:stCondLst>
                              <p:cond delay="0"/>
                            </p:stCondLst>
                            <p:childTnLst>
                              <p:par>
                                <p:cTn id="349" presetID="22" presetClass="exit" presetSubtype="4" fill="hold" grpId="2" nodeType="clickEffect">
                                  <p:stCondLst>
                                    <p:cond delay="0"/>
                                  </p:stCondLst>
                                  <p:childTnLst>
                                    <p:animEffect transition="out" filter="wipe(down)">
                                      <p:cBhvr>
                                        <p:cTn id="350" dur="500"/>
                                        <p:tgtEl>
                                          <p:spTgt spid="17"/>
                                        </p:tgtEl>
                                      </p:cBhvr>
                                    </p:animEffect>
                                    <p:set>
                                      <p:cBhvr>
                                        <p:cTn id="351" dur="1" fill="hold">
                                          <p:stCondLst>
                                            <p:cond delay="499"/>
                                          </p:stCondLst>
                                        </p:cTn>
                                        <p:tgtEl>
                                          <p:spTgt spid="17"/>
                                        </p:tgtEl>
                                        <p:attrNameLst>
                                          <p:attrName>style.visibility</p:attrName>
                                        </p:attrNameLst>
                                      </p:cBhvr>
                                      <p:to>
                                        <p:strVal val="hidden"/>
                                      </p:to>
                                    </p:set>
                                  </p:childTnLst>
                                </p:cTn>
                              </p:par>
                              <p:par>
                                <p:cTn id="352" presetID="22" presetClass="exit" presetSubtype="8" fill="hold" grpId="2" nodeType="withEffect">
                                  <p:stCondLst>
                                    <p:cond delay="0"/>
                                  </p:stCondLst>
                                  <p:childTnLst>
                                    <p:animEffect transition="out" filter="wipe(left)">
                                      <p:cBhvr>
                                        <p:cTn id="353" dur="500"/>
                                        <p:tgtEl>
                                          <p:spTgt spid="19"/>
                                        </p:tgtEl>
                                      </p:cBhvr>
                                    </p:animEffect>
                                    <p:set>
                                      <p:cBhvr>
                                        <p:cTn id="354" dur="1" fill="hold">
                                          <p:stCondLst>
                                            <p:cond delay="499"/>
                                          </p:stCondLst>
                                        </p:cTn>
                                        <p:tgtEl>
                                          <p:spTgt spid="19"/>
                                        </p:tgtEl>
                                        <p:attrNameLst>
                                          <p:attrName>style.visibility</p:attrName>
                                        </p:attrNameLst>
                                      </p:cBhvr>
                                      <p:to>
                                        <p:strVal val="hidden"/>
                                      </p:to>
                                    </p:set>
                                  </p:childTnLst>
                                </p:cTn>
                              </p:par>
                            </p:childTnLst>
                          </p:cTn>
                        </p:par>
                      </p:childTnLst>
                    </p:cTn>
                  </p:par>
                  <p:par>
                    <p:cTn id="355" fill="hold">
                      <p:stCondLst>
                        <p:cond delay="indefinite"/>
                      </p:stCondLst>
                      <p:childTnLst>
                        <p:par>
                          <p:cTn id="356" fill="hold">
                            <p:stCondLst>
                              <p:cond delay="0"/>
                            </p:stCondLst>
                            <p:childTnLst>
                              <p:par>
                                <p:cTn id="357" presetID="22" presetClass="entr" presetSubtype="1" fill="hold" grpId="0" nodeType="clickEffect">
                                  <p:stCondLst>
                                    <p:cond delay="0"/>
                                  </p:stCondLst>
                                  <p:childTnLst>
                                    <p:set>
                                      <p:cBhvr>
                                        <p:cTn id="358" dur="1" fill="hold">
                                          <p:stCondLst>
                                            <p:cond delay="0"/>
                                          </p:stCondLst>
                                        </p:cTn>
                                        <p:tgtEl>
                                          <p:spTgt spid="20"/>
                                        </p:tgtEl>
                                        <p:attrNameLst>
                                          <p:attrName>style.visibility</p:attrName>
                                        </p:attrNameLst>
                                      </p:cBhvr>
                                      <p:to>
                                        <p:strVal val="visible"/>
                                      </p:to>
                                    </p:set>
                                    <p:animEffect transition="in" filter="wipe(up)">
                                      <p:cBhvr>
                                        <p:cTn id="359" dur="500"/>
                                        <p:tgtEl>
                                          <p:spTgt spid="20"/>
                                        </p:tgtEl>
                                      </p:cBhvr>
                                    </p:animEffect>
                                  </p:childTnLst>
                                </p:cTn>
                              </p:par>
                              <p:par>
                                <p:cTn id="360" presetID="22" presetClass="entr" presetSubtype="2" fill="hold" grpId="0" nodeType="withEffect">
                                  <p:stCondLst>
                                    <p:cond delay="0"/>
                                  </p:stCondLst>
                                  <p:childTnLst>
                                    <p:set>
                                      <p:cBhvr>
                                        <p:cTn id="361" dur="1" fill="hold">
                                          <p:stCondLst>
                                            <p:cond delay="0"/>
                                          </p:stCondLst>
                                        </p:cTn>
                                        <p:tgtEl>
                                          <p:spTgt spid="21"/>
                                        </p:tgtEl>
                                        <p:attrNameLst>
                                          <p:attrName>style.visibility</p:attrName>
                                        </p:attrNameLst>
                                      </p:cBhvr>
                                      <p:to>
                                        <p:strVal val="visible"/>
                                      </p:to>
                                    </p:set>
                                    <p:animEffect transition="in" filter="wipe(right)">
                                      <p:cBhvr>
                                        <p:cTn id="362" dur="500"/>
                                        <p:tgtEl>
                                          <p:spTgt spid="21"/>
                                        </p:tgtEl>
                                      </p:cBhvr>
                                    </p:animEffect>
                                  </p:childTnLst>
                                </p:cTn>
                              </p:par>
                            </p:childTnLst>
                          </p:cTn>
                        </p:par>
                      </p:childTnLst>
                    </p:cTn>
                  </p:par>
                  <p:par>
                    <p:cTn id="363" fill="hold">
                      <p:stCondLst>
                        <p:cond delay="indefinite"/>
                      </p:stCondLst>
                      <p:childTnLst>
                        <p:par>
                          <p:cTn id="364" fill="hold">
                            <p:stCondLst>
                              <p:cond delay="0"/>
                            </p:stCondLst>
                            <p:childTnLst>
                              <p:par>
                                <p:cTn id="365" presetID="22" presetClass="exit" presetSubtype="4" fill="hold" grpId="2" nodeType="clickEffect">
                                  <p:stCondLst>
                                    <p:cond delay="0"/>
                                  </p:stCondLst>
                                  <p:childTnLst>
                                    <p:animEffect transition="out" filter="wipe(down)">
                                      <p:cBhvr>
                                        <p:cTn id="366" dur="500"/>
                                        <p:tgtEl>
                                          <p:spTgt spid="20"/>
                                        </p:tgtEl>
                                      </p:cBhvr>
                                    </p:animEffect>
                                    <p:set>
                                      <p:cBhvr>
                                        <p:cTn id="367" dur="1" fill="hold">
                                          <p:stCondLst>
                                            <p:cond delay="499"/>
                                          </p:stCondLst>
                                        </p:cTn>
                                        <p:tgtEl>
                                          <p:spTgt spid="20"/>
                                        </p:tgtEl>
                                        <p:attrNameLst>
                                          <p:attrName>style.visibility</p:attrName>
                                        </p:attrNameLst>
                                      </p:cBhvr>
                                      <p:to>
                                        <p:strVal val="hidden"/>
                                      </p:to>
                                    </p:set>
                                  </p:childTnLst>
                                </p:cTn>
                              </p:par>
                              <p:par>
                                <p:cTn id="368" presetID="22" presetClass="exit" presetSubtype="8" fill="hold" grpId="2" nodeType="withEffect">
                                  <p:stCondLst>
                                    <p:cond delay="0"/>
                                  </p:stCondLst>
                                  <p:childTnLst>
                                    <p:animEffect transition="out" filter="wipe(left)">
                                      <p:cBhvr>
                                        <p:cTn id="369" dur="500"/>
                                        <p:tgtEl>
                                          <p:spTgt spid="21"/>
                                        </p:tgtEl>
                                      </p:cBhvr>
                                    </p:animEffect>
                                    <p:set>
                                      <p:cBhvr>
                                        <p:cTn id="370" dur="1" fill="hold">
                                          <p:stCondLst>
                                            <p:cond delay="499"/>
                                          </p:stCondLst>
                                        </p:cTn>
                                        <p:tgtEl>
                                          <p:spTgt spid="21"/>
                                        </p:tgtEl>
                                        <p:attrNameLst>
                                          <p:attrName>style.visibility</p:attrName>
                                        </p:attrNameLst>
                                      </p:cBhvr>
                                      <p:to>
                                        <p:strVal val="hidden"/>
                                      </p:to>
                                    </p:set>
                                  </p:childTnLst>
                                </p:cTn>
                              </p:par>
                            </p:childTnLst>
                          </p:cTn>
                        </p:par>
                      </p:childTnLst>
                    </p:cTn>
                  </p:par>
                  <p:par>
                    <p:cTn id="371" fill="hold">
                      <p:stCondLst>
                        <p:cond delay="indefinite"/>
                      </p:stCondLst>
                      <p:childTnLst>
                        <p:par>
                          <p:cTn id="372" fill="hold">
                            <p:stCondLst>
                              <p:cond delay="0"/>
                            </p:stCondLst>
                            <p:childTnLst>
                              <p:par>
                                <p:cTn id="373" presetID="22" presetClass="entr" presetSubtype="1" fill="hold" grpId="0" nodeType="clickEffect">
                                  <p:stCondLst>
                                    <p:cond delay="0"/>
                                  </p:stCondLst>
                                  <p:childTnLst>
                                    <p:set>
                                      <p:cBhvr>
                                        <p:cTn id="374" dur="1" fill="hold">
                                          <p:stCondLst>
                                            <p:cond delay="0"/>
                                          </p:stCondLst>
                                        </p:cTn>
                                        <p:tgtEl>
                                          <p:spTgt spid="22"/>
                                        </p:tgtEl>
                                        <p:attrNameLst>
                                          <p:attrName>style.visibility</p:attrName>
                                        </p:attrNameLst>
                                      </p:cBhvr>
                                      <p:to>
                                        <p:strVal val="visible"/>
                                      </p:to>
                                    </p:set>
                                    <p:animEffect transition="in" filter="wipe(up)">
                                      <p:cBhvr>
                                        <p:cTn id="375" dur="500"/>
                                        <p:tgtEl>
                                          <p:spTgt spid="22"/>
                                        </p:tgtEl>
                                      </p:cBhvr>
                                    </p:animEffect>
                                  </p:childTnLst>
                                </p:cTn>
                              </p:par>
                              <p:par>
                                <p:cTn id="376" presetID="22" presetClass="entr" presetSubtype="2" fill="hold" grpId="0" nodeType="withEffect">
                                  <p:stCondLst>
                                    <p:cond delay="0"/>
                                  </p:stCondLst>
                                  <p:childTnLst>
                                    <p:set>
                                      <p:cBhvr>
                                        <p:cTn id="377" dur="1" fill="hold">
                                          <p:stCondLst>
                                            <p:cond delay="0"/>
                                          </p:stCondLst>
                                        </p:cTn>
                                        <p:tgtEl>
                                          <p:spTgt spid="23"/>
                                        </p:tgtEl>
                                        <p:attrNameLst>
                                          <p:attrName>style.visibility</p:attrName>
                                        </p:attrNameLst>
                                      </p:cBhvr>
                                      <p:to>
                                        <p:strVal val="visible"/>
                                      </p:to>
                                    </p:set>
                                    <p:animEffect transition="in" filter="wipe(right)">
                                      <p:cBhvr>
                                        <p:cTn id="378" dur="500"/>
                                        <p:tgtEl>
                                          <p:spTgt spid="23"/>
                                        </p:tgtEl>
                                      </p:cBhvr>
                                    </p:animEffect>
                                  </p:childTnLst>
                                </p:cTn>
                              </p:par>
                            </p:childTnLst>
                          </p:cTn>
                        </p:par>
                      </p:childTnLst>
                    </p:cTn>
                  </p:par>
                  <p:par>
                    <p:cTn id="379" fill="hold">
                      <p:stCondLst>
                        <p:cond delay="indefinite"/>
                      </p:stCondLst>
                      <p:childTnLst>
                        <p:par>
                          <p:cTn id="380" fill="hold">
                            <p:stCondLst>
                              <p:cond delay="0"/>
                            </p:stCondLst>
                            <p:childTnLst>
                              <p:par>
                                <p:cTn id="381" presetID="22" presetClass="exit" presetSubtype="4" fill="hold" grpId="2" nodeType="clickEffect">
                                  <p:stCondLst>
                                    <p:cond delay="0"/>
                                  </p:stCondLst>
                                  <p:childTnLst>
                                    <p:animEffect transition="out" filter="wipe(down)">
                                      <p:cBhvr>
                                        <p:cTn id="382" dur="500"/>
                                        <p:tgtEl>
                                          <p:spTgt spid="22"/>
                                        </p:tgtEl>
                                      </p:cBhvr>
                                    </p:animEffect>
                                    <p:set>
                                      <p:cBhvr>
                                        <p:cTn id="383" dur="1" fill="hold">
                                          <p:stCondLst>
                                            <p:cond delay="499"/>
                                          </p:stCondLst>
                                        </p:cTn>
                                        <p:tgtEl>
                                          <p:spTgt spid="22"/>
                                        </p:tgtEl>
                                        <p:attrNameLst>
                                          <p:attrName>style.visibility</p:attrName>
                                        </p:attrNameLst>
                                      </p:cBhvr>
                                      <p:to>
                                        <p:strVal val="hidden"/>
                                      </p:to>
                                    </p:set>
                                  </p:childTnLst>
                                </p:cTn>
                              </p:par>
                              <p:par>
                                <p:cTn id="384" presetID="22" presetClass="exit" presetSubtype="8" fill="hold" grpId="2" nodeType="withEffect">
                                  <p:stCondLst>
                                    <p:cond delay="0"/>
                                  </p:stCondLst>
                                  <p:childTnLst>
                                    <p:animEffect transition="out" filter="wipe(left)">
                                      <p:cBhvr>
                                        <p:cTn id="385" dur="500"/>
                                        <p:tgtEl>
                                          <p:spTgt spid="23"/>
                                        </p:tgtEl>
                                      </p:cBhvr>
                                    </p:animEffect>
                                    <p:set>
                                      <p:cBhvr>
                                        <p:cTn id="386" dur="1" fill="hold">
                                          <p:stCondLst>
                                            <p:cond delay="499"/>
                                          </p:stCondLst>
                                        </p:cTn>
                                        <p:tgtEl>
                                          <p:spTgt spid="23"/>
                                        </p:tgtEl>
                                        <p:attrNameLst>
                                          <p:attrName>style.visibility</p:attrName>
                                        </p:attrNameLst>
                                      </p:cBhvr>
                                      <p:to>
                                        <p:strVal val="hidden"/>
                                      </p:to>
                                    </p:set>
                                  </p:childTnLst>
                                </p:cTn>
                              </p:par>
                            </p:childTnLst>
                          </p:cTn>
                        </p:par>
                      </p:childTnLst>
                    </p:cTn>
                  </p:par>
                  <p:par>
                    <p:cTn id="387" fill="hold">
                      <p:stCondLst>
                        <p:cond delay="indefinite"/>
                      </p:stCondLst>
                      <p:childTnLst>
                        <p:par>
                          <p:cTn id="388" fill="hold">
                            <p:stCondLst>
                              <p:cond delay="0"/>
                            </p:stCondLst>
                            <p:childTnLst>
                              <p:par>
                                <p:cTn id="389" presetID="22" presetClass="entr" presetSubtype="1" fill="hold" grpId="0" nodeType="clickEffect">
                                  <p:stCondLst>
                                    <p:cond delay="0"/>
                                  </p:stCondLst>
                                  <p:childTnLst>
                                    <p:set>
                                      <p:cBhvr>
                                        <p:cTn id="390" dur="1" fill="hold">
                                          <p:stCondLst>
                                            <p:cond delay="0"/>
                                          </p:stCondLst>
                                        </p:cTn>
                                        <p:tgtEl>
                                          <p:spTgt spid="24"/>
                                        </p:tgtEl>
                                        <p:attrNameLst>
                                          <p:attrName>style.visibility</p:attrName>
                                        </p:attrNameLst>
                                      </p:cBhvr>
                                      <p:to>
                                        <p:strVal val="visible"/>
                                      </p:to>
                                    </p:set>
                                    <p:animEffect transition="in" filter="wipe(up)">
                                      <p:cBhvr>
                                        <p:cTn id="391" dur="500"/>
                                        <p:tgtEl>
                                          <p:spTgt spid="24"/>
                                        </p:tgtEl>
                                      </p:cBhvr>
                                    </p:animEffect>
                                  </p:childTnLst>
                                </p:cTn>
                              </p:par>
                              <p:par>
                                <p:cTn id="392" presetID="22" presetClass="entr" presetSubtype="2" fill="hold" grpId="0" nodeType="withEffect">
                                  <p:stCondLst>
                                    <p:cond delay="0"/>
                                  </p:stCondLst>
                                  <p:childTnLst>
                                    <p:set>
                                      <p:cBhvr>
                                        <p:cTn id="393" dur="1" fill="hold">
                                          <p:stCondLst>
                                            <p:cond delay="0"/>
                                          </p:stCondLst>
                                        </p:cTn>
                                        <p:tgtEl>
                                          <p:spTgt spid="25"/>
                                        </p:tgtEl>
                                        <p:attrNameLst>
                                          <p:attrName>style.visibility</p:attrName>
                                        </p:attrNameLst>
                                      </p:cBhvr>
                                      <p:to>
                                        <p:strVal val="visible"/>
                                      </p:to>
                                    </p:set>
                                    <p:animEffect transition="in" filter="wipe(right)">
                                      <p:cBhvr>
                                        <p:cTn id="394" dur="500"/>
                                        <p:tgtEl>
                                          <p:spTgt spid="25"/>
                                        </p:tgtEl>
                                      </p:cBhvr>
                                    </p:animEffect>
                                  </p:childTnLst>
                                </p:cTn>
                              </p:par>
                            </p:childTnLst>
                          </p:cTn>
                        </p:par>
                      </p:childTnLst>
                    </p:cTn>
                  </p:par>
                  <p:par>
                    <p:cTn id="395" fill="hold">
                      <p:stCondLst>
                        <p:cond delay="indefinite"/>
                      </p:stCondLst>
                      <p:childTnLst>
                        <p:par>
                          <p:cTn id="396" fill="hold">
                            <p:stCondLst>
                              <p:cond delay="0"/>
                            </p:stCondLst>
                            <p:childTnLst>
                              <p:par>
                                <p:cTn id="397" presetID="22" presetClass="exit" presetSubtype="4" fill="hold" grpId="2" nodeType="clickEffect">
                                  <p:stCondLst>
                                    <p:cond delay="0"/>
                                  </p:stCondLst>
                                  <p:childTnLst>
                                    <p:animEffect transition="out" filter="wipe(down)">
                                      <p:cBhvr>
                                        <p:cTn id="398" dur="500"/>
                                        <p:tgtEl>
                                          <p:spTgt spid="24"/>
                                        </p:tgtEl>
                                      </p:cBhvr>
                                    </p:animEffect>
                                    <p:set>
                                      <p:cBhvr>
                                        <p:cTn id="399" dur="1" fill="hold">
                                          <p:stCondLst>
                                            <p:cond delay="499"/>
                                          </p:stCondLst>
                                        </p:cTn>
                                        <p:tgtEl>
                                          <p:spTgt spid="24"/>
                                        </p:tgtEl>
                                        <p:attrNameLst>
                                          <p:attrName>style.visibility</p:attrName>
                                        </p:attrNameLst>
                                      </p:cBhvr>
                                      <p:to>
                                        <p:strVal val="hidden"/>
                                      </p:to>
                                    </p:set>
                                  </p:childTnLst>
                                </p:cTn>
                              </p:par>
                              <p:par>
                                <p:cTn id="400" presetID="22" presetClass="exit" presetSubtype="8" fill="hold" grpId="2" nodeType="withEffect">
                                  <p:stCondLst>
                                    <p:cond delay="0"/>
                                  </p:stCondLst>
                                  <p:childTnLst>
                                    <p:animEffect transition="out" filter="wipe(left)">
                                      <p:cBhvr>
                                        <p:cTn id="401" dur="500"/>
                                        <p:tgtEl>
                                          <p:spTgt spid="25"/>
                                        </p:tgtEl>
                                      </p:cBhvr>
                                    </p:animEffect>
                                    <p:set>
                                      <p:cBhvr>
                                        <p:cTn id="402" dur="1" fill="hold">
                                          <p:stCondLst>
                                            <p:cond delay="499"/>
                                          </p:stCondLst>
                                        </p:cTn>
                                        <p:tgtEl>
                                          <p:spTgt spid="25"/>
                                        </p:tgtEl>
                                        <p:attrNameLst>
                                          <p:attrName>style.visibility</p:attrName>
                                        </p:attrNameLst>
                                      </p:cBhvr>
                                      <p:to>
                                        <p:strVal val="hidden"/>
                                      </p:to>
                                    </p:set>
                                  </p:childTnLst>
                                </p:cTn>
                              </p:par>
                            </p:childTnLst>
                          </p:cTn>
                        </p:par>
                      </p:childTnLst>
                    </p:cTn>
                  </p:par>
                  <p:par>
                    <p:cTn id="403" fill="hold">
                      <p:stCondLst>
                        <p:cond delay="indefinite"/>
                      </p:stCondLst>
                      <p:childTnLst>
                        <p:par>
                          <p:cTn id="404" fill="hold">
                            <p:stCondLst>
                              <p:cond delay="0"/>
                            </p:stCondLst>
                            <p:childTnLst>
                              <p:par>
                                <p:cTn id="405" presetID="22" presetClass="entr" presetSubtype="1" fill="hold" grpId="0" nodeType="clickEffect">
                                  <p:stCondLst>
                                    <p:cond delay="0"/>
                                  </p:stCondLst>
                                  <p:childTnLst>
                                    <p:set>
                                      <p:cBhvr>
                                        <p:cTn id="406" dur="1" fill="hold">
                                          <p:stCondLst>
                                            <p:cond delay="0"/>
                                          </p:stCondLst>
                                        </p:cTn>
                                        <p:tgtEl>
                                          <p:spTgt spid="26"/>
                                        </p:tgtEl>
                                        <p:attrNameLst>
                                          <p:attrName>style.visibility</p:attrName>
                                        </p:attrNameLst>
                                      </p:cBhvr>
                                      <p:to>
                                        <p:strVal val="visible"/>
                                      </p:to>
                                    </p:set>
                                    <p:animEffect transition="in" filter="wipe(up)">
                                      <p:cBhvr>
                                        <p:cTn id="407" dur="500"/>
                                        <p:tgtEl>
                                          <p:spTgt spid="26"/>
                                        </p:tgtEl>
                                      </p:cBhvr>
                                    </p:animEffect>
                                  </p:childTnLst>
                                </p:cTn>
                              </p:par>
                              <p:par>
                                <p:cTn id="408" presetID="22" presetClass="entr" presetSubtype="2" fill="hold" grpId="0" nodeType="withEffect">
                                  <p:stCondLst>
                                    <p:cond delay="0"/>
                                  </p:stCondLst>
                                  <p:childTnLst>
                                    <p:set>
                                      <p:cBhvr>
                                        <p:cTn id="409" dur="1" fill="hold">
                                          <p:stCondLst>
                                            <p:cond delay="0"/>
                                          </p:stCondLst>
                                        </p:cTn>
                                        <p:tgtEl>
                                          <p:spTgt spid="27"/>
                                        </p:tgtEl>
                                        <p:attrNameLst>
                                          <p:attrName>style.visibility</p:attrName>
                                        </p:attrNameLst>
                                      </p:cBhvr>
                                      <p:to>
                                        <p:strVal val="visible"/>
                                      </p:to>
                                    </p:set>
                                    <p:animEffect transition="in" filter="wipe(right)">
                                      <p:cBhvr>
                                        <p:cTn id="410" dur="500"/>
                                        <p:tgtEl>
                                          <p:spTgt spid="27"/>
                                        </p:tgtEl>
                                      </p:cBhvr>
                                    </p:animEffect>
                                  </p:childTnLst>
                                </p:cTn>
                              </p:par>
                            </p:childTnLst>
                          </p:cTn>
                        </p:par>
                      </p:childTnLst>
                    </p:cTn>
                  </p:par>
                  <p:par>
                    <p:cTn id="411" fill="hold">
                      <p:stCondLst>
                        <p:cond delay="indefinite"/>
                      </p:stCondLst>
                      <p:childTnLst>
                        <p:par>
                          <p:cTn id="412" fill="hold">
                            <p:stCondLst>
                              <p:cond delay="0"/>
                            </p:stCondLst>
                            <p:childTnLst>
                              <p:par>
                                <p:cTn id="413" presetID="22" presetClass="exit" presetSubtype="4" fill="hold" grpId="2" nodeType="clickEffect">
                                  <p:stCondLst>
                                    <p:cond delay="0"/>
                                  </p:stCondLst>
                                  <p:childTnLst>
                                    <p:animEffect transition="out" filter="wipe(down)">
                                      <p:cBhvr>
                                        <p:cTn id="414" dur="500"/>
                                        <p:tgtEl>
                                          <p:spTgt spid="26"/>
                                        </p:tgtEl>
                                      </p:cBhvr>
                                    </p:animEffect>
                                    <p:set>
                                      <p:cBhvr>
                                        <p:cTn id="415" dur="1" fill="hold">
                                          <p:stCondLst>
                                            <p:cond delay="499"/>
                                          </p:stCondLst>
                                        </p:cTn>
                                        <p:tgtEl>
                                          <p:spTgt spid="26"/>
                                        </p:tgtEl>
                                        <p:attrNameLst>
                                          <p:attrName>style.visibility</p:attrName>
                                        </p:attrNameLst>
                                      </p:cBhvr>
                                      <p:to>
                                        <p:strVal val="hidden"/>
                                      </p:to>
                                    </p:set>
                                  </p:childTnLst>
                                </p:cTn>
                              </p:par>
                              <p:par>
                                <p:cTn id="416" presetID="22" presetClass="exit" presetSubtype="8" fill="hold" grpId="2" nodeType="withEffect">
                                  <p:stCondLst>
                                    <p:cond delay="0"/>
                                  </p:stCondLst>
                                  <p:childTnLst>
                                    <p:animEffect transition="out" filter="wipe(left)">
                                      <p:cBhvr>
                                        <p:cTn id="417" dur="500"/>
                                        <p:tgtEl>
                                          <p:spTgt spid="27"/>
                                        </p:tgtEl>
                                      </p:cBhvr>
                                    </p:animEffect>
                                    <p:set>
                                      <p:cBhvr>
                                        <p:cTn id="418" dur="1" fill="hold">
                                          <p:stCondLst>
                                            <p:cond delay="499"/>
                                          </p:stCondLst>
                                        </p:cTn>
                                        <p:tgtEl>
                                          <p:spTgt spid="27"/>
                                        </p:tgtEl>
                                        <p:attrNameLst>
                                          <p:attrName>style.visibility</p:attrName>
                                        </p:attrNameLst>
                                      </p:cBhvr>
                                      <p:to>
                                        <p:strVal val="hidden"/>
                                      </p:to>
                                    </p:set>
                                  </p:childTnLst>
                                </p:cTn>
                              </p:par>
                            </p:childTnLst>
                          </p:cTn>
                        </p:par>
                      </p:childTnLst>
                    </p:cTn>
                  </p:par>
                  <p:par>
                    <p:cTn id="419" fill="hold">
                      <p:stCondLst>
                        <p:cond delay="indefinite"/>
                      </p:stCondLst>
                      <p:childTnLst>
                        <p:par>
                          <p:cTn id="420" fill="hold">
                            <p:stCondLst>
                              <p:cond delay="0"/>
                            </p:stCondLst>
                            <p:childTnLst>
                              <p:par>
                                <p:cTn id="421" presetID="22" presetClass="entr" presetSubtype="1" fill="hold" grpId="0" nodeType="clickEffect">
                                  <p:stCondLst>
                                    <p:cond delay="0"/>
                                  </p:stCondLst>
                                  <p:childTnLst>
                                    <p:set>
                                      <p:cBhvr>
                                        <p:cTn id="422" dur="1" fill="hold">
                                          <p:stCondLst>
                                            <p:cond delay="0"/>
                                          </p:stCondLst>
                                        </p:cTn>
                                        <p:tgtEl>
                                          <p:spTgt spid="28"/>
                                        </p:tgtEl>
                                        <p:attrNameLst>
                                          <p:attrName>style.visibility</p:attrName>
                                        </p:attrNameLst>
                                      </p:cBhvr>
                                      <p:to>
                                        <p:strVal val="visible"/>
                                      </p:to>
                                    </p:set>
                                    <p:animEffect transition="in" filter="wipe(up)">
                                      <p:cBhvr>
                                        <p:cTn id="423" dur="500"/>
                                        <p:tgtEl>
                                          <p:spTgt spid="28"/>
                                        </p:tgtEl>
                                      </p:cBhvr>
                                    </p:animEffect>
                                  </p:childTnLst>
                                </p:cTn>
                              </p:par>
                              <p:par>
                                <p:cTn id="424" presetID="22" presetClass="entr" presetSubtype="2" fill="hold" grpId="0" nodeType="withEffect">
                                  <p:stCondLst>
                                    <p:cond delay="0"/>
                                  </p:stCondLst>
                                  <p:childTnLst>
                                    <p:set>
                                      <p:cBhvr>
                                        <p:cTn id="425" dur="1" fill="hold">
                                          <p:stCondLst>
                                            <p:cond delay="0"/>
                                          </p:stCondLst>
                                        </p:cTn>
                                        <p:tgtEl>
                                          <p:spTgt spid="29"/>
                                        </p:tgtEl>
                                        <p:attrNameLst>
                                          <p:attrName>style.visibility</p:attrName>
                                        </p:attrNameLst>
                                      </p:cBhvr>
                                      <p:to>
                                        <p:strVal val="visible"/>
                                      </p:to>
                                    </p:set>
                                    <p:animEffect transition="in" filter="wipe(right)">
                                      <p:cBhvr>
                                        <p:cTn id="426" dur="500"/>
                                        <p:tgtEl>
                                          <p:spTgt spid="29"/>
                                        </p:tgtEl>
                                      </p:cBhvr>
                                    </p:animEffect>
                                  </p:childTnLst>
                                </p:cTn>
                              </p:par>
                            </p:childTnLst>
                          </p:cTn>
                        </p:par>
                      </p:childTnLst>
                    </p:cTn>
                  </p:par>
                  <p:par>
                    <p:cTn id="427" fill="hold">
                      <p:stCondLst>
                        <p:cond delay="indefinite"/>
                      </p:stCondLst>
                      <p:childTnLst>
                        <p:par>
                          <p:cTn id="428" fill="hold">
                            <p:stCondLst>
                              <p:cond delay="0"/>
                            </p:stCondLst>
                            <p:childTnLst>
                              <p:par>
                                <p:cTn id="429" presetID="22" presetClass="exit" presetSubtype="4" fill="hold" grpId="2" nodeType="clickEffect">
                                  <p:stCondLst>
                                    <p:cond delay="0"/>
                                  </p:stCondLst>
                                  <p:childTnLst>
                                    <p:animEffect transition="out" filter="wipe(down)">
                                      <p:cBhvr>
                                        <p:cTn id="430" dur="500"/>
                                        <p:tgtEl>
                                          <p:spTgt spid="28"/>
                                        </p:tgtEl>
                                      </p:cBhvr>
                                    </p:animEffect>
                                    <p:set>
                                      <p:cBhvr>
                                        <p:cTn id="431" dur="1" fill="hold">
                                          <p:stCondLst>
                                            <p:cond delay="499"/>
                                          </p:stCondLst>
                                        </p:cTn>
                                        <p:tgtEl>
                                          <p:spTgt spid="28"/>
                                        </p:tgtEl>
                                        <p:attrNameLst>
                                          <p:attrName>style.visibility</p:attrName>
                                        </p:attrNameLst>
                                      </p:cBhvr>
                                      <p:to>
                                        <p:strVal val="hidden"/>
                                      </p:to>
                                    </p:set>
                                  </p:childTnLst>
                                </p:cTn>
                              </p:par>
                              <p:par>
                                <p:cTn id="432" presetID="22" presetClass="exit" presetSubtype="8" fill="hold" grpId="2" nodeType="withEffect">
                                  <p:stCondLst>
                                    <p:cond delay="0"/>
                                  </p:stCondLst>
                                  <p:childTnLst>
                                    <p:animEffect transition="out" filter="wipe(left)">
                                      <p:cBhvr>
                                        <p:cTn id="433" dur="500"/>
                                        <p:tgtEl>
                                          <p:spTgt spid="29"/>
                                        </p:tgtEl>
                                      </p:cBhvr>
                                    </p:animEffect>
                                    <p:set>
                                      <p:cBhvr>
                                        <p:cTn id="434" dur="1" fill="hold">
                                          <p:stCondLst>
                                            <p:cond delay="499"/>
                                          </p:stCondLst>
                                        </p:cTn>
                                        <p:tgtEl>
                                          <p:spTgt spid="29"/>
                                        </p:tgtEl>
                                        <p:attrNameLst>
                                          <p:attrName>style.visibility</p:attrName>
                                        </p:attrNameLst>
                                      </p:cBhvr>
                                      <p:to>
                                        <p:strVal val="hidden"/>
                                      </p:to>
                                    </p:set>
                                  </p:childTnLst>
                                </p:cTn>
                              </p:par>
                            </p:childTnLst>
                          </p:cTn>
                        </p:par>
                      </p:childTnLst>
                    </p:cTn>
                  </p:par>
                  <p:par>
                    <p:cTn id="435" fill="hold">
                      <p:stCondLst>
                        <p:cond delay="indefinite"/>
                      </p:stCondLst>
                      <p:childTnLst>
                        <p:par>
                          <p:cTn id="436" fill="hold">
                            <p:stCondLst>
                              <p:cond delay="0"/>
                            </p:stCondLst>
                            <p:childTnLst>
                              <p:par>
                                <p:cTn id="437" presetID="22" presetClass="entr" presetSubtype="1" fill="hold" grpId="0" nodeType="clickEffect">
                                  <p:stCondLst>
                                    <p:cond delay="0"/>
                                  </p:stCondLst>
                                  <p:childTnLst>
                                    <p:set>
                                      <p:cBhvr>
                                        <p:cTn id="438" dur="1" fill="hold">
                                          <p:stCondLst>
                                            <p:cond delay="0"/>
                                          </p:stCondLst>
                                        </p:cTn>
                                        <p:tgtEl>
                                          <p:spTgt spid="30"/>
                                        </p:tgtEl>
                                        <p:attrNameLst>
                                          <p:attrName>style.visibility</p:attrName>
                                        </p:attrNameLst>
                                      </p:cBhvr>
                                      <p:to>
                                        <p:strVal val="visible"/>
                                      </p:to>
                                    </p:set>
                                    <p:animEffect transition="in" filter="wipe(up)">
                                      <p:cBhvr>
                                        <p:cTn id="439" dur="500"/>
                                        <p:tgtEl>
                                          <p:spTgt spid="30"/>
                                        </p:tgtEl>
                                      </p:cBhvr>
                                    </p:animEffect>
                                  </p:childTnLst>
                                </p:cTn>
                              </p:par>
                              <p:par>
                                <p:cTn id="440" presetID="22" presetClass="entr" presetSubtype="2" fill="hold" grpId="0" nodeType="withEffect">
                                  <p:stCondLst>
                                    <p:cond delay="0"/>
                                  </p:stCondLst>
                                  <p:childTnLst>
                                    <p:set>
                                      <p:cBhvr>
                                        <p:cTn id="441" dur="1" fill="hold">
                                          <p:stCondLst>
                                            <p:cond delay="0"/>
                                          </p:stCondLst>
                                        </p:cTn>
                                        <p:tgtEl>
                                          <p:spTgt spid="31"/>
                                        </p:tgtEl>
                                        <p:attrNameLst>
                                          <p:attrName>style.visibility</p:attrName>
                                        </p:attrNameLst>
                                      </p:cBhvr>
                                      <p:to>
                                        <p:strVal val="visible"/>
                                      </p:to>
                                    </p:set>
                                    <p:animEffect transition="in" filter="wipe(right)">
                                      <p:cBhvr>
                                        <p:cTn id="442" dur="500"/>
                                        <p:tgtEl>
                                          <p:spTgt spid="31"/>
                                        </p:tgtEl>
                                      </p:cBhvr>
                                    </p:animEffect>
                                  </p:childTnLst>
                                </p:cTn>
                              </p:par>
                            </p:childTnLst>
                          </p:cTn>
                        </p:par>
                      </p:childTnLst>
                    </p:cTn>
                  </p:par>
                  <p:par>
                    <p:cTn id="443" fill="hold">
                      <p:stCondLst>
                        <p:cond delay="indefinite"/>
                      </p:stCondLst>
                      <p:childTnLst>
                        <p:par>
                          <p:cTn id="444" fill="hold">
                            <p:stCondLst>
                              <p:cond delay="0"/>
                            </p:stCondLst>
                            <p:childTnLst>
                              <p:par>
                                <p:cTn id="445" presetID="22" presetClass="exit" presetSubtype="4" fill="hold" grpId="2" nodeType="clickEffect">
                                  <p:stCondLst>
                                    <p:cond delay="0"/>
                                  </p:stCondLst>
                                  <p:childTnLst>
                                    <p:animEffect transition="out" filter="wipe(down)">
                                      <p:cBhvr>
                                        <p:cTn id="446" dur="500"/>
                                        <p:tgtEl>
                                          <p:spTgt spid="30"/>
                                        </p:tgtEl>
                                      </p:cBhvr>
                                    </p:animEffect>
                                    <p:set>
                                      <p:cBhvr>
                                        <p:cTn id="447" dur="1" fill="hold">
                                          <p:stCondLst>
                                            <p:cond delay="499"/>
                                          </p:stCondLst>
                                        </p:cTn>
                                        <p:tgtEl>
                                          <p:spTgt spid="30"/>
                                        </p:tgtEl>
                                        <p:attrNameLst>
                                          <p:attrName>style.visibility</p:attrName>
                                        </p:attrNameLst>
                                      </p:cBhvr>
                                      <p:to>
                                        <p:strVal val="hidden"/>
                                      </p:to>
                                    </p:set>
                                  </p:childTnLst>
                                </p:cTn>
                              </p:par>
                              <p:par>
                                <p:cTn id="448" presetID="22" presetClass="exit" presetSubtype="8" fill="hold" grpId="2" nodeType="withEffect">
                                  <p:stCondLst>
                                    <p:cond delay="0"/>
                                  </p:stCondLst>
                                  <p:childTnLst>
                                    <p:animEffect transition="out" filter="wipe(left)">
                                      <p:cBhvr>
                                        <p:cTn id="449" dur="500"/>
                                        <p:tgtEl>
                                          <p:spTgt spid="31"/>
                                        </p:tgtEl>
                                      </p:cBhvr>
                                    </p:animEffect>
                                    <p:set>
                                      <p:cBhvr>
                                        <p:cTn id="450" dur="1" fill="hold">
                                          <p:stCondLst>
                                            <p:cond delay="499"/>
                                          </p:stCondLst>
                                        </p:cTn>
                                        <p:tgtEl>
                                          <p:spTgt spid="31"/>
                                        </p:tgtEl>
                                        <p:attrNameLst>
                                          <p:attrName>style.visibility</p:attrName>
                                        </p:attrNameLst>
                                      </p:cBhvr>
                                      <p:to>
                                        <p:strVal val="hidden"/>
                                      </p:to>
                                    </p:set>
                                  </p:childTnLst>
                                </p:cTn>
                              </p:par>
                            </p:childTnLst>
                          </p:cTn>
                        </p:par>
                      </p:childTnLst>
                    </p:cTn>
                  </p:par>
                  <p:par>
                    <p:cTn id="451" fill="hold">
                      <p:stCondLst>
                        <p:cond delay="indefinite"/>
                      </p:stCondLst>
                      <p:childTnLst>
                        <p:par>
                          <p:cTn id="452" fill="hold">
                            <p:stCondLst>
                              <p:cond delay="0"/>
                            </p:stCondLst>
                            <p:childTnLst>
                              <p:par>
                                <p:cTn id="453" presetID="22" presetClass="entr" presetSubtype="1" fill="hold" grpId="0" nodeType="clickEffect">
                                  <p:stCondLst>
                                    <p:cond delay="0"/>
                                  </p:stCondLst>
                                  <p:childTnLst>
                                    <p:set>
                                      <p:cBhvr>
                                        <p:cTn id="454" dur="1" fill="hold">
                                          <p:stCondLst>
                                            <p:cond delay="0"/>
                                          </p:stCondLst>
                                        </p:cTn>
                                        <p:tgtEl>
                                          <p:spTgt spid="32"/>
                                        </p:tgtEl>
                                        <p:attrNameLst>
                                          <p:attrName>style.visibility</p:attrName>
                                        </p:attrNameLst>
                                      </p:cBhvr>
                                      <p:to>
                                        <p:strVal val="visible"/>
                                      </p:to>
                                    </p:set>
                                    <p:animEffect transition="in" filter="wipe(up)">
                                      <p:cBhvr>
                                        <p:cTn id="455" dur="500"/>
                                        <p:tgtEl>
                                          <p:spTgt spid="32"/>
                                        </p:tgtEl>
                                      </p:cBhvr>
                                    </p:animEffect>
                                  </p:childTnLst>
                                </p:cTn>
                              </p:par>
                              <p:par>
                                <p:cTn id="456" presetID="22" presetClass="entr" presetSubtype="2" fill="hold" grpId="0" nodeType="withEffect">
                                  <p:stCondLst>
                                    <p:cond delay="0"/>
                                  </p:stCondLst>
                                  <p:childTnLst>
                                    <p:set>
                                      <p:cBhvr>
                                        <p:cTn id="457" dur="1" fill="hold">
                                          <p:stCondLst>
                                            <p:cond delay="0"/>
                                          </p:stCondLst>
                                        </p:cTn>
                                        <p:tgtEl>
                                          <p:spTgt spid="33"/>
                                        </p:tgtEl>
                                        <p:attrNameLst>
                                          <p:attrName>style.visibility</p:attrName>
                                        </p:attrNameLst>
                                      </p:cBhvr>
                                      <p:to>
                                        <p:strVal val="visible"/>
                                      </p:to>
                                    </p:set>
                                    <p:animEffect transition="in" filter="wipe(right)">
                                      <p:cBhvr>
                                        <p:cTn id="458" dur="500"/>
                                        <p:tgtEl>
                                          <p:spTgt spid="33"/>
                                        </p:tgtEl>
                                      </p:cBhvr>
                                    </p:animEffect>
                                  </p:childTnLst>
                                </p:cTn>
                              </p:par>
                            </p:childTnLst>
                          </p:cTn>
                        </p:par>
                      </p:childTnLst>
                    </p:cTn>
                  </p:par>
                  <p:par>
                    <p:cTn id="459" fill="hold">
                      <p:stCondLst>
                        <p:cond delay="indefinite"/>
                      </p:stCondLst>
                      <p:childTnLst>
                        <p:par>
                          <p:cTn id="460" fill="hold">
                            <p:stCondLst>
                              <p:cond delay="0"/>
                            </p:stCondLst>
                            <p:childTnLst>
                              <p:par>
                                <p:cTn id="461" presetID="22" presetClass="exit" presetSubtype="4" fill="hold" grpId="2" nodeType="clickEffect">
                                  <p:stCondLst>
                                    <p:cond delay="0"/>
                                  </p:stCondLst>
                                  <p:childTnLst>
                                    <p:animEffect transition="out" filter="wipe(down)">
                                      <p:cBhvr>
                                        <p:cTn id="462" dur="500"/>
                                        <p:tgtEl>
                                          <p:spTgt spid="32"/>
                                        </p:tgtEl>
                                      </p:cBhvr>
                                    </p:animEffect>
                                    <p:set>
                                      <p:cBhvr>
                                        <p:cTn id="463" dur="1" fill="hold">
                                          <p:stCondLst>
                                            <p:cond delay="499"/>
                                          </p:stCondLst>
                                        </p:cTn>
                                        <p:tgtEl>
                                          <p:spTgt spid="32"/>
                                        </p:tgtEl>
                                        <p:attrNameLst>
                                          <p:attrName>style.visibility</p:attrName>
                                        </p:attrNameLst>
                                      </p:cBhvr>
                                      <p:to>
                                        <p:strVal val="hidden"/>
                                      </p:to>
                                    </p:set>
                                  </p:childTnLst>
                                </p:cTn>
                              </p:par>
                              <p:par>
                                <p:cTn id="464" presetID="22" presetClass="exit" presetSubtype="8" fill="hold" grpId="2" nodeType="withEffect">
                                  <p:stCondLst>
                                    <p:cond delay="0"/>
                                  </p:stCondLst>
                                  <p:childTnLst>
                                    <p:animEffect transition="out" filter="wipe(left)">
                                      <p:cBhvr>
                                        <p:cTn id="465" dur="500"/>
                                        <p:tgtEl>
                                          <p:spTgt spid="33"/>
                                        </p:tgtEl>
                                      </p:cBhvr>
                                    </p:animEffect>
                                    <p:set>
                                      <p:cBhvr>
                                        <p:cTn id="466" dur="1" fill="hold">
                                          <p:stCondLst>
                                            <p:cond delay="499"/>
                                          </p:stCondLst>
                                        </p:cTn>
                                        <p:tgtEl>
                                          <p:spTgt spid="3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ldLvl="0" animBg="1"/>
      <p:bldP spid="8" grpId="1" animBg="1"/>
      <p:bldP spid="8" grpId="2" bldLvl="0" animBg="1"/>
      <p:bldP spid="13" grpId="0" bldLvl="0" animBg="1"/>
      <p:bldP spid="13" grpId="1" animBg="1"/>
      <p:bldP spid="13" grpId="2" bldLvl="0" animBg="1"/>
      <p:bldP spid="16" grpId="0" bldLvl="0" animBg="1"/>
      <p:bldP spid="16" grpId="1" animBg="1"/>
      <p:bldP spid="16" grpId="2" bldLvl="0" animBg="1"/>
      <p:bldP spid="19" grpId="0" bldLvl="0" animBg="1"/>
      <p:bldP spid="19" grpId="1" animBg="1"/>
      <p:bldP spid="19" grpId="2" bldLvl="0" animBg="1"/>
      <p:bldP spid="21" grpId="0" bldLvl="0" animBg="1"/>
      <p:bldP spid="21" grpId="1" animBg="1"/>
      <p:bldP spid="21" grpId="2" bldLvl="0" animBg="1"/>
      <p:bldP spid="23" grpId="0" bldLvl="0" animBg="1"/>
      <p:bldP spid="23" grpId="1" animBg="1"/>
      <p:bldP spid="23" grpId="2" bldLvl="0" animBg="1"/>
      <p:bldP spid="25" grpId="0" bldLvl="0" animBg="1"/>
      <p:bldP spid="25" grpId="1" animBg="1"/>
      <p:bldP spid="25" grpId="2" bldLvl="0" animBg="1"/>
      <p:bldP spid="27" grpId="0" bldLvl="0" animBg="1"/>
      <p:bldP spid="27" grpId="1" animBg="1"/>
      <p:bldP spid="27" grpId="2" bldLvl="0" animBg="1"/>
      <p:bldP spid="29" grpId="0" bldLvl="0" animBg="1"/>
      <p:bldP spid="29" grpId="1" animBg="1"/>
      <p:bldP spid="29" grpId="2" bldLvl="0" animBg="1"/>
      <p:bldP spid="31" grpId="0" bldLvl="0" animBg="1"/>
      <p:bldP spid="31" grpId="1" animBg="1"/>
      <p:bldP spid="31" grpId="2" bldLvl="0" animBg="1"/>
      <p:bldP spid="33" grpId="0" bldLvl="0" animBg="1"/>
      <p:bldP spid="33" grpId="1" animBg="1"/>
      <p:bldP spid="33" grpId="2" bldLvl="0" animBg="1"/>
      <p:bldP spid="4" grpId="0" bldLvl="0" animBg="1"/>
      <p:bldP spid="4" grpId="1" animBg="1"/>
      <p:bldP spid="4" grpId="2" bldLvl="0" animBg="1"/>
      <p:bldP spid="62" grpId="0" bldLvl="0" animBg="1"/>
      <p:bldP spid="62" grpId="1" animBg="1"/>
      <p:bldP spid="62" grpId="2" bldLvl="0" animBg="1"/>
      <p:bldP spid="64" grpId="0" bldLvl="0" animBg="1"/>
      <p:bldP spid="64" grpId="1" animBg="1"/>
      <p:bldP spid="64" grpId="2" bldLvl="0" animBg="1"/>
      <p:bldP spid="66" grpId="0" bldLvl="0" animBg="1"/>
      <p:bldP spid="66" grpId="1" animBg="1"/>
      <p:bldP spid="66" grpId="2" bldLvl="0" animBg="1"/>
      <p:bldP spid="68" grpId="0" bldLvl="0" animBg="1"/>
      <p:bldP spid="68" grpId="1" animBg="1"/>
      <p:bldP spid="68" grpId="2" bldLvl="0" animBg="1"/>
      <p:bldP spid="70" grpId="0" bldLvl="0" animBg="1"/>
      <p:bldP spid="70" grpId="1" animBg="1"/>
      <p:bldP spid="70" grpId="2" bldLvl="0" animBg="1"/>
      <p:bldP spid="72" grpId="0" bldLvl="0" animBg="1"/>
      <p:bldP spid="72" grpId="1" animBg="1"/>
      <p:bldP spid="72" grpId="2" bldLvl="0" animBg="1"/>
      <p:bldP spid="74" grpId="0" bldLvl="0" animBg="1"/>
      <p:bldP spid="74" grpId="1" animBg="1"/>
      <p:bldP spid="74" grpId="2" bldLvl="0" animBg="1"/>
      <p:bldP spid="76" grpId="0" bldLvl="0" animBg="1"/>
      <p:bldP spid="76" grpId="1" animBg="1"/>
      <p:bldP spid="76" grpId="2" bldLvl="0" animBg="1"/>
      <p:bldP spid="78" grpId="0" bldLvl="0" animBg="1"/>
      <p:bldP spid="78" grpId="1" animBg="1"/>
      <p:bldP spid="78" grpId="2" bldLvl="0" animBg="1"/>
      <p:bldP spid="80" grpId="0" bldLvl="0" animBg="1"/>
      <p:bldP spid="80" grpId="1" animBg="1"/>
      <p:bldP spid="80" grpId="2" bldLvl="0" animBg="1"/>
      <p:bldP spid="82" grpId="0" bldLvl="0" animBg="1"/>
      <p:bldP spid="82" grpId="1" animBg="1"/>
      <p:bldP spid="82" grpId="2" bldLvl="0" animBg="1"/>
      <p:bldP spid="84" grpId="0" bldLvl="0" animBg="1"/>
      <p:bldP spid="84" grpId="1" animBg="1"/>
      <p:bldP spid="84" grpId="2" bldLvl="0" animBg="1"/>
      <p:bldP spid="86" grpId="0" bldLvl="0" animBg="1"/>
      <p:bldP spid="86" grpId="1" animBg="1"/>
      <p:bldP spid="86" grpId="2" bldLvl="0" animBg="1"/>
      <p:bldP spid="88" grpId="0" bldLvl="0" animBg="1"/>
      <p:bldP spid="88" grpId="1" animBg="1"/>
      <p:bldP spid="88" grpId="2" bldLvl="0" animBg="1"/>
      <p:bldP spid="90" grpId="0" bldLvl="0" animBg="1"/>
      <p:bldP spid="90" grpId="1" animBg="1"/>
      <p:bldP spid="90" grpId="2" bldLvl="0" animBg="1"/>
      <p:bldP spid="92" grpId="0" bldLvl="0" animBg="1"/>
      <p:bldP spid="92" grpId="1" animBg="1"/>
      <p:bldP spid="92" grpId="2" bldLvl="0" animBg="1"/>
      <p:bldP spid="94" grpId="0" bldLvl="0" animBg="1"/>
      <p:bldP spid="94" grpId="1" animBg="1"/>
      <p:bldP spid="94" grpId="2" bldLvl="0" animBg="1"/>
      <p:bldP spid="93" grpId="0" bldLvl="0" animBg="1"/>
      <p:bldP spid="93" grpId="1" animBg="1"/>
      <p:bldP spid="93" grpId="2" bldLvl="0" animBg="1"/>
      <p:bldP spid="12" grpId="0" bldLvl="0" animBg="1"/>
      <p:bldP spid="12" grpId="1" animBg="1"/>
      <p:bldP spid="12" grpId="2" bldLvl="0" animBg="1"/>
      <p:bldP spid="15" grpId="0" bldLvl="0" animBg="1"/>
      <p:bldP spid="15" grpId="1" animBg="1"/>
      <p:bldP spid="15" grpId="2" bldLvl="0" animBg="1"/>
      <p:bldP spid="17" grpId="0" bldLvl="0" animBg="1"/>
      <p:bldP spid="17" grpId="1" animBg="1"/>
      <p:bldP spid="17" grpId="2" bldLvl="0" animBg="1"/>
      <p:bldP spid="20" grpId="0" bldLvl="0" animBg="1"/>
      <p:bldP spid="20" grpId="1" animBg="1"/>
      <p:bldP spid="20" grpId="2" bldLvl="0" animBg="1"/>
      <p:bldP spid="22" grpId="0" bldLvl="0" animBg="1"/>
      <p:bldP spid="22" grpId="1" animBg="1"/>
      <p:bldP spid="22" grpId="2" bldLvl="0" animBg="1"/>
      <p:bldP spid="24" grpId="0" bldLvl="0" animBg="1"/>
      <p:bldP spid="24" grpId="1" animBg="1"/>
      <p:bldP spid="24" grpId="2" bldLvl="0" animBg="1"/>
      <p:bldP spid="26" grpId="0" bldLvl="0" animBg="1"/>
      <p:bldP spid="26" grpId="1" animBg="1"/>
      <p:bldP spid="26" grpId="2" bldLvl="0" animBg="1"/>
      <p:bldP spid="28" grpId="0" bldLvl="0" animBg="1"/>
      <p:bldP spid="28" grpId="1" animBg="1"/>
      <p:bldP spid="28" grpId="2" bldLvl="0" animBg="1"/>
      <p:bldP spid="30" grpId="0" bldLvl="0" animBg="1"/>
      <p:bldP spid="30" grpId="1" animBg="1"/>
      <p:bldP spid="30" grpId="2" bldLvl="0" animBg="1"/>
      <p:bldP spid="32" grpId="0" bldLvl="0" animBg="1"/>
      <p:bldP spid="32" grpId="1" animBg="1"/>
      <p:bldP spid="32" grpId="2" bldLvl="0" animBg="1"/>
      <p:bldP spid="6" grpId="0" bldLvl="0" animBg="1"/>
      <p:bldP spid="6" grpId="1" animBg="1"/>
      <p:bldP spid="6" grpId="2" bldLvl="0" animBg="1"/>
      <p:bldP spid="61" grpId="0" bldLvl="0" animBg="1"/>
      <p:bldP spid="61" grpId="1" animBg="1"/>
      <p:bldP spid="61" grpId="2" bldLvl="0" animBg="1"/>
      <p:bldP spid="63" grpId="0" bldLvl="0" animBg="1"/>
      <p:bldP spid="63" grpId="1" animBg="1"/>
      <p:bldP spid="63" grpId="2" bldLvl="0" animBg="1"/>
      <p:bldP spid="65" grpId="0" bldLvl="0" animBg="1"/>
      <p:bldP spid="65" grpId="1" animBg="1"/>
      <p:bldP spid="65" grpId="2" bldLvl="0" animBg="1"/>
      <p:bldP spid="67" grpId="0" bldLvl="0" animBg="1"/>
      <p:bldP spid="67" grpId="1" animBg="1"/>
      <p:bldP spid="67" grpId="2" bldLvl="0" animBg="1"/>
      <p:bldP spid="69" grpId="0" bldLvl="0" animBg="1"/>
      <p:bldP spid="69" grpId="1" animBg="1"/>
      <p:bldP spid="69" grpId="2" bldLvl="0" animBg="1"/>
      <p:bldP spid="71" grpId="0" bldLvl="0" animBg="1"/>
      <p:bldP spid="71" grpId="1" animBg="1"/>
      <p:bldP spid="71" grpId="2" bldLvl="0" animBg="1"/>
      <p:bldP spid="73" grpId="0" bldLvl="0" animBg="1"/>
      <p:bldP spid="73" grpId="1" animBg="1"/>
      <p:bldP spid="73" grpId="2" bldLvl="0" animBg="1"/>
      <p:bldP spid="75" grpId="0" bldLvl="0" animBg="1"/>
      <p:bldP spid="75" grpId="1" animBg="1"/>
      <p:bldP spid="75" grpId="2" bldLvl="0" animBg="1"/>
      <p:bldP spid="77" grpId="0" bldLvl="0" animBg="1"/>
      <p:bldP spid="77" grpId="1" animBg="1"/>
      <p:bldP spid="77" grpId="2" bldLvl="0" animBg="1"/>
      <p:bldP spid="79" grpId="0" bldLvl="0" animBg="1"/>
      <p:bldP spid="79" grpId="1" animBg="1"/>
      <p:bldP spid="79" grpId="2" bldLvl="0" animBg="1"/>
      <p:bldP spid="81" grpId="0" bldLvl="0" animBg="1"/>
      <p:bldP spid="81" grpId="1" animBg="1"/>
      <p:bldP spid="81" grpId="2" bldLvl="0" animBg="1"/>
      <p:bldP spid="83" grpId="0" bldLvl="0" animBg="1"/>
      <p:bldP spid="83" grpId="1" animBg="1"/>
      <p:bldP spid="83" grpId="2" bldLvl="0" animBg="1"/>
      <p:bldP spid="85" grpId="0" bldLvl="0" animBg="1"/>
      <p:bldP spid="85" grpId="1" animBg="1"/>
      <p:bldP spid="85" grpId="2" bldLvl="0" animBg="1"/>
      <p:bldP spid="87" grpId="0" bldLvl="0" animBg="1"/>
      <p:bldP spid="87" grpId="1" animBg="1"/>
      <p:bldP spid="87" grpId="2" bldLvl="0" animBg="1"/>
      <p:bldP spid="89" grpId="0" bldLvl="0" animBg="1"/>
      <p:bldP spid="89" grpId="1" animBg="1"/>
      <p:bldP spid="89" grpId="2" bldLvl="0" animBg="1"/>
      <p:bldP spid="91" grpId="0" bldLvl="0" animBg="1"/>
      <p:bldP spid="91" grpId="1" animBg="1"/>
      <p:bldP spid="91" grpId="2" bldLvl="0" animBg="1"/>
      <p:bldP spid="7" grpId="0" bldLvl="0" animBg="1"/>
      <p:bldP spid="7" grpId="1" animBg="1"/>
      <p:bldP spid="7" grpId="2" bldLvl="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9"/>
          <p:cNvSpPr txBox="1"/>
          <p:nvPr/>
        </p:nvSpPr>
        <p:spPr>
          <a:xfrm>
            <a:off x="975360" y="318770"/>
            <a:ext cx="11206480" cy="44196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600" b="1" kern="1200">
                <a:solidFill>
                  <a:schemeClr val="accent2">
                    <a:lumMod val="75000"/>
                  </a:schemeClr>
                </a:solidFill>
                <a:latin typeface="Arial" panose="020B0604020202020204" pitchFamily="34" charset="0"/>
                <a:ea typeface="Microsoft YaHei" panose="020B0503020204020204" pitchFamily="34" charset="-122"/>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b="1" kern="1200">
                <a:solidFill>
                  <a:schemeClr val="accent1"/>
                </a:solidFill>
                <a:latin typeface="+mj-ea"/>
                <a:ea typeface="+mj-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3200" b="1" i="0" u="none" strike="noStrike" kern="1200" cap="none" spc="0" normalizeH="0" baseline="0" noProof="0">
                <a:ln>
                  <a:noFill/>
                </a:ln>
                <a:solidFill>
                  <a:srgbClr val="07A7AF"/>
                </a:solidFill>
                <a:effectLst/>
                <a:uLnTx/>
                <a:uFillTx/>
                <a:latin typeface="Arial" panose="020B0604020202020204" pitchFamily="34" charset="0"/>
                <a:ea typeface="Microsoft YaHei" panose="020B0503020204020204" pitchFamily="34" charset="-122"/>
                <a:cs typeface="+mn-cs"/>
              </a:rPr>
              <a:t>Data Directories</a:t>
            </a:r>
            <a:endParaRPr kumimoji="0" lang="en-US" altLang="zh-CN" sz="3200" b="1" i="0" u="none" strike="noStrike" kern="1200" cap="none" spc="0" normalizeH="0" baseline="0" noProof="0">
              <a:ln>
                <a:noFill/>
              </a:ln>
              <a:solidFill>
                <a:srgbClr val="07A7AF"/>
              </a:solidFill>
              <a:effectLst/>
              <a:uLnTx/>
              <a:uFillTx/>
              <a:latin typeface="Arial" panose="020B0604020202020204" pitchFamily="34" charset="0"/>
              <a:ea typeface="Microsoft YaHei" panose="020B0503020204020204" pitchFamily="34" charset="-122"/>
              <a:cs typeface="+mn-cs"/>
            </a:endParaRPr>
          </a:p>
        </p:txBody>
      </p:sp>
      <p:grpSp>
        <p:nvGrpSpPr>
          <p:cNvPr id="4" name="组合 3"/>
          <p:cNvGrpSpPr/>
          <p:nvPr/>
        </p:nvGrpSpPr>
        <p:grpSpPr>
          <a:xfrm>
            <a:off x="836295" y="2217420"/>
            <a:ext cx="10810875" cy="3512820"/>
            <a:chOff x="2269" y="3086"/>
            <a:chExt cx="14661" cy="5532"/>
          </a:xfrm>
        </p:grpSpPr>
        <p:grpSp>
          <p:nvGrpSpPr>
            <p:cNvPr id="575" name="图形 573"/>
            <p:cNvGrpSpPr/>
            <p:nvPr/>
          </p:nvGrpSpPr>
          <p:grpSpPr>
            <a:xfrm>
              <a:off x="2584" y="3358"/>
              <a:ext cx="14347" cy="5260"/>
              <a:chOff x="3799710" y="2734804"/>
              <a:chExt cx="4699215" cy="2013433"/>
            </a:xfrm>
          </p:grpSpPr>
          <p:sp>
            <p:nvSpPr>
              <p:cNvPr id="576" name="任意多边形: 形状 575"/>
              <p:cNvSpPr/>
              <p:nvPr>
                <p:custDataLst>
                  <p:tags r:id="rId1"/>
                </p:custDataLst>
              </p:nvPr>
            </p:nvSpPr>
            <p:spPr>
              <a:xfrm>
                <a:off x="3799710" y="2734804"/>
                <a:ext cx="4699215" cy="2013433"/>
              </a:xfrm>
              <a:custGeom>
                <a:avLst/>
                <a:gdLst>
                  <a:gd name="connsiteX0" fmla="*/ 0 w 4699215"/>
                  <a:gd name="connsiteY0" fmla="*/ 0 h 2013433"/>
                  <a:gd name="connsiteX1" fmla="*/ 4699216 w 4699215"/>
                  <a:gd name="connsiteY1" fmla="*/ 0 h 2013433"/>
                  <a:gd name="connsiteX2" fmla="*/ 4699216 w 4699215"/>
                  <a:gd name="connsiteY2" fmla="*/ 2013433 h 2013433"/>
                  <a:gd name="connsiteX3" fmla="*/ 0 w 4699215"/>
                  <a:gd name="connsiteY3" fmla="*/ 2013433 h 2013433"/>
                </a:gdLst>
                <a:ahLst/>
                <a:cxnLst>
                  <a:cxn ang="0">
                    <a:pos x="connsiteX0" y="connsiteY0"/>
                  </a:cxn>
                  <a:cxn ang="0">
                    <a:pos x="connsiteX1" y="connsiteY1"/>
                  </a:cxn>
                  <a:cxn ang="0">
                    <a:pos x="connsiteX2" y="connsiteY2"/>
                  </a:cxn>
                  <a:cxn ang="0">
                    <a:pos x="connsiteX3" y="connsiteY3"/>
                  </a:cxn>
                </a:cxnLst>
                <a:rect l="l" t="t" r="r" b="b"/>
                <a:pathLst>
                  <a:path w="4699215" h="2013433">
                    <a:moveTo>
                      <a:pt x="0" y="0"/>
                    </a:moveTo>
                    <a:lnTo>
                      <a:pt x="4699216" y="0"/>
                    </a:lnTo>
                    <a:lnTo>
                      <a:pt x="4699216" y="2013433"/>
                    </a:lnTo>
                    <a:lnTo>
                      <a:pt x="0" y="2013433"/>
                    </a:lnTo>
                    <a:close/>
                  </a:path>
                </a:pathLst>
              </a:custGeom>
              <a:solidFill>
                <a:srgbClr val="FDD06B"/>
              </a:solidFill>
              <a:ln w="18049" cap="flat">
                <a:solidFill>
                  <a:srgbClr val="231815"/>
                </a:solidFill>
                <a:prstDash val="solid"/>
                <a:miter/>
              </a:ln>
            </p:spPr>
            <p:txBody>
              <a:bodyPr rtlCol="0" anchor="ctr"/>
              <a:lstStyle/>
              <a:p>
                <a:endParaRPr lang="zh-CN" altLang="en-US"/>
              </a:p>
            </p:txBody>
          </p:sp>
          <p:sp>
            <p:nvSpPr>
              <p:cNvPr id="577" name="任意多边形: 形状 576"/>
              <p:cNvSpPr/>
              <p:nvPr>
                <p:custDataLst>
                  <p:tags r:id="rId2"/>
                </p:custDataLst>
              </p:nvPr>
            </p:nvSpPr>
            <p:spPr>
              <a:xfrm>
                <a:off x="7837420"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78" name="任意多边形: 形状 577"/>
              <p:cNvSpPr/>
              <p:nvPr>
                <p:custDataLst>
                  <p:tags r:id="rId3"/>
                </p:custDataLst>
              </p:nvPr>
            </p:nvSpPr>
            <p:spPr>
              <a:xfrm>
                <a:off x="7837420"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79" name="任意多边形: 形状 578"/>
              <p:cNvSpPr/>
              <p:nvPr>
                <p:custDataLst>
                  <p:tags r:id="rId4"/>
                </p:custDataLst>
              </p:nvPr>
            </p:nvSpPr>
            <p:spPr>
              <a:xfrm>
                <a:off x="7837420"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80" name="任意多边形: 形状 579"/>
              <p:cNvSpPr/>
              <p:nvPr>
                <p:custDataLst>
                  <p:tags r:id="rId5"/>
                </p:custDataLst>
              </p:nvPr>
            </p:nvSpPr>
            <p:spPr>
              <a:xfrm>
                <a:off x="7837420"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81" name="任意多边形: 形状 580"/>
              <p:cNvSpPr/>
              <p:nvPr>
                <p:custDataLst>
                  <p:tags r:id="rId6"/>
                </p:custDataLst>
              </p:nvPr>
            </p:nvSpPr>
            <p:spPr>
              <a:xfrm>
                <a:off x="7837420"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82" name="任意多边形: 形状 581"/>
              <p:cNvSpPr/>
              <p:nvPr>
                <p:custDataLst>
                  <p:tags r:id="rId7"/>
                </p:custDataLst>
              </p:nvPr>
            </p:nvSpPr>
            <p:spPr>
              <a:xfrm>
                <a:off x="7837420"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83" name="任意多边形: 形状 582"/>
              <p:cNvSpPr/>
              <p:nvPr>
                <p:custDataLst>
                  <p:tags r:id="rId8"/>
                </p:custDataLst>
              </p:nvPr>
            </p:nvSpPr>
            <p:spPr>
              <a:xfrm>
                <a:off x="7837420"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84" name="任意多边形: 形状 583"/>
              <p:cNvSpPr/>
              <p:nvPr>
                <p:custDataLst>
                  <p:tags r:id="rId9"/>
                </p:custDataLst>
              </p:nvPr>
            </p:nvSpPr>
            <p:spPr>
              <a:xfrm>
                <a:off x="7837420"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85" name="任意多边形: 形状 584"/>
              <p:cNvSpPr/>
              <p:nvPr>
                <p:custDataLst>
                  <p:tags r:id="rId10"/>
                </p:custDataLst>
              </p:nvPr>
            </p:nvSpPr>
            <p:spPr>
              <a:xfrm>
                <a:off x="7837420"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86" name="任意多边形: 形状 585"/>
              <p:cNvSpPr/>
              <p:nvPr>
                <p:custDataLst>
                  <p:tags r:id="rId11"/>
                </p:custDataLst>
              </p:nvPr>
            </p:nvSpPr>
            <p:spPr>
              <a:xfrm>
                <a:off x="7837420"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87" name="任意多边形: 形状 586"/>
              <p:cNvSpPr/>
              <p:nvPr>
                <p:custDataLst>
                  <p:tags r:id="rId12"/>
                </p:custDataLst>
              </p:nvPr>
            </p:nvSpPr>
            <p:spPr>
              <a:xfrm>
                <a:off x="7837420"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88" name="任意多边形: 形状 587"/>
              <p:cNvSpPr/>
              <p:nvPr>
                <p:custDataLst>
                  <p:tags r:id="rId13"/>
                </p:custDataLst>
              </p:nvPr>
            </p:nvSpPr>
            <p:spPr>
              <a:xfrm>
                <a:off x="7837420"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89" name="任意多边形: 形状 588"/>
              <p:cNvSpPr/>
              <p:nvPr>
                <p:custDataLst>
                  <p:tags r:id="rId14"/>
                </p:custDataLst>
              </p:nvPr>
            </p:nvSpPr>
            <p:spPr>
              <a:xfrm>
                <a:off x="7837420"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90" name="任意多边形: 形状 589"/>
              <p:cNvSpPr/>
              <p:nvPr>
                <p:custDataLst>
                  <p:tags r:id="rId15"/>
                </p:custDataLst>
              </p:nvPr>
            </p:nvSpPr>
            <p:spPr>
              <a:xfrm>
                <a:off x="7837420"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91" name="任意多边形: 形状 590"/>
              <p:cNvSpPr/>
              <p:nvPr>
                <p:custDataLst>
                  <p:tags r:id="rId16"/>
                </p:custDataLst>
              </p:nvPr>
            </p:nvSpPr>
            <p:spPr>
              <a:xfrm>
                <a:off x="7837420"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92" name="任意多边形: 形状 591"/>
              <p:cNvSpPr/>
              <p:nvPr>
                <p:custDataLst>
                  <p:tags r:id="rId17"/>
                </p:custDataLst>
              </p:nvPr>
            </p:nvSpPr>
            <p:spPr>
              <a:xfrm>
                <a:off x="7837420"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93" name="任意多边形: 形状 592"/>
              <p:cNvSpPr/>
              <p:nvPr>
                <p:custDataLst>
                  <p:tags r:id="rId18"/>
                </p:custDataLst>
              </p:nvPr>
            </p:nvSpPr>
            <p:spPr>
              <a:xfrm>
                <a:off x="7837420"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94" name="任意多边形: 形状 593"/>
              <p:cNvSpPr/>
              <p:nvPr>
                <p:custDataLst>
                  <p:tags r:id="rId19"/>
                </p:custDataLst>
              </p:nvPr>
            </p:nvSpPr>
            <p:spPr>
              <a:xfrm>
                <a:off x="7837420"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95" name="任意多边形: 形状 594"/>
              <p:cNvSpPr/>
              <p:nvPr>
                <p:custDataLst>
                  <p:tags r:id="rId20"/>
                </p:custDataLst>
              </p:nvPr>
            </p:nvSpPr>
            <p:spPr>
              <a:xfrm>
                <a:off x="7837420"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96" name="任意多边形: 形状 595"/>
              <p:cNvSpPr/>
              <p:nvPr>
                <p:custDataLst>
                  <p:tags r:id="rId21"/>
                </p:custDataLst>
              </p:nvPr>
            </p:nvSpPr>
            <p:spPr>
              <a:xfrm>
                <a:off x="7837420"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97" name="任意多边形: 形状 596"/>
              <p:cNvSpPr/>
              <p:nvPr>
                <p:custDataLst>
                  <p:tags r:id="rId22"/>
                </p:custDataLst>
              </p:nvPr>
            </p:nvSpPr>
            <p:spPr>
              <a:xfrm>
                <a:off x="7837420"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98" name="任意多边形: 形状 597"/>
              <p:cNvSpPr/>
              <p:nvPr>
                <p:custDataLst>
                  <p:tags r:id="rId23"/>
                </p:custDataLst>
              </p:nvPr>
            </p:nvSpPr>
            <p:spPr>
              <a:xfrm>
                <a:off x="7837420"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99" name="任意多边形: 形状 598"/>
              <p:cNvSpPr/>
              <p:nvPr>
                <p:custDataLst>
                  <p:tags r:id="rId24"/>
                </p:custDataLst>
              </p:nvPr>
            </p:nvSpPr>
            <p:spPr>
              <a:xfrm>
                <a:off x="7837420"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00" name="任意多边形: 形状 599"/>
              <p:cNvSpPr/>
              <p:nvPr>
                <p:custDataLst>
                  <p:tags r:id="rId25"/>
                </p:custDataLst>
              </p:nvPr>
            </p:nvSpPr>
            <p:spPr>
              <a:xfrm>
                <a:off x="7752473"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01" name="任意多边形: 形状 600"/>
              <p:cNvSpPr/>
              <p:nvPr>
                <p:custDataLst>
                  <p:tags r:id="rId26"/>
                </p:custDataLst>
              </p:nvPr>
            </p:nvSpPr>
            <p:spPr>
              <a:xfrm>
                <a:off x="7752473"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02" name="任意多边形: 形状 601"/>
              <p:cNvSpPr/>
              <p:nvPr>
                <p:custDataLst>
                  <p:tags r:id="rId27"/>
                </p:custDataLst>
              </p:nvPr>
            </p:nvSpPr>
            <p:spPr>
              <a:xfrm>
                <a:off x="7752473"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03" name="任意多边形: 形状 602"/>
              <p:cNvSpPr/>
              <p:nvPr>
                <p:custDataLst>
                  <p:tags r:id="rId28"/>
                </p:custDataLst>
              </p:nvPr>
            </p:nvSpPr>
            <p:spPr>
              <a:xfrm>
                <a:off x="7752473"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04" name="任意多边形: 形状 603"/>
              <p:cNvSpPr/>
              <p:nvPr>
                <p:custDataLst>
                  <p:tags r:id="rId29"/>
                </p:custDataLst>
              </p:nvPr>
            </p:nvSpPr>
            <p:spPr>
              <a:xfrm>
                <a:off x="7752473"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05" name="任意多边形: 形状 604"/>
              <p:cNvSpPr/>
              <p:nvPr>
                <p:custDataLst>
                  <p:tags r:id="rId30"/>
                </p:custDataLst>
              </p:nvPr>
            </p:nvSpPr>
            <p:spPr>
              <a:xfrm>
                <a:off x="7752473"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06" name="任意多边形: 形状 605"/>
              <p:cNvSpPr/>
              <p:nvPr>
                <p:custDataLst>
                  <p:tags r:id="rId31"/>
                </p:custDataLst>
              </p:nvPr>
            </p:nvSpPr>
            <p:spPr>
              <a:xfrm>
                <a:off x="7752473"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07" name="任意多边形: 形状 606"/>
              <p:cNvSpPr/>
              <p:nvPr>
                <p:custDataLst>
                  <p:tags r:id="rId32"/>
                </p:custDataLst>
              </p:nvPr>
            </p:nvSpPr>
            <p:spPr>
              <a:xfrm>
                <a:off x="7752473"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08" name="任意多边形: 形状 607"/>
              <p:cNvSpPr/>
              <p:nvPr>
                <p:custDataLst>
                  <p:tags r:id="rId33"/>
                </p:custDataLst>
              </p:nvPr>
            </p:nvSpPr>
            <p:spPr>
              <a:xfrm>
                <a:off x="7752473"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09" name="任意多边形: 形状 608"/>
              <p:cNvSpPr/>
              <p:nvPr>
                <p:custDataLst>
                  <p:tags r:id="rId34"/>
                </p:custDataLst>
              </p:nvPr>
            </p:nvSpPr>
            <p:spPr>
              <a:xfrm>
                <a:off x="7752473"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10" name="任意多边形: 形状 609"/>
              <p:cNvSpPr/>
              <p:nvPr>
                <p:custDataLst>
                  <p:tags r:id="rId35"/>
                </p:custDataLst>
              </p:nvPr>
            </p:nvSpPr>
            <p:spPr>
              <a:xfrm>
                <a:off x="7752473"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11" name="任意多边形: 形状 610"/>
              <p:cNvSpPr/>
              <p:nvPr>
                <p:custDataLst>
                  <p:tags r:id="rId36"/>
                </p:custDataLst>
              </p:nvPr>
            </p:nvSpPr>
            <p:spPr>
              <a:xfrm>
                <a:off x="7752473"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12" name="任意多边形: 形状 611"/>
              <p:cNvSpPr/>
              <p:nvPr>
                <p:custDataLst>
                  <p:tags r:id="rId37"/>
                </p:custDataLst>
              </p:nvPr>
            </p:nvSpPr>
            <p:spPr>
              <a:xfrm>
                <a:off x="7752473"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13" name="任意多边形: 形状 612"/>
              <p:cNvSpPr/>
              <p:nvPr>
                <p:custDataLst>
                  <p:tags r:id="rId38"/>
                </p:custDataLst>
              </p:nvPr>
            </p:nvSpPr>
            <p:spPr>
              <a:xfrm>
                <a:off x="7752473"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14" name="任意多边形: 形状 613"/>
              <p:cNvSpPr/>
              <p:nvPr>
                <p:custDataLst>
                  <p:tags r:id="rId39"/>
                </p:custDataLst>
              </p:nvPr>
            </p:nvSpPr>
            <p:spPr>
              <a:xfrm>
                <a:off x="7752473"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15" name="任意多边形: 形状 614"/>
              <p:cNvSpPr/>
              <p:nvPr>
                <p:custDataLst>
                  <p:tags r:id="rId40"/>
                </p:custDataLst>
              </p:nvPr>
            </p:nvSpPr>
            <p:spPr>
              <a:xfrm>
                <a:off x="7752473"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16" name="任意多边形: 形状 615"/>
              <p:cNvSpPr/>
              <p:nvPr>
                <p:custDataLst>
                  <p:tags r:id="rId41"/>
                </p:custDataLst>
              </p:nvPr>
            </p:nvSpPr>
            <p:spPr>
              <a:xfrm>
                <a:off x="7752473"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17" name="任意多边形: 形状 616"/>
              <p:cNvSpPr/>
              <p:nvPr>
                <p:custDataLst>
                  <p:tags r:id="rId42"/>
                </p:custDataLst>
              </p:nvPr>
            </p:nvSpPr>
            <p:spPr>
              <a:xfrm>
                <a:off x="7752473"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18" name="任意多边形: 形状 617"/>
              <p:cNvSpPr/>
              <p:nvPr>
                <p:custDataLst>
                  <p:tags r:id="rId43"/>
                </p:custDataLst>
              </p:nvPr>
            </p:nvSpPr>
            <p:spPr>
              <a:xfrm>
                <a:off x="7752473"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19" name="任意多边形: 形状 618"/>
              <p:cNvSpPr/>
              <p:nvPr>
                <p:custDataLst>
                  <p:tags r:id="rId44"/>
                </p:custDataLst>
              </p:nvPr>
            </p:nvSpPr>
            <p:spPr>
              <a:xfrm>
                <a:off x="7752473"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20" name="任意多边形: 形状 619"/>
              <p:cNvSpPr/>
              <p:nvPr>
                <p:custDataLst>
                  <p:tags r:id="rId45"/>
                </p:custDataLst>
              </p:nvPr>
            </p:nvSpPr>
            <p:spPr>
              <a:xfrm>
                <a:off x="7752473"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21" name="任意多边形: 形状 620"/>
              <p:cNvSpPr/>
              <p:nvPr>
                <p:custDataLst>
                  <p:tags r:id="rId46"/>
                </p:custDataLst>
              </p:nvPr>
            </p:nvSpPr>
            <p:spPr>
              <a:xfrm>
                <a:off x="7752473"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22" name="任意多边形: 形状 621"/>
              <p:cNvSpPr/>
              <p:nvPr>
                <p:custDataLst>
                  <p:tags r:id="rId47"/>
                </p:custDataLst>
              </p:nvPr>
            </p:nvSpPr>
            <p:spPr>
              <a:xfrm>
                <a:off x="7752473"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23" name="任意多边形: 形状 622"/>
              <p:cNvSpPr/>
              <p:nvPr>
                <p:custDataLst>
                  <p:tags r:id="rId48"/>
                </p:custDataLst>
              </p:nvPr>
            </p:nvSpPr>
            <p:spPr>
              <a:xfrm>
                <a:off x="7668429"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24" name="任意多边形: 形状 623"/>
              <p:cNvSpPr/>
              <p:nvPr>
                <p:custDataLst>
                  <p:tags r:id="rId49"/>
                </p:custDataLst>
              </p:nvPr>
            </p:nvSpPr>
            <p:spPr>
              <a:xfrm>
                <a:off x="7668429"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25" name="任意多边形: 形状 624"/>
              <p:cNvSpPr/>
              <p:nvPr>
                <p:custDataLst>
                  <p:tags r:id="rId50"/>
                </p:custDataLst>
              </p:nvPr>
            </p:nvSpPr>
            <p:spPr>
              <a:xfrm>
                <a:off x="7668429"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26" name="任意多边形: 形状 625"/>
              <p:cNvSpPr/>
              <p:nvPr>
                <p:custDataLst>
                  <p:tags r:id="rId51"/>
                </p:custDataLst>
              </p:nvPr>
            </p:nvSpPr>
            <p:spPr>
              <a:xfrm>
                <a:off x="7668429"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27" name="任意多边形: 形状 626"/>
              <p:cNvSpPr/>
              <p:nvPr>
                <p:custDataLst>
                  <p:tags r:id="rId52"/>
                </p:custDataLst>
              </p:nvPr>
            </p:nvSpPr>
            <p:spPr>
              <a:xfrm>
                <a:off x="7668429"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28" name="任意多边形: 形状 627"/>
              <p:cNvSpPr/>
              <p:nvPr>
                <p:custDataLst>
                  <p:tags r:id="rId53"/>
                </p:custDataLst>
              </p:nvPr>
            </p:nvSpPr>
            <p:spPr>
              <a:xfrm>
                <a:off x="7668429"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29" name="任意多边形: 形状 628"/>
              <p:cNvSpPr/>
              <p:nvPr>
                <p:custDataLst>
                  <p:tags r:id="rId54"/>
                </p:custDataLst>
              </p:nvPr>
            </p:nvSpPr>
            <p:spPr>
              <a:xfrm>
                <a:off x="7668429"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30" name="任意多边形: 形状 629"/>
              <p:cNvSpPr/>
              <p:nvPr>
                <p:custDataLst>
                  <p:tags r:id="rId55"/>
                </p:custDataLst>
              </p:nvPr>
            </p:nvSpPr>
            <p:spPr>
              <a:xfrm>
                <a:off x="7668429"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31" name="任意多边形: 形状 630"/>
              <p:cNvSpPr/>
              <p:nvPr>
                <p:custDataLst>
                  <p:tags r:id="rId56"/>
                </p:custDataLst>
              </p:nvPr>
            </p:nvSpPr>
            <p:spPr>
              <a:xfrm>
                <a:off x="7668429"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32" name="任意多边形: 形状 631"/>
              <p:cNvSpPr/>
              <p:nvPr>
                <p:custDataLst>
                  <p:tags r:id="rId57"/>
                </p:custDataLst>
              </p:nvPr>
            </p:nvSpPr>
            <p:spPr>
              <a:xfrm>
                <a:off x="7668429"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33" name="任意多边形: 形状 632"/>
              <p:cNvSpPr/>
              <p:nvPr>
                <p:custDataLst>
                  <p:tags r:id="rId58"/>
                </p:custDataLst>
              </p:nvPr>
            </p:nvSpPr>
            <p:spPr>
              <a:xfrm>
                <a:off x="7668429"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34" name="任意多边形: 形状 633"/>
              <p:cNvSpPr/>
              <p:nvPr>
                <p:custDataLst>
                  <p:tags r:id="rId59"/>
                </p:custDataLst>
              </p:nvPr>
            </p:nvSpPr>
            <p:spPr>
              <a:xfrm>
                <a:off x="7668429"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35" name="任意多边形: 形状 634"/>
              <p:cNvSpPr/>
              <p:nvPr>
                <p:custDataLst>
                  <p:tags r:id="rId60"/>
                </p:custDataLst>
              </p:nvPr>
            </p:nvSpPr>
            <p:spPr>
              <a:xfrm>
                <a:off x="7668429"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36" name="任意多边形: 形状 635"/>
              <p:cNvSpPr/>
              <p:nvPr>
                <p:custDataLst>
                  <p:tags r:id="rId61"/>
                </p:custDataLst>
              </p:nvPr>
            </p:nvSpPr>
            <p:spPr>
              <a:xfrm>
                <a:off x="7668429"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37" name="任意多边形: 形状 636"/>
              <p:cNvSpPr/>
              <p:nvPr>
                <p:custDataLst>
                  <p:tags r:id="rId62"/>
                </p:custDataLst>
              </p:nvPr>
            </p:nvSpPr>
            <p:spPr>
              <a:xfrm>
                <a:off x="7668429"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38" name="任意多边形: 形状 637"/>
              <p:cNvSpPr/>
              <p:nvPr>
                <p:custDataLst>
                  <p:tags r:id="rId63"/>
                </p:custDataLst>
              </p:nvPr>
            </p:nvSpPr>
            <p:spPr>
              <a:xfrm>
                <a:off x="7668429"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39" name="任意多边形: 形状 638"/>
              <p:cNvSpPr/>
              <p:nvPr>
                <p:custDataLst>
                  <p:tags r:id="rId64"/>
                </p:custDataLst>
              </p:nvPr>
            </p:nvSpPr>
            <p:spPr>
              <a:xfrm>
                <a:off x="7668429"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40" name="任意多边形: 形状 639"/>
              <p:cNvSpPr/>
              <p:nvPr>
                <p:custDataLst>
                  <p:tags r:id="rId65"/>
                </p:custDataLst>
              </p:nvPr>
            </p:nvSpPr>
            <p:spPr>
              <a:xfrm>
                <a:off x="7668429"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41" name="任意多边形: 形状 640"/>
              <p:cNvSpPr/>
              <p:nvPr>
                <p:custDataLst>
                  <p:tags r:id="rId66"/>
                </p:custDataLst>
              </p:nvPr>
            </p:nvSpPr>
            <p:spPr>
              <a:xfrm>
                <a:off x="7668429"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42" name="任意多边形: 形状 641"/>
              <p:cNvSpPr/>
              <p:nvPr>
                <p:custDataLst>
                  <p:tags r:id="rId67"/>
                </p:custDataLst>
              </p:nvPr>
            </p:nvSpPr>
            <p:spPr>
              <a:xfrm>
                <a:off x="7668429"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43" name="任意多边形: 形状 642"/>
              <p:cNvSpPr/>
              <p:nvPr>
                <p:custDataLst>
                  <p:tags r:id="rId68"/>
                </p:custDataLst>
              </p:nvPr>
            </p:nvSpPr>
            <p:spPr>
              <a:xfrm>
                <a:off x="7668429"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44" name="任意多边形: 形状 643"/>
              <p:cNvSpPr/>
              <p:nvPr>
                <p:custDataLst>
                  <p:tags r:id="rId69"/>
                </p:custDataLst>
              </p:nvPr>
            </p:nvSpPr>
            <p:spPr>
              <a:xfrm>
                <a:off x="7668429"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45" name="任意多边形: 形状 644"/>
              <p:cNvSpPr/>
              <p:nvPr>
                <p:custDataLst>
                  <p:tags r:id="rId70"/>
                </p:custDataLst>
              </p:nvPr>
            </p:nvSpPr>
            <p:spPr>
              <a:xfrm>
                <a:off x="7668429"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46" name="任意多边形: 形状 645"/>
              <p:cNvSpPr/>
              <p:nvPr>
                <p:custDataLst>
                  <p:tags r:id="rId71"/>
                </p:custDataLst>
              </p:nvPr>
            </p:nvSpPr>
            <p:spPr>
              <a:xfrm>
                <a:off x="7584386"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47" name="任意多边形: 形状 646"/>
              <p:cNvSpPr/>
              <p:nvPr>
                <p:custDataLst>
                  <p:tags r:id="rId72"/>
                </p:custDataLst>
              </p:nvPr>
            </p:nvSpPr>
            <p:spPr>
              <a:xfrm>
                <a:off x="7584386"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48" name="任意多边形: 形状 647"/>
              <p:cNvSpPr/>
              <p:nvPr>
                <p:custDataLst>
                  <p:tags r:id="rId73"/>
                </p:custDataLst>
              </p:nvPr>
            </p:nvSpPr>
            <p:spPr>
              <a:xfrm>
                <a:off x="7584386"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49" name="任意多边形: 形状 648"/>
              <p:cNvSpPr/>
              <p:nvPr>
                <p:custDataLst>
                  <p:tags r:id="rId74"/>
                </p:custDataLst>
              </p:nvPr>
            </p:nvSpPr>
            <p:spPr>
              <a:xfrm>
                <a:off x="7584386"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50" name="任意多边形: 形状 649"/>
              <p:cNvSpPr/>
              <p:nvPr>
                <p:custDataLst>
                  <p:tags r:id="rId75"/>
                </p:custDataLst>
              </p:nvPr>
            </p:nvSpPr>
            <p:spPr>
              <a:xfrm>
                <a:off x="7584386"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51" name="任意多边形: 形状 650"/>
              <p:cNvSpPr/>
              <p:nvPr>
                <p:custDataLst>
                  <p:tags r:id="rId76"/>
                </p:custDataLst>
              </p:nvPr>
            </p:nvSpPr>
            <p:spPr>
              <a:xfrm>
                <a:off x="7584386"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52" name="任意多边形: 形状 651"/>
              <p:cNvSpPr/>
              <p:nvPr>
                <p:custDataLst>
                  <p:tags r:id="rId77"/>
                </p:custDataLst>
              </p:nvPr>
            </p:nvSpPr>
            <p:spPr>
              <a:xfrm>
                <a:off x="7584386"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53" name="任意多边形: 形状 652"/>
              <p:cNvSpPr/>
              <p:nvPr>
                <p:custDataLst>
                  <p:tags r:id="rId78"/>
                </p:custDataLst>
              </p:nvPr>
            </p:nvSpPr>
            <p:spPr>
              <a:xfrm>
                <a:off x="7584386"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54" name="任意多边形: 形状 653"/>
              <p:cNvSpPr/>
              <p:nvPr>
                <p:custDataLst>
                  <p:tags r:id="rId79"/>
                </p:custDataLst>
              </p:nvPr>
            </p:nvSpPr>
            <p:spPr>
              <a:xfrm>
                <a:off x="7584386"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55" name="任意多边形: 形状 654"/>
              <p:cNvSpPr/>
              <p:nvPr>
                <p:custDataLst>
                  <p:tags r:id="rId80"/>
                </p:custDataLst>
              </p:nvPr>
            </p:nvSpPr>
            <p:spPr>
              <a:xfrm>
                <a:off x="7584386"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56" name="任意多边形: 形状 655"/>
              <p:cNvSpPr/>
              <p:nvPr>
                <p:custDataLst>
                  <p:tags r:id="rId81"/>
                </p:custDataLst>
              </p:nvPr>
            </p:nvSpPr>
            <p:spPr>
              <a:xfrm>
                <a:off x="7584386"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57" name="任意多边形: 形状 656"/>
              <p:cNvSpPr/>
              <p:nvPr>
                <p:custDataLst>
                  <p:tags r:id="rId82"/>
                </p:custDataLst>
              </p:nvPr>
            </p:nvSpPr>
            <p:spPr>
              <a:xfrm>
                <a:off x="7584386"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58" name="任意多边形: 形状 657"/>
              <p:cNvSpPr/>
              <p:nvPr>
                <p:custDataLst>
                  <p:tags r:id="rId83"/>
                </p:custDataLst>
              </p:nvPr>
            </p:nvSpPr>
            <p:spPr>
              <a:xfrm>
                <a:off x="7584386"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59" name="任意多边形: 形状 658"/>
              <p:cNvSpPr/>
              <p:nvPr>
                <p:custDataLst>
                  <p:tags r:id="rId84"/>
                </p:custDataLst>
              </p:nvPr>
            </p:nvSpPr>
            <p:spPr>
              <a:xfrm>
                <a:off x="7584386"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60" name="任意多边形: 形状 659"/>
              <p:cNvSpPr/>
              <p:nvPr>
                <p:custDataLst>
                  <p:tags r:id="rId85"/>
                </p:custDataLst>
              </p:nvPr>
            </p:nvSpPr>
            <p:spPr>
              <a:xfrm>
                <a:off x="7584386"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61" name="任意多边形: 形状 660"/>
              <p:cNvSpPr/>
              <p:nvPr>
                <p:custDataLst>
                  <p:tags r:id="rId86"/>
                </p:custDataLst>
              </p:nvPr>
            </p:nvSpPr>
            <p:spPr>
              <a:xfrm>
                <a:off x="7584386"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62" name="任意多边形: 形状 661"/>
              <p:cNvSpPr/>
              <p:nvPr>
                <p:custDataLst>
                  <p:tags r:id="rId87"/>
                </p:custDataLst>
              </p:nvPr>
            </p:nvSpPr>
            <p:spPr>
              <a:xfrm>
                <a:off x="7584386"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63" name="任意多边形: 形状 662"/>
              <p:cNvSpPr/>
              <p:nvPr>
                <p:custDataLst>
                  <p:tags r:id="rId88"/>
                </p:custDataLst>
              </p:nvPr>
            </p:nvSpPr>
            <p:spPr>
              <a:xfrm>
                <a:off x="7584386"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64" name="任意多边形: 形状 663"/>
              <p:cNvSpPr/>
              <p:nvPr>
                <p:custDataLst>
                  <p:tags r:id="rId89"/>
                </p:custDataLst>
              </p:nvPr>
            </p:nvSpPr>
            <p:spPr>
              <a:xfrm>
                <a:off x="7584386"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65" name="任意多边形: 形状 664"/>
              <p:cNvSpPr/>
              <p:nvPr>
                <p:custDataLst>
                  <p:tags r:id="rId90"/>
                </p:custDataLst>
              </p:nvPr>
            </p:nvSpPr>
            <p:spPr>
              <a:xfrm>
                <a:off x="7584386"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66" name="任意多边形: 形状 665"/>
              <p:cNvSpPr/>
              <p:nvPr>
                <p:custDataLst>
                  <p:tags r:id="rId91"/>
                </p:custDataLst>
              </p:nvPr>
            </p:nvSpPr>
            <p:spPr>
              <a:xfrm>
                <a:off x="7584386"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67" name="任意多边形: 形状 666"/>
              <p:cNvSpPr/>
              <p:nvPr>
                <p:custDataLst>
                  <p:tags r:id="rId92"/>
                </p:custDataLst>
              </p:nvPr>
            </p:nvSpPr>
            <p:spPr>
              <a:xfrm>
                <a:off x="7584386"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68" name="任意多边形: 形状 667"/>
              <p:cNvSpPr/>
              <p:nvPr>
                <p:custDataLst>
                  <p:tags r:id="rId93"/>
                </p:custDataLst>
              </p:nvPr>
            </p:nvSpPr>
            <p:spPr>
              <a:xfrm>
                <a:off x="7584386"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69" name="任意多边形: 形状 668"/>
              <p:cNvSpPr/>
              <p:nvPr>
                <p:custDataLst>
                  <p:tags r:id="rId94"/>
                </p:custDataLst>
              </p:nvPr>
            </p:nvSpPr>
            <p:spPr>
              <a:xfrm>
                <a:off x="7499438"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70" name="任意多边形: 形状 669"/>
              <p:cNvSpPr/>
              <p:nvPr>
                <p:custDataLst>
                  <p:tags r:id="rId95"/>
                </p:custDataLst>
              </p:nvPr>
            </p:nvSpPr>
            <p:spPr>
              <a:xfrm>
                <a:off x="7499438"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71" name="任意多边形: 形状 670"/>
              <p:cNvSpPr/>
              <p:nvPr>
                <p:custDataLst>
                  <p:tags r:id="rId96"/>
                </p:custDataLst>
              </p:nvPr>
            </p:nvSpPr>
            <p:spPr>
              <a:xfrm>
                <a:off x="7499438"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72" name="任意多边形: 形状 671"/>
              <p:cNvSpPr/>
              <p:nvPr>
                <p:custDataLst>
                  <p:tags r:id="rId97"/>
                </p:custDataLst>
              </p:nvPr>
            </p:nvSpPr>
            <p:spPr>
              <a:xfrm>
                <a:off x="7499438"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73" name="任意多边形: 形状 672"/>
              <p:cNvSpPr/>
              <p:nvPr>
                <p:custDataLst>
                  <p:tags r:id="rId98"/>
                </p:custDataLst>
              </p:nvPr>
            </p:nvSpPr>
            <p:spPr>
              <a:xfrm>
                <a:off x="7499438"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74" name="任意多边形: 形状 673"/>
              <p:cNvSpPr/>
              <p:nvPr>
                <p:custDataLst>
                  <p:tags r:id="rId99"/>
                </p:custDataLst>
              </p:nvPr>
            </p:nvSpPr>
            <p:spPr>
              <a:xfrm>
                <a:off x="7499438"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75" name="任意多边形: 形状 674"/>
              <p:cNvSpPr/>
              <p:nvPr>
                <p:custDataLst>
                  <p:tags r:id="rId100"/>
                </p:custDataLst>
              </p:nvPr>
            </p:nvSpPr>
            <p:spPr>
              <a:xfrm>
                <a:off x="7499438"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76" name="任意多边形: 形状 675"/>
              <p:cNvSpPr/>
              <p:nvPr>
                <p:custDataLst>
                  <p:tags r:id="rId101"/>
                </p:custDataLst>
              </p:nvPr>
            </p:nvSpPr>
            <p:spPr>
              <a:xfrm>
                <a:off x="7499438"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77" name="任意多边形: 形状 676"/>
              <p:cNvSpPr/>
              <p:nvPr>
                <p:custDataLst>
                  <p:tags r:id="rId102"/>
                </p:custDataLst>
              </p:nvPr>
            </p:nvSpPr>
            <p:spPr>
              <a:xfrm>
                <a:off x="7499438"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78" name="任意多边形: 形状 677"/>
              <p:cNvSpPr/>
              <p:nvPr>
                <p:custDataLst>
                  <p:tags r:id="rId103"/>
                </p:custDataLst>
              </p:nvPr>
            </p:nvSpPr>
            <p:spPr>
              <a:xfrm>
                <a:off x="7499438"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79" name="任意多边形: 形状 678"/>
              <p:cNvSpPr/>
              <p:nvPr>
                <p:custDataLst>
                  <p:tags r:id="rId104"/>
                </p:custDataLst>
              </p:nvPr>
            </p:nvSpPr>
            <p:spPr>
              <a:xfrm>
                <a:off x="7499438"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80" name="任意多边形: 形状 679"/>
              <p:cNvSpPr/>
              <p:nvPr>
                <p:custDataLst>
                  <p:tags r:id="rId105"/>
                </p:custDataLst>
              </p:nvPr>
            </p:nvSpPr>
            <p:spPr>
              <a:xfrm>
                <a:off x="7499438"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81" name="任意多边形: 形状 680"/>
              <p:cNvSpPr/>
              <p:nvPr>
                <p:custDataLst>
                  <p:tags r:id="rId106"/>
                </p:custDataLst>
              </p:nvPr>
            </p:nvSpPr>
            <p:spPr>
              <a:xfrm>
                <a:off x="7499438"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82" name="任意多边形: 形状 681"/>
              <p:cNvSpPr/>
              <p:nvPr>
                <p:custDataLst>
                  <p:tags r:id="rId107"/>
                </p:custDataLst>
              </p:nvPr>
            </p:nvSpPr>
            <p:spPr>
              <a:xfrm>
                <a:off x="7499438"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83" name="任意多边形: 形状 682"/>
              <p:cNvSpPr/>
              <p:nvPr>
                <p:custDataLst>
                  <p:tags r:id="rId108"/>
                </p:custDataLst>
              </p:nvPr>
            </p:nvSpPr>
            <p:spPr>
              <a:xfrm>
                <a:off x="7499438"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84" name="任意多边形: 形状 683"/>
              <p:cNvSpPr/>
              <p:nvPr>
                <p:custDataLst>
                  <p:tags r:id="rId109"/>
                </p:custDataLst>
              </p:nvPr>
            </p:nvSpPr>
            <p:spPr>
              <a:xfrm>
                <a:off x="7499438"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85" name="任意多边形: 形状 684"/>
              <p:cNvSpPr/>
              <p:nvPr>
                <p:custDataLst>
                  <p:tags r:id="rId110"/>
                </p:custDataLst>
              </p:nvPr>
            </p:nvSpPr>
            <p:spPr>
              <a:xfrm>
                <a:off x="7499438"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86" name="任意多边形: 形状 685"/>
              <p:cNvSpPr/>
              <p:nvPr>
                <p:custDataLst>
                  <p:tags r:id="rId111"/>
                </p:custDataLst>
              </p:nvPr>
            </p:nvSpPr>
            <p:spPr>
              <a:xfrm>
                <a:off x="7499438"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87" name="任意多边形: 形状 686"/>
              <p:cNvSpPr/>
              <p:nvPr>
                <p:custDataLst>
                  <p:tags r:id="rId112"/>
                </p:custDataLst>
              </p:nvPr>
            </p:nvSpPr>
            <p:spPr>
              <a:xfrm>
                <a:off x="7499438"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88" name="任意多边形: 形状 687"/>
              <p:cNvSpPr/>
              <p:nvPr>
                <p:custDataLst>
                  <p:tags r:id="rId113"/>
                </p:custDataLst>
              </p:nvPr>
            </p:nvSpPr>
            <p:spPr>
              <a:xfrm>
                <a:off x="7499438"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89" name="任意多边形: 形状 688"/>
              <p:cNvSpPr/>
              <p:nvPr>
                <p:custDataLst>
                  <p:tags r:id="rId114"/>
                </p:custDataLst>
              </p:nvPr>
            </p:nvSpPr>
            <p:spPr>
              <a:xfrm>
                <a:off x="7499438"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90" name="任意多边形: 形状 689"/>
              <p:cNvSpPr/>
              <p:nvPr>
                <p:custDataLst>
                  <p:tags r:id="rId115"/>
                </p:custDataLst>
              </p:nvPr>
            </p:nvSpPr>
            <p:spPr>
              <a:xfrm>
                <a:off x="7499438"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91" name="任意多边形: 形状 690"/>
              <p:cNvSpPr/>
              <p:nvPr>
                <p:custDataLst>
                  <p:tags r:id="rId116"/>
                </p:custDataLst>
              </p:nvPr>
            </p:nvSpPr>
            <p:spPr>
              <a:xfrm>
                <a:off x="7499438"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92" name="任意多边形: 形状 691"/>
              <p:cNvSpPr/>
              <p:nvPr>
                <p:custDataLst>
                  <p:tags r:id="rId117"/>
                </p:custDataLst>
              </p:nvPr>
            </p:nvSpPr>
            <p:spPr>
              <a:xfrm>
                <a:off x="7415395"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93" name="任意多边形: 形状 692"/>
              <p:cNvSpPr/>
              <p:nvPr>
                <p:custDataLst>
                  <p:tags r:id="rId118"/>
                </p:custDataLst>
              </p:nvPr>
            </p:nvSpPr>
            <p:spPr>
              <a:xfrm>
                <a:off x="7415395"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94" name="任意多边形: 形状 693"/>
              <p:cNvSpPr/>
              <p:nvPr>
                <p:custDataLst>
                  <p:tags r:id="rId119"/>
                </p:custDataLst>
              </p:nvPr>
            </p:nvSpPr>
            <p:spPr>
              <a:xfrm>
                <a:off x="7415395"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95" name="任意多边形: 形状 694"/>
              <p:cNvSpPr/>
              <p:nvPr>
                <p:custDataLst>
                  <p:tags r:id="rId120"/>
                </p:custDataLst>
              </p:nvPr>
            </p:nvSpPr>
            <p:spPr>
              <a:xfrm>
                <a:off x="7415395"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96" name="任意多边形: 形状 695"/>
              <p:cNvSpPr/>
              <p:nvPr>
                <p:custDataLst>
                  <p:tags r:id="rId121"/>
                </p:custDataLst>
              </p:nvPr>
            </p:nvSpPr>
            <p:spPr>
              <a:xfrm>
                <a:off x="7415395"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97" name="任意多边形: 形状 696"/>
              <p:cNvSpPr/>
              <p:nvPr>
                <p:custDataLst>
                  <p:tags r:id="rId122"/>
                </p:custDataLst>
              </p:nvPr>
            </p:nvSpPr>
            <p:spPr>
              <a:xfrm>
                <a:off x="7415395"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98" name="任意多边形: 形状 697"/>
              <p:cNvSpPr/>
              <p:nvPr>
                <p:custDataLst>
                  <p:tags r:id="rId123"/>
                </p:custDataLst>
              </p:nvPr>
            </p:nvSpPr>
            <p:spPr>
              <a:xfrm>
                <a:off x="7415395"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99" name="任意多边形: 形状 698"/>
              <p:cNvSpPr/>
              <p:nvPr>
                <p:custDataLst>
                  <p:tags r:id="rId124"/>
                </p:custDataLst>
              </p:nvPr>
            </p:nvSpPr>
            <p:spPr>
              <a:xfrm>
                <a:off x="7415395"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00" name="任意多边形: 形状 699"/>
              <p:cNvSpPr/>
              <p:nvPr>
                <p:custDataLst>
                  <p:tags r:id="rId125"/>
                </p:custDataLst>
              </p:nvPr>
            </p:nvSpPr>
            <p:spPr>
              <a:xfrm>
                <a:off x="7415395"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01" name="任意多边形: 形状 700"/>
              <p:cNvSpPr/>
              <p:nvPr>
                <p:custDataLst>
                  <p:tags r:id="rId126"/>
                </p:custDataLst>
              </p:nvPr>
            </p:nvSpPr>
            <p:spPr>
              <a:xfrm>
                <a:off x="7415395"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02" name="任意多边形: 形状 701"/>
              <p:cNvSpPr/>
              <p:nvPr>
                <p:custDataLst>
                  <p:tags r:id="rId127"/>
                </p:custDataLst>
              </p:nvPr>
            </p:nvSpPr>
            <p:spPr>
              <a:xfrm>
                <a:off x="7415395"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03" name="任意多边形: 形状 702"/>
              <p:cNvSpPr/>
              <p:nvPr>
                <p:custDataLst>
                  <p:tags r:id="rId128"/>
                </p:custDataLst>
              </p:nvPr>
            </p:nvSpPr>
            <p:spPr>
              <a:xfrm>
                <a:off x="7415395"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04" name="任意多边形: 形状 703"/>
              <p:cNvSpPr/>
              <p:nvPr>
                <p:custDataLst>
                  <p:tags r:id="rId129"/>
                </p:custDataLst>
              </p:nvPr>
            </p:nvSpPr>
            <p:spPr>
              <a:xfrm>
                <a:off x="7415395"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05" name="任意多边形: 形状 704"/>
              <p:cNvSpPr/>
              <p:nvPr>
                <p:custDataLst>
                  <p:tags r:id="rId130"/>
                </p:custDataLst>
              </p:nvPr>
            </p:nvSpPr>
            <p:spPr>
              <a:xfrm>
                <a:off x="7415395"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06" name="任意多边形: 形状 705"/>
              <p:cNvSpPr/>
              <p:nvPr>
                <p:custDataLst>
                  <p:tags r:id="rId131"/>
                </p:custDataLst>
              </p:nvPr>
            </p:nvSpPr>
            <p:spPr>
              <a:xfrm>
                <a:off x="7415395"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07" name="任意多边形: 形状 706"/>
              <p:cNvSpPr/>
              <p:nvPr>
                <p:custDataLst>
                  <p:tags r:id="rId132"/>
                </p:custDataLst>
              </p:nvPr>
            </p:nvSpPr>
            <p:spPr>
              <a:xfrm>
                <a:off x="7415395"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08" name="任意多边形: 形状 707"/>
              <p:cNvSpPr/>
              <p:nvPr>
                <p:custDataLst>
                  <p:tags r:id="rId133"/>
                </p:custDataLst>
              </p:nvPr>
            </p:nvSpPr>
            <p:spPr>
              <a:xfrm>
                <a:off x="7415395"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09" name="任意多边形: 形状 708"/>
              <p:cNvSpPr/>
              <p:nvPr>
                <p:custDataLst>
                  <p:tags r:id="rId134"/>
                </p:custDataLst>
              </p:nvPr>
            </p:nvSpPr>
            <p:spPr>
              <a:xfrm>
                <a:off x="7415395"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10" name="任意多边形: 形状 709"/>
              <p:cNvSpPr/>
              <p:nvPr>
                <p:custDataLst>
                  <p:tags r:id="rId135"/>
                </p:custDataLst>
              </p:nvPr>
            </p:nvSpPr>
            <p:spPr>
              <a:xfrm>
                <a:off x="7415395"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11" name="任意多边形: 形状 710"/>
              <p:cNvSpPr/>
              <p:nvPr>
                <p:custDataLst>
                  <p:tags r:id="rId136"/>
                </p:custDataLst>
              </p:nvPr>
            </p:nvSpPr>
            <p:spPr>
              <a:xfrm>
                <a:off x="7415395"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12" name="任意多边形: 形状 711"/>
              <p:cNvSpPr/>
              <p:nvPr>
                <p:custDataLst>
                  <p:tags r:id="rId137"/>
                </p:custDataLst>
              </p:nvPr>
            </p:nvSpPr>
            <p:spPr>
              <a:xfrm>
                <a:off x="7415395"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13" name="任意多边形: 形状 712"/>
              <p:cNvSpPr/>
              <p:nvPr>
                <p:custDataLst>
                  <p:tags r:id="rId138"/>
                </p:custDataLst>
              </p:nvPr>
            </p:nvSpPr>
            <p:spPr>
              <a:xfrm>
                <a:off x="7415395"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14" name="任意多边形: 形状 713"/>
              <p:cNvSpPr/>
              <p:nvPr>
                <p:custDataLst>
                  <p:tags r:id="rId139"/>
                </p:custDataLst>
              </p:nvPr>
            </p:nvSpPr>
            <p:spPr>
              <a:xfrm>
                <a:off x="7415395"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15" name="任意多边形: 形状 714"/>
              <p:cNvSpPr/>
              <p:nvPr>
                <p:custDataLst>
                  <p:tags r:id="rId140"/>
                </p:custDataLst>
              </p:nvPr>
            </p:nvSpPr>
            <p:spPr>
              <a:xfrm>
                <a:off x="7331351"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16" name="任意多边形: 形状 715"/>
              <p:cNvSpPr/>
              <p:nvPr>
                <p:custDataLst>
                  <p:tags r:id="rId141"/>
                </p:custDataLst>
              </p:nvPr>
            </p:nvSpPr>
            <p:spPr>
              <a:xfrm>
                <a:off x="7331351"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17" name="任意多边形: 形状 716"/>
              <p:cNvSpPr/>
              <p:nvPr>
                <p:custDataLst>
                  <p:tags r:id="rId142"/>
                </p:custDataLst>
              </p:nvPr>
            </p:nvSpPr>
            <p:spPr>
              <a:xfrm>
                <a:off x="7331351"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18" name="任意多边形: 形状 717"/>
              <p:cNvSpPr/>
              <p:nvPr>
                <p:custDataLst>
                  <p:tags r:id="rId143"/>
                </p:custDataLst>
              </p:nvPr>
            </p:nvSpPr>
            <p:spPr>
              <a:xfrm>
                <a:off x="7331351"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19" name="任意多边形: 形状 718"/>
              <p:cNvSpPr/>
              <p:nvPr>
                <p:custDataLst>
                  <p:tags r:id="rId144"/>
                </p:custDataLst>
              </p:nvPr>
            </p:nvSpPr>
            <p:spPr>
              <a:xfrm>
                <a:off x="7331351"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20" name="任意多边形: 形状 719"/>
              <p:cNvSpPr/>
              <p:nvPr>
                <p:custDataLst>
                  <p:tags r:id="rId145"/>
                </p:custDataLst>
              </p:nvPr>
            </p:nvSpPr>
            <p:spPr>
              <a:xfrm>
                <a:off x="7331351"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21" name="任意多边形: 形状 720"/>
              <p:cNvSpPr/>
              <p:nvPr>
                <p:custDataLst>
                  <p:tags r:id="rId146"/>
                </p:custDataLst>
              </p:nvPr>
            </p:nvSpPr>
            <p:spPr>
              <a:xfrm>
                <a:off x="7331351"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22" name="任意多边形: 形状 721"/>
              <p:cNvSpPr/>
              <p:nvPr>
                <p:custDataLst>
                  <p:tags r:id="rId147"/>
                </p:custDataLst>
              </p:nvPr>
            </p:nvSpPr>
            <p:spPr>
              <a:xfrm>
                <a:off x="7331351"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23" name="任意多边形: 形状 722"/>
              <p:cNvSpPr/>
              <p:nvPr>
                <p:custDataLst>
                  <p:tags r:id="rId148"/>
                </p:custDataLst>
              </p:nvPr>
            </p:nvSpPr>
            <p:spPr>
              <a:xfrm>
                <a:off x="7331351"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24" name="任意多边形: 形状 723"/>
              <p:cNvSpPr/>
              <p:nvPr>
                <p:custDataLst>
                  <p:tags r:id="rId149"/>
                </p:custDataLst>
              </p:nvPr>
            </p:nvSpPr>
            <p:spPr>
              <a:xfrm>
                <a:off x="7331351"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25" name="任意多边形: 形状 724"/>
              <p:cNvSpPr/>
              <p:nvPr>
                <p:custDataLst>
                  <p:tags r:id="rId150"/>
                </p:custDataLst>
              </p:nvPr>
            </p:nvSpPr>
            <p:spPr>
              <a:xfrm>
                <a:off x="7331351"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26" name="任意多边形: 形状 725"/>
              <p:cNvSpPr/>
              <p:nvPr>
                <p:custDataLst>
                  <p:tags r:id="rId151"/>
                </p:custDataLst>
              </p:nvPr>
            </p:nvSpPr>
            <p:spPr>
              <a:xfrm>
                <a:off x="7331351"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27" name="任意多边形: 形状 726"/>
              <p:cNvSpPr/>
              <p:nvPr>
                <p:custDataLst>
                  <p:tags r:id="rId152"/>
                </p:custDataLst>
              </p:nvPr>
            </p:nvSpPr>
            <p:spPr>
              <a:xfrm>
                <a:off x="7331351"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28" name="任意多边形: 形状 727"/>
              <p:cNvSpPr/>
              <p:nvPr>
                <p:custDataLst>
                  <p:tags r:id="rId153"/>
                </p:custDataLst>
              </p:nvPr>
            </p:nvSpPr>
            <p:spPr>
              <a:xfrm>
                <a:off x="7331351"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29" name="任意多边形: 形状 728"/>
              <p:cNvSpPr/>
              <p:nvPr>
                <p:custDataLst>
                  <p:tags r:id="rId154"/>
                </p:custDataLst>
              </p:nvPr>
            </p:nvSpPr>
            <p:spPr>
              <a:xfrm>
                <a:off x="7331351"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30" name="任意多边形: 形状 729"/>
              <p:cNvSpPr/>
              <p:nvPr>
                <p:custDataLst>
                  <p:tags r:id="rId155"/>
                </p:custDataLst>
              </p:nvPr>
            </p:nvSpPr>
            <p:spPr>
              <a:xfrm>
                <a:off x="7331351"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31" name="任意多边形: 形状 730"/>
              <p:cNvSpPr/>
              <p:nvPr>
                <p:custDataLst>
                  <p:tags r:id="rId156"/>
                </p:custDataLst>
              </p:nvPr>
            </p:nvSpPr>
            <p:spPr>
              <a:xfrm>
                <a:off x="7331351"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32" name="任意多边形: 形状 731"/>
              <p:cNvSpPr/>
              <p:nvPr>
                <p:custDataLst>
                  <p:tags r:id="rId157"/>
                </p:custDataLst>
              </p:nvPr>
            </p:nvSpPr>
            <p:spPr>
              <a:xfrm>
                <a:off x="7331351"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33" name="任意多边形: 形状 732"/>
              <p:cNvSpPr/>
              <p:nvPr>
                <p:custDataLst>
                  <p:tags r:id="rId158"/>
                </p:custDataLst>
              </p:nvPr>
            </p:nvSpPr>
            <p:spPr>
              <a:xfrm>
                <a:off x="7331351"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34" name="任意多边形: 形状 733"/>
              <p:cNvSpPr/>
              <p:nvPr>
                <p:custDataLst>
                  <p:tags r:id="rId159"/>
                </p:custDataLst>
              </p:nvPr>
            </p:nvSpPr>
            <p:spPr>
              <a:xfrm>
                <a:off x="7331351"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35" name="任意多边形: 形状 734"/>
              <p:cNvSpPr/>
              <p:nvPr>
                <p:custDataLst>
                  <p:tags r:id="rId160"/>
                </p:custDataLst>
              </p:nvPr>
            </p:nvSpPr>
            <p:spPr>
              <a:xfrm>
                <a:off x="7331351"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36" name="任意多边形: 形状 735"/>
              <p:cNvSpPr/>
              <p:nvPr>
                <p:custDataLst>
                  <p:tags r:id="rId161"/>
                </p:custDataLst>
              </p:nvPr>
            </p:nvSpPr>
            <p:spPr>
              <a:xfrm>
                <a:off x="7331351"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37" name="任意多边形: 形状 736"/>
              <p:cNvSpPr/>
              <p:nvPr>
                <p:custDataLst>
                  <p:tags r:id="rId162"/>
                </p:custDataLst>
              </p:nvPr>
            </p:nvSpPr>
            <p:spPr>
              <a:xfrm>
                <a:off x="7331351"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38" name="任意多边形: 形状 737"/>
              <p:cNvSpPr/>
              <p:nvPr>
                <p:custDataLst>
                  <p:tags r:id="rId163"/>
                </p:custDataLst>
              </p:nvPr>
            </p:nvSpPr>
            <p:spPr>
              <a:xfrm>
                <a:off x="7246404"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39" name="任意多边形: 形状 738"/>
              <p:cNvSpPr/>
              <p:nvPr>
                <p:custDataLst>
                  <p:tags r:id="rId164"/>
                </p:custDataLst>
              </p:nvPr>
            </p:nvSpPr>
            <p:spPr>
              <a:xfrm>
                <a:off x="7246404"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40" name="任意多边形: 形状 739"/>
              <p:cNvSpPr/>
              <p:nvPr>
                <p:custDataLst>
                  <p:tags r:id="rId165"/>
                </p:custDataLst>
              </p:nvPr>
            </p:nvSpPr>
            <p:spPr>
              <a:xfrm>
                <a:off x="7246404"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41" name="任意多边形: 形状 740"/>
              <p:cNvSpPr/>
              <p:nvPr>
                <p:custDataLst>
                  <p:tags r:id="rId166"/>
                </p:custDataLst>
              </p:nvPr>
            </p:nvSpPr>
            <p:spPr>
              <a:xfrm>
                <a:off x="7246404"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42" name="任意多边形: 形状 741"/>
              <p:cNvSpPr/>
              <p:nvPr>
                <p:custDataLst>
                  <p:tags r:id="rId167"/>
                </p:custDataLst>
              </p:nvPr>
            </p:nvSpPr>
            <p:spPr>
              <a:xfrm>
                <a:off x="7246404"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43" name="任意多边形: 形状 742"/>
              <p:cNvSpPr/>
              <p:nvPr>
                <p:custDataLst>
                  <p:tags r:id="rId168"/>
                </p:custDataLst>
              </p:nvPr>
            </p:nvSpPr>
            <p:spPr>
              <a:xfrm>
                <a:off x="7246404"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44" name="任意多边形: 形状 743"/>
              <p:cNvSpPr/>
              <p:nvPr>
                <p:custDataLst>
                  <p:tags r:id="rId169"/>
                </p:custDataLst>
              </p:nvPr>
            </p:nvSpPr>
            <p:spPr>
              <a:xfrm>
                <a:off x="7246404"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45" name="任意多边形: 形状 744"/>
              <p:cNvSpPr/>
              <p:nvPr>
                <p:custDataLst>
                  <p:tags r:id="rId170"/>
                </p:custDataLst>
              </p:nvPr>
            </p:nvSpPr>
            <p:spPr>
              <a:xfrm>
                <a:off x="7246404"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46" name="任意多边形: 形状 745"/>
              <p:cNvSpPr/>
              <p:nvPr>
                <p:custDataLst>
                  <p:tags r:id="rId171"/>
                </p:custDataLst>
              </p:nvPr>
            </p:nvSpPr>
            <p:spPr>
              <a:xfrm>
                <a:off x="7246404"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47" name="任意多边形: 形状 746"/>
              <p:cNvSpPr/>
              <p:nvPr>
                <p:custDataLst>
                  <p:tags r:id="rId172"/>
                </p:custDataLst>
              </p:nvPr>
            </p:nvSpPr>
            <p:spPr>
              <a:xfrm>
                <a:off x="7246404"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48" name="任意多边形: 形状 747"/>
              <p:cNvSpPr/>
              <p:nvPr>
                <p:custDataLst>
                  <p:tags r:id="rId173"/>
                </p:custDataLst>
              </p:nvPr>
            </p:nvSpPr>
            <p:spPr>
              <a:xfrm>
                <a:off x="7246404"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49" name="任意多边形: 形状 748"/>
              <p:cNvSpPr/>
              <p:nvPr>
                <p:custDataLst>
                  <p:tags r:id="rId174"/>
                </p:custDataLst>
              </p:nvPr>
            </p:nvSpPr>
            <p:spPr>
              <a:xfrm>
                <a:off x="7246404"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50" name="任意多边形: 形状 749"/>
              <p:cNvSpPr/>
              <p:nvPr>
                <p:custDataLst>
                  <p:tags r:id="rId175"/>
                </p:custDataLst>
              </p:nvPr>
            </p:nvSpPr>
            <p:spPr>
              <a:xfrm>
                <a:off x="7246404"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51" name="任意多边形: 形状 750"/>
              <p:cNvSpPr/>
              <p:nvPr>
                <p:custDataLst>
                  <p:tags r:id="rId176"/>
                </p:custDataLst>
              </p:nvPr>
            </p:nvSpPr>
            <p:spPr>
              <a:xfrm>
                <a:off x="7246404"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52" name="任意多边形: 形状 751"/>
              <p:cNvSpPr/>
              <p:nvPr>
                <p:custDataLst>
                  <p:tags r:id="rId177"/>
                </p:custDataLst>
              </p:nvPr>
            </p:nvSpPr>
            <p:spPr>
              <a:xfrm>
                <a:off x="7246404"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53" name="任意多边形: 形状 752"/>
              <p:cNvSpPr/>
              <p:nvPr>
                <p:custDataLst>
                  <p:tags r:id="rId178"/>
                </p:custDataLst>
              </p:nvPr>
            </p:nvSpPr>
            <p:spPr>
              <a:xfrm>
                <a:off x="7246404"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54" name="任意多边形: 形状 753"/>
              <p:cNvSpPr/>
              <p:nvPr>
                <p:custDataLst>
                  <p:tags r:id="rId179"/>
                </p:custDataLst>
              </p:nvPr>
            </p:nvSpPr>
            <p:spPr>
              <a:xfrm>
                <a:off x="7246404"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55" name="任意多边形: 形状 754"/>
              <p:cNvSpPr/>
              <p:nvPr>
                <p:custDataLst>
                  <p:tags r:id="rId180"/>
                </p:custDataLst>
              </p:nvPr>
            </p:nvSpPr>
            <p:spPr>
              <a:xfrm>
                <a:off x="7246404"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56" name="任意多边形: 形状 755"/>
              <p:cNvSpPr/>
              <p:nvPr>
                <p:custDataLst>
                  <p:tags r:id="rId181"/>
                </p:custDataLst>
              </p:nvPr>
            </p:nvSpPr>
            <p:spPr>
              <a:xfrm>
                <a:off x="7246404"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57" name="任意多边形: 形状 756"/>
              <p:cNvSpPr/>
              <p:nvPr>
                <p:custDataLst>
                  <p:tags r:id="rId182"/>
                </p:custDataLst>
              </p:nvPr>
            </p:nvSpPr>
            <p:spPr>
              <a:xfrm>
                <a:off x="7246404"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58" name="任意多边形: 形状 757"/>
              <p:cNvSpPr/>
              <p:nvPr>
                <p:custDataLst>
                  <p:tags r:id="rId183"/>
                </p:custDataLst>
              </p:nvPr>
            </p:nvSpPr>
            <p:spPr>
              <a:xfrm>
                <a:off x="7246404"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59" name="任意多边形: 形状 758"/>
              <p:cNvSpPr/>
              <p:nvPr>
                <p:custDataLst>
                  <p:tags r:id="rId184"/>
                </p:custDataLst>
              </p:nvPr>
            </p:nvSpPr>
            <p:spPr>
              <a:xfrm>
                <a:off x="7246404"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60" name="任意多边形: 形状 759"/>
              <p:cNvSpPr/>
              <p:nvPr>
                <p:custDataLst>
                  <p:tags r:id="rId185"/>
                </p:custDataLst>
              </p:nvPr>
            </p:nvSpPr>
            <p:spPr>
              <a:xfrm>
                <a:off x="7246404"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61" name="任意多边形: 形状 760"/>
              <p:cNvSpPr/>
              <p:nvPr>
                <p:custDataLst>
                  <p:tags r:id="rId186"/>
                </p:custDataLst>
              </p:nvPr>
            </p:nvSpPr>
            <p:spPr>
              <a:xfrm>
                <a:off x="7162360"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62" name="任意多边形: 形状 761"/>
              <p:cNvSpPr/>
              <p:nvPr>
                <p:custDataLst>
                  <p:tags r:id="rId187"/>
                </p:custDataLst>
              </p:nvPr>
            </p:nvSpPr>
            <p:spPr>
              <a:xfrm>
                <a:off x="7162360"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63" name="任意多边形: 形状 762"/>
              <p:cNvSpPr/>
              <p:nvPr>
                <p:custDataLst>
                  <p:tags r:id="rId188"/>
                </p:custDataLst>
              </p:nvPr>
            </p:nvSpPr>
            <p:spPr>
              <a:xfrm>
                <a:off x="7162360"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64" name="任意多边形: 形状 763"/>
              <p:cNvSpPr/>
              <p:nvPr>
                <p:custDataLst>
                  <p:tags r:id="rId189"/>
                </p:custDataLst>
              </p:nvPr>
            </p:nvSpPr>
            <p:spPr>
              <a:xfrm>
                <a:off x="7162360"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65" name="任意多边形: 形状 764"/>
              <p:cNvSpPr/>
              <p:nvPr>
                <p:custDataLst>
                  <p:tags r:id="rId190"/>
                </p:custDataLst>
              </p:nvPr>
            </p:nvSpPr>
            <p:spPr>
              <a:xfrm>
                <a:off x="7162360"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66" name="任意多边形: 形状 765"/>
              <p:cNvSpPr/>
              <p:nvPr>
                <p:custDataLst>
                  <p:tags r:id="rId191"/>
                </p:custDataLst>
              </p:nvPr>
            </p:nvSpPr>
            <p:spPr>
              <a:xfrm>
                <a:off x="7162360"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67" name="任意多边形: 形状 766"/>
              <p:cNvSpPr/>
              <p:nvPr>
                <p:custDataLst>
                  <p:tags r:id="rId192"/>
                </p:custDataLst>
              </p:nvPr>
            </p:nvSpPr>
            <p:spPr>
              <a:xfrm>
                <a:off x="7162360"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68" name="任意多边形: 形状 767"/>
              <p:cNvSpPr/>
              <p:nvPr>
                <p:custDataLst>
                  <p:tags r:id="rId193"/>
                </p:custDataLst>
              </p:nvPr>
            </p:nvSpPr>
            <p:spPr>
              <a:xfrm>
                <a:off x="7162360"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69" name="任意多边形: 形状 768"/>
              <p:cNvSpPr/>
              <p:nvPr>
                <p:custDataLst>
                  <p:tags r:id="rId194"/>
                </p:custDataLst>
              </p:nvPr>
            </p:nvSpPr>
            <p:spPr>
              <a:xfrm>
                <a:off x="7162360"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70" name="任意多边形: 形状 769"/>
              <p:cNvSpPr/>
              <p:nvPr>
                <p:custDataLst>
                  <p:tags r:id="rId195"/>
                </p:custDataLst>
              </p:nvPr>
            </p:nvSpPr>
            <p:spPr>
              <a:xfrm>
                <a:off x="7162360"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71" name="任意多边形: 形状 770"/>
              <p:cNvSpPr/>
              <p:nvPr>
                <p:custDataLst>
                  <p:tags r:id="rId196"/>
                </p:custDataLst>
              </p:nvPr>
            </p:nvSpPr>
            <p:spPr>
              <a:xfrm>
                <a:off x="7162360"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72" name="任意多边形: 形状 771"/>
              <p:cNvSpPr/>
              <p:nvPr>
                <p:custDataLst>
                  <p:tags r:id="rId197"/>
                </p:custDataLst>
              </p:nvPr>
            </p:nvSpPr>
            <p:spPr>
              <a:xfrm>
                <a:off x="7162360"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73" name="任意多边形: 形状 772"/>
              <p:cNvSpPr/>
              <p:nvPr>
                <p:custDataLst>
                  <p:tags r:id="rId198"/>
                </p:custDataLst>
              </p:nvPr>
            </p:nvSpPr>
            <p:spPr>
              <a:xfrm>
                <a:off x="7162360"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74" name="任意多边形: 形状 773"/>
              <p:cNvSpPr/>
              <p:nvPr>
                <p:custDataLst>
                  <p:tags r:id="rId199"/>
                </p:custDataLst>
              </p:nvPr>
            </p:nvSpPr>
            <p:spPr>
              <a:xfrm>
                <a:off x="7162360"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75" name="任意多边形: 形状 774"/>
              <p:cNvSpPr/>
              <p:nvPr>
                <p:custDataLst>
                  <p:tags r:id="rId200"/>
                </p:custDataLst>
              </p:nvPr>
            </p:nvSpPr>
            <p:spPr>
              <a:xfrm>
                <a:off x="7162360"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76" name="任意多边形: 形状 775"/>
              <p:cNvSpPr/>
              <p:nvPr>
                <p:custDataLst>
                  <p:tags r:id="rId201"/>
                </p:custDataLst>
              </p:nvPr>
            </p:nvSpPr>
            <p:spPr>
              <a:xfrm>
                <a:off x="7162360"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77" name="任意多边形: 形状 776"/>
              <p:cNvSpPr/>
              <p:nvPr>
                <p:custDataLst>
                  <p:tags r:id="rId202"/>
                </p:custDataLst>
              </p:nvPr>
            </p:nvSpPr>
            <p:spPr>
              <a:xfrm>
                <a:off x="7162360"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78" name="任意多边形: 形状 777"/>
              <p:cNvSpPr/>
              <p:nvPr>
                <p:custDataLst>
                  <p:tags r:id="rId203"/>
                </p:custDataLst>
              </p:nvPr>
            </p:nvSpPr>
            <p:spPr>
              <a:xfrm>
                <a:off x="7162360"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79" name="任意多边形: 形状 778"/>
              <p:cNvSpPr/>
              <p:nvPr>
                <p:custDataLst>
                  <p:tags r:id="rId204"/>
                </p:custDataLst>
              </p:nvPr>
            </p:nvSpPr>
            <p:spPr>
              <a:xfrm>
                <a:off x="7162360"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80" name="任意多边形: 形状 779"/>
              <p:cNvSpPr/>
              <p:nvPr>
                <p:custDataLst>
                  <p:tags r:id="rId205"/>
                </p:custDataLst>
              </p:nvPr>
            </p:nvSpPr>
            <p:spPr>
              <a:xfrm>
                <a:off x="7162360"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81" name="任意多边形: 形状 780"/>
              <p:cNvSpPr/>
              <p:nvPr>
                <p:custDataLst>
                  <p:tags r:id="rId206"/>
                </p:custDataLst>
              </p:nvPr>
            </p:nvSpPr>
            <p:spPr>
              <a:xfrm>
                <a:off x="7162360"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82" name="任意多边形: 形状 781"/>
              <p:cNvSpPr/>
              <p:nvPr>
                <p:custDataLst>
                  <p:tags r:id="rId207"/>
                </p:custDataLst>
              </p:nvPr>
            </p:nvSpPr>
            <p:spPr>
              <a:xfrm>
                <a:off x="7162360"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83" name="任意多边形: 形状 782"/>
              <p:cNvSpPr/>
              <p:nvPr>
                <p:custDataLst>
                  <p:tags r:id="rId208"/>
                </p:custDataLst>
              </p:nvPr>
            </p:nvSpPr>
            <p:spPr>
              <a:xfrm>
                <a:off x="7162360"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84" name="任意多边形: 形状 783"/>
              <p:cNvSpPr/>
              <p:nvPr>
                <p:custDataLst>
                  <p:tags r:id="rId209"/>
                </p:custDataLst>
              </p:nvPr>
            </p:nvSpPr>
            <p:spPr>
              <a:xfrm>
                <a:off x="7077413"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85" name="任意多边形: 形状 784"/>
              <p:cNvSpPr/>
              <p:nvPr>
                <p:custDataLst>
                  <p:tags r:id="rId210"/>
                </p:custDataLst>
              </p:nvPr>
            </p:nvSpPr>
            <p:spPr>
              <a:xfrm>
                <a:off x="7077413"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86" name="任意多边形: 形状 785"/>
              <p:cNvSpPr/>
              <p:nvPr>
                <p:custDataLst>
                  <p:tags r:id="rId211"/>
                </p:custDataLst>
              </p:nvPr>
            </p:nvSpPr>
            <p:spPr>
              <a:xfrm>
                <a:off x="7077413"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87" name="任意多边形: 形状 786"/>
              <p:cNvSpPr/>
              <p:nvPr>
                <p:custDataLst>
                  <p:tags r:id="rId212"/>
                </p:custDataLst>
              </p:nvPr>
            </p:nvSpPr>
            <p:spPr>
              <a:xfrm>
                <a:off x="7077413"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88" name="任意多边形: 形状 787"/>
              <p:cNvSpPr/>
              <p:nvPr>
                <p:custDataLst>
                  <p:tags r:id="rId213"/>
                </p:custDataLst>
              </p:nvPr>
            </p:nvSpPr>
            <p:spPr>
              <a:xfrm>
                <a:off x="7077413"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89" name="任意多边形: 形状 788"/>
              <p:cNvSpPr/>
              <p:nvPr>
                <p:custDataLst>
                  <p:tags r:id="rId214"/>
                </p:custDataLst>
              </p:nvPr>
            </p:nvSpPr>
            <p:spPr>
              <a:xfrm>
                <a:off x="7077413"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90" name="任意多边形: 形状 789"/>
              <p:cNvSpPr/>
              <p:nvPr>
                <p:custDataLst>
                  <p:tags r:id="rId215"/>
                </p:custDataLst>
              </p:nvPr>
            </p:nvSpPr>
            <p:spPr>
              <a:xfrm>
                <a:off x="7077413"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91" name="任意多边形: 形状 790"/>
              <p:cNvSpPr/>
              <p:nvPr>
                <p:custDataLst>
                  <p:tags r:id="rId216"/>
                </p:custDataLst>
              </p:nvPr>
            </p:nvSpPr>
            <p:spPr>
              <a:xfrm>
                <a:off x="7077413"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92" name="任意多边形: 形状 791"/>
              <p:cNvSpPr/>
              <p:nvPr>
                <p:custDataLst>
                  <p:tags r:id="rId217"/>
                </p:custDataLst>
              </p:nvPr>
            </p:nvSpPr>
            <p:spPr>
              <a:xfrm>
                <a:off x="7077413"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93" name="任意多边形: 形状 792"/>
              <p:cNvSpPr/>
              <p:nvPr>
                <p:custDataLst>
                  <p:tags r:id="rId218"/>
                </p:custDataLst>
              </p:nvPr>
            </p:nvSpPr>
            <p:spPr>
              <a:xfrm>
                <a:off x="7077413"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94" name="任意多边形: 形状 793"/>
              <p:cNvSpPr/>
              <p:nvPr>
                <p:custDataLst>
                  <p:tags r:id="rId219"/>
                </p:custDataLst>
              </p:nvPr>
            </p:nvSpPr>
            <p:spPr>
              <a:xfrm>
                <a:off x="7077413"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95" name="任意多边形: 形状 794"/>
              <p:cNvSpPr/>
              <p:nvPr>
                <p:custDataLst>
                  <p:tags r:id="rId220"/>
                </p:custDataLst>
              </p:nvPr>
            </p:nvSpPr>
            <p:spPr>
              <a:xfrm>
                <a:off x="7077413"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96" name="任意多边形: 形状 795"/>
              <p:cNvSpPr/>
              <p:nvPr>
                <p:custDataLst>
                  <p:tags r:id="rId221"/>
                </p:custDataLst>
              </p:nvPr>
            </p:nvSpPr>
            <p:spPr>
              <a:xfrm>
                <a:off x="7077413"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97" name="任意多边形: 形状 796"/>
              <p:cNvSpPr/>
              <p:nvPr>
                <p:custDataLst>
                  <p:tags r:id="rId222"/>
                </p:custDataLst>
              </p:nvPr>
            </p:nvSpPr>
            <p:spPr>
              <a:xfrm>
                <a:off x="7077413"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98" name="任意多边形: 形状 797"/>
              <p:cNvSpPr/>
              <p:nvPr>
                <p:custDataLst>
                  <p:tags r:id="rId223"/>
                </p:custDataLst>
              </p:nvPr>
            </p:nvSpPr>
            <p:spPr>
              <a:xfrm>
                <a:off x="7077413"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99" name="任意多边形: 形状 798"/>
              <p:cNvSpPr/>
              <p:nvPr>
                <p:custDataLst>
                  <p:tags r:id="rId224"/>
                </p:custDataLst>
              </p:nvPr>
            </p:nvSpPr>
            <p:spPr>
              <a:xfrm>
                <a:off x="7077413"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00" name="任意多边形: 形状 799"/>
              <p:cNvSpPr/>
              <p:nvPr>
                <p:custDataLst>
                  <p:tags r:id="rId225"/>
                </p:custDataLst>
              </p:nvPr>
            </p:nvSpPr>
            <p:spPr>
              <a:xfrm>
                <a:off x="7077413"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01" name="任意多边形: 形状 800"/>
              <p:cNvSpPr/>
              <p:nvPr>
                <p:custDataLst>
                  <p:tags r:id="rId226"/>
                </p:custDataLst>
              </p:nvPr>
            </p:nvSpPr>
            <p:spPr>
              <a:xfrm>
                <a:off x="7077413"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02" name="任意多边形: 形状 801"/>
              <p:cNvSpPr/>
              <p:nvPr>
                <p:custDataLst>
                  <p:tags r:id="rId227"/>
                </p:custDataLst>
              </p:nvPr>
            </p:nvSpPr>
            <p:spPr>
              <a:xfrm>
                <a:off x="7077413"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03" name="任意多边形: 形状 802"/>
              <p:cNvSpPr/>
              <p:nvPr>
                <p:custDataLst>
                  <p:tags r:id="rId228"/>
                </p:custDataLst>
              </p:nvPr>
            </p:nvSpPr>
            <p:spPr>
              <a:xfrm>
                <a:off x="7077413"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04" name="任意多边形: 形状 803"/>
              <p:cNvSpPr/>
              <p:nvPr>
                <p:custDataLst>
                  <p:tags r:id="rId229"/>
                </p:custDataLst>
              </p:nvPr>
            </p:nvSpPr>
            <p:spPr>
              <a:xfrm>
                <a:off x="7077413"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05" name="任意多边形: 形状 804"/>
              <p:cNvSpPr/>
              <p:nvPr>
                <p:custDataLst>
                  <p:tags r:id="rId230"/>
                </p:custDataLst>
              </p:nvPr>
            </p:nvSpPr>
            <p:spPr>
              <a:xfrm>
                <a:off x="7077413"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06" name="任意多边形: 形状 805"/>
              <p:cNvSpPr/>
              <p:nvPr>
                <p:custDataLst>
                  <p:tags r:id="rId231"/>
                </p:custDataLst>
              </p:nvPr>
            </p:nvSpPr>
            <p:spPr>
              <a:xfrm>
                <a:off x="7077413"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07" name="任意多边形: 形状 806"/>
              <p:cNvSpPr/>
              <p:nvPr>
                <p:custDataLst>
                  <p:tags r:id="rId232"/>
                </p:custDataLst>
              </p:nvPr>
            </p:nvSpPr>
            <p:spPr>
              <a:xfrm>
                <a:off x="6993369"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08" name="任意多边形: 形状 807"/>
              <p:cNvSpPr/>
              <p:nvPr>
                <p:custDataLst>
                  <p:tags r:id="rId233"/>
                </p:custDataLst>
              </p:nvPr>
            </p:nvSpPr>
            <p:spPr>
              <a:xfrm>
                <a:off x="6993369"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09" name="任意多边形: 形状 808"/>
              <p:cNvSpPr/>
              <p:nvPr>
                <p:custDataLst>
                  <p:tags r:id="rId234"/>
                </p:custDataLst>
              </p:nvPr>
            </p:nvSpPr>
            <p:spPr>
              <a:xfrm>
                <a:off x="6993369"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10" name="任意多边形: 形状 809"/>
              <p:cNvSpPr/>
              <p:nvPr>
                <p:custDataLst>
                  <p:tags r:id="rId235"/>
                </p:custDataLst>
              </p:nvPr>
            </p:nvSpPr>
            <p:spPr>
              <a:xfrm>
                <a:off x="6993369"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11" name="任意多边形: 形状 810"/>
              <p:cNvSpPr/>
              <p:nvPr>
                <p:custDataLst>
                  <p:tags r:id="rId236"/>
                </p:custDataLst>
              </p:nvPr>
            </p:nvSpPr>
            <p:spPr>
              <a:xfrm>
                <a:off x="6993369"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12" name="任意多边形: 形状 811"/>
              <p:cNvSpPr/>
              <p:nvPr>
                <p:custDataLst>
                  <p:tags r:id="rId237"/>
                </p:custDataLst>
              </p:nvPr>
            </p:nvSpPr>
            <p:spPr>
              <a:xfrm>
                <a:off x="6993369"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13" name="任意多边形: 形状 812"/>
              <p:cNvSpPr/>
              <p:nvPr>
                <p:custDataLst>
                  <p:tags r:id="rId238"/>
                </p:custDataLst>
              </p:nvPr>
            </p:nvSpPr>
            <p:spPr>
              <a:xfrm>
                <a:off x="6993369"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14" name="任意多边形: 形状 813"/>
              <p:cNvSpPr/>
              <p:nvPr>
                <p:custDataLst>
                  <p:tags r:id="rId239"/>
                </p:custDataLst>
              </p:nvPr>
            </p:nvSpPr>
            <p:spPr>
              <a:xfrm>
                <a:off x="6993369"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15" name="任意多边形: 形状 814"/>
              <p:cNvSpPr/>
              <p:nvPr>
                <p:custDataLst>
                  <p:tags r:id="rId240"/>
                </p:custDataLst>
              </p:nvPr>
            </p:nvSpPr>
            <p:spPr>
              <a:xfrm>
                <a:off x="6993369"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16" name="任意多边形: 形状 815"/>
              <p:cNvSpPr/>
              <p:nvPr>
                <p:custDataLst>
                  <p:tags r:id="rId241"/>
                </p:custDataLst>
              </p:nvPr>
            </p:nvSpPr>
            <p:spPr>
              <a:xfrm>
                <a:off x="6993369"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17" name="任意多边形: 形状 816"/>
              <p:cNvSpPr/>
              <p:nvPr>
                <p:custDataLst>
                  <p:tags r:id="rId242"/>
                </p:custDataLst>
              </p:nvPr>
            </p:nvSpPr>
            <p:spPr>
              <a:xfrm>
                <a:off x="6993369"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18" name="任意多边形: 形状 817"/>
              <p:cNvSpPr/>
              <p:nvPr>
                <p:custDataLst>
                  <p:tags r:id="rId243"/>
                </p:custDataLst>
              </p:nvPr>
            </p:nvSpPr>
            <p:spPr>
              <a:xfrm>
                <a:off x="6993369"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19" name="任意多边形: 形状 818"/>
              <p:cNvSpPr/>
              <p:nvPr>
                <p:custDataLst>
                  <p:tags r:id="rId244"/>
                </p:custDataLst>
              </p:nvPr>
            </p:nvSpPr>
            <p:spPr>
              <a:xfrm>
                <a:off x="6993369"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20" name="任意多边形: 形状 819"/>
              <p:cNvSpPr/>
              <p:nvPr>
                <p:custDataLst>
                  <p:tags r:id="rId245"/>
                </p:custDataLst>
              </p:nvPr>
            </p:nvSpPr>
            <p:spPr>
              <a:xfrm>
                <a:off x="6993369"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21" name="任意多边形: 形状 820"/>
              <p:cNvSpPr/>
              <p:nvPr>
                <p:custDataLst>
                  <p:tags r:id="rId246"/>
                </p:custDataLst>
              </p:nvPr>
            </p:nvSpPr>
            <p:spPr>
              <a:xfrm>
                <a:off x="6993369"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22" name="任意多边形: 形状 821"/>
              <p:cNvSpPr/>
              <p:nvPr>
                <p:custDataLst>
                  <p:tags r:id="rId247"/>
                </p:custDataLst>
              </p:nvPr>
            </p:nvSpPr>
            <p:spPr>
              <a:xfrm>
                <a:off x="6993369"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23" name="任意多边形: 形状 822"/>
              <p:cNvSpPr/>
              <p:nvPr>
                <p:custDataLst>
                  <p:tags r:id="rId248"/>
                </p:custDataLst>
              </p:nvPr>
            </p:nvSpPr>
            <p:spPr>
              <a:xfrm>
                <a:off x="6993369"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24" name="任意多边形: 形状 823"/>
              <p:cNvSpPr/>
              <p:nvPr>
                <p:custDataLst>
                  <p:tags r:id="rId249"/>
                </p:custDataLst>
              </p:nvPr>
            </p:nvSpPr>
            <p:spPr>
              <a:xfrm>
                <a:off x="6993369"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25" name="任意多边形: 形状 824"/>
              <p:cNvSpPr/>
              <p:nvPr>
                <p:custDataLst>
                  <p:tags r:id="rId250"/>
                </p:custDataLst>
              </p:nvPr>
            </p:nvSpPr>
            <p:spPr>
              <a:xfrm>
                <a:off x="6993369"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26" name="任意多边形: 形状 825"/>
              <p:cNvSpPr/>
              <p:nvPr>
                <p:custDataLst>
                  <p:tags r:id="rId251"/>
                </p:custDataLst>
              </p:nvPr>
            </p:nvSpPr>
            <p:spPr>
              <a:xfrm>
                <a:off x="6993369"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27" name="任意多边形: 形状 826"/>
              <p:cNvSpPr/>
              <p:nvPr>
                <p:custDataLst>
                  <p:tags r:id="rId252"/>
                </p:custDataLst>
              </p:nvPr>
            </p:nvSpPr>
            <p:spPr>
              <a:xfrm>
                <a:off x="6993369"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28" name="任意多边形: 形状 827"/>
              <p:cNvSpPr/>
              <p:nvPr>
                <p:custDataLst>
                  <p:tags r:id="rId253"/>
                </p:custDataLst>
              </p:nvPr>
            </p:nvSpPr>
            <p:spPr>
              <a:xfrm>
                <a:off x="6993369"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29" name="任意多边形: 形状 828"/>
              <p:cNvSpPr/>
              <p:nvPr>
                <p:custDataLst>
                  <p:tags r:id="rId254"/>
                </p:custDataLst>
              </p:nvPr>
            </p:nvSpPr>
            <p:spPr>
              <a:xfrm>
                <a:off x="6993369"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30" name="任意多边形: 形状 829"/>
              <p:cNvSpPr/>
              <p:nvPr>
                <p:custDataLst>
                  <p:tags r:id="rId255"/>
                </p:custDataLst>
              </p:nvPr>
            </p:nvSpPr>
            <p:spPr>
              <a:xfrm>
                <a:off x="6908422"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31" name="任意多边形: 形状 830"/>
              <p:cNvSpPr/>
              <p:nvPr>
                <p:custDataLst>
                  <p:tags r:id="rId256"/>
                </p:custDataLst>
              </p:nvPr>
            </p:nvSpPr>
            <p:spPr>
              <a:xfrm>
                <a:off x="6908422"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32" name="任意多边形: 形状 831"/>
              <p:cNvSpPr/>
              <p:nvPr>
                <p:custDataLst>
                  <p:tags r:id="rId257"/>
                </p:custDataLst>
              </p:nvPr>
            </p:nvSpPr>
            <p:spPr>
              <a:xfrm>
                <a:off x="6908422"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33" name="任意多边形: 形状 832"/>
              <p:cNvSpPr/>
              <p:nvPr>
                <p:custDataLst>
                  <p:tags r:id="rId258"/>
                </p:custDataLst>
              </p:nvPr>
            </p:nvSpPr>
            <p:spPr>
              <a:xfrm>
                <a:off x="6908422"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34" name="任意多边形: 形状 833"/>
              <p:cNvSpPr/>
              <p:nvPr>
                <p:custDataLst>
                  <p:tags r:id="rId259"/>
                </p:custDataLst>
              </p:nvPr>
            </p:nvSpPr>
            <p:spPr>
              <a:xfrm>
                <a:off x="6908422"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35" name="任意多边形: 形状 834"/>
              <p:cNvSpPr/>
              <p:nvPr>
                <p:custDataLst>
                  <p:tags r:id="rId260"/>
                </p:custDataLst>
              </p:nvPr>
            </p:nvSpPr>
            <p:spPr>
              <a:xfrm>
                <a:off x="6908422"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36" name="任意多边形: 形状 835"/>
              <p:cNvSpPr/>
              <p:nvPr>
                <p:custDataLst>
                  <p:tags r:id="rId261"/>
                </p:custDataLst>
              </p:nvPr>
            </p:nvSpPr>
            <p:spPr>
              <a:xfrm>
                <a:off x="6908422"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37" name="任意多边形: 形状 836"/>
              <p:cNvSpPr/>
              <p:nvPr>
                <p:custDataLst>
                  <p:tags r:id="rId262"/>
                </p:custDataLst>
              </p:nvPr>
            </p:nvSpPr>
            <p:spPr>
              <a:xfrm>
                <a:off x="6908422"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38" name="任意多边形: 形状 837"/>
              <p:cNvSpPr/>
              <p:nvPr>
                <p:custDataLst>
                  <p:tags r:id="rId263"/>
                </p:custDataLst>
              </p:nvPr>
            </p:nvSpPr>
            <p:spPr>
              <a:xfrm>
                <a:off x="6908422"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39" name="任意多边形: 形状 838"/>
              <p:cNvSpPr/>
              <p:nvPr>
                <p:custDataLst>
                  <p:tags r:id="rId264"/>
                </p:custDataLst>
              </p:nvPr>
            </p:nvSpPr>
            <p:spPr>
              <a:xfrm>
                <a:off x="6908422"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40" name="任意多边形: 形状 839"/>
              <p:cNvSpPr/>
              <p:nvPr>
                <p:custDataLst>
                  <p:tags r:id="rId265"/>
                </p:custDataLst>
              </p:nvPr>
            </p:nvSpPr>
            <p:spPr>
              <a:xfrm>
                <a:off x="6908422"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41" name="任意多边形: 形状 840"/>
              <p:cNvSpPr/>
              <p:nvPr>
                <p:custDataLst>
                  <p:tags r:id="rId266"/>
                </p:custDataLst>
              </p:nvPr>
            </p:nvSpPr>
            <p:spPr>
              <a:xfrm>
                <a:off x="6908422"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42" name="任意多边形: 形状 841"/>
              <p:cNvSpPr/>
              <p:nvPr>
                <p:custDataLst>
                  <p:tags r:id="rId267"/>
                </p:custDataLst>
              </p:nvPr>
            </p:nvSpPr>
            <p:spPr>
              <a:xfrm>
                <a:off x="6908422"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43" name="任意多边形: 形状 842"/>
              <p:cNvSpPr/>
              <p:nvPr>
                <p:custDataLst>
                  <p:tags r:id="rId268"/>
                </p:custDataLst>
              </p:nvPr>
            </p:nvSpPr>
            <p:spPr>
              <a:xfrm>
                <a:off x="6908422"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44" name="任意多边形: 形状 843"/>
              <p:cNvSpPr/>
              <p:nvPr>
                <p:custDataLst>
                  <p:tags r:id="rId269"/>
                </p:custDataLst>
              </p:nvPr>
            </p:nvSpPr>
            <p:spPr>
              <a:xfrm>
                <a:off x="6908422"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45" name="任意多边形: 形状 844"/>
              <p:cNvSpPr/>
              <p:nvPr>
                <p:custDataLst>
                  <p:tags r:id="rId270"/>
                </p:custDataLst>
              </p:nvPr>
            </p:nvSpPr>
            <p:spPr>
              <a:xfrm>
                <a:off x="6908422"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46" name="任意多边形: 形状 845"/>
              <p:cNvSpPr/>
              <p:nvPr>
                <p:custDataLst>
                  <p:tags r:id="rId271"/>
                </p:custDataLst>
              </p:nvPr>
            </p:nvSpPr>
            <p:spPr>
              <a:xfrm>
                <a:off x="6908422"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47" name="任意多边形: 形状 846"/>
              <p:cNvSpPr/>
              <p:nvPr>
                <p:custDataLst>
                  <p:tags r:id="rId272"/>
                </p:custDataLst>
              </p:nvPr>
            </p:nvSpPr>
            <p:spPr>
              <a:xfrm>
                <a:off x="6908422"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48" name="任意多边形: 形状 847"/>
              <p:cNvSpPr/>
              <p:nvPr>
                <p:custDataLst>
                  <p:tags r:id="rId273"/>
                </p:custDataLst>
              </p:nvPr>
            </p:nvSpPr>
            <p:spPr>
              <a:xfrm>
                <a:off x="6908422"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49" name="任意多边形: 形状 848"/>
              <p:cNvSpPr/>
              <p:nvPr>
                <p:custDataLst>
                  <p:tags r:id="rId274"/>
                </p:custDataLst>
              </p:nvPr>
            </p:nvSpPr>
            <p:spPr>
              <a:xfrm>
                <a:off x="6908422"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50" name="任意多边形: 形状 849"/>
              <p:cNvSpPr/>
              <p:nvPr>
                <p:custDataLst>
                  <p:tags r:id="rId275"/>
                </p:custDataLst>
              </p:nvPr>
            </p:nvSpPr>
            <p:spPr>
              <a:xfrm>
                <a:off x="6908422"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51" name="任意多边形: 形状 850"/>
              <p:cNvSpPr/>
              <p:nvPr>
                <p:custDataLst>
                  <p:tags r:id="rId276"/>
                </p:custDataLst>
              </p:nvPr>
            </p:nvSpPr>
            <p:spPr>
              <a:xfrm>
                <a:off x="6908422"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52" name="任意多边形: 形状 851"/>
              <p:cNvSpPr/>
              <p:nvPr>
                <p:custDataLst>
                  <p:tags r:id="rId277"/>
                </p:custDataLst>
              </p:nvPr>
            </p:nvSpPr>
            <p:spPr>
              <a:xfrm>
                <a:off x="6908422"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53" name="任意多边形: 形状 852"/>
              <p:cNvSpPr/>
              <p:nvPr>
                <p:custDataLst>
                  <p:tags r:id="rId278"/>
                </p:custDataLst>
              </p:nvPr>
            </p:nvSpPr>
            <p:spPr>
              <a:xfrm>
                <a:off x="6824378"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54" name="任意多边形: 形状 853"/>
              <p:cNvSpPr/>
              <p:nvPr>
                <p:custDataLst>
                  <p:tags r:id="rId279"/>
                </p:custDataLst>
              </p:nvPr>
            </p:nvSpPr>
            <p:spPr>
              <a:xfrm>
                <a:off x="6824378"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55" name="任意多边形: 形状 854"/>
              <p:cNvSpPr/>
              <p:nvPr>
                <p:custDataLst>
                  <p:tags r:id="rId280"/>
                </p:custDataLst>
              </p:nvPr>
            </p:nvSpPr>
            <p:spPr>
              <a:xfrm>
                <a:off x="6824378"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56" name="任意多边形: 形状 855"/>
              <p:cNvSpPr/>
              <p:nvPr>
                <p:custDataLst>
                  <p:tags r:id="rId281"/>
                </p:custDataLst>
              </p:nvPr>
            </p:nvSpPr>
            <p:spPr>
              <a:xfrm>
                <a:off x="6824378"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57" name="任意多边形: 形状 856"/>
              <p:cNvSpPr/>
              <p:nvPr>
                <p:custDataLst>
                  <p:tags r:id="rId282"/>
                </p:custDataLst>
              </p:nvPr>
            </p:nvSpPr>
            <p:spPr>
              <a:xfrm>
                <a:off x="6824378"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58" name="任意多边形: 形状 857"/>
              <p:cNvSpPr/>
              <p:nvPr>
                <p:custDataLst>
                  <p:tags r:id="rId283"/>
                </p:custDataLst>
              </p:nvPr>
            </p:nvSpPr>
            <p:spPr>
              <a:xfrm>
                <a:off x="6824378"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59" name="任意多边形: 形状 858"/>
              <p:cNvSpPr/>
              <p:nvPr>
                <p:custDataLst>
                  <p:tags r:id="rId284"/>
                </p:custDataLst>
              </p:nvPr>
            </p:nvSpPr>
            <p:spPr>
              <a:xfrm>
                <a:off x="6824378"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60" name="任意多边形: 形状 859"/>
              <p:cNvSpPr/>
              <p:nvPr>
                <p:custDataLst>
                  <p:tags r:id="rId285"/>
                </p:custDataLst>
              </p:nvPr>
            </p:nvSpPr>
            <p:spPr>
              <a:xfrm>
                <a:off x="6824378"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61" name="任意多边形: 形状 860"/>
              <p:cNvSpPr/>
              <p:nvPr>
                <p:custDataLst>
                  <p:tags r:id="rId286"/>
                </p:custDataLst>
              </p:nvPr>
            </p:nvSpPr>
            <p:spPr>
              <a:xfrm>
                <a:off x="6824378"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62" name="任意多边形: 形状 861"/>
              <p:cNvSpPr/>
              <p:nvPr>
                <p:custDataLst>
                  <p:tags r:id="rId287"/>
                </p:custDataLst>
              </p:nvPr>
            </p:nvSpPr>
            <p:spPr>
              <a:xfrm>
                <a:off x="6824378"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63" name="任意多边形: 形状 862"/>
              <p:cNvSpPr/>
              <p:nvPr>
                <p:custDataLst>
                  <p:tags r:id="rId288"/>
                </p:custDataLst>
              </p:nvPr>
            </p:nvSpPr>
            <p:spPr>
              <a:xfrm>
                <a:off x="6824378"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64" name="任意多边形: 形状 863"/>
              <p:cNvSpPr/>
              <p:nvPr>
                <p:custDataLst>
                  <p:tags r:id="rId289"/>
                </p:custDataLst>
              </p:nvPr>
            </p:nvSpPr>
            <p:spPr>
              <a:xfrm>
                <a:off x="6824378"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65" name="任意多边形: 形状 864"/>
              <p:cNvSpPr/>
              <p:nvPr>
                <p:custDataLst>
                  <p:tags r:id="rId290"/>
                </p:custDataLst>
              </p:nvPr>
            </p:nvSpPr>
            <p:spPr>
              <a:xfrm>
                <a:off x="6824378"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66" name="任意多边形: 形状 865"/>
              <p:cNvSpPr/>
              <p:nvPr>
                <p:custDataLst>
                  <p:tags r:id="rId291"/>
                </p:custDataLst>
              </p:nvPr>
            </p:nvSpPr>
            <p:spPr>
              <a:xfrm>
                <a:off x="6824378"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67" name="任意多边形: 形状 866"/>
              <p:cNvSpPr/>
              <p:nvPr>
                <p:custDataLst>
                  <p:tags r:id="rId292"/>
                </p:custDataLst>
              </p:nvPr>
            </p:nvSpPr>
            <p:spPr>
              <a:xfrm>
                <a:off x="6824378"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68" name="任意多边形: 形状 867"/>
              <p:cNvSpPr/>
              <p:nvPr>
                <p:custDataLst>
                  <p:tags r:id="rId293"/>
                </p:custDataLst>
              </p:nvPr>
            </p:nvSpPr>
            <p:spPr>
              <a:xfrm>
                <a:off x="6824378"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69" name="任意多边形: 形状 868"/>
              <p:cNvSpPr/>
              <p:nvPr>
                <p:custDataLst>
                  <p:tags r:id="rId294"/>
                </p:custDataLst>
              </p:nvPr>
            </p:nvSpPr>
            <p:spPr>
              <a:xfrm>
                <a:off x="6824378"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70" name="任意多边形: 形状 869"/>
              <p:cNvSpPr/>
              <p:nvPr>
                <p:custDataLst>
                  <p:tags r:id="rId295"/>
                </p:custDataLst>
              </p:nvPr>
            </p:nvSpPr>
            <p:spPr>
              <a:xfrm>
                <a:off x="6824378"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71" name="任意多边形: 形状 870"/>
              <p:cNvSpPr/>
              <p:nvPr>
                <p:custDataLst>
                  <p:tags r:id="rId296"/>
                </p:custDataLst>
              </p:nvPr>
            </p:nvSpPr>
            <p:spPr>
              <a:xfrm>
                <a:off x="6824378"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72" name="任意多边形: 形状 871"/>
              <p:cNvSpPr/>
              <p:nvPr>
                <p:custDataLst>
                  <p:tags r:id="rId297"/>
                </p:custDataLst>
              </p:nvPr>
            </p:nvSpPr>
            <p:spPr>
              <a:xfrm>
                <a:off x="6824378"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73" name="任意多边形: 形状 872"/>
              <p:cNvSpPr/>
              <p:nvPr>
                <p:custDataLst>
                  <p:tags r:id="rId298"/>
                </p:custDataLst>
              </p:nvPr>
            </p:nvSpPr>
            <p:spPr>
              <a:xfrm>
                <a:off x="6824378"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74" name="任意多边形: 形状 873"/>
              <p:cNvSpPr/>
              <p:nvPr>
                <p:custDataLst>
                  <p:tags r:id="rId299"/>
                </p:custDataLst>
              </p:nvPr>
            </p:nvSpPr>
            <p:spPr>
              <a:xfrm>
                <a:off x="6824378"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75" name="任意多边形: 形状 874"/>
              <p:cNvSpPr/>
              <p:nvPr>
                <p:custDataLst>
                  <p:tags r:id="rId300"/>
                </p:custDataLst>
              </p:nvPr>
            </p:nvSpPr>
            <p:spPr>
              <a:xfrm>
                <a:off x="6824378"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76" name="任意多边形: 形状 875"/>
              <p:cNvSpPr/>
              <p:nvPr>
                <p:custDataLst>
                  <p:tags r:id="rId301"/>
                </p:custDataLst>
              </p:nvPr>
            </p:nvSpPr>
            <p:spPr>
              <a:xfrm>
                <a:off x="6740334"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77" name="任意多边形: 形状 876"/>
              <p:cNvSpPr/>
              <p:nvPr>
                <p:custDataLst>
                  <p:tags r:id="rId302"/>
                </p:custDataLst>
              </p:nvPr>
            </p:nvSpPr>
            <p:spPr>
              <a:xfrm>
                <a:off x="6740334"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78" name="任意多边形: 形状 877"/>
              <p:cNvSpPr/>
              <p:nvPr>
                <p:custDataLst>
                  <p:tags r:id="rId303"/>
                </p:custDataLst>
              </p:nvPr>
            </p:nvSpPr>
            <p:spPr>
              <a:xfrm>
                <a:off x="6740334"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79" name="任意多边形: 形状 878"/>
              <p:cNvSpPr/>
              <p:nvPr>
                <p:custDataLst>
                  <p:tags r:id="rId304"/>
                </p:custDataLst>
              </p:nvPr>
            </p:nvSpPr>
            <p:spPr>
              <a:xfrm>
                <a:off x="6740334"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80" name="任意多边形: 形状 879"/>
              <p:cNvSpPr/>
              <p:nvPr>
                <p:custDataLst>
                  <p:tags r:id="rId305"/>
                </p:custDataLst>
              </p:nvPr>
            </p:nvSpPr>
            <p:spPr>
              <a:xfrm>
                <a:off x="6740334"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81" name="任意多边形: 形状 880"/>
              <p:cNvSpPr/>
              <p:nvPr>
                <p:custDataLst>
                  <p:tags r:id="rId306"/>
                </p:custDataLst>
              </p:nvPr>
            </p:nvSpPr>
            <p:spPr>
              <a:xfrm>
                <a:off x="6740334"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82" name="任意多边形: 形状 881"/>
              <p:cNvSpPr/>
              <p:nvPr>
                <p:custDataLst>
                  <p:tags r:id="rId307"/>
                </p:custDataLst>
              </p:nvPr>
            </p:nvSpPr>
            <p:spPr>
              <a:xfrm>
                <a:off x="6740334"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83" name="任意多边形: 形状 882"/>
              <p:cNvSpPr/>
              <p:nvPr>
                <p:custDataLst>
                  <p:tags r:id="rId308"/>
                </p:custDataLst>
              </p:nvPr>
            </p:nvSpPr>
            <p:spPr>
              <a:xfrm>
                <a:off x="6740334"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84" name="任意多边形: 形状 883"/>
              <p:cNvSpPr/>
              <p:nvPr>
                <p:custDataLst>
                  <p:tags r:id="rId309"/>
                </p:custDataLst>
              </p:nvPr>
            </p:nvSpPr>
            <p:spPr>
              <a:xfrm>
                <a:off x="6740334"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85" name="任意多边形: 形状 884"/>
              <p:cNvSpPr/>
              <p:nvPr>
                <p:custDataLst>
                  <p:tags r:id="rId310"/>
                </p:custDataLst>
              </p:nvPr>
            </p:nvSpPr>
            <p:spPr>
              <a:xfrm>
                <a:off x="6740334"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86" name="任意多边形: 形状 885"/>
              <p:cNvSpPr/>
              <p:nvPr>
                <p:custDataLst>
                  <p:tags r:id="rId311"/>
                </p:custDataLst>
              </p:nvPr>
            </p:nvSpPr>
            <p:spPr>
              <a:xfrm>
                <a:off x="6740334"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87" name="任意多边形: 形状 886"/>
              <p:cNvSpPr/>
              <p:nvPr>
                <p:custDataLst>
                  <p:tags r:id="rId312"/>
                </p:custDataLst>
              </p:nvPr>
            </p:nvSpPr>
            <p:spPr>
              <a:xfrm>
                <a:off x="6740334"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88" name="任意多边形: 形状 887"/>
              <p:cNvSpPr/>
              <p:nvPr>
                <p:custDataLst>
                  <p:tags r:id="rId313"/>
                </p:custDataLst>
              </p:nvPr>
            </p:nvSpPr>
            <p:spPr>
              <a:xfrm>
                <a:off x="6740334"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89" name="任意多边形: 形状 888"/>
              <p:cNvSpPr/>
              <p:nvPr>
                <p:custDataLst>
                  <p:tags r:id="rId314"/>
                </p:custDataLst>
              </p:nvPr>
            </p:nvSpPr>
            <p:spPr>
              <a:xfrm>
                <a:off x="6740334"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90" name="任意多边形: 形状 889"/>
              <p:cNvSpPr/>
              <p:nvPr>
                <p:custDataLst>
                  <p:tags r:id="rId315"/>
                </p:custDataLst>
              </p:nvPr>
            </p:nvSpPr>
            <p:spPr>
              <a:xfrm>
                <a:off x="6740334"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91" name="任意多边形: 形状 890"/>
              <p:cNvSpPr/>
              <p:nvPr>
                <p:custDataLst>
                  <p:tags r:id="rId316"/>
                </p:custDataLst>
              </p:nvPr>
            </p:nvSpPr>
            <p:spPr>
              <a:xfrm>
                <a:off x="6740334"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92" name="任意多边形: 形状 891"/>
              <p:cNvSpPr/>
              <p:nvPr>
                <p:custDataLst>
                  <p:tags r:id="rId317"/>
                </p:custDataLst>
              </p:nvPr>
            </p:nvSpPr>
            <p:spPr>
              <a:xfrm>
                <a:off x="6740334"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93" name="任意多边形: 形状 892"/>
              <p:cNvSpPr/>
              <p:nvPr>
                <p:custDataLst>
                  <p:tags r:id="rId318"/>
                </p:custDataLst>
              </p:nvPr>
            </p:nvSpPr>
            <p:spPr>
              <a:xfrm>
                <a:off x="6740334"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94" name="任意多边形: 形状 893"/>
              <p:cNvSpPr/>
              <p:nvPr>
                <p:custDataLst>
                  <p:tags r:id="rId319"/>
                </p:custDataLst>
              </p:nvPr>
            </p:nvSpPr>
            <p:spPr>
              <a:xfrm>
                <a:off x="6740334"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95" name="任意多边形: 形状 894"/>
              <p:cNvSpPr/>
              <p:nvPr>
                <p:custDataLst>
                  <p:tags r:id="rId320"/>
                </p:custDataLst>
              </p:nvPr>
            </p:nvSpPr>
            <p:spPr>
              <a:xfrm>
                <a:off x="6740334"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96" name="任意多边形: 形状 895"/>
              <p:cNvSpPr/>
              <p:nvPr>
                <p:custDataLst>
                  <p:tags r:id="rId321"/>
                </p:custDataLst>
              </p:nvPr>
            </p:nvSpPr>
            <p:spPr>
              <a:xfrm>
                <a:off x="6740334"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97" name="任意多边形: 形状 896"/>
              <p:cNvSpPr/>
              <p:nvPr>
                <p:custDataLst>
                  <p:tags r:id="rId322"/>
                </p:custDataLst>
              </p:nvPr>
            </p:nvSpPr>
            <p:spPr>
              <a:xfrm>
                <a:off x="6740334"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98" name="任意多边形: 形状 897"/>
              <p:cNvSpPr/>
              <p:nvPr>
                <p:custDataLst>
                  <p:tags r:id="rId323"/>
                </p:custDataLst>
              </p:nvPr>
            </p:nvSpPr>
            <p:spPr>
              <a:xfrm>
                <a:off x="6740334"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99" name="任意多边形: 形状 898"/>
              <p:cNvSpPr/>
              <p:nvPr>
                <p:custDataLst>
                  <p:tags r:id="rId324"/>
                </p:custDataLst>
              </p:nvPr>
            </p:nvSpPr>
            <p:spPr>
              <a:xfrm>
                <a:off x="6655387"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00" name="任意多边形: 形状 899"/>
              <p:cNvSpPr/>
              <p:nvPr>
                <p:custDataLst>
                  <p:tags r:id="rId325"/>
                </p:custDataLst>
              </p:nvPr>
            </p:nvSpPr>
            <p:spPr>
              <a:xfrm>
                <a:off x="6655387"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01" name="任意多边形: 形状 900"/>
              <p:cNvSpPr/>
              <p:nvPr>
                <p:custDataLst>
                  <p:tags r:id="rId326"/>
                </p:custDataLst>
              </p:nvPr>
            </p:nvSpPr>
            <p:spPr>
              <a:xfrm>
                <a:off x="6655387"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02" name="任意多边形: 形状 901"/>
              <p:cNvSpPr/>
              <p:nvPr>
                <p:custDataLst>
                  <p:tags r:id="rId327"/>
                </p:custDataLst>
              </p:nvPr>
            </p:nvSpPr>
            <p:spPr>
              <a:xfrm>
                <a:off x="6655387"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03" name="任意多边形: 形状 902"/>
              <p:cNvSpPr/>
              <p:nvPr>
                <p:custDataLst>
                  <p:tags r:id="rId328"/>
                </p:custDataLst>
              </p:nvPr>
            </p:nvSpPr>
            <p:spPr>
              <a:xfrm>
                <a:off x="6655387"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04" name="任意多边形: 形状 903"/>
              <p:cNvSpPr/>
              <p:nvPr>
                <p:custDataLst>
                  <p:tags r:id="rId329"/>
                </p:custDataLst>
              </p:nvPr>
            </p:nvSpPr>
            <p:spPr>
              <a:xfrm>
                <a:off x="6655387"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05" name="任意多边形: 形状 904"/>
              <p:cNvSpPr/>
              <p:nvPr>
                <p:custDataLst>
                  <p:tags r:id="rId330"/>
                </p:custDataLst>
              </p:nvPr>
            </p:nvSpPr>
            <p:spPr>
              <a:xfrm>
                <a:off x="6655387"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06" name="任意多边形: 形状 905"/>
              <p:cNvSpPr/>
              <p:nvPr>
                <p:custDataLst>
                  <p:tags r:id="rId331"/>
                </p:custDataLst>
              </p:nvPr>
            </p:nvSpPr>
            <p:spPr>
              <a:xfrm>
                <a:off x="6655387"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07" name="任意多边形: 形状 906"/>
              <p:cNvSpPr/>
              <p:nvPr>
                <p:custDataLst>
                  <p:tags r:id="rId332"/>
                </p:custDataLst>
              </p:nvPr>
            </p:nvSpPr>
            <p:spPr>
              <a:xfrm>
                <a:off x="6655387"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08" name="任意多边形: 形状 907"/>
              <p:cNvSpPr/>
              <p:nvPr>
                <p:custDataLst>
                  <p:tags r:id="rId333"/>
                </p:custDataLst>
              </p:nvPr>
            </p:nvSpPr>
            <p:spPr>
              <a:xfrm>
                <a:off x="6655387"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09" name="任意多边形: 形状 908"/>
              <p:cNvSpPr/>
              <p:nvPr>
                <p:custDataLst>
                  <p:tags r:id="rId334"/>
                </p:custDataLst>
              </p:nvPr>
            </p:nvSpPr>
            <p:spPr>
              <a:xfrm>
                <a:off x="6655387"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10" name="任意多边形: 形状 909"/>
              <p:cNvSpPr/>
              <p:nvPr>
                <p:custDataLst>
                  <p:tags r:id="rId335"/>
                </p:custDataLst>
              </p:nvPr>
            </p:nvSpPr>
            <p:spPr>
              <a:xfrm>
                <a:off x="6655387"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11" name="任意多边形: 形状 910"/>
              <p:cNvSpPr/>
              <p:nvPr>
                <p:custDataLst>
                  <p:tags r:id="rId336"/>
                </p:custDataLst>
              </p:nvPr>
            </p:nvSpPr>
            <p:spPr>
              <a:xfrm>
                <a:off x="6655387"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12" name="任意多边形: 形状 911"/>
              <p:cNvSpPr/>
              <p:nvPr>
                <p:custDataLst>
                  <p:tags r:id="rId337"/>
                </p:custDataLst>
              </p:nvPr>
            </p:nvSpPr>
            <p:spPr>
              <a:xfrm>
                <a:off x="6655387"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13" name="任意多边形: 形状 912"/>
              <p:cNvSpPr/>
              <p:nvPr>
                <p:custDataLst>
                  <p:tags r:id="rId338"/>
                </p:custDataLst>
              </p:nvPr>
            </p:nvSpPr>
            <p:spPr>
              <a:xfrm>
                <a:off x="6655387"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14" name="任意多边形: 形状 913"/>
              <p:cNvSpPr/>
              <p:nvPr>
                <p:custDataLst>
                  <p:tags r:id="rId339"/>
                </p:custDataLst>
              </p:nvPr>
            </p:nvSpPr>
            <p:spPr>
              <a:xfrm>
                <a:off x="6655387"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15" name="任意多边形: 形状 914"/>
              <p:cNvSpPr/>
              <p:nvPr>
                <p:custDataLst>
                  <p:tags r:id="rId340"/>
                </p:custDataLst>
              </p:nvPr>
            </p:nvSpPr>
            <p:spPr>
              <a:xfrm>
                <a:off x="6655387"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16" name="任意多边形: 形状 915"/>
              <p:cNvSpPr/>
              <p:nvPr>
                <p:custDataLst>
                  <p:tags r:id="rId341"/>
                </p:custDataLst>
              </p:nvPr>
            </p:nvSpPr>
            <p:spPr>
              <a:xfrm>
                <a:off x="6655387"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17" name="任意多边形: 形状 916"/>
              <p:cNvSpPr/>
              <p:nvPr>
                <p:custDataLst>
                  <p:tags r:id="rId342"/>
                </p:custDataLst>
              </p:nvPr>
            </p:nvSpPr>
            <p:spPr>
              <a:xfrm>
                <a:off x="6655387"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18" name="任意多边形: 形状 917"/>
              <p:cNvSpPr/>
              <p:nvPr>
                <p:custDataLst>
                  <p:tags r:id="rId343"/>
                </p:custDataLst>
              </p:nvPr>
            </p:nvSpPr>
            <p:spPr>
              <a:xfrm>
                <a:off x="6655387"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19" name="任意多边形: 形状 918"/>
              <p:cNvSpPr/>
              <p:nvPr>
                <p:custDataLst>
                  <p:tags r:id="rId344"/>
                </p:custDataLst>
              </p:nvPr>
            </p:nvSpPr>
            <p:spPr>
              <a:xfrm>
                <a:off x="6655387"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20" name="任意多边形: 形状 919"/>
              <p:cNvSpPr/>
              <p:nvPr>
                <p:custDataLst>
                  <p:tags r:id="rId345"/>
                </p:custDataLst>
              </p:nvPr>
            </p:nvSpPr>
            <p:spPr>
              <a:xfrm>
                <a:off x="6655387"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21" name="任意多边形: 形状 920"/>
              <p:cNvSpPr/>
              <p:nvPr>
                <p:custDataLst>
                  <p:tags r:id="rId346"/>
                </p:custDataLst>
              </p:nvPr>
            </p:nvSpPr>
            <p:spPr>
              <a:xfrm>
                <a:off x="6655387"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22" name="任意多边形: 形状 921"/>
              <p:cNvSpPr/>
              <p:nvPr>
                <p:custDataLst>
                  <p:tags r:id="rId347"/>
                </p:custDataLst>
              </p:nvPr>
            </p:nvSpPr>
            <p:spPr>
              <a:xfrm>
                <a:off x="6571343"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23" name="任意多边形: 形状 922"/>
              <p:cNvSpPr/>
              <p:nvPr>
                <p:custDataLst>
                  <p:tags r:id="rId348"/>
                </p:custDataLst>
              </p:nvPr>
            </p:nvSpPr>
            <p:spPr>
              <a:xfrm>
                <a:off x="6571343"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24" name="任意多边形: 形状 923"/>
              <p:cNvSpPr/>
              <p:nvPr>
                <p:custDataLst>
                  <p:tags r:id="rId349"/>
                </p:custDataLst>
              </p:nvPr>
            </p:nvSpPr>
            <p:spPr>
              <a:xfrm>
                <a:off x="6571343"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25" name="任意多边形: 形状 924"/>
              <p:cNvSpPr/>
              <p:nvPr>
                <p:custDataLst>
                  <p:tags r:id="rId350"/>
                </p:custDataLst>
              </p:nvPr>
            </p:nvSpPr>
            <p:spPr>
              <a:xfrm>
                <a:off x="6571343"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26" name="任意多边形: 形状 925"/>
              <p:cNvSpPr/>
              <p:nvPr>
                <p:custDataLst>
                  <p:tags r:id="rId351"/>
                </p:custDataLst>
              </p:nvPr>
            </p:nvSpPr>
            <p:spPr>
              <a:xfrm>
                <a:off x="6571343"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27" name="任意多边形: 形状 926"/>
              <p:cNvSpPr/>
              <p:nvPr>
                <p:custDataLst>
                  <p:tags r:id="rId352"/>
                </p:custDataLst>
              </p:nvPr>
            </p:nvSpPr>
            <p:spPr>
              <a:xfrm>
                <a:off x="6571343"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28" name="任意多边形: 形状 927"/>
              <p:cNvSpPr/>
              <p:nvPr>
                <p:custDataLst>
                  <p:tags r:id="rId353"/>
                </p:custDataLst>
              </p:nvPr>
            </p:nvSpPr>
            <p:spPr>
              <a:xfrm>
                <a:off x="6571343"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29" name="任意多边形: 形状 928"/>
              <p:cNvSpPr/>
              <p:nvPr>
                <p:custDataLst>
                  <p:tags r:id="rId354"/>
                </p:custDataLst>
              </p:nvPr>
            </p:nvSpPr>
            <p:spPr>
              <a:xfrm>
                <a:off x="6571343"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30" name="任意多边形: 形状 929"/>
              <p:cNvSpPr/>
              <p:nvPr>
                <p:custDataLst>
                  <p:tags r:id="rId355"/>
                </p:custDataLst>
              </p:nvPr>
            </p:nvSpPr>
            <p:spPr>
              <a:xfrm>
                <a:off x="6571343"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31" name="任意多边形: 形状 930"/>
              <p:cNvSpPr/>
              <p:nvPr>
                <p:custDataLst>
                  <p:tags r:id="rId356"/>
                </p:custDataLst>
              </p:nvPr>
            </p:nvSpPr>
            <p:spPr>
              <a:xfrm>
                <a:off x="6571343"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32" name="任意多边形: 形状 931"/>
              <p:cNvSpPr/>
              <p:nvPr>
                <p:custDataLst>
                  <p:tags r:id="rId357"/>
                </p:custDataLst>
              </p:nvPr>
            </p:nvSpPr>
            <p:spPr>
              <a:xfrm>
                <a:off x="6571343"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33" name="任意多边形: 形状 932"/>
              <p:cNvSpPr/>
              <p:nvPr>
                <p:custDataLst>
                  <p:tags r:id="rId358"/>
                </p:custDataLst>
              </p:nvPr>
            </p:nvSpPr>
            <p:spPr>
              <a:xfrm>
                <a:off x="6571343"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34" name="任意多边形: 形状 933"/>
              <p:cNvSpPr/>
              <p:nvPr>
                <p:custDataLst>
                  <p:tags r:id="rId359"/>
                </p:custDataLst>
              </p:nvPr>
            </p:nvSpPr>
            <p:spPr>
              <a:xfrm>
                <a:off x="6571343"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35" name="任意多边形: 形状 934"/>
              <p:cNvSpPr/>
              <p:nvPr>
                <p:custDataLst>
                  <p:tags r:id="rId360"/>
                </p:custDataLst>
              </p:nvPr>
            </p:nvSpPr>
            <p:spPr>
              <a:xfrm>
                <a:off x="6571343"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36" name="任意多边形: 形状 935"/>
              <p:cNvSpPr/>
              <p:nvPr>
                <p:custDataLst>
                  <p:tags r:id="rId361"/>
                </p:custDataLst>
              </p:nvPr>
            </p:nvSpPr>
            <p:spPr>
              <a:xfrm>
                <a:off x="6571343"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37" name="任意多边形: 形状 936"/>
              <p:cNvSpPr/>
              <p:nvPr>
                <p:custDataLst>
                  <p:tags r:id="rId362"/>
                </p:custDataLst>
              </p:nvPr>
            </p:nvSpPr>
            <p:spPr>
              <a:xfrm>
                <a:off x="6571343"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38" name="任意多边形: 形状 937"/>
              <p:cNvSpPr/>
              <p:nvPr>
                <p:custDataLst>
                  <p:tags r:id="rId363"/>
                </p:custDataLst>
              </p:nvPr>
            </p:nvSpPr>
            <p:spPr>
              <a:xfrm>
                <a:off x="6571343"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39" name="任意多边形: 形状 938"/>
              <p:cNvSpPr/>
              <p:nvPr>
                <p:custDataLst>
                  <p:tags r:id="rId364"/>
                </p:custDataLst>
              </p:nvPr>
            </p:nvSpPr>
            <p:spPr>
              <a:xfrm>
                <a:off x="6571343"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40" name="任意多边形: 形状 939"/>
              <p:cNvSpPr/>
              <p:nvPr>
                <p:custDataLst>
                  <p:tags r:id="rId365"/>
                </p:custDataLst>
              </p:nvPr>
            </p:nvSpPr>
            <p:spPr>
              <a:xfrm>
                <a:off x="6571343"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41" name="任意多边形: 形状 940"/>
              <p:cNvSpPr/>
              <p:nvPr>
                <p:custDataLst>
                  <p:tags r:id="rId366"/>
                </p:custDataLst>
              </p:nvPr>
            </p:nvSpPr>
            <p:spPr>
              <a:xfrm>
                <a:off x="6571343"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42" name="任意多边形: 形状 941"/>
              <p:cNvSpPr/>
              <p:nvPr>
                <p:custDataLst>
                  <p:tags r:id="rId367"/>
                </p:custDataLst>
              </p:nvPr>
            </p:nvSpPr>
            <p:spPr>
              <a:xfrm>
                <a:off x="6571343"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43" name="任意多边形: 形状 942"/>
              <p:cNvSpPr/>
              <p:nvPr>
                <p:custDataLst>
                  <p:tags r:id="rId368"/>
                </p:custDataLst>
              </p:nvPr>
            </p:nvSpPr>
            <p:spPr>
              <a:xfrm>
                <a:off x="6571343"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44" name="任意多边形: 形状 943"/>
              <p:cNvSpPr/>
              <p:nvPr>
                <p:custDataLst>
                  <p:tags r:id="rId369"/>
                </p:custDataLst>
              </p:nvPr>
            </p:nvSpPr>
            <p:spPr>
              <a:xfrm>
                <a:off x="6571343"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45" name="任意多边形: 形状 944"/>
              <p:cNvSpPr/>
              <p:nvPr>
                <p:custDataLst>
                  <p:tags r:id="rId370"/>
                </p:custDataLst>
              </p:nvPr>
            </p:nvSpPr>
            <p:spPr>
              <a:xfrm>
                <a:off x="6486396"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46" name="任意多边形: 形状 945"/>
              <p:cNvSpPr/>
              <p:nvPr>
                <p:custDataLst>
                  <p:tags r:id="rId371"/>
                </p:custDataLst>
              </p:nvPr>
            </p:nvSpPr>
            <p:spPr>
              <a:xfrm>
                <a:off x="6486396"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47" name="任意多边形: 形状 946"/>
              <p:cNvSpPr/>
              <p:nvPr>
                <p:custDataLst>
                  <p:tags r:id="rId372"/>
                </p:custDataLst>
              </p:nvPr>
            </p:nvSpPr>
            <p:spPr>
              <a:xfrm>
                <a:off x="6486396"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48" name="任意多边形: 形状 947"/>
              <p:cNvSpPr/>
              <p:nvPr>
                <p:custDataLst>
                  <p:tags r:id="rId373"/>
                </p:custDataLst>
              </p:nvPr>
            </p:nvSpPr>
            <p:spPr>
              <a:xfrm>
                <a:off x="6486396"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49" name="任意多边形: 形状 948"/>
              <p:cNvSpPr/>
              <p:nvPr>
                <p:custDataLst>
                  <p:tags r:id="rId374"/>
                </p:custDataLst>
              </p:nvPr>
            </p:nvSpPr>
            <p:spPr>
              <a:xfrm>
                <a:off x="6486396"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50" name="任意多边形: 形状 949"/>
              <p:cNvSpPr/>
              <p:nvPr>
                <p:custDataLst>
                  <p:tags r:id="rId375"/>
                </p:custDataLst>
              </p:nvPr>
            </p:nvSpPr>
            <p:spPr>
              <a:xfrm>
                <a:off x="6486396"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51" name="任意多边形: 形状 950"/>
              <p:cNvSpPr/>
              <p:nvPr>
                <p:custDataLst>
                  <p:tags r:id="rId376"/>
                </p:custDataLst>
              </p:nvPr>
            </p:nvSpPr>
            <p:spPr>
              <a:xfrm>
                <a:off x="6486396"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52" name="任意多边形: 形状 951"/>
              <p:cNvSpPr/>
              <p:nvPr>
                <p:custDataLst>
                  <p:tags r:id="rId377"/>
                </p:custDataLst>
              </p:nvPr>
            </p:nvSpPr>
            <p:spPr>
              <a:xfrm>
                <a:off x="6486396"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53" name="任意多边形: 形状 952"/>
              <p:cNvSpPr/>
              <p:nvPr>
                <p:custDataLst>
                  <p:tags r:id="rId378"/>
                </p:custDataLst>
              </p:nvPr>
            </p:nvSpPr>
            <p:spPr>
              <a:xfrm>
                <a:off x="6486396"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54" name="任意多边形: 形状 953"/>
              <p:cNvSpPr/>
              <p:nvPr>
                <p:custDataLst>
                  <p:tags r:id="rId379"/>
                </p:custDataLst>
              </p:nvPr>
            </p:nvSpPr>
            <p:spPr>
              <a:xfrm>
                <a:off x="6486396"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55" name="任意多边形: 形状 954"/>
              <p:cNvSpPr/>
              <p:nvPr>
                <p:custDataLst>
                  <p:tags r:id="rId380"/>
                </p:custDataLst>
              </p:nvPr>
            </p:nvSpPr>
            <p:spPr>
              <a:xfrm>
                <a:off x="6486396"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56" name="任意多边形: 形状 955"/>
              <p:cNvSpPr/>
              <p:nvPr>
                <p:custDataLst>
                  <p:tags r:id="rId381"/>
                </p:custDataLst>
              </p:nvPr>
            </p:nvSpPr>
            <p:spPr>
              <a:xfrm>
                <a:off x="6486396"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57" name="任意多边形: 形状 956"/>
              <p:cNvSpPr/>
              <p:nvPr>
                <p:custDataLst>
                  <p:tags r:id="rId382"/>
                </p:custDataLst>
              </p:nvPr>
            </p:nvSpPr>
            <p:spPr>
              <a:xfrm>
                <a:off x="6486396"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58" name="任意多边形: 形状 957"/>
              <p:cNvSpPr/>
              <p:nvPr>
                <p:custDataLst>
                  <p:tags r:id="rId383"/>
                </p:custDataLst>
              </p:nvPr>
            </p:nvSpPr>
            <p:spPr>
              <a:xfrm>
                <a:off x="6486396"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59" name="任意多边形: 形状 958"/>
              <p:cNvSpPr/>
              <p:nvPr>
                <p:custDataLst>
                  <p:tags r:id="rId384"/>
                </p:custDataLst>
              </p:nvPr>
            </p:nvSpPr>
            <p:spPr>
              <a:xfrm>
                <a:off x="6486396"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60" name="任意多边形: 形状 959"/>
              <p:cNvSpPr/>
              <p:nvPr>
                <p:custDataLst>
                  <p:tags r:id="rId385"/>
                </p:custDataLst>
              </p:nvPr>
            </p:nvSpPr>
            <p:spPr>
              <a:xfrm>
                <a:off x="6486396"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61" name="任意多边形: 形状 960"/>
              <p:cNvSpPr/>
              <p:nvPr>
                <p:custDataLst>
                  <p:tags r:id="rId386"/>
                </p:custDataLst>
              </p:nvPr>
            </p:nvSpPr>
            <p:spPr>
              <a:xfrm>
                <a:off x="6486396"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62" name="任意多边形: 形状 961"/>
              <p:cNvSpPr/>
              <p:nvPr>
                <p:custDataLst>
                  <p:tags r:id="rId387"/>
                </p:custDataLst>
              </p:nvPr>
            </p:nvSpPr>
            <p:spPr>
              <a:xfrm>
                <a:off x="6486396"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63" name="任意多边形: 形状 962"/>
              <p:cNvSpPr/>
              <p:nvPr>
                <p:custDataLst>
                  <p:tags r:id="rId388"/>
                </p:custDataLst>
              </p:nvPr>
            </p:nvSpPr>
            <p:spPr>
              <a:xfrm>
                <a:off x="6486396"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64" name="任意多边形: 形状 963"/>
              <p:cNvSpPr/>
              <p:nvPr>
                <p:custDataLst>
                  <p:tags r:id="rId389"/>
                </p:custDataLst>
              </p:nvPr>
            </p:nvSpPr>
            <p:spPr>
              <a:xfrm>
                <a:off x="6486396"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65" name="任意多边形: 形状 964"/>
              <p:cNvSpPr/>
              <p:nvPr>
                <p:custDataLst>
                  <p:tags r:id="rId390"/>
                </p:custDataLst>
              </p:nvPr>
            </p:nvSpPr>
            <p:spPr>
              <a:xfrm>
                <a:off x="6486396"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66" name="任意多边形: 形状 965"/>
              <p:cNvSpPr/>
              <p:nvPr>
                <p:custDataLst>
                  <p:tags r:id="rId391"/>
                </p:custDataLst>
              </p:nvPr>
            </p:nvSpPr>
            <p:spPr>
              <a:xfrm>
                <a:off x="6486396"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67" name="任意多边形: 形状 966"/>
              <p:cNvSpPr/>
              <p:nvPr>
                <p:custDataLst>
                  <p:tags r:id="rId392"/>
                </p:custDataLst>
              </p:nvPr>
            </p:nvSpPr>
            <p:spPr>
              <a:xfrm>
                <a:off x="6486396"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68" name="任意多边形: 形状 967"/>
              <p:cNvSpPr/>
              <p:nvPr>
                <p:custDataLst>
                  <p:tags r:id="rId393"/>
                </p:custDataLst>
              </p:nvPr>
            </p:nvSpPr>
            <p:spPr>
              <a:xfrm>
                <a:off x="6402352"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69" name="任意多边形: 形状 968"/>
              <p:cNvSpPr/>
              <p:nvPr>
                <p:custDataLst>
                  <p:tags r:id="rId394"/>
                </p:custDataLst>
              </p:nvPr>
            </p:nvSpPr>
            <p:spPr>
              <a:xfrm>
                <a:off x="6402352"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70" name="任意多边形: 形状 969"/>
              <p:cNvSpPr/>
              <p:nvPr>
                <p:custDataLst>
                  <p:tags r:id="rId395"/>
                </p:custDataLst>
              </p:nvPr>
            </p:nvSpPr>
            <p:spPr>
              <a:xfrm>
                <a:off x="6402352"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71" name="任意多边形: 形状 970"/>
              <p:cNvSpPr/>
              <p:nvPr>
                <p:custDataLst>
                  <p:tags r:id="rId396"/>
                </p:custDataLst>
              </p:nvPr>
            </p:nvSpPr>
            <p:spPr>
              <a:xfrm>
                <a:off x="6402352"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72" name="任意多边形: 形状 971"/>
              <p:cNvSpPr/>
              <p:nvPr>
                <p:custDataLst>
                  <p:tags r:id="rId397"/>
                </p:custDataLst>
              </p:nvPr>
            </p:nvSpPr>
            <p:spPr>
              <a:xfrm>
                <a:off x="6402352"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73" name="任意多边形: 形状 972"/>
              <p:cNvSpPr/>
              <p:nvPr>
                <p:custDataLst>
                  <p:tags r:id="rId398"/>
                </p:custDataLst>
              </p:nvPr>
            </p:nvSpPr>
            <p:spPr>
              <a:xfrm>
                <a:off x="6402352"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74" name="任意多边形: 形状 973"/>
              <p:cNvSpPr/>
              <p:nvPr>
                <p:custDataLst>
                  <p:tags r:id="rId399"/>
                </p:custDataLst>
              </p:nvPr>
            </p:nvSpPr>
            <p:spPr>
              <a:xfrm>
                <a:off x="6402352"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75" name="任意多边形: 形状 974"/>
              <p:cNvSpPr/>
              <p:nvPr>
                <p:custDataLst>
                  <p:tags r:id="rId400"/>
                </p:custDataLst>
              </p:nvPr>
            </p:nvSpPr>
            <p:spPr>
              <a:xfrm>
                <a:off x="6402352"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76" name="任意多边形: 形状 975"/>
              <p:cNvSpPr/>
              <p:nvPr>
                <p:custDataLst>
                  <p:tags r:id="rId401"/>
                </p:custDataLst>
              </p:nvPr>
            </p:nvSpPr>
            <p:spPr>
              <a:xfrm>
                <a:off x="6402352"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77" name="任意多边形: 形状 976"/>
              <p:cNvSpPr/>
              <p:nvPr>
                <p:custDataLst>
                  <p:tags r:id="rId402"/>
                </p:custDataLst>
              </p:nvPr>
            </p:nvSpPr>
            <p:spPr>
              <a:xfrm>
                <a:off x="6402352"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78" name="任意多边形: 形状 977"/>
              <p:cNvSpPr/>
              <p:nvPr>
                <p:custDataLst>
                  <p:tags r:id="rId403"/>
                </p:custDataLst>
              </p:nvPr>
            </p:nvSpPr>
            <p:spPr>
              <a:xfrm>
                <a:off x="6402352"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79" name="任意多边形: 形状 978"/>
              <p:cNvSpPr/>
              <p:nvPr>
                <p:custDataLst>
                  <p:tags r:id="rId404"/>
                </p:custDataLst>
              </p:nvPr>
            </p:nvSpPr>
            <p:spPr>
              <a:xfrm>
                <a:off x="6402352"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80" name="任意多边形: 形状 979"/>
              <p:cNvSpPr/>
              <p:nvPr>
                <p:custDataLst>
                  <p:tags r:id="rId405"/>
                </p:custDataLst>
              </p:nvPr>
            </p:nvSpPr>
            <p:spPr>
              <a:xfrm>
                <a:off x="6402352"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81" name="任意多边形: 形状 980"/>
              <p:cNvSpPr/>
              <p:nvPr>
                <p:custDataLst>
                  <p:tags r:id="rId406"/>
                </p:custDataLst>
              </p:nvPr>
            </p:nvSpPr>
            <p:spPr>
              <a:xfrm>
                <a:off x="6402352"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82" name="任意多边形: 形状 981"/>
              <p:cNvSpPr/>
              <p:nvPr>
                <p:custDataLst>
                  <p:tags r:id="rId407"/>
                </p:custDataLst>
              </p:nvPr>
            </p:nvSpPr>
            <p:spPr>
              <a:xfrm>
                <a:off x="6402352"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83" name="任意多边形: 形状 982"/>
              <p:cNvSpPr/>
              <p:nvPr>
                <p:custDataLst>
                  <p:tags r:id="rId408"/>
                </p:custDataLst>
              </p:nvPr>
            </p:nvSpPr>
            <p:spPr>
              <a:xfrm>
                <a:off x="6402352"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84" name="任意多边形: 形状 983"/>
              <p:cNvSpPr/>
              <p:nvPr>
                <p:custDataLst>
                  <p:tags r:id="rId409"/>
                </p:custDataLst>
              </p:nvPr>
            </p:nvSpPr>
            <p:spPr>
              <a:xfrm>
                <a:off x="6402352"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85" name="任意多边形: 形状 984"/>
              <p:cNvSpPr/>
              <p:nvPr>
                <p:custDataLst>
                  <p:tags r:id="rId410"/>
                </p:custDataLst>
              </p:nvPr>
            </p:nvSpPr>
            <p:spPr>
              <a:xfrm>
                <a:off x="6402352"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86" name="任意多边形: 形状 985"/>
              <p:cNvSpPr/>
              <p:nvPr>
                <p:custDataLst>
                  <p:tags r:id="rId411"/>
                </p:custDataLst>
              </p:nvPr>
            </p:nvSpPr>
            <p:spPr>
              <a:xfrm>
                <a:off x="6402352"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87" name="任意多边形: 形状 986"/>
              <p:cNvSpPr/>
              <p:nvPr>
                <p:custDataLst>
                  <p:tags r:id="rId412"/>
                </p:custDataLst>
              </p:nvPr>
            </p:nvSpPr>
            <p:spPr>
              <a:xfrm>
                <a:off x="6402352"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88" name="任意多边形: 形状 987"/>
              <p:cNvSpPr/>
              <p:nvPr>
                <p:custDataLst>
                  <p:tags r:id="rId413"/>
                </p:custDataLst>
              </p:nvPr>
            </p:nvSpPr>
            <p:spPr>
              <a:xfrm>
                <a:off x="6402352"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89" name="任意多边形: 形状 988"/>
              <p:cNvSpPr/>
              <p:nvPr>
                <p:custDataLst>
                  <p:tags r:id="rId414"/>
                </p:custDataLst>
              </p:nvPr>
            </p:nvSpPr>
            <p:spPr>
              <a:xfrm>
                <a:off x="6402352"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90" name="任意多边形: 形状 989"/>
              <p:cNvSpPr/>
              <p:nvPr>
                <p:custDataLst>
                  <p:tags r:id="rId415"/>
                </p:custDataLst>
              </p:nvPr>
            </p:nvSpPr>
            <p:spPr>
              <a:xfrm>
                <a:off x="6402352"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91" name="任意多边形: 形状 990"/>
              <p:cNvSpPr/>
              <p:nvPr>
                <p:custDataLst>
                  <p:tags r:id="rId416"/>
                </p:custDataLst>
              </p:nvPr>
            </p:nvSpPr>
            <p:spPr>
              <a:xfrm>
                <a:off x="6318309"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92" name="任意多边形: 形状 991"/>
              <p:cNvSpPr/>
              <p:nvPr>
                <p:custDataLst>
                  <p:tags r:id="rId417"/>
                </p:custDataLst>
              </p:nvPr>
            </p:nvSpPr>
            <p:spPr>
              <a:xfrm>
                <a:off x="6318309"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93" name="任意多边形: 形状 992"/>
              <p:cNvSpPr/>
              <p:nvPr>
                <p:custDataLst>
                  <p:tags r:id="rId418"/>
                </p:custDataLst>
              </p:nvPr>
            </p:nvSpPr>
            <p:spPr>
              <a:xfrm>
                <a:off x="6318309"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94" name="任意多边形: 形状 993"/>
              <p:cNvSpPr/>
              <p:nvPr>
                <p:custDataLst>
                  <p:tags r:id="rId419"/>
                </p:custDataLst>
              </p:nvPr>
            </p:nvSpPr>
            <p:spPr>
              <a:xfrm>
                <a:off x="6318309"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95" name="任意多边形: 形状 994"/>
              <p:cNvSpPr/>
              <p:nvPr>
                <p:custDataLst>
                  <p:tags r:id="rId420"/>
                </p:custDataLst>
              </p:nvPr>
            </p:nvSpPr>
            <p:spPr>
              <a:xfrm>
                <a:off x="6318309"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96" name="任意多边形: 形状 995"/>
              <p:cNvSpPr/>
              <p:nvPr>
                <p:custDataLst>
                  <p:tags r:id="rId421"/>
                </p:custDataLst>
              </p:nvPr>
            </p:nvSpPr>
            <p:spPr>
              <a:xfrm>
                <a:off x="6318309"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97" name="任意多边形: 形状 996"/>
              <p:cNvSpPr/>
              <p:nvPr>
                <p:custDataLst>
                  <p:tags r:id="rId422"/>
                </p:custDataLst>
              </p:nvPr>
            </p:nvSpPr>
            <p:spPr>
              <a:xfrm>
                <a:off x="6318309"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98" name="任意多边形: 形状 997"/>
              <p:cNvSpPr/>
              <p:nvPr>
                <p:custDataLst>
                  <p:tags r:id="rId423"/>
                </p:custDataLst>
              </p:nvPr>
            </p:nvSpPr>
            <p:spPr>
              <a:xfrm>
                <a:off x="6318309"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99" name="任意多边形: 形状 998"/>
              <p:cNvSpPr/>
              <p:nvPr>
                <p:custDataLst>
                  <p:tags r:id="rId424"/>
                </p:custDataLst>
              </p:nvPr>
            </p:nvSpPr>
            <p:spPr>
              <a:xfrm>
                <a:off x="6318309"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00" name="任意多边形: 形状 999"/>
              <p:cNvSpPr/>
              <p:nvPr>
                <p:custDataLst>
                  <p:tags r:id="rId425"/>
                </p:custDataLst>
              </p:nvPr>
            </p:nvSpPr>
            <p:spPr>
              <a:xfrm>
                <a:off x="6318309"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01" name="任意多边形: 形状 1000"/>
              <p:cNvSpPr/>
              <p:nvPr>
                <p:custDataLst>
                  <p:tags r:id="rId426"/>
                </p:custDataLst>
              </p:nvPr>
            </p:nvSpPr>
            <p:spPr>
              <a:xfrm>
                <a:off x="6318309"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02" name="任意多边形: 形状 1001"/>
              <p:cNvSpPr/>
              <p:nvPr>
                <p:custDataLst>
                  <p:tags r:id="rId427"/>
                </p:custDataLst>
              </p:nvPr>
            </p:nvSpPr>
            <p:spPr>
              <a:xfrm>
                <a:off x="6318309"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03" name="任意多边形: 形状 1002"/>
              <p:cNvSpPr/>
              <p:nvPr>
                <p:custDataLst>
                  <p:tags r:id="rId428"/>
                </p:custDataLst>
              </p:nvPr>
            </p:nvSpPr>
            <p:spPr>
              <a:xfrm>
                <a:off x="6318309"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04" name="任意多边形: 形状 1003"/>
              <p:cNvSpPr/>
              <p:nvPr>
                <p:custDataLst>
                  <p:tags r:id="rId429"/>
                </p:custDataLst>
              </p:nvPr>
            </p:nvSpPr>
            <p:spPr>
              <a:xfrm>
                <a:off x="6318309"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05" name="任意多边形: 形状 1004"/>
              <p:cNvSpPr/>
              <p:nvPr>
                <p:custDataLst>
                  <p:tags r:id="rId430"/>
                </p:custDataLst>
              </p:nvPr>
            </p:nvSpPr>
            <p:spPr>
              <a:xfrm>
                <a:off x="6318309"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06" name="任意多边形: 形状 1005"/>
              <p:cNvSpPr/>
              <p:nvPr>
                <p:custDataLst>
                  <p:tags r:id="rId431"/>
                </p:custDataLst>
              </p:nvPr>
            </p:nvSpPr>
            <p:spPr>
              <a:xfrm>
                <a:off x="6318309"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07" name="任意多边形: 形状 1006"/>
              <p:cNvSpPr/>
              <p:nvPr>
                <p:custDataLst>
                  <p:tags r:id="rId432"/>
                </p:custDataLst>
              </p:nvPr>
            </p:nvSpPr>
            <p:spPr>
              <a:xfrm>
                <a:off x="6318309"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08" name="任意多边形: 形状 1007"/>
              <p:cNvSpPr/>
              <p:nvPr>
                <p:custDataLst>
                  <p:tags r:id="rId433"/>
                </p:custDataLst>
              </p:nvPr>
            </p:nvSpPr>
            <p:spPr>
              <a:xfrm>
                <a:off x="6318309"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09" name="任意多边形: 形状 1008"/>
              <p:cNvSpPr/>
              <p:nvPr>
                <p:custDataLst>
                  <p:tags r:id="rId434"/>
                </p:custDataLst>
              </p:nvPr>
            </p:nvSpPr>
            <p:spPr>
              <a:xfrm>
                <a:off x="6318309"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10" name="任意多边形: 形状 1009"/>
              <p:cNvSpPr/>
              <p:nvPr>
                <p:custDataLst>
                  <p:tags r:id="rId435"/>
                </p:custDataLst>
              </p:nvPr>
            </p:nvSpPr>
            <p:spPr>
              <a:xfrm>
                <a:off x="6318309"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11" name="任意多边形: 形状 1010"/>
              <p:cNvSpPr/>
              <p:nvPr>
                <p:custDataLst>
                  <p:tags r:id="rId436"/>
                </p:custDataLst>
              </p:nvPr>
            </p:nvSpPr>
            <p:spPr>
              <a:xfrm>
                <a:off x="6318309"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12" name="任意多边形: 形状 1011"/>
              <p:cNvSpPr/>
              <p:nvPr>
                <p:custDataLst>
                  <p:tags r:id="rId437"/>
                </p:custDataLst>
              </p:nvPr>
            </p:nvSpPr>
            <p:spPr>
              <a:xfrm>
                <a:off x="6318309"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13" name="任意多边形: 形状 1012"/>
              <p:cNvSpPr/>
              <p:nvPr>
                <p:custDataLst>
                  <p:tags r:id="rId438"/>
                </p:custDataLst>
              </p:nvPr>
            </p:nvSpPr>
            <p:spPr>
              <a:xfrm>
                <a:off x="6318309"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14" name="任意多边形: 形状 1013"/>
              <p:cNvSpPr/>
              <p:nvPr>
                <p:custDataLst>
                  <p:tags r:id="rId439"/>
                </p:custDataLst>
              </p:nvPr>
            </p:nvSpPr>
            <p:spPr>
              <a:xfrm>
                <a:off x="6233361"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15" name="任意多边形: 形状 1014"/>
              <p:cNvSpPr/>
              <p:nvPr>
                <p:custDataLst>
                  <p:tags r:id="rId440"/>
                </p:custDataLst>
              </p:nvPr>
            </p:nvSpPr>
            <p:spPr>
              <a:xfrm>
                <a:off x="6233361"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16" name="任意多边形: 形状 1015"/>
              <p:cNvSpPr/>
              <p:nvPr>
                <p:custDataLst>
                  <p:tags r:id="rId441"/>
                </p:custDataLst>
              </p:nvPr>
            </p:nvSpPr>
            <p:spPr>
              <a:xfrm>
                <a:off x="6233361"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17" name="任意多边形: 形状 1016"/>
              <p:cNvSpPr/>
              <p:nvPr>
                <p:custDataLst>
                  <p:tags r:id="rId442"/>
                </p:custDataLst>
              </p:nvPr>
            </p:nvSpPr>
            <p:spPr>
              <a:xfrm>
                <a:off x="6233361"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18" name="任意多边形: 形状 1017"/>
              <p:cNvSpPr/>
              <p:nvPr>
                <p:custDataLst>
                  <p:tags r:id="rId443"/>
                </p:custDataLst>
              </p:nvPr>
            </p:nvSpPr>
            <p:spPr>
              <a:xfrm>
                <a:off x="6233361"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19" name="任意多边形: 形状 1018"/>
              <p:cNvSpPr/>
              <p:nvPr>
                <p:custDataLst>
                  <p:tags r:id="rId444"/>
                </p:custDataLst>
              </p:nvPr>
            </p:nvSpPr>
            <p:spPr>
              <a:xfrm>
                <a:off x="6233361"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20" name="任意多边形: 形状 1019"/>
              <p:cNvSpPr/>
              <p:nvPr>
                <p:custDataLst>
                  <p:tags r:id="rId445"/>
                </p:custDataLst>
              </p:nvPr>
            </p:nvSpPr>
            <p:spPr>
              <a:xfrm>
                <a:off x="6233361"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21" name="任意多边形: 形状 1020"/>
              <p:cNvSpPr/>
              <p:nvPr>
                <p:custDataLst>
                  <p:tags r:id="rId446"/>
                </p:custDataLst>
              </p:nvPr>
            </p:nvSpPr>
            <p:spPr>
              <a:xfrm>
                <a:off x="6233361"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22" name="任意多边形: 形状 1021"/>
              <p:cNvSpPr/>
              <p:nvPr>
                <p:custDataLst>
                  <p:tags r:id="rId447"/>
                </p:custDataLst>
              </p:nvPr>
            </p:nvSpPr>
            <p:spPr>
              <a:xfrm>
                <a:off x="6233361"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23" name="任意多边形: 形状 1022"/>
              <p:cNvSpPr/>
              <p:nvPr>
                <p:custDataLst>
                  <p:tags r:id="rId448"/>
                </p:custDataLst>
              </p:nvPr>
            </p:nvSpPr>
            <p:spPr>
              <a:xfrm>
                <a:off x="6233361"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24" name="任意多边形: 形状 1023"/>
              <p:cNvSpPr/>
              <p:nvPr>
                <p:custDataLst>
                  <p:tags r:id="rId449"/>
                </p:custDataLst>
              </p:nvPr>
            </p:nvSpPr>
            <p:spPr>
              <a:xfrm>
                <a:off x="6233361"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25" name="任意多边形: 形状 1024"/>
              <p:cNvSpPr/>
              <p:nvPr>
                <p:custDataLst>
                  <p:tags r:id="rId450"/>
                </p:custDataLst>
              </p:nvPr>
            </p:nvSpPr>
            <p:spPr>
              <a:xfrm>
                <a:off x="6233361"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26" name="任意多边形: 形状 1025"/>
              <p:cNvSpPr/>
              <p:nvPr>
                <p:custDataLst>
                  <p:tags r:id="rId451"/>
                </p:custDataLst>
              </p:nvPr>
            </p:nvSpPr>
            <p:spPr>
              <a:xfrm>
                <a:off x="6233361"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27" name="任意多边形: 形状 1026"/>
              <p:cNvSpPr/>
              <p:nvPr>
                <p:custDataLst>
                  <p:tags r:id="rId452"/>
                </p:custDataLst>
              </p:nvPr>
            </p:nvSpPr>
            <p:spPr>
              <a:xfrm>
                <a:off x="6233361"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28" name="任意多边形: 形状 1027"/>
              <p:cNvSpPr/>
              <p:nvPr>
                <p:custDataLst>
                  <p:tags r:id="rId453"/>
                </p:custDataLst>
              </p:nvPr>
            </p:nvSpPr>
            <p:spPr>
              <a:xfrm>
                <a:off x="6233361"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29" name="任意多边形: 形状 1028"/>
              <p:cNvSpPr/>
              <p:nvPr>
                <p:custDataLst>
                  <p:tags r:id="rId454"/>
                </p:custDataLst>
              </p:nvPr>
            </p:nvSpPr>
            <p:spPr>
              <a:xfrm>
                <a:off x="6233361"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30" name="任意多边形: 形状 1029"/>
              <p:cNvSpPr/>
              <p:nvPr>
                <p:custDataLst>
                  <p:tags r:id="rId455"/>
                </p:custDataLst>
              </p:nvPr>
            </p:nvSpPr>
            <p:spPr>
              <a:xfrm>
                <a:off x="6233361"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31" name="任意多边形: 形状 1030"/>
              <p:cNvSpPr/>
              <p:nvPr>
                <p:custDataLst>
                  <p:tags r:id="rId456"/>
                </p:custDataLst>
              </p:nvPr>
            </p:nvSpPr>
            <p:spPr>
              <a:xfrm>
                <a:off x="6233361"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32" name="任意多边形: 形状 1031"/>
              <p:cNvSpPr/>
              <p:nvPr>
                <p:custDataLst>
                  <p:tags r:id="rId457"/>
                </p:custDataLst>
              </p:nvPr>
            </p:nvSpPr>
            <p:spPr>
              <a:xfrm>
                <a:off x="6233361"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33" name="任意多边形: 形状 1032"/>
              <p:cNvSpPr/>
              <p:nvPr>
                <p:custDataLst>
                  <p:tags r:id="rId458"/>
                </p:custDataLst>
              </p:nvPr>
            </p:nvSpPr>
            <p:spPr>
              <a:xfrm>
                <a:off x="6233361"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34" name="任意多边形: 形状 1033"/>
              <p:cNvSpPr/>
              <p:nvPr>
                <p:custDataLst>
                  <p:tags r:id="rId459"/>
                </p:custDataLst>
              </p:nvPr>
            </p:nvSpPr>
            <p:spPr>
              <a:xfrm>
                <a:off x="6233361"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35" name="任意多边形: 形状 1034"/>
              <p:cNvSpPr/>
              <p:nvPr>
                <p:custDataLst>
                  <p:tags r:id="rId460"/>
                </p:custDataLst>
              </p:nvPr>
            </p:nvSpPr>
            <p:spPr>
              <a:xfrm>
                <a:off x="6233361"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36" name="任意多边形: 形状 1035"/>
              <p:cNvSpPr/>
              <p:nvPr>
                <p:custDataLst>
                  <p:tags r:id="rId461"/>
                </p:custDataLst>
              </p:nvPr>
            </p:nvSpPr>
            <p:spPr>
              <a:xfrm>
                <a:off x="6233361"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37" name="任意多边形: 形状 1036"/>
              <p:cNvSpPr/>
              <p:nvPr>
                <p:custDataLst>
                  <p:tags r:id="rId462"/>
                </p:custDataLst>
              </p:nvPr>
            </p:nvSpPr>
            <p:spPr>
              <a:xfrm>
                <a:off x="6149317"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38" name="任意多边形: 形状 1037"/>
              <p:cNvSpPr/>
              <p:nvPr>
                <p:custDataLst>
                  <p:tags r:id="rId463"/>
                </p:custDataLst>
              </p:nvPr>
            </p:nvSpPr>
            <p:spPr>
              <a:xfrm>
                <a:off x="6149317"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39" name="任意多边形: 形状 1038"/>
              <p:cNvSpPr/>
              <p:nvPr>
                <p:custDataLst>
                  <p:tags r:id="rId464"/>
                </p:custDataLst>
              </p:nvPr>
            </p:nvSpPr>
            <p:spPr>
              <a:xfrm>
                <a:off x="6149317"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40" name="任意多边形: 形状 1039"/>
              <p:cNvSpPr/>
              <p:nvPr>
                <p:custDataLst>
                  <p:tags r:id="rId465"/>
                </p:custDataLst>
              </p:nvPr>
            </p:nvSpPr>
            <p:spPr>
              <a:xfrm>
                <a:off x="6149317"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41" name="任意多边形: 形状 1040"/>
              <p:cNvSpPr/>
              <p:nvPr>
                <p:custDataLst>
                  <p:tags r:id="rId466"/>
                </p:custDataLst>
              </p:nvPr>
            </p:nvSpPr>
            <p:spPr>
              <a:xfrm>
                <a:off x="6149317"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42" name="任意多边形: 形状 1041"/>
              <p:cNvSpPr/>
              <p:nvPr>
                <p:custDataLst>
                  <p:tags r:id="rId467"/>
                </p:custDataLst>
              </p:nvPr>
            </p:nvSpPr>
            <p:spPr>
              <a:xfrm>
                <a:off x="6149317"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43" name="任意多边形: 形状 1042"/>
              <p:cNvSpPr/>
              <p:nvPr>
                <p:custDataLst>
                  <p:tags r:id="rId468"/>
                </p:custDataLst>
              </p:nvPr>
            </p:nvSpPr>
            <p:spPr>
              <a:xfrm>
                <a:off x="6149317"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44" name="任意多边形: 形状 1043"/>
              <p:cNvSpPr/>
              <p:nvPr>
                <p:custDataLst>
                  <p:tags r:id="rId469"/>
                </p:custDataLst>
              </p:nvPr>
            </p:nvSpPr>
            <p:spPr>
              <a:xfrm>
                <a:off x="6149317"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45" name="任意多边形: 形状 1044"/>
              <p:cNvSpPr/>
              <p:nvPr>
                <p:custDataLst>
                  <p:tags r:id="rId470"/>
                </p:custDataLst>
              </p:nvPr>
            </p:nvSpPr>
            <p:spPr>
              <a:xfrm>
                <a:off x="6149317"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46" name="任意多边形: 形状 1045"/>
              <p:cNvSpPr/>
              <p:nvPr>
                <p:custDataLst>
                  <p:tags r:id="rId471"/>
                </p:custDataLst>
              </p:nvPr>
            </p:nvSpPr>
            <p:spPr>
              <a:xfrm>
                <a:off x="6149317"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47" name="任意多边形: 形状 1046"/>
              <p:cNvSpPr/>
              <p:nvPr>
                <p:custDataLst>
                  <p:tags r:id="rId472"/>
                </p:custDataLst>
              </p:nvPr>
            </p:nvSpPr>
            <p:spPr>
              <a:xfrm>
                <a:off x="6149317"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48" name="任意多边形: 形状 1047"/>
              <p:cNvSpPr/>
              <p:nvPr>
                <p:custDataLst>
                  <p:tags r:id="rId473"/>
                </p:custDataLst>
              </p:nvPr>
            </p:nvSpPr>
            <p:spPr>
              <a:xfrm>
                <a:off x="6149317"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49" name="任意多边形: 形状 1048"/>
              <p:cNvSpPr/>
              <p:nvPr>
                <p:custDataLst>
                  <p:tags r:id="rId474"/>
                </p:custDataLst>
              </p:nvPr>
            </p:nvSpPr>
            <p:spPr>
              <a:xfrm>
                <a:off x="6149317"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50" name="任意多边形: 形状 1049"/>
              <p:cNvSpPr/>
              <p:nvPr>
                <p:custDataLst>
                  <p:tags r:id="rId475"/>
                </p:custDataLst>
              </p:nvPr>
            </p:nvSpPr>
            <p:spPr>
              <a:xfrm>
                <a:off x="6149317"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51" name="任意多边形: 形状 1050"/>
              <p:cNvSpPr/>
              <p:nvPr>
                <p:custDataLst>
                  <p:tags r:id="rId476"/>
                </p:custDataLst>
              </p:nvPr>
            </p:nvSpPr>
            <p:spPr>
              <a:xfrm>
                <a:off x="6149317"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52" name="任意多边形: 形状 1051"/>
              <p:cNvSpPr/>
              <p:nvPr>
                <p:custDataLst>
                  <p:tags r:id="rId477"/>
                </p:custDataLst>
              </p:nvPr>
            </p:nvSpPr>
            <p:spPr>
              <a:xfrm>
                <a:off x="6149317"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53" name="任意多边形: 形状 1052"/>
              <p:cNvSpPr/>
              <p:nvPr>
                <p:custDataLst>
                  <p:tags r:id="rId478"/>
                </p:custDataLst>
              </p:nvPr>
            </p:nvSpPr>
            <p:spPr>
              <a:xfrm>
                <a:off x="6149317"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54" name="任意多边形: 形状 1053"/>
              <p:cNvSpPr/>
              <p:nvPr>
                <p:custDataLst>
                  <p:tags r:id="rId479"/>
                </p:custDataLst>
              </p:nvPr>
            </p:nvSpPr>
            <p:spPr>
              <a:xfrm>
                <a:off x="6149317"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55" name="任意多边形: 形状 1054"/>
              <p:cNvSpPr/>
              <p:nvPr>
                <p:custDataLst>
                  <p:tags r:id="rId480"/>
                </p:custDataLst>
              </p:nvPr>
            </p:nvSpPr>
            <p:spPr>
              <a:xfrm>
                <a:off x="6149317"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56" name="任意多边形: 形状 1055"/>
              <p:cNvSpPr/>
              <p:nvPr>
                <p:custDataLst>
                  <p:tags r:id="rId481"/>
                </p:custDataLst>
              </p:nvPr>
            </p:nvSpPr>
            <p:spPr>
              <a:xfrm>
                <a:off x="6149317"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57" name="任意多边形: 形状 1056"/>
              <p:cNvSpPr/>
              <p:nvPr>
                <p:custDataLst>
                  <p:tags r:id="rId482"/>
                </p:custDataLst>
              </p:nvPr>
            </p:nvSpPr>
            <p:spPr>
              <a:xfrm>
                <a:off x="6149317"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58" name="任意多边形: 形状 1057"/>
              <p:cNvSpPr/>
              <p:nvPr>
                <p:custDataLst>
                  <p:tags r:id="rId483"/>
                </p:custDataLst>
              </p:nvPr>
            </p:nvSpPr>
            <p:spPr>
              <a:xfrm>
                <a:off x="6149317"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59" name="任意多边形: 形状 1058"/>
              <p:cNvSpPr/>
              <p:nvPr>
                <p:custDataLst>
                  <p:tags r:id="rId484"/>
                </p:custDataLst>
              </p:nvPr>
            </p:nvSpPr>
            <p:spPr>
              <a:xfrm>
                <a:off x="6149317"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60" name="任意多边形: 形状 1059"/>
              <p:cNvSpPr/>
              <p:nvPr>
                <p:custDataLst>
                  <p:tags r:id="rId485"/>
                </p:custDataLst>
              </p:nvPr>
            </p:nvSpPr>
            <p:spPr>
              <a:xfrm>
                <a:off x="6065274"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61" name="任意多边形: 形状 1060"/>
              <p:cNvSpPr/>
              <p:nvPr>
                <p:custDataLst>
                  <p:tags r:id="rId486"/>
                </p:custDataLst>
              </p:nvPr>
            </p:nvSpPr>
            <p:spPr>
              <a:xfrm>
                <a:off x="6065274"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62" name="任意多边形: 形状 1061"/>
              <p:cNvSpPr/>
              <p:nvPr>
                <p:custDataLst>
                  <p:tags r:id="rId487"/>
                </p:custDataLst>
              </p:nvPr>
            </p:nvSpPr>
            <p:spPr>
              <a:xfrm>
                <a:off x="6065274"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63" name="任意多边形: 形状 1062"/>
              <p:cNvSpPr/>
              <p:nvPr>
                <p:custDataLst>
                  <p:tags r:id="rId488"/>
                </p:custDataLst>
              </p:nvPr>
            </p:nvSpPr>
            <p:spPr>
              <a:xfrm>
                <a:off x="6065274"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64" name="任意多边形: 形状 1063"/>
              <p:cNvSpPr/>
              <p:nvPr>
                <p:custDataLst>
                  <p:tags r:id="rId489"/>
                </p:custDataLst>
              </p:nvPr>
            </p:nvSpPr>
            <p:spPr>
              <a:xfrm>
                <a:off x="6065274"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65" name="任意多边形: 形状 1064"/>
              <p:cNvSpPr/>
              <p:nvPr>
                <p:custDataLst>
                  <p:tags r:id="rId490"/>
                </p:custDataLst>
              </p:nvPr>
            </p:nvSpPr>
            <p:spPr>
              <a:xfrm>
                <a:off x="6065274"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66" name="任意多边形: 形状 1065"/>
              <p:cNvSpPr/>
              <p:nvPr>
                <p:custDataLst>
                  <p:tags r:id="rId491"/>
                </p:custDataLst>
              </p:nvPr>
            </p:nvSpPr>
            <p:spPr>
              <a:xfrm>
                <a:off x="6065274"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67" name="任意多边形: 形状 1066"/>
              <p:cNvSpPr/>
              <p:nvPr>
                <p:custDataLst>
                  <p:tags r:id="rId492"/>
                </p:custDataLst>
              </p:nvPr>
            </p:nvSpPr>
            <p:spPr>
              <a:xfrm>
                <a:off x="6065274"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68" name="任意多边形: 形状 1067"/>
              <p:cNvSpPr/>
              <p:nvPr>
                <p:custDataLst>
                  <p:tags r:id="rId493"/>
                </p:custDataLst>
              </p:nvPr>
            </p:nvSpPr>
            <p:spPr>
              <a:xfrm>
                <a:off x="6065274"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69" name="任意多边形: 形状 1068"/>
              <p:cNvSpPr/>
              <p:nvPr>
                <p:custDataLst>
                  <p:tags r:id="rId494"/>
                </p:custDataLst>
              </p:nvPr>
            </p:nvSpPr>
            <p:spPr>
              <a:xfrm>
                <a:off x="6065274"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70" name="任意多边形: 形状 1069"/>
              <p:cNvSpPr/>
              <p:nvPr>
                <p:custDataLst>
                  <p:tags r:id="rId495"/>
                </p:custDataLst>
              </p:nvPr>
            </p:nvSpPr>
            <p:spPr>
              <a:xfrm>
                <a:off x="6065274"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71" name="任意多边形: 形状 1070"/>
              <p:cNvSpPr/>
              <p:nvPr>
                <p:custDataLst>
                  <p:tags r:id="rId496"/>
                </p:custDataLst>
              </p:nvPr>
            </p:nvSpPr>
            <p:spPr>
              <a:xfrm>
                <a:off x="6065274"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72" name="任意多边形: 形状 1071"/>
              <p:cNvSpPr/>
              <p:nvPr>
                <p:custDataLst>
                  <p:tags r:id="rId497"/>
                </p:custDataLst>
              </p:nvPr>
            </p:nvSpPr>
            <p:spPr>
              <a:xfrm>
                <a:off x="6065274"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73" name="任意多边形: 形状 1072"/>
              <p:cNvSpPr/>
              <p:nvPr>
                <p:custDataLst>
                  <p:tags r:id="rId498"/>
                </p:custDataLst>
              </p:nvPr>
            </p:nvSpPr>
            <p:spPr>
              <a:xfrm>
                <a:off x="6065274"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74" name="任意多边形: 形状 1073"/>
              <p:cNvSpPr/>
              <p:nvPr>
                <p:custDataLst>
                  <p:tags r:id="rId499"/>
                </p:custDataLst>
              </p:nvPr>
            </p:nvSpPr>
            <p:spPr>
              <a:xfrm>
                <a:off x="6065274"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75" name="任意多边形: 形状 1074"/>
              <p:cNvSpPr/>
              <p:nvPr>
                <p:custDataLst>
                  <p:tags r:id="rId500"/>
                </p:custDataLst>
              </p:nvPr>
            </p:nvSpPr>
            <p:spPr>
              <a:xfrm>
                <a:off x="6065274"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76" name="任意多边形: 形状 1075"/>
              <p:cNvSpPr/>
              <p:nvPr>
                <p:custDataLst>
                  <p:tags r:id="rId501"/>
                </p:custDataLst>
              </p:nvPr>
            </p:nvSpPr>
            <p:spPr>
              <a:xfrm>
                <a:off x="6065274"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77" name="任意多边形: 形状 1076"/>
              <p:cNvSpPr/>
              <p:nvPr>
                <p:custDataLst>
                  <p:tags r:id="rId502"/>
                </p:custDataLst>
              </p:nvPr>
            </p:nvSpPr>
            <p:spPr>
              <a:xfrm>
                <a:off x="6065274"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78" name="任意多边形: 形状 1077"/>
              <p:cNvSpPr/>
              <p:nvPr>
                <p:custDataLst>
                  <p:tags r:id="rId503"/>
                </p:custDataLst>
              </p:nvPr>
            </p:nvSpPr>
            <p:spPr>
              <a:xfrm>
                <a:off x="6065274"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79" name="任意多边形: 形状 1078"/>
              <p:cNvSpPr/>
              <p:nvPr>
                <p:custDataLst>
                  <p:tags r:id="rId504"/>
                </p:custDataLst>
              </p:nvPr>
            </p:nvSpPr>
            <p:spPr>
              <a:xfrm>
                <a:off x="6065274"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80" name="任意多边形: 形状 1079"/>
              <p:cNvSpPr/>
              <p:nvPr>
                <p:custDataLst>
                  <p:tags r:id="rId505"/>
                </p:custDataLst>
              </p:nvPr>
            </p:nvSpPr>
            <p:spPr>
              <a:xfrm>
                <a:off x="6065274"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81" name="任意多边形: 形状 1080"/>
              <p:cNvSpPr/>
              <p:nvPr>
                <p:custDataLst>
                  <p:tags r:id="rId506"/>
                </p:custDataLst>
              </p:nvPr>
            </p:nvSpPr>
            <p:spPr>
              <a:xfrm>
                <a:off x="6065274"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82" name="任意多边形: 形状 1081"/>
              <p:cNvSpPr/>
              <p:nvPr>
                <p:custDataLst>
                  <p:tags r:id="rId507"/>
                </p:custDataLst>
              </p:nvPr>
            </p:nvSpPr>
            <p:spPr>
              <a:xfrm>
                <a:off x="6065274"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83" name="任意多边形: 形状 1082"/>
              <p:cNvSpPr/>
              <p:nvPr>
                <p:custDataLst>
                  <p:tags r:id="rId508"/>
                </p:custDataLst>
              </p:nvPr>
            </p:nvSpPr>
            <p:spPr>
              <a:xfrm>
                <a:off x="5980326"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84" name="任意多边形: 形状 1083"/>
              <p:cNvSpPr/>
              <p:nvPr>
                <p:custDataLst>
                  <p:tags r:id="rId509"/>
                </p:custDataLst>
              </p:nvPr>
            </p:nvSpPr>
            <p:spPr>
              <a:xfrm>
                <a:off x="5980326"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85" name="任意多边形: 形状 1084"/>
              <p:cNvSpPr/>
              <p:nvPr>
                <p:custDataLst>
                  <p:tags r:id="rId510"/>
                </p:custDataLst>
              </p:nvPr>
            </p:nvSpPr>
            <p:spPr>
              <a:xfrm>
                <a:off x="5980326"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86" name="任意多边形: 形状 1085"/>
              <p:cNvSpPr/>
              <p:nvPr>
                <p:custDataLst>
                  <p:tags r:id="rId511"/>
                </p:custDataLst>
              </p:nvPr>
            </p:nvSpPr>
            <p:spPr>
              <a:xfrm>
                <a:off x="5980326"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87" name="任意多边形: 形状 1086"/>
              <p:cNvSpPr/>
              <p:nvPr>
                <p:custDataLst>
                  <p:tags r:id="rId512"/>
                </p:custDataLst>
              </p:nvPr>
            </p:nvSpPr>
            <p:spPr>
              <a:xfrm>
                <a:off x="5980326"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88" name="任意多边形: 形状 1087"/>
              <p:cNvSpPr/>
              <p:nvPr>
                <p:custDataLst>
                  <p:tags r:id="rId513"/>
                </p:custDataLst>
              </p:nvPr>
            </p:nvSpPr>
            <p:spPr>
              <a:xfrm>
                <a:off x="5980326"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89" name="任意多边形: 形状 1088"/>
              <p:cNvSpPr/>
              <p:nvPr>
                <p:custDataLst>
                  <p:tags r:id="rId514"/>
                </p:custDataLst>
              </p:nvPr>
            </p:nvSpPr>
            <p:spPr>
              <a:xfrm>
                <a:off x="5980326"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90" name="任意多边形: 形状 1089"/>
              <p:cNvSpPr/>
              <p:nvPr>
                <p:custDataLst>
                  <p:tags r:id="rId515"/>
                </p:custDataLst>
              </p:nvPr>
            </p:nvSpPr>
            <p:spPr>
              <a:xfrm>
                <a:off x="5980326"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91" name="任意多边形: 形状 1090"/>
              <p:cNvSpPr/>
              <p:nvPr>
                <p:custDataLst>
                  <p:tags r:id="rId516"/>
                </p:custDataLst>
              </p:nvPr>
            </p:nvSpPr>
            <p:spPr>
              <a:xfrm>
                <a:off x="5980326"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92" name="任意多边形: 形状 1091"/>
              <p:cNvSpPr/>
              <p:nvPr>
                <p:custDataLst>
                  <p:tags r:id="rId517"/>
                </p:custDataLst>
              </p:nvPr>
            </p:nvSpPr>
            <p:spPr>
              <a:xfrm>
                <a:off x="5980326"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93" name="任意多边形: 形状 1092"/>
              <p:cNvSpPr/>
              <p:nvPr>
                <p:custDataLst>
                  <p:tags r:id="rId518"/>
                </p:custDataLst>
              </p:nvPr>
            </p:nvSpPr>
            <p:spPr>
              <a:xfrm>
                <a:off x="5980326"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94" name="任意多边形: 形状 1093"/>
              <p:cNvSpPr/>
              <p:nvPr>
                <p:custDataLst>
                  <p:tags r:id="rId519"/>
                </p:custDataLst>
              </p:nvPr>
            </p:nvSpPr>
            <p:spPr>
              <a:xfrm>
                <a:off x="5980326"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95" name="任意多边形: 形状 1094"/>
              <p:cNvSpPr/>
              <p:nvPr>
                <p:custDataLst>
                  <p:tags r:id="rId520"/>
                </p:custDataLst>
              </p:nvPr>
            </p:nvSpPr>
            <p:spPr>
              <a:xfrm>
                <a:off x="5980326"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96" name="任意多边形: 形状 1095"/>
              <p:cNvSpPr/>
              <p:nvPr>
                <p:custDataLst>
                  <p:tags r:id="rId521"/>
                </p:custDataLst>
              </p:nvPr>
            </p:nvSpPr>
            <p:spPr>
              <a:xfrm>
                <a:off x="5980326"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97" name="任意多边形: 形状 1096"/>
              <p:cNvSpPr/>
              <p:nvPr>
                <p:custDataLst>
                  <p:tags r:id="rId522"/>
                </p:custDataLst>
              </p:nvPr>
            </p:nvSpPr>
            <p:spPr>
              <a:xfrm>
                <a:off x="5980326"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98" name="任意多边形: 形状 1097"/>
              <p:cNvSpPr/>
              <p:nvPr>
                <p:custDataLst>
                  <p:tags r:id="rId523"/>
                </p:custDataLst>
              </p:nvPr>
            </p:nvSpPr>
            <p:spPr>
              <a:xfrm>
                <a:off x="5980326"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99" name="任意多边形: 形状 1098"/>
              <p:cNvSpPr/>
              <p:nvPr>
                <p:custDataLst>
                  <p:tags r:id="rId524"/>
                </p:custDataLst>
              </p:nvPr>
            </p:nvSpPr>
            <p:spPr>
              <a:xfrm>
                <a:off x="5980326"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00" name="任意多边形: 形状 1099"/>
              <p:cNvSpPr/>
              <p:nvPr>
                <p:custDataLst>
                  <p:tags r:id="rId525"/>
                </p:custDataLst>
              </p:nvPr>
            </p:nvSpPr>
            <p:spPr>
              <a:xfrm>
                <a:off x="5980326"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01" name="任意多边形: 形状 1100"/>
              <p:cNvSpPr/>
              <p:nvPr>
                <p:custDataLst>
                  <p:tags r:id="rId526"/>
                </p:custDataLst>
              </p:nvPr>
            </p:nvSpPr>
            <p:spPr>
              <a:xfrm>
                <a:off x="5980326"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02" name="任意多边形: 形状 1101"/>
              <p:cNvSpPr/>
              <p:nvPr>
                <p:custDataLst>
                  <p:tags r:id="rId527"/>
                </p:custDataLst>
              </p:nvPr>
            </p:nvSpPr>
            <p:spPr>
              <a:xfrm>
                <a:off x="5980326"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03" name="任意多边形: 形状 1102"/>
              <p:cNvSpPr/>
              <p:nvPr>
                <p:custDataLst>
                  <p:tags r:id="rId528"/>
                </p:custDataLst>
              </p:nvPr>
            </p:nvSpPr>
            <p:spPr>
              <a:xfrm>
                <a:off x="5980326"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04" name="任意多边形: 形状 1103"/>
              <p:cNvSpPr/>
              <p:nvPr>
                <p:custDataLst>
                  <p:tags r:id="rId529"/>
                </p:custDataLst>
              </p:nvPr>
            </p:nvSpPr>
            <p:spPr>
              <a:xfrm>
                <a:off x="5980326"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05" name="任意多边形: 形状 1104"/>
              <p:cNvSpPr/>
              <p:nvPr>
                <p:custDataLst>
                  <p:tags r:id="rId530"/>
                </p:custDataLst>
              </p:nvPr>
            </p:nvSpPr>
            <p:spPr>
              <a:xfrm>
                <a:off x="5980326"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06" name="任意多边形: 形状 1105"/>
              <p:cNvSpPr/>
              <p:nvPr>
                <p:custDataLst>
                  <p:tags r:id="rId531"/>
                </p:custDataLst>
              </p:nvPr>
            </p:nvSpPr>
            <p:spPr>
              <a:xfrm>
                <a:off x="5896283"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07" name="任意多边形: 形状 1106"/>
              <p:cNvSpPr/>
              <p:nvPr>
                <p:custDataLst>
                  <p:tags r:id="rId532"/>
                </p:custDataLst>
              </p:nvPr>
            </p:nvSpPr>
            <p:spPr>
              <a:xfrm>
                <a:off x="5896283"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08" name="任意多边形: 形状 1107"/>
              <p:cNvSpPr/>
              <p:nvPr>
                <p:custDataLst>
                  <p:tags r:id="rId533"/>
                </p:custDataLst>
              </p:nvPr>
            </p:nvSpPr>
            <p:spPr>
              <a:xfrm>
                <a:off x="5896283"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09" name="任意多边形: 形状 1108"/>
              <p:cNvSpPr/>
              <p:nvPr>
                <p:custDataLst>
                  <p:tags r:id="rId534"/>
                </p:custDataLst>
              </p:nvPr>
            </p:nvSpPr>
            <p:spPr>
              <a:xfrm>
                <a:off x="5896283"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10" name="任意多边形: 形状 1109"/>
              <p:cNvSpPr/>
              <p:nvPr>
                <p:custDataLst>
                  <p:tags r:id="rId535"/>
                </p:custDataLst>
              </p:nvPr>
            </p:nvSpPr>
            <p:spPr>
              <a:xfrm>
                <a:off x="5896283"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11" name="任意多边形: 形状 1110"/>
              <p:cNvSpPr/>
              <p:nvPr>
                <p:custDataLst>
                  <p:tags r:id="rId536"/>
                </p:custDataLst>
              </p:nvPr>
            </p:nvSpPr>
            <p:spPr>
              <a:xfrm>
                <a:off x="5896283"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12" name="任意多边形: 形状 1111"/>
              <p:cNvSpPr/>
              <p:nvPr>
                <p:custDataLst>
                  <p:tags r:id="rId537"/>
                </p:custDataLst>
              </p:nvPr>
            </p:nvSpPr>
            <p:spPr>
              <a:xfrm>
                <a:off x="5896283"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13" name="任意多边形: 形状 1112"/>
              <p:cNvSpPr/>
              <p:nvPr>
                <p:custDataLst>
                  <p:tags r:id="rId538"/>
                </p:custDataLst>
              </p:nvPr>
            </p:nvSpPr>
            <p:spPr>
              <a:xfrm>
                <a:off x="5896283"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14" name="任意多边形: 形状 1113"/>
              <p:cNvSpPr/>
              <p:nvPr>
                <p:custDataLst>
                  <p:tags r:id="rId539"/>
                </p:custDataLst>
              </p:nvPr>
            </p:nvSpPr>
            <p:spPr>
              <a:xfrm>
                <a:off x="5896283"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15" name="任意多边形: 形状 1114"/>
              <p:cNvSpPr/>
              <p:nvPr>
                <p:custDataLst>
                  <p:tags r:id="rId540"/>
                </p:custDataLst>
              </p:nvPr>
            </p:nvSpPr>
            <p:spPr>
              <a:xfrm>
                <a:off x="5896283"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16" name="任意多边形: 形状 1115"/>
              <p:cNvSpPr/>
              <p:nvPr>
                <p:custDataLst>
                  <p:tags r:id="rId541"/>
                </p:custDataLst>
              </p:nvPr>
            </p:nvSpPr>
            <p:spPr>
              <a:xfrm>
                <a:off x="5896283"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17" name="任意多边形: 形状 1116"/>
              <p:cNvSpPr/>
              <p:nvPr>
                <p:custDataLst>
                  <p:tags r:id="rId542"/>
                </p:custDataLst>
              </p:nvPr>
            </p:nvSpPr>
            <p:spPr>
              <a:xfrm>
                <a:off x="5896283"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18" name="任意多边形: 形状 1117"/>
              <p:cNvSpPr/>
              <p:nvPr>
                <p:custDataLst>
                  <p:tags r:id="rId543"/>
                </p:custDataLst>
              </p:nvPr>
            </p:nvSpPr>
            <p:spPr>
              <a:xfrm>
                <a:off x="5896283"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19" name="任意多边形: 形状 1118"/>
              <p:cNvSpPr/>
              <p:nvPr>
                <p:custDataLst>
                  <p:tags r:id="rId544"/>
                </p:custDataLst>
              </p:nvPr>
            </p:nvSpPr>
            <p:spPr>
              <a:xfrm>
                <a:off x="5896283"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20" name="任意多边形: 形状 1119"/>
              <p:cNvSpPr/>
              <p:nvPr>
                <p:custDataLst>
                  <p:tags r:id="rId545"/>
                </p:custDataLst>
              </p:nvPr>
            </p:nvSpPr>
            <p:spPr>
              <a:xfrm>
                <a:off x="5896283"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21" name="任意多边形: 形状 1120"/>
              <p:cNvSpPr/>
              <p:nvPr>
                <p:custDataLst>
                  <p:tags r:id="rId546"/>
                </p:custDataLst>
              </p:nvPr>
            </p:nvSpPr>
            <p:spPr>
              <a:xfrm>
                <a:off x="5896283"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22" name="任意多边形: 形状 1121"/>
              <p:cNvSpPr/>
              <p:nvPr>
                <p:custDataLst>
                  <p:tags r:id="rId547"/>
                </p:custDataLst>
              </p:nvPr>
            </p:nvSpPr>
            <p:spPr>
              <a:xfrm>
                <a:off x="5896283"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23" name="任意多边形: 形状 1122"/>
              <p:cNvSpPr/>
              <p:nvPr>
                <p:custDataLst>
                  <p:tags r:id="rId548"/>
                </p:custDataLst>
              </p:nvPr>
            </p:nvSpPr>
            <p:spPr>
              <a:xfrm>
                <a:off x="5896283"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24" name="任意多边形: 形状 1123"/>
              <p:cNvSpPr/>
              <p:nvPr>
                <p:custDataLst>
                  <p:tags r:id="rId549"/>
                </p:custDataLst>
              </p:nvPr>
            </p:nvSpPr>
            <p:spPr>
              <a:xfrm>
                <a:off x="5896283"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25" name="任意多边形: 形状 1124"/>
              <p:cNvSpPr/>
              <p:nvPr>
                <p:custDataLst>
                  <p:tags r:id="rId550"/>
                </p:custDataLst>
              </p:nvPr>
            </p:nvSpPr>
            <p:spPr>
              <a:xfrm>
                <a:off x="5896283"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26" name="任意多边形: 形状 1125"/>
              <p:cNvSpPr/>
              <p:nvPr>
                <p:custDataLst>
                  <p:tags r:id="rId551"/>
                </p:custDataLst>
              </p:nvPr>
            </p:nvSpPr>
            <p:spPr>
              <a:xfrm>
                <a:off x="5896283"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27" name="任意多边形: 形状 1126"/>
              <p:cNvSpPr/>
              <p:nvPr>
                <p:custDataLst>
                  <p:tags r:id="rId552"/>
                </p:custDataLst>
              </p:nvPr>
            </p:nvSpPr>
            <p:spPr>
              <a:xfrm>
                <a:off x="5896283"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28" name="任意多边形: 形状 1127"/>
              <p:cNvSpPr/>
              <p:nvPr>
                <p:custDataLst>
                  <p:tags r:id="rId553"/>
                </p:custDataLst>
              </p:nvPr>
            </p:nvSpPr>
            <p:spPr>
              <a:xfrm>
                <a:off x="5896283"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29" name="任意多边形: 形状 1128"/>
              <p:cNvSpPr/>
              <p:nvPr>
                <p:custDataLst>
                  <p:tags r:id="rId554"/>
                </p:custDataLst>
              </p:nvPr>
            </p:nvSpPr>
            <p:spPr>
              <a:xfrm>
                <a:off x="5811335"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30" name="任意多边形: 形状 1129"/>
              <p:cNvSpPr/>
              <p:nvPr>
                <p:custDataLst>
                  <p:tags r:id="rId555"/>
                </p:custDataLst>
              </p:nvPr>
            </p:nvSpPr>
            <p:spPr>
              <a:xfrm>
                <a:off x="5811335"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31" name="任意多边形: 形状 1130"/>
              <p:cNvSpPr/>
              <p:nvPr>
                <p:custDataLst>
                  <p:tags r:id="rId556"/>
                </p:custDataLst>
              </p:nvPr>
            </p:nvSpPr>
            <p:spPr>
              <a:xfrm>
                <a:off x="5811335"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32" name="任意多边形: 形状 1131"/>
              <p:cNvSpPr/>
              <p:nvPr>
                <p:custDataLst>
                  <p:tags r:id="rId557"/>
                </p:custDataLst>
              </p:nvPr>
            </p:nvSpPr>
            <p:spPr>
              <a:xfrm>
                <a:off x="5811335"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33" name="任意多边形: 形状 1132"/>
              <p:cNvSpPr/>
              <p:nvPr>
                <p:custDataLst>
                  <p:tags r:id="rId558"/>
                </p:custDataLst>
              </p:nvPr>
            </p:nvSpPr>
            <p:spPr>
              <a:xfrm>
                <a:off x="5811335"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34" name="任意多边形: 形状 1133"/>
              <p:cNvSpPr/>
              <p:nvPr>
                <p:custDataLst>
                  <p:tags r:id="rId559"/>
                </p:custDataLst>
              </p:nvPr>
            </p:nvSpPr>
            <p:spPr>
              <a:xfrm>
                <a:off x="5811335"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35" name="任意多边形: 形状 1134"/>
              <p:cNvSpPr/>
              <p:nvPr>
                <p:custDataLst>
                  <p:tags r:id="rId560"/>
                </p:custDataLst>
              </p:nvPr>
            </p:nvSpPr>
            <p:spPr>
              <a:xfrm>
                <a:off x="5811335"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36" name="任意多边形: 形状 1135"/>
              <p:cNvSpPr/>
              <p:nvPr>
                <p:custDataLst>
                  <p:tags r:id="rId561"/>
                </p:custDataLst>
              </p:nvPr>
            </p:nvSpPr>
            <p:spPr>
              <a:xfrm>
                <a:off x="5811335"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37" name="任意多边形: 形状 1136"/>
              <p:cNvSpPr/>
              <p:nvPr>
                <p:custDataLst>
                  <p:tags r:id="rId562"/>
                </p:custDataLst>
              </p:nvPr>
            </p:nvSpPr>
            <p:spPr>
              <a:xfrm>
                <a:off x="5811335"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38" name="任意多边形: 形状 1137"/>
              <p:cNvSpPr/>
              <p:nvPr>
                <p:custDataLst>
                  <p:tags r:id="rId563"/>
                </p:custDataLst>
              </p:nvPr>
            </p:nvSpPr>
            <p:spPr>
              <a:xfrm>
                <a:off x="5811335"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39" name="任意多边形: 形状 1138"/>
              <p:cNvSpPr/>
              <p:nvPr>
                <p:custDataLst>
                  <p:tags r:id="rId564"/>
                </p:custDataLst>
              </p:nvPr>
            </p:nvSpPr>
            <p:spPr>
              <a:xfrm>
                <a:off x="5811335"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40" name="任意多边形: 形状 1139"/>
              <p:cNvSpPr/>
              <p:nvPr>
                <p:custDataLst>
                  <p:tags r:id="rId565"/>
                </p:custDataLst>
              </p:nvPr>
            </p:nvSpPr>
            <p:spPr>
              <a:xfrm>
                <a:off x="5811335"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41" name="任意多边形: 形状 1140"/>
              <p:cNvSpPr/>
              <p:nvPr>
                <p:custDataLst>
                  <p:tags r:id="rId566"/>
                </p:custDataLst>
              </p:nvPr>
            </p:nvSpPr>
            <p:spPr>
              <a:xfrm>
                <a:off x="5811335"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42" name="任意多边形: 形状 1141"/>
              <p:cNvSpPr/>
              <p:nvPr>
                <p:custDataLst>
                  <p:tags r:id="rId567"/>
                </p:custDataLst>
              </p:nvPr>
            </p:nvSpPr>
            <p:spPr>
              <a:xfrm>
                <a:off x="5811335"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43" name="任意多边形: 形状 1142"/>
              <p:cNvSpPr/>
              <p:nvPr>
                <p:custDataLst>
                  <p:tags r:id="rId568"/>
                </p:custDataLst>
              </p:nvPr>
            </p:nvSpPr>
            <p:spPr>
              <a:xfrm>
                <a:off x="5811335"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44" name="任意多边形: 形状 1143"/>
              <p:cNvSpPr/>
              <p:nvPr>
                <p:custDataLst>
                  <p:tags r:id="rId569"/>
                </p:custDataLst>
              </p:nvPr>
            </p:nvSpPr>
            <p:spPr>
              <a:xfrm>
                <a:off x="5811335"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45" name="任意多边形: 形状 1144"/>
              <p:cNvSpPr/>
              <p:nvPr>
                <p:custDataLst>
                  <p:tags r:id="rId570"/>
                </p:custDataLst>
              </p:nvPr>
            </p:nvSpPr>
            <p:spPr>
              <a:xfrm>
                <a:off x="5811335"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46" name="任意多边形: 形状 1145"/>
              <p:cNvSpPr/>
              <p:nvPr>
                <p:custDataLst>
                  <p:tags r:id="rId571"/>
                </p:custDataLst>
              </p:nvPr>
            </p:nvSpPr>
            <p:spPr>
              <a:xfrm>
                <a:off x="5811335"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47" name="任意多边形: 形状 1146"/>
              <p:cNvSpPr/>
              <p:nvPr>
                <p:custDataLst>
                  <p:tags r:id="rId572"/>
                </p:custDataLst>
              </p:nvPr>
            </p:nvSpPr>
            <p:spPr>
              <a:xfrm>
                <a:off x="5811335"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48" name="任意多边形: 形状 1147"/>
              <p:cNvSpPr/>
              <p:nvPr>
                <p:custDataLst>
                  <p:tags r:id="rId573"/>
                </p:custDataLst>
              </p:nvPr>
            </p:nvSpPr>
            <p:spPr>
              <a:xfrm>
                <a:off x="5811335"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49" name="任意多边形: 形状 1148"/>
              <p:cNvSpPr/>
              <p:nvPr>
                <p:custDataLst>
                  <p:tags r:id="rId574"/>
                </p:custDataLst>
              </p:nvPr>
            </p:nvSpPr>
            <p:spPr>
              <a:xfrm>
                <a:off x="5811335"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50" name="任意多边形: 形状 1149"/>
              <p:cNvSpPr/>
              <p:nvPr>
                <p:custDataLst>
                  <p:tags r:id="rId575"/>
                </p:custDataLst>
              </p:nvPr>
            </p:nvSpPr>
            <p:spPr>
              <a:xfrm>
                <a:off x="5811335"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51" name="任意多边形: 形状 1150"/>
              <p:cNvSpPr/>
              <p:nvPr>
                <p:custDataLst>
                  <p:tags r:id="rId576"/>
                </p:custDataLst>
              </p:nvPr>
            </p:nvSpPr>
            <p:spPr>
              <a:xfrm>
                <a:off x="5811335"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52" name="任意多边形: 形状 1151"/>
              <p:cNvSpPr/>
              <p:nvPr>
                <p:custDataLst>
                  <p:tags r:id="rId577"/>
                </p:custDataLst>
              </p:nvPr>
            </p:nvSpPr>
            <p:spPr>
              <a:xfrm>
                <a:off x="5727292"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53" name="任意多边形: 形状 1152"/>
              <p:cNvSpPr/>
              <p:nvPr>
                <p:custDataLst>
                  <p:tags r:id="rId578"/>
                </p:custDataLst>
              </p:nvPr>
            </p:nvSpPr>
            <p:spPr>
              <a:xfrm>
                <a:off x="5727292"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54" name="任意多边形: 形状 1153"/>
              <p:cNvSpPr/>
              <p:nvPr>
                <p:custDataLst>
                  <p:tags r:id="rId579"/>
                </p:custDataLst>
              </p:nvPr>
            </p:nvSpPr>
            <p:spPr>
              <a:xfrm>
                <a:off x="5727292"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55" name="任意多边形: 形状 1154"/>
              <p:cNvSpPr/>
              <p:nvPr>
                <p:custDataLst>
                  <p:tags r:id="rId580"/>
                </p:custDataLst>
              </p:nvPr>
            </p:nvSpPr>
            <p:spPr>
              <a:xfrm>
                <a:off x="5727292"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56" name="任意多边形: 形状 1155"/>
              <p:cNvSpPr/>
              <p:nvPr>
                <p:custDataLst>
                  <p:tags r:id="rId581"/>
                </p:custDataLst>
              </p:nvPr>
            </p:nvSpPr>
            <p:spPr>
              <a:xfrm>
                <a:off x="5727292"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57" name="任意多边形: 形状 1156"/>
              <p:cNvSpPr/>
              <p:nvPr>
                <p:custDataLst>
                  <p:tags r:id="rId582"/>
                </p:custDataLst>
              </p:nvPr>
            </p:nvSpPr>
            <p:spPr>
              <a:xfrm>
                <a:off x="5727292"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58" name="任意多边形: 形状 1157"/>
              <p:cNvSpPr/>
              <p:nvPr>
                <p:custDataLst>
                  <p:tags r:id="rId583"/>
                </p:custDataLst>
              </p:nvPr>
            </p:nvSpPr>
            <p:spPr>
              <a:xfrm>
                <a:off x="5727292"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59" name="任意多边形: 形状 1158"/>
              <p:cNvSpPr/>
              <p:nvPr>
                <p:custDataLst>
                  <p:tags r:id="rId584"/>
                </p:custDataLst>
              </p:nvPr>
            </p:nvSpPr>
            <p:spPr>
              <a:xfrm>
                <a:off x="5727292"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60" name="任意多边形: 形状 1159"/>
              <p:cNvSpPr/>
              <p:nvPr>
                <p:custDataLst>
                  <p:tags r:id="rId585"/>
                </p:custDataLst>
              </p:nvPr>
            </p:nvSpPr>
            <p:spPr>
              <a:xfrm>
                <a:off x="5727292"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61" name="任意多边形: 形状 1160"/>
              <p:cNvSpPr/>
              <p:nvPr>
                <p:custDataLst>
                  <p:tags r:id="rId586"/>
                </p:custDataLst>
              </p:nvPr>
            </p:nvSpPr>
            <p:spPr>
              <a:xfrm>
                <a:off x="5727292"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62" name="任意多边形: 形状 1161"/>
              <p:cNvSpPr/>
              <p:nvPr>
                <p:custDataLst>
                  <p:tags r:id="rId587"/>
                </p:custDataLst>
              </p:nvPr>
            </p:nvSpPr>
            <p:spPr>
              <a:xfrm>
                <a:off x="5727292"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63" name="任意多边形: 形状 1162"/>
              <p:cNvSpPr/>
              <p:nvPr>
                <p:custDataLst>
                  <p:tags r:id="rId588"/>
                </p:custDataLst>
              </p:nvPr>
            </p:nvSpPr>
            <p:spPr>
              <a:xfrm>
                <a:off x="5727292"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64" name="任意多边形: 形状 1163"/>
              <p:cNvSpPr/>
              <p:nvPr>
                <p:custDataLst>
                  <p:tags r:id="rId589"/>
                </p:custDataLst>
              </p:nvPr>
            </p:nvSpPr>
            <p:spPr>
              <a:xfrm>
                <a:off x="5727292"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65" name="任意多边形: 形状 1164"/>
              <p:cNvSpPr/>
              <p:nvPr>
                <p:custDataLst>
                  <p:tags r:id="rId590"/>
                </p:custDataLst>
              </p:nvPr>
            </p:nvSpPr>
            <p:spPr>
              <a:xfrm>
                <a:off x="5727292"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66" name="任意多边形: 形状 1165"/>
              <p:cNvSpPr/>
              <p:nvPr>
                <p:custDataLst>
                  <p:tags r:id="rId591"/>
                </p:custDataLst>
              </p:nvPr>
            </p:nvSpPr>
            <p:spPr>
              <a:xfrm>
                <a:off x="5727292"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67" name="任意多边形: 形状 1166"/>
              <p:cNvSpPr/>
              <p:nvPr>
                <p:custDataLst>
                  <p:tags r:id="rId592"/>
                </p:custDataLst>
              </p:nvPr>
            </p:nvSpPr>
            <p:spPr>
              <a:xfrm>
                <a:off x="5727292"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68" name="任意多边形: 形状 1167"/>
              <p:cNvSpPr/>
              <p:nvPr>
                <p:custDataLst>
                  <p:tags r:id="rId593"/>
                </p:custDataLst>
              </p:nvPr>
            </p:nvSpPr>
            <p:spPr>
              <a:xfrm>
                <a:off x="5727292"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69" name="任意多边形: 形状 1168"/>
              <p:cNvSpPr/>
              <p:nvPr>
                <p:custDataLst>
                  <p:tags r:id="rId594"/>
                </p:custDataLst>
              </p:nvPr>
            </p:nvSpPr>
            <p:spPr>
              <a:xfrm>
                <a:off x="5727292"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70" name="任意多边形: 形状 1169"/>
              <p:cNvSpPr/>
              <p:nvPr>
                <p:custDataLst>
                  <p:tags r:id="rId595"/>
                </p:custDataLst>
              </p:nvPr>
            </p:nvSpPr>
            <p:spPr>
              <a:xfrm>
                <a:off x="5727292"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71" name="任意多边形: 形状 1170"/>
              <p:cNvSpPr/>
              <p:nvPr>
                <p:custDataLst>
                  <p:tags r:id="rId596"/>
                </p:custDataLst>
              </p:nvPr>
            </p:nvSpPr>
            <p:spPr>
              <a:xfrm>
                <a:off x="5727292"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72" name="任意多边形: 形状 1171"/>
              <p:cNvSpPr/>
              <p:nvPr>
                <p:custDataLst>
                  <p:tags r:id="rId597"/>
                </p:custDataLst>
              </p:nvPr>
            </p:nvSpPr>
            <p:spPr>
              <a:xfrm>
                <a:off x="5727292"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73" name="任意多边形: 形状 1172"/>
              <p:cNvSpPr/>
              <p:nvPr>
                <p:custDataLst>
                  <p:tags r:id="rId598"/>
                </p:custDataLst>
              </p:nvPr>
            </p:nvSpPr>
            <p:spPr>
              <a:xfrm>
                <a:off x="5727292"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74" name="任意多边形: 形状 1173"/>
              <p:cNvSpPr/>
              <p:nvPr>
                <p:custDataLst>
                  <p:tags r:id="rId599"/>
                </p:custDataLst>
              </p:nvPr>
            </p:nvSpPr>
            <p:spPr>
              <a:xfrm>
                <a:off x="5727292"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75" name="任意多边形: 形状 1174"/>
              <p:cNvSpPr/>
              <p:nvPr>
                <p:custDataLst>
                  <p:tags r:id="rId600"/>
                </p:custDataLst>
              </p:nvPr>
            </p:nvSpPr>
            <p:spPr>
              <a:xfrm>
                <a:off x="5642344"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76" name="任意多边形: 形状 1175"/>
              <p:cNvSpPr/>
              <p:nvPr>
                <p:custDataLst>
                  <p:tags r:id="rId601"/>
                </p:custDataLst>
              </p:nvPr>
            </p:nvSpPr>
            <p:spPr>
              <a:xfrm>
                <a:off x="5642344"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77" name="任意多边形: 形状 1176"/>
              <p:cNvSpPr/>
              <p:nvPr>
                <p:custDataLst>
                  <p:tags r:id="rId602"/>
                </p:custDataLst>
              </p:nvPr>
            </p:nvSpPr>
            <p:spPr>
              <a:xfrm>
                <a:off x="5642344"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78" name="任意多边形: 形状 1177"/>
              <p:cNvSpPr/>
              <p:nvPr>
                <p:custDataLst>
                  <p:tags r:id="rId603"/>
                </p:custDataLst>
              </p:nvPr>
            </p:nvSpPr>
            <p:spPr>
              <a:xfrm>
                <a:off x="5642344"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79" name="任意多边形: 形状 1178"/>
              <p:cNvSpPr/>
              <p:nvPr>
                <p:custDataLst>
                  <p:tags r:id="rId604"/>
                </p:custDataLst>
              </p:nvPr>
            </p:nvSpPr>
            <p:spPr>
              <a:xfrm>
                <a:off x="5642344"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80" name="任意多边形: 形状 1179"/>
              <p:cNvSpPr/>
              <p:nvPr>
                <p:custDataLst>
                  <p:tags r:id="rId605"/>
                </p:custDataLst>
              </p:nvPr>
            </p:nvSpPr>
            <p:spPr>
              <a:xfrm>
                <a:off x="5642344"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81" name="任意多边形: 形状 1180"/>
              <p:cNvSpPr/>
              <p:nvPr>
                <p:custDataLst>
                  <p:tags r:id="rId606"/>
                </p:custDataLst>
              </p:nvPr>
            </p:nvSpPr>
            <p:spPr>
              <a:xfrm>
                <a:off x="5642344"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82" name="任意多边形: 形状 1181"/>
              <p:cNvSpPr/>
              <p:nvPr>
                <p:custDataLst>
                  <p:tags r:id="rId607"/>
                </p:custDataLst>
              </p:nvPr>
            </p:nvSpPr>
            <p:spPr>
              <a:xfrm>
                <a:off x="5642344"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83" name="任意多边形: 形状 1182"/>
              <p:cNvSpPr/>
              <p:nvPr>
                <p:custDataLst>
                  <p:tags r:id="rId608"/>
                </p:custDataLst>
              </p:nvPr>
            </p:nvSpPr>
            <p:spPr>
              <a:xfrm>
                <a:off x="5642344"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84" name="任意多边形: 形状 1183"/>
              <p:cNvSpPr/>
              <p:nvPr>
                <p:custDataLst>
                  <p:tags r:id="rId609"/>
                </p:custDataLst>
              </p:nvPr>
            </p:nvSpPr>
            <p:spPr>
              <a:xfrm>
                <a:off x="5642344"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85" name="任意多边形: 形状 1184"/>
              <p:cNvSpPr/>
              <p:nvPr>
                <p:custDataLst>
                  <p:tags r:id="rId610"/>
                </p:custDataLst>
              </p:nvPr>
            </p:nvSpPr>
            <p:spPr>
              <a:xfrm>
                <a:off x="5642344"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86" name="任意多边形: 形状 1185"/>
              <p:cNvSpPr/>
              <p:nvPr>
                <p:custDataLst>
                  <p:tags r:id="rId611"/>
                </p:custDataLst>
              </p:nvPr>
            </p:nvSpPr>
            <p:spPr>
              <a:xfrm>
                <a:off x="5642344"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87" name="任意多边形: 形状 1186"/>
              <p:cNvSpPr/>
              <p:nvPr>
                <p:custDataLst>
                  <p:tags r:id="rId612"/>
                </p:custDataLst>
              </p:nvPr>
            </p:nvSpPr>
            <p:spPr>
              <a:xfrm>
                <a:off x="5642344"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88" name="任意多边形: 形状 1187"/>
              <p:cNvSpPr/>
              <p:nvPr>
                <p:custDataLst>
                  <p:tags r:id="rId613"/>
                </p:custDataLst>
              </p:nvPr>
            </p:nvSpPr>
            <p:spPr>
              <a:xfrm>
                <a:off x="5642344"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89" name="任意多边形: 形状 1188"/>
              <p:cNvSpPr/>
              <p:nvPr>
                <p:custDataLst>
                  <p:tags r:id="rId614"/>
                </p:custDataLst>
              </p:nvPr>
            </p:nvSpPr>
            <p:spPr>
              <a:xfrm>
                <a:off x="5642344"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90" name="任意多边形: 形状 1189"/>
              <p:cNvSpPr/>
              <p:nvPr>
                <p:custDataLst>
                  <p:tags r:id="rId615"/>
                </p:custDataLst>
              </p:nvPr>
            </p:nvSpPr>
            <p:spPr>
              <a:xfrm>
                <a:off x="5642344"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91" name="任意多边形: 形状 1190"/>
              <p:cNvSpPr/>
              <p:nvPr>
                <p:custDataLst>
                  <p:tags r:id="rId616"/>
                </p:custDataLst>
              </p:nvPr>
            </p:nvSpPr>
            <p:spPr>
              <a:xfrm>
                <a:off x="5642344"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92" name="任意多边形: 形状 1191"/>
              <p:cNvSpPr/>
              <p:nvPr>
                <p:custDataLst>
                  <p:tags r:id="rId617"/>
                </p:custDataLst>
              </p:nvPr>
            </p:nvSpPr>
            <p:spPr>
              <a:xfrm>
                <a:off x="5642344"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93" name="任意多边形: 形状 1192"/>
              <p:cNvSpPr/>
              <p:nvPr>
                <p:custDataLst>
                  <p:tags r:id="rId618"/>
                </p:custDataLst>
              </p:nvPr>
            </p:nvSpPr>
            <p:spPr>
              <a:xfrm>
                <a:off x="5642344"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94" name="任意多边形: 形状 1193"/>
              <p:cNvSpPr/>
              <p:nvPr>
                <p:custDataLst>
                  <p:tags r:id="rId619"/>
                </p:custDataLst>
              </p:nvPr>
            </p:nvSpPr>
            <p:spPr>
              <a:xfrm>
                <a:off x="5642344"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95" name="任意多边形: 形状 1194"/>
              <p:cNvSpPr/>
              <p:nvPr>
                <p:custDataLst>
                  <p:tags r:id="rId620"/>
                </p:custDataLst>
              </p:nvPr>
            </p:nvSpPr>
            <p:spPr>
              <a:xfrm>
                <a:off x="5642344"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96" name="任意多边形: 形状 1195"/>
              <p:cNvSpPr/>
              <p:nvPr>
                <p:custDataLst>
                  <p:tags r:id="rId621"/>
                </p:custDataLst>
              </p:nvPr>
            </p:nvSpPr>
            <p:spPr>
              <a:xfrm>
                <a:off x="5642344"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97" name="任意多边形: 形状 1196"/>
              <p:cNvSpPr/>
              <p:nvPr>
                <p:custDataLst>
                  <p:tags r:id="rId622"/>
                </p:custDataLst>
              </p:nvPr>
            </p:nvSpPr>
            <p:spPr>
              <a:xfrm>
                <a:off x="5642344"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98" name="任意多边形: 形状 1197"/>
              <p:cNvSpPr/>
              <p:nvPr>
                <p:custDataLst>
                  <p:tags r:id="rId623"/>
                </p:custDataLst>
              </p:nvPr>
            </p:nvSpPr>
            <p:spPr>
              <a:xfrm>
                <a:off x="5558301"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99" name="任意多边形: 形状 1198"/>
              <p:cNvSpPr/>
              <p:nvPr>
                <p:custDataLst>
                  <p:tags r:id="rId624"/>
                </p:custDataLst>
              </p:nvPr>
            </p:nvSpPr>
            <p:spPr>
              <a:xfrm>
                <a:off x="5558301"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00" name="任意多边形: 形状 1199"/>
              <p:cNvSpPr/>
              <p:nvPr>
                <p:custDataLst>
                  <p:tags r:id="rId625"/>
                </p:custDataLst>
              </p:nvPr>
            </p:nvSpPr>
            <p:spPr>
              <a:xfrm>
                <a:off x="5558301"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01" name="任意多边形: 形状 1200"/>
              <p:cNvSpPr/>
              <p:nvPr>
                <p:custDataLst>
                  <p:tags r:id="rId626"/>
                </p:custDataLst>
              </p:nvPr>
            </p:nvSpPr>
            <p:spPr>
              <a:xfrm>
                <a:off x="5558301"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02" name="任意多边形: 形状 1201"/>
              <p:cNvSpPr/>
              <p:nvPr>
                <p:custDataLst>
                  <p:tags r:id="rId627"/>
                </p:custDataLst>
              </p:nvPr>
            </p:nvSpPr>
            <p:spPr>
              <a:xfrm>
                <a:off x="5558301"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03" name="任意多边形: 形状 1202"/>
              <p:cNvSpPr/>
              <p:nvPr>
                <p:custDataLst>
                  <p:tags r:id="rId628"/>
                </p:custDataLst>
              </p:nvPr>
            </p:nvSpPr>
            <p:spPr>
              <a:xfrm>
                <a:off x="5558301"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04" name="任意多边形: 形状 1203"/>
              <p:cNvSpPr/>
              <p:nvPr>
                <p:custDataLst>
                  <p:tags r:id="rId629"/>
                </p:custDataLst>
              </p:nvPr>
            </p:nvSpPr>
            <p:spPr>
              <a:xfrm>
                <a:off x="5558301"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05" name="任意多边形: 形状 1204"/>
              <p:cNvSpPr/>
              <p:nvPr>
                <p:custDataLst>
                  <p:tags r:id="rId630"/>
                </p:custDataLst>
              </p:nvPr>
            </p:nvSpPr>
            <p:spPr>
              <a:xfrm>
                <a:off x="5558301"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06" name="任意多边形: 形状 1205"/>
              <p:cNvSpPr/>
              <p:nvPr>
                <p:custDataLst>
                  <p:tags r:id="rId631"/>
                </p:custDataLst>
              </p:nvPr>
            </p:nvSpPr>
            <p:spPr>
              <a:xfrm>
                <a:off x="5558301"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07" name="任意多边形: 形状 1206"/>
              <p:cNvSpPr/>
              <p:nvPr>
                <p:custDataLst>
                  <p:tags r:id="rId632"/>
                </p:custDataLst>
              </p:nvPr>
            </p:nvSpPr>
            <p:spPr>
              <a:xfrm>
                <a:off x="5558301"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08" name="任意多边形: 形状 1207"/>
              <p:cNvSpPr/>
              <p:nvPr>
                <p:custDataLst>
                  <p:tags r:id="rId633"/>
                </p:custDataLst>
              </p:nvPr>
            </p:nvSpPr>
            <p:spPr>
              <a:xfrm>
                <a:off x="5558301"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09" name="任意多边形: 形状 1208"/>
              <p:cNvSpPr/>
              <p:nvPr>
                <p:custDataLst>
                  <p:tags r:id="rId634"/>
                </p:custDataLst>
              </p:nvPr>
            </p:nvSpPr>
            <p:spPr>
              <a:xfrm>
                <a:off x="5558301"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10" name="任意多边形: 形状 1209"/>
              <p:cNvSpPr/>
              <p:nvPr>
                <p:custDataLst>
                  <p:tags r:id="rId635"/>
                </p:custDataLst>
              </p:nvPr>
            </p:nvSpPr>
            <p:spPr>
              <a:xfrm>
                <a:off x="5558301"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11" name="任意多边形: 形状 1210"/>
              <p:cNvSpPr/>
              <p:nvPr>
                <p:custDataLst>
                  <p:tags r:id="rId636"/>
                </p:custDataLst>
              </p:nvPr>
            </p:nvSpPr>
            <p:spPr>
              <a:xfrm>
                <a:off x="5558301"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12" name="任意多边形: 形状 1211"/>
              <p:cNvSpPr/>
              <p:nvPr>
                <p:custDataLst>
                  <p:tags r:id="rId637"/>
                </p:custDataLst>
              </p:nvPr>
            </p:nvSpPr>
            <p:spPr>
              <a:xfrm>
                <a:off x="5558301"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13" name="任意多边形: 形状 1212"/>
              <p:cNvSpPr/>
              <p:nvPr>
                <p:custDataLst>
                  <p:tags r:id="rId638"/>
                </p:custDataLst>
              </p:nvPr>
            </p:nvSpPr>
            <p:spPr>
              <a:xfrm>
                <a:off x="5558301"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14" name="任意多边形: 形状 1213"/>
              <p:cNvSpPr/>
              <p:nvPr>
                <p:custDataLst>
                  <p:tags r:id="rId639"/>
                </p:custDataLst>
              </p:nvPr>
            </p:nvSpPr>
            <p:spPr>
              <a:xfrm>
                <a:off x="5558301"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15" name="任意多边形: 形状 1214"/>
              <p:cNvSpPr/>
              <p:nvPr>
                <p:custDataLst>
                  <p:tags r:id="rId640"/>
                </p:custDataLst>
              </p:nvPr>
            </p:nvSpPr>
            <p:spPr>
              <a:xfrm>
                <a:off x="5558301"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16" name="任意多边形: 形状 1215"/>
              <p:cNvSpPr/>
              <p:nvPr>
                <p:custDataLst>
                  <p:tags r:id="rId641"/>
                </p:custDataLst>
              </p:nvPr>
            </p:nvSpPr>
            <p:spPr>
              <a:xfrm>
                <a:off x="5558301"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17" name="任意多边形: 形状 1216"/>
              <p:cNvSpPr/>
              <p:nvPr>
                <p:custDataLst>
                  <p:tags r:id="rId642"/>
                </p:custDataLst>
              </p:nvPr>
            </p:nvSpPr>
            <p:spPr>
              <a:xfrm>
                <a:off x="5558301"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18" name="任意多边形: 形状 1217"/>
              <p:cNvSpPr/>
              <p:nvPr>
                <p:custDataLst>
                  <p:tags r:id="rId643"/>
                </p:custDataLst>
              </p:nvPr>
            </p:nvSpPr>
            <p:spPr>
              <a:xfrm>
                <a:off x="5558301"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19" name="任意多边形: 形状 1218"/>
              <p:cNvSpPr/>
              <p:nvPr>
                <p:custDataLst>
                  <p:tags r:id="rId644"/>
                </p:custDataLst>
              </p:nvPr>
            </p:nvSpPr>
            <p:spPr>
              <a:xfrm>
                <a:off x="5558301"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20" name="任意多边形: 形状 1219"/>
              <p:cNvSpPr/>
              <p:nvPr>
                <p:custDataLst>
                  <p:tags r:id="rId645"/>
                </p:custDataLst>
              </p:nvPr>
            </p:nvSpPr>
            <p:spPr>
              <a:xfrm>
                <a:off x="5558301"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21" name="任意多边形: 形状 1220"/>
              <p:cNvSpPr/>
              <p:nvPr>
                <p:custDataLst>
                  <p:tags r:id="rId646"/>
                </p:custDataLst>
              </p:nvPr>
            </p:nvSpPr>
            <p:spPr>
              <a:xfrm>
                <a:off x="5474257"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22" name="任意多边形: 形状 1221"/>
              <p:cNvSpPr/>
              <p:nvPr>
                <p:custDataLst>
                  <p:tags r:id="rId647"/>
                </p:custDataLst>
              </p:nvPr>
            </p:nvSpPr>
            <p:spPr>
              <a:xfrm>
                <a:off x="5474257"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23" name="任意多边形: 形状 1222"/>
              <p:cNvSpPr/>
              <p:nvPr>
                <p:custDataLst>
                  <p:tags r:id="rId648"/>
                </p:custDataLst>
              </p:nvPr>
            </p:nvSpPr>
            <p:spPr>
              <a:xfrm>
                <a:off x="5474257"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24" name="任意多边形: 形状 1223"/>
              <p:cNvSpPr/>
              <p:nvPr>
                <p:custDataLst>
                  <p:tags r:id="rId649"/>
                </p:custDataLst>
              </p:nvPr>
            </p:nvSpPr>
            <p:spPr>
              <a:xfrm>
                <a:off x="5474257"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25" name="任意多边形: 形状 1224"/>
              <p:cNvSpPr/>
              <p:nvPr>
                <p:custDataLst>
                  <p:tags r:id="rId650"/>
                </p:custDataLst>
              </p:nvPr>
            </p:nvSpPr>
            <p:spPr>
              <a:xfrm>
                <a:off x="5474257"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26" name="任意多边形: 形状 1225"/>
              <p:cNvSpPr/>
              <p:nvPr>
                <p:custDataLst>
                  <p:tags r:id="rId651"/>
                </p:custDataLst>
              </p:nvPr>
            </p:nvSpPr>
            <p:spPr>
              <a:xfrm>
                <a:off x="5474257"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27" name="任意多边形: 形状 1226"/>
              <p:cNvSpPr/>
              <p:nvPr>
                <p:custDataLst>
                  <p:tags r:id="rId652"/>
                </p:custDataLst>
              </p:nvPr>
            </p:nvSpPr>
            <p:spPr>
              <a:xfrm>
                <a:off x="5474257"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28" name="任意多边形: 形状 1227"/>
              <p:cNvSpPr/>
              <p:nvPr>
                <p:custDataLst>
                  <p:tags r:id="rId653"/>
                </p:custDataLst>
              </p:nvPr>
            </p:nvSpPr>
            <p:spPr>
              <a:xfrm>
                <a:off x="5474257"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29" name="任意多边形: 形状 1228"/>
              <p:cNvSpPr/>
              <p:nvPr>
                <p:custDataLst>
                  <p:tags r:id="rId654"/>
                </p:custDataLst>
              </p:nvPr>
            </p:nvSpPr>
            <p:spPr>
              <a:xfrm>
                <a:off x="5474257"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30" name="任意多边形: 形状 1229"/>
              <p:cNvSpPr/>
              <p:nvPr>
                <p:custDataLst>
                  <p:tags r:id="rId655"/>
                </p:custDataLst>
              </p:nvPr>
            </p:nvSpPr>
            <p:spPr>
              <a:xfrm>
                <a:off x="5474257"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31" name="任意多边形: 形状 1230"/>
              <p:cNvSpPr/>
              <p:nvPr>
                <p:custDataLst>
                  <p:tags r:id="rId656"/>
                </p:custDataLst>
              </p:nvPr>
            </p:nvSpPr>
            <p:spPr>
              <a:xfrm>
                <a:off x="5474257"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32" name="任意多边形: 形状 1231"/>
              <p:cNvSpPr/>
              <p:nvPr>
                <p:custDataLst>
                  <p:tags r:id="rId657"/>
                </p:custDataLst>
              </p:nvPr>
            </p:nvSpPr>
            <p:spPr>
              <a:xfrm>
                <a:off x="5474257"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33" name="任意多边形: 形状 1232"/>
              <p:cNvSpPr/>
              <p:nvPr>
                <p:custDataLst>
                  <p:tags r:id="rId658"/>
                </p:custDataLst>
              </p:nvPr>
            </p:nvSpPr>
            <p:spPr>
              <a:xfrm>
                <a:off x="5474257"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34" name="任意多边形: 形状 1233"/>
              <p:cNvSpPr/>
              <p:nvPr>
                <p:custDataLst>
                  <p:tags r:id="rId659"/>
                </p:custDataLst>
              </p:nvPr>
            </p:nvSpPr>
            <p:spPr>
              <a:xfrm>
                <a:off x="5474257"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35" name="任意多边形: 形状 1234"/>
              <p:cNvSpPr/>
              <p:nvPr>
                <p:custDataLst>
                  <p:tags r:id="rId660"/>
                </p:custDataLst>
              </p:nvPr>
            </p:nvSpPr>
            <p:spPr>
              <a:xfrm>
                <a:off x="5474257"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36" name="任意多边形: 形状 1235"/>
              <p:cNvSpPr/>
              <p:nvPr>
                <p:custDataLst>
                  <p:tags r:id="rId661"/>
                </p:custDataLst>
              </p:nvPr>
            </p:nvSpPr>
            <p:spPr>
              <a:xfrm>
                <a:off x="5474257"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37" name="任意多边形: 形状 1236"/>
              <p:cNvSpPr/>
              <p:nvPr>
                <p:custDataLst>
                  <p:tags r:id="rId662"/>
                </p:custDataLst>
              </p:nvPr>
            </p:nvSpPr>
            <p:spPr>
              <a:xfrm>
                <a:off x="5474257"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38" name="任意多边形: 形状 1237"/>
              <p:cNvSpPr/>
              <p:nvPr>
                <p:custDataLst>
                  <p:tags r:id="rId663"/>
                </p:custDataLst>
              </p:nvPr>
            </p:nvSpPr>
            <p:spPr>
              <a:xfrm>
                <a:off x="5474257"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39" name="任意多边形: 形状 1238"/>
              <p:cNvSpPr/>
              <p:nvPr>
                <p:custDataLst>
                  <p:tags r:id="rId664"/>
                </p:custDataLst>
              </p:nvPr>
            </p:nvSpPr>
            <p:spPr>
              <a:xfrm>
                <a:off x="5474257"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40" name="任意多边形: 形状 1239"/>
              <p:cNvSpPr/>
              <p:nvPr>
                <p:custDataLst>
                  <p:tags r:id="rId665"/>
                </p:custDataLst>
              </p:nvPr>
            </p:nvSpPr>
            <p:spPr>
              <a:xfrm>
                <a:off x="5474257"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41" name="任意多边形: 形状 1240"/>
              <p:cNvSpPr/>
              <p:nvPr>
                <p:custDataLst>
                  <p:tags r:id="rId666"/>
                </p:custDataLst>
              </p:nvPr>
            </p:nvSpPr>
            <p:spPr>
              <a:xfrm>
                <a:off x="5474257"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42" name="任意多边形: 形状 1241"/>
              <p:cNvSpPr/>
              <p:nvPr>
                <p:custDataLst>
                  <p:tags r:id="rId667"/>
                </p:custDataLst>
              </p:nvPr>
            </p:nvSpPr>
            <p:spPr>
              <a:xfrm>
                <a:off x="5474257"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43" name="任意多边形: 形状 1242"/>
              <p:cNvSpPr/>
              <p:nvPr>
                <p:custDataLst>
                  <p:tags r:id="rId668"/>
                </p:custDataLst>
              </p:nvPr>
            </p:nvSpPr>
            <p:spPr>
              <a:xfrm>
                <a:off x="5474257"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44" name="任意多边形: 形状 1243"/>
              <p:cNvSpPr/>
              <p:nvPr>
                <p:custDataLst>
                  <p:tags r:id="rId669"/>
                </p:custDataLst>
              </p:nvPr>
            </p:nvSpPr>
            <p:spPr>
              <a:xfrm>
                <a:off x="5389310"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45" name="任意多边形: 形状 1244"/>
              <p:cNvSpPr/>
              <p:nvPr>
                <p:custDataLst>
                  <p:tags r:id="rId670"/>
                </p:custDataLst>
              </p:nvPr>
            </p:nvSpPr>
            <p:spPr>
              <a:xfrm>
                <a:off x="5389310"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46" name="任意多边形: 形状 1245"/>
              <p:cNvSpPr/>
              <p:nvPr>
                <p:custDataLst>
                  <p:tags r:id="rId671"/>
                </p:custDataLst>
              </p:nvPr>
            </p:nvSpPr>
            <p:spPr>
              <a:xfrm>
                <a:off x="5389310"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47" name="任意多边形: 形状 1246"/>
              <p:cNvSpPr/>
              <p:nvPr>
                <p:custDataLst>
                  <p:tags r:id="rId672"/>
                </p:custDataLst>
              </p:nvPr>
            </p:nvSpPr>
            <p:spPr>
              <a:xfrm>
                <a:off x="5389310"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48" name="任意多边形: 形状 1247"/>
              <p:cNvSpPr/>
              <p:nvPr>
                <p:custDataLst>
                  <p:tags r:id="rId673"/>
                </p:custDataLst>
              </p:nvPr>
            </p:nvSpPr>
            <p:spPr>
              <a:xfrm>
                <a:off x="5389310"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49" name="任意多边形: 形状 1248"/>
              <p:cNvSpPr/>
              <p:nvPr>
                <p:custDataLst>
                  <p:tags r:id="rId674"/>
                </p:custDataLst>
              </p:nvPr>
            </p:nvSpPr>
            <p:spPr>
              <a:xfrm>
                <a:off x="5389310"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50" name="任意多边形: 形状 1249"/>
              <p:cNvSpPr/>
              <p:nvPr>
                <p:custDataLst>
                  <p:tags r:id="rId675"/>
                </p:custDataLst>
              </p:nvPr>
            </p:nvSpPr>
            <p:spPr>
              <a:xfrm>
                <a:off x="5389310"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51" name="任意多边形: 形状 1250"/>
              <p:cNvSpPr/>
              <p:nvPr>
                <p:custDataLst>
                  <p:tags r:id="rId676"/>
                </p:custDataLst>
              </p:nvPr>
            </p:nvSpPr>
            <p:spPr>
              <a:xfrm>
                <a:off x="5389310"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52" name="任意多边形: 形状 1251"/>
              <p:cNvSpPr/>
              <p:nvPr>
                <p:custDataLst>
                  <p:tags r:id="rId677"/>
                </p:custDataLst>
              </p:nvPr>
            </p:nvSpPr>
            <p:spPr>
              <a:xfrm>
                <a:off x="5389310"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53" name="任意多边形: 形状 1252"/>
              <p:cNvSpPr/>
              <p:nvPr>
                <p:custDataLst>
                  <p:tags r:id="rId678"/>
                </p:custDataLst>
              </p:nvPr>
            </p:nvSpPr>
            <p:spPr>
              <a:xfrm>
                <a:off x="5389310"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54" name="任意多边形: 形状 1253"/>
              <p:cNvSpPr/>
              <p:nvPr>
                <p:custDataLst>
                  <p:tags r:id="rId679"/>
                </p:custDataLst>
              </p:nvPr>
            </p:nvSpPr>
            <p:spPr>
              <a:xfrm>
                <a:off x="5389310"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55" name="任意多边形: 形状 1254"/>
              <p:cNvSpPr/>
              <p:nvPr>
                <p:custDataLst>
                  <p:tags r:id="rId680"/>
                </p:custDataLst>
              </p:nvPr>
            </p:nvSpPr>
            <p:spPr>
              <a:xfrm>
                <a:off x="5389310"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56" name="任意多边形: 形状 1255"/>
              <p:cNvSpPr/>
              <p:nvPr>
                <p:custDataLst>
                  <p:tags r:id="rId681"/>
                </p:custDataLst>
              </p:nvPr>
            </p:nvSpPr>
            <p:spPr>
              <a:xfrm>
                <a:off x="5389310"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57" name="任意多边形: 形状 1256"/>
              <p:cNvSpPr/>
              <p:nvPr>
                <p:custDataLst>
                  <p:tags r:id="rId682"/>
                </p:custDataLst>
              </p:nvPr>
            </p:nvSpPr>
            <p:spPr>
              <a:xfrm>
                <a:off x="5389310"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58" name="任意多边形: 形状 1257"/>
              <p:cNvSpPr/>
              <p:nvPr>
                <p:custDataLst>
                  <p:tags r:id="rId683"/>
                </p:custDataLst>
              </p:nvPr>
            </p:nvSpPr>
            <p:spPr>
              <a:xfrm>
                <a:off x="5389310"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59" name="任意多边形: 形状 1258"/>
              <p:cNvSpPr/>
              <p:nvPr>
                <p:custDataLst>
                  <p:tags r:id="rId684"/>
                </p:custDataLst>
              </p:nvPr>
            </p:nvSpPr>
            <p:spPr>
              <a:xfrm>
                <a:off x="5389310"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60" name="任意多边形: 形状 1259"/>
              <p:cNvSpPr/>
              <p:nvPr>
                <p:custDataLst>
                  <p:tags r:id="rId685"/>
                </p:custDataLst>
              </p:nvPr>
            </p:nvSpPr>
            <p:spPr>
              <a:xfrm>
                <a:off x="5389310"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61" name="任意多边形: 形状 1260"/>
              <p:cNvSpPr/>
              <p:nvPr>
                <p:custDataLst>
                  <p:tags r:id="rId686"/>
                </p:custDataLst>
              </p:nvPr>
            </p:nvSpPr>
            <p:spPr>
              <a:xfrm>
                <a:off x="5389310"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62" name="任意多边形: 形状 1261"/>
              <p:cNvSpPr/>
              <p:nvPr>
                <p:custDataLst>
                  <p:tags r:id="rId687"/>
                </p:custDataLst>
              </p:nvPr>
            </p:nvSpPr>
            <p:spPr>
              <a:xfrm>
                <a:off x="5389310"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63" name="任意多边形: 形状 1262"/>
              <p:cNvSpPr/>
              <p:nvPr>
                <p:custDataLst>
                  <p:tags r:id="rId688"/>
                </p:custDataLst>
              </p:nvPr>
            </p:nvSpPr>
            <p:spPr>
              <a:xfrm>
                <a:off x="5389310"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64" name="任意多边形: 形状 1263"/>
              <p:cNvSpPr/>
              <p:nvPr>
                <p:custDataLst>
                  <p:tags r:id="rId689"/>
                </p:custDataLst>
              </p:nvPr>
            </p:nvSpPr>
            <p:spPr>
              <a:xfrm>
                <a:off x="5389310"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65" name="任意多边形: 形状 1264"/>
              <p:cNvSpPr/>
              <p:nvPr>
                <p:custDataLst>
                  <p:tags r:id="rId690"/>
                </p:custDataLst>
              </p:nvPr>
            </p:nvSpPr>
            <p:spPr>
              <a:xfrm>
                <a:off x="5389310"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66" name="任意多边形: 形状 1265"/>
              <p:cNvSpPr/>
              <p:nvPr>
                <p:custDataLst>
                  <p:tags r:id="rId691"/>
                </p:custDataLst>
              </p:nvPr>
            </p:nvSpPr>
            <p:spPr>
              <a:xfrm>
                <a:off x="5389310"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67" name="任意多边形: 形状 1266"/>
              <p:cNvSpPr/>
              <p:nvPr>
                <p:custDataLst>
                  <p:tags r:id="rId692"/>
                </p:custDataLst>
              </p:nvPr>
            </p:nvSpPr>
            <p:spPr>
              <a:xfrm>
                <a:off x="5305266"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68" name="任意多边形: 形状 1267"/>
              <p:cNvSpPr/>
              <p:nvPr>
                <p:custDataLst>
                  <p:tags r:id="rId693"/>
                </p:custDataLst>
              </p:nvPr>
            </p:nvSpPr>
            <p:spPr>
              <a:xfrm>
                <a:off x="5305266"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69" name="任意多边形: 形状 1268"/>
              <p:cNvSpPr/>
              <p:nvPr>
                <p:custDataLst>
                  <p:tags r:id="rId694"/>
                </p:custDataLst>
              </p:nvPr>
            </p:nvSpPr>
            <p:spPr>
              <a:xfrm>
                <a:off x="5305266"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70" name="任意多边形: 形状 1269"/>
              <p:cNvSpPr/>
              <p:nvPr>
                <p:custDataLst>
                  <p:tags r:id="rId695"/>
                </p:custDataLst>
              </p:nvPr>
            </p:nvSpPr>
            <p:spPr>
              <a:xfrm>
                <a:off x="5305266"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71" name="任意多边形: 形状 1270"/>
              <p:cNvSpPr/>
              <p:nvPr>
                <p:custDataLst>
                  <p:tags r:id="rId696"/>
                </p:custDataLst>
              </p:nvPr>
            </p:nvSpPr>
            <p:spPr>
              <a:xfrm>
                <a:off x="5305266"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72" name="任意多边形: 形状 1271"/>
              <p:cNvSpPr/>
              <p:nvPr>
                <p:custDataLst>
                  <p:tags r:id="rId697"/>
                </p:custDataLst>
              </p:nvPr>
            </p:nvSpPr>
            <p:spPr>
              <a:xfrm>
                <a:off x="5305266"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73" name="任意多边形: 形状 1272"/>
              <p:cNvSpPr/>
              <p:nvPr>
                <p:custDataLst>
                  <p:tags r:id="rId698"/>
                </p:custDataLst>
              </p:nvPr>
            </p:nvSpPr>
            <p:spPr>
              <a:xfrm>
                <a:off x="5305266"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74" name="任意多边形: 形状 1273"/>
              <p:cNvSpPr/>
              <p:nvPr>
                <p:custDataLst>
                  <p:tags r:id="rId699"/>
                </p:custDataLst>
              </p:nvPr>
            </p:nvSpPr>
            <p:spPr>
              <a:xfrm>
                <a:off x="5305266"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75" name="任意多边形: 形状 1274"/>
              <p:cNvSpPr/>
              <p:nvPr>
                <p:custDataLst>
                  <p:tags r:id="rId700"/>
                </p:custDataLst>
              </p:nvPr>
            </p:nvSpPr>
            <p:spPr>
              <a:xfrm>
                <a:off x="5305266"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76" name="任意多边形: 形状 1275"/>
              <p:cNvSpPr/>
              <p:nvPr>
                <p:custDataLst>
                  <p:tags r:id="rId701"/>
                </p:custDataLst>
              </p:nvPr>
            </p:nvSpPr>
            <p:spPr>
              <a:xfrm>
                <a:off x="5305266"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77" name="任意多边形: 形状 1276"/>
              <p:cNvSpPr/>
              <p:nvPr>
                <p:custDataLst>
                  <p:tags r:id="rId702"/>
                </p:custDataLst>
              </p:nvPr>
            </p:nvSpPr>
            <p:spPr>
              <a:xfrm>
                <a:off x="5305266"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78" name="任意多边形: 形状 1277"/>
              <p:cNvSpPr/>
              <p:nvPr>
                <p:custDataLst>
                  <p:tags r:id="rId703"/>
                </p:custDataLst>
              </p:nvPr>
            </p:nvSpPr>
            <p:spPr>
              <a:xfrm>
                <a:off x="5305266"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79" name="任意多边形: 形状 1278"/>
              <p:cNvSpPr/>
              <p:nvPr>
                <p:custDataLst>
                  <p:tags r:id="rId704"/>
                </p:custDataLst>
              </p:nvPr>
            </p:nvSpPr>
            <p:spPr>
              <a:xfrm>
                <a:off x="5305266"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80" name="任意多边形: 形状 1279"/>
              <p:cNvSpPr/>
              <p:nvPr>
                <p:custDataLst>
                  <p:tags r:id="rId705"/>
                </p:custDataLst>
              </p:nvPr>
            </p:nvSpPr>
            <p:spPr>
              <a:xfrm>
                <a:off x="5305266"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81" name="任意多边形: 形状 1280"/>
              <p:cNvSpPr/>
              <p:nvPr>
                <p:custDataLst>
                  <p:tags r:id="rId706"/>
                </p:custDataLst>
              </p:nvPr>
            </p:nvSpPr>
            <p:spPr>
              <a:xfrm>
                <a:off x="5305266"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82" name="任意多边形: 形状 1281"/>
              <p:cNvSpPr/>
              <p:nvPr>
                <p:custDataLst>
                  <p:tags r:id="rId707"/>
                </p:custDataLst>
              </p:nvPr>
            </p:nvSpPr>
            <p:spPr>
              <a:xfrm>
                <a:off x="5305266"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83" name="任意多边形: 形状 1282"/>
              <p:cNvSpPr/>
              <p:nvPr>
                <p:custDataLst>
                  <p:tags r:id="rId708"/>
                </p:custDataLst>
              </p:nvPr>
            </p:nvSpPr>
            <p:spPr>
              <a:xfrm>
                <a:off x="5305266"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84" name="任意多边形: 形状 1283"/>
              <p:cNvSpPr/>
              <p:nvPr>
                <p:custDataLst>
                  <p:tags r:id="rId709"/>
                </p:custDataLst>
              </p:nvPr>
            </p:nvSpPr>
            <p:spPr>
              <a:xfrm>
                <a:off x="5305266"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85" name="任意多边形: 形状 1284"/>
              <p:cNvSpPr/>
              <p:nvPr>
                <p:custDataLst>
                  <p:tags r:id="rId710"/>
                </p:custDataLst>
              </p:nvPr>
            </p:nvSpPr>
            <p:spPr>
              <a:xfrm>
                <a:off x="5305266"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86" name="任意多边形: 形状 1285"/>
              <p:cNvSpPr/>
              <p:nvPr>
                <p:custDataLst>
                  <p:tags r:id="rId711"/>
                </p:custDataLst>
              </p:nvPr>
            </p:nvSpPr>
            <p:spPr>
              <a:xfrm>
                <a:off x="5305266"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87" name="任意多边形: 形状 1286"/>
              <p:cNvSpPr/>
              <p:nvPr>
                <p:custDataLst>
                  <p:tags r:id="rId712"/>
                </p:custDataLst>
              </p:nvPr>
            </p:nvSpPr>
            <p:spPr>
              <a:xfrm>
                <a:off x="5305266"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88" name="任意多边形: 形状 1287"/>
              <p:cNvSpPr/>
              <p:nvPr>
                <p:custDataLst>
                  <p:tags r:id="rId713"/>
                </p:custDataLst>
              </p:nvPr>
            </p:nvSpPr>
            <p:spPr>
              <a:xfrm>
                <a:off x="5305266"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89" name="任意多边形: 形状 1288"/>
              <p:cNvSpPr/>
              <p:nvPr>
                <p:custDataLst>
                  <p:tags r:id="rId714"/>
                </p:custDataLst>
              </p:nvPr>
            </p:nvSpPr>
            <p:spPr>
              <a:xfrm>
                <a:off x="5305266"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90" name="任意多边形: 形状 1289"/>
              <p:cNvSpPr/>
              <p:nvPr>
                <p:custDataLst>
                  <p:tags r:id="rId715"/>
                </p:custDataLst>
              </p:nvPr>
            </p:nvSpPr>
            <p:spPr>
              <a:xfrm>
                <a:off x="5220319"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91" name="任意多边形: 形状 1290"/>
              <p:cNvSpPr/>
              <p:nvPr>
                <p:custDataLst>
                  <p:tags r:id="rId716"/>
                </p:custDataLst>
              </p:nvPr>
            </p:nvSpPr>
            <p:spPr>
              <a:xfrm>
                <a:off x="5220319"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92" name="任意多边形: 形状 1291"/>
              <p:cNvSpPr/>
              <p:nvPr>
                <p:custDataLst>
                  <p:tags r:id="rId717"/>
                </p:custDataLst>
              </p:nvPr>
            </p:nvSpPr>
            <p:spPr>
              <a:xfrm>
                <a:off x="5220319"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93" name="任意多边形: 形状 1292"/>
              <p:cNvSpPr/>
              <p:nvPr>
                <p:custDataLst>
                  <p:tags r:id="rId718"/>
                </p:custDataLst>
              </p:nvPr>
            </p:nvSpPr>
            <p:spPr>
              <a:xfrm>
                <a:off x="5220319"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94" name="任意多边形: 形状 1293"/>
              <p:cNvSpPr/>
              <p:nvPr>
                <p:custDataLst>
                  <p:tags r:id="rId719"/>
                </p:custDataLst>
              </p:nvPr>
            </p:nvSpPr>
            <p:spPr>
              <a:xfrm>
                <a:off x="5220319"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95" name="任意多边形: 形状 1294"/>
              <p:cNvSpPr/>
              <p:nvPr>
                <p:custDataLst>
                  <p:tags r:id="rId720"/>
                </p:custDataLst>
              </p:nvPr>
            </p:nvSpPr>
            <p:spPr>
              <a:xfrm>
                <a:off x="5220319"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96" name="任意多边形: 形状 1295"/>
              <p:cNvSpPr/>
              <p:nvPr>
                <p:custDataLst>
                  <p:tags r:id="rId721"/>
                </p:custDataLst>
              </p:nvPr>
            </p:nvSpPr>
            <p:spPr>
              <a:xfrm>
                <a:off x="5220319"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97" name="任意多边形: 形状 1296"/>
              <p:cNvSpPr/>
              <p:nvPr>
                <p:custDataLst>
                  <p:tags r:id="rId722"/>
                </p:custDataLst>
              </p:nvPr>
            </p:nvSpPr>
            <p:spPr>
              <a:xfrm>
                <a:off x="5220319"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98" name="任意多边形: 形状 1297"/>
              <p:cNvSpPr/>
              <p:nvPr>
                <p:custDataLst>
                  <p:tags r:id="rId723"/>
                </p:custDataLst>
              </p:nvPr>
            </p:nvSpPr>
            <p:spPr>
              <a:xfrm>
                <a:off x="5220319"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99" name="任意多边形: 形状 1298"/>
              <p:cNvSpPr/>
              <p:nvPr>
                <p:custDataLst>
                  <p:tags r:id="rId724"/>
                </p:custDataLst>
              </p:nvPr>
            </p:nvSpPr>
            <p:spPr>
              <a:xfrm>
                <a:off x="5220319"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00" name="任意多边形: 形状 1299"/>
              <p:cNvSpPr/>
              <p:nvPr>
                <p:custDataLst>
                  <p:tags r:id="rId725"/>
                </p:custDataLst>
              </p:nvPr>
            </p:nvSpPr>
            <p:spPr>
              <a:xfrm>
                <a:off x="5220319"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01" name="任意多边形: 形状 1300"/>
              <p:cNvSpPr/>
              <p:nvPr>
                <p:custDataLst>
                  <p:tags r:id="rId726"/>
                </p:custDataLst>
              </p:nvPr>
            </p:nvSpPr>
            <p:spPr>
              <a:xfrm>
                <a:off x="5220319"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02" name="任意多边形: 形状 1301"/>
              <p:cNvSpPr/>
              <p:nvPr>
                <p:custDataLst>
                  <p:tags r:id="rId727"/>
                </p:custDataLst>
              </p:nvPr>
            </p:nvSpPr>
            <p:spPr>
              <a:xfrm>
                <a:off x="5220319"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03" name="任意多边形: 形状 1302"/>
              <p:cNvSpPr/>
              <p:nvPr>
                <p:custDataLst>
                  <p:tags r:id="rId728"/>
                </p:custDataLst>
              </p:nvPr>
            </p:nvSpPr>
            <p:spPr>
              <a:xfrm>
                <a:off x="5220319"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04" name="任意多边形: 形状 1303"/>
              <p:cNvSpPr/>
              <p:nvPr>
                <p:custDataLst>
                  <p:tags r:id="rId729"/>
                </p:custDataLst>
              </p:nvPr>
            </p:nvSpPr>
            <p:spPr>
              <a:xfrm>
                <a:off x="5220319"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05" name="任意多边形: 形状 1304"/>
              <p:cNvSpPr/>
              <p:nvPr>
                <p:custDataLst>
                  <p:tags r:id="rId730"/>
                </p:custDataLst>
              </p:nvPr>
            </p:nvSpPr>
            <p:spPr>
              <a:xfrm>
                <a:off x="5220319"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06" name="任意多边形: 形状 1305"/>
              <p:cNvSpPr/>
              <p:nvPr>
                <p:custDataLst>
                  <p:tags r:id="rId731"/>
                </p:custDataLst>
              </p:nvPr>
            </p:nvSpPr>
            <p:spPr>
              <a:xfrm>
                <a:off x="5220319"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07" name="任意多边形: 形状 1306"/>
              <p:cNvSpPr/>
              <p:nvPr>
                <p:custDataLst>
                  <p:tags r:id="rId732"/>
                </p:custDataLst>
              </p:nvPr>
            </p:nvSpPr>
            <p:spPr>
              <a:xfrm>
                <a:off x="5220319"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08" name="任意多边形: 形状 1307"/>
              <p:cNvSpPr/>
              <p:nvPr>
                <p:custDataLst>
                  <p:tags r:id="rId733"/>
                </p:custDataLst>
              </p:nvPr>
            </p:nvSpPr>
            <p:spPr>
              <a:xfrm>
                <a:off x="5220319"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09" name="任意多边形: 形状 1308"/>
              <p:cNvSpPr/>
              <p:nvPr>
                <p:custDataLst>
                  <p:tags r:id="rId734"/>
                </p:custDataLst>
              </p:nvPr>
            </p:nvSpPr>
            <p:spPr>
              <a:xfrm>
                <a:off x="5220319"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10" name="任意多边形: 形状 1309"/>
              <p:cNvSpPr/>
              <p:nvPr>
                <p:custDataLst>
                  <p:tags r:id="rId735"/>
                </p:custDataLst>
              </p:nvPr>
            </p:nvSpPr>
            <p:spPr>
              <a:xfrm>
                <a:off x="5220319"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11" name="任意多边形: 形状 1310"/>
              <p:cNvSpPr/>
              <p:nvPr>
                <p:custDataLst>
                  <p:tags r:id="rId736"/>
                </p:custDataLst>
              </p:nvPr>
            </p:nvSpPr>
            <p:spPr>
              <a:xfrm>
                <a:off x="5220319"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12" name="任意多边形: 形状 1311"/>
              <p:cNvSpPr/>
              <p:nvPr>
                <p:custDataLst>
                  <p:tags r:id="rId737"/>
                </p:custDataLst>
              </p:nvPr>
            </p:nvSpPr>
            <p:spPr>
              <a:xfrm>
                <a:off x="5220319"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13" name="任意多边形: 形状 1312"/>
              <p:cNvSpPr/>
              <p:nvPr>
                <p:custDataLst>
                  <p:tags r:id="rId738"/>
                </p:custDataLst>
              </p:nvPr>
            </p:nvSpPr>
            <p:spPr>
              <a:xfrm>
                <a:off x="5136275"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14" name="任意多边形: 形状 1313"/>
              <p:cNvSpPr/>
              <p:nvPr>
                <p:custDataLst>
                  <p:tags r:id="rId739"/>
                </p:custDataLst>
              </p:nvPr>
            </p:nvSpPr>
            <p:spPr>
              <a:xfrm>
                <a:off x="5136275"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15" name="任意多边形: 形状 1314"/>
              <p:cNvSpPr/>
              <p:nvPr>
                <p:custDataLst>
                  <p:tags r:id="rId740"/>
                </p:custDataLst>
              </p:nvPr>
            </p:nvSpPr>
            <p:spPr>
              <a:xfrm>
                <a:off x="5136275"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16" name="任意多边形: 形状 1315"/>
              <p:cNvSpPr/>
              <p:nvPr>
                <p:custDataLst>
                  <p:tags r:id="rId741"/>
                </p:custDataLst>
              </p:nvPr>
            </p:nvSpPr>
            <p:spPr>
              <a:xfrm>
                <a:off x="5136275"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17" name="任意多边形: 形状 1316"/>
              <p:cNvSpPr/>
              <p:nvPr>
                <p:custDataLst>
                  <p:tags r:id="rId742"/>
                </p:custDataLst>
              </p:nvPr>
            </p:nvSpPr>
            <p:spPr>
              <a:xfrm>
                <a:off x="5136275"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18" name="任意多边形: 形状 1317"/>
              <p:cNvSpPr/>
              <p:nvPr>
                <p:custDataLst>
                  <p:tags r:id="rId743"/>
                </p:custDataLst>
              </p:nvPr>
            </p:nvSpPr>
            <p:spPr>
              <a:xfrm>
                <a:off x="5136275"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19" name="任意多边形: 形状 1318"/>
              <p:cNvSpPr/>
              <p:nvPr>
                <p:custDataLst>
                  <p:tags r:id="rId744"/>
                </p:custDataLst>
              </p:nvPr>
            </p:nvSpPr>
            <p:spPr>
              <a:xfrm>
                <a:off x="5136275"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20" name="任意多边形: 形状 1319"/>
              <p:cNvSpPr/>
              <p:nvPr>
                <p:custDataLst>
                  <p:tags r:id="rId745"/>
                </p:custDataLst>
              </p:nvPr>
            </p:nvSpPr>
            <p:spPr>
              <a:xfrm>
                <a:off x="5136275"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21" name="任意多边形: 形状 1320"/>
              <p:cNvSpPr/>
              <p:nvPr>
                <p:custDataLst>
                  <p:tags r:id="rId746"/>
                </p:custDataLst>
              </p:nvPr>
            </p:nvSpPr>
            <p:spPr>
              <a:xfrm>
                <a:off x="5136275"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22" name="任意多边形: 形状 1321"/>
              <p:cNvSpPr/>
              <p:nvPr>
                <p:custDataLst>
                  <p:tags r:id="rId747"/>
                </p:custDataLst>
              </p:nvPr>
            </p:nvSpPr>
            <p:spPr>
              <a:xfrm>
                <a:off x="5136275"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23" name="任意多边形: 形状 1322"/>
              <p:cNvSpPr/>
              <p:nvPr>
                <p:custDataLst>
                  <p:tags r:id="rId748"/>
                </p:custDataLst>
              </p:nvPr>
            </p:nvSpPr>
            <p:spPr>
              <a:xfrm>
                <a:off x="5136275"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24" name="任意多边形: 形状 1323"/>
              <p:cNvSpPr/>
              <p:nvPr>
                <p:custDataLst>
                  <p:tags r:id="rId749"/>
                </p:custDataLst>
              </p:nvPr>
            </p:nvSpPr>
            <p:spPr>
              <a:xfrm>
                <a:off x="5136275"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25" name="任意多边形: 形状 1324"/>
              <p:cNvSpPr/>
              <p:nvPr>
                <p:custDataLst>
                  <p:tags r:id="rId750"/>
                </p:custDataLst>
              </p:nvPr>
            </p:nvSpPr>
            <p:spPr>
              <a:xfrm>
                <a:off x="5136275"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26" name="任意多边形: 形状 1325"/>
              <p:cNvSpPr/>
              <p:nvPr>
                <p:custDataLst>
                  <p:tags r:id="rId751"/>
                </p:custDataLst>
              </p:nvPr>
            </p:nvSpPr>
            <p:spPr>
              <a:xfrm>
                <a:off x="5136275"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27" name="任意多边形: 形状 1326"/>
              <p:cNvSpPr/>
              <p:nvPr>
                <p:custDataLst>
                  <p:tags r:id="rId752"/>
                </p:custDataLst>
              </p:nvPr>
            </p:nvSpPr>
            <p:spPr>
              <a:xfrm>
                <a:off x="5136275"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28" name="任意多边形: 形状 1327"/>
              <p:cNvSpPr/>
              <p:nvPr>
                <p:custDataLst>
                  <p:tags r:id="rId753"/>
                </p:custDataLst>
              </p:nvPr>
            </p:nvSpPr>
            <p:spPr>
              <a:xfrm>
                <a:off x="5136275"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29" name="任意多边形: 形状 1328"/>
              <p:cNvSpPr/>
              <p:nvPr>
                <p:custDataLst>
                  <p:tags r:id="rId754"/>
                </p:custDataLst>
              </p:nvPr>
            </p:nvSpPr>
            <p:spPr>
              <a:xfrm>
                <a:off x="5136275"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30" name="任意多边形: 形状 1329"/>
              <p:cNvSpPr/>
              <p:nvPr>
                <p:custDataLst>
                  <p:tags r:id="rId755"/>
                </p:custDataLst>
              </p:nvPr>
            </p:nvSpPr>
            <p:spPr>
              <a:xfrm>
                <a:off x="5136275"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31" name="任意多边形: 形状 1330"/>
              <p:cNvSpPr/>
              <p:nvPr>
                <p:custDataLst>
                  <p:tags r:id="rId756"/>
                </p:custDataLst>
              </p:nvPr>
            </p:nvSpPr>
            <p:spPr>
              <a:xfrm>
                <a:off x="5136275"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32" name="任意多边形: 形状 1331"/>
              <p:cNvSpPr/>
              <p:nvPr>
                <p:custDataLst>
                  <p:tags r:id="rId757"/>
                </p:custDataLst>
              </p:nvPr>
            </p:nvSpPr>
            <p:spPr>
              <a:xfrm>
                <a:off x="5136275"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33" name="任意多边形: 形状 1332"/>
              <p:cNvSpPr/>
              <p:nvPr>
                <p:custDataLst>
                  <p:tags r:id="rId758"/>
                </p:custDataLst>
              </p:nvPr>
            </p:nvSpPr>
            <p:spPr>
              <a:xfrm>
                <a:off x="5136275"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34" name="任意多边形: 形状 1333"/>
              <p:cNvSpPr/>
              <p:nvPr>
                <p:custDataLst>
                  <p:tags r:id="rId759"/>
                </p:custDataLst>
              </p:nvPr>
            </p:nvSpPr>
            <p:spPr>
              <a:xfrm>
                <a:off x="5136275"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35" name="任意多边形: 形状 1334"/>
              <p:cNvSpPr/>
              <p:nvPr>
                <p:custDataLst>
                  <p:tags r:id="rId760"/>
                </p:custDataLst>
              </p:nvPr>
            </p:nvSpPr>
            <p:spPr>
              <a:xfrm>
                <a:off x="5136275"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36" name="任意多边形: 形状 1335"/>
              <p:cNvSpPr/>
              <p:nvPr>
                <p:custDataLst>
                  <p:tags r:id="rId761"/>
                </p:custDataLst>
              </p:nvPr>
            </p:nvSpPr>
            <p:spPr>
              <a:xfrm>
                <a:off x="5052231"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37" name="任意多边形: 形状 1336"/>
              <p:cNvSpPr/>
              <p:nvPr>
                <p:custDataLst>
                  <p:tags r:id="rId762"/>
                </p:custDataLst>
              </p:nvPr>
            </p:nvSpPr>
            <p:spPr>
              <a:xfrm>
                <a:off x="5052231"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38" name="任意多边形: 形状 1337"/>
              <p:cNvSpPr/>
              <p:nvPr>
                <p:custDataLst>
                  <p:tags r:id="rId763"/>
                </p:custDataLst>
              </p:nvPr>
            </p:nvSpPr>
            <p:spPr>
              <a:xfrm>
                <a:off x="5052231"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39" name="任意多边形: 形状 1338"/>
              <p:cNvSpPr/>
              <p:nvPr>
                <p:custDataLst>
                  <p:tags r:id="rId764"/>
                </p:custDataLst>
              </p:nvPr>
            </p:nvSpPr>
            <p:spPr>
              <a:xfrm>
                <a:off x="5052231"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40" name="任意多边形: 形状 1339"/>
              <p:cNvSpPr/>
              <p:nvPr>
                <p:custDataLst>
                  <p:tags r:id="rId765"/>
                </p:custDataLst>
              </p:nvPr>
            </p:nvSpPr>
            <p:spPr>
              <a:xfrm>
                <a:off x="5052231"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41" name="任意多边形: 形状 1340"/>
              <p:cNvSpPr/>
              <p:nvPr>
                <p:custDataLst>
                  <p:tags r:id="rId766"/>
                </p:custDataLst>
              </p:nvPr>
            </p:nvSpPr>
            <p:spPr>
              <a:xfrm>
                <a:off x="5052231"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42" name="任意多边形: 形状 1341"/>
              <p:cNvSpPr/>
              <p:nvPr>
                <p:custDataLst>
                  <p:tags r:id="rId767"/>
                </p:custDataLst>
              </p:nvPr>
            </p:nvSpPr>
            <p:spPr>
              <a:xfrm>
                <a:off x="5052231"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43" name="任意多边形: 形状 1342"/>
              <p:cNvSpPr/>
              <p:nvPr>
                <p:custDataLst>
                  <p:tags r:id="rId768"/>
                </p:custDataLst>
              </p:nvPr>
            </p:nvSpPr>
            <p:spPr>
              <a:xfrm>
                <a:off x="5052231"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44" name="任意多边形: 形状 1343"/>
              <p:cNvSpPr/>
              <p:nvPr>
                <p:custDataLst>
                  <p:tags r:id="rId769"/>
                </p:custDataLst>
              </p:nvPr>
            </p:nvSpPr>
            <p:spPr>
              <a:xfrm>
                <a:off x="5052231"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45" name="任意多边形: 形状 1344"/>
              <p:cNvSpPr/>
              <p:nvPr>
                <p:custDataLst>
                  <p:tags r:id="rId770"/>
                </p:custDataLst>
              </p:nvPr>
            </p:nvSpPr>
            <p:spPr>
              <a:xfrm>
                <a:off x="5052231"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46" name="任意多边形: 形状 1345"/>
              <p:cNvSpPr/>
              <p:nvPr>
                <p:custDataLst>
                  <p:tags r:id="rId771"/>
                </p:custDataLst>
              </p:nvPr>
            </p:nvSpPr>
            <p:spPr>
              <a:xfrm>
                <a:off x="5052231"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47" name="任意多边形: 形状 1346"/>
              <p:cNvSpPr/>
              <p:nvPr>
                <p:custDataLst>
                  <p:tags r:id="rId772"/>
                </p:custDataLst>
              </p:nvPr>
            </p:nvSpPr>
            <p:spPr>
              <a:xfrm>
                <a:off x="5052231"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48" name="任意多边形: 形状 1347"/>
              <p:cNvSpPr/>
              <p:nvPr>
                <p:custDataLst>
                  <p:tags r:id="rId773"/>
                </p:custDataLst>
              </p:nvPr>
            </p:nvSpPr>
            <p:spPr>
              <a:xfrm>
                <a:off x="5052231"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49" name="任意多边形: 形状 1348"/>
              <p:cNvSpPr/>
              <p:nvPr>
                <p:custDataLst>
                  <p:tags r:id="rId774"/>
                </p:custDataLst>
              </p:nvPr>
            </p:nvSpPr>
            <p:spPr>
              <a:xfrm>
                <a:off x="5052231"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50" name="任意多边形: 形状 1349"/>
              <p:cNvSpPr/>
              <p:nvPr>
                <p:custDataLst>
                  <p:tags r:id="rId775"/>
                </p:custDataLst>
              </p:nvPr>
            </p:nvSpPr>
            <p:spPr>
              <a:xfrm>
                <a:off x="5052231"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51" name="任意多边形: 形状 1350"/>
              <p:cNvSpPr/>
              <p:nvPr>
                <p:custDataLst>
                  <p:tags r:id="rId776"/>
                </p:custDataLst>
              </p:nvPr>
            </p:nvSpPr>
            <p:spPr>
              <a:xfrm>
                <a:off x="5052231"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52" name="任意多边形: 形状 1351"/>
              <p:cNvSpPr/>
              <p:nvPr>
                <p:custDataLst>
                  <p:tags r:id="rId777"/>
                </p:custDataLst>
              </p:nvPr>
            </p:nvSpPr>
            <p:spPr>
              <a:xfrm>
                <a:off x="5052231"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53" name="任意多边形: 形状 1352"/>
              <p:cNvSpPr/>
              <p:nvPr>
                <p:custDataLst>
                  <p:tags r:id="rId778"/>
                </p:custDataLst>
              </p:nvPr>
            </p:nvSpPr>
            <p:spPr>
              <a:xfrm>
                <a:off x="5052231"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54" name="任意多边形: 形状 1353"/>
              <p:cNvSpPr/>
              <p:nvPr>
                <p:custDataLst>
                  <p:tags r:id="rId779"/>
                </p:custDataLst>
              </p:nvPr>
            </p:nvSpPr>
            <p:spPr>
              <a:xfrm>
                <a:off x="5052231"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55" name="任意多边形: 形状 1354"/>
              <p:cNvSpPr/>
              <p:nvPr>
                <p:custDataLst>
                  <p:tags r:id="rId780"/>
                </p:custDataLst>
              </p:nvPr>
            </p:nvSpPr>
            <p:spPr>
              <a:xfrm>
                <a:off x="5052231"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56" name="任意多边形: 形状 1355"/>
              <p:cNvSpPr/>
              <p:nvPr>
                <p:custDataLst>
                  <p:tags r:id="rId781"/>
                </p:custDataLst>
              </p:nvPr>
            </p:nvSpPr>
            <p:spPr>
              <a:xfrm>
                <a:off x="5052231"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57" name="任意多边形: 形状 1356"/>
              <p:cNvSpPr/>
              <p:nvPr>
                <p:custDataLst>
                  <p:tags r:id="rId782"/>
                </p:custDataLst>
              </p:nvPr>
            </p:nvSpPr>
            <p:spPr>
              <a:xfrm>
                <a:off x="5052231"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58" name="任意多边形: 形状 1357"/>
              <p:cNvSpPr/>
              <p:nvPr>
                <p:custDataLst>
                  <p:tags r:id="rId783"/>
                </p:custDataLst>
              </p:nvPr>
            </p:nvSpPr>
            <p:spPr>
              <a:xfrm>
                <a:off x="5052231"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59" name="任意多边形: 形状 1358"/>
              <p:cNvSpPr/>
              <p:nvPr>
                <p:custDataLst>
                  <p:tags r:id="rId784"/>
                </p:custDataLst>
              </p:nvPr>
            </p:nvSpPr>
            <p:spPr>
              <a:xfrm>
                <a:off x="4967284"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60" name="任意多边形: 形状 1359"/>
              <p:cNvSpPr/>
              <p:nvPr>
                <p:custDataLst>
                  <p:tags r:id="rId785"/>
                </p:custDataLst>
              </p:nvPr>
            </p:nvSpPr>
            <p:spPr>
              <a:xfrm>
                <a:off x="4967284"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61" name="任意多边形: 形状 1360"/>
              <p:cNvSpPr/>
              <p:nvPr>
                <p:custDataLst>
                  <p:tags r:id="rId786"/>
                </p:custDataLst>
              </p:nvPr>
            </p:nvSpPr>
            <p:spPr>
              <a:xfrm>
                <a:off x="4967284"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62" name="任意多边形: 形状 1361"/>
              <p:cNvSpPr/>
              <p:nvPr>
                <p:custDataLst>
                  <p:tags r:id="rId787"/>
                </p:custDataLst>
              </p:nvPr>
            </p:nvSpPr>
            <p:spPr>
              <a:xfrm>
                <a:off x="4967284"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63" name="任意多边形: 形状 1362"/>
              <p:cNvSpPr/>
              <p:nvPr>
                <p:custDataLst>
                  <p:tags r:id="rId788"/>
                </p:custDataLst>
              </p:nvPr>
            </p:nvSpPr>
            <p:spPr>
              <a:xfrm>
                <a:off x="4967284"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64" name="任意多边形: 形状 1363"/>
              <p:cNvSpPr/>
              <p:nvPr>
                <p:custDataLst>
                  <p:tags r:id="rId789"/>
                </p:custDataLst>
              </p:nvPr>
            </p:nvSpPr>
            <p:spPr>
              <a:xfrm>
                <a:off x="4967284"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65" name="任意多边形: 形状 1364"/>
              <p:cNvSpPr/>
              <p:nvPr>
                <p:custDataLst>
                  <p:tags r:id="rId790"/>
                </p:custDataLst>
              </p:nvPr>
            </p:nvSpPr>
            <p:spPr>
              <a:xfrm>
                <a:off x="4967284"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66" name="任意多边形: 形状 1365"/>
              <p:cNvSpPr/>
              <p:nvPr>
                <p:custDataLst>
                  <p:tags r:id="rId791"/>
                </p:custDataLst>
              </p:nvPr>
            </p:nvSpPr>
            <p:spPr>
              <a:xfrm>
                <a:off x="4967284"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67" name="任意多边形: 形状 1366"/>
              <p:cNvSpPr/>
              <p:nvPr>
                <p:custDataLst>
                  <p:tags r:id="rId792"/>
                </p:custDataLst>
              </p:nvPr>
            </p:nvSpPr>
            <p:spPr>
              <a:xfrm>
                <a:off x="4967284"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68" name="任意多边形: 形状 1367"/>
              <p:cNvSpPr/>
              <p:nvPr>
                <p:custDataLst>
                  <p:tags r:id="rId793"/>
                </p:custDataLst>
              </p:nvPr>
            </p:nvSpPr>
            <p:spPr>
              <a:xfrm>
                <a:off x="4967284"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69" name="任意多边形: 形状 1368"/>
              <p:cNvSpPr/>
              <p:nvPr>
                <p:custDataLst>
                  <p:tags r:id="rId794"/>
                </p:custDataLst>
              </p:nvPr>
            </p:nvSpPr>
            <p:spPr>
              <a:xfrm>
                <a:off x="4967284"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70" name="任意多边形: 形状 1369"/>
              <p:cNvSpPr/>
              <p:nvPr>
                <p:custDataLst>
                  <p:tags r:id="rId795"/>
                </p:custDataLst>
              </p:nvPr>
            </p:nvSpPr>
            <p:spPr>
              <a:xfrm>
                <a:off x="4967284"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71" name="任意多边形: 形状 1370"/>
              <p:cNvSpPr/>
              <p:nvPr>
                <p:custDataLst>
                  <p:tags r:id="rId796"/>
                </p:custDataLst>
              </p:nvPr>
            </p:nvSpPr>
            <p:spPr>
              <a:xfrm>
                <a:off x="4967284"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72" name="任意多边形: 形状 1371"/>
              <p:cNvSpPr/>
              <p:nvPr>
                <p:custDataLst>
                  <p:tags r:id="rId797"/>
                </p:custDataLst>
              </p:nvPr>
            </p:nvSpPr>
            <p:spPr>
              <a:xfrm>
                <a:off x="4967284"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73" name="任意多边形: 形状 1372"/>
              <p:cNvSpPr/>
              <p:nvPr>
                <p:custDataLst>
                  <p:tags r:id="rId798"/>
                </p:custDataLst>
              </p:nvPr>
            </p:nvSpPr>
            <p:spPr>
              <a:xfrm>
                <a:off x="4967284"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74" name="任意多边形: 形状 1373"/>
              <p:cNvSpPr/>
              <p:nvPr>
                <p:custDataLst>
                  <p:tags r:id="rId799"/>
                </p:custDataLst>
              </p:nvPr>
            </p:nvSpPr>
            <p:spPr>
              <a:xfrm>
                <a:off x="4967284"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75" name="任意多边形: 形状 1374"/>
              <p:cNvSpPr/>
              <p:nvPr>
                <p:custDataLst>
                  <p:tags r:id="rId800"/>
                </p:custDataLst>
              </p:nvPr>
            </p:nvSpPr>
            <p:spPr>
              <a:xfrm>
                <a:off x="4967284"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76" name="任意多边形: 形状 1375"/>
              <p:cNvSpPr/>
              <p:nvPr>
                <p:custDataLst>
                  <p:tags r:id="rId801"/>
                </p:custDataLst>
              </p:nvPr>
            </p:nvSpPr>
            <p:spPr>
              <a:xfrm>
                <a:off x="4967284"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77" name="任意多边形: 形状 1376"/>
              <p:cNvSpPr/>
              <p:nvPr>
                <p:custDataLst>
                  <p:tags r:id="rId802"/>
                </p:custDataLst>
              </p:nvPr>
            </p:nvSpPr>
            <p:spPr>
              <a:xfrm>
                <a:off x="4967284"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78" name="任意多边形: 形状 1377"/>
              <p:cNvSpPr/>
              <p:nvPr>
                <p:custDataLst>
                  <p:tags r:id="rId803"/>
                </p:custDataLst>
              </p:nvPr>
            </p:nvSpPr>
            <p:spPr>
              <a:xfrm>
                <a:off x="4967284"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79" name="任意多边形: 形状 1378"/>
              <p:cNvSpPr/>
              <p:nvPr>
                <p:custDataLst>
                  <p:tags r:id="rId804"/>
                </p:custDataLst>
              </p:nvPr>
            </p:nvSpPr>
            <p:spPr>
              <a:xfrm>
                <a:off x="4967284"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80" name="任意多边形: 形状 1379"/>
              <p:cNvSpPr/>
              <p:nvPr>
                <p:custDataLst>
                  <p:tags r:id="rId805"/>
                </p:custDataLst>
              </p:nvPr>
            </p:nvSpPr>
            <p:spPr>
              <a:xfrm>
                <a:off x="4967284"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81" name="任意多边形: 形状 1380"/>
              <p:cNvSpPr/>
              <p:nvPr>
                <p:custDataLst>
                  <p:tags r:id="rId806"/>
                </p:custDataLst>
              </p:nvPr>
            </p:nvSpPr>
            <p:spPr>
              <a:xfrm>
                <a:off x="4967284"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82" name="任意多边形: 形状 1381"/>
              <p:cNvSpPr/>
              <p:nvPr>
                <p:custDataLst>
                  <p:tags r:id="rId807"/>
                </p:custDataLst>
              </p:nvPr>
            </p:nvSpPr>
            <p:spPr>
              <a:xfrm>
                <a:off x="4883240"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83" name="任意多边形: 形状 1382"/>
              <p:cNvSpPr/>
              <p:nvPr>
                <p:custDataLst>
                  <p:tags r:id="rId808"/>
                </p:custDataLst>
              </p:nvPr>
            </p:nvSpPr>
            <p:spPr>
              <a:xfrm>
                <a:off x="4883240"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84" name="任意多边形: 形状 1383"/>
              <p:cNvSpPr/>
              <p:nvPr>
                <p:custDataLst>
                  <p:tags r:id="rId809"/>
                </p:custDataLst>
              </p:nvPr>
            </p:nvSpPr>
            <p:spPr>
              <a:xfrm>
                <a:off x="4883240"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85" name="任意多边形: 形状 1384"/>
              <p:cNvSpPr/>
              <p:nvPr>
                <p:custDataLst>
                  <p:tags r:id="rId810"/>
                </p:custDataLst>
              </p:nvPr>
            </p:nvSpPr>
            <p:spPr>
              <a:xfrm>
                <a:off x="4883240"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86" name="任意多边形: 形状 1385"/>
              <p:cNvSpPr/>
              <p:nvPr>
                <p:custDataLst>
                  <p:tags r:id="rId811"/>
                </p:custDataLst>
              </p:nvPr>
            </p:nvSpPr>
            <p:spPr>
              <a:xfrm>
                <a:off x="4883240"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87" name="任意多边形: 形状 1386"/>
              <p:cNvSpPr/>
              <p:nvPr>
                <p:custDataLst>
                  <p:tags r:id="rId812"/>
                </p:custDataLst>
              </p:nvPr>
            </p:nvSpPr>
            <p:spPr>
              <a:xfrm>
                <a:off x="4883240"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88" name="任意多边形: 形状 1387"/>
              <p:cNvSpPr/>
              <p:nvPr>
                <p:custDataLst>
                  <p:tags r:id="rId813"/>
                </p:custDataLst>
              </p:nvPr>
            </p:nvSpPr>
            <p:spPr>
              <a:xfrm>
                <a:off x="4883240"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89" name="任意多边形: 形状 1388"/>
              <p:cNvSpPr/>
              <p:nvPr>
                <p:custDataLst>
                  <p:tags r:id="rId814"/>
                </p:custDataLst>
              </p:nvPr>
            </p:nvSpPr>
            <p:spPr>
              <a:xfrm>
                <a:off x="4883240"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90" name="任意多边形: 形状 1389"/>
              <p:cNvSpPr/>
              <p:nvPr>
                <p:custDataLst>
                  <p:tags r:id="rId815"/>
                </p:custDataLst>
              </p:nvPr>
            </p:nvSpPr>
            <p:spPr>
              <a:xfrm>
                <a:off x="4883240"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91" name="任意多边形: 形状 1390"/>
              <p:cNvSpPr/>
              <p:nvPr>
                <p:custDataLst>
                  <p:tags r:id="rId816"/>
                </p:custDataLst>
              </p:nvPr>
            </p:nvSpPr>
            <p:spPr>
              <a:xfrm>
                <a:off x="4883240"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92" name="任意多边形: 形状 1391"/>
              <p:cNvSpPr/>
              <p:nvPr>
                <p:custDataLst>
                  <p:tags r:id="rId817"/>
                </p:custDataLst>
              </p:nvPr>
            </p:nvSpPr>
            <p:spPr>
              <a:xfrm>
                <a:off x="4883240"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93" name="任意多边形: 形状 1392"/>
              <p:cNvSpPr/>
              <p:nvPr>
                <p:custDataLst>
                  <p:tags r:id="rId818"/>
                </p:custDataLst>
              </p:nvPr>
            </p:nvSpPr>
            <p:spPr>
              <a:xfrm>
                <a:off x="4883240"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94" name="任意多边形: 形状 1393"/>
              <p:cNvSpPr/>
              <p:nvPr>
                <p:custDataLst>
                  <p:tags r:id="rId819"/>
                </p:custDataLst>
              </p:nvPr>
            </p:nvSpPr>
            <p:spPr>
              <a:xfrm>
                <a:off x="4883240"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95" name="任意多边形: 形状 1394"/>
              <p:cNvSpPr/>
              <p:nvPr>
                <p:custDataLst>
                  <p:tags r:id="rId820"/>
                </p:custDataLst>
              </p:nvPr>
            </p:nvSpPr>
            <p:spPr>
              <a:xfrm>
                <a:off x="4883240"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96" name="任意多边形: 形状 1395"/>
              <p:cNvSpPr/>
              <p:nvPr>
                <p:custDataLst>
                  <p:tags r:id="rId821"/>
                </p:custDataLst>
              </p:nvPr>
            </p:nvSpPr>
            <p:spPr>
              <a:xfrm>
                <a:off x="4883240"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97" name="任意多边形: 形状 1396"/>
              <p:cNvSpPr/>
              <p:nvPr>
                <p:custDataLst>
                  <p:tags r:id="rId822"/>
                </p:custDataLst>
              </p:nvPr>
            </p:nvSpPr>
            <p:spPr>
              <a:xfrm>
                <a:off x="4883240"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98" name="任意多边形: 形状 1397"/>
              <p:cNvSpPr/>
              <p:nvPr>
                <p:custDataLst>
                  <p:tags r:id="rId823"/>
                </p:custDataLst>
              </p:nvPr>
            </p:nvSpPr>
            <p:spPr>
              <a:xfrm>
                <a:off x="4883240"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99" name="任意多边形: 形状 1398"/>
              <p:cNvSpPr/>
              <p:nvPr>
                <p:custDataLst>
                  <p:tags r:id="rId824"/>
                </p:custDataLst>
              </p:nvPr>
            </p:nvSpPr>
            <p:spPr>
              <a:xfrm>
                <a:off x="4883240"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00" name="任意多边形: 形状 1399"/>
              <p:cNvSpPr/>
              <p:nvPr>
                <p:custDataLst>
                  <p:tags r:id="rId825"/>
                </p:custDataLst>
              </p:nvPr>
            </p:nvSpPr>
            <p:spPr>
              <a:xfrm>
                <a:off x="4883240"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01" name="任意多边形: 形状 1400"/>
              <p:cNvSpPr/>
              <p:nvPr>
                <p:custDataLst>
                  <p:tags r:id="rId826"/>
                </p:custDataLst>
              </p:nvPr>
            </p:nvSpPr>
            <p:spPr>
              <a:xfrm>
                <a:off x="4883240"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02" name="任意多边形: 形状 1401"/>
              <p:cNvSpPr/>
              <p:nvPr>
                <p:custDataLst>
                  <p:tags r:id="rId827"/>
                </p:custDataLst>
              </p:nvPr>
            </p:nvSpPr>
            <p:spPr>
              <a:xfrm>
                <a:off x="4883240"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03" name="任意多边形: 形状 1402"/>
              <p:cNvSpPr/>
              <p:nvPr>
                <p:custDataLst>
                  <p:tags r:id="rId828"/>
                </p:custDataLst>
              </p:nvPr>
            </p:nvSpPr>
            <p:spPr>
              <a:xfrm>
                <a:off x="4883240"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04" name="任意多边形: 形状 1403"/>
              <p:cNvSpPr/>
              <p:nvPr>
                <p:custDataLst>
                  <p:tags r:id="rId829"/>
                </p:custDataLst>
              </p:nvPr>
            </p:nvSpPr>
            <p:spPr>
              <a:xfrm>
                <a:off x="4883240"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05" name="任意多边形: 形状 1404"/>
              <p:cNvSpPr/>
              <p:nvPr>
                <p:custDataLst>
                  <p:tags r:id="rId830"/>
                </p:custDataLst>
              </p:nvPr>
            </p:nvSpPr>
            <p:spPr>
              <a:xfrm>
                <a:off x="4799197"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06" name="任意多边形: 形状 1405"/>
              <p:cNvSpPr/>
              <p:nvPr>
                <p:custDataLst>
                  <p:tags r:id="rId831"/>
                </p:custDataLst>
              </p:nvPr>
            </p:nvSpPr>
            <p:spPr>
              <a:xfrm>
                <a:off x="4799197"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07" name="任意多边形: 形状 1406"/>
              <p:cNvSpPr/>
              <p:nvPr>
                <p:custDataLst>
                  <p:tags r:id="rId832"/>
                </p:custDataLst>
              </p:nvPr>
            </p:nvSpPr>
            <p:spPr>
              <a:xfrm>
                <a:off x="4799197"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08" name="任意多边形: 形状 1407"/>
              <p:cNvSpPr/>
              <p:nvPr>
                <p:custDataLst>
                  <p:tags r:id="rId833"/>
                </p:custDataLst>
              </p:nvPr>
            </p:nvSpPr>
            <p:spPr>
              <a:xfrm>
                <a:off x="4799197"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09" name="任意多边形: 形状 1408"/>
              <p:cNvSpPr/>
              <p:nvPr>
                <p:custDataLst>
                  <p:tags r:id="rId834"/>
                </p:custDataLst>
              </p:nvPr>
            </p:nvSpPr>
            <p:spPr>
              <a:xfrm>
                <a:off x="4799197"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10" name="任意多边形: 形状 1409"/>
              <p:cNvSpPr/>
              <p:nvPr>
                <p:custDataLst>
                  <p:tags r:id="rId835"/>
                </p:custDataLst>
              </p:nvPr>
            </p:nvSpPr>
            <p:spPr>
              <a:xfrm>
                <a:off x="4799197"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11" name="任意多边形: 形状 1410"/>
              <p:cNvSpPr/>
              <p:nvPr>
                <p:custDataLst>
                  <p:tags r:id="rId836"/>
                </p:custDataLst>
              </p:nvPr>
            </p:nvSpPr>
            <p:spPr>
              <a:xfrm>
                <a:off x="4799197"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12" name="任意多边形: 形状 1411"/>
              <p:cNvSpPr/>
              <p:nvPr>
                <p:custDataLst>
                  <p:tags r:id="rId837"/>
                </p:custDataLst>
              </p:nvPr>
            </p:nvSpPr>
            <p:spPr>
              <a:xfrm>
                <a:off x="4799197"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13" name="任意多边形: 形状 1412"/>
              <p:cNvSpPr/>
              <p:nvPr>
                <p:custDataLst>
                  <p:tags r:id="rId838"/>
                </p:custDataLst>
              </p:nvPr>
            </p:nvSpPr>
            <p:spPr>
              <a:xfrm>
                <a:off x="4799197"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14" name="任意多边形: 形状 1413"/>
              <p:cNvSpPr/>
              <p:nvPr>
                <p:custDataLst>
                  <p:tags r:id="rId839"/>
                </p:custDataLst>
              </p:nvPr>
            </p:nvSpPr>
            <p:spPr>
              <a:xfrm>
                <a:off x="4799197"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15" name="任意多边形: 形状 1414"/>
              <p:cNvSpPr/>
              <p:nvPr>
                <p:custDataLst>
                  <p:tags r:id="rId840"/>
                </p:custDataLst>
              </p:nvPr>
            </p:nvSpPr>
            <p:spPr>
              <a:xfrm>
                <a:off x="4799197"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16" name="任意多边形: 形状 1415"/>
              <p:cNvSpPr/>
              <p:nvPr>
                <p:custDataLst>
                  <p:tags r:id="rId841"/>
                </p:custDataLst>
              </p:nvPr>
            </p:nvSpPr>
            <p:spPr>
              <a:xfrm>
                <a:off x="4799197"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17" name="任意多边形: 形状 1416"/>
              <p:cNvSpPr/>
              <p:nvPr>
                <p:custDataLst>
                  <p:tags r:id="rId842"/>
                </p:custDataLst>
              </p:nvPr>
            </p:nvSpPr>
            <p:spPr>
              <a:xfrm>
                <a:off x="4799197"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18" name="任意多边形: 形状 1417"/>
              <p:cNvSpPr/>
              <p:nvPr>
                <p:custDataLst>
                  <p:tags r:id="rId843"/>
                </p:custDataLst>
              </p:nvPr>
            </p:nvSpPr>
            <p:spPr>
              <a:xfrm>
                <a:off x="4799197"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19" name="任意多边形: 形状 1418"/>
              <p:cNvSpPr/>
              <p:nvPr>
                <p:custDataLst>
                  <p:tags r:id="rId844"/>
                </p:custDataLst>
              </p:nvPr>
            </p:nvSpPr>
            <p:spPr>
              <a:xfrm>
                <a:off x="4799197"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20" name="任意多边形: 形状 1419"/>
              <p:cNvSpPr/>
              <p:nvPr>
                <p:custDataLst>
                  <p:tags r:id="rId845"/>
                </p:custDataLst>
              </p:nvPr>
            </p:nvSpPr>
            <p:spPr>
              <a:xfrm>
                <a:off x="4799197"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21" name="任意多边形: 形状 1420"/>
              <p:cNvSpPr/>
              <p:nvPr>
                <p:custDataLst>
                  <p:tags r:id="rId846"/>
                </p:custDataLst>
              </p:nvPr>
            </p:nvSpPr>
            <p:spPr>
              <a:xfrm>
                <a:off x="4799197"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22" name="任意多边形: 形状 1421"/>
              <p:cNvSpPr/>
              <p:nvPr>
                <p:custDataLst>
                  <p:tags r:id="rId847"/>
                </p:custDataLst>
              </p:nvPr>
            </p:nvSpPr>
            <p:spPr>
              <a:xfrm>
                <a:off x="4799197"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23" name="任意多边形: 形状 1422"/>
              <p:cNvSpPr/>
              <p:nvPr>
                <p:custDataLst>
                  <p:tags r:id="rId848"/>
                </p:custDataLst>
              </p:nvPr>
            </p:nvSpPr>
            <p:spPr>
              <a:xfrm>
                <a:off x="4799197"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24" name="任意多边形: 形状 1423"/>
              <p:cNvSpPr/>
              <p:nvPr>
                <p:custDataLst>
                  <p:tags r:id="rId849"/>
                </p:custDataLst>
              </p:nvPr>
            </p:nvSpPr>
            <p:spPr>
              <a:xfrm>
                <a:off x="4799197"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25" name="任意多边形: 形状 1424"/>
              <p:cNvSpPr/>
              <p:nvPr>
                <p:custDataLst>
                  <p:tags r:id="rId850"/>
                </p:custDataLst>
              </p:nvPr>
            </p:nvSpPr>
            <p:spPr>
              <a:xfrm>
                <a:off x="4799197"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26" name="任意多边形: 形状 1425"/>
              <p:cNvSpPr/>
              <p:nvPr>
                <p:custDataLst>
                  <p:tags r:id="rId851"/>
                </p:custDataLst>
              </p:nvPr>
            </p:nvSpPr>
            <p:spPr>
              <a:xfrm>
                <a:off x="4799197"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27" name="任意多边形: 形状 1426"/>
              <p:cNvSpPr/>
              <p:nvPr>
                <p:custDataLst>
                  <p:tags r:id="rId852"/>
                </p:custDataLst>
              </p:nvPr>
            </p:nvSpPr>
            <p:spPr>
              <a:xfrm>
                <a:off x="4799197"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28" name="任意多边形: 形状 1427"/>
              <p:cNvSpPr/>
              <p:nvPr>
                <p:custDataLst>
                  <p:tags r:id="rId853"/>
                </p:custDataLst>
              </p:nvPr>
            </p:nvSpPr>
            <p:spPr>
              <a:xfrm>
                <a:off x="4714249"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29" name="任意多边形: 形状 1428"/>
              <p:cNvSpPr/>
              <p:nvPr>
                <p:custDataLst>
                  <p:tags r:id="rId854"/>
                </p:custDataLst>
              </p:nvPr>
            </p:nvSpPr>
            <p:spPr>
              <a:xfrm>
                <a:off x="4714249"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30" name="任意多边形: 形状 1429"/>
              <p:cNvSpPr/>
              <p:nvPr>
                <p:custDataLst>
                  <p:tags r:id="rId855"/>
                </p:custDataLst>
              </p:nvPr>
            </p:nvSpPr>
            <p:spPr>
              <a:xfrm>
                <a:off x="4714249"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31" name="任意多边形: 形状 1430"/>
              <p:cNvSpPr/>
              <p:nvPr>
                <p:custDataLst>
                  <p:tags r:id="rId856"/>
                </p:custDataLst>
              </p:nvPr>
            </p:nvSpPr>
            <p:spPr>
              <a:xfrm>
                <a:off x="4714249"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32" name="任意多边形: 形状 1431"/>
              <p:cNvSpPr/>
              <p:nvPr>
                <p:custDataLst>
                  <p:tags r:id="rId857"/>
                </p:custDataLst>
              </p:nvPr>
            </p:nvSpPr>
            <p:spPr>
              <a:xfrm>
                <a:off x="4714249"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33" name="任意多边形: 形状 1432"/>
              <p:cNvSpPr/>
              <p:nvPr>
                <p:custDataLst>
                  <p:tags r:id="rId858"/>
                </p:custDataLst>
              </p:nvPr>
            </p:nvSpPr>
            <p:spPr>
              <a:xfrm>
                <a:off x="4714249"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34" name="任意多边形: 形状 1433"/>
              <p:cNvSpPr/>
              <p:nvPr>
                <p:custDataLst>
                  <p:tags r:id="rId859"/>
                </p:custDataLst>
              </p:nvPr>
            </p:nvSpPr>
            <p:spPr>
              <a:xfrm>
                <a:off x="4714249"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35" name="任意多边形: 形状 1434"/>
              <p:cNvSpPr/>
              <p:nvPr>
                <p:custDataLst>
                  <p:tags r:id="rId860"/>
                </p:custDataLst>
              </p:nvPr>
            </p:nvSpPr>
            <p:spPr>
              <a:xfrm>
                <a:off x="4714249"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36" name="任意多边形: 形状 1435"/>
              <p:cNvSpPr/>
              <p:nvPr>
                <p:custDataLst>
                  <p:tags r:id="rId861"/>
                </p:custDataLst>
              </p:nvPr>
            </p:nvSpPr>
            <p:spPr>
              <a:xfrm>
                <a:off x="4714249"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37" name="任意多边形: 形状 1436"/>
              <p:cNvSpPr/>
              <p:nvPr>
                <p:custDataLst>
                  <p:tags r:id="rId862"/>
                </p:custDataLst>
              </p:nvPr>
            </p:nvSpPr>
            <p:spPr>
              <a:xfrm>
                <a:off x="4714249"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38" name="任意多边形: 形状 1437"/>
              <p:cNvSpPr/>
              <p:nvPr>
                <p:custDataLst>
                  <p:tags r:id="rId863"/>
                </p:custDataLst>
              </p:nvPr>
            </p:nvSpPr>
            <p:spPr>
              <a:xfrm>
                <a:off x="4714249"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39" name="任意多边形: 形状 1438"/>
              <p:cNvSpPr/>
              <p:nvPr>
                <p:custDataLst>
                  <p:tags r:id="rId864"/>
                </p:custDataLst>
              </p:nvPr>
            </p:nvSpPr>
            <p:spPr>
              <a:xfrm>
                <a:off x="4714249"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40" name="任意多边形: 形状 1439"/>
              <p:cNvSpPr/>
              <p:nvPr>
                <p:custDataLst>
                  <p:tags r:id="rId865"/>
                </p:custDataLst>
              </p:nvPr>
            </p:nvSpPr>
            <p:spPr>
              <a:xfrm>
                <a:off x="4714249"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41" name="任意多边形: 形状 1440"/>
              <p:cNvSpPr/>
              <p:nvPr>
                <p:custDataLst>
                  <p:tags r:id="rId866"/>
                </p:custDataLst>
              </p:nvPr>
            </p:nvSpPr>
            <p:spPr>
              <a:xfrm>
                <a:off x="4714249"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42" name="任意多边形: 形状 1441"/>
              <p:cNvSpPr/>
              <p:nvPr>
                <p:custDataLst>
                  <p:tags r:id="rId867"/>
                </p:custDataLst>
              </p:nvPr>
            </p:nvSpPr>
            <p:spPr>
              <a:xfrm>
                <a:off x="4714249"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43" name="任意多边形: 形状 1442"/>
              <p:cNvSpPr/>
              <p:nvPr>
                <p:custDataLst>
                  <p:tags r:id="rId868"/>
                </p:custDataLst>
              </p:nvPr>
            </p:nvSpPr>
            <p:spPr>
              <a:xfrm>
                <a:off x="4714249"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44" name="任意多边形: 形状 1443"/>
              <p:cNvSpPr/>
              <p:nvPr>
                <p:custDataLst>
                  <p:tags r:id="rId869"/>
                </p:custDataLst>
              </p:nvPr>
            </p:nvSpPr>
            <p:spPr>
              <a:xfrm>
                <a:off x="4714249"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45" name="任意多边形: 形状 1444"/>
              <p:cNvSpPr/>
              <p:nvPr>
                <p:custDataLst>
                  <p:tags r:id="rId870"/>
                </p:custDataLst>
              </p:nvPr>
            </p:nvSpPr>
            <p:spPr>
              <a:xfrm>
                <a:off x="4714249"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46" name="任意多边形: 形状 1445"/>
              <p:cNvSpPr/>
              <p:nvPr>
                <p:custDataLst>
                  <p:tags r:id="rId871"/>
                </p:custDataLst>
              </p:nvPr>
            </p:nvSpPr>
            <p:spPr>
              <a:xfrm>
                <a:off x="4714249"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47" name="任意多边形: 形状 1446"/>
              <p:cNvSpPr/>
              <p:nvPr>
                <p:custDataLst>
                  <p:tags r:id="rId872"/>
                </p:custDataLst>
              </p:nvPr>
            </p:nvSpPr>
            <p:spPr>
              <a:xfrm>
                <a:off x="4714249"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48" name="任意多边形: 形状 1447"/>
              <p:cNvSpPr/>
              <p:nvPr>
                <p:custDataLst>
                  <p:tags r:id="rId873"/>
                </p:custDataLst>
              </p:nvPr>
            </p:nvSpPr>
            <p:spPr>
              <a:xfrm>
                <a:off x="4714249"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49" name="任意多边形: 形状 1448"/>
              <p:cNvSpPr/>
              <p:nvPr>
                <p:custDataLst>
                  <p:tags r:id="rId874"/>
                </p:custDataLst>
              </p:nvPr>
            </p:nvSpPr>
            <p:spPr>
              <a:xfrm>
                <a:off x="4714249"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50" name="任意多边形: 形状 1449"/>
              <p:cNvSpPr/>
              <p:nvPr>
                <p:custDataLst>
                  <p:tags r:id="rId875"/>
                </p:custDataLst>
              </p:nvPr>
            </p:nvSpPr>
            <p:spPr>
              <a:xfrm>
                <a:off x="4714249"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51" name="任意多边形: 形状 1450"/>
              <p:cNvSpPr/>
              <p:nvPr>
                <p:custDataLst>
                  <p:tags r:id="rId876"/>
                </p:custDataLst>
              </p:nvPr>
            </p:nvSpPr>
            <p:spPr>
              <a:xfrm>
                <a:off x="4630206"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52" name="任意多边形: 形状 1451"/>
              <p:cNvSpPr/>
              <p:nvPr>
                <p:custDataLst>
                  <p:tags r:id="rId877"/>
                </p:custDataLst>
              </p:nvPr>
            </p:nvSpPr>
            <p:spPr>
              <a:xfrm>
                <a:off x="4630206"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53" name="任意多边形: 形状 1452"/>
              <p:cNvSpPr/>
              <p:nvPr>
                <p:custDataLst>
                  <p:tags r:id="rId878"/>
                </p:custDataLst>
              </p:nvPr>
            </p:nvSpPr>
            <p:spPr>
              <a:xfrm>
                <a:off x="4630206"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54" name="任意多边形: 形状 1453"/>
              <p:cNvSpPr/>
              <p:nvPr>
                <p:custDataLst>
                  <p:tags r:id="rId879"/>
                </p:custDataLst>
              </p:nvPr>
            </p:nvSpPr>
            <p:spPr>
              <a:xfrm>
                <a:off x="4630206"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55" name="任意多边形: 形状 1454"/>
              <p:cNvSpPr/>
              <p:nvPr>
                <p:custDataLst>
                  <p:tags r:id="rId880"/>
                </p:custDataLst>
              </p:nvPr>
            </p:nvSpPr>
            <p:spPr>
              <a:xfrm>
                <a:off x="4630206"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56" name="任意多边形: 形状 1455"/>
              <p:cNvSpPr/>
              <p:nvPr>
                <p:custDataLst>
                  <p:tags r:id="rId881"/>
                </p:custDataLst>
              </p:nvPr>
            </p:nvSpPr>
            <p:spPr>
              <a:xfrm>
                <a:off x="4630206"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57" name="任意多边形: 形状 1456"/>
              <p:cNvSpPr/>
              <p:nvPr>
                <p:custDataLst>
                  <p:tags r:id="rId882"/>
                </p:custDataLst>
              </p:nvPr>
            </p:nvSpPr>
            <p:spPr>
              <a:xfrm>
                <a:off x="4630206"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58" name="任意多边形: 形状 1457"/>
              <p:cNvSpPr/>
              <p:nvPr>
                <p:custDataLst>
                  <p:tags r:id="rId883"/>
                </p:custDataLst>
              </p:nvPr>
            </p:nvSpPr>
            <p:spPr>
              <a:xfrm>
                <a:off x="4630206"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59" name="任意多边形: 形状 1458"/>
              <p:cNvSpPr/>
              <p:nvPr>
                <p:custDataLst>
                  <p:tags r:id="rId884"/>
                </p:custDataLst>
              </p:nvPr>
            </p:nvSpPr>
            <p:spPr>
              <a:xfrm>
                <a:off x="4630206"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60" name="任意多边形: 形状 1459"/>
              <p:cNvSpPr/>
              <p:nvPr>
                <p:custDataLst>
                  <p:tags r:id="rId885"/>
                </p:custDataLst>
              </p:nvPr>
            </p:nvSpPr>
            <p:spPr>
              <a:xfrm>
                <a:off x="4630206"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61" name="任意多边形: 形状 1460"/>
              <p:cNvSpPr/>
              <p:nvPr>
                <p:custDataLst>
                  <p:tags r:id="rId886"/>
                </p:custDataLst>
              </p:nvPr>
            </p:nvSpPr>
            <p:spPr>
              <a:xfrm>
                <a:off x="4630206"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62" name="任意多边形: 形状 1461"/>
              <p:cNvSpPr/>
              <p:nvPr>
                <p:custDataLst>
                  <p:tags r:id="rId887"/>
                </p:custDataLst>
              </p:nvPr>
            </p:nvSpPr>
            <p:spPr>
              <a:xfrm>
                <a:off x="4630206"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63" name="任意多边形: 形状 1462"/>
              <p:cNvSpPr/>
              <p:nvPr>
                <p:custDataLst>
                  <p:tags r:id="rId888"/>
                </p:custDataLst>
              </p:nvPr>
            </p:nvSpPr>
            <p:spPr>
              <a:xfrm>
                <a:off x="4630206"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64" name="任意多边形: 形状 1463"/>
              <p:cNvSpPr/>
              <p:nvPr>
                <p:custDataLst>
                  <p:tags r:id="rId889"/>
                </p:custDataLst>
              </p:nvPr>
            </p:nvSpPr>
            <p:spPr>
              <a:xfrm>
                <a:off x="4630206"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65" name="任意多边形: 形状 1464"/>
              <p:cNvSpPr/>
              <p:nvPr>
                <p:custDataLst>
                  <p:tags r:id="rId890"/>
                </p:custDataLst>
              </p:nvPr>
            </p:nvSpPr>
            <p:spPr>
              <a:xfrm>
                <a:off x="4630206"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66" name="任意多边形: 形状 1465"/>
              <p:cNvSpPr/>
              <p:nvPr>
                <p:custDataLst>
                  <p:tags r:id="rId891"/>
                </p:custDataLst>
              </p:nvPr>
            </p:nvSpPr>
            <p:spPr>
              <a:xfrm>
                <a:off x="4630206"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67" name="任意多边形: 形状 1466"/>
              <p:cNvSpPr/>
              <p:nvPr>
                <p:custDataLst>
                  <p:tags r:id="rId892"/>
                </p:custDataLst>
              </p:nvPr>
            </p:nvSpPr>
            <p:spPr>
              <a:xfrm>
                <a:off x="4630206"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68" name="任意多边形: 形状 1467"/>
              <p:cNvSpPr/>
              <p:nvPr>
                <p:custDataLst>
                  <p:tags r:id="rId893"/>
                </p:custDataLst>
              </p:nvPr>
            </p:nvSpPr>
            <p:spPr>
              <a:xfrm>
                <a:off x="4630206"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69" name="任意多边形: 形状 1468"/>
              <p:cNvSpPr/>
              <p:nvPr>
                <p:custDataLst>
                  <p:tags r:id="rId894"/>
                </p:custDataLst>
              </p:nvPr>
            </p:nvSpPr>
            <p:spPr>
              <a:xfrm>
                <a:off x="4630206"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70" name="任意多边形: 形状 1469"/>
              <p:cNvSpPr/>
              <p:nvPr>
                <p:custDataLst>
                  <p:tags r:id="rId895"/>
                </p:custDataLst>
              </p:nvPr>
            </p:nvSpPr>
            <p:spPr>
              <a:xfrm>
                <a:off x="4630206"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71" name="任意多边形: 形状 1470"/>
              <p:cNvSpPr/>
              <p:nvPr>
                <p:custDataLst>
                  <p:tags r:id="rId896"/>
                </p:custDataLst>
              </p:nvPr>
            </p:nvSpPr>
            <p:spPr>
              <a:xfrm>
                <a:off x="4630206"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72" name="任意多边形: 形状 1471"/>
              <p:cNvSpPr/>
              <p:nvPr>
                <p:custDataLst>
                  <p:tags r:id="rId897"/>
                </p:custDataLst>
              </p:nvPr>
            </p:nvSpPr>
            <p:spPr>
              <a:xfrm>
                <a:off x="4630206"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73" name="任意多边形: 形状 1472"/>
              <p:cNvSpPr/>
              <p:nvPr>
                <p:custDataLst>
                  <p:tags r:id="rId898"/>
                </p:custDataLst>
              </p:nvPr>
            </p:nvSpPr>
            <p:spPr>
              <a:xfrm>
                <a:off x="4630206"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74" name="任意多边形: 形状 1473"/>
              <p:cNvSpPr/>
              <p:nvPr>
                <p:custDataLst>
                  <p:tags r:id="rId899"/>
                </p:custDataLst>
              </p:nvPr>
            </p:nvSpPr>
            <p:spPr>
              <a:xfrm>
                <a:off x="4545258"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75" name="任意多边形: 形状 1474"/>
              <p:cNvSpPr/>
              <p:nvPr>
                <p:custDataLst>
                  <p:tags r:id="rId900"/>
                </p:custDataLst>
              </p:nvPr>
            </p:nvSpPr>
            <p:spPr>
              <a:xfrm>
                <a:off x="4545258"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76" name="任意多边形: 形状 1475"/>
              <p:cNvSpPr/>
              <p:nvPr>
                <p:custDataLst>
                  <p:tags r:id="rId901"/>
                </p:custDataLst>
              </p:nvPr>
            </p:nvSpPr>
            <p:spPr>
              <a:xfrm>
                <a:off x="4545258"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77" name="任意多边形: 形状 1476"/>
              <p:cNvSpPr/>
              <p:nvPr>
                <p:custDataLst>
                  <p:tags r:id="rId902"/>
                </p:custDataLst>
              </p:nvPr>
            </p:nvSpPr>
            <p:spPr>
              <a:xfrm>
                <a:off x="4545258"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78" name="任意多边形: 形状 1477"/>
              <p:cNvSpPr/>
              <p:nvPr>
                <p:custDataLst>
                  <p:tags r:id="rId903"/>
                </p:custDataLst>
              </p:nvPr>
            </p:nvSpPr>
            <p:spPr>
              <a:xfrm>
                <a:off x="4545258"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79" name="任意多边形: 形状 1478"/>
              <p:cNvSpPr/>
              <p:nvPr>
                <p:custDataLst>
                  <p:tags r:id="rId904"/>
                </p:custDataLst>
              </p:nvPr>
            </p:nvSpPr>
            <p:spPr>
              <a:xfrm>
                <a:off x="4545258"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80" name="任意多边形: 形状 1479"/>
              <p:cNvSpPr/>
              <p:nvPr>
                <p:custDataLst>
                  <p:tags r:id="rId905"/>
                </p:custDataLst>
              </p:nvPr>
            </p:nvSpPr>
            <p:spPr>
              <a:xfrm>
                <a:off x="4545258"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81" name="任意多边形: 形状 1480"/>
              <p:cNvSpPr/>
              <p:nvPr>
                <p:custDataLst>
                  <p:tags r:id="rId906"/>
                </p:custDataLst>
              </p:nvPr>
            </p:nvSpPr>
            <p:spPr>
              <a:xfrm>
                <a:off x="4545258"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82" name="任意多边形: 形状 1481"/>
              <p:cNvSpPr/>
              <p:nvPr>
                <p:custDataLst>
                  <p:tags r:id="rId907"/>
                </p:custDataLst>
              </p:nvPr>
            </p:nvSpPr>
            <p:spPr>
              <a:xfrm>
                <a:off x="4545258"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83" name="任意多边形: 形状 1482"/>
              <p:cNvSpPr/>
              <p:nvPr>
                <p:custDataLst>
                  <p:tags r:id="rId908"/>
                </p:custDataLst>
              </p:nvPr>
            </p:nvSpPr>
            <p:spPr>
              <a:xfrm>
                <a:off x="4545258"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84" name="任意多边形: 形状 1483"/>
              <p:cNvSpPr/>
              <p:nvPr>
                <p:custDataLst>
                  <p:tags r:id="rId909"/>
                </p:custDataLst>
              </p:nvPr>
            </p:nvSpPr>
            <p:spPr>
              <a:xfrm>
                <a:off x="4545258"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85" name="任意多边形: 形状 1484"/>
              <p:cNvSpPr/>
              <p:nvPr>
                <p:custDataLst>
                  <p:tags r:id="rId910"/>
                </p:custDataLst>
              </p:nvPr>
            </p:nvSpPr>
            <p:spPr>
              <a:xfrm>
                <a:off x="4545258"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86" name="任意多边形: 形状 1485"/>
              <p:cNvSpPr/>
              <p:nvPr>
                <p:custDataLst>
                  <p:tags r:id="rId911"/>
                </p:custDataLst>
              </p:nvPr>
            </p:nvSpPr>
            <p:spPr>
              <a:xfrm>
                <a:off x="4545258"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87" name="任意多边形: 形状 1486"/>
              <p:cNvSpPr/>
              <p:nvPr>
                <p:custDataLst>
                  <p:tags r:id="rId912"/>
                </p:custDataLst>
              </p:nvPr>
            </p:nvSpPr>
            <p:spPr>
              <a:xfrm>
                <a:off x="4545258"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88" name="任意多边形: 形状 1487"/>
              <p:cNvSpPr/>
              <p:nvPr>
                <p:custDataLst>
                  <p:tags r:id="rId913"/>
                </p:custDataLst>
              </p:nvPr>
            </p:nvSpPr>
            <p:spPr>
              <a:xfrm>
                <a:off x="4545258"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89" name="任意多边形: 形状 1488"/>
              <p:cNvSpPr/>
              <p:nvPr>
                <p:custDataLst>
                  <p:tags r:id="rId914"/>
                </p:custDataLst>
              </p:nvPr>
            </p:nvSpPr>
            <p:spPr>
              <a:xfrm>
                <a:off x="4545258"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90" name="任意多边形: 形状 1489"/>
              <p:cNvSpPr/>
              <p:nvPr>
                <p:custDataLst>
                  <p:tags r:id="rId915"/>
                </p:custDataLst>
              </p:nvPr>
            </p:nvSpPr>
            <p:spPr>
              <a:xfrm>
                <a:off x="4545258"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91" name="任意多边形: 形状 1490"/>
              <p:cNvSpPr/>
              <p:nvPr>
                <p:custDataLst>
                  <p:tags r:id="rId916"/>
                </p:custDataLst>
              </p:nvPr>
            </p:nvSpPr>
            <p:spPr>
              <a:xfrm>
                <a:off x="4545258"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92" name="任意多边形: 形状 1491"/>
              <p:cNvSpPr/>
              <p:nvPr>
                <p:custDataLst>
                  <p:tags r:id="rId917"/>
                </p:custDataLst>
              </p:nvPr>
            </p:nvSpPr>
            <p:spPr>
              <a:xfrm>
                <a:off x="4545258"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93" name="任意多边形: 形状 1492"/>
              <p:cNvSpPr/>
              <p:nvPr>
                <p:custDataLst>
                  <p:tags r:id="rId918"/>
                </p:custDataLst>
              </p:nvPr>
            </p:nvSpPr>
            <p:spPr>
              <a:xfrm>
                <a:off x="4545258"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94" name="任意多边形: 形状 1493"/>
              <p:cNvSpPr/>
              <p:nvPr>
                <p:custDataLst>
                  <p:tags r:id="rId919"/>
                </p:custDataLst>
              </p:nvPr>
            </p:nvSpPr>
            <p:spPr>
              <a:xfrm>
                <a:off x="4545258"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95" name="任意多边形: 形状 1494"/>
              <p:cNvSpPr/>
              <p:nvPr>
                <p:custDataLst>
                  <p:tags r:id="rId920"/>
                </p:custDataLst>
              </p:nvPr>
            </p:nvSpPr>
            <p:spPr>
              <a:xfrm>
                <a:off x="4545258"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96" name="任意多边形: 形状 1495"/>
              <p:cNvSpPr/>
              <p:nvPr>
                <p:custDataLst>
                  <p:tags r:id="rId921"/>
                </p:custDataLst>
              </p:nvPr>
            </p:nvSpPr>
            <p:spPr>
              <a:xfrm>
                <a:off x="4545258"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97" name="任意多边形: 形状 1496"/>
              <p:cNvSpPr/>
              <p:nvPr>
                <p:custDataLst>
                  <p:tags r:id="rId922"/>
                </p:custDataLst>
              </p:nvPr>
            </p:nvSpPr>
            <p:spPr>
              <a:xfrm>
                <a:off x="4461215"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98" name="任意多边形: 形状 1497"/>
              <p:cNvSpPr/>
              <p:nvPr>
                <p:custDataLst>
                  <p:tags r:id="rId923"/>
                </p:custDataLst>
              </p:nvPr>
            </p:nvSpPr>
            <p:spPr>
              <a:xfrm>
                <a:off x="4461215"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99" name="任意多边形: 形状 1498"/>
              <p:cNvSpPr/>
              <p:nvPr>
                <p:custDataLst>
                  <p:tags r:id="rId924"/>
                </p:custDataLst>
              </p:nvPr>
            </p:nvSpPr>
            <p:spPr>
              <a:xfrm>
                <a:off x="4461215"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00" name="任意多边形: 形状 1499"/>
              <p:cNvSpPr/>
              <p:nvPr>
                <p:custDataLst>
                  <p:tags r:id="rId925"/>
                </p:custDataLst>
              </p:nvPr>
            </p:nvSpPr>
            <p:spPr>
              <a:xfrm>
                <a:off x="4461215"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01" name="任意多边形: 形状 1500"/>
              <p:cNvSpPr/>
              <p:nvPr>
                <p:custDataLst>
                  <p:tags r:id="rId926"/>
                </p:custDataLst>
              </p:nvPr>
            </p:nvSpPr>
            <p:spPr>
              <a:xfrm>
                <a:off x="4461215"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02" name="任意多边形: 形状 1501"/>
              <p:cNvSpPr/>
              <p:nvPr>
                <p:custDataLst>
                  <p:tags r:id="rId927"/>
                </p:custDataLst>
              </p:nvPr>
            </p:nvSpPr>
            <p:spPr>
              <a:xfrm>
                <a:off x="4461215"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03" name="任意多边形: 形状 1502"/>
              <p:cNvSpPr/>
              <p:nvPr>
                <p:custDataLst>
                  <p:tags r:id="rId928"/>
                </p:custDataLst>
              </p:nvPr>
            </p:nvSpPr>
            <p:spPr>
              <a:xfrm>
                <a:off x="4461215"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04" name="任意多边形: 形状 1503"/>
              <p:cNvSpPr/>
              <p:nvPr>
                <p:custDataLst>
                  <p:tags r:id="rId929"/>
                </p:custDataLst>
              </p:nvPr>
            </p:nvSpPr>
            <p:spPr>
              <a:xfrm>
                <a:off x="4461215"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05" name="任意多边形: 形状 1504"/>
              <p:cNvSpPr/>
              <p:nvPr>
                <p:custDataLst>
                  <p:tags r:id="rId930"/>
                </p:custDataLst>
              </p:nvPr>
            </p:nvSpPr>
            <p:spPr>
              <a:xfrm>
                <a:off x="4461215"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06" name="任意多边形: 形状 1505"/>
              <p:cNvSpPr/>
              <p:nvPr>
                <p:custDataLst>
                  <p:tags r:id="rId931"/>
                </p:custDataLst>
              </p:nvPr>
            </p:nvSpPr>
            <p:spPr>
              <a:xfrm>
                <a:off x="4461215"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07" name="任意多边形: 形状 1506"/>
              <p:cNvSpPr/>
              <p:nvPr>
                <p:custDataLst>
                  <p:tags r:id="rId932"/>
                </p:custDataLst>
              </p:nvPr>
            </p:nvSpPr>
            <p:spPr>
              <a:xfrm>
                <a:off x="4461215"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08" name="任意多边形: 形状 1507"/>
              <p:cNvSpPr/>
              <p:nvPr>
                <p:custDataLst>
                  <p:tags r:id="rId933"/>
                </p:custDataLst>
              </p:nvPr>
            </p:nvSpPr>
            <p:spPr>
              <a:xfrm>
                <a:off x="4461215"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09" name="任意多边形: 形状 1508"/>
              <p:cNvSpPr/>
              <p:nvPr>
                <p:custDataLst>
                  <p:tags r:id="rId934"/>
                </p:custDataLst>
              </p:nvPr>
            </p:nvSpPr>
            <p:spPr>
              <a:xfrm>
                <a:off x="4461215"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10" name="任意多边形: 形状 1509"/>
              <p:cNvSpPr/>
              <p:nvPr>
                <p:custDataLst>
                  <p:tags r:id="rId935"/>
                </p:custDataLst>
              </p:nvPr>
            </p:nvSpPr>
            <p:spPr>
              <a:xfrm>
                <a:off x="4461215"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11" name="任意多边形: 形状 1510"/>
              <p:cNvSpPr/>
              <p:nvPr>
                <p:custDataLst>
                  <p:tags r:id="rId936"/>
                </p:custDataLst>
              </p:nvPr>
            </p:nvSpPr>
            <p:spPr>
              <a:xfrm>
                <a:off x="4461215"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12" name="任意多边形: 形状 1511"/>
              <p:cNvSpPr/>
              <p:nvPr>
                <p:custDataLst>
                  <p:tags r:id="rId937"/>
                </p:custDataLst>
              </p:nvPr>
            </p:nvSpPr>
            <p:spPr>
              <a:xfrm>
                <a:off x="4461215"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13" name="任意多边形: 形状 1512"/>
              <p:cNvSpPr/>
              <p:nvPr>
                <p:custDataLst>
                  <p:tags r:id="rId938"/>
                </p:custDataLst>
              </p:nvPr>
            </p:nvSpPr>
            <p:spPr>
              <a:xfrm>
                <a:off x="4461215"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14" name="任意多边形: 形状 1513"/>
              <p:cNvSpPr/>
              <p:nvPr>
                <p:custDataLst>
                  <p:tags r:id="rId939"/>
                </p:custDataLst>
              </p:nvPr>
            </p:nvSpPr>
            <p:spPr>
              <a:xfrm>
                <a:off x="4461215"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15" name="任意多边形: 形状 1514"/>
              <p:cNvSpPr/>
              <p:nvPr>
                <p:custDataLst>
                  <p:tags r:id="rId940"/>
                </p:custDataLst>
              </p:nvPr>
            </p:nvSpPr>
            <p:spPr>
              <a:xfrm>
                <a:off x="4461215"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16" name="任意多边形: 形状 1515"/>
              <p:cNvSpPr/>
              <p:nvPr>
                <p:custDataLst>
                  <p:tags r:id="rId941"/>
                </p:custDataLst>
              </p:nvPr>
            </p:nvSpPr>
            <p:spPr>
              <a:xfrm>
                <a:off x="4461215"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17" name="任意多边形: 形状 1516"/>
              <p:cNvSpPr/>
              <p:nvPr>
                <p:custDataLst>
                  <p:tags r:id="rId942"/>
                </p:custDataLst>
              </p:nvPr>
            </p:nvSpPr>
            <p:spPr>
              <a:xfrm>
                <a:off x="4461215"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18" name="任意多边形: 形状 1517"/>
              <p:cNvSpPr/>
              <p:nvPr>
                <p:custDataLst>
                  <p:tags r:id="rId943"/>
                </p:custDataLst>
              </p:nvPr>
            </p:nvSpPr>
            <p:spPr>
              <a:xfrm>
                <a:off x="4461215"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19" name="任意多边形: 形状 1518"/>
              <p:cNvSpPr/>
              <p:nvPr>
                <p:custDataLst>
                  <p:tags r:id="rId944"/>
                </p:custDataLst>
              </p:nvPr>
            </p:nvSpPr>
            <p:spPr>
              <a:xfrm>
                <a:off x="4461215"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20" name="任意多边形: 形状 1519"/>
              <p:cNvSpPr/>
              <p:nvPr>
                <p:custDataLst>
                  <p:tags r:id="rId945"/>
                </p:custDataLst>
              </p:nvPr>
            </p:nvSpPr>
            <p:spPr>
              <a:xfrm>
                <a:off x="4377171"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21" name="任意多边形: 形状 1520"/>
              <p:cNvSpPr/>
              <p:nvPr>
                <p:custDataLst>
                  <p:tags r:id="rId946"/>
                </p:custDataLst>
              </p:nvPr>
            </p:nvSpPr>
            <p:spPr>
              <a:xfrm>
                <a:off x="4377171"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22" name="任意多边形: 形状 1521"/>
              <p:cNvSpPr/>
              <p:nvPr>
                <p:custDataLst>
                  <p:tags r:id="rId947"/>
                </p:custDataLst>
              </p:nvPr>
            </p:nvSpPr>
            <p:spPr>
              <a:xfrm>
                <a:off x="4377171"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23" name="任意多边形: 形状 1522"/>
              <p:cNvSpPr/>
              <p:nvPr>
                <p:custDataLst>
                  <p:tags r:id="rId948"/>
                </p:custDataLst>
              </p:nvPr>
            </p:nvSpPr>
            <p:spPr>
              <a:xfrm>
                <a:off x="4377171"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24" name="任意多边形: 形状 1523"/>
              <p:cNvSpPr/>
              <p:nvPr>
                <p:custDataLst>
                  <p:tags r:id="rId949"/>
                </p:custDataLst>
              </p:nvPr>
            </p:nvSpPr>
            <p:spPr>
              <a:xfrm>
                <a:off x="4377171"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25" name="任意多边形: 形状 1524"/>
              <p:cNvSpPr/>
              <p:nvPr>
                <p:custDataLst>
                  <p:tags r:id="rId950"/>
                </p:custDataLst>
              </p:nvPr>
            </p:nvSpPr>
            <p:spPr>
              <a:xfrm>
                <a:off x="4377171"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26" name="任意多边形: 形状 1525"/>
              <p:cNvSpPr/>
              <p:nvPr>
                <p:custDataLst>
                  <p:tags r:id="rId951"/>
                </p:custDataLst>
              </p:nvPr>
            </p:nvSpPr>
            <p:spPr>
              <a:xfrm>
                <a:off x="4377171"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27" name="任意多边形: 形状 1526"/>
              <p:cNvSpPr/>
              <p:nvPr>
                <p:custDataLst>
                  <p:tags r:id="rId952"/>
                </p:custDataLst>
              </p:nvPr>
            </p:nvSpPr>
            <p:spPr>
              <a:xfrm>
                <a:off x="4377171"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28" name="任意多边形: 形状 1527"/>
              <p:cNvSpPr/>
              <p:nvPr>
                <p:custDataLst>
                  <p:tags r:id="rId953"/>
                </p:custDataLst>
              </p:nvPr>
            </p:nvSpPr>
            <p:spPr>
              <a:xfrm>
                <a:off x="4377171"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29" name="任意多边形: 形状 1528"/>
              <p:cNvSpPr/>
              <p:nvPr>
                <p:custDataLst>
                  <p:tags r:id="rId954"/>
                </p:custDataLst>
              </p:nvPr>
            </p:nvSpPr>
            <p:spPr>
              <a:xfrm>
                <a:off x="4377171"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30" name="任意多边形: 形状 1529"/>
              <p:cNvSpPr/>
              <p:nvPr>
                <p:custDataLst>
                  <p:tags r:id="rId955"/>
                </p:custDataLst>
              </p:nvPr>
            </p:nvSpPr>
            <p:spPr>
              <a:xfrm>
                <a:off x="4377171"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31" name="任意多边形: 形状 1530"/>
              <p:cNvSpPr/>
              <p:nvPr>
                <p:custDataLst>
                  <p:tags r:id="rId956"/>
                </p:custDataLst>
              </p:nvPr>
            </p:nvSpPr>
            <p:spPr>
              <a:xfrm>
                <a:off x="4377171"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32" name="任意多边形: 形状 1531"/>
              <p:cNvSpPr/>
              <p:nvPr>
                <p:custDataLst>
                  <p:tags r:id="rId957"/>
                </p:custDataLst>
              </p:nvPr>
            </p:nvSpPr>
            <p:spPr>
              <a:xfrm>
                <a:off x="4377171"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33" name="任意多边形: 形状 1532"/>
              <p:cNvSpPr/>
              <p:nvPr>
                <p:custDataLst>
                  <p:tags r:id="rId958"/>
                </p:custDataLst>
              </p:nvPr>
            </p:nvSpPr>
            <p:spPr>
              <a:xfrm>
                <a:off x="4377171"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34" name="任意多边形: 形状 1533"/>
              <p:cNvSpPr/>
              <p:nvPr>
                <p:custDataLst>
                  <p:tags r:id="rId959"/>
                </p:custDataLst>
              </p:nvPr>
            </p:nvSpPr>
            <p:spPr>
              <a:xfrm>
                <a:off x="4377171"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35" name="任意多边形: 形状 1534"/>
              <p:cNvSpPr/>
              <p:nvPr>
                <p:custDataLst>
                  <p:tags r:id="rId960"/>
                </p:custDataLst>
              </p:nvPr>
            </p:nvSpPr>
            <p:spPr>
              <a:xfrm>
                <a:off x="4377171"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36" name="任意多边形: 形状 1535"/>
              <p:cNvSpPr/>
              <p:nvPr>
                <p:custDataLst>
                  <p:tags r:id="rId961"/>
                </p:custDataLst>
              </p:nvPr>
            </p:nvSpPr>
            <p:spPr>
              <a:xfrm>
                <a:off x="4377171"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37" name="任意多边形: 形状 1536"/>
              <p:cNvSpPr/>
              <p:nvPr>
                <p:custDataLst>
                  <p:tags r:id="rId962"/>
                </p:custDataLst>
              </p:nvPr>
            </p:nvSpPr>
            <p:spPr>
              <a:xfrm>
                <a:off x="4377171"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38" name="任意多边形: 形状 1537"/>
              <p:cNvSpPr/>
              <p:nvPr>
                <p:custDataLst>
                  <p:tags r:id="rId963"/>
                </p:custDataLst>
              </p:nvPr>
            </p:nvSpPr>
            <p:spPr>
              <a:xfrm>
                <a:off x="4377171"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39" name="任意多边形: 形状 1538"/>
              <p:cNvSpPr/>
              <p:nvPr>
                <p:custDataLst>
                  <p:tags r:id="rId964"/>
                </p:custDataLst>
              </p:nvPr>
            </p:nvSpPr>
            <p:spPr>
              <a:xfrm>
                <a:off x="4377171"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40" name="任意多边形: 形状 1539"/>
              <p:cNvSpPr/>
              <p:nvPr>
                <p:custDataLst>
                  <p:tags r:id="rId965"/>
                </p:custDataLst>
              </p:nvPr>
            </p:nvSpPr>
            <p:spPr>
              <a:xfrm>
                <a:off x="4377171"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41" name="任意多边形: 形状 1540"/>
              <p:cNvSpPr/>
              <p:nvPr>
                <p:custDataLst>
                  <p:tags r:id="rId966"/>
                </p:custDataLst>
              </p:nvPr>
            </p:nvSpPr>
            <p:spPr>
              <a:xfrm>
                <a:off x="4377171"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42" name="任意多边形: 形状 1541"/>
              <p:cNvSpPr/>
              <p:nvPr>
                <p:custDataLst>
                  <p:tags r:id="rId967"/>
                </p:custDataLst>
              </p:nvPr>
            </p:nvSpPr>
            <p:spPr>
              <a:xfrm>
                <a:off x="4377171"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43" name="任意多边形: 形状 1542"/>
              <p:cNvSpPr/>
              <p:nvPr>
                <p:custDataLst>
                  <p:tags r:id="rId968"/>
                </p:custDataLst>
              </p:nvPr>
            </p:nvSpPr>
            <p:spPr>
              <a:xfrm>
                <a:off x="8426630" y="281523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44" name="任意多边形: 形状 1543"/>
              <p:cNvSpPr/>
              <p:nvPr>
                <p:custDataLst>
                  <p:tags r:id="rId969"/>
                </p:custDataLst>
              </p:nvPr>
            </p:nvSpPr>
            <p:spPr>
              <a:xfrm>
                <a:off x="8426630" y="290018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45" name="任意多边形: 形状 1544"/>
              <p:cNvSpPr/>
              <p:nvPr>
                <p:custDataLst>
                  <p:tags r:id="rId970"/>
                </p:custDataLst>
              </p:nvPr>
            </p:nvSpPr>
            <p:spPr>
              <a:xfrm>
                <a:off x="8426630" y="29842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46" name="任意多边形: 形状 1545"/>
              <p:cNvSpPr/>
              <p:nvPr>
                <p:custDataLst>
                  <p:tags r:id="rId971"/>
                </p:custDataLst>
              </p:nvPr>
            </p:nvSpPr>
            <p:spPr>
              <a:xfrm>
                <a:off x="8426630" y="306826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47" name="任意多边形: 形状 1546"/>
              <p:cNvSpPr/>
              <p:nvPr>
                <p:custDataLst>
                  <p:tags r:id="rId972"/>
                </p:custDataLst>
              </p:nvPr>
            </p:nvSpPr>
            <p:spPr>
              <a:xfrm>
                <a:off x="8426630" y="315321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48" name="任意多边形: 形状 1547"/>
              <p:cNvSpPr/>
              <p:nvPr>
                <p:custDataLst>
                  <p:tags r:id="rId973"/>
                </p:custDataLst>
              </p:nvPr>
            </p:nvSpPr>
            <p:spPr>
              <a:xfrm>
                <a:off x="8426630" y="323725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49" name="任意多边形: 形状 1548"/>
              <p:cNvSpPr/>
              <p:nvPr>
                <p:custDataLst>
                  <p:tags r:id="rId974"/>
                </p:custDataLst>
              </p:nvPr>
            </p:nvSpPr>
            <p:spPr>
              <a:xfrm>
                <a:off x="8426630" y="33222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50" name="任意多边形: 形状 1549"/>
              <p:cNvSpPr/>
              <p:nvPr>
                <p:custDataLst>
                  <p:tags r:id="rId975"/>
                </p:custDataLst>
              </p:nvPr>
            </p:nvSpPr>
            <p:spPr>
              <a:xfrm>
                <a:off x="8426630" y="340624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51" name="任意多边形: 形状 1550"/>
              <p:cNvSpPr/>
              <p:nvPr>
                <p:custDataLst>
                  <p:tags r:id="rId976"/>
                </p:custDataLst>
              </p:nvPr>
            </p:nvSpPr>
            <p:spPr>
              <a:xfrm>
                <a:off x="8426630" y="34911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52" name="任意多边形: 形状 1551"/>
              <p:cNvSpPr/>
              <p:nvPr>
                <p:custDataLst>
                  <p:tags r:id="rId977"/>
                </p:custDataLst>
              </p:nvPr>
            </p:nvSpPr>
            <p:spPr>
              <a:xfrm>
                <a:off x="8426630" y="35752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53" name="任意多边形: 形状 1552"/>
              <p:cNvSpPr/>
              <p:nvPr>
                <p:custDataLst>
                  <p:tags r:id="rId978"/>
                </p:custDataLst>
              </p:nvPr>
            </p:nvSpPr>
            <p:spPr>
              <a:xfrm>
                <a:off x="8426630" y="365928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54" name="任意多边形: 形状 1553"/>
              <p:cNvSpPr/>
              <p:nvPr>
                <p:custDataLst>
                  <p:tags r:id="rId979"/>
                </p:custDataLst>
              </p:nvPr>
            </p:nvSpPr>
            <p:spPr>
              <a:xfrm>
                <a:off x="8426630" y="37442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55" name="任意多边形: 形状 1554"/>
              <p:cNvSpPr/>
              <p:nvPr>
                <p:custDataLst>
                  <p:tags r:id="rId980"/>
                </p:custDataLst>
              </p:nvPr>
            </p:nvSpPr>
            <p:spPr>
              <a:xfrm>
                <a:off x="8426630" y="382827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56" name="任意多边形: 形状 1555"/>
              <p:cNvSpPr/>
              <p:nvPr>
                <p:custDataLst>
                  <p:tags r:id="rId981"/>
                </p:custDataLst>
              </p:nvPr>
            </p:nvSpPr>
            <p:spPr>
              <a:xfrm>
                <a:off x="8426630" y="391231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57" name="任意多边形: 形状 1556"/>
              <p:cNvSpPr/>
              <p:nvPr>
                <p:custDataLst>
                  <p:tags r:id="rId982"/>
                </p:custDataLst>
              </p:nvPr>
            </p:nvSpPr>
            <p:spPr>
              <a:xfrm>
                <a:off x="8426630" y="39972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58" name="任意多边形: 形状 1557"/>
              <p:cNvSpPr/>
              <p:nvPr>
                <p:custDataLst>
                  <p:tags r:id="rId983"/>
                </p:custDataLst>
              </p:nvPr>
            </p:nvSpPr>
            <p:spPr>
              <a:xfrm>
                <a:off x="8426630" y="408131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59" name="任意多边形: 形状 1558"/>
              <p:cNvSpPr/>
              <p:nvPr>
                <p:custDataLst>
                  <p:tags r:id="rId984"/>
                </p:custDataLst>
              </p:nvPr>
            </p:nvSpPr>
            <p:spPr>
              <a:xfrm>
                <a:off x="8426630" y="41662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60" name="任意多边形: 形状 1559"/>
              <p:cNvSpPr/>
              <p:nvPr>
                <p:custDataLst>
                  <p:tags r:id="rId985"/>
                </p:custDataLst>
              </p:nvPr>
            </p:nvSpPr>
            <p:spPr>
              <a:xfrm>
                <a:off x="8426630" y="425030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61" name="任意多边形: 形状 1560"/>
              <p:cNvSpPr/>
              <p:nvPr>
                <p:custDataLst>
                  <p:tags r:id="rId986"/>
                </p:custDataLst>
              </p:nvPr>
            </p:nvSpPr>
            <p:spPr>
              <a:xfrm>
                <a:off x="8426630" y="433434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62" name="任意多边形: 形状 1561"/>
              <p:cNvSpPr/>
              <p:nvPr>
                <p:custDataLst>
                  <p:tags r:id="rId987"/>
                </p:custDataLst>
              </p:nvPr>
            </p:nvSpPr>
            <p:spPr>
              <a:xfrm>
                <a:off x="8426630" y="44192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63" name="任意多边形: 形状 1562"/>
              <p:cNvSpPr/>
              <p:nvPr>
                <p:custDataLst>
                  <p:tags r:id="rId988"/>
                </p:custDataLst>
              </p:nvPr>
            </p:nvSpPr>
            <p:spPr>
              <a:xfrm>
                <a:off x="8426630" y="45033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64" name="任意多边形: 形状 1563"/>
              <p:cNvSpPr/>
              <p:nvPr>
                <p:custDataLst>
                  <p:tags r:id="rId989"/>
                </p:custDataLst>
              </p:nvPr>
            </p:nvSpPr>
            <p:spPr>
              <a:xfrm>
                <a:off x="8426630" y="45882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65" name="任意多边形: 形状 1564"/>
              <p:cNvSpPr/>
              <p:nvPr>
                <p:custDataLst>
                  <p:tags r:id="rId990"/>
                </p:custDataLst>
              </p:nvPr>
            </p:nvSpPr>
            <p:spPr>
              <a:xfrm>
                <a:off x="8426630" y="467232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66" name="任意多边形: 形状 1565"/>
              <p:cNvSpPr/>
              <p:nvPr>
                <p:custDataLst>
                  <p:tags r:id="rId991"/>
                </p:custDataLst>
              </p:nvPr>
            </p:nvSpPr>
            <p:spPr>
              <a:xfrm>
                <a:off x="4292224"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67" name="任意多边形: 形状 1566"/>
              <p:cNvSpPr/>
              <p:nvPr>
                <p:custDataLst>
                  <p:tags r:id="rId992"/>
                </p:custDataLst>
              </p:nvPr>
            </p:nvSpPr>
            <p:spPr>
              <a:xfrm>
                <a:off x="4292224"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68" name="任意多边形: 形状 1567"/>
              <p:cNvSpPr/>
              <p:nvPr>
                <p:custDataLst>
                  <p:tags r:id="rId993"/>
                </p:custDataLst>
              </p:nvPr>
            </p:nvSpPr>
            <p:spPr>
              <a:xfrm>
                <a:off x="4292224"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69" name="任意多边形: 形状 1568"/>
              <p:cNvSpPr/>
              <p:nvPr>
                <p:custDataLst>
                  <p:tags r:id="rId994"/>
                </p:custDataLst>
              </p:nvPr>
            </p:nvSpPr>
            <p:spPr>
              <a:xfrm>
                <a:off x="4292224"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70" name="任意多边形: 形状 1569"/>
              <p:cNvSpPr/>
              <p:nvPr>
                <p:custDataLst>
                  <p:tags r:id="rId995"/>
                </p:custDataLst>
              </p:nvPr>
            </p:nvSpPr>
            <p:spPr>
              <a:xfrm>
                <a:off x="4292224"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71" name="任意多边形: 形状 1570"/>
              <p:cNvSpPr/>
              <p:nvPr>
                <p:custDataLst>
                  <p:tags r:id="rId996"/>
                </p:custDataLst>
              </p:nvPr>
            </p:nvSpPr>
            <p:spPr>
              <a:xfrm>
                <a:off x="4292224"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72" name="任意多边形: 形状 1571"/>
              <p:cNvSpPr/>
              <p:nvPr>
                <p:custDataLst>
                  <p:tags r:id="rId997"/>
                </p:custDataLst>
              </p:nvPr>
            </p:nvSpPr>
            <p:spPr>
              <a:xfrm>
                <a:off x="4292224"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73" name="任意多边形: 形状 1572"/>
              <p:cNvSpPr/>
              <p:nvPr>
                <p:custDataLst>
                  <p:tags r:id="rId998"/>
                </p:custDataLst>
              </p:nvPr>
            </p:nvSpPr>
            <p:spPr>
              <a:xfrm>
                <a:off x="4292224"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74" name="任意多边形: 形状 1573"/>
              <p:cNvSpPr/>
              <p:nvPr>
                <p:custDataLst>
                  <p:tags r:id="rId999"/>
                </p:custDataLst>
              </p:nvPr>
            </p:nvSpPr>
            <p:spPr>
              <a:xfrm>
                <a:off x="4292224"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75" name="任意多边形: 形状 1574"/>
              <p:cNvSpPr/>
              <p:nvPr>
                <p:custDataLst>
                  <p:tags r:id="rId1000"/>
                </p:custDataLst>
              </p:nvPr>
            </p:nvSpPr>
            <p:spPr>
              <a:xfrm>
                <a:off x="4292224"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76" name="任意多边形: 形状 1575"/>
              <p:cNvSpPr/>
              <p:nvPr>
                <p:custDataLst>
                  <p:tags r:id="rId1001"/>
                </p:custDataLst>
              </p:nvPr>
            </p:nvSpPr>
            <p:spPr>
              <a:xfrm>
                <a:off x="4292224"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77" name="任意多边形: 形状 1576"/>
              <p:cNvSpPr/>
              <p:nvPr>
                <p:custDataLst>
                  <p:tags r:id="rId1002"/>
                </p:custDataLst>
              </p:nvPr>
            </p:nvSpPr>
            <p:spPr>
              <a:xfrm>
                <a:off x="4292224"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78" name="任意多边形: 形状 1577"/>
              <p:cNvSpPr/>
              <p:nvPr>
                <p:custDataLst>
                  <p:tags r:id="rId1003"/>
                </p:custDataLst>
              </p:nvPr>
            </p:nvSpPr>
            <p:spPr>
              <a:xfrm>
                <a:off x="4292224"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79" name="任意多边形: 形状 1578"/>
              <p:cNvSpPr/>
              <p:nvPr>
                <p:custDataLst>
                  <p:tags r:id="rId1004"/>
                </p:custDataLst>
              </p:nvPr>
            </p:nvSpPr>
            <p:spPr>
              <a:xfrm>
                <a:off x="4292224"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80" name="任意多边形: 形状 1579"/>
              <p:cNvSpPr/>
              <p:nvPr>
                <p:custDataLst>
                  <p:tags r:id="rId1005"/>
                </p:custDataLst>
              </p:nvPr>
            </p:nvSpPr>
            <p:spPr>
              <a:xfrm>
                <a:off x="4292224"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81" name="任意多边形: 形状 1580"/>
              <p:cNvSpPr/>
              <p:nvPr>
                <p:custDataLst>
                  <p:tags r:id="rId1006"/>
                </p:custDataLst>
              </p:nvPr>
            </p:nvSpPr>
            <p:spPr>
              <a:xfrm>
                <a:off x="4292224"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82" name="任意多边形: 形状 1581"/>
              <p:cNvSpPr/>
              <p:nvPr>
                <p:custDataLst>
                  <p:tags r:id="rId1007"/>
                </p:custDataLst>
              </p:nvPr>
            </p:nvSpPr>
            <p:spPr>
              <a:xfrm>
                <a:off x="4292224"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83" name="任意多边形: 形状 1582"/>
              <p:cNvSpPr/>
              <p:nvPr>
                <p:custDataLst>
                  <p:tags r:id="rId1008"/>
                </p:custDataLst>
              </p:nvPr>
            </p:nvSpPr>
            <p:spPr>
              <a:xfrm>
                <a:off x="4292224"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84" name="任意多边形: 形状 1583"/>
              <p:cNvSpPr/>
              <p:nvPr>
                <p:custDataLst>
                  <p:tags r:id="rId1009"/>
                </p:custDataLst>
              </p:nvPr>
            </p:nvSpPr>
            <p:spPr>
              <a:xfrm>
                <a:off x="4292224"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85" name="任意多边形: 形状 1584"/>
              <p:cNvSpPr/>
              <p:nvPr>
                <p:custDataLst>
                  <p:tags r:id="rId1010"/>
                </p:custDataLst>
              </p:nvPr>
            </p:nvSpPr>
            <p:spPr>
              <a:xfrm>
                <a:off x="4292224"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86" name="任意多边形: 形状 1585"/>
              <p:cNvSpPr/>
              <p:nvPr>
                <p:custDataLst>
                  <p:tags r:id="rId1011"/>
                </p:custDataLst>
              </p:nvPr>
            </p:nvSpPr>
            <p:spPr>
              <a:xfrm>
                <a:off x="4292224"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87" name="任意多边形: 形状 1586"/>
              <p:cNvSpPr/>
              <p:nvPr>
                <p:custDataLst>
                  <p:tags r:id="rId1012"/>
                </p:custDataLst>
              </p:nvPr>
            </p:nvSpPr>
            <p:spPr>
              <a:xfrm>
                <a:off x="4292224"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88" name="任意多边形: 形状 1587"/>
              <p:cNvSpPr/>
              <p:nvPr>
                <p:custDataLst>
                  <p:tags r:id="rId1013"/>
                </p:custDataLst>
              </p:nvPr>
            </p:nvSpPr>
            <p:spPr>
              <a:xfrm>
                <a:off x="4292224"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89" name="任意多边形: 形状 1588"/>
              <p:cNvSpPr/>
              <p:nvPr>
                <p:custDataLst>
                  <p:tags r:id="rId1014"/>
                </p:custDataLst>
              </p:nvPr>
            </p:nvSpPr>
            <p:spPr>
              <a:xfrm>
                <a:off x="8341682" y="27736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90" name="任意多边形: 形状 1589"/>
              <p:cNvSpPr/>
              <p:nvPr>
                <p:custDataLst>
                  <p:tags r:id="rId1015"/>
                </p:custDataLst>
              </p:nvPr>
            </p:nvSpPr>
            <p:spPr>
              <a:xfrm>
                <a:off x="8341682" y="285770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91" name="任意多边形: 形状 1590"/>
              <p:cNvSpPr/>
              <p:nvPr>
                <p:custDataLst>
                  <p:tags r:id="rId1016"/>
                </p:custDataLst>
              </p:nvPr>
            </p:nvSpPr>
            <p:spPr>
              <a:xfrm>
                <a:off x="8341682" y="294175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92" name="任意多边形: 形状 1591"/>
              <p:cNvSpPr/>
              <p:nvPr>
                <p:custDataLst>
                  <p:tags r:id="rId1017"/>
                </p:custDataLst>
              </p:nvPr>
            </p:nvSpPr>
            <p:spPr>
              <a:xfrm>
                <a:off x="8341682" y="302669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93" name="任意多边形: 形状 1592"/>
              <p:cNvSpPr/>
              <p:nvPr>
                <p:custDataLst>
                  <p:tags r:id="rId1018"/>
                </p:custDataLst>
              </p:nvPr>
            </p:nvSpPr>
            <p:spPr>
              <a:xfrm>
                <a:off x="8341682" y="311074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94" name="任意多边形: 形状 1593"/>
              <p:cNvSpPr/>
              <p:nvPr>
                <p:custDataLst>
                  <p:tags r:id="rId1019"/>
                </p:custDataLst>
              </p:nvPr>
            </p:nvSpPr>
            <p:spPr>
              <a:xfrm>
                <a:off x="8341682" y="31956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95" name="任意多边形: 形状 1594"/>
              <p:cNvSpPr/>
              <p:nvPr>
                <p:custDataLst>
                  <p:tags r:id="rId1020"/>
                </p:custDataLst>
              </p:nvPr>
            </p:nvSpPr>
            <p:spPr>
              <a:xfrm>
                <a:off x="8341682" y="327973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96" name="任意多边形: 形状 1595"/>
              <p:cNvSpPr/>
              <p:nvPr>
                <p:custDataLst>
                  <p:tags r:id="rId1021"/>
                </p:custDataLst>
              </p:nvPr>
            </p:nvSpPr>
            <p:spPr>
              <a:xfrm>
                <a:off x="8341682" y="336377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97" name="任意多边形: 形状 1596"/>
              <p:cNvSpPr/>
              <p:nvPr>
                <p:custDataLst>
                  <p:tags r:id="rId1022"/>
                </p:custDataLst>
              </p:nvPr>
            </p:nvSpPr>
            <p:spPr>
              <a:xfrm>
                <a:off x="8341682" y="34487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98" name="任意多边形: 形状 1597"/>
              <p:cNvSpPr/>
              <p:nvPr>
                <p:custDataLst>
                  <p:tags r:id="rId1023"/>
                </p:custDataLst>
              </p:nvPr>
            </p:nvSpPr>
            <p:spPr>
              <a:xfrm>
                <a:off x="8341682" y="353276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99" name="任意多边形: 形状 1598"/>
              <p:cNvSpPr/>
              <p:nvPr>
                <p:custDataLst>
                  <p:tags r:id="rId1024"/>
                </p:custDataLst>
              </p:nvPr>
            </p:nvSpPr>
            <p:spPr>
              <a:xfrm>
                <a:off x="8341682" y="361681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00" name="任意多边形: 形状 1599"/>
              <p:cNvSpPr/>
              <p:nvPr>
                <p:custDataLst>
                  <p:tags r:id="rId1025"/>
                </p:custDataLst>
              </p:nvPr>
            </p:nvSpPr>
            <p:spPr>
              <a:xfrm>
                <a:off x="8341682" y="370175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01" name="任意多边形: 形状 1600"/>
              <p:cNvSpPr/>
              <p:nvPr>
                <p:custDataLst>
                  <p:tags r:id="rId1026"/>
                </p:custDataLst>
              </p:nvPr>
            </p:nvSpPr>
            <p:spPr>
              <a:xfrm>
                <a:off x="8341682" y="378580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02" name="任意多边形: 形状 1601"/>
              <p:cNvSpPr/>
              <p:nvPr>
                <p:custDataLst>
                  <p:tags r:id="rId1027"/>
                </p:custDataLst>
              </p:nvPr>
            </p:nvSpPr>
            <p:spPr>
              <a:xfrm>
                <a:off x="8341682" y="38707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03" name="任意多边形: 形状 1602"/>
              <p:cNvSpPr/>
              <p:nvPr>
                <p:custDataLst>
                  <p:tags r:id="rId1028"/>
                </p:custDataLst>
              </p:nvPr>
            </p:nvSpPr>
            <p:spPr>
              <a:xfrm>
                <a:off x="8341682" y="395479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04" name="任意多边形: 形状 1603"/>
              <p:cNvSpPr/>
              <p:nvPr>
                <p:custDataLst>
                  <p:tags r:id="rId1029"/>
                </p:custDataLst>
              </p:nvPr>
            </p:nvSpPr>
            <p:spPr>
              <a:xfrm>
                <a:off x="8341682" y="40397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05" name="任意多边形: 形状 1604"/>
              <p:cNvSpPr/>
              <p:nvPr>
                <p:custDataLst>
                  <p:tags r:id="rId1030"/>
                </p:custDataLst>
              </p:nvPr>
            </p:nvSpPr>
            <p:spPr>
              <a:xfrm>
                <a:off x="8341682" y="41237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06" name="任意多边形: 形状 1605"/>
              <p:cNvSpPr/>
              <p:nvPr>
                <p:custDataLst>
                  <p:tags r:id="rId1031"/>
                </p:custDataLst>
              </p:nvPr>
            </p:nvSpPr>
            <p:spPr>
              <a:xfrm>
                <a:off x="8341682" y="420782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07" name="任意多边形: 形状 1606"/>
              <p:cNvSpPr/>
              <p:nvPr>
                <p:custDataLst>
                  <p:tags r:id="rId1032"/>
                </p:custDataLst>
              </p:nvPr>
            </p:nvSpPr>
            <p:spPr>
              <a:xfrm>
                <a:off x="8341682" y="42927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08" name="任意多边形: 形状 1607"/>
              <p:cNvSpPr/>
              <p:nvPr>
                <p:custDataLst>
                  <p:tags r:id="rId1033"/>
                </p:custDataLst>
              </p:nvPr>
            </p:nvSpPr>
            <p:spPr>
              <a:xfrm>
                <a:off x="8341682" y="437681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09" name="任意多边形: 形状 1608"/>
              <p:cNvSpPr/>
              <p:nvPr>
                <p:custDataLst>
                  <p:tags r:id="rId1034"/>
                </p:custDataLst>
              </p:nvPr>
            </p:nvSpPr>
            <p:spPr>
              <a:xfrm>
                <a:off x="8341682" y="44617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10" name="任意多边形: 形状 1609"/>
              <p:cNvSpPr/>
              <p:nvPr>
                <p:custDataLst>
                  <p:tags r:id="rId1035"/>
                </p:custDataLst>
              </p:nvPr>
            </p:nvSpPr>
            <p:spPr>
              <a:xfrm>
                <a:off x="8341682" y="454580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11" name="任意多边形: 形状 1610"/>
              <p:cNvSpPr/>
              <p:nvPr>
                <p:custDataLst>
                  <p:tags r:id="rId1036"/>
                </p:custDataLst>
              </p:nvPr>
            </p:nvSpPr>
            <p:spPr>
              <a:xfrm>
                <a:off x="8341682" y="46298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12" name="任意多边形: 形状 1611"/>
              <p:cNvSpPr/>
              <p:nvPr>
                <p:custDataLst>
                  <p:tags r:id="rId1037"/>
                </p:custDataLst>
              </p:nvPr>
            </p:nvSpPr>
            <p:spPr>
              <a:xfrm>
                <a:off x="4208180"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13" name="任意多边形: 形状 1612"/>
              <p:cNvSpPr/>
              <p:nvPr>
                <p:custDataLst>
                  <p:tags r:id="rId1038"/>
                </p:custDataLst>
              </p:nvPr>
            </p:nvSpPr>
            <p:spPr>
              <a:xfrm>
                <a:off x="4208180"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14" name="任意多边形: 形状 1613"/>
              <p:cNvSpPr/>
              <p:nvPr>
                <p:custDataLst>
                  <p:tags r:id="rId1039"/>
                </p:custDataLst>
              </p:nvPr>
            </p:nvSpPr>
            <p:spPr>
              <a:xfrm>
                <a:off x="4208180"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15" name="任意多边形: 形状 1614"/>
              <p:cNvSpPr/>
              <p:nvPr>
                <p:custDataLst>
                  <p:tags r:id="rId1040"/>
                </p:custDataLst>
              </p:nvPr>
            </p:nvSpPr>
            <p:spPr>
              <a:xfrm>
                <a:off x="4208180"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16" name="任意多边形: 形状 1615"/>
              <p:cNvSpPr/>
              <p:nvPr>
                <p:custDataLst>
                  <p:tags r:id="rId1041"/>
                </p:custDataLst>
              </p:nvPr>
            </p:nvSpPr>
            <p:spPr>
              <a:xfrm>
                <a:off x="4208180"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17" name="任意多边形: 形状 1616"/>
              <p:cNvSpPr/>
              <p:nvPr>
                <p:custDataLst>
                  <p:tags r:id="rId1042"/>
                </p:custDataLst>
              </p:nvPr>
            </p:nvSpPr>
            <p:spPr>
              <a:xfrm>
                <a:off x="4208180"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18" name="任意多边形: 形状 1617"/>
              <p:cNvSpPr/>
              <p:nvPr>
                <p:custDataLst>
                  <p:tags r:id="rId1043"/>
                </p:custDataLst>
              </p:nvPr>
            </p:nvSpPr>
            <p:spPr>
              <a:xfrm>
                <a:off x="4208180"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19" name="任意多边形: 形状 1618"/>
              <p:cNvSpPr/>
              <p:nvPr>
                <p:custDataLst>
                  <p:tags r:id="rId1044"/>
                </p:custDataLst>
              </p:nvPr>
            </p:nvSpPr>
            <p:spPr>
              <a:xfrm>
                <a:off x="4208180"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20" name="任意多边形: 形状 1619"/>
              <p:cNvSpPr/>
              <p:nvPr>
                <p:custDataLst>
                  <p:tags r:id="rId1045"/>
                </p:custDataLst>
              </p:nvPr>
            </p:nvSpPr>
            <p:spPr>
              <a:xfrm>
                <a:off x="4208180"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21" name="任意多边形: 形状 1620"/>
              <p:cNvSpPr/>
              <p:nvPr>
                <p:custDataLst>
                  <p:tags r:id="rId1046"/>
                </p:custDataLst>
              </p:nvPr>
            </p:nvSpPr>
            <p:spPr>
              <a:xfrm>
                <a:off x="4208180"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22" name="任意多边形: 形状 1621"/>
              <p:cNvSpPr/>
              <p:nvPr>
                <p:custDataLst>
                  <p:tags r:id="rId1047"/>
                </p:custDataLst>
              </p:nvPr>
            </p:nvSpPr>
            <p:spPr>
              <a:xfrm>
                <a:off x="4208180"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23" name="任意多边形: 形状 1622"/>
              <p:cNvSpPr/>
              <p:nvPr>
                <p:custDataLst>
                  <p:tags r:id="rId1048"/>
                </p:custDataLst>
              </p:nvPr>
            </p:nvSpPr>
            <p:spPr>
              <a:xfrm>
                <a:off x="4208180"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24" name="任意多边形: 形状 1623"/>
              <p:cNvSpPr/>
              <p:nvPr>
                <p:custDataLst>
                  <p:tags r:id="rId1049"/>
                </p:custDataLst>
              </p:nvPr>
            </p:nvSpPr>
            <p:spPr>
              <a:xfrm>
                <a:off x="4208180"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25" name="任意多边形: 形状 1624"/>
              <p:cNvSpPr/>
              <p:nvPr>
                <p:custDataLst>
                  <p:tags r:id="rId1050"/>
                </p:custDataLst>
              </p:nvPr>
            </p:nvSpPr>
            <p:spPr>
              <a:xfrm>
                <a:off x="4208180"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26" name="任意多边形: 形状 1625"/>
              <p:cNvSpPr/>
              <p:nvPr>
                <p:custDataLst>
                  <p:tags r:id="rId1051"/>
                </p:custDataLst>
              </p:nvPr>
            </p:nvSpPr>
            <p:spPr>
              <a:xfrm>
                <a:off x="4208180"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27" name="任意多边形: 形状 1626"/>
              <p:cNvSpPr/>
              <p:nvPr>
                <p:custDataLst>
                  <p:tags r:id="rId1052"/>
                </p:custDataLst>
              </p:nvPr>
            </p:nvSpPr>
            <p:spPr>
              <a:xfrm>
                <a:off x="4208180"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28" name="任意多边形: 形状 1627"/>
              <p:cNvSpPr/>
              <p:nvPr>
                <p:custDataLst>
                  <p:tags r:id="rId1053"/>
                </p:custDataLst>
              </p:nvPr>
            </p:nvSpPr>
            <p:spPr>
              <a:xfrm>
                <a:off x="4208180"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29" name="任意多边形: 形状 1628"/>
              <p:cNvSpPr/>
              <p:nvPr>
                <p:custDataLst>
                  <p:tags r:id="rId1054"/>
                </p:custDataLst>
              </p:nvPr>
            </p:nvSpPr>
            <p:spPr>
              <a:xfrm>
                <a:off x="4208180"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30" name="任意多边形: 形状 1629"/>
              <p:cNvSpPr/>
              <p:nvPr>
                <p:custDataLst>
                  <p:tags r:id="rId1055"/>
                </p:custDataLst>
              </p:nvPr>
            </p:nvSpPr>
            <p:spPr>
              <a:xfrm>
                <a:off x="4208180"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31" name="任意多边形: 形状 1630"/>
              <p:cNvSpPr/>
              <p:nvPr>
                <p:custDataLst>
                  <p:tags r:id="rId1056"/>
                </p:custDataLst>
              </p:nvPr>
            </p:nvSpPr>
            <p:spPr>
              <a:xfrm>
                <a:off x="4208180"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32" name="任意多边形: 形状 1631"/>
              <p:cNvSpPr/>
              <p:nvPr>
                <p:custDataLst>
                  <p:tags r:id="rId1057"/>
                </p:custDataLst>
              </p:nvPr>
            </p:nvSpPr>
            <p:spPr>
              <a:xfrm>
                <a:off x="4208180"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33" name="任意多边形: 形状 1632"/>
              <p:cNvSpPr/>
              <p:nvPr>
                <p:custDataLst>
                  <p:tags r:id="rId1058"/>
                </p:custDataLst>
              </p:nvPr>
            </p:nvSpPr>
            <p:spPr>
              <a:xfrm>
                <a:off x="4208180"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34" name="任意多边形: 形状 1633"/>
              <p:cNvSpPr/>
              <p:nvPr>
                <p:custDataLst>
                  <p:tags r:id="rId1059"/>
                </p:custDataLst>
              </p:nvPr>
            </p:nvSpPr>
            <p:spPr>
              <a:xfrm>
                <a:off x="4208180"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35" name="任意多边形: 形状 1634"/>
              <p:cNvSpPr/>
              <p:nvPr>
                <p:custDataLst>
                  <p:tags r:id="rId1060"/>
                </p:custDataLst>
              </p:nvPr>
            </p:nvSpPr>
            <p:spPr>
              <a:xfrm>
                <a:off x="8257639" y="281523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36" name="任意多边形: 形状 1635"/>
              <p:cNvSpPr/>
              <p:nvPr>
                <p:custDataLst>
                  <p:tags r:id="rId1061"/>
                </p:custDataLst>
              </p:nvPr>
            </p:nvSpPr>
            <p:spPr>
              <a:xfrm>
                <a:off x="8257639" y="290018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37" name="任意多边形: 形状 1636"/>
              <p:cNvSpPr/>
              <p:nvPr>
                <p:custDataLst>
                  <p:tags r:id="rId1062"/>
                </p:custDataLst>
              </p:nvPr>
            </p:nvSpPr>
            <p:spPr>
              <a:xfrm>
                <a:off x="8257639" y="29842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38" name="任意多边形: 形状 1637"/>
              <p:cNvSpPr/>
              <p:nvPr>
                <p:custDataLst>
                  <p:tags r:id="rId1063"/>
                </p:custDataLst>
              </p:nvPr>
            </p:nvSpPr>
            <p:spPr>
              <a:xfrm>
                <a:off x="8257639" y="306826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39" name="任意多边形: 形状 1638"/>
              <p:cNvSpPr/>
              <p:nvPr>
                <p:custDataLst>
                  <p:tags r:id="rId1064"/>
                </p:custDataLst>
              </p:nvPr>
            </p:nvSpPr>
            <p:spPr>
              <a:xfrm>
                <a:off x="8257639" y="315321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40" name="任意多边形: 形状 1639"/>
              <p:cNvSpPr/>
              <p:nvPr>
                <p:custDataLst>
                  <p:tags r:id="rId1065"/>
                </p:custDataLst>
              </p:nvPr>
            </p:nvSpPr>
            <p:spPr>
              <a:xfrm>
                <a:off x="8257639" y="323725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41" name="任意多边形: 形状 1640"/>
              <p:cNvSpPr/>
              <p:nvPr>
                <p:custDataLst>
                  <p:tags r:id="rId1066"/>
                </p:custDataLst>
              </p:nvPr>
            </p:nvSpPr>
            <p:spPr>
              <a:xfrm>
                <a:off x="8257639" y="33222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42" name="任意多边形: 形状 1641"/>
              <p:cNvSpPr/>
              <p:nvPr>
                <p:custDataLst>
                  <p:tags r:id="rId1067"/>
                </p:custDataLst>
              </p:nvPr>
            </p:nvSpPr>
            <p:spPr>
              <a:xfrm>
                <a:off x="8257639" y="340624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43" name="任意多边形: 形状 1642"/>
              <p:cNvSpPr/>
              <p:nvPr>
                <p:custDataLst>
                  <p:tags r:id="rId1068"/>
                </p:custDataLst>
              </p:nvPr>
            </p:nvSpPr>
            <p:spPr>
              <a:xfrm>
                <a:off x="8257639" y="34911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44" name="任意多边形: 形状 1643"/>
              <p:cNvSpPr/>
              <p:nvPr>
                <p:custDataLst>
                  <p:tags r:id="rId1069"/>
                </p:custDataLst>
              </p:nvPr>
            </p:nvSpPr>
            <p:spPr>
              <a:xfrm>
                <a:off x="8257639" y="35752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45" name="任意多边形: 形状 1644"/>
              <p:cNvSpPr/>
              <p:nvPr>
                <p:custDataLst>
                  <p:tags r:id="rId1070"/>
                </p:custDataLst>
              </p:nvPr>
            </p:nvSpPr>
            <p:spPr>
              <a:xfrm>
                <a:off x="8257639" y="365928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46" name="任意多边形: 形状 1645"/>
              <p:cNvSpPr/>
              <p:nvPr>
                <p:custDataLst>
                  <p:tags r:id="rId1071"/>
                </p:custDataLst>
              </p:nvPr>
            </p:nvSpPr>
            <p:spPr>
              <a:xfrm>
                <a:off x="8257639" y="37442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47" name="任意多边形: 形状 1646"/>
              <p:cNvSpPr/>
              <p:nvPr>
                <p:custDataLst>
                  <p:tags r:id="rId1072"/>
                </p:custDataLst>
              </p:nvPr>
            </p:nvSpPr>
            <p:spPr>
              <a:xfrm>
                <a:off x="8257639" y="382827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48" name="任意多边形: 形状 1647"/>
              <p:cNvSpPr/>
              <p:nvPr>
                <p:custDataLst>
                  <p:tags r:id="rId1073"/>
                </p:custDataLst>
              </p:nvPr>
            </p:nvSpPr>
            <p:spPr>
              <a:xfrm>
                <a:off x="8257639" y="391231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49" name="任意多边形: 形状 1648"/>
              <p:cNvSpPr/>
              <p:nvPr>
                <p:custDataLst>
                  <p:tags r:id="rId1074"/>
                </p:custDataLst>
              </p:nvPr>
            </p:nvSpPr>
            <p:spPr>
              <a:xfrm>
                <a:off x="8257639" y="39972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50" name="任意多边形: 形状 1649"/>
              <p:cNvSpPr/>
              <p:nvPr>
                <p:custDataLst>
                  <p:tags r:id="rId1075"/>
                </p:custDataLst>
              </p:nvPr>
            </p:nvSpPr>
            <p:spPr>
              <a:xfrm>
                <a:off x="8257639" y="408131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51" name="任意多边形: 形状 1650"/>
              <p:cNvSpPr/>
              <p:nvPr>
                <p:custDataLst>
                  <p:tags r:id="rId1076"/>
                </p:custDataLst>
              </p:nvPr>
            </p:nvSpPr>
            <p:spPr>
              <a:xfrm>
                <a:off x="8257639" y="41662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52" name="任意多边形: 形状 1651"/>
              <p:cNvSpPr/>
              <p:nvPr>
                <p:custDataLst>
                  <p:tags r:id="rId1077"/>
                </p:custDataLst>
              </p:nvPr>
            </p:nvSpPr>
            <p:spPr>
              <a:xfrm>
                <a:off x="8257639" y="425030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53" name="任意多边形: 形状 1652"/>
              <p:cNvSpPr/>
              <p:nvPr>
                <p:custDataLst>
                  <p:tags r:id="rId1078"/>
                </p:custDataLst>
              </p:nvPr>
            </p:nvSpPr>
            <p:spPr>
              <a:xfrm>
                <a:off x="8257639" y="433434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54" name="任意多边形: 形状 1653"/>
              <p:cNvSpPr/>
              <p:nvPr>
                <p:custDataLst>
                  <p:tags r:id="rId1079"/>
                </p:custDataLst>
              </p:nvPr>
            </p:nvSpPr>
            <p:spPr>
              <a:xfrm>
                <a:off x="8257639" y="44192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55" name="任意多边形: 形状 1654"/>
              <p:cNvSpPr/>
              <p:nvPr>
                <p:custDataLst>
                  <p:tags r:id="rId1080"/>
                </p:custDataLst>
              </p:nvPr>
            </p:nvSpPr>
            <p:spPr>
              <a:xfrm>
                <a:off x="8257639" y="45033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56" name="任意多边形: 形状 1655"/>
              <p:cNvSpPr/>
              <p:nvPr>
                <p:custDataLst>
                  <p:tags r:id="rId1081"/>
                </p:custDataLst>
              </p:nvPr>
            </p:nvSpPr>
            <p:spPr>
              <a:xfrm>
                <a:off x="8257639" y="45882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57" name="任意多边形: 形状 1656"/>
              <p:cNvSpPr/>
              <p:nvPr>
                <p:custDataLst>
                  <p:tags r:id="rId1082"/>
                </p:custDataLst>
              </p:nvPr>
            </p:nvSpPr>
            <p:spPr>
              <a:xfrm>
                <a:off x="8257639" y="467232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58" name="任意多边形: 形状 1657"/>
              <p:cNvSpPr/>
              <p:nvPr>
                <p:custDataLst>
                  <p:tags r:id="rId1083"/>
                </p:custDataLst>
              </p:nvPr>
            </p:nvSpPr>
            <p:spPr>
              <a:xfrm>
                <a:off x="4123233"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59" name="任意多边形: 形状 1658"/>
              <p:cNvSpPr/>
              <p:nvPr>
                <p:custDataLst>
                  <p:tags r:id="rId1084"/>
                </p:custDataLst>
              </p:nvPr>
            </p:nvSpPr>
            <p:spPr>
              <a:xfrm>
                <a:off x="4123233"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60" name="任意多边形: 形状 1659"/>
              <p:cNvSpPr/>
              <p:nvPr>
                <p:custDataLst>
                  <p:tags r:id="rId1085"/>
                </p:custDataLst>
              </p:nvPr>
            </p:nvSpPr>
            <p:spPr>
              <a:xfrm>
                <a:off x="4123233"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61" name="任意多边形: 形状 1660"/>
              <p:cNvSpPr/>
              <p:nvPr>
                <p:custDataLst>
                  <p:tags r:id="rId1086"/>
                </p:custDataLst>
              </p:nvPr>
            </p:nvSpPr>
            <p:spPr>
              <a:xfrm>
                <a:off x="4123233"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62" name="任意多边形: 形状 1661"/>
              <p:cNvSpPr/>
              <p:nvPr>
                <p:custDataLst>
                  <p:tags r:id="rId1087"/>
                </p:custDataLst>
              </p:nvPr>
            </p:nvSpPr>
            <p:spPr>
              <a:xfrm>
                <a:off x="4123233"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63" name="任意多边形: 形状 1662"/>
              <p:cNvSpPr/>
              <p:nvPr>
                <p:custDataLst>
                  <p:tags r:id="rId1088"/>
                </p:custDataLst>
              </p:nvPr>
            </p:nvSpPr>
            <p:spPr>
              <a:xfrm>
                <a:off x="4123233"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64" name="任意多边形: 形状 1663"/>
              <p:cNvSpPr/>
              <p:nvPr>
                <p:custDataLst>
                  <p:tags r:id="rId1089"/>
                </p:custDataLst>
              </p:nvPr>
            </p:nvSpPr>
            <p:spPr>
              <a:xfrm>
                <a:off x="4123233"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65" name="任意多边形: 形状 1664"/>
              <p:cNvSpPr/>
              <p:nvPr>
                <p:custDataLst>
                  <p:tags r:id="rId1090"/>
                </p:custDataLst>
              </p:nvPr>
            </p:nvSpPr>
            <p:spPr>
              <a:xfrm>
                <a:off x="4123233"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66" name="任意多边形: 形状 1665"/>
              <p:cNvSpPr/>
              <p:nvPr>
                <p:custDataLst>
                  <p:tags r:id="rId1091"/>
                </p:custDataLst>
              </p:nvPr>
            </p:nvSpPr>
            <p:spPr>
              <a:xfrm>
                <a:off x="4123233"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67" name="任意多边形: 形状 1666"/>
              <p:cNvSpPr/>
              <p:nvPr>
                <p:custDataLst>
                  <p:tags r:id="rId1092"/>
                </p:custDataLst>
              </p:nvPr>
            </p:nvSpPr>
            <p:spPr>
              <a:xfrm>
                <a:off x="4123233"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68" name="任意多边形: 形状 1667"/>
              <p:cNvSpPr/>
              <p:nvPr>
                <p:custDataLst>
                  <p:tags r:id="rId1093"/>
                </p:custDataLst>
              </p:nvPr>
            </p:nvSpPr>
            <p:spPr>
              <a:xfrm>
                <a:off x="4123233"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69" name="任意多边形: 形状 1668"/>
              <p:cNvSpPr/>
              <p:nvPr>
                <p:custDataLst>
                  <p:tags r:id="rId1094"/>
                </p:custDataLst>
              </p:nvPr>
            </p:nvSpPr>
            <p:spPr>
              <a:xfrm>
                <a:off x="4123233"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70" name="任意多边形: 形状 1669"/>
              <p:cNvSpPr/>
              <p:nvPr>
                <p:custDataLst>
                  <p:tags r:id="rId1095"/>
                </p:custDataLst>
              </p:nvPr>
            </p:nvSpPr>
            <p:spPr>
              <a:xfrm>
                <a:off x="4123233"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71" name="任意多边形: 形状 1670"/>
              <p:cNvSpPr/>
              <p:nvPr>
                <p:custDataLst>
                  <p:tags r:id="rId1096"/>
                </p:custDataLst>
              </p:nvPr>
            </p:nvSpPr>
            <p:spPr>
              <a:xfrm>
                <a:off x="4123233"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72" name="任意多边形: 形状 1671"/>
              <p:cNvSpPr/>
              <p:nvPr>
                <p:custDataLst>
                  <p:tags r:id="rId1097"/>
                </p:custDataLst>
              </p:nvPr>
            </p:nvSpPr>
            <p:spPr>
              <a:xfrm>
                <a:off x="4123233"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73" name="任意多边形: 形状 1672"/>
              <p:cNvSpPr/>
              <p:nvPr>
                <p:custDataLst>
                  <p:tags r:id="rId1098"/>
                </p:custDataLst>
              </p:nvPr>
            </p:nvSpPr>
            <p:spPr>
              <a:xfrm>
                <a:off x="4123233"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74" name="任意多边形: 形状 1673"/>
              <p:cNvSpPr/>
              <p:nvPr>
                <p:custDataLst>
                  <p:tags r:id="rId1099"/>
                </p:custDataLst>
              </p:nvPr>
            </p:nvSpPr>
            <p:spPr>
              <a:xfrm>
                <a:off x="4123233"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75" name="任意多边形: 形状 1674"/>
              <p:cNvSpPr/>
              <p:nvPr>
                <p:custDataLst>
                  <p:tags r:id="rId1100"/>
                </p:custDataLst>
              </p:nvPr>
            </p:nvSpPr>
            <p:spPr>
              <a:xfrm>
                <a:off x="4123233"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76" name="任意多边形: 形状 1675"/>
              <p:cNvSpPr/>
              <p:nvPr>
                <p:custDataLst>
                  <p:tags r:id="rId1101"/>
                </p:custDataLst>
              </p:nvPr>
            </p:nvSpPr>
            <p:spPr>
              <a:xfrm>
                <a:off x="4123233"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77" name="任意多边形: 形状 1676"/>
              <p:cNvSpPr/>
              <p:nvPr>
                <p:custDataLst>
                  <p:tags r:id="rId1102"/>
                </p:custDataLst>
              </p:nvPr>
            </p:nvSpPr>
            <p:spPr>
              <a:xfrm>
                <a:off x="4123233"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78" name="任意多边形: 形状 1677"/>
              <p:cNvSpPr/>
              <p:nvPr>
                <p:custDataLst>
                  <p:tags r:id="rId1103"/>
                </p:custDataLst>
              </p:nvPr>
            </p:nvSpPr>
            <p:spPr>
              <a:xfrm>
                <a:off x="4123233"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79" name="任意多边形: 形状 1678"/>
              <p:cNvSpPr/>
              <p:nvPr>
                <p:custDataLst>
                  <p:tags r:id="rId1104"/>
                </p:custDataLst>
              </p:nvPr>
            </p:nvSpPr>
            <p:spPr>
              <a:xfrm>
                <a:off x="4123233"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80" name="任意多边形: 形状 1679"/>
              <p:cNvSpPr/>
              <p:nvPr>
                <p:custDataLst>
                  <p:tags r:id="rId1105"/>
                </p:custDataLst>
              </p:nvPr>
            </p:nvSpPr>
            <p:spPr>
              <a:xfrm>
                <a:off x="4123233"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81" name="任意多边形: 形状 1680"/>
              <p:cNvSpPr/>
              <p:nvPr>
                <p:custDataLst>
                  <p:tags r:id="rId1106"/>
                </p:custDataLst>
              </p:nvPr>
            </p:nvSpPr>
            <p:spPr>
              <a:xfrm>
                <a:off x="8172691" y="27736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82" name="任意多边形: 形状 1681"/>
              <p:cNvSpPr/>
              <p:nvPr>
                <p:custDataLst>
                  <p:tags r:id="rId1107"/>
                </p:custDataLst>
              </p:nvPr>
            </p:nvSpPr>
            <p:spPr>
              <a:xfrm>
                <a:off x="8172691" y="285770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83" name="任意多边形: 形状 1682"/>
              <p:cNvSpPr/>
              <p:nvPr>
                <p:custDataLst>
                  <p:tags r:id="rId1108"/>
                </p:custDataLst>
              </p:nvPr>
            </p:nvSpPr>
            <p:spPr>
              <a:xfrm>
                <a:off x="8172691" y="294175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84" name="任意多边形: 形状 1683"/>
              <p:cNvSpPr/>
              <p:nvPr>
                <p:custDataLst>
                  <p:tags r:id="rId1109"/>
                </p:custDataLst>
              </p:nvPr>
            </p:nvSpPr>
            <p:spPr>
              <a:xfrm>
                <a:off x="8172691" y="302669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85" name="任意多边形: 形状 1684"/>
              <p:cNvSpPr/>
              <p:nvPr>
                <p:custDataLst>
                  <p:tags r:id="rId1110"/>
                </p:custDataLst>
              </p:nvPr>
            </p:nvSpPr>
            <p:spPr>
              <a:xfrm>
                <a:off x="8172691" y="311074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86" name="任意多边形: 形状 1685"/>
              <p:cNvSpPr/>
              <p:nvPr>
                <p:custDataLst>
                  <p:tags r:id="rId1111"/>
                </p:custDataLst>
              </p:nvPr>
            </p:nvSpPr>
            <p:spPr>
              <a:xfrm>
                <a:off x="8172691" y="31956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87" name="任意多边形: 形状 1686"/>
              <p:cNvSpPr/>
              <p:nvPr>
                <p:custDataLst>
                  <p:tags r:id="rId1112"/>
                </p:custDataLst>
              </p:nvPr>
            </p:nvSpPr>
            <p:spPr>
              <a:xfrm>
                <a:off x="8172691" y="327973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88" name="任意多边形: 形状 1687"/>
              <p:cNvSpPr/>
              <p:nvPr>
                <p:custDataLst>
                  <p:tags r:id="rId1113"/>
                </p:custDataLst>
              </p:nvPr>
            </p:nvSpPr>
            <p:spPr>
              <a:xfrm>
                <a:off x="8172691" y="336377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89" name="任意多边形: 形状 1688"/>
              <p:cNvSpPr/>
              <p:nvPr>
                <p:custDataLst>
                  <p:tags r:id="rId1114"/>
                </p:custDataLst>
              </p:nvPr>
            </p:nvSpPr>
            <p:spPr>
              <a:xfrm>
                <a:off x="8172691" y="34487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90" name="任意多边形: 形状 1689"/>
              <p:cNvSpPr/>
              <p:nvPr>
                <p:custDataLst>
                  <p:tags r:id="rId1115"/>
                </p:custDataLst>
              </p:nvPr>
            </p:nvSpPr>
            <p:spPr>
              <a:xfrm>
                <a:off x="8172691" y="353276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91" name="任意多边形: 形状 1690"/>
              <p:cNvSpPr/>
              <p:nvPr>
                <p:custDataLst>
                  <p:tags r:id="rId1116"/>
                </p:custDataLst>
              </p:nvPr>
            </p:nvSpPr>
            <p:spPr>
              <a:xfrm>
                <a:off x="8172691" y="361681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92" name="任意多边形: 形状 1691"/>
              <p:cNvSpPr/>
              <p:nvPr>
                <p:custDataLst>
                  <p:tags r:id="rId1117"/>
                </p:custDataLst>
              </p:nvPr>
            </p:nvSpPr>
            <p:spPr>
              <a:xfrm>
                <a:off x="8172691" y="370175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93" name="任意多边形: 形状 1692"/>
              <p:cNvSpPr/>
              <p:nvPr>
                <p:custDataLst>
                  <p:tags r:id="rId1118"/>
                </p:custDataLst>
              </p:nvPr>
            </p:nvSpPr>
            <p:spPr>
              <a:xfrm>
                <a:off x="8172691" y="378580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94" name="任意多边形: 形状 1693"/>
              <p:cNvSpPr/>
              <p:nvPr>
                <p:custDataLst>
                  <p:tags r:id="rId1119"/>
                </p:custDataLst>
              </p:nvPr>
            </p:nvSpPr>
            <p:spPr>
              <a:xfrm>
                <a:off x="8172691" y="38707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95" name="任意多边形: 形状 1694"/>
              <p:cNvSpPr/>
              <p:nvPr>
                <p:custDataLst>
                  <p:tags r:id="rId1120"/>
                </p:custDataLst>
              </p:nvPr>
            </p:nvSpPr>
            <p:spPr>
              <a:xfrm>
                <a:off x="8172691" y="395479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96" name="任意多边形: 形状 1695"/>
              <p:cNvSpPr/>
              <p:nvPr>
                <p:custDataLst>
                  <p:tags r:id="rId1121"/>
                </p:custDataLst>
              </p:nvPr>
            </p:nvSpPr>
            <p:spPr>
              <a:xfrm>
                <a:off x="8172691" y="40397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97" name="任意多边形: 形状 1696"/>
              <p:cNvSpPr/>
              <p:nvPr>
                <p:custDataLst>
                  <p:tags r:id="rId1122"/>
                </p:custDataLst>
              </p:nvPr>
            </p:nvSpPr>
            <p:spPr>
              <a:xfrm>
                <a:off x="8172691" y="41237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98" name="任意多边形: 形状 1697"/>
              <p:cNvSpPr/>
              <p:nvPr>
                <p:custDataLst>
                  <p:tags r:id="rId1123"/>
                </p:custDataLst>
              </p:nvPr>
            </p:nvSpPr>
            <p:spPr>
              <a:xfrm>
                <a:off x="8172691" y="420782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99" name="任意多边形: 形状 1698"/>
              <p:cNvSpPr/>
              <p:nvPr>
                <p:custDataLst>
                  <p:tags r:id="rId1124"/>
                </p:custDataLst>
              </p:nvPr>
            </p:nvSpPr>
            <p:spPr>
              <a:xfrm>
                <a:off x="8172691" y="42927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00" name="任意多边形: 形状 1699"/>
              <p:cNvSpPr/>
              <p:nvPr>
                <p:custDataLst>
                  <p:tags r:id="rId1125"/>
                </p:custDataLst>
              </p:nvPr>
            </p:nvSpPr>
            <p:spPr>
              <a:xfrm>
                <a:off x="8172691" y="437681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01" name="任意多边形: 形状 1700"/>
              <p:cNvSpPr/>
              <p:nvPr>
                <p:custDataLst>
                  <p:tags r:id="rId1126"/>
                </p:custDataLst>
              </p:nvPr>
            </p:nvSpPr>
            <p:spPr>
              <a:xfrm>
                <a:off x="8172691" y="44617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02" name="任意多边形: 形状 1701"/>
              <p:cNvSpPr/>
              <p:nvPr>
                <p:custDataLst>
                  <p:tags r:id="rId1127"/>
                </p:custDataLst>
              </p:nvPr>
            </p:nvSpPr>
            <p:spPr>
              <a:xfrm>
                <a:off x="8172691" y="454580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03" name="任意多边形: 形状 1702"/>
              <p:cNvSpPr/>
              <p:nvPr>
                <p:custDataLst>
                  <p:tags r:id="rId1128"/>
                </p:custDataLst>
              </p:nvPr>
            </p:nvSpPr>
            <p:spPr>
              <a:xfrm>
                <a:off x="8172691" y="46298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04" name="任意多边形: 形状 1703"/>
              <p:cNvSpPr/>
              <p:nvPr>
                <p:custDataLst>
                  <p:tags r:id="rId1129"/>
                </p:custDataLst>
              </p:nvPr>
            </p:nvSpPr>
            <p:spPr>
              <a:xfrm>
                <a:off x="4039189"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05" name="任意多边形: 形状 1704"/>
              <p:cNvSpPr/>
              <p:nvPr>
                <p:custDataLst>
                  <p:tags r:id="rId1130"/>
                </p:custDataLst>
              </p:nvPr>
            </p:nvSpPr>
            <p:spPr>
              <a:xfrm>
                <a:off x="4039189"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06" name="任意多边形: 形状 1705"/>
              <p:cNvSpPr/>
              <p:nvPr>
                <p:custDataLst>
                  <p:tags r:id="rId1131"/>
                </p:custDataLst>
              </p:nvPr>
            </p:nvSpPr>
            <p:spPr>
              <a:xfrm>
                <a:off x="4039189"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07" name="任意多边形: 形状 1706"/>
              <p:cNvSpPr/>
              <p:nvPr>
                <p:custDataLst>
                  <p:tags r:id="rId1132"/>
                </p:custDataLst>
              </p:nvPr>
            </p:nvSpPr>
            <p:spPr>
              <a:xfrm>
                <a:off x="4039189"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08" name="任意多边形: 形状 1707"/>
              <p:cNvSpPr/>
              <p:nvPr>
                <p:custDataLst>
                  <p:tags r:id="rId1133"/>
                </p:custDataLst>
              </p:nvPr>
            </p:nvSpPr>
            <p:spPr>
              <a:xfrm>
                <a:off x="4039189"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09" name="任意多边形: 形状 1708"/>
              <p:cNvSpPr/>
              <p:nvPr>
                <p:custDataLst>
                  <p:tags r:id="rId1134"/>
                </p:custDataLst>
              </p:nvPr>
            </p:nvSpPr>
            <p:spPr>
              <a:xfrm>
                <a:off x="4039189"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10" name="任意多边形: 形状 1709"/>
              <p:cNvSpPr/>
              <p:nvPr>
                <p:custDataLst>
                  <p:tags r:id="rId1135"/>
                </p:custDataLst>
              </p:nvPr>
            </p:nvSpPr>
            <p:spPr>
              <a:xfrm>
                <a:off x="4039189"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11" name="任意多边形: 形状 1710"/>
              <p:cNvSpPr/>
              <p:nvPr>
                <p:custDataLst>
                  <p:tags r:id="rId1136"/>
                </p:custDataLst>
              </p:nvPr>
            </p:nvSpPr>
            <p:spPr>
              <a:xfrm>
                <a:off x="4039189"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12" name="任意多边形: 形状 1711"/>
              <p:cNvSpPr/>
              <p:nvPr>
                <p:custDataLst>
                  <p:tags r:id="rId1137"/>
                </p:custDataLst>
              </p:nvPr>
            </p:nvSpPr>
            <p:spPr>
              <a:xfrm>
                <a:off x="4039189"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13" name="任意多边形: 形状 1712"/>
              <p:cNvSpPr/>
              <p:nvPr>
                <p:custDataLst>
                  <p:tags r:id="rId1138"/>
                </p:custDataLst>
              </p:nvPr>
            </p:nvSpPr>
            <p:spPr>
              <a:xfrm>
                <a:off x="4039189"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14" name="任意多边形: 形状 1713"/>
              <p:cNvSpPr/>
              <p:nvPr>
                <p:custDataLst>
                  <p:tags r:id="rId1139"/>
                </p:custDataLst>
              </p:nvPr>
            </p:nvSpPr>
            <p:spPr>
              <a:xfrm>
                <a:off x="4039189"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15" name="任意多边形: 形状 1714"/>
              <p:cNvSpPr/>
              <p:nvPr>
                <p:custDataLst>
                  <p:tags r:id="rId1140"/>
                </p:custDataLst>
              </p:nvPr>
            </p:nvSpPr>
            <p:spPr>
              <a:xfrm>
                <a:off x="4039189"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16" name="任意多边形: 形状 1715"/>
              <p:cNvSpPr/>
              <p:nvPr>
                <p:custDataLst>
                  <p:tags r:id="rId1141"/>
                </p:custDataLst>
              </p:nvPr>
            </p:nvSpPr>
            <p:spPr>
              <a:xfrm>
                <a:off x="4039189"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17" name="任意多边形: 形状 1716"/>
              <p:cNvSpPr/>
              <p:nvPr>
                <p:custDataLst>
                  <p:tags r:id="rId1142"/>
                </p:custDataLst>
              </p:nvPr>
            </p:nvSpPr>
            <p:spPr>
              <a:xfrm>
                <a:off x="4039189"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18" name="任意多边形: 形状 1717"/>
              <p:cNvSpPr/>
              <p:nvPr>
                <p:custDataLst>
                  <p:tags r:id="rId1143"/>
                </p:custDataLst>
              </p:nvPr>
            </p:nvSpPr>
            <p:spPr>
              <a:xfrm>
                <a:off x="4039189"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19" name="任意多边形: 形状 1718"/>
              <p:cNvSpPr/>
              <p:nvPr>
                <p:custDataLst>
                  <p:tags r:id="rId1144"/>
                </p:custDataLst>
              </p:nvPr>
            </p:nvSpPr>
            <p:spPr>
              <a:xfrm>
                <a:off x="4039189"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20" name="任意多边形: 形状 1719"/>
              <p:cNvSpPr/>
              <p:nvPr>
                <p:custDataLst>
                  <p:tags r:id="rId1145"/>
                </p:custDataLst>
              </p:nvPr>
            </p:nvSpPr>
            <p:spPr>
              <a:xfrm>
                <a:off x="4039189"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21" name="任意多边形: 形状 1720"/>
              <p:cNvSpPr/>
              <p:nvPr>
                <p:custDataLst>
                  <p:tags r:id="rId1146"/>
                </p:custDataLst>
              </p:nvPr>
            </p:nvSpPr>
            <p:spPr>
              <a:xfrm>
                <a:off x="4039189"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22" name="任意多边形: 形状 1721"/>
              <p:cNvSpPr/>
              <p:nvPr>
                <p:custDataLst>
                  <p:tags r:id="rId1147"/>
                </p:custDataLst>
              </p:nvPr>
            </p:nvSpPr>
            <p:spPr>
              <a:xfrm>
                <a:off x="4039189"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23" name="任意多边形: 形状 1722"/>
              <p:cNvSpPr/>
              <p:nvPr>
                <p:custDataLst>
                  <p:tags r:id="rId1148"/>
                </p:custDataLst>
              </p:nvPr>
            </p:nvSpPr>
            <p:spPr>
              <a:xfrm>
                <a:off x="4039189"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24" name="任意多边形: 形状 1723"/>
              <p:cNvSpPr/>
              <p:nvPr>
                <p:custDataLst>
                  <p:tags r:id="rId1149"/>
                </p:custDataLst>
              </p:nvPr>
            </p:nvSpPr>
            <p:spPr>
              <a:xfrm>
                <a:off x="4039189"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25" name="任意多边形: 形状 1724"/>
              <p:cNvSpPr/>
              <p:nvPr>
                <p:custDataLst>
                  <p:tags r:id="rId1150"/>
                </p:custDataLst>
              </p:nvPr>
            </p:nvSpPr>
            <p:spPr>
              <a:xfrm>
                <a:off x="4039189"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26" name="任意多边形: 形状 1725"/>
              <p:cNvSpPr/>
              <p:nvPr>
                <p:custDataLst>
                  <p:tags r:id="rId1151"/>
                </p:custDataLst>
              </p:nvPr>
            </p:nvSpPr>
            <p:spPr>
              <a:xfrm>
                <a:off x="4039189"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27" name="任意多边形: 形状 1726"/>
              <p:cNvSpPr/>
              <p:nvPr>
                <p:custDataLst>
                  <p:tags r:id="rId1152"/>
                </p:custDataLst>
              </p:nvPr>
            </p:nvSpPr>
            <p:spPr>
              <a:xfrm>
                <a:off x="8088648" y="281523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28" name="任意多边形: 形状 1727"/>
              <p:cNvSpPr/>
              <p:nvPr>
                <p:custDataLst>
                  <p:tags r:id="rId1153"/>
                </p:custDataLst>
              </p:nvPr>
            </p:nvSpPr>
            <p:spPr>
              <a:xfrm>
                <a:off x="8088648" y="290018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29" name="任意多边形: 形状 1728"/>
              <p:cNvSpPr/>
              <p:nvPr>
                <p:custDataLst>
                  <p:tags r:id="rId1154"/>
                </p:custDataLst>
              </p:nvPr>
            </p:nvSpPr>
            <p:spPr>
              <a:xfrm>
                <a:off x="8088648" y="29842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30" name="任意多边形: 形状 1729"/>
              <p:cNvSpPr/>
              <p:nvPr>
                <p:custDataLst>
                  <p:tags r:id="rId1155"/>
                </p:custDataLst>
              </p:nvPr>
            </p:nvSpPr>
            <p:spPr>
              <a:xfrm>
                <a:off x="8088648" y="306826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31" name="任意多边形: 形状 1730"/>
              <p:cNvSpPr/>
              <p:nvPr>
                <p:custDataLst>
                  <p:tags r:id="rId1156"/>
                </p:custDataLst>
              </p:nvPr>
            </p:nvSpPr>
            <p:spPr>
              <a:xfrm>
                <a:off x="8088648" y="315321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32" name="任意多边形: 形状 1731"/>
              <p:cNvSpPr/>
              <p:nvPr>
                <p:custDataLst>
                  <p:tags r:id="rId1157"/>
                </p:custDataLst>
              </p:nvPr>
            </p:nvSpPr>
            <p:spPr>
              <a:xfrm>
                <a:off x="8088648" y="323725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33" name="任意多边形: 形状 1732"/>
              <p:cNvSpPr/>
              <p:nvPr>
                <p:custDataLst>
                  <p:tags r:id="rId1158"/>
                </p:custDataLst>
              </p:nvPr>
            </p:nvSpPr>
            <p:spPr>
              <a:xfrm>
                <a:off x="8088648" y="33222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34" name="任意多边形: 形状 1733"/>
              <p:cNvSpPr/>
              <p:nvPr>
                <p:custDataLst>
                  <p:tags r:id="rId1159"/>
                </p:custDataLst>
              </p:nvPr>
            </p:nvSpPr>
            <p:spPr>
              <a:xfrm>
                <a:off x="8088648" y="340624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35" name="任意多边形: 形状 1734"/>
              <p:cNvSpPr/>
              <p:nvPr>
                <p:custDataLst>
                  <p:tags r:id="rId1160"/>
                </p:custDataLst>
              </p:nvPr>
            </p:nvSpPr>
            <p:spPr>
              <a:xfrm>
                <a:off x="8088648" y="34911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36" name="任意多边形: 形状 1735"/>
              <p:cNvSpPr/>
              <p:nvPr>
                <p:custDataLst>
                  <p:tags r:id="rId1161"/>
                </p:custDataLst>
              </p:nvPr>
            </p:nvSpPr>
            <p:spPr>
              <a:xfrm>
                <a:off x="8088648" y="35752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37" name="任意多边形: 形状 1736"/>
              <p:cNvSpPr/>
              <p:nvPr>
                <p:custDataLst>
                  <p:tags r:id="rId1162"/>
                </p:custDataLst>
              </p:nvPr>
            </p:nvSpPr>
            <p:spPr>
              <a:xfrm>
                <a:off x="8088648" y="365928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38" name="任意多边形: 形状 1737"/>
              <p:cNvSpPr/>
              <p:nvPr>
                <p:custDataLst>
                  <p:tags r:id="rId1163"/>
                </p:custDataLst>
              </p:nvPr>
            </p:nvSpPr>
            <p:spPr>
              <a:xfrm>
                <a:off x="8088648" y="37442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39" name="任意多边形: 形状 1738"/>
              <p:cNvSpPr/>
              <p:nvPr>
                <p:custDataLst>
                  <p:tags r:id="rId1164"/>
                </p:custDataLst>
              </p:nvPr>
            </p:nvSpPr>
            <p:spPr>
              <a:xfrm>
                <a:off x="8088648" y="382827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40" name="任意多边形: 形状 1739"/>
              <p:cNvSpPr/>
              <p:nvPr>
                <p:custDataLst>
                  <p:tags r:id="rId1165"/>
                </p:custDataLst>
              </p:nvPr>
            </p:nvSpPr>
            <p:spPr>
              <a:xfrm>
                <a:off x="8088648" y="391231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41" name="任意多边形: 形状 1740"/>
              <p:cNvSpPr/>
              <p:nvPr>
                <p:custDataLst>
                  <p:tags r:id="rId1166"/>
                </p:custDataLst>
              </p:nvPr>
            </p:nvSpPr>
            <p:spPr>
              <a:xfrm>
                <a:off x="8088648" y="39972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42" name="任意多边形: 形状 1741"/>
              <p:cNvSpPr/>
              <p:nvPr>
                <p:custDataLst>
                  <p:tags r:id="rId1167"/>
                </p:custDataLst>
              </p:nvPr>
            </p:nvSpPr>
            <p:spPr>
              <a:xfrm>
                <a:off x="8088648" y="408131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43" name="任意多边形: 形状 1742"/>
              <p:cNvSpPr/>
              <p:nvPr>
                <p:custDataLst>
                  <p:tags r:id="rId1168"/>
                </p:custDataLst>
              </p:nvPr>
            </p:nvSpPr>
            <p:spPr>
              <a:xfrm>
                <a:off x="8088648" y="41662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44" name="任意多边形: 形状 1743"/>
              <p:cNvSpPr/>
              <p:nvPr>
                <p:custDataLst>
                  <p:tags r:id="rId1169"/>
                </p:custDataLst>
              </p:nvPr>
            </p:nvSpPr>
            <p:spPr>
              <a:xfrm>
                <a:off x="8088648" y="425030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45" name="任意多边形: 形状 1744"/>
              <p:cNvSpPr/>
              <p:nvPr>
                <p:custDataLst>
                  <p:tags r:id="rId1170"/>
                </p:custDataLst>
              </p:nvPr>
            </p:nvSpPr>
            <p:spPr>
              <a:xfrm>
                <a:off x="8088648" y="433434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46" name="任意多边形: 形状 1745"/>
              <p:cNvSpPr/>
              <p:nvPr>
                <p:custDataLst>
                  <p:tags r:id="rId1171"/>
                </p:custDataLst>
              </p:nvPr>
            </p:nvSpPr>
            <p:spPr>
              <a:xfrm>
                <a:off x="8088648" y="44192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47" name="任意多边形: 形状 1746"/>
              <p:cNvSpPr/>
              <p:nvPr>
                <p:custDataLst>
                  <p:tags r:id="rId1172"/>
                </p:custDataLst>
              </p:nvPr>
            </p:nvSpPr>
            <p:spPr>
              <a:xfrm>
                <a:off x="8088648" y="45033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48" name="任意多边形: 形状 1747"/>
              <p:cNvSpPr/>
              <p:nvPr>
                <p:custDataLst>
                  <p:tags r:id="rId1173"/>
                </p:custDataLst>
              </p:nvPr>
            </p:nvSpPr>
            <p:spPr>
              <a:xfrm>
                <a:off x="8088648" y="45882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49" name="任意多边形: 形状 1748"/>
              <p:cNvSpPr/>
              <p:nvPr>
                <p:custDataLst>
                  <p:tags r:id="rId1174"/>
                </p:custDataLst>
              </p:nvPr>
            </p:nvSpPr>
            <p:spPr>
              <a:xfrm>
                <a:off x="8088648" y="467232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50" name="任意多边形: 形状 1749"/>
              <p:cNvSpPr/>
              <p:nvPr>
                <p:custDataLst>
                  <p:tags r:id="rId1175"/>
                </p:custDataLst>
              </p:nvPr>
            </p:nvSpPr>
            <p:spPr>
              <a:xfrm>
                <a:off x="3954242"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51" name="任意多边形: 形状 1750"/>
              <p:cNvSpPr/>
              <p:nvPr>
                <p:custDataLst>
                  <p:tags r:id="rId1176"/>
                </p:custDataLst>
              </p:nvPr>
            </p:nvSpPr>
            <p:spPr>
              <a:xfrm>
                <a:off x="3954242"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52" name="任意多边形: 形状 1751"/>
              <p:cNvSpPr/>
              <p:nvPr>
                <p:custDataLst>
                  <p:tags r:id="rId1177"/>
                </p:custDataLst>
              </p:nvPr>
            </p:nvSpPr>
            <p:spPr>
              <a:xfrm>
                <a:off x="3954242"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53" name="任意多边形: 形状 1752"/>
              <p:cNvSpPr/>
              <p:nvPr>
                <p:custDataLst>
                  <p:tags r:id="rId1178"/>
                </p:custDataLst>
              </p:nvPr>
            </p:nvSpPr>
            <p:spPr>
              <a:xfrm>
                <a:off x="3954242"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54" name="任意多边形: 形状 1753"/>
              <p:cNvSpPr/>
              <p:nvPr>
                <p:custDataLst>
                  <p:tags r:id="rId1179"/>
                </p:custDataLst>
              </p:nvPr>
            </p:nvSpPr>
            <p:spPr>
              <a:xfrm>
                <a:off x="3954242"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55" name="任意多边形: 形状 1754"/>
              <p:cNvSpPr/>
              <p:nvPr>
                <p:custDataLst>
                  <p:tags r:id="rId1180"/>
                </p:custDataLst>
              </p:nvPr>
            </p:nvSpPr>
            <p:spPr>
              <a:xfrm>
                <a:off x="3954242"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56" name="任意多边形: 形状 1755"/>
              <p:cNvSpPr/>
              <p:nvPr>
                <p:custDataLst>
                  <p:tags r:id="rId1181"/>
                </p:custDataLst>
              </p:nvPr>
            </p:nvSpPr>
            <p:spPr>
              <a:xfrm>
                <a:off x="3954242"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57" name="任意多边形: 形状 1756"/>
              <p:cNvSpPr/>
              <p:nvPr>
                <p:custDataLst>
                  <p:tags r:id="rId1182"/>
                </p:custDataLst>
              </p:nvPr>
            </p:nvSpPr>
            <p:spPr>
              <a:xfrm>
                <a:off x="3954242"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58" name="任意多边形: 形状 1757"/>
              <p:cNvSpPr/>
              <p:nvPr>
                <p:custDataLst>
                  <p:tags r:id="rId1183"/>
                </p:custDataLst>
              </p:nvPr>
            </p:nvSpPr>
            <p:spPr>
              <a:xfrm>
                <a:off x="3954242"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59" name="任意多边形: 形状 1758"/>
              <p:cNvSpPr/>
              <p:nvPr>
                <p:custDataLst>
                  <p:tags r:id="rId1184"/>
                </p:custDataLst>
              </p:nvPr>
            </p:nvSpPr>
            <p:spPr>
              <a:xfrm>
                <a:off x="3954242"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60" name="任意多边形: 形状 1759"/>
              <p:cNvSpPr/>
              <p:nvPr>
                <p:custDataLst>
                  <p:tags r:id="rId1185"/>
                </p:custDataLst>
              </p:nvPr>
            </p:nvSpPr>
            <p:spPr>
              <a:xfrm>
                <a:off x="3954242"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61" name="任意多边形: 形状 1760"/>
              <p:cNvSpPr/>
              <p:nvPr>
                <p:custDataLst>
                  <p:tags r:id="rId1186"/>
                </p:custDataLst>
              </p:nvPr>
            </p:nvSpPr>
            <p:spPr>
              <a:xfrm>
                <a:off x="3954242"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62" name="任意多边形: 形状 1761"/>
              <p:cNvSpPr/>
              <p:nvPr>
                <p:custDataLst>
                  <p:tags r:id="rId1187"/>
                </p:custDataLst>
              </p:nvPr>
            </p:nvSpPr>
            <p:spPr>
              <a:xfrm>
                <a:off x="3954242"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63" name="任意多边形: 形状 1762"/>
              <p:cNvSpPr/>
              <p:nvPr>
                <p:custDataLst>
                  <p:tags r:id="rId1188"/>
                </p:custDataLst>
              </p:nvPr>
            </p:nvSpPr>
            <p:spPr>
              <a:xfrm>
                <a:off x="3954242"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64" name="任意多边形: 形状 1763"/>
              <p:cNvSpPr/>
              <p:nvPr>
                <p:custDataLst>
                  <p:tags r:id="rId1189"/>
                </p:custDataLst>
              </p:nvPr>
            </p:nvSpPr>
            <p:spPr>
              <a:xfrm>
                <a:off x="3954242"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65" name="任意多边形: 形状 1764"/>
              <p:cNvSpPr/>
              <p:nvPr>
                <p:custDataLst>
                  <p:tags r:id="rId1190"/>
                </p:custDataLst>
              </p:nvPr>
            </p:nvSpPr>
            <p:spPr>
              <a:xfrm>
                <a:off x="3954242"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66" name="任意多边形: 形状 1765"/>
              <p:cNvSpPr/>
              <p:nvPr>
                <p:custDataLst>
                  <p:tags r:id="rId1191"/>
                </p:custDataLst>
              </p:nvPr>
            </p:nvSpPr>
            <p:spPr>
              <a:xfrm>
                <a:off x="3954242"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67" name="任意多边形: 形状 1766"/>
              <p:cNvSpPr/>
              <p:nvPr>
                <p:custDataLst>
                  <p:tags r:id="rId1192"/>
                </p:custDataLst>
              </p:nvPr>
            </p:nvSpPr>
            <p:spPr>
              <a:xfrm>
                <a:off x="3954242"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68" name="任意多边形: 形状 1767"/>
              <p:cNvSpPr/>
              <p:nvPr>
                <p:custDataLst>
                  <p:tags r:id="rId1193"/>
                </p:custDataLst>
              </p:nvPr>
            </p:nvSpPr>
            <p:spPr>
              <a:xfrm>
                <a:off x="3954242"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69" name="任意多边形: 形状 1768"/>
              <p:cNvSpPr/>
              <p:nvPr>
                <p:custDataLst>
                  <p:tags r:id="rId1194"/>
                </p:custDataLst>
              </p:nvPr>
            </p:nvSpPr>
            <p:spPr>
              <a:xfrm>
                <a:off x="3954242"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70" name="任意多边形: 形状 1769"/>
              <p:cNvSpPr/>
              <p:nvPr>
                <p:custDataLst>
                  <p:tags r:id="rId1195"/>
                </p:custDataLst>
              </p:nvPr>
            </p:nvSpPr>
            <p:spPr>
              <a:xfrm>
                <a:off x="3954242"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71" name="任意多边形: 形状 1770"/>
              <p:cNvSpPr/>
              <p:nvPr>
                <p:custDataLst>
                  <p:tags r:id="rId1196"/>
                </p:custDataLst>
              </p:nvPr>
            </p:nvSpPr>
            <p:spPr>
              <a:xfrm>
                <a:off x="3954242"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72" name="任意多边形: 形状 1771"/>
              <p:cNvSpPr/>
              <p:nvPr>
                <p:custDataLst>
                  <p:tags r:id="rId1197"/>
                </p:custDataLst>
              </p:nvPr>
            </p:nvSpPr>
            <p:spPr>
              <a:xfrm>
                <a:off x="3954242"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73" name="任意多边形: 形状 1772"/>
              <p:cNvSpPr/>
              <p:nvPr>
                <p:custDataLst>
                  <p:tags r:id="rId1198"/>
                </p:custDataLst>
              </p:nvPr>
            </p:nvSpPr>
            <p:spPr>
              <a:xfrm>
                <a:off x="8004604" y="27736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74" name="任意多边形: 形状 1773"/>
              <p:cNvSpPr/>
              <p:nvPr>
                <p:custDataLst>
                  <p:tags r:id="rId1199"/>
                </p:custDataLst>
              </p:nvPr>
            </p:nvSpPr>
            <p:spPr>
              <a:xfrm>
                <a:off x="8004604" y="285770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75" name="任意多边形: 形状 1774"/>
              <p:cNvSpPr/>
              <p:nvPr>
                <p:custDataLst>
                  <p:tags r:id="rId1200"/>
                </p:custDataLst>
              </p:nvPr>
            </p:nvSpPr>
            <p:spPr>
              <a:xfrm>
                <a:off x="8004604" y="294175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76" name="任意多边形: 形状 1775"/>
              <p:cNvSpPr/>
              <p:nvPr>
                <p:custDataLst>
                  <p:tags r:id="rId1201"/>
                </p:custDataLst>
              </p:nvPr>
            </p:nvSpPr>
            <p:spPr>
              <a:xfrm>
                <a:off x="8004604" y="302669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77" name="任意多边形: 形状 1776"/>
              <p:cNvSpPr/>
              <p:nvPr>
                <p:custDataLst>
                  <p:tags r:id="rId1202"/>
                </p:custDataLst>
              </p:nvPr>
            </p:nvSpPr>
            <p:spPr>
              <a:xfrm>
                <a:off x="8004604" y="311074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78" name="任意多边形: 形状 1777"/>
              <p:cNvSpPr/>
              <p:nvPr>
                <p:custDataLst>
                  <p:tags r:id="rId1203"/>
                </p:custDataLst>
              </p:nvPr>
            </p:nvSpPr>
            <p:spPr>
              <a:xfrm>
                <a:off x="8004604" y="31956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79" name="任意多边形: 形状 1778"/>
              <p:cNvSpPr/>
              <p:nvPr>
                <p:custDataLst>
                  <p:tags r:id="rId1204"/>
                </p:custDataLst>
              </p:nvPr>
            </p:nvSpPr>
            <p:spPr>
              <a:xfrm>
                <a:off x="8004604" y="327973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80" name="任意多边形: 形状 1779"/>
              <p:cNvSpPr/>
              <p:nvPr>
                <p:custDataLst>
                  <p:tags r:id="rId1205"/>
                </p:custDataLst>
              </p:nvPr>
            </p:nvSpPr>
            <p:spPr>
              <a:xfrm>
                <a:off x="8004604" y="336377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81" name="任意多边形: 形状 1780"/>
              <p:cNvSpPr/>
              <p:nvPr>
                <p:custDataLst>
                  <p:tags r:id="rId1206"/>
                </p:custDataLst>
              </p:nvPr>
            </p:nvSpPr>
            <p:spPr>
              <a:xfrm>
                <a:off x="8004604" y="34487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82" name="任意多边形: 形状 1781"/>
              <p:cNvSpPr/>
              <p:nvPr>
                <p:custDataLst>
                  <p:tags r:id="rId1207"/>
                </p:custDataLst>
              </p:nvPr>
            </p:nvSpPr>
            <p:spPr>
              <a:xfrm>
                <a:off x="8004604" y="353276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83" name="任意多边形: 形状 1782"/>
              <p:cNvSpPr/>
              <p:nvPr>
                <p:custDataLst>
                  <p:tags r:id="rId1208"/>
                </p:custDataLst>
              </p:nvPr>
            </p:nvSpPr>
            <p:spPr>
              <a:xfrm>
                <a:off x="8004604" y="361681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84" name="任意多边形: 形状 1783"/>
              <p:cNvSpPr/>
              <p:nvPr>
                <p:custDataLst>
                  <p:tags r:id="rId1209"/>
                </p:custDataLst>
              </p:nvPr>
            </p:nvSpPr>
            <p:spPr>
              <a:xfrm>
                <a:off x="8004604" y="370175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85" name="任意多边形: 形状 1784"/>
              <p:cNvSpPr/>
              <p:nvPr>
                <p:custDataLst>
                  <p:tags r:id="rId1210"/>
                </p:custDataLst>
              </p:nvPr>
            </p:nvSpPr>
            <p:spPr>
              <a:xfrm>
                <a:off x="8004604" y="378580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86" name="任意多边形: 形状 1785"/>
              <p:cNvSpPr/>
              <p:nvPr>
                <p:custDataLst>
                  <p:tags r:id="rId1211"/>
                </p:custDataLst>
              </p:nvPr>
            </p:nvSpPr>
            <p:spPr>
              <a:xfrm>
                <a:off x="8004604" y="38707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87" name="任意多边形: 形状 1786"/>
              <p:cNvSpPr/>
              <p:nvPr>
                <p:custDataLst>
                  <p:tags r:id="rId1212"/>
                </p:custDataLst>
              </p:nvPr>
            </p:nvSpPr>
            <p:spPr>
              <a:xfrm>
                <a:off x="8004604" y="395479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88" name="任意多边形: 形状 1787"/>
              <p:cNvSpPr/>
              <p:nvPr>
                <p:custDataLst>
                  <p:tags r:id="rId1213"/>
                </p:custDataLst>
              </p:nvPr>
            </p:nvSpPr>
            <p:spPr>
              <a:xfrm>
                <a:off x="8004604" y="40397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89" name="任意多边形: 形状 1788"/>
              <p:cNvSpPr/>
              <p:nvPr>
                <p:custDataLst>
                  <p:tags r:id="rId1214"/>
                </p:custDataLst>
              </p:nvPr>
            </p:nvSpPr>
            <p:spPr>
              <a:xfrm>
                <a:off x="8004604" y="41237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90" name="任意多边形: 形状 1789"/>
              <p:cNvSpPr/>
              <p:nvPr>
                <p:custDataLst>
                  <p:tags r:id="rId1215"/>
                </p:custDataLst>
              </p:nvPr>
            </p:nvSpPr>
            <p:spPr>
              <a:xfrm>
                <a:off x="8004604" y="420782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91" name="任意多边形: 形状 1790"/>
              <p:cNvSpPr/>
              <p:nvPr>
                <p:custDataLst>
                  <p:tags r:id="rId1216"/>
                </p:custDataLst>
              </p:nvPr>
            </p:nvSpPr>
            <p:spPr>
              <a:xfrm>
                <a:off x="8004604" y="42927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92" name="任意多边形: 形状 1791"/>
              <p:cNvSpPr/>
              <p:nvPr>
                <p:custDataLst>
                  <p:tags r:id="rId1217"/>
                </p:custDataLst>
              </p:nvPr>
            </p:nvSpPr>
            <p:spPr>
              <a:xfrm>
                <a:off x="8004604" y="437681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93" name="任意多边形: 形状 1792"/>
              <p:cNvSpPr/>
              <p:nvPr>
                <p:custDataLst>
                  <p:tags r:id="rId1218"/>
                </p:custDataLst>
              </p:nvPr>
            </p:nvSpPr>
            <p:spPr>
              <a:xfrm>
                <a:off x="8004604" y="44617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94" name="任意多边形: 形状 1793"/>
              <p:cNvSpPr/>
              <p:nvPr>
                <p:custDataLst>
                  <p:tags r:id="rId1219"/>
                </p:custDataLst>
              </p:nvPr>
            </p:nvSpPr>
            <p:spPr>
              <a:xfrm>
                <a:off x="8004604" y="454580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95" name="任意多边形: 形状 1794"/>
              <p:cNvSpPr/>
              <p:nvPr>
                <p:custDataLst>
                  <p:tags r:id="rId1220"/>
                </p:custDataLst>
              </p:nvPr>
            </p:nvSpPr>
            <p:spPr>
              <a:xfrm>
                <a:off x="8004604" y="46298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96" name="任意多边形: 形状 1795"/>
              <p:cNvSpPr/>
              <p:nvPr>
                <p:custDataLst>
                  <p:tags r:id="rId1221"/>
                </p:custDataLst>
              </p:nvPr>
            </p:nvSpPr>
            <p:spPr>
              <a:xfrm>
                <a:off x="3870198"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97" name="任意多边形: 形状 1796"/>
              <p:cNvSpPr/>
              <p:nvPr>
                <p:custDataLst>
                  <p:tags r:id="rId1222"/>
                </p:custDataLst>
              </p:nvPr>
            </p:nvSpPr>
            <p:spPr>
              <a:xfrm>
                <a:off x="3870198"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98" name="任意多边形: 形状 1797"/>
              <p:cNvSpPr/>
              <p:nvPr>
                <p:custDataLst>
                  <p:tags r:id="rId1223"/>
                </p:custDataLst>
              </p:nvPr>
            </p:nvSpPr>
            <p:spPr>
              <a:xfrm>
                <a:off x="3870198"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99" name="任意多边形: 形状 1798"/>
              <p:cNvSpPr/>
              <p:nvPr>
                <p:custDataLst>
                  <p:tags r:id="rId1224"/>
                </p:custDataLst>
              </p:nvPr>
            </p:nvSpPr>
            <p:spPr>
              <a:xfrm>
                <a:off x="3870198"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00" name="任意多边形: 形状 1799"/>
              <p:cNvSpPr/>
              <p:nvPr>
                <p:custDataLst>
                  <p:tags r:id="rId1225"/>
                </p:custDataLst>
              </p:nvPr>
            </p:nvSpPr>
            <p:spPr>
              <a:xfrm>
                <a:off x="3870198"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01" name="任意多边形: 形状 1800"/>
              <p:cNvSpPr/>
              <p:nvPr>
                <p:custDataLst>
                  <p:tags r:id="rId1226"/>
                </p:custDataLst>
              </p:nvPr>
            </p:nvSpPr>
            <p:spPr>
              <a:xfrm>
                <a:off x="3870198"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02" name="任意多边形: 形状 1801"/>
              <p:cNvSpPr/>
              <p:nvPr>
                <p:custDataLst>
                  <p:tags r:id="rId1227"/>
                </p:custDataLst>
              </p:nvPr>
            </p:nvSpPr>
            <p:spPr>
              <a:xfrm>
                <a:off x="3870198"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03" name="任意多边形: 形状 1802"/>
              <p:cNvSpPr/>
              <p:nvPr>
                <p:custDataLst>
                  <p:tags r:id="rId1228"/>
                </p:custDataLst>
              </p:nvPr>
            </p:nvSpPr>
            <p:spPr>
              <a:xfrm>
                <a:off x="3870198"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04" name="任意多边形: 形状 1803"/>
              <p:cNvSpPr/>
              <p:nvPr>
                <p:custDataLst>
                  <p:tags r:id="rId1229"/>
                </p:custDataLst>
              </p:nvPr>
            </p:nvSpPr>
            <p:spPr>
              <a:xfrm>
                <a:off x="3870198"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05" name="任意多边形: 形状 1804"/>
              <p:cNvSpPr/>
              <p:nvPr>
                <p:custDataLst>
                  <p:tags r:id="rId1230"/>
                </p:custDataLst>
              </p:nvPr>
            </p:nvSpPr>
            <p:spPr>
              <a:xfrm>
                <a:off x="3870198"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06" name="任意多边形: 形状 1805"/>
              <p:cNvSpPr/>
              <p:nvPr>
                <p:custDataLst>
                  <p:tags r:id="rId1231"/>
                </p:custDataLst>
              </p:nvPr>
            </p:nvSpPr>
            <p:spPr>
              <a:xfrm>
                <a:off x="3870198"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07" name="任意多边形: 形状 1806"/>
              <p:cNvSpPr/>
              <p:nvPr>
                <p:custDataLst>
                  <p:tags r:id="rId1232"/>
                </p:custDataLst>
              </p:nvPr>
            </p:nvSpPr>
            <p:spPr>
              <a:xfrm>
                <a:off x="3870198"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08" name="任意多边形: 形状 1807"/>
              <p:cNvSpPr/>
              <p:nvPr>
                <p:custDataLst>
                  <p:tags r:id="rId1233"/>
                </p:custDataLst>
              </p:nvPr>
            </p:nvSpPr>
            <p:spPr>
              <a:xfrm>
                <a:off x="3870198"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09" name="任意多边形: 形状 1808"/>
              <p:cNvSpPr/>
              <p:nvPr>
                <p:custDataLst>
                  <p:tags r:id="rId1234"/>
                </p:custDataLst>
              </p:nvPr>
            </p:nvSpPr>
            <p:spPr>
              <a:xfrm>
                <a:off x="3870198"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10" name="任意多边形: 形状 1809"/>
              <p:cNvSpPr/>
              <p:nvPr>
                <p:custDataLst>
                  <p:tags r:id="rId1235"/>
                </p:custDataLst>
              </p:nvPr>
            </p:nvSpPr>
            <p:spPr>
              <a:xfrm>
                <a:off x="3870198"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11" name="任意多边形: 形状 1810"/>
              <p:cNvSpPr/>
              <p:nvPr>
                <p:custDataLst>
                  <p:tags r:id="rId1236"/>
                </p:custDataLst>
              </p:nvPr>
            </p:nvSpPr>
            <p:spPr>
              <a:xfrm>
                <a:off x="3870198"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12" name="任意多边形: 形状 1811"/>
              <p:cNvSpPr/>
              <p:nvPr>
                <p:custDataLst>
                  <p:tags r:id="rId1237"/>
                </p:custDataLst>
              </p:nvPr>
            </p:nvSpPr>
            <p:spPr>
              <a:xfrm>
                <a:off x="3870198"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13" name="任意多边形: 形状 1812"/>
              <p:cNvSpPr/>
              <p:nvPr>
                <p:custDataLst>
                  <p:tags r:id="rId1238"/>
                </p:custDataLst>
              </p:nvPr>
            </p:nvSpPr>
            <p:spPr>
              <a:xfrm>
                <a:off x="3870198"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14" name="任意多边形: 形状 1813"/>
              <p:cNvSpPr/>
              <p:nvPr>
                <p:custDataLst>
                  <p:tags r:id="rId1239"/>
                </p:custDataLst>
              </p:nvPr>
            </p:nvSpPr>
            <p:spPr>
              <a:xfrm>
                <a:off x="3870198"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15" name="任意多边形: 形状 1814"/>
              <p:cNvSpPr/>
              <p:nvPr>
                <p:custDataLst>
                  <p:tags r:id="rId1240"/>
                </p:custDataLst>
              </p:nvPr>
            </p:nvSpPr>
            <p:spPr>
              <a:xfrm>
                <a:off x="3870198"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16" name="任意多边形: 形状 1815"/>
              <p:cNvSpPr/>
              <p:nvPr>
                <p:custDataLst>
                  <p:tags r:id="rId1241"/>
                </p:custDataLst>
              </p:nvPr>
            </p:nvSpPr>
            <p:spPr>
              <a:xfrm>
                <a:off x="3870198"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17" name="任意多边形: 形状 1816"/>
              <p:cNvSpPr/>
              <p:nvPr>
                <p:custDataLst>
                  <p:tags r:id="rId1242"/>
                </p:custDataLst>
              </p:nvPr>
            </p:nvSpPr>
            <p:spPr>
              <a:xfrm>
                <a:off x="3870198"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18" name="任意多边形: 形状 1817"/>
              <p:cNvSpPr/>
              <p:nvPr>
                <p:custDataLst>
                  <p:tags r:id="rId1243"/>
                </p:custDataLst>
              </p:nvPr>
            </p:nvSpPr>
            <p:spPr>
              <a:xfrm>
                <a:off x="3870198"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19" name="任意多边形: 形状 1818"/>
              <p:cNvSpPr/>
              <p:nvPr>
                <p:custDataLst>
                  <p:tags r:id="rId1244"/>
                </p:custDataLst>
              </p:nvPr>
            </p:nvSpPr>
            <p:spPr>
              <a:xfrm>
                <a:off x="7919657" y="281523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20" name="任意多边形: 形状 1819"/>
              <p:cNvSpPr/>
              <p:nvPr>
                <p:custDataLst>
                  <p:tags r:id="rId1245"/>
                </p:custDataLst>
              </p:nvPr>
            </p:nvSpPr>
            <p:spPr>
              <a:xfrm>
                <a:off x="7919657" y="290018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21" name="任意多边形: 形状 1820"/>
              <p:cNvSpPr/>
              <p:nvPr>
                <p:custDataLst>
                  <p:tags r:id="rId1246"/>
                </p:custDataLst>
              </p:nvPr>
            </p:nvSpPr>
            <p:spPr>
              <a:xfrm>
                <a:off x="7919657" y="29842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22" name="任意多边形: 形状 1821"/>
              <p:cNvSpPr/>
              <p:nvPr>
                <p:custDataLst>
                  <p:tags r:id="rId1247"/>
                </p:custDataLst>
              </p:nvPr>
            </p:nvSpPr>
            <p:spPr>
              <a:xfrm>
                <a:off x="7919657" y="306826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23" name="任意多边形: 形状 1822"/>
              <p:cNvSpPr/>
              <p:nvPr>
                <p:custDataLst>
                  <p:tags r:id="rId1248"/>
                </p:custDataLst>
              </p:nvPr>
            </p:nvSpPr>
            <p:spPr>
              <a:xfrm>
                <a:off x="7919657" y="315321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24" name="任意多边形: 形状 1823"/>
              <p:cNvSpPr/>
              <p:nvPr>
                <p:custDataLst>
                  <p:tags r:id="rId1249"/>
                </p:custDataLst>
              </p:nvPr>
            </p:nvSpPr>
            <p:spPr>
              <a:xfrm>
                <a:off x="7919657" y="323725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25" name="任意多边形: 形状 1824"/>
              <p:cNvSpPr/>
              <p:nvPr>
                <p:custDataLst>
                  <p:tags r:id="rId1250"/>
                </p:custDataLst>
              </p:nvPr>
            </p:nvSpPr>
            <p:spPr>
              <a:xfrm>
                <a:off x="7919657" y="33222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26" name="任意多边形: 形状 1825"/>
              <p:cNvSpPr/>
              <p:nvPr>
                <p:custDataLst>
                  <p:tags r:id="rId1251"/>
                </p:custDataLst>
              </p:nvPr>
            </p:nvSpPr>
            <p:spPr>
              <a:xfrm>
                <a:off x="7919657" y="340624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27" name="任意多边形: 形状 1826"/>
              <p:cNvSpPr/>
              <p:nvPr>
                <p:custDataLst>
                  <p:tags r:id="rId1252"/>
                </p:custDataLst>
              </p:nvPr>
            </p:nvSpPr>
            <p:spPr>
              <a:xfrm>
                <a:off x="7919657" y="34911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28" name="任意多边形: 形状 1827"/>
              <p:cNvSpPr/>
              <p:nvPr>
                <p:custDataLst>
                  <p:tags r:id="rId1253"/>
                </p:custDataLst>
              </p:nvPr>
            </p:nvSpPr>
            <p:spPr>
              <a:xfrm>
                <a:off x="7919657" y="35752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29" name="任意多边形: 形状 1828"/>
              <p:cNvSpPr/>
              <p:nvPr>
                <p:custDataLst>
                  <p:tags r:id="rId1254"/>
                </p:custDataLst>
              </p:nvPr>
            </p:nvSpPr>
            <p:spPr>
              <a:xfrm>
                <a:off x="7919657" y="365928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30" name="任意多边形: 形状 1829"/>
              <p:cNvSpPr/>
              <p:nvPr>
                <p:custDataLst>
                  <p:tags r:id="rId1255"/>
                </p:custDataLst>
              </p:nvPr>
            </p:nvSpPr>
            <p:spPr>
              <a:xfrm>
                <a:off x="7919657" y="37442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31" name="任意多边形: 形状 1830"/>
              <p:cNvSpPr/>
              <p:nvPr>
                <p:custDataLst>
                  <p:tags r:id="rId1256"/>
                </p:custDataLst>
              </p:nvPr>
            </p:nvSpPr>
            <p:spPr>
              <a:xfrm>
                <a:off x="7919657" y="382827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32" name="任意多边形: 形状 1831"/>
              <p:cNvSpPr/>
              <p:nvPr>
                <p:custDataLst>
                  <p:tags r:id="rId1257"/>
                </p:custDataLst>
              </p:nvPr>
            </p:nvSpPr>
            <p:spPr>
              <a:xfrm>
                <a:off x="7919657" y="391231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33" name="任意多边形: 形状 1832"/>
              <p:cNvSpPr/>
              <p:nvPr>
                <p:custDataLst>
                  <p:tags r:id="rId1258"/>
                </p:custDataLst>
              </p:nvPr>
            </p:nvSpPr>
            <p:spPr>
              <a:xfrm>
                <a:off x="7919657" y="39972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34" name="任意多边形: 形状 1833"/>
              <p:cNvSpPr/>
              <p:nvPr>
                <p:custDataLst>
                  <p:tags r:id="rId1259"/>
                </p:custDataLst>
              </p:nvPr>
            </p:nvSpPr>
            <p:spPr>
              <a:xfrm>
                <a:off x="7919657" y="408131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35" name="任意多边形: 形状 1834"/>
              <p:cNvSpPr/>
              <p:nvPr>
                <p:custDataLst>
                  <p:tags r:id="rId1260"/>
                </p:custDataLst>
              </p:nvPr>
            </p:nvSpPr>
            <p:spPr>
              <a:xfrm>
                <a:off x="7919657" y="41662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36" name="任意多边形: 形状 1835"/>
              <p:cNvSpPr/>
              <p:nvPr>
                <p:custDataLst>
                  <p:tags r:id="rId1261"/>
                </p:custDataLst>
              </p:nvPr>
            </p:nvSpPr>
            <p:spPr>
              <a:xfrm>
                <a:off x="7919657" y="425030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37" name="任意多边形: 形状 1836"/>
              <p:cNvSpPr/>
              <p:nvPr>
                <p:custDataLst>
                  <p:tags r:id="rId1262"/>
                </p:custDataLst>
              </p:nvPr>
            </p:nvSpPr>
            <p:spPr>
              <a:xfrm>
                <a:off x="7919657" y="433434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38" name="任意多边形: 形状 1837"/>
              <p:cNvSpPr/>
              <p:nvPr>
                <p:custDataLst>
                  <p:tags r:id="rId1263"/>
                </p:custDataLst>
              </p:nvPr>
            </p:nvSpPr>
            <p:spPr>
              <a:xfrm>
                <a:off x="7919657" y="44192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39" name="任意多边形: 形状 1838"/>
              <p:cNvSpPr/>
              <p:nvPr>
                <p:custDataLst>
                  <p:tags r:id="rId1264"/>
                </p:custDataLst>
              </p:nvPr>
            </p:nvSpPr>
            <p:spPr>
              <a:xfrm>
                <a:off x="7919657" y="45033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40" name="任意多边形: 形状 1839"/>
              <p:cNvSpPr/>
              <p:nvPr>
                <p:custDataLst>
                  <p:tags r:id="rId1265"/>
                </p:custDataLst>
              </p:nvPr>
            </p:nvSpPr>
            <p:spPr>
              <a:xfrm>
                <a:off x="7919657" y="45882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41" name="任意多边形: 形状 1840"/>
              <p:cNvSpPr/>
              <p:nvPr>
                <p:custDataLst>
                  <p:tags r:id="rId1266"/>
                </p:custDataLst>
              </p:nvPr>
            </p:nvSpPr>
            <p:spPr>
              <a:xfrm>
                <a:off x="7919657" y="467232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grpSp>
        <p:sp>
          <p:nvSpPr>
            <p:cNvPr id="1842" name="图形 573"/>
            <p:cNvSpPr/>
            <p:nvPr>
              <p:custDataLst>
                <p:tags r:id="rId1267"/>
              </p:custDataLst>
            </p:nvPr>
          </p:nvSpPr>
          <p:spPr>
            <a:xfrm>
              <a:off x="2269" y="3086"/>
              <a:ext cx="14347" cy="5260"/>
            </a:xfrm>
            <a:custGeom>
              <a:avLst/>
              <a:gdLst>
                <a:gd name="connsiteX0" fmla="*/ 0 w 4699215"/>
                <a:gd name="connsiteY0" fmla="*/ 0 h 2013433"/>
                <a:gd name="connsiteX1" fmla="*/ 4699216 w 4699215"/>
                <a:gd name="connsiteY1" fmla="*/ 0 h 2013433"/>
                <a:gd name="connsiteX2" fmla="*/ 4699216 w 4699215"/>
                <a:gd name="connsiteY2" fmla="*/ 2013433 h 2013433"/>
                <a:gd name="connsiteX3" fmla="*/ 0 w 4699215"/>
                <a:gd name="connsiteY3" fmla="*/ 2013433 h 2013433"/>
              </a:gdLst>
              <a:ahLst/>
              <a:cxnLst>
                <a:cxn ang="0">
                  <a:pos x="connsiteX0" y="connsiteY0"/>
                </a:cxn>
                <a:cxn ang="0">
                  <a:pos x="connsiteX1" y="connsiteY1"/>
                </a:cxn>
                <a:cxn ang="0">
                  <a:pos x="connsiteX2" y="connsiteY2"/>
                </a:cxn>
                <a:cxn ang="0">
                  <a:pos x="connsiteX3" y="connsiteY3"/>
                </a:cxn>
              </a:cxnLst>
              <a:rect l="l" t="t" r="r" b="b"/>
              <a:pathLst>
                <a:path w="4699215" h="2013433">
                  <a:moveTo>
                    <a:pt x="0" y="0"/>
                  </a:moveTo>
                  <a:lnTo>
                    <a:pt x="4699216" y="0"/>
                  </a:lnTo>
                  <a:lnTo>
                    <a:pt x="4699216" y="2013433"/>
                  </a:lnTo>
                  <a:lnTo>
                    <a:pt x="0" y="2013433"/>
                  </a:lnTo>
                  <a:close/>
                </a:path>
              </a:pathLst>
            </a:custGeom>
            <a:solidFill>
              <a:srgbClr val="FFFFFF"/>
            </a:solidFill>
            <a:ln w="18049" cap="flat">
              <a:solidFill>
                <a:srgbClr val="231815"/>
              </a:solidFill>
              <a:prstDash val="solid"/>
              <a:miter/>
            </a:ln>
          </p:spPr>
          <p:txBody>
            <a:bodyPr rtlCol="0" anchor="ctr"/>
            <a:lstStyle/>
            <a:p>
              <a:endParaRPr lang="zh-CN" altLang="en-US"/>
            </a:p>
          </p:txBody>
        </p:sp>
      </p:grpSp>
      <p:pic>
        <p:nvPicPr>
          <p:cNvPr id="9" name="图片 8" descr="templates\docerresourceshop\icons\\303b32313539323234343bc3e6b0fcbbfa"/>
          <p:cNvPicPr>
            <a:picLocks noChangeAspect="1"/>
          </p:cNvPicPr>
          <p:nvPr>
            <p:custDataLst>
              <p:tags r:id="rId1268"/>
            </p:custDataLst>
          </p:nvPr>
        </p:nvPicPr>
        <p:blipFill>
          <a:blip r:embed="rId1269">
            <a:extLst>
              <a:ext uri="{96DAC541-7B7A-43D3-8B79-37D633B846F1}">
                <asvg:svgBlip xmlns:asvg="http://schemas.microsoft.com/office/drawing/2016/SVG/main" r:embed="rId1270"/>
              </a:ext>
            </a:extLst>
          </a:blip>
          <a:stretch>
            <a:fillRect/>
          </a:stretch>
        </p:blipFill>
        <p:spPr>
          <a:xfrm>
            <a:off x="334010" y="1246505"/>
            <a:ext cx="1080000" cy="1080000"/>
          </a:xfrm>
          <a:prstGeom prst="rect">
            <a:avLst/>
          </a:prstGeom>
        </p:spPr>
      </p:pic>
      <p:sp>
        <p:nvSpPr>
          <p:cNvPr id="8" name="Text Box 8" descr="7b0a202020202262756c6c6574223a20227b5c2263617465676f727949645c223a31303030362c5c2274656d706c61746549645c223a32303233313437387d222c0a20202020227461726765744964223a202270726f636573734f6e6c696e6542756c6c6574220a7d0a"/>
          <p:cNvSpPr txBox="1">
            <a:spLocks noChangeArrowheads="1"/>
          </p:cNvSpPr>
          <p:nvPr>
            <p:custDataLst>
              <p:tags r:id="rId1271"/>
            </p:custDataLst>
          </p:nvPr>
        </p:nvSpPr>
        <p:spPr bwMode="auto">
          <a:xfrm>
            <a:off x="1115695" y="2590800"/>
            <a:ext cx="10160000" cy="26155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76200" indent="0" fontAlgn="auto">
              <a:lnSpc>
                <a:spcPts val="4000"/>
              </a:lnSpc>
              <a:spcBef>
                <a:spcPts val="500"/>
              </a:spcBef>
              <a:buClrTx/>
              <a:buSzPct val="200000"/>
              <a:buFontTx/>
              <a:buNone/>
            </a:pPr>
            <a:r>
              <a:rPr lang="en-US" altLang="zh-CN" sz="2800" b="0" dirty="0">
                <a:latin typeface="Times New Roman" panose="02020603050405020304" charset="0"/>
                <a:cs typeface="Times New Roman" panose="02020603050405020304" charset="0"/>
                <a:sym typeface="微软雅黑 Light" panose="020B0502040204020203" charset="-122"/>
              </a:rPr>
              <a:t>typedef struct _IMAGE_DATA_DIRECTORY {</a:t>
            </a:r>
            <a:endParaRPr lang="en-US" altLang="zh-CN" sz="2800" b="0" dirty="0">
              <a:latin typeface="Times New Roman" panose="02020603050405020304" charset="0"/>
              <a:cs typeface="Times New Roman" panose="02020603050405020304" charset="0"/>
              <a:sym typeface="微软雅黑 Light" panose="020B0502040204020203" charset="-122"/>
            </a:endParaRPr>
          </a:p>
          <a:p>
            <a:pPr marL="76200" indent="0" fontAlgn="auto">
              <a:lnSpc>
                <a:spcPts val="4000"/>
              </a:lnSpc>
              <a:spcBef>
                <a:spcPts val="500"/>
              </a:spcBef>
              <a:buClrTx/>
              <a:buSzPct val="200000"/>
              <a:buFontTx/>
              <a:buNone/>
            </a:pPr>
            <a:r>
              <a:rPr lang="en-US" altLang="zh-CN" sz="2800" b="0" dirty="0">
                <a:latin typeface="Times New Roman" panose="02020603050405020304" charset="0"/>
                <a:cs typeface="Times New Roman" panose="02020603050405020304" charset="0"/>
                <a:sym typeface="微软雅黑 Light" panose="020B0502040204020203" charset="-122"/>
              </a:rPr>
              <a:t>    DWORD   VirtualAddress;</a:t>
            </a:r>
            <a:endParaRPr lang="en-US" altLang="zh-CN" sz="2800" b="0" dirty="0">
              <a:latin typeface="Times New Roman" panose="02020603050405020304" charset="0"/>
              <a:cs typeface="Times New Roman" panose="02020603050405020304" charset="0"/>
              <a:sym typeface="微软雅黑 Light" panose="020B0502040204020203" charset="-122"/>
            </a:endParaRPr>
          </a:p>
          <a:p>
            <a:pPr marL="76200" indent="0" fontAlgn="auto">
              <a:lnSpc>
                <a:spcPts val="4000"/>
              </a:lnSpc>
              <a:spcBef>
                <a:spcPts val="500"/>
              </a:spcBef>
              <a:buClrTx/>
              <a:buSzPct val="200000"/>
              <a:buFontTx/>
              <a:buNone/>
            </a:pPr>
            <a:r>
              <a:rPr lang="en-US" altLang="zh-CN" sz="2800" b="0" dirty="0">
                <a:latin typeface="Times New Roman" panose="02020603050405020304" charset="0"/>
                <a:cs typeface="Times New Roman" panose="02020603050405020304" charset="0"/>
                <a:sym typeface="微软雅黑 Light" panose="020B0502040204020203" charset="-122"/>
              </a:rPr>
              <a:t>    DWORD   Size;</a:t>
            </a:r>
            <a:endParaRPr lang="en-US" altLang="zh-CN" sz="2800" b="0" dirty="0">
              <a:latin typeface="Times New Roman" panose="02020603050405020304" charset="0"/>
              <a:cs typeface="Times New Roman" panose="02020603050405020304" charset="0"/>
              <a:sym typeface="微软雅黑 Light" panose="020B0502040204020203" charset="-122"/>
            </a:endParaRPr>
          </a:p>
          <a:p>
            <a:pPr marL="76200" indent="0" fontAlgn="auto">
              <a:lnSpc>
                <a:spcPts val="4000"/>
              </a:lnSpc>
              <a:spcBef>
                <a:spcPts val="500"/>
              </a:spcBef>
              <a:buClrTx/>
              <a:buSzPct val="200000"/>
              <a:buFontTx/>
              <a:buNone/>
            </a:pPr>
            <a:r>
              <a:rPr lang="en-US" altLang="zh-CN" sz="2800" b="0" dirty="0">
                <a:latin typeface="Times New Roman" panose="02020603050405020304" charset="0"/>
                <a:cs typeface="Times New Roman" panose="02020603050405020304" charset="0"/>
                <a:sym typeface="微软雅黑 Light" panose="020B0502040204020203" charset="-122"/>
              </a:rPr>
              <a:t>} IMAGE_DATA_DIRECTORY, *PIMAGE_DATA_DIRECTORY;</a:t>
            </a:r>
            <a:endParaRPr lang="en-US" altLang="zh-CN" sz="2800" b="0" dirty="0">
              <a:latin typeface="Times New Roman" panose="02020603050405020304" charset="0"/>
              <a:cs typeface="Times New Roman" panose="02020603050405020304" charset="0"/>
              <a:sym typeface="微软雅黑 Light" panose="020B0502040204020203" charset="-122"/>
            </a:endParaRPr>
          </a:p>
        </p:txBody>
      </p:sp>
    </p:spTree>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p:cNvPicPr>
            <a:picLocks noChangeAspect="1"/>
          </p:cNvPicPr>
          <p:nvPr>
            <p:custDataLst>
              <p:tags r:id="rId1"/>
            </p:custDataLst>
          </p:nvPr>
        </p:nvPicPr>
        <p:blipFill>
          <a:blip r:embed="rId2"/>
          <a:stretch>
            <a:fillRect/>
          </a:stretch>
        </p:blipFill>
        <p:spPr>
          <a:xfrm>
            <a:off x="1788160" y="217805"/>
            <a:ext cx="4680000" cy="6504473"/>
          </a:xfrm>
          <a:prstGeom prst="rect">
            <a:avLst/>
          </a:prstGeom>
          <a:noFill/>
          <a:ln>
            <a:noFill/>
          </a:ln>
        </p:spPr>
      </p:pic>
      <p:sp>
        <p:nvSpPr>
          <p:cNvPr id="30" name="矩形 29"/>
          <p:cNvSpPr/>
          <p:nvPr>
            <p:custDataLst>
              <p:tags r:id="rId3"/>
            </p:custDataLst>
          </p:nvPr>
        </p:nvSpPr>
        <p:spPr>
          <a:xfrm>
            <a:off x="2549525" y="3745865"/>
            <a:ext cx="9029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矩形 34"/>
          <p:cNvSpPr/>
          <p:nvPr>
            <p:custDataLst>
              <p:tags r:id="rId4"/>
            </p:custDataLst>
          </p:nvPr>
        </p:nvSpPr>
        <p:spPr>
          <a:xfrm>
            <a:off x="3754755" y="4366895"/>
            <a:ext cx="8183880" cy="112395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solidFill>
                  <a:schemeClr val="tx1"/>
                </a:solidFill>
                <a:latin typeface="Arial" panose="020B0604020202020204" pitchFamily="34" charset="0"/>
                <a:cs typeface="Arial" panose="020B0604020202020204" pitchFamily="34" charset="0"/>
              </a:rPr>
              <a:t>IMAGE_DIRECTORY_ENTRY_IMPORT</a:t>
            </a:r>
            <a:endParaRPr sz="3000" b="1">
              <a:solidFill>
                <a:schemeClr val="tx1"/>
              </a:solidFill>
              <a:latin typeface="Arial" panose="020B0604020202020204" pitchFamily="34" charset="0"/>
              <a:cs typeface="Arial" panose="020B0604020202020204" pitchFamily="34" charset="0"/>
            </a:endParaRPr>
          </a:p>
          <a:p>
            <a:pPr algn="ctr"/>
            <a:r>
              <a:rPr sz="3000" b="1">
                <a:latin typeface="Arial" panose="020B0604020202020204" pitchFamily="34" charset="0"/>
                <a:cs typeface="Arial" panose="020B0604020202020204" pitchFamily="34" charset="0"/>
              </a:rPr>
              <a:t>DWORD VirtualAddress:0000 8000</a:t>
            </a:r>
            <a:endParaRPr sz="3000" b="1">
              <a:latin typeface="Arial" panose="020B0604020202020204" pitchFamily="34" charset="0"/>
              <a:cs typeface="Arial" panose="020B0604020202020204" pitchFamily="34" charset="0"/>
            </a:endParaRPr>
          </a:p>
        </p:txBody>
      </p:sp>
      <p:sp>
        <p:nvSpPr>
          <p:cNvPr id="3" name="矩形 2"/>
          <p:cNvSpPr/>
          <p:nvPr>
            <p:custDataLst>
              <p:tags r:id="rId5"/>
            </p:custDataLst>
          </p:nvPr>
        </p:nvSpPr>
        <p:spPr>
          <a:xfrm>
            <a:off x="3505200" y="3745865"/>
            <a:ext cx="9029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矩形 3"/>
          <p:cNvSpPr/>
          <p:nvPr>
            <p:custDataLst>
              <p:tags r:id="rId6"/>
            </p:custDataLst>
          </p:nvPr>
        </p:nvSpPr>
        <p:spPr>
          <a:xfrm>
            <a:off x="6095365" y="4496435"/>
            <a:ext cx="494538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DWORD Size:0000 07DC</a:t>
            </a:r>
            <a:endParaRPr sz="3000" b="1">
              <a:latin typeface="Arial" panose="020B0604020202020204" pitchFamily="34" charset="0"/>
              <a:cs typeface="Arial" panose="020B0604020202020204" pitchFamily="34" charset="0"/>
            </a:endParaRPr>
          </a:p>
        </p:txBody>
      </p:sp>
      <p:sp>
        <p:nvSpPr>
          <p:cNvPr id="6" name="矩形 5"/>
          <p:cNvSpPr/>
          <p:nvPr>
            <p:custDataLst>
              <p:tags r:id="rId7"/>
            </p:custDataLst>
          </p:nvPr>
        </p:nvSpPr>
        <p:spPr>
          <a:xfrm>
            <a:off x="4457700" y="3745865"/>
            <a:ext cx="9029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矩形 6"/>
          <p:cNvSpPr/>
          <p:nvPr>
            <p:custDataLst>
              <p:tags r:id="rId8"/>
            </p:custDataLst>
          </p:nvPr>
        </p:nvSpPr>
        <p:spPr>
          <a:xfrm>
            <a:off x="3881755" y="4493895"/>
            <a:ext cx="8183880" cy="112395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solidFill>
                  <a:schemeClr val="tx1"/>
                </a:solidFill>
                <a:latin typeface="Arial" panose="020B0604020202020204" pitchFamily="34" charset="0"/>
                <a:cs typeface="Arial" panose="020B0604020202020204" pitchFamily="34" charset="0"/>
              </a:rPr>
              <a:t>IMAGE_DIRECTORY_ENTRY_RESOURC</a:t>
            </a:r>
            <a:r>
              <a:rPr lang="en-US" sz="3000" b="1">
                <a:solidFill>
                  <a:schemeClr val="tx1"/>
                </a:solidFill>
                <a:latin typeface="Arial" panose="020B0604020202020204" pitchFamily="34" charset="0"/>
                <a:cs typeface="Arial" panose="020B0604020202020204" pitchFamily="34" charset="0"/>
              </a:rPr>
              <a:t>E</a:t>
            </a:r>
            <a:endParaRPr sz="3000" b="1">
              <a:solidFill>
                <a:schemeClr val="tx1"/>
              </a:solidFill>
              <a:latin typeface="Arial" panose="020B0604020202020204" pitchFamily="34" charset="0"/>
              <a:cs typeface="Arial" panose="020B0604020202020204" pitchFamily="34" charset="0"/>
            </a:endParaRPr>
          </a:p>
          <a:p>
            <a:pPr algn="ctr"/>
            <a:r>
              <a:rPr sz="3000" b="1">
                <a:latin typeface="Arial" panose="020B0604020202020204" pitchFamily="34" charset="0"/>
                <a:cs typeface="Arial" panose="020B0604020202020204" pitchFamily="34" charset="0"/>
              </a:rPr>
              <a:t>DWORD VirtualAddress:0000 B000</a:t>
            </a:r>
            <a:endParaRPr sz="3000" b="1">
              <a:latin typeface="Arial" panose="020B0604020202020204" pitchFamily="34" charset="0"/>
              <a:cs typeface="Arial" panose="020B0604020202020204" pitchFamily="34" charset="0"/>
            </a:endParaRPr>
          </a:p>
        </p:txBody>
      </p:sp>
      <p:sp>
        <p:nvSpPr>
          <p:cNvPr id="8" name="矩形 7"/>
          <p:cNvSpPr/>
          <p:nvPr>
            <p:custDataLst>
              <p:tags r:id="rId9"/>
            </p:custDataLst>
          </p:nvPr>
        </p:nvSpPr>
        <p:spPr>
          <a:xfrm>
            <a:off x="5404485" y="3745865"/>
            <a:ext cx="9029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8"/>
          <p:cNvSpPr/>
          <p:nvPr>
            <p:custDataLst>
              <p:tags r:id="rId10"/>
            </p:custDataLst>
          </p:nvPr>
        </p:nvSpPr>
        <p:spPr>
          <a:xfrm>
            <a:off x="6095365" y="4746625"/>
            <a:ext cx="494538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DWORD Size:0000 0000</a:t>
            </a:r>
            <a:endParaRPr sz="3000" b="1">
              <a:latin typeface="Arial" panose="020B0604020202020204" pitchFamily="34" charset="0"/>
              <a:cs typeface="Arial" panose="020B0604020202020204" pitchFamily="34" charset="0"/>
            </a:endParaRPr>
          </a:p>
        </p:txBody>
      </p:sp>
      <p:sp>
        <p:nvSpPr>
          <p:cNvPr id="10" name="矩形 9"/>
          <p:cNvSpPr/>
          <p:nvPr>
            <p:custDataLst>
              <p:tags r:id="rId11"/>
            </p:custDataLst>
          </p:nvPr>
        </p:nvSpPr>
        <p:spPr>
          <a:xfrm>
            <a:off x="2549525" y="3947160"/>
            <a:ext cx="9029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矩形 13"/>
          <p:cNvSpPr/>
          <p:nvPr>
            <p:custDataLst>
              <p:tags r:id="rId12"/>
            </p:custDataLst>
          </p:nvPr>
        </p:nvSpPr>
        <p:spPr>
          <a:xfrm>
            <a:off x="4008755" y="4620895"/>
            <a:ext cx="8183880" cy="112395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solidFill>
                  <a:schemeClr val="tx1"/>
                </a:solidFill>
                <a:latin typeface="Arial" panose="020B0604020202020204" pitchFamily="34" charset="0"/>
                <a:cs typeface="Arial" panose="020B0604020202020204" pitchFamily="34" charset="0"/>
              </a:rPr>
              <a:t>IMAGE_DIRECTORY_ENTRY_EXCEPTION</a:t>
            </a:r>
            <a:endParaRPr sz="3000" b="1">
              <a:solidFill>
                <a:schemeClr val="tx1"/>
              </a:solidFill>
              <a:latin typeface="Arial" panose="020B0604020202020204" pitchFamily="34" charset="0"/>
              <a:cs typeface="Arial" panose="020B0604020202020204" pitchFamily="34" charset="0"/>
            </a:endParaRPr>
          </a:p>
          <a:p>
            <a:pPr algn="ctr"/>
            <a:r>
              <a:rPr sz="3000" b="1">
                <a:latin typeface="Arial" panose="020B0604020202020204" pitchFamily="34" charset="0"/>
                <a:cs typeface="Arial" panose="020B0604020202020204" pitchFamily="34" charset="0"/>
              </a:rPr>
              <a:t>DWORD VirtualAddress:0000 5000</a:t>
            </a:r>
            <a:endParaRPr sz="3000" b="1">
              <a:latin typeface="Arial" panose="020B0604020202020204" pitchFamily="34" charset="0"/>
              <a:cs typeface="Arial" panose="020B0604020202020204" pitchFamily="34" charset="0"/>
            </a:endParaRPr>
          </a:p>
        </p:txBody>
      </p:sp>
      <p:sp>
        <p:nvSpPr>
          <p:cNvPr id="18" name="矩形 17"/>
          <p:cNvSpPr/>
          <p:nvPr>
            <p:custDataLst>
              <p:tags r:id="rId13"/>
            </p:custDataLst>
          </p:nvPr>
        </p:nvSpPr>
        <p:spPr>
          <a:xfrm>
            <a:off x="3505200" y="3947160"/>
            <a:ext cx="9029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矩形 37"/>
          <p:cNvSpPr/>
          <p:nvPr>
            <p:custDataLst>
              <p:tags r:id="rId14"/>
            </p:custDataLst>
          </p:nvPr>
        </p:nvSpPr>
        <p:spPr>
          <a:xfrm>
            <a:off x="6095365" y="4625975"/>
            <a:ext cx="494538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DWORD Size:0000 0240</a:t>
            </a:r>
            <a:endParaRPr sz="3000" b="1">
              <a:latin typeface="Arial" panose="020B0604020202020204" pitchFamily="34" charset="0"/>
              <a:cs typeface="Arial" panose="020B0604020202020204" pitchFamily="34" charset="0"/>
            </a:endParaRPr>
          </a:p>
        </p:txBody>
      </p:sp>
      <p:sp>
        <p:nvSpPr>
          <p:cNvPr id="39" name="矩形 38"/>
          <p:cNvSpPr/>
          <p:nvPr>
            <p:custDataLst>
              <p:tags r:id="rId15"/>
            </p:custDataLst>
          </p:nvPr>
        </p:nvSpPr>
        <p:spPr>
          <a:xfrm>
            <a:off x="4457700" y="3947160"/>
            <a:ext cx="9029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矩形 39"/>
          <p:cNvSpPr/>
          <p:nvPr>
            <p:custDataLst>
              <p:tags r:id="rId16"/>
            </p:custDataLst>
          </p:nvPr>
        </p:nvSpPr>
        <p:spPr>
          <a:xfrm>
            <a:off x="4135755" y="4747895"/>
            <a:ext cx="8183880" cy="112395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solidFill>
                  <a:schemeClr val="tx1"/>
                </a:solidFill>
                <a:latin typeface="Arial" panose="020B0604020202020204" pitchFamily="34" charset="0"/>
                <a:cs typeface="Arial" panose="020B0604020202020204" pitchFamily="34" charset="0"/>
              </a:rPr>
              <a:t>IMAGE_DIRECTORY_ENTRY_SECURITY</a:t>
            </a:r>
            <a:endParaRPr sz="3000" b="1">
              <a:solidFill>
                <a:schemeClr val="tx1"/>
              </a:solidFill>
              <a:latin typeface="Arial" panose="020B0604020202020204" pitchFamily="34" charset="0"/>
              <a:cs typeface="Arial" panose="020B0604020202020204" pitchFamily="34" charset="0"/>
            </a:endParaRPr>
          </a:p>
          <a:p>
            <a:pPr algn="ctr"/>
            <a:r>
              <a:rPr sz="3000" b="1">
                <a:latin typeface="Arial" panose="020B0604020202020204" pitchFamily="34" charset="0"/>
                <a:cs typeface="Arial" panose="020B0604020202020204" pitchFamily="34" charset="0"/>
              </a:rPr>
              <a:t>DWORD VirtualAddress:0000 0000</a:t>
            </a:r>
            <a:endParaRPr sz="3000" b="1">
              <a:latin typeface="Arial" panose="020B0604020202020204" pitchFamily="34" charset="0"/>
              <a:cs typeface="Arial" panose="020B0604020202020204" pitchFamily="34" charset="0"/>
            </a:endParaRPr>
          </a:p>
        </p:txBody>
      </p:sp>
      <p:sp>
        <p:nvSpPr>
          <p:cNvPr id="41" name="矩形 40"/>
          <p:cNvSpPr/>
          <p:nvPr>
            <p:custDataLst>
              <p:tags r:id="rId17"/>
            </p:custDataLst>
          </p:nvPr>
        </p:nvSpPr>
        <p:spPr>
          <a:xfrm>
            <a:off x="5404485" y="3947160"/>
            <a:ext cx="9029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矩形 41"/>
          <p:cNvSpPr/>
          <p:nvPr>
            <p:custDataLst>
              <p:tags r:id="rId18"/>
            </p:custDataLst>
          </p:nvPr>
        </p:nvSpPr>
        <p:spPr>
          <a:xfrm>
            <a:off x="6222365" y="4752975"/>
            <a:ext cx="494538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DWORD Size:0000 0000</a:t>
            </a:r>
            <a:endParaRPr sz="3000" b="1">
              <a:latin typeface="Arial" panose="020B0604020202020204" pitchFamily="34" charset="0"/>
              <a:cs typeface="Arial" panose="020B0604020202020204" pitchFamily="34" charset="0"/>
            </a:endParaRPr>
          </a:p>
        </p:txBody>
      </p:sp>
      <p:sp>
        <p:nvSpPr>
          <p:cNvPr id="43" name="矩形 42"/>
          <p:cNvSpPr/>
          <p:nvPr>
            <p:custDataLst>
              <p:tags r:id="rId19"/>
            </p:custDataLst>
          </p:nvPr>
        </p:nvSpPr>
        <p:spPr>
          <a:xfrm>
            <a:off x="2549525" y="4142105"/>
            <a:ext cx="9029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矩形 43"/>
          <p:cNvSpPr/>
          <p:nvPr>
            <p:custDataLst>
              <p:tags r:id="rId20"/>
            </p:custDataLst>
          </p:nvPr>
        </p:nvSpPr>
        <p:spPr>
          <a:xfrm>
            <a:off x="3910965" y="2582545"/>
            <a:ext cx="8183880" cy="112395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solidFill>
                  <a:schemeClr val="tx1"/>
                </a:solidFill>
                <a:latin typeface="Arial" panose="020B0604020202020204" pitchFamily="34" charset="0"/>
                <a:cs typeface="Arial" panose="020B0604020202020204" pitchFamily="34" charset="0"/>
              </a:rPr>
              <a:t>IMAGE_DIRECTORY_ENTRY_BASERELOC</a:t>
            </a:r>
            <a:endParaRPr sz="3000" b="1">
              <a:solidFill>
                <a:schemeClr val="tx1"/>
              </a:solidFill>
              <a:latin typeface="Arial" panose="020B0604020202020204" pitchFamily="34" charset="0"/>
              <a:cs typeface="Arial" panose="020B0604020202020204" pitchFamily="34" charset="0"/>
            </a:endParaRPr>
          </a:p>
          <a:p>
            <a:pPr algn="ctr"/>
            <a:r>
              <a:rPr sz="3000" b="1">
                <a:latin typeface="Arial" panose="020B0604020202020204" pitchFamily="34" charset="0"/>
                <a:cs typeface="Arial" panose="020B0604020202020204" pitchFamily="34" charset="0"/>
              </a:rPr>
              <a:t>DWORD VirtualAddress:0000 C000</a:t>
            </a:r>
            <a:endParaRPr sz="3000" b="1">
              <a:latin typeface="Arial" panose="020B0604020202020204" pitchFamily="34" charset="0"/>
              <a:cs typeface="Arial" panose="020B0604020202020204" pitchFamily="34" charset="0"/>
            </a:endParaRPr>
          </a:p>
        </p:txBody>
      </p:sp>
      <p:sp>
        <p:nvSpPr>
          <p:cNvPr id="45" name="矩形 44"/>
          <p:cNvSpPr/>
          <p:nvPr>
            <p:custDataLst>
              <p:tags r:id="rId21"/>
            </p:custDataLst>
          </p:nvPr>
        </p:nvSpPr>
        <p:spPr>
          <a:xfrm>
            <a:off x="3505200" y="4142105"/>
            <a:ext cx="9029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矩形 45"/>
          <p:cNvSpPr/>
          <p:nvPr>
            <p:custDataLst>
              <p:tags r:id="rId22"/>
            </p:custDataLst>
          </p:nvPr>
        </p:nvSpPr>
        <p:spPr>
          <a:xfrm>
            <a:off x="6307455" y="2841625"/>
            <a:ext cx="494538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DWORD Size:0000 0080</a:t>
            </a:r>
            <a:endParaRPr sz="3000" b="1">
              <a:latin typeface="Arial" panose="020B0604020202020204" pitchFamily="34" charset="0"/>
              <a:cs typeface="Arial" panose="020B0604020202020204" pitchFamily="34" charset="0"/>
            </a:endParaRPr>
          </a:p>
        </p:txBody>
      </p:sp>
      <p:sp>
        <p:nvSpPr>
          <p:cNvPr id="47" name="矩形 46"/>
          <p:cNvSpPr/>
          <p:nvPr>
            <p:custDataLst>
              <p:tags r:id="rId23"/>
            </p:custDataLst>
          </p:nvPr>
        </p:nvSpPr>
        <p:spPr>
          <a:xfrm>
            <a:off x="4457700" y="4142105"/>
            <a:ext cx="9029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矩形 47"/>
          <p:cNvSpPr/>
          <p:nvPr>
            <p:custDataLst>
              <p:tags r:id="rId24"/>
            </p:custDataLst>
          </p:nvPr>
        </p:nvSpPr>
        <p:spPr>
          <a:xfrm>
            <a:off x="4787265" y="2582545"/>
            <a:ext cx="7307580" cy="112395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solidFill>
                  <a:schemeClr val="tx1"/>
                </a:solidFill>
                <a:latin typeface="Arial" panose="020B0604020202020204" pitchFamily="34" charset="0"/>
                <a:cs typeface="Arial" panose="020B0604020202020204" pitchFamily="34" charset="0"/>
              </a:rPr>
              <a:t>IMAGE_DIRECTORY_ENTRY_DEBUG</a:t>
            </a:r>
            <a:endParaRPr sz="3000" b="1">
              <a:solidFill>
                <a:schemeClr val="tx1"/>
              </a:solidFill>
              <a:latin typeface="Arial" panose="020B0604020202020204" pitchFamily="34" charset="0"/>
              <a:cs typeface="Arial" panose="020B0604020202020204" pitchFamily="34" charset="0"/>
            </a:endParaRPr>
          </a:p>
          <a:p>
            <a:pPr algn="ctr"/>
            <a:r>
              <a:rPr sz="3000" b="1">
                <a:latin typeface="Arial" panose="020B0604020202020204" pitchFamily="34" charset="0"/>
                <a:cs typeface="Arial" panose="020B0604020202020204" pitchFamily="34" charset="0"/>
              </a:rPr>
              <a:t>DWORD VirtualAddress:0000 0000</a:t>
            </a:r>
            <a:endParaRPr sz="3000" b="1">
              <a:latin typeface="Arial" panose="020B0604020202020204" pitchFamily="34" charset="0"/>
              <a:cs typeface="Arial" panose="020B0604020202020204" pitchFamily="34" charset="0"/>
            </a:endParaRPr>
          </a:p>
        </p:txBody>
      </p:sp>
      <p:sp>
        <p:nvSpPr>
          <p:cNvPr id="49" name="矩形 48"/>
          <p:cNvSpPr/>
          <p:nvPr>
            <p:custDataLst>
              <p:tags r:id="rId25"/>
            </p:custDataLst>
          </p:nvPr>
        </p:nvSpPr>
        <p:spPr>
          <a:xfrm>
            <a:off x="5404485" y="4142105"/>
            <a:ext cx="9029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矩形 49"/>
          <p:cNvSpPr/>
          <p:nvPr>
            <p:custDataLst>
              <p:tags r:id="rId26"/>
            </p:custDataLst>
          </p:nvPr>
        </p:nvSpPr>
        <p:spPr>
          <a:xfrm>
            <a:off x="6468110" y="2712085"/>
            <a:ext cx="494538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DWORD Size:0000 0000</a:t>
            </a:r>
            <a:endParaRPr sz="3000" b="1">
              <a:latin typeface="Arial" panose="020B0604020202020204" pitchFamily="34" charset="0"/>
              <a:cs typeface="Arial" panose="020B0604020202020204" pitchFamily="34" charset="0"/>
            </a:endParaRPr>
          </a:p>
        </p:txBody>
      </p:sp>
      <p:sp>
        <p:nvSpPr>
          <p:cNvPr id="11" name="内容占位符 9"/>
          <p:cNvSpPr txBox="1"/>
          <p:nvPr>
            <p:custDataLst>
              <p:tags r:id="rId27"/>
            </p:custDataLst>
          </p:nvPr>
        </p:nvSpPr>
        <p:spPr>
          <a:xfrm>
            <a:off x="8037830" y="388620"/>
            <a:ext cx="3618230" cy="44196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600" b="1" kern="1200">
                <a:solidFill>
                  <a:srgbClr val="D1202F"/>
                </a:solidFill>
                <a:latin typeface="Arial" panose="020B0604020202020204" pitchFamily="34" charset="0"/>
                <a:ea typeface="Microsoft YaHei" panose="020B0503020204020204" pitchFamily="34" charset="-122"/>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b="1" kern="1200">
                <a:solidFill>
                  <a:schemeClr val="accent1"/>
                </a:solidFill>
                <a:latin typeface="+mj-ea"/>
                <a:ea typeface="+mj-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3600" b="1" i="0" u="none" strike="noStrike" kern="1200" cap="none" spc="0" normalizeH="0" baseline="0" noProof="0">
                <a:ln>
                  <a:noFill/>
                </a:ln>
                <a:solidFill>
                  <a:srgbClr val="D1202F"/>
                </a:solidFill>
                <a:effectLst/>
                <a:uLnTx/>
                <a:uFillTx/>
                <a:latin typeface="Arial" panose="020B0604020202020204" pitchFamily="34" charset="0"/>
                <a:ea typeface="Microsoft YaHei" panose="020B0503020204020204" pitchFamily="34" charset="-122"/>
                <a:cs typeface="+mn-cs"/>
              </a:rPr>
              <a:t>PE</a:t>
            </a:r>
            <a:endParaRPr kumimoji="0" lang="en-US" altLang="zh-CN" sz="3600" b="1" i="0" u="none" strike="noStrike" kern="1200" cap="none" spc="0" normalizeH="0" baseline="0" noProof="0" dirty="0">
              <a:ln>
                <a:noFill/>
              </a:ln>
              <a:solidFill>
                <a:srgbClr val="D1202F"/>
              </a:solidFill>
              <a:effectLst/>
              <a:uLnTx/>
              <a:uFillTx/>
              <a:latin typeface="Arial" panose="020B0604020202020204" pitchFamily="34" charset="0"/>
              <a:ea typeface="Microsoft YaHei" panose="020B0503020204020204" pitchFamily="34" charset="-122"/>
              <a:cs typeface="+mn-cs"/>
            </a:endParaRPr>
          </a:p>
        </p:txBody>
      </p:sp>
      <p:sp>
        <p:nvSpPr>
          <p:cNvPr id="34" name="矩形 33"/>
          <p:cNvSpPr/>
          <p:nvPr>
            <p:custDataLst>
              <p:tags r:id="rId28"/>
            </p:custDataLst>
          </p:nvPr>
        </p:nvSpPr>
        <p:spPr>
          <a:xfrm>
            <a:off x="4457700" y="3561715"/>
            <a:ext cx="9029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矩形 11"/>
          <p:cNvSpPr/>
          <p:nvPr>
            <p:custDataLst>
              <p:tags r:id="rId29"/>
            </p:custDataLst>
          </p:nvPr>
        </p:nvSpPr>
        <p:spPr>
          <a:xfrm>
            <a:off x="3687445" y="4261485"/>
            <a:ext cx="8183880" cy="112395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solidFill>
                  <a:schemeClr val="tx1"/>
                </a:solidFill>
                <a:latin typeface="Arial" panose="020B0604020202020204" pitchFamily="34" charset="0"/>
                <a:cs typeface="Arial" panose="020B0604020202020204" pitchFamily="34" charset="0"/>
              </a:rPr>
              <a:t>IMAGE_DIRECTORY_ENTRY_EXPORT</a:t>
            </a:r>
            <a:endParaRPr sz="3000" b="1">
              <a:latin typeface="Arial" panose="020B0604020202020204" pitchFamily="34" charset="0"/>
              <a:cs typeface="Arial" panose="020B0604020202020204" pitchFamily="34" charset="0"/>
            </a:endParaRPr>
          </a:p>
          <a:p>
            <a:pPr algn="ctr"/>
            <a:r>
              <a:rPr sz="3000" b="1">
                <a:latin typeface="Arial" panose="020B0604020202020204" pitchFamily="34" charset="0"/>
                <a:cs typeface="Arial" panose="020B0604020202020204" pitchFamily="34" charset="0"/>
              </a:rPr>
              <a:t>DWORD VirtualAddress:0000 0000</a:t>
            </a:r>
            <a:endParaRPr sz="3000" b="1">
              <a:latin typeface="Arial" panose="020B0604020202020204" pitchFamily="34" charset="0"/>
              <a:cs typeface="Arial" panose="020B0604020202020204" pitchFamily="34" charset="0"/>
            </a:endParaRPr>
          </a:p>
        </p:txBody>
      </p:sp>
      <p:sp>
        <p:nvSpPr>
          <p:cNvPr id="37" name="矩形 36"/>
          <p:cNvSpPr/>
          <p:nvPr>
            <p:custDataLst>
              <p:tags r:id="rId30"/>
            </p:custDataLst>
          </p:nvPr>
        </p:nvSpPr>
        <p:spPr>
          <a:xfrm>
            <a:off x="6557645" y="4625975"/>
            <a:ext cx="494538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DWORD Size:</a:t>
            </a:r>
            <a:r>
              <a:rPr lang="en-US" sz="3000" b="1">
                <a:latin typeface="Arial" panose="020B0604020202020204" pitchFamily="34" charset="0"/>
                <a:cs typeface="Arial" panose="020B0604020202020204" pitchFamily="34" charset="0"/>
              </a:rPr>
              <a:t> </a:t>
            </a:r>
            <a:r>
              <a:rPr sz="3000" b="1">
                <a:latin typeface="Arial" panose="020B0604020202020204" pitchFamily="34" charset="0"/>
                <a:cs typeface="Arial" panose="020B0604020202020204" pitchFamily="34" charset="0"/>
              </a:rPr>
              <a:t>0000 0000</a:t>
            </a:r>
            <a:endParaRPr sz="3000" b="1">
              <a:latin typeface="Arial" panose="020B0604020202020204" pitchFamily="34" charset="0"/>
              <a:cs typeface="Arial" panose="020B0604020202020204" pitchFamily="34" charset="0"/>
            </a:endParaRPr>
          </a:p>
        </p:txBody>
      </p:sp>
      <p:sp>
        <p:nvSpPr>
          <p:cNvPr id="36" name="矩形 35"/>
          <p:cNvSpPr/>
          <p:nvPr>
            <p:custDataLst>
              <p:tags r:id="rId31"/>
            </p:custDataLst>
          </p:nvPr>
        </p:nvSpPr>
        <p:spPr>
          <a:xfrm>
            <a:off x="5407025" y="3561715"/>
            <a:ext cx="9029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up)">
                                      <p:cBhvr>
                                        <p:cTn id="7" dur="500"/>
                                        <p:tgtEl>
                                          <p:spTgt spid="34"/>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wipe(right)">
                                      <p:cBhvr>
                                        <p:cTn id="10" dur="500"/>
                                        <p:tgtEl>
                                          <p:spTgt spid="12"/>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xit" presetSubtype="4" fill="hold" grpId="2" nodeType="clickEffect">
                                  <p:stCondLst>
                                    <p:cond delay="0"/>
                                  </p:stCondLst>
                                  <p:childTnLst>
                                    <p:animEffect transition="out" filter="wipe(down)">
                                      <p:cBhvr>
                                        <p:cTn id="14" dur="500"/>
                                        <p:tgtEl>
                                          <p:spTgt spid="34"/>
                                        </p:tgtEl>
                                      </p:cBhvr>
                                    </p:animEffect>
                                    <p:set>
                                      <p:cBhvr>
                                        <p:cTn id="15" dur="1" fill="hold">
                                          <p:stCondLst>
                                            <p:cond delay="499"/>
                                          </p:stCondLst>
                                        </p:cTn>
                                        <p:tgtEl>
                                          <p:spTgt spid="34"/>
                                        </p:tgtEl>
                                        <p:attrNameLst>
                                          <p:attrName>style.visibility</p:attrName>
                                        </p:attrNameLst>
                                      </p:cBhvr>
                                      <p:to>
                                        <p:strVal val="hidden"/>
                                      </p:to>
                                    </p:set>
                                  </p:childTnLst>
                                </p:cTn>
                              </p:par>
                              <p:par>
                                <p:cTn id="16" presetID="22" presetClass="exit" presetSubtype="8" fill="hold" grpId="2" nodeType="withEffect">
                                  <p:stCondLst>
                                    <p:cond delay="0"/>
                                  </p:stCondLst>
                                  <p:childTnLst>
                                    <p:animEffect transition="out" filter="wipe(left)">
                                      <p:cBhvr>
                                        <p:cTn id="17" dur="500"/>
                                        <p:tgtEl>
                                          <p:spTgt spid="12"/>
                                        </p:tgtEl>
                                      </p:cBhvr>
                                    </p:animEffect>
                                    <p:set>
                                      <p:cBhvr>
                                        <p:cTn id="18" dur="1" fill="hold">
                                          <p:stCondLst>
                                            <p:cond delay="499"/>
                                          </p:stCondLst>
                                        </p:cTn>
                                        <p:tgtEl>
                                          <p:spTgt spid="12"/>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childTnLst>
                                    <p:set>
                                      <p:cBhvr>
                                        <p:cTn id="22" dur="1" fill="hold">
                                          <p:stCondLst>
                                            <p:cond delay="0"/>
                                          </p:stCondLst>
                                        </p:cTn>
                                        <p:tgtEl>
                                          <p:spTgt spid="36"/>
                                        </p:tgtEl>
                                        <p:attrNameLst>
                                          <p:attrName>style.visibility</p:attrName>
                                        </p:attrNameLst>
                                      </p:cBhvr>
                                      <p:to>
                                        <p:strVal val="visible"/>
                                      </p:to>
                                    </p:set>
                                    <p:animEffect transition="in" filter="wipe(up)">
                                      <p:cBhvr>
                                        <p:cTn id="23" dur="500"/>
                                        <p:tgtEl>
                                          <p:spTgt spid="36"/>
                                        </p:tgtEl>
                                      </p:cBhvr>
                                    </p:animEffect>
                                  </p:childTnLst>
                                </p:cTn>
                              </p:par>
                              <p:par>
                                <p:cTn id="24" presetID="22" presetClass="entr" presetSubtype="2" fill="hold" grpId="0" nodeType="withEffect">
                                  <p:stCondLst>
                                    <p:cond delay="0"/>
                                  </p:stCondLst>
                                  <p:childTnLst>
                                    <p:set>
                                      <p:cBhvr>
                                        <p:cTn id="25" dur="1" fill="hold">
                                          <p:stCondLst>
                                            <p:cond delay="0"/>
                                          </p:stCondLst>
                                        </p:cTn>
                                        <p:tgtEl>
                                          <p:spTgt spid="37"/>
                                        </p:tgtEl>
                                        <p:attrNameLst>
                                          <p:attrName>style.visibility</p:attrName>
                                        </p:attrNameLst>
                                      </p:cBhvr>
                                      <p:to>
                                        <p:strVal val="visible"/>
                                      </p:to>
                                    </p:set>
                                    <p:animEffect transition="in" filter="wipe(right)">
                                      <p:cBhvr>
                                        <p:cTn id="26" dur="500"/>
                                        <p:tgtEl>
                                          <p:spTgt spid="37"/>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xit" presetSubtype="4" fill="hold" grpId="2" nodeType="clickEffect">
                                  <p:stCondLst>
                                    <p:cond delay="0"/>
                                  </p:stCondLst>
                                  <p:childTnLst>
                                    <p:animEffect transition="out" filter="wipe(down)">
                                      <p:cBhvr>
                                        <p:cTn id="30" dur="500"/>
                                        <p:tgtEl>
                                          <p:spTgt spid="36"/>
                                        </p:tgtEl>
                                      </p:cBhvr>
                                    </p:animEffect>
                                    <p:set>
                                      <p:cBhvr>
                                        <p:cTn id="31" dur="1" fill="hold">
                                          <p:stCondLst>
                                            <p:cond delay="499"/>
                                          </p:stCondLst>
                                        </p:cTn>
                                        <p:tgtEl>
                                          <p:spTgt spid="36"/>
                                        </p:tgtEl>
                                        <p:attrNameLst>
                                          <p:attrName>style.visibility</p:attrName>
                                        </p:attrNameLst>
                                      </p:cBhvr>
                                      <p:to>
                                        <p:strVal val="hidden"/>
                                      </p:to>
                                    </p:set>
                                  </p:childTnLst>
                                </p:cTn>
                              </p:par>
                              <p:par>
                                <p:cTn id="32" presetID="22" presetClass="exit" presetSubtype="8" fill="hold" grpId="2" nodeType="withEffect">
                                  <p:stCondLst>
                                    <p:cond delay="0"/>
                                  </p:stCondLst>
                                  <p:childTnLst>
                                    <p:animEffect transition="out" filter="wipe(left)">
                                      <p:cBhvr>
                                        <p:cTn id="33" dur="500"/>
                                        <p:tgtEl>
                                          <p:spTgt spid="37"/>
                                        </p:tgtEl>
                                      </p:cBhvr>
                                    </p:animEffect>
                                    <p:set>
                                      <p:cBhvr>
                                        <p:cTn id="34" dur="1" fill="hold">
                                          <p:stCondLst>
                                            <p:cond delay="499"/>
                                          </p:stCondLst>
                                        </p:cTn>
                                        <p:tgtEl>
                                          <p:spTgt spid="37"/>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22" presetClass="entr" presetSubtype="1" fill="hold" grpId="0" nodeType="click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wipe(up)">
                                      <p:cBhvr>
                                        <p:cTn id="39" dur="500"/>
                                        <p:tgtEl>
                                          <p:spTgt spid="30"/>
                                        </p:tgtEl>
                                      </p:cBhvr>
                                    </p:animEffect>
                                  </p:childTnLst>
                                </p:cTn>
                              </p:par>
                              <p:par>
                                <p:cTn id="40" presetID="22" presetClass="entr" presetSubtype="2" fill="hold" grpId="0" nodeType="withEffect">
                                  <p:stCondLst>
                                    <p:cond delay="0"/>
                                  </p:stCondLst>
                                  <p:childTnLst>
                                    <p:set>
                                      <p:cBhvr>
                                        <p:cTn id="41" dur="1" fill="hold">
                                          <p:stCondLst>
                                            <p:cond delay="0"/>
                                          </p:stCondLst>
                                        </p:cTn>
                                        <p:tgtEl>
                                          <p:spTgt spid="35"/>
                                        </p:tgtEl>
                                        <p:attrNameLst>
                                          <p:attrName>style.visibility</p:attrName>
                                        </p:attrNameLst>
                                      </p:cBhvr>
                                      <p:to>
                                        <p:strVal val="visible"/>
                                      </p:to>
                                    </p:set>
                                    <p:animEffect transition="in" filter="wipe(right)">
                                      <p:cBhvr>
                                        <p:cTn id="42" dur="500"/>
                                        <p:tgtEl>
                                          <p:spTgt spid="35"/>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xit" presetSubtype="4" fill="hold" grpId="2" nodeType="clickEffect">
                                  <p:stCondLst>
                                    <p:cond delay="0"/>
                                  </p:stCondLst>
                                  <p:childTnLst>
                                    <p:animEffect transition="out" filter="wipe(down)">
                                      <p:cBhvr>
                                        <p:cTn id="46" dur="500"/>
                                        <p:tgtEl>
                                          <p:spTgt spid="30"/>
                                        </p:tgtEl>
                                      </p:cBhvr>
                                    </p:animEffect>
                                    <p:set>
                                      <p:cBhvr>
                                        <p:cTn id="47" dur="1" fill="hold">
                                          <p:stCondLst>
                                            <p:cond delay="499"/>
                                          </p:stCondLst>
                                        </p:cTn>
                                        <p:tgtEl>
                                          <p:spTgt spid="30"/>
                                        </p:tgtEl>
                                        <p:attrNameLst>
                                          <p:attrName>style.visibility</p:attrName>
                                        </p:attrNameLst>
                                      </p:cBhvr>
                                      <p:to>
                                        <p:strVal val="hidden"/>
                                      </p:to>
                                    </p:set>
                                  </p:childTnLst>
                                </p:cTn>
                              </p:par>
                              <p:par>
                                <p:cTn id="48" presetID="22" presetClass="exit" presetSubtype="8" fill="hold" grpId="2" nodeType="withEffect">
                                  <p:stCondLst>
                                    <p:cond delay="0"/>
                                  </p:stCondLst>
                                  <p:childTnLst>
                                    <p:animEffect transition="out" filter="wipe(left)">
                                      <p:cBhvr>
                                        <p:cTn id="49" dur="500"/>
                                        <p:tgtEl>
                                          <p:spTgt spid="35"/>
                                        </p:tgtEl>
                                      </p:cBhvr>
                                    </p:animEffect>
                                    <p:set>
                                      <p:cBhvr>
                                        <p:cTn id="50" dur="1" fill="hold">
                                          <p:stCondLst>
                                            <p:cond delay="499"/>
                                          </p:stCondLst>
                                        </p:cTn>
                                        <p:tgtEl>
                                          <p:spTgt spid="35"/>
                                        </p:tgtEl>
                                        <p:attrNameLst>
                                          <p:attrName>style.visibility</p:attrName>
                                        </p:attrNameLst>
                                      </p:cBhvr>
                                      <p:to>
                                        <p:strVal val="hidden"/>
                                      </p:to>
                                    </p:set>
                                  </p:childTnLst>
                                </p:cTn>
                              </p:par>
                            </p:childTnLst>
                          </p:cTn>
                        </p:par>
                      </p:childTnLst>
                    </p:cTn>
                  </p:par>
                  <p:par>
                    <p:cTn id="51" fill="hold">
                      <p:stCondLst>
                        <p:cond delay="indefinite"/>
                      </p:stCondLst>
                      <p:childTnLst>
                        <p:par>
                          <p:cTn id="52" fill="hold">
                            <p:stCondLst>
                              <p:cond delay="0"/>
                            </p:stCondLst>
                            <p:childTnLst>
                              <p:par>
                                <p:cTn id="53" presetID="22" presetClass="entr" presetSubtype="1" fill="hold" grpId="0" nodeType="clickEffect">
                                  <p:stCondLst>
                                    <p:cond delay="0"/>
                                  </p:stCondLst>
                                  <p:childTnLst>
                                    <p:set>
                                      <p:cBhvr>
                                        <p:cTn id="54" dur="1" fill="hold">
                                          <p:stCondLst>
                                            <p:cond delay="0"/>
                                          </p:stCondLst>
                                        </p:cTn>
                                        <p:tgtEl>
                                          <p:spTgt spid="3"/>
                                        </p:tgtEl>
                                        <p:attrNameLst>
                                          <p:attrName>style.visibility</p:attrName>
                                        </p:attrNameLst>
                                      </p:cBhvr>
                                      <p:to>
                                        <p:strVal val="visible"/>
                                      </p:to>
                                    </p:set>
                                    <p:animEffect transition="in" filter="wipe(up)">
                                      <p:cBhvr>
                                        <p:cTn id="55" dur="500"/>
                                        <p:tgtEl>
                                          <p:spTgt spid="3"/>
                                        </p:tgtEl>
                                      </p:cBhvr>
                                    </p:animEffect>
                                  </p:childTnLst>
                                </p:cTn>
                              </p:par>
                              <p:par>
                                <p:cTn id="56" presetID="22" presetClass="entr" presetSubtype="2" fill="hold" grpId="0" nodeType="withEffect">
                                  <p:stCondLst>
                                    <p:cond delay="0"/>
                                  </p:stCondLst>
                                  <p:childTnLst>
                                    <p:set>
                                      <p:cBhvr>
                                        <p:cTn id="57" dur="1" fill="hold">
                                          <p:stCondLst>
                                            <p:cond delay="0"/>
                                          </p:stCondLst>
                                        </p:cTn>
                                        <p:tgtEl>
                                          <p:spTgt spid="4"/>
                                        </p:tgtEl>
                                        <p:attrNameLst>
                                          <p:attrName>style.visibility</p:attrName>
                                        </p:attrNameLst>
                                      </p:cBhvr>
                                      <p:to>
                                        <p:strVal val="visible"/>
                                      </p:to>
                                    </p:set>
                                    <p:animEffect transition="in" filter="wipe(right)">
                                      <p:cBhvr>
                                        <p:cTn id="58" dur="500"/>
                                        <p:tgtEl>
                                          <p:spTgt spid="4"/>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xit" presetSubtype="4" fill="hold" grpId="2" nodeType="clickEffect">
                                  <p:stCondLst>
                                    <p:cond delay="0"/>
                                  </p:stCondLst>
                                  <p:childTnLst>
                                    <p:animEffect transition="out" filter="wipe(down)">
                                      <p:cBhvr>
                                        <p:cTn id="62" dur="500"/>
                                        <p:tgtEl>
                                          <p:spTgt spid="3"/>
                                        </p:tgtEl>
                                      </p:cBhvr>
                                    </p:animEffect>
                                    <p:set>
                                      <p:cBhvr>
                                        <p:cTn id="63" dur="1" fill="hold">
                                          <p:stCondLst>
                                            <p:cond delay="499"/>
                                          </p:stCondLst>
                                        </p:cTn>
                                        <p:tgtEl>
                                          <p:spTgt spid="3"/>
                                        </p:tgtEl>
                                        <p:attrNameLst>
                                          <p:attrName>style.visibility</p:attrName>
                                        </p:attrNameLst>
                                      </p:cBhvr>
                                      <p:to>
                                        <p:strVal val="hidden"/>
                                      </p:to>
                                    </p:set>
                                  </p:childTnLst>
                                </p:cTn>
                              </p:par>
                              <p:par>
                                <p:cTn id="64" presetID="22" presetClass="exit" presetSubtype="8" fill="hold" grpId="2" nodeType="withEffect">
                                  <p:stCondLst>
                                    <p:cond delay="0"/>
                                  </p:stCondLst>
                                  <p:childTnLst>
                                    <p:animEffect transition="out" filter="wipe(left)">
                                      <p:cBhvr>
                                        <p:cTn id="65" dur="500"/>
                                        <p:tgtEl>
                                          <p:spTgt spid="4"/>
                                        </p:tgtEl>
                                      </p:cBhvr>
                                    </p:animEffect>
                                    <p:set>
                                      <p:cBhvr>
                                        <p:cTn id="66" dur="1" fill="hold">
                                          <p:stCondLst>
                                            <p:cond delay="499"/>
                                          </p:stCondLst>
                                        </p:cTn>
                                        <p:tgtEl>
                                          <p:spTgt spid="4"/>
                                        </p:tgtEl>
                                        <p:attrNameLst>
                                          <p:attrName>style.visibility</p:attrName>
                                        </p:attrNameLst>
                                      </p:cBhvr>
                                      <p:to>
                                        <p:strVal val="hidden"/>
                                      </p:to>
                                    </p:set>
                                  </p:childTnLst>
                                </p:cTn>
                              </p:par>
                            </p:childTnLst>
                          </p:cTn>
                        </p:par>
                      </p:childTnLst>
                    </p:cTn>
                  </p:par>
                  <p:par>
                    <p:cTn id="67" fill="hold">
                      <p:stCondLst>
                        <p:cond delay="indefinite"/>
                      </p:stCondLst>
                      <p:childTnLst>
                        <p:par>
                          <p:cTn id="68" fill="hold">
                            <p:stCondLst>
                              <p:cond delay="0"/>
                            </p:stCondLst>
                            <p:childTnLst>
                              <p:par>
                                <p:cTn id="69" presetID="22" presetClass="entr" presetSubtype="1" fill="hold" grpId="0" nodeType="clickEffect">
                                  <p:stCondLst>
                                    <p:cond delay="0"/>
                                  </p:stCondLst>
                                  <p:childTnLst>
                                    <p:set>
                                      <p:cBhvr>
                                        <p:cTn id="70" dur="1" fill="hold">
                                          <p:stCondLst>
                                            <p:cond delay="0"/>
                                          </p:stCondLst>
                                        </p:cTn>
                                        <p:tgtEl>
                                          <p:spTgt spid="6"/>
                                        </p:tgtEl>
                                        <p:attrNameLst>
                                          <p:attrName>style.visibility</p:attrName>
                                        </p:attrNameLst>
                                      </p:cBhvr>
                                      <p:to>
                                        <p:strVal val="visible"/>
                                      </p:to>
                                    </p:set>
                                    <p:animEffect transition="in" filter="wipe(up)">
                                      <p:cBhvr>
                                        <p:cTn id="71" dur="500"/>
                                        <p:tgtEl>
                                          <p:spTgt spid="6"/>
                                        </p:tgtEl>
                                      </p:cBhvr>
                                    </p:animEffect>
                                  </p:childTnLst>
                                </p:cTn>
                              </p:par>
                              <p:par>
                                <p:cTn id="72" presetID="22" presetClass="entr" presetSubtype="2" fill="hold" grpId="0" nodeType="withEffect">
                                  <p:stCondLst>
                                    <p:cond delay="0"/>
                                  </p:stCondLst>
                                  <p:childTnLst>
                                    <p:set>
                                      <p:cBhvr>
                                        <p:cTn id="73" dur="1" fill="hold">
                                          <p:stCondLst>
                                            <p:cond delay="0"/>
                                          </p:stCondLst>
                                        </p:cTn>
                                        <p:tgtEl>
                                          <p:spTgt spid="7"/>
                                        </p:tgtEl>
                                        <p:attrNameLst>
                                          <p:attrName>style.visibility</p:attrName>
                                        </p:attrNameLst>
                                      </p:cBhvr>
                                      <p:to>
                                        <p:strVal val="visible"/>
                                      </p:to>
                                    </p:set>
                                    <p:animEffect transition="in" filter="wipe(right)">
                                      <p:cBhvr>
                                        <p:cTn id="74" dur="500"/>
                                        <p:tgtEl>
                                          <p:spTgt spid="7"/>
                                        </p:tgtEl>
                                      </p:cBhvr>
                                    </p:animEffect>
                                  </p:childTnLst>
                                </p:cTn>
                              </p:par>
                            </p:childTnLst>
                          </p:cTn>
                        </p:par>
                      </p:childTnLst>
                    </p:cTn>
                  </p:par>
                  <p:par>
                    <p:cTn id="75" fill="hold">
                      <p:stCondLst>
                        <p:cond delay="indefinite"/>
                      </p:stCondLst>
                      <p:childTnLst>
                        <p:par>
                          <p:cTn id="76" fill="hold">
                            <p:stCondLst>
                              <p:cond delay="0"/>
                            </p:stCondLst>
                            <p:childTnLst>
                              <p:par>
                                <p:cTn id="77" presetID="22" presetClass="exit" presetSubtype="4" fill="hold" grpId="2" nodeType="clickEffect">
                                  <p:stCondLst>
                                    <p:cond delay="0"/>
                                  </p:stCondLst>
                                  <p:childTnLst>
                                    <p:animEffect transition="out" filter="wipe(down)">
                                      <p:cBhvr>
                                        <p:cTn id="78" dur="500"/>
                                        <p:tgtEl>
                                          <p:spTgt spid="6"/>
                                        </p:tgtEl>
                                      </p:cBhvr>
                                    </p:animEffect>
                                    <p:set>
                                      <p:cBhvr>
                                        <p:cTn id="79" dur="1" fill="hold">
                                          <p:stCondLst>
                                            <p:cond delay="499"/>
                                          </p:stCondLst>
                                        </p:cTn>
                                        <p:tgtEl>
                                          <p:spTgt spid="6"/>
                                        </p:tgtEl>
                                        <p:attrNameLst>
                                          <p:attrName>style.visibility</p:attrName>
                                        </p:attrNameLst>
                                      </p:cBhvr>
                                      <p:to>
                                        <p:strVal val="hidden"/>
                                      </p:to>
                                    </p:set>
                                  </p:childTnLst>
                                </p:cTn>
                              </p:par>
                              <p:par>
                                <p:cTn id="80" presetID="22" presetClass="exit" presetSubtype="8" fill="hold" grpId="2" nodeType="withEffect">
                                  <p:stCondLst>
                                    <p:cond delay="0"/>
                                  </p:stCondLst>
                                  <p:childTnLst>
                                    <p:animEffect transition="out" filter="wipe(left)">
                                      <p:cBhvr>
                                        <p:cTn id="81" dur="500"/>
                                        <p:tgtEl>
                                          <p:spTgt spid="7"/>
                                        </p:tgtEl>
                                      </p:cBhvr>
                                    </p:animEffect>
                                    <p:set>
                                      <p:cBhvr>
                                        <p:cTn id="82" dur="1" fill="hold">
                                          <p:stCondLst>
                                            <p:cond delay="499"/>
                                          </p:stCondLst>
                                        </p:cTn>
                                        <p:tgtEl>
                                          <p:spTgt spid="7"/>
                                        </p:tgtEl>
                                        <p:attrNameLst>
                                          <p:attrName>style.visibility</p:attrName>
                                        </p:attrNameLst>
                                      </p:cBhvr>
                                      <p:to>
                                        <p:strVal val="hidden"/>
                                      </p:to>
                                    </p:set>
                                  </p:childTnLst>
                                </p:cTn>
                              </p:par>
                            </p:childTnLst>
                          </p:cTn>
                        </p:par>
                      </p:childTnLst>
                    </p:cTn>
                  </p:par>
                  <p:par>
                    <p:cTn id="83" fill="hold">
                      <p:stCondLst>
                        <p:cond delay="indefinite"/>
                      </p:stCondLst>
                      <p:childTnLst>
                        <p:par>
                          <p:cTn id="84" fill="hold">
                            <p:stCondLst>
                              <p:cond delay="0"/>
                            </p:stCondLst>
                            <p:childTnLst>
                              <p:par>
                                <p:cTn id="85" presetID="22" presetClass="entr" presetSubtype="1" fill="hold" grpId="0" nodeType="clickEffect">
                                  <p:stCondLst>
                                    <p:cond delay="0"/>
                                  </p:stCondLst>
                                  <p:childTnLst>
                                    <p:set>
                                      <p:cBhvr>
                                        <p:cTn id="86" dur="1" fill="hold">
                                          <p:stCondLst>
                                            <p:cond delay="0"/>
                                          </p:stCondLst>
                                        </p:cTn>
                                        <p:tgtEl>
                                          <p:spTgt spid="8"/>
                                        </p:tgtEl>
                                        <p:attrNameLst>
                                          <p:attrName>style.visibility</p:attrName>
                                        </p:attrNameLst>
                                      </p:cBhvr>
                                      <p:to>
                                        <p:strVal val="visible"/>
                                      </p:to>
                                    </p:set>
                                    <p:animEffect transition="in" filter="wipe(up)">
                                      <p:cBhvr>
                                        <p:cTn id="87" dur="500"/>
                                        <p:tgtEl>
                                          <p:spTgt spid="8"/>
                                        </p:tgtEl>
                                      </p:cBhvr>
                                    </p:animEffect>
                                  </p:childTnLst>
                                </p:cTn>
                              </p:par>
                              <p:par>
                                <p:cTn id="88" presetID="22" presetClass="entr" presetSubtype="2" fill="hold" grpId="0" nodeType="withEffect">
                                  <p:stCondLst>
                                    <p:cond delay="0"/>
                                  </p:stCondLst>
                                  <p:childTnLst>
                                    <p:set>
                                      <p:cBhvr>
                                        <p:cTn id="89" dur="1" fill="hold">
                                          <p:stCondLst>
                                            <p:cond delay="0"/>
                                          </p:stCondLst>
                                        </p:cTn>
                                        <p:tgtEl>
                                          <p:spTgt spid="9"/>
                                        </p:tgtEl>
                                        <p:attrNameLst>
                                          <p:attrName>style.visibility</p:attrName>
                                        </p:attrNameLst>
                                      </p:cBhvr>
                                      <p:to>
                                        <p:strVal val="visible"/>
                                      </p:to>
                                    </p:set>
                                    <p:animEffect transition="in" filter="wipe(right)">
                                      <p:cBhvr>
                                        <p:cTn id="90" dur="500"/>
                                        <p:tgtEl>
                                          <p:spTgt spid="9"/>
                                        </p:tgtEl>
                                      </p:cBhvr>
                                    </p:animEffect>
                                  </p:childTnLst>
                                </p:cTn>
                              </p:par>
                            </p:childTnLst>
                          </p:cTn>
                        </p:par>
                      </p:childTnLst>
                    </p:cTn>
                  </p:par>
                  <p:par>
                    <p:cTn id="91" fill="hold">
                      <p:stCondLst>
                        <p:cond delay="indefinite"/>
                      </p:stCondLst>
                      <p:childTnLst>
                        <p:par>
                          <p:cTn id="92" fill="hold">
                            <p:stCondLst>
                              <p:cond delay="0"/>
                            </p:stCondLst>
                            <p:childTnLst>
                              <p:par>
                                <p:cTn id="93" presetID="22" presetClass="exit" presetSubtype="4" fill="hold" grpId="2" nodeType="clickEffect">
                                  <p:stCondLst>
                                    <p:cond delay="0"/>
                                  </p:stCondLst>
                                  <p:childTnLst>
                                    <p:animEffect transition="out" filter="wipe(down)">
                                      <p:cBhvr>
                                        <p:cTn id="94" dur="500"/>
                                        <p:tgtEl>
                                          <p:spTgt spid="8"/>
                                        </p:tgtEl>
                                      </p:cBhvr>
                                    </p:animEffect>
                                    <p:set>
                                      <p:cBhvr>
                                        <p:cTn id="95" dur="1" fill="hold">
                                          <p:stCondLst>
                                            <p:cond delay="499"/>
                                          </p:stCondLst>
                                        </p:cTn>
                                        <p:tgtEl>
                                          <p:spTgt spid="8"/>
                                        </p:tgtEl>
                                        <p:attrNameLst>
                                          <p:attrName>style.visibility</p:attrName>
                                        </p:attrNameLst>
                                      </p:cBhvr>
                                      <p:to>
                                        <p:strVal val="hidden"/>
                                      </p:to>
                                    </p:set>
                                  </p:childTnLst>
                                </p:cTn>
                              </p:par>
                              <p:par>
                                <p:cTn id="96" presetID="22" presetClass="exit" presetSubtype="8" fill="hold" grpId="2" nodeType="withEffect">
                                  <p:stCondLst>
                                    <p:cond delay="0"/>
                                  </p:stCondLst>
                                  <p:childTnLst>
                                    <p:animEffect transition="out" filter="wipe(left)">
                                      <p:cBhvr>
                                        <p:cTn id="97" dur="500"/>
                                        <p:tgtEl>
                                          <p:spTgt spid="9"/>
                                        </p:tgtEl>
                                      </p:cBhvr>
                                    </p:animEffect>
                                    <p:set>
                                      <p:cBhvr>
                                        <p:cTn id="98" dur="1" fill="hold">
                                          <p:stCondLst>
                                            <p:cond delay="499"/>
                                          </p:stCondLst>
                                        </p:cTn>
                                        <p:tgtEl>
                                          <p:spTgt spid="9"/>
                                        </p:tgtEl>
                                        <p:attrNameLst>
                                          <p:attrName>style.visibility</p:attrName>
                                        </p:attrNameLst>
                                      </p:cBhvr>
                                      <p:to>
                                        <p:strVal val="hidden"/>
                                      </p:to>
                                    </p:set>
                                  </p:childTnLst>
                                </p:cTn>
                              </p:par>
                            </p:childTnLst>
                          </p:cTn>
                        </p:par>
                      </p:childTnLst>
                    </p:cTn>
                  </p:par>
                  <p:par>
                    <p:cTn id="99" fill="hold">
                      <p:stCondLst>
                        <p:cond delay="indefinite"/>
                      </p:stCondLst>
                      <p:childTnLst>
                        <p:par>
                          <p:cTn id="100" fill="hold">
                            <p:stCondLst>
                              <p:cond delay="0"/>
                            </p:stCondLst>
                            <p:childTnLst>
                              <p:par>
                                <p:cTn id="101" presetID="22" presetClass="entr" presetSubtype="1" fill="hold" grpId="0" nodeType="clickEffect">
                                  <p:stCondLst>
                                    <p:cond delay="0"/>
                                  </p:stCondLst>
                                  <p:childTnLst>
                                    <p:set>
                                      <p:cBhvr>
                                        <p:cTn id="102" dur="1" fill="hold">
                                          <p:stCondLst>
                                            <p:cond delay="0"/>
                                          </p:stCondLst>
                                        </p:cTn>
                                        <p:tgtEl>
                                          <p:spTgt spid="10"/>
                                        </p:tgtEl>
                                        <p:attrNameLst>
                                          <p:attrName>style.visibility</p:attrName>
                                        </p:attrNameLst>
                                      </p:cBhvr>
                                      <p:to>
                                        <p:strVal val="visible"/>
                                      </p:to>
                                    </p:set>
                                    <p:animEffect transition="in" filter="wipe(up)">
                                      <p:cBhvr>
                                        <p:cTn id="103" dur="500"/>
                                        <p:tgtEl>
                                          <p:spTgt spid="10"/>
                                        </p:tgtEl>
                                      </p:cBhvr>
                                    </p:animEffect>
                                  </p:childTnLst>
                                </p:cTn>
                              </p:par>
                              <p:par>
                                <p:cTn id="104" presetID="22" presetClass="entr" presetSubtype="2" fill="hold" grpId="0" nodeType="withEffect">
                                  <p:stCondLst>
                                    <p:cond delay="0"/>
                                  </p:stCondLst>
                                  <p:childTnLst>
                                    <p:set>
                                      <p:cBhvr>
                                        <p:cTn id="105" dur="1" fill="hold">
                                          <p:stCondLst>
                                            <p:cond delay="0"/>
                                          </p:stCondLst>
                                        </p:cTn>
                                        <p:tgtEl>
                                          <p:spTgt spid="14"/>
                                        </p:tgtEl>
                                        <p:attrNameLst>
                                          <p:attrName>style.visibility</p:attrName>
                                        </p:attrNameLst>
                                      </p:cBhvr>
                                      <p:to>
                                        <p:strVal val="visible"/>
                                      </p:to>
                                    </p:set>
                                    <p:animEffect transition="in" filter="wipe(right)">
                                      <p:cBhvr>
                                        <p:cTn id="106" dur="500"/>
                                        <p:tgtEl>
                                          <p:spTgt spid="14"/>
                                        </p:tgtEl>
                                      </p:cBhvr>
                                    </p:animEffect>
                                  </p:childTnLst>
                                </p:cTn>
                              </p:par>
                            </p:childTnLst>
                          </p:cTn>
                        </p:par>
                      </p:childTnLst>
                    </p:cTn>
                  </p:par>
                  <p:par>
                    <p:cTn id="107" fill="hold">
                      <p:stCondLst>
                        <p:cond delay="indefinite"/>
                      </p:stCondLst>
                      <p:childTnLst>
                        <p:par>
                          <p:cTn id="108" fill="hold">
                            <p:stCondLst>
                              <p:cond delay="0"/>
                            </p:stCondLst>
                            <p:childTnLst>
                              <p:par>
                                <p:cTn id="109" presetID="22" presetClass="exit" presetSubtype="4" fill="hold" grpId="2" nodeType="clickEffect">
                                  <p:stCondLst>
                                    <p:cond delay="0"/>
                                  </p:stCondLst>
                                  <p:childTnLst>
                                    <p:animEffect transition="out" filter="wipe(down)">
                                      <p:cBhvr>
                                        <p:cTn id="110" dur="500"/>
                                        <p:tgtEl>
                                          <p:spTgt spid="10"/>
                                        </p:tgtEl>
                                      </p:cBhvr>
                                    </p:animEffect>
                                    <p:set>
                                      <p:cBhvr>
                                        <p:cTn id="111" dur="1" fill="hold">
                                          <p:stCondLst>
                                            <p:cond delay="499"/>
                                          </p:stCondLst>
                                        </p:cTn>
                                        <p:tgtEl>
                                          <p:spTgt spid="10"/>
                                        </p:tgtEl>
                                        <p:attrNameLst>
                                          <p:attrName>style.visibility</p:attrName>
                                        </p:attrNameLst>
                                      </p:cBhvr>
                                      <p:to>
                                        <p:strVal val="hidden"/>
                                      </p:to>
                                    </p:set>
                                  </p:childTnLst>
                                </p:cTn>
                              </p:par>
                              <p:par>
                                <p:cTn id="112" presetID="22" presetClass="exit" presetSubtype="8" fill="hold" grpId="2" nodeType="withEffect">
                                  <p:stCondLst>
                                    <p:cond delay="0"/>
                                  </p:stCondLst>
                                  <p:childTnLst>
                                    <p:animEffect transition="out" filter="wipe(left)">
                                      <p:cBhvr>
                                        <p:cTn id="113" dur="500"/>
                                        <p:tgtEl>
                                          <p:spTgt spid="14"/>
                                        </p:tgtEl>
                                      </p:cBhvr>
                                    </p:animEffect>
                                    <p:set>
                                      <p:cBhvr>
                                        <p:cTn id="114" dur="1" fill="hold">
                                          <p:stCondLst>
                                            <p:cond delay="499"/>
                                          </p:stCondLst>
                                        </p:cTn>
                                        <p:tgtEl>
                                          <p:spTgt spid="14"/>
                                        </p:tgtEl>
                                        <p:attrNameLst>
                                          <p:attrName>style.visibility</p:attrName>
                                        </p:attrNameLst>
                                      </p:cBhvr>
                                      <p:to>
                                        <p:strVal val="hidden"/>
                                      </p:to>
                                    </p:set>
                                  </p:childTnLst>
                                </p:cTn>
                              </p:par>
                            </p:childTnLst>
                          </p:cTn>
                        </p:par>
                      </p:childTnLst>
                    </p:cTn>
                  </p:par>
                  <p:par>
                    <p:cTn id="115" fill="hold">
                      <p:stCondLst>
                        <p:cond delay="indefinite"/>
                      </p:stCondLst>
                      <p:childTnLst>
                        <p:par>
                          <p:cTn id="116" fill="hold">
                            <p:stCondLst>
                              <p:cond delay="0"/>
                            </p:stCondLst>
                            <p:childTnLst>
                              <p:par>
                                <p:cTn id="117" presetID="22" presetClass="entr" presetSubtype="1" fill="hold" grpId="0" nodeType="clickEffect">
                                  <p:stCondLst>
                                    <p:cond delay="0"/>
                                  </p:stCondLst>
                                  <p:childTnLst>
                                    <p:set>
                                      <p:cBhvr>
                                        <p:cTn id="118" dur="1" fill="hold">
                                          <p:stCondLst>
                                            <p:cond delay="0"/>
                                          </p:stCondLst>
                                        </p:cTn>
                                        <p:tgtEl>
                                          <p:spTgt spid="18"/>
                                        </p:tgtEl>
                                        <p:attrNameLst>
                                          <p:attrName>style.visibility</p:attrName>
                                        </p:attrNameLst>
                                      </p:cBhvr>
                                      <p:to>
                                        <p:strVal val="visible"/>
                                      </p:to>
                                    </p:set>
                                    <p:animEffect transition="in" filter="wipe(up)">
                                      <p:cBhvr>
                                        <p:cTn id="119" dur="500"/>
                                        <p:tgtEl>
                                          <p:spTgt spid="18"/>
                                        </p:tgtEl>
                                      </p:cBhvr>
                                    </p:animEffect>
                                  </p:childTnLst>
                                </p:cTn>
                              </p:par>
                              <p:par>
                                <p:cTn id="120" presetID="22" presetClass="entr" presetSubtype="2" fill="hold" grpId="0" nodeType="withEffect">
                                  <p:stCondLst>
                                    <p:cond delay="0"/>
                                  </p:stCondLst>
                                  <p:childTnLst>
                                    <p:set>
                                      <p:cBhvr>
                                        <p:cTn id="121" dur="1" fill="hold">
                                          <p:stCondLst>
                                            <p:cond delay="0"/>
                                          </p:stCondLst>
                                        </p:cTn>
                                        <p:tgtEl>
                                          <p:spTgt spid="38"/>
                                        </p:tgtEl>
                                        <p:attrNameLst>
                                          <p:attrName>style.visibility</p:attrName>
                                        </p:attrNameLst>
                                      </p:cBhvr>
                                      <p:to>
                                        <p:strVal val="visible"/>
                                      </p:to>
                                    </p:set>
                                    <p:animEffect transition="in" filter="wipe(right)">
                                      <p:cBhvr>
                                        <p:cTn id="122" dur="500"/>
                                        <p:tgtEl>
                                          <p:spTgt spid="38"/>
                                        </p:tgtEl>
                                      </p:cBhvr>
                                    </p:animEffect>
                                  </p:childTnLst>
                                </p:cTn>
                              </p:par>
                            </p:childTnLst>
                          </p:cTn>
                        </p:par>
                      </p:childTnLst>
                    </p:cTn>
                  </p:par>
                  <p:par>
                    <p:cTn id="123" fill="hold">
                      <p:stCondLst>
                        <p:cond delay="indefinite"/>
                      </p:stCondLst>
                      <p:childTnLst>
                        <p:par>
                          <p:cTn id="124" fill="hold">
                            <p:stCondLst>
                              <p:cond delay="0"/>
                            </p:stCondLst>
                            <p:childTnLst>
                              <p:par>
                                <p:cTn id="125" presetID="22" presetClass="exit" presetSubtype="4" fill="hold" grpId="2" nodeType="clickEffect">
                                  <p:stCondLst>
                                    <p:cond delay="0"/>
                                  </p:stCondLst>
                                  <p:childTnLst>
                                    <p:animEffect transition="out" filter="wipe(down)">
                                      <p:cBhvr>
                                        <p:cTn id="126" dur="500"/>
                                        <p:tgtEl>
                                          <p:spTgt spid="18"/>
                                        </p:tgtEl>
                                      </p:cBhvr>
                                    </p:animEffect>
                                    <p:set>
                                      <p:cBhvr>
                                        <p:cTn id="127" dur="1" fill="hold">
                                          <p:stCondLst>
                                            <p:cond delay="499"/>
                                          </p:stCondLst>
                                        </p:cTn>
                                        <p:tgtEl>
                                          <p:spTgt spid="18"/>
                                        </p:tgtEl>
                                        <p:attrNameLst>
                                          <p:attrName>style.visibility</p:attrName>
                                        </p:attrNameLst>
                                      </p:cBhvr>
                                      <p:to>
                                        <p:strVal val="hidden"/>
                                      </p:to>
                                    </p:set>
                                  </p:childTnLst>
                                </p:cTn>
                              </p:par>
                              <p:par>
                                <p:cTn id="128" presetID="22" presetClass="exit" presetSubtype="8" fill="hold" grpId="2" nodeType="withEffect">
                                  <p:stCondLst>
                                    <p:cond delay="0"/>
                                  </p:stCondLst>
                                  <p:childTnLst>
                                    <p:animEffect transition="out" filter="wipe(left)">
                                      <p:cBhvr>
                                        <p:cTn id="129" dur="500"/>
                                        <p:tgtEl>
                                          <p:spTgt spid="38"/>
                                        </p:tgtEl>
                                      </p:cBhvr>
                                    </p:animEffect>
                                    <p:set>
                                      <p:cBhvr>
                                        <p:cTn id="130" dur="1" fill="hold">
                                          <p:stCondLst>
                                            <p:cond delay="499"/>
                                          </p:stCondLst>
                                        </p:cTn>
                                        <p:tgtEl>
                                          <p:spTgt spid="38"/>
                                        </p:tgtEl>
                                        <p:attrNameLst>
                                          <p:attrName>style.visibility</p:attrName>
                                        </p:attrNameLst>
                                      </p:cBhvr>
                                      <p:to>
                                        <p:strVal val="hidden"/>
                                      </p:to>
                                    </p:set>
                                  </p:childTnLst>
                                </p:cTn>
                              </p:par>
                            </p:childTnLst>
                          </p:cTn>
                        </p:par>
                      </p:childTnLst>
                    </p:cTn>
                  </p:par>
                  <p:par>
                    <p:cTn id="131" fill="hold">
                      <p:stCondLst>
                        <p:cond delay="indefinite"/>
                      </p:stCondLst>
                      <p:childTnLst>
                        <p:par>
                          <p:cTn id="132" fill="hold">
                            <p:stCondLst>
                              <p:cond delay="0"/>
                            </p:stCondLst>
                            <p:childTnLst>
                              <p:par>
                                <p:cTn id="133" presetID="22" presetClass="entr" presetSubtype="1" fill="hold" grpId="0" nodeType="clickEffect">
                                  <p:stCondLst>
                                    <p:cond delay="0"/>
                                  </p:stCondLst>
                                  <p:childTnLst>
                                    <p:set>
                                      <p:cBhvr>
                                        <p:cTn id="134" dur="1" fill="hold">
                                          <p:stCondLst>
                                            <p:cond delay="0"/>
                                          </p:stCondLst>
                                        </p:cTn>
                                        <p:tgtEl>
                                          <p:spTgt spid="39"/>
                                        </p:tgtEl>
                                        <p:attrNameLst>
                                          <p:attrName>style.visibility</p:attrName>
                                        </p:attrNameLst>
                                      </p:cBhvr>
                                      <p:to>
                                        <p:strVal val="visible"/>
                                      </p:to>
                                    </p:set>
                                    <p:animEffect transition="in" filter="wipe(up)">
                                      <p:cBhvr>
                                        <p:cTn id="135" dur="500"/>
                                        <p:tgtEl>
                                          <p:spTgt spid="39"/>
                                        </p:tgtEl>
                                      </p:cBhvr>
                                    </p:animEffect>
                                  </p:childTnLst>
                                </p:cTn>
                              </p:par>
                              <p:par>
                                <p:cTn id="136" presetID="22" presetClass="entr" presetSubtype="2" fill="hold" grpId="0" nodeType="withEffect">
                                  <p:stCondLst>
                                    <p:cond delay="0"/>
                                  </p:stCondLst>
                                  <p:childTnLst>
                                    <p:set>
                                      <p:cBhvr>
                                        <p:cTn id="137" dur="1" fill="hold">
                                          <p:stCondLst>
                                            <p:cond delay="0"/>
                                          </p:stCondLst>
                                        </p:cTn>
                                        <p:tgtEl>
                                          <p:spTgt spid="40"/>
                                        </p:tgtEl>
                                        <p:attrNameLst>
                                          <p:attrName>style.visibility</p:attrName>
                                        </p:attrNameLst>
                                      </p:cBhvr>
                                      <p:to>
                                        <p:strVal val="visible"/>
                                      </p:to>
                                    </p:set>
                                    <p:animEffect transition="in" filter="wipe(right)">
                                      <p:cBhvr>
                                        <p:cTn id="138" dur="500"/>
                                        <p:tgtEl>
                                          <p:spTgt spid="40"/>
                                        </p:tgtEl>
                                      </p:cBhvr>
                                    </p:animEffect>
                                  </p:childTnLst>
                                </p:cTn>
                              </p:par>
                            </p:childTnLst>
                          </p:cTn>
                        </p:par>
                      </p:childTnLst>
                    </p:cTn>
                  </p:par>
                  <p:par>
                    <p:cTn id="139" fill="hold">
                      <p:stCondLst>
                        <p:cond delay="indefinite"/>
                      </p:stCondLst>
                      <p:childTnLst>
                        <p:par>
                          <p:cTn id="140" fill="hold">
                            <p:stCondLst>
                              <p:cond delay="0"/>
                            </p:stCondLst>
                            <p:childTnLst>
                              <p:par>
                                <p:cTn id="141" presetID="22" presetClass="exit" presetSubtype="4" fill="hold" grpId="2" nodeType="clickEffect">
                                  <p:stCondLst>
                                    <p:cond delay="0"/>
                                  </p:stCondLst>
                                  <p:childTnLst>
                                    <p:animEffect transition="out" filter="wipe(down)">
                                      <p:cBhvr>
                                        <p:cTn id="142" dur="500"/>
                                        <p:tgtEl>
                                          <p:spTgt spid="39"/>
                                        </p:tgtEl>
                                      </p:cBhvr>
                                    </p:animEffect>
                                    <p:set>
                                      <p:cBhvr>
                                        <p:cTn id="143" dur="1" fill="hold">
                                          <p:stCondLst>
                                            <p:cond delay="499"/>
                                          </p:stCondLst>
                                        </p:cTn>
                                        <p:tgtEl>
                                          <p:spTgt spid="39"/>
                                        </p:tgtEl>
                                        <p:attrNameLst>
                                          <p:attrName>style.visibility</p:attrName>
                                        </p:attrNameLst>
                                      </p:cBhvr>
                                      <p:to>
                                        <p:strVal val="hidden"/>
                                      </p:to>
                                    </p:set>
                                  </p:childTnLst>
                                </p:cTn>
                              </p:par>
                              <p:par>
                                <p:cTn id="144" presetID="22" presetClass="exit" presetSubtype="8" fill="hold" grpId="2" nodeType="withEffect">
                                  <p:stCondLst>
                                    <p:cond delay="0"/>
                                  </p:stCondLst>
                                  <p:childTnLst>
                                    <p:animEffect transition="out" filter="wipe(left)">
                                      <p:cBhvr>
                                        <p:cTn id="145" dur="500"/>
                                        <p:tgtEl>
                                          <p:spTgt spid="40"/>
                                        </p:tgtEl>
                                      </p:cBhvr>
                                    </p:animEffect>
                                    <p:set>
                                      <p:cBhvr>
                                        <p:cTn id="146" dur="1" fill="hold">
                                          <p:stCondLst>
                                            <p:cond delay="499"/>
                                          </p:stCondLst>
                                        </p:cTn>
                                        <p:tgtEl>
                                          <p:spTgt spid="40"/>
                                        </p:tgtEl>
                                        <p:attrNameLst>
                                          <p:attrName>style.visibility</p:attrName>
                                        </p:attrNameLst>
                                      </p:cBhvr>
                                      <p:to>
                                        <p:strVal val="hidden"/>
                                      </p:to>
                                    </p:set>
                                  </p:childTnLst>
                                </p:cTn>
                              </p:par>
                            </p:childTnLst>
                          </p:cTn>
                        </p:par>
                      </p:childTnLst>
                    </p:cTn>
                  </p:par>
                  <p:par>
                    <p:cTn id="147" fill="hold">
                      <p:stCondLst>
                        <p:cond delay="indefinite"/>
                      </p:stCondLst>
                      <p:childTnLst>
                        <p:par>
                          <p:cTn id="148" fill="hold">
                            <p:stCondLst>
                              <p:cond delay="0"/>
                            </p:stCondLst>
                            <p:childTnLst>
                              <p:par>
                                <p:cTn id="149" presetID="22" presetClass="entr" presetSubtype="1" fill="hold" grpId="0" nodeType="clickEffect">
                                  <p:stCondLst>
                                    <p:cond delay="0"/>
                                  </p:stCondLst>
                                  <p:childTnLst>
                                    <p:set>
                                      <p:cBhvr>
                                        <p:cTn id="150" dur="1" fill="hold">
                                          <p:stCondLst>
                                            <p:cond delay="0"/>
                                          </p:stCondLst>
                                        </p:cTn>
                                        <p:tgtEl>
                                          <p:spTgt spid="41"/>
                                        </p:tgtEl>
                                        <p:attrNameLst>
                                          <p:attrName>style.visibility</p:attrName>
                                        </p:attrNameLst>
                                      </p:cBhvr>
                                      <p:to>
                                        <p:strVal val="visible"/>
                                      </p:to>
                                    </p:set>
                                    <p:animEffect transition="in" filter="wipe(up)">
                                      <p:cBhvr>
                                        <p:cTn id="151" dur="500"/>
                                        <p:tgtEl>
                                          <p:spTgt spid="41"/>
                                        </p:tgtEl>
                                      </p:cBhvr>
                                    </p:animEffect>
                                  </p:childTnLst>
                                </p:cTn>
                              </p:par>
                              <p:par>
                                <p:cTn id="152" presetID="22" presetClass="entr" presetSubtype="2" fill="hold" grpId="0" nodeType="withEffect">
                                  <p:stCondLst>
                                    <p:cond delay="0"/>
                                  </p:stCondLst>
                                  <p:childTnLst>
                                    <p:set>
                                      <p:cBhvr>
                                        <p:cTn id="153" dur="1" fill="hold">
                                          <p:stCondLst>
                                            <p:cond delay="0"/>
                                          </p:stCondLst>
                                        </p:cTn>
                                        <p:tgtEl>
                                          <p:spTgt spid="42"/>
                                        </p:tgtEl>
                                        <p:attrNameLst>
                                          <p:attrName>style.visibility</p:attrName>
                                        </p:attrNameLst>
                                      </p:cBhvr>
                                      <p:to>
                                        <p:strVal val="visible"/>
                                      </p:to>
                                    </p:set>
                                    <p:animEffect transition="in" filter="wipe(right)">
                                      <p:cBhvr>
                                        <p:cTn id="154" dur="500"/>
                                        <p:tgtEl>
                                          <p:spTgt spid="42"/>
                                        </p:tgtEl>
                                      </p:cBhvr>
                                    </p:animEffect>
                                  </p:childTnLst>
                                </p:cTn>
                              </p:par>
                            </p:childTnLst>
                          </p:cTn>
                        </p:par>
                      </p:childTnLst>
                    </p:cTn>
                  </p:par>
                  <p:par>
                    <p:cTn id="155" fill="hold">
                      <p:stCondLst>
                        <p:cond delay="indefinite"/>
                      </p:stCondLst>
                      <p:childTnLst>
                        <p:par>
                          <p:cTn id="156" fill="hold">
                            <p:stCondLst>
                              <p:cond delay="0"/>
                            </p:stCondLst>
                            <p:childTnLst>
                              <p:par>
                                <p:cTn id="157" presetID="22" presetClass="exit" presetSubtype="4" fill="hold" grpId="2" nodeType="clickEffect">
                                  <p:stCondLst>
                                    <p:cond delay="0"/>
                                  </p:stCondLst>
                                  <p:childTnLst>
                                    <p:animEffect transition="out" filter="wipe(down)">
                                      <p:cBhvr>
                                        <p:cTn id="158" dur="500"/>
                                        <p:tgtEl>
                                          <p:spTgt spid="41"/>
                                        </p:tgtEl>
                                      </p:cBhvr>
                                    </p:animEffect>
                                    <p:set>
                                      <p:cBhvr>
                                        <p:cTn id="159" dur="1" fill="hold">
                                          <p:stCondLst>
                                            <p:cond delay="499"/>
                                          </p:stCondLst>
                                        </p:cTn>
                                        <p:tgtEl>
                                          <p:spTgt spid="41"/>
                                        </p:tgtEl>
                                        <p:attrNameLst>
                                          <p:attrName>style.visibility</p:attrName>
                                        </p:attrNameLst>
                                      </p:cBhvr>
                                      <p:to>
                                        <p:strVal val="hidden"/>
                                      </p:to>
                                    </p:set>
                                  </p:childTnLst>
                                </p:cTn>
                              </p:par>
                              <p:par>
                                <p:cTn id="160" presetID="22" presetClass="exit" presetSubtype="8" fill="hold" grpId="2" nodeType="withEffect">
                                  <p:stCondLst>
                                    <p:cond delay="0"/>
                                  </p:stCondLst>
                                  <p:childTnLst>
                                    <p:animEffect transition="out" filter="wipe(left)">
                                      <p:cBhvr>
                                        <p:cTn id="161" dur="500"/>
                                        <p:tgtEl>
                                          <p:spTgt spid="42"/>
                                        </p:tgtEl>
                                      </p:cBhvr>
                                    </p:animEffect>
                                    <p:set>
                                      <p:cBhvr>
                                        <p:cTn id="162" dur="1" fill="hold">
                                          <p:stCondLst>
                                            <p:cond delay="499"/>
                                          </p:stCondLst>
                                        </p:cTn>
                                        <p:tgtEl>
                                          <p:spTgt spid="42"/>
                                        </p:tgtEl>
                                        <p:attrNameLst>
                                          <p:attrName>style.visibility</p:attrName>
                                        </p:attrNameLst>
                                      </p:cBhvr>
                                      <p:to>
                                        <p:strVal val="hidden"/>
                                      </p:to>
                                    </p:set>
                                  </p:childTnLst>
                                </p:cTn>
                              </p:par>
                            </p:childTnLst>
                          </p:cTn>
                        </p:par>
                      </p:childTnLst>
                    </p:cTn>
                  </p:par>
                  <p:par>
                    <p:cTn id="163" fill="hold">
                      <p:stCondLst>
                        <p:cond delay="indefinite"/>
                      </p:stCondLst>
                      <p:childTnLst>
                        <p:par>
                          <p:cTn id="164" fill="hold">
                            <p:stCondLst>
                              <p:cond delay="0"/>
                            </p:stCondLst>
                            <p:childTnLst>
                              <p:par>
                                <p:cTn id="165" presetID="22" presetClass="entr" presetSubtype="1" fill="hold" grpId="0" nodeType="clickEffect">
                                  <p:stCondLst>
                                    <p:cond delay="0"/>
                                  </p:stCondLst>
                                  <p:childTnLst>
                                    <p:set>
                                      <p:cBhvr>
                                        <p:cTn id="166" dur="1" fill="hold">
                                          <p:stCondLst>
                                            <p:cond delay="0"/>
                                          </p:stCondLst>
                                        </p:cTn>
                                        <p:tgtEl>
                                          <p:spTgt spid="43"/>
                                        </p:tgtEl>
                                        <p:attrNameLst>
                                          <p:attrName>style.visibility</p:attrName>
                                        </p:attrNameLst>
                                      </p:cBhvr>
                                      <p:to>
                                        <p:strVal val="visible"/>
                                      </p:to>
                                    </p:set>
                                    <p:animEffect transition="in" filter="wipe(up)">
                                      <p:cBhvr>
                                        <p:cTn id="167" dur="500"/>
                                        <p:tgtEl>
                                          <p:spTgt spid="43"/>
                                        </p:tgtEl>
                                      </p:cBhvr>
                                    </p:animEffect>
                                  </p:childTnLst>
                                </p:cTn>
                              </p:par>
                              <p:par>
                                <p:cTn id="168" presetID="22" presetClass="entr" presetSubtype="2" fill="hold" grpId="0" nodeType="withEffect">
                                  <p:stCondLst>
                                    <p:cond delay="0"/>
                                  </p:stCondLst>
                                  <p:childTnLst>
                                    <p:set>
                                      <p:cBhvr>
                                        <p:cTn id="169" dur="1" fill="hold">
                                          <p:stCondLst>
                                            <p:cond delay="0"/>
                                          </p:stCondLst>
                                        </p:cTn>
                                        <p:tgtEl>
                                          <p:spTgt spid="44"/>
                                        </p:tgtEl>
                                        <p:attrNameLst>
                                          <p:attrName>style.visibility</p:attrName>
                                        </p:attrNameLst>
                                      </p:cBhvr>
                                      <p:to>
                                        <p:strVal val="visible"/>
                                      </p:to>
                                    </p:set>
                                    <p:animEffect transition="in" filter="wipe(right)">
                                      <p:cBhvr>
                                        <p:cTn id="170" dur="500"/>
                                        <p:tgtEl>
                                          <p:spTgt spid="44"/>
                                        </p:tgtEl>
                                      </p:cBhvr>
                                    </p:animEffect>
                                  </p:childTnLst>
                                </p:cTn>
                              </p:par>
                            </p:childTnLst>
                          </p:cTn>
                        </p:par>
                      </p:childTnLst>
                    </p:cTn>
                  </p:par>
                  <p:par>
                    <p:cTn id="171" fill="hold">
                      <p:stCondLst>
                        <p:cond delay="indefinite"/>
                      </p:stCondLst>
                      <p:childTnLst>
                        <p:par>
                          <p:cTn id="172" fill="hold">
                            <p:stCondLst>
                              <p:cond delay="0"/>
                            </p:stCondLst>
                            <p:childTnLst>
                              <p:par>
                                <p:cTn id="173" presetID="22" presetClass="exit" presetSubtype="4" fill="hold" grpId="2" nodeType="clickEffect">
                                  <p:stCondLst>
                                    <p:cond delay="0"/>
                                  </p:stCondLst>
                                  <p:childTnLst>
                                    <p:animEffect transition="out" filter="wipe(down)">
                                      <p:cBhvr>
                                        <p:cTn id="174" dur="500"/>
                                        <p:tgtEl>
                                          <p:spTgt spid="43"/>
                                        </p:tgtEl>
                                      </p:cBhvr>
                                    </p:animEffect>
                                    <p:set>
                                      <p:cBhvr>
                                        <p:cTn id="175" dur="1" fill="hold">
                                          <p:stCondLst>
                                            <p:cond delay="499"/>
                                          </p:stCondLst>
                                        </p:cTn>
                                        <p:tgtEl>
                                          <p:spTgt spid="43"/>
                                        </p:tgtEl>
                                        <p:attrNameLst>
                                          <p:attrName>style.visibility</p:attrName>
                                        </p:attrNameLst>
                                      </p:cBhvr>
                                      <p:to>
                                        <p:strVal val="hidden"/>
                                      </p:to>
                                    </p:set>
                                  </p:childTnLst>
                                </p:cTn>
                              </p:par>
                              <p:par>
                                <p:cTn id="176" presetID="22" presetClass="exit" presetSubtype="8" fill="hold" grpId="2" nodeType="withEffect">
                                  <p:stCondLst>
                                    <p:cond delay="0"/>
                                  </p:stCondLst>
                                  <p:childTnLst>
                                    <p:animEffect transition="out" filter="wipe(left)">
                                      <p:cBhvr>
                                        <p:cTn id="177" dur="500"/>
                                        <p:tgtEl>
                                          <p:spTgt spid="44"/>
                                        </p:tgtEl>
                                      </p:cBhvr>
                                    </p:animEffect>
                                    <p:set>
                                      <p:cBhvr>
                                        <p:cTn id="178" dur="1" fill="hold">
                                          <p:stCondLst>
                                            <p:cond delay="499"/>
                                          </p:stCondLst>
                                        </p:cTn>
                                        <p:tgtEl>
                                          <p:spTgt spid="44"/>
                                        </p:tgtEl>
                                        <p:attrNameLst>
                                          <p:attrName>style.visibility</p:attrName>
                                        </p:attrNameLst>
                                      </p:cBhvr>
                                      <p:to>
                                        <p:strVal val="hidden"/>
                                      </p:to>
                                    </p:set>
                                  </p:childTnLst>
                                </p:cTn>
                              </p:par>
                            </p:childTnLst>
                          </p:cTn>
                        </p:par>
                      </p:childTnLst>
                    </p:cTn>
                  </p:par>
                  <p:par>
                    <p:cTn id="179" fill="hold">
                      <p:stCondLst>
                        <p:cond delay="indefinite"/>
                      </p:stCondLst>
                      <p:childTnLst>
                        <p:par>
                          <p:cTn id="180" fill="hold">
                            <p:stCondLst>
                              <p:cond delay="0"/>
                            </p:stCondLst>
                            <p:childTnLst>
                              <p:par>
                                <p:cTn id="181" presetID="22" presetClass="entr" presetSubtype="1" fill="hold" grpId="0" nodeType="clickEffect">
                                  <p:stCondLst>
                                    <p:cond delay="0"/>
                                  </p:stCondLst>
                                  <p:childTnLst>
                                    <p:set>
                                      <p:cBhvr>
                                        <p:cTn id="182" dur="1" fill="hold">
                                          <p:stCondLst>
                                            <p:cond delay="0"/>
                                          </p:stCondLst>
                                        </p:cTn>
                                        <p:tgtEl>
                                          <p:spTgt spid="45"/>
                                        </p:tgtEl>
                                        <p:attrNameLst>
                                          <p:attrName>style.visibility</p:attrName>
                                        </p:attrNameLst>
                                      </p:cBhvr>
                                      <p:to>
                                        <p:strVal val="visible"/>
                                      </p:to>
                                    </p:set>
                                    <p:animEffect transition="in" filter="wipe(up)">
                                      <p:cBhvr>
                                        <p:cTn id="183" dur="500"/>
                                        <p:tgtEl>
                                          <p:spTgt spid="45"/>
                                        </p:tgtEl>
                                      </p:cBhvr>
                                    </p:animEffect>
                                  </p:childTnLst>
                                </p:cTn>
                              </p:par>
                              <p:par>
                                <p:cTn id="184" presetID="22" presetClass="entr" presetSubtype="2" fill="hold" grpId="0" nodeType="withEffect">
                                  <p:stCondLst>
                                    <p:cond delay="0"/>
                                  </p:stCondLst>
                                  <p:childTnLst>
                                    <p:set>
                                      <p:cBhvr>
                                        <p:cTn id="185" dur="1" fill="hold">
                                          <p:stCondLst>
                                            <p:cond delay="0"/>
                                          </p:stCondLst>
                                        </p:cTn>
                                        <p:tgtEl>
                                          <p:spTgt spid="46"/>
                                        </p:tgtEl>
                                        <p:attrNameLst>
                                          <p:attrName>style.visibility</p:attrName>
                                        </p:attrNameLst>
                                      </p:cBhvr>
                                      <p:to>
                                        <p:strVal val="visible"/>
                                      </p:to>
                                    </p:set>
                                    <p:animEffect transition="in" filter="wipe(right)">
                                      <p:cBhvr>
                                        <p:cTn id="186" dur="500"/>
                                        <p:tgtEl>
                                          <p:spTgt spid="46"/>
                                        </p:tgtEl>
                                      </p:cBhvr>
                                    </p:animEffect>
                                  </p:childTnLst>
                                </p:cTn>
                              </p:par>
                            </p:childTnLst>
                          </p:cTn>
                        </p:par>
                      </p:childTnLst>
                    </p:cTn>
                  </p:par>
                  <p:par>
                    <p:cTn id="187" fill="hold">
                      <p:stCondLst>
                        <p:cond delay="indefinite"/>
                      </p:stCondLst>
                      <p:childTnLst>
                        <p:par>
                          <p:cTn id="188" fill="hold">
                            <p:stCondLst>
                              <p:cond delay="0"/>
                            </p:stCondLst>
                            <p:childTnLst>
                              <p:par>
                                <p:cTn id="189" presetID="22" presetClass="exit" presetSubtype="4" fill="hold" grpId="2" nodeType="clickEffect">
                                  <p:stCondLst>
                                    <p:cond delay="0"/>
                                  </p:stCondLst>
                                  <p:childTnLst>
                                    <p:animEffect transition="out" filter="wipe(down)">
                                      <p:cBhvr>
                                        <p:cTn id="190" dur="500"/>
                                        <p:tgtEl>
                                          <p:spTgt spid="45"/>
                                        </p:tgtEl>
                                      </p:cBhvr>
                                    </p:animEffect>
                                    <p:set>
                                      <p:cBhvr>
                                        <p:cTn id="191" dur="1" fill="hold">
                                          <p:stCondLst>
                                            <p:cond delay="499"/>
                                          </p:stCondLst>
                                        </p:cTn>
                                        <p:tgtEl>
                                          <p:spTgt spid="45"/>
                                        </p:tgtEl>
                                        <p:attrNameLst>
                                          <p:attrName>style.visibility</p:attrName>
                                        </p:attrNameLst>
                                      </p:cBhvr>
                                      <p:to>
                                        <p:strVal val="hidden"/>
                                      </p:to>
                                    </p:set>
                                  </p:childTnLst>
                                </p:cTn>
                              </p:par>
                              <p:par>
                                <p:cTn id="192" presetID="22" presetClass="exit" presetSubtype="8" fill="hold" grpId="2" nodeType="withEffect">
                                  <p:stCondLst>
                                    <p:cond delay="0"/>
                                  </p:stCondLst>
                                  <p:childTnLst>
                                    <p:animEffect transition="out" filter="wipe(left)">
                                      <p:cBhvr>
                                        <p:cTn id="193" dur="500"/>
                                        <p:tgtEl>
                                          <p:spTgt spid="46"/>
                                        </p:tgtEl>
                                      </p:cBhvr>
                                    </p:animEffect>
                                    <p:set>
                                      <p:cBhvr>
                                        <p:cTn id="194" dur="1" fill="hold">
                                          <p:stCondLst>
                                            <p:cond delay="499"/>
                                          </p:stCondLst>
                                        </p:cTn>
                                        <p:tgtEl>
                                          <p:spTgt spid="46"/>
                                        </p:tgtEl>
                                        <p:attrNameLst>
                                          <p:attrName>style.visibility</p:attrName>
                                        </p:attrNameLst>
                                      </p:cBhvr>
                                      <p:to>
                                        <p:strVal val="hidden"/>
                                      </p:to>
                                    </p:set>
                                  </p:childTnLst>
                                </p:cTn>
                              </p:par>
                            </p:childTnLst>
                          </p:cTn>
                        </p:par>
                      </p:childTnLst>
                    </p:cTn>
                  </p:par>
                  <p:par>
                    <p:cTn id="195" fill="hold">
                      <p:stCondLst>
                        <p:cond delay="indefinite"/>
                      </p:stCondLst>
                      <p:childTnLst>
                        <p:par>
                          <p:cTn id="196" fill="hold">
                            <p:stCondLst>
                              <p:cond delay="0"/>
                            </p:stCondLst>
                            <p:childTnLst>
                              <p:par>
                                <p:cTn id="197" presetID="22" presetClass="entr" presetSubtype="1" fill="hold" grpId="0" nodeType="clickEffect">
                                  <p:stCondLst>
                                    <p:cond delay="0"/>
                                  </p:stCondLst>
                                  <p:childTnLst>
                                    <p:set>
                                      <p:cBhvr>
                                        <p:cTn id="198" dur="1" fill="hold">
                                          <p:stCondLst>
                                            <p:cond delay="0"/>
                                          </p:stCondLst>
                                        </p:cTn>
                                        <p:tgtEl>
                                          <p:spTgt spid="47"/>
                                        </p:tgtEl>
                                        <p:attrNameLst>
                                          <p:attrName>style.visibility</p:attrName>
                                        </p:attrNameLst>
                                      </p:cBhvr>
                                      <p:to>
                                        <p:strVal val="visible"/>
                                      </p:to>
                                    </p:set>
                                    <p:animEffect transition="in" filter="wipe(up)">
                                      <p:cBhvr>
                                        <p:cTn id="199" dur="500"/>
                                        <p:tgtEl>
                                          <p:spTgt spid="47"/>
                                        </p:tgtEl>
                                      </p:cBhvr>
                                    </p:animEffect>
                                  </p:childTnLst>
                                </p:cTn>
                              </p:par>
                              <p:par>
                                <p:cTn id="200" presetID="22" presetClass="entr" presetSubtype="2" fill="hold" grpId="0" nodeType="withEffect">
                                  <p:stCondLst>
                                    <p:cond delay="0"/>
                                  </p:stCondLst>
                                  <p:childTnLst>
                                    <p:set>
                                      <p:cBhvr>
                                        <p:cTn id="201" dur="1" fill="hold">
                                          <p:stCondLst>
                                            <p:cond delay="0"/>
                                          </p:stCondLst>
                                        </p:cTn>
                                        <p:tgtEl>
                                          <p:spTgt spid="48"/>
                                        </p:tgtEl>
                                        <p:attrNameLst>
                                          <p:attrName>style.visibility</p:attrName>
                                        </p:attrNameLst>
                                      </p:cBhvr>
                                      <p:to>
                                        <p:strVal val="visible"/>
                                      </p:to>
                                    </p:set>
                                    <p:animEffect transition="in" filter="wipe(right)">
                                      <p:cBhvr>
                                        <p:cTn id="202" dur="500"/>
                                        <p:tgtEl>
                                          <p:spTgt spid="48"/>
                                        </p:tgtEl>
                                      </p:cBhvr>
                                    </p:animEffect>
                                  </p:childTnLst>
                                </p:cTn>
                              </p:par>
                            </p:childTnLst>
                          </p:cTn>
                        </p:par>
                      </p:childTnLst>
                    </p:cTn>
                  </p:par>
                  <p:par>
                    <p:cTn id="203" fill="hold">
                      <p:stCondLst>
                        <p:cond delay="indefinite"/>
                      </p:stCondLst>
                      <p:childTnLst>
                        <p:par>
                          <p:cTn id="204" fill="hold">
                            <p:stCondLst>
                              <p:cond delay="0"/>
                            </p:stCondLst>
                            <p:childTnLst>
                              <p:par>
                                <p:cTn id="205" presetID="22" presetClass="exit" presetSubtype="4" fill="hold" grpId="2" nodeType="clickEffect">
                                  <p:stCondLst>
                                    <p:cond delay="0"/>
                                  </p:stCondLst>
                                  <p:childTnLst>
                                    <p:animEffect transition="out" filter="wipe(down)">
                                      <p:cBhvr>
                                        <p:cTn id="206" dur="500"/>
                                        <p:tgtEl>
                                          <p:spTgt spid="47"/>
                                        </p:tgtEl>
                                      </p:cBhvr>
                                    </p:animEffect>
                                    <p:set>
                                      <p:cBhvr>
                                        <p:cTn id="207" dur="1" fill="hold">
                                          <p:stCondLst>
                                            <p:cond delay="499"/>
                                          </p:stCondLst>
                                        </p:cTn>
                                        <p:tgtEl>
                                          <p:spTgt spid="47"/>
                                        </p:tgtEl>
                                        <p:attrNameLst>
                                          <p:attrName>style.visibility</p:attrName>
                                        </p:attrNameLst>
                                      </p:cBhvr>
                                      <p:to>
                                        <p:strVal val="hidden"/>
                                      </p:to>
                                    </p:set>
                                  </p:childTnLst>
                                </p:cTn>
                              </p:par>
                              <p:par>
                                <p:cTn id="208" presetID="22" presetClass="exit" presetSubtype="8" fill="hold" grpId="2" nodeType="withEffect">
                                  <p:stCondLst>
                                    <p:cond delay="0"/>
                                  </p:stCondLst>
                                  <p:childTnLst>
                                    <p:animEffect transition="out" filter="wipe(left)">
                                      <p:cBhvr>
                                        <p:cTn id="209" dur="500"/>
                                        <p:tgtEl>
                                          <p:spTgt spid="48"/>
                                        </p:tgtEl>
                                      </p:cBhvr>
                                    </p:animEffect>
                                    <p:set>
                                      <p:cBhvr>
                                        <p:cTn id="210" dur="1" fill="hold">
                                          <p:stCondLst>
                                            <p:cond delay="499"/>
                                          </p:stCondLst>
                                        </p:cTn>
                                        <p:tgtEl>
                                          <p:spTgt spid="48"/>
                                        </p:tgtEl>
                                        <p:attrNameLst>
                                          <p:attrName>style.visibility</p:attrName>
                                        </p:attrNameLst>
                                      </p:cBhvr>
                                      <p:to>
                                        <p:strVal val="hidden"/>
                                      </p:to>
                                    </p:set>
                                  </p:childTnLst>
                                </p:cTn>
                              </p:par>
                            </p:childTnLst>
                          </p:cTn>
                        </p:par>
                      </p:childTnLst>
                    </p:cTn>
                  </p:par>
                  <p:par>
                    <p:cTn id="211" fill="hold">
                      <p:stCondLst>
                        <p:cond delay="indefinite"/>
                      </p:stCondLst>
                      <p:childTnLst>
                        <p:par>
                          <p:cTn id="212" fill="hold">
                            <p:stCondLst>
                              <p:cond delay="0"/>
                            </p:stCondLst>
                            <p:childTnLst>
                              <p:par>
                                <p:cTn id="213" presetID="22" presetClass="entr" presetSubtype="1" fill="hold" grpId="0" nodeType="clickEffect">
                                  <p:stCondLst>
                                    <p:cond delay="0"/>
                                  </p:stCondLst>
                                  <p:childTnLst>
                                    <p:set>
                                      <p:cBhvr>
                                        <p:cTn id="214" dur="1" fill="hold">
                                          <p:stCondLst>
                                            <p:cond delay="0"/>
                                          </p:stCondLst>
                                        </p:cTn>
                                        <p:tgtEl>
                                          <p:spTgt spid="49"/>
                                        </p:tgtEl>
                                        <p:attrNameLst>
                                          <p:attrName>style.visibility</p:attrName>
                                        </p:attrNameLst>
                                      </p:cBhvr>
                                      <p:to>
                                        <p:strVal val="visible"/>
                                      </p:to>
                                    </p:set>
                                    <p:animEffect transition="in" filter="wipe(up)">
                                      <p:cBhvr>
                                        <p:cTn id="215" dur="500"/>
                                        <p:tgtEl>
                                          <p:spTgt spid="49"/>
                                        </p:tgtEl>
                                      </p:cBhvr>
                                    </p:animEffect>
                                  </p:childTnLst>
                                </p:cTn>
                              </p:par>
                              <p:par>
                                <p:cTn id="216" presetID="22" presetClass="entr" presetSubtype="2" fill="hold" grpId="0" nodeType="withEffect">
                                  <p:stCondLst>
                                    <p:cond delay="0"/>
                                  </p:stCondLst>
                                  <p:childTnLst>
                                    <p:set>
                                      <p:cBhvr>
                                        <p:cTn id="217" dur="1" fill="hold">
                                          <p:stCondLst>
                                            <p:cond delay="0"/>
                                          </p:stCondLst>
                                        </p:cTn>
                                        <p:tgtEl>
                                          <p:spTgt spid="50"/>
                                        </p:tgtEl>
                                        <p:attrNameLst>
                                          <p:attrName>style.visibility</p:attrName>
                                        </p:attrNameLst>
                                      </p:cBhvr>
                                      <p:to>
                                        <p:strVal val="visible"/>
                                      </p:to>
                                    </p:set>
                                    <p:animEffect transition="in" filter="wipe(right)">
                                      <p:cBhvr>
                                        <p:cTn id="218" dur="500"/>
                                        <p:tgtEl>
                                          <p:spTgt spid="50"/>
                                        </p:tgtEl>
                                      </p:cBhvr>
                                    </p:animEffect>
                                  </p:childTnLst>
                                </p:cTn>
                              </p:par>
                            </p:childTnLst>
                          </p:cTn>
                        </p:par>
                      </p:childTnLst>
                    </p:cTn>
                  </p:par>
                  <p:par>
                    <p:cTn id="219" fill="hold">
                      <p:stCondLst>
                        <p:cond delay="indefinite"/>
                      </p:stCondLst>
                      <p:childTnLst>
                        <p:par>
                          <p:cTn id="220" fill="hold">
                            <p:stCondLst>
                              <p:cond delay="0"/>
                            </p:stCondLst>
                            <p:childTnLst>
                              <p:par>
                                <p:cTn id="221" presetID="22" presetClass="exit" presetSubtype="4" fill="hold" grpId="2" nodeType="clickEffect">
                                  <p:stCondLst>
                                    <p:cond delay="0"/>
                                  </p:stCondLst>
                                  <p:childTnLst>
                                    <p:animEffect transition="out" filter="wipe(down)">
                                      <p:cBhvr>
                                        <p:cTn id="222" dur="500"/>
                                        <p:tgtEl>
                                          <p:spTgt spid="49"/>
                                        </p:tgtEl>
                                      </p:cBhvr>
                                    </p:animEffect>
                                    <p:set>
                                      <p:cBhvr>
                                        <p:cTn id="223" dur="1" fill="hold">
                                          <p:stCondLst>
                                            <p:cond delay="499"/>
                                          </p:stCondLst>
                                        </p:cTn>
                                        <p:tgtEl>
                                          <p:spTgt spid="49"/>
                                        </p:tgtEl>
                                        <p:attrNameLst>
                                          <p:attrName>style.visibility</p:attrName>
                                        </p:attrNameLst>
                                      </p:cBhvr>
                                      <p:to>
                                        <p:strVal val="hidden"/>
                                      </p:to>
                                    </p:set>
                                  </p:childTnLst>
                                </p:cTn>
                              </p:par>
                              <p:par>
                                <p:cTn id="224" presetID="22" presetClass="exit" presetSubtype="8" fill="hold" grpId="2" nodeType="withEffect">
                                  <p:stCondLst>
                                    <p:cond delay="0"/>
                                  </p:stCondLst>
                                  <p:childTnLst>
                                    <p:animEffect transition="out" filter="wipe(left)">
                                      <p:cBhvr>
                                        <p:cTn id="225" dur="500"/>
                                        <p:tgtEl>
                                          <p:spTgt spid="50"/>
                                        </p:tgtEl>
                                      </p:cBhvr>
                                    </p:animEffect>
                                    <p:set>
                                      <p:cBhvr>
                                        <p:cTn id="226" dur="1" fill="hold">
                                          <p:stCondLst>
                                            <p:cond delay="499"/>
                                          </p:stCondLst>
                                        </p:cTn>
                                        <p:tgtEl>
                                          <p:spTgt spid="5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bldLvl="0" animBg="1"/>
      <p:bldP spid="30" grpId="1" animBg="1"/>
      <p:bldP spid="30" grpId="2" bldLvl="0" animBg="1"/>
      <p:bldP spid="35" grpId="0" bldLvl="0" animBg="1"/>
      <p:bldP spid="35" grpId="1" animBg="1"/>
      <p:bldP spid="35" grpId="2" bldLvl="0" animBg="1"/>
      <p:bldP spid="3" grpId="0" bldLvl="0" animBg="1"/>
      <p:bldP spid="3" grpId="1" animBg="1"/>
      <p:bldP spid="3" grpId="2" bldLvl="0" animBg="1"/>
      <p:bldP spid="4" grpId="0" bldLvl="0" animBg="1"/>
      <p:bldP spid="4" grpId="1" animBg="1"/>
      <p:bldP spid="4" grpId="2" bldLvl="0" animBg="1"/>
      <p:bldP spid="6" grpId="0" bldLvl="0" animBg="1"/>
      <p:bldP spid="6" grpId="1" animBg="1"/>
      <p:bldP spid="6" grpId="2" bldLvl="0" animBg="1"/>
      <p:bldP spid="7" grpId="0" bldLvl="0" animBg="1"/>
      <p:bldP spid="7" grpId="1" animBg="1"/>
      <p:bldP spid="7" grpId="2" bldLvl="0" animBg="1"/>
      <p:bldP spid="8" grpId="0" bldLvl="0" animBg="1"/>
      <p:bldP spid="8" grpId="1" animBg="1"/>
      <p:bldP spid="8" grpId="2" bldLvl="0" animBg="1"/>
      <p:bldP spid="9" grpId="0" bldLvl="0" animBg="1"/>
      <p:bldP spid="9" grpId="1" animBg="1"/>
      <p:bldP spid="9" grpId="2" bldLvl="0" animBg="1"/>
      <p:bldP spid="10" grpId="0" bldLvl="0" animBg="1"/>
      <p:bldP spid="10" grpId="1" animBg="1"/>
      <p:bldP spid="10" grpId="2" bldLvl="0" animBg="1"/>
      <p:bldP spid="14" grpId="0" bldLvl="0" animBg="1"/>
      <p:bldP spid="14" grpId="1" animBg="1"/>
      <p:bldP spid="14" grpId="2" bldLvl="0" animBg="1"/>
      <p:bldP spid="18" grpId="0" bldLvl="0" animBg="1"/>
      <p:bldP spid="18" grpId="1" animBg="1"/>
      <p:bldP spid="18" grpId="2" bldLvl="0" animBg="1"/>
      <p:bldP spid="38" grpId="0" bldLvl="0" animBg="1"/>
      <p:bldP spid="38" grpId="1" animBg="1"/>
      <p:bldP spid="38" grpId="2" bldLvl="0" animBg="1"/>
      <p:bldP spid="39" grpId="0" bldLvl="0" animBg="1"/>
      <p:bldP spid="39" grpId="1" animBg="1"/>
      <p:bldP spid="39" grpId="2" bldLvl="0" animBg="1"/>
      <p:bldP spid="40" grpId="0" bldLvl="0" animBg="1"/>
      <p:bldP spid="40" grpId="1" animBg="1"/>
      <p:bldP spid="40" grpId="2" bldLvl="0" animBg="1"/>
      <p:bldP spid="41" grpId="0" bldLvl="0" animBg="1"/>
      <p:bldP spid="41" grpId="1" animBg="1"/>
      <p:bldP spid="41" grpId="2" bldLvl="0" animBg="1"/>
      <p:bldP spid="42" grpId="0" bldLvl="0" animBg="1"/>
      <p:bldP spid="42" grpId="1" animBg="1"/>
      <p:bldP spid="42" grpId="2" bldLvl="0" animBg="1"/>
      <p:bldP spid="43" grpId="0" bldLvl="0" animBg="1"/>
      <p:bldP spid="43" grpId="1" animBg="1"/>
      <p:bldP spid="43" grpId="2" bldLvl="0" animBg="1"/>
      <p:bldP spid="44" grpId="0" bldLvl="0" animBg="1"/>
      <p:bldP spid="44" grpId="1" animBg="1"/>
      <p:bldP spid="44" grpId="2" bldLvl="0" animBg="1"/>
      <p:bldP spid="45" grpId="0" bldLvl="0" animBg="1"/>
      <p:bldP spid="45" grpId="1" animBg="1"/>
      <p:bldP spid="45" grpId="2" bldLvl="0" animBg="1"/>
      <p:bldP spid="46" grpId="0" bldLvl="0" animBg="1"/>
      <p:bldP spid="46" grpId="1" animBg="1"/>
      <p:bldP spid="46" grpId="2" bldLvl="0" animBg="1"/>
      <p:bldP spid="47" grpId="0" bldLvl="0" animBg="1"/>
      <p:bldP spid="47" grpId="1" animBg="1"/>
      <p:bldP spid="47" grpId="2" bldLvl="0" animBg="1"/>
      <p:bldP spid="48" grpId="0" bldLvl="0" animBg="1"/>
      <p:bldP spid="48" grpId="1" animBg="1"/>
      <p:bldP spid="48" grpId="2" bldLvl="0" animBg="1"/>
      <p:bldP spid="49" grpId="0" bldLvl="0" animBg="1"/>
      <p:bldP spid="49" grpId="1" animBg="1"/>
      <p:bldP spid="49" grpId="2" bldLvl="0" animBg="1"/>
      <p:bldP spid="50" grpId="0" bldLvl="0" animBg="1"/>
      <p:bldP spid="50" grpId="1" animBg="1"/>
      <p:bldP spid="50" grpId="2" bldLvl="0" animBg="1"/>
      <p:bldP spid="34" grpId="0" bldLvl="0" animBg="1"/>
      <p:bldP spid="34" grpId="1" animBg="1"/>
      <p:bldP spid="34" grpId="2" bldLvl="0" animBg="1"/>
      <p:bldP spid="12" grpId="0" bldLvl="0" animBg="1"/>
      <p:bldP spid="12" grpId="1" animBg="1"/>
      <p:bldP spid="12" grpId="2" bldLvl="0" animBg="1"/>
      <p:bldP spid="37" grpId="0" bldLvl="0" animBg="1"/>
      <p:bldP spid="37" grpId="1" animBg="1"/>
      <p:bldP spid="37" grpId="2" bldLvl="0" animBg="1"/>
      <p:bldP spid="36" grpId="0" bldLvl="0" animBg="1"/>
      <p:bldP spid="36" grpId="1" animBg="1"/>
      <p:bldP spid="36" grpId="2" bldLvl="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p:cNvPicPr>
            <a:picLocks noChangeAspect="1"/>
          </p:cNvPicPr>
          <p:nvPr>
            <p:custDataLst>
              <p:tags r:id="rId1"/>
            </p:custDataLst>
          </p:nvPr>
        </p:nvPicPr>
        <p:blipFill>
          <a:blip r:embed="rId2"/>
          <a:stretch>
            <a:fillRect/>
          </a:stretch>
        </p:blipFill>
        <p:spPr>
          <a:xfrm>
            <a:off x="1788160" y="206375"/>
            <a:ext cx="4680000" cy="6504473"/>
          </a:xfrm>
          <a:prstGeom prst="rect">
            <a:avLst/>
          </a:prstGeom>
          <a:noFill/>
          <a:ln>
            <a:noFill/>
          </a:ln>
        </p:spPr>
      </p:pic>
      <p:sp>
        <p:nvSpPr>
          <p:cNvPr id="43" name="矩形 42"/>
          <p:cNvSpPr/>
          <p:nvPr>
            <p:custDataLst>
              <p:tags r:id="rId3"/>
            </p:custDataLst>
          </p:nvPr>
        </p:nvSpPr>
        <p:spPr>
          <a:xfrm>
            <a:off x="2553335" y="4330700"/>
            <a:ext cx="9029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矩形 7"/>
          <p:cNvSpPr/>
          <p:nvPr>
            <p:custDataLst>
              <p:tags r:id="rId4"/>
            </p:custDataLst>
          </p:nvPr>
        </p:nvSpPr>
        <p:spPr>
          <a:xfrm>
            <a:off x="3259455" y="2774950"/>
            <a:ext cx="8729980" cy="112395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solidFill>
                  <a:schemeClr val="tx1"/>
                </a:solidFill>
                <a:latin typeface="Arial" panose="020B0604020202020204" pitchFamily="34" charset="0"/>
                <a:cs typeface="Arial" panose="020B0604020202020204" pitchFamily="34" charset="0"/>
              </a:rPr>
              <a:t>IMAGE_DIRECTORY_ENTRY_ARCHITECTURE</a:t>
            </a:r>
            <a:endParaRPr sz="3000" b="1">
              <a:solidFill>
                <a:schemeClr val="tx1"/>
              </a:solidFill>
              <a:latin typeface="Arial" panose="020B0604020202020204" pitchFamily="34" charset="0"/>
              <a:cs typeface="Arial" panose="020B0604020202020204" pitchFamily="34" charset="0"/>
            </a:endParaRPr>
          </a:p>
          <a:p>
            <a:pPr algn="ctr"/>
            <a:r>
              <a:rPr sz="3000" b="1">
                <a:latin typeface="Arial" panose="020B0604020202020204" pitchFamily="34" charset="0"/>
                <a:cs typeface="Arial" panose="020B0604020202020204" pitchFamily="34" charset="0"/>
              </a:rPr>
              <a:t>DWORD VirtualAddress:0000 0000</a:t>
            </a:r>
            <a:endParaRPr sz="3000" b="1">
              <a:latin typeface="Arial" panose="020B0604020202020204" pitchFamily="34" charset="0"/>
              <a:cs typeface="Arial" panose="020B0604020202020204" pitchFamily="34" charset="0"/>
            </a:endParaRPr>
          </a:p>
        </p:txBody>
      </p:sp>
      <p:sp>
        <p:nvSpPr>
          <p:cNvPr id="11" name="矩形 10"/>
          <p:cNvSpPr/>
          <p:nvPr>
            <p:custDataLst>
              <p:tags r:id="rId5"/>
            </p:custDataLst>
          </p:nvPr>
        </p:nvSpPr>
        <p:spPr>
          <a:xfrm>
            <a:off x="3501390" y="4330700"/>
            <a:ext cx="9029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矩形 11"/>
          <p:cNvSpPr/>
          <p:nvPr>
            <p:custDataLst>
              <p:tags r:id="rId6"/>
            </p:custDataLst>
          </p:nvPr>
        </p:nvSpPr>
        <p:spPr>
          <a:xfrm>
            <a:off x="6563995" y="2904490"/>
            <a:ext cx="494538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DWORD Size:0000 0000</a:t>
            </a:r>
            <a:endParaRPr sz="3000" b="1">
              <a:latin typeface="Arial" panose="020B0604020202020204" pitchFamily="34" charset="0"/>
              <a:cs typeface="Arial" panose="020B0604020202020204" pitchFamily="34" charset="0"/>
            </a:endParaRPr>
          </a:p>
        </p:txBody>
      </p:sp>
      <p:sp>
        <p:nvSpPr>
          <p:cNvPr id="13" name="矩形 12"/>
          <p:cNvSpPr/>
          <p:nvPr>
            <p:custDataLst>
              <p:tags r:id="rId7"/>
            </p:custDataLst>
          </p:nvPr>
        </p:nvSpPr>
        <p:spPr>
          <a:xfrm>
            <a:off x="4457065" y="4330700"/>
            <a:ext cx="9029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矩形 14"/>
          <p:cNvSpPr/>
          <p:nvPr>
            <p:custDataLst>
              <p:tags r:id="rId8"/>
            </p:custDataLst>
          </p:nvPr>
        </p:nvSpPr>
        <p:spPr>
          <a:xfrm>
            <a:off x="3826510" y="2774950"/>
            <a:ext cx="8162925" cy="112395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solidFill>
                  <a:schemeClr val="tx1"/>
                </a:solidFill>
                <a:latin typeface="Arial" panose="020B0604020202020204" pitchFamily="34" charset="0"/>
                <a:cs typeface="Arial" panose="020B0604020202020204" pitchFamily="34" charset="0"/>
              </a:rPr>
              <a:t>IMAGE_DIRECTORY_ENTRY_GLOBALPTR</a:t>
            </a:r>
            <a:endParaRPr sz="3000" b="1">
              <a:solidFill>
                <a:schemeClr val="tx1"/>
              </a:solidFill>
              <a:latin typeface="Arial" panose="020B0604020202020204" pitchFamily="34" charset="0"/>
              <a:cs typeface="Arial" panose="020B0604020202020204" pitchFamily="34" charset="0"/>
            </a:endParaRPr>
          </a:p>
          <a:p>
            <a:pPr algn="ctr"/>
            <a:r>
              <a:rPr sz="3000" b="1">
                <a:latin typeface="Arial" panose="020B0604020202020204" pitchFamily="34" charset="0"/>
                <a:cs typeface="Arial" panose="020B0604020202020204" pitchFamily="34" charset="0"/>
              </a:rPr>
              <a:t>DWORD VirtualAddress:0000 0000</a:t>
            </a:r>
            <a:endParaRPr sz="3000" b="1">
              <a:latin typeface="Arial" panose="020B0604020202020204" pitchFamily="34" charset="0"/>
              <a:cs typeface="Arial" panose="020B0604020202020204" pitchFamily="34" charset="0"/>
            </a:endParaRPr>
          </a:p>
        </p:txBody>
      </p:sp>
      <p:sp>
        <p:nvSpPr>
          <p:cNvPr id="16" name="矩形 15"/>
          <p:cNvSpPr/>
          <p:nvPr>
            <p:custDataLst>
              <p:tags r:id="rId9"/>
            </p:custDataLst>
          </p:nvPr>
        </p:nvSpPr>
        <p:spPr>
          <a:xfrm>
            <a:off x="5406390" y="4330700"/>
            <a:ext cx="9029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矩形 16"/>
          <p:cNvSpPr/>
          <p:nvPr>
            <p:custDataLst>
              <p:tags r:id="rId10"/>
            </p:custDataLst>
          </p:nvPr>
        </p:nvSpPr>
        <p:spPr>
          <a:xfrm>
            <a:off x="6660515" y="2904490"/>
            <a:ext cx="494538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DWORD Size:0000 0000</a:t>
            </a:r>
            <a:endParaRPr sz="3000" b="1">
              <a:latin typeface="Arial" panose="020B0604020202020204" pitchFamily="34" charset="0"/>
              <a:cs typeface="Arial" panose="020B0604020202020204" pitchFamily="34" charset="0"/>
            </a:endParaRPr>
          </a:p>
        </p:txBody>
      </p:sp>
      <p:sp>
        <p:nvSpPr>
          <p:cNvPr id="19" name="矩形 18"/>
          <p:cNvSpPr/>
          <p:nvPr>
            <p:custDataLst>
              <p:tags r:id="rId11"/>
            </p:custDataLst>
          </p:nvPr>
        </p:nvSpPr>
        <p:spPr>
          <a:xfrm>
            <a:off x="2553335" y="4512310"/>
            <a:ext cx="9029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矩形 19"/>
          <p:cNvSpPr/>
          <p:nvPr>
            <p:custDataLst>
              <p:tags r:id="rId12"/>
            </p:custDataLst>
          </p:nvPr>
        </p:nvSpPr>
        <p:spPr>
          <a:xfrm>
            <a:off x="5472430" y="2774950"/>
            <a:ext cx="6517005" cy="112395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solidFill>
                  <a:schemeClr val="tx1"/>
                </a:solidFill>
                <a:latin typeface="Arial" panose="020B0604020202020204" pitchFamily="34" charset="0"/>
                <a:cs typeface="Arial" panose="020B0604020202020204" pitchFamily="34" charset="0"/>
              </a:rPr>
              <a:t>IMAGE_DIRECTORY_ENTRY_TLS</a:t>
            </a:r>
            <a:endParaRPr sz="3000" b="1">
              <a:solidFill>
                <a:schemeClr val="tx1"/>
              </a:solidFill>
              <a:latin typeface="Arial" panose="020B0604020202020204" pitchFamily="34" charset="0"/>
              <a:cs typeface="Arial" panose="020B0604020202020204" pitchFamily="34" charset="0"/>
            </a:endParaRPr>
          </a:p>
          <a:p>
            <a:pPr algn="ctr"/>
            <a:r>
              <a:rPr sz="3000" b="1">
                <a:latin typeface="Arial" panose="020B0604020202020204" pitchFamily="34" charset="0"/>
                <a:cs typeface="Arial" panose="020B0604020202020204" pitchFamily="34" charset="0"/>
              </a:rPr>
              <a:t>DWORD VirtualAddress:0000 4060</a:t>
            </a:r>
            <a:endParaRPr sz="3000" b="1">
              <a:latin typeface="Arial" panose="020B0604020202020204" pitchFamily="34" charset="0"/>
              <a:cs typeface="Arial" panose="020B0604020202020204" pitchFamily="34" charset="0"/>
            </a:endParaRPr>
          </a:p>
        </p:txBody>
      </p:sp>
      <p:sp>
        <p:nvSpPr>
          <p:cNvPr id="21" name="矩形 20"/>
          <p:cNvSpPr/>
          <p:nvPr>
            <p:custDataLst>
              <p:tags r:id="rId13"/>
            </p:custDataLst>
          </p:nvPr>
        </p:nvSpPr>
        <p:spPr>
          <a:xfrm>
            <a:off x="3501390" y="4512310"/>
            <a:ext cx="9029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矩形 21"/>
          <p:cNvSpPr/>
          <p:nvPr>
            <p:custDataLst>
              <p:tags r:id="rId14"/>
            </p:custDataLst>
          </p:nvPr>
        </p:nvSpPr>
        <p:spPr>
          <a:xfrm>
            <a:off x="6468110" y="2904490"/>
            <a:ext cx="494538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DWORD Size:0000 0028</a:t>
            </a:r>
            <a:endParaRPr sz="3000" b="1">
              <a:latin typeface="Arial" panose="020B0604020202020204" pitchFamily="34" charset="0"/>
              <a:cs typeface="Arial" panose="020B0604020202020204" pitchFamily="34" charset="0"/>
            </a:endParaRPr>
          </a:p>
        </p:txBody>
      </p:sp>
      <p:sp>
        <p:nvSpPr>
          <p:cNvPr id="23" name="矩形 22"/>
          <p:cNvSpPr/>
          <p:nvPr>
            <p:custDataLst>
              <p:tags r:id="rId15"/>
            </p:custDataLst>
          </p:nvPr>
        </p:nvSpPr>
        <p:spPr>
          <a:xfrm>
            <a:off x="4457065" y="4512310"/>
            <a:ext cx="9029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p:custDataLst>
              <p:tags r:id="rId16"/>
            </p:custDataLst>
          </p:nvPr>
        </p:nvSpPr>
        <p:spPr>
          <a:xfrm>
            <a:off x="3455670" y="2774950"/>
            <a:ext cx="8533765" cy="112395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solidFill>
                  <a:schemeClr val="tx1"/>
                </a:solidFill>
                <a:latin typeface="Arial" panose="020B0604020202020204" pitchFamily="34" charset="0"/>
                <a:cs typeface="Arial" panose="020B0604020202020204" pitchFamily="34" charset="0"/>
              </a:rPr>
              <a:t>IMAGE_DIRECTORY_ENTRY_LOAD_CONFIG</a:t>
            </a:r>
            <a:endParaRPr sz="3000" b="1">
              <a:solidFill>
                <a:schemeClr val="tx1"/>
              </a:solidFill>
              <a:latin typeface="Arial" panose="020B0604020202020204" pitchFamily="34" charset="0"/>
              <a:cs typeface="Arial" panose="020B0604020202020204" pitchFamily="34" charset="0"/>
            </a:endParaRPr>
          </a:p>
          <a:p>
            <a:pPr algn="ctr"/>
            <a:r>
              <a:rPr sz="3000" b="1">
                <a:latin typeface="Arial" panose="020B0604020202020204" pitchFamily="34" charset="0"/>
                <a:cs typeface="Arial" panose="020B0604020202020204" pitchFamily="34" charset="0"/>
              </a:rPr>
              <a:t>DWORD VirtualAddress:0000 0000</a:t>
            </a:r>
            <a:endParaRPr sz="3000" b="1">
              <a:latin typeface="Arial" panose="020B0604020202020204" pitchFamily="34" charset="0"/>
              <a:cs typeface="Arial" panose="020B0604020202020204" pitchFamily="34" charset="0"/>
            </a:endParaRPr>
          </a:p>
        </p:txBody>
      </p:sp>
      <p:sp>
        <p:nvSpPr>
          <p:cNvPr id="25" name="矩形 24"/>
          <p:cNvSpPr/>
          <p:nvPr>
            <p:custDataLst>
              <p:tags r:id="rId17"/>
            </p:custDataLst>
          </p:nvPr>
        </p:nvSpPr>
        <p:spPr>
          <a:xfrm>
            <a:off x="5406390" y="4512310"/>
            <a:ext cx="9029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p:cNvSpPr/>
          <p:nvPr>
            <p:custDataLst>
              <p:tags r:id="rId18"/>
            </p:custDataLst>
          </p:nvPr>
        </p:nvSpPr>
        <p:spPr>
          <a:xfrm>
            <a:off x="6690995" y="3031490"/>
            <a:ext cx="494538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DWORD Size:0000 0000</a:t>
            </a:r>
            <a:endParaRPr sz="3000" b="1">
              <a:latin typeface="Arial" panose="020B0604020202020204" pitchFamily="34" charset="0"/>
              <a:cs typeface="Arial" panose="020B0604020202020204" pitchFamily="34" charset="0"/>
            </a:endParaRPr>
          </a:p>
        </p:txBody>
      </p:sp>
      <p:sp>
        <p:nvSpPr>
          <p:cNvPr id="27" name="矩形 26"/>
          <p:cNvSpPr/>
          <p:nvPr>
            <p:custDataLst>
              <p:tags r:id="rId19"/>
            </p:custDataLst>
          </p:nvPr>
        </p:nvSpPr>
        <p:spPr>
          <a:xfrm>
            <a:off x="2553335" y="4709160"/>
            <a:ext cx="9029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p:cNvSpPr/>
          <p:nvPr>
            <p:custDataLst>
              <p:tags r:id="rId20"/>
            </p:custDataLst>
          </p:nvPr>
        </p:nvSpPr>
        <p:spPr>
          <a:xfrm>
            <a:off x="3260090" y="3027045"/>
            <a:ext cx="8856345" cy="112395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solidFill>
                  <a:schemeClr val="tx1"/>
                </a:solidFill>
                <a:latin typeface="Arial" panose="020B0604020202020204" pitchFamily="34" charset="0"/>
                <a:cs typeface="Arial" panose="020B0604020202020204" pitchFamily="34" charset="0"/>
              </a:rPr>
              <a:t>IMAGE_DIRECTORY_ENTRY_BOUND_IMPORT</a:t>
            </a:r>
            <a:endParaRPr sz="3000" b="1">
              <a:solidFill>
                <a:schemeClr val="tx1"/>
              </a:solidFill>
              <a:latin typeface="Arial" panose="020B0604020202020204" pitchFamily="34" charset="0"/>
              <a:cs typeface="Arial" panose="020B0604020202020204" pitchFamily="34" charset="0"/>
            </a:endParaRPr>
          </a:p>
          <a:p>
            <a:pPr algn="ctr"/>
            <a:r>
              <a:rPr sz="3000" b="1">
                <a:latin typeface="Arial" panose="020B0604020202020204" pitchFamily="34" charset="0"/>
                <a:cs typeface="Arial" panose="020B0604020202020204" pitchFamily="34" charset="0"/>
              </a:rPr>
              <a:t>DWORD VirtualAddress:0000 0000</a:t>
            </a:r>
            <a:endParaRPr sz="3000" b="1">
              <a:latin typeface="Arial" panose="020B0604020202020204" pitchFamily="34" charset="0"/>
              <a:cs typeface="Arial" panose="020B0604020202020204" pitchFamily="34" charset="0"/>
            </a:endParaRPr>
          </a:p>
        </p:txBody>
      </p:sp>
      <p:sp>
        <p:nvSpPr>
          <p:cNvPr id="29" name="矩形 28"/>
          <p:cNvSpPr/>
          <p:nvPr>
            <p:custDataLst>
              <p:tags r:id="rId21"/>
            </p:custDataLst>
          </p:nvPr>
        </p:nvSpPr>
        <p:spPr>
          <a:xfrm>
            <a:off x="3501390" y="4709160"/>
            <a:ext cx="9029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矩形 30"/>
          <p:cNvSpPr/>
          <p:nvPr>
            <p:custDataLst>
              <p:tags r:id="rId22"/>
            </p:custDataLst>
          </p:nvPr>
        </p:nvSpPr>
        <p:spPr>
          <a:xfrm>
            <a:off x="6660515" y="3156585"/>
            <a:ext cx="494538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DWORD Size:0000 0000</a:t>
            </a:r>
            <a:endParaRPr sz="3000" b="1">
              <a:latin typeface="Arial" panose="020B0604020202020204" pitchFamily="34" charset="0"/>
              <a:cs typeface="Arial" panose="020B0604020202020204" pitchFamily="34" charset="0"/>
            </a:endParaRPr>
          </a:p>
        </p:txBody>
      </p:sp>
      <p:sp>
        <p:nvSpPr>
          <p:cNvPr id="32" name="矩形 31"/>
          <p:cNvSpPr/>
          <p:nvPr>
            <p:custDataLst>
              <p:tags r:id="rId23"/>
            </p:custDataLst>
          </p:nvPr>
        </p:nvSpPr>
        <p:spPr>
          <a:xfrm>
            <a:off x="4457065" y="4709160"/>
            <a:ext cx="9029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矩形 32"/>
          <p:cNvSpPr/>
          <p:nvPr>
            <p:custDataLst>
              <p:tags r:id="rId24"/>
            </p:custDataLst>
          </p:nvPr>
        </p:nvSpPr>
        <p:spPr>
          <a:xfrm>
            <a:off x="5472430" y="3027045"/>
            <a:ext cx="6644005" cy="112395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solidFill>
                  <a:schemeClr val="tx1"/>
                </a:solidFill>
                <a:latin typeface="Arial" panose="020B0604020202020204" pitchFamily="34" charset="0"/>
                <a:cs typeface="Arial" panose="020B0604020202020204" pitchFamily="34" charset="0"/>
              </a:rPr>
              <a:t>IMAGE_DIRECTORY_ENTRY_IAT</a:t>
            </a:r>
            <a:endParaRPr sz="3000" b="1">
              <a:solidFill>
                <a:schemeClr val="tx1"/>
              </a:solidFill>
              <a:latin typeface="Arial" panose="020B0604020202020204" pitchFamily="34" charset="0"/>
              <a:cs typeface="Arial" panose="020B0604020202020204" pitchFamily="34" charset="0"/>
            </a:endParaRPr>
          </a:p>
          <a:p>
            <a:pPr algn="ctr"/>
            <a:r>
              <a:rPr sz="3000" b="1">
                <a:latin typeface="Arial" panose="020B0604020202020204" pitchFamily="34" charset="0"/>
                <a:cs typeface="Arial" panose="020B0604020202020204" pitchFamily="34" charset="0"/>
              </a:rPr>
              <a:t>DWORD VirtualAddress:0000 8224</a:t>
            </a:r>
            <a:endParaRPr sz="3000" b="1">
              <a:latin typeface="Arial" panose="020B0604020202020204" pitchFamily="34" charset="0"/>
              <a:cs typeface="Arial" panose="020B0604020202020204" pitchFamily="34" charset="0"/>
            </a:endParaRPr>
          </a:p>
        </p:txBody>
      </p:sp>
      <p:sp>
        <p:nvSpPr>
          <p:cNvPr id="34" name="矩形 33"/>
          <p:cNvSpPr/>
          <p:nvPr>
            <p:custDataLst>
              <p:tags r:id="rId25"/>
            </p:custDataLst>
          </p:nvPr>
        </p:nvSpPr>
        <p:spPr>
          <a:xfrm>
            <a:off x="5406390" y="4709160"/>
            <a:ext cx="9029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矩形 35"/>
          <p:cNvSpPr/>
          <p:nvPr>
            <p:custDataLst>
              <p:tags r:id="rId26"/>
            </p:custDataLst>
          </p:nvPr>
        </p:nvSpPr>
        <p:spPr>
          <a:xfrm>
            <a:off x="6741160" y="3156585"/>
            <a:ext cx="494538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DWORD Size:0000 01C0</a:t>
            </a:r>
            <a:endParaRPr sz="3000" b="1">
              <a:latin typeface="Arial" panose="020B0604020202020204" pitchFamily="34" charset="0"/>
              <a:cs typeface="Arial" panose="020B0604020202020204" pitchFamily="34" charset="0"/>
            </a:endParaRPr>
          </a:p>
        </p:txBody>
      </p:sp>
      <p:sp>
        <p:nvSpPr>
          <p:cNvPr id="37" name="矩形 36"/>
          <p:cNvSpPr/>
          <p:nvPr>
            <p:custDataLst>
              <p:tags r:id="rId27"/>
            </p:custDataLst>
          </p:nvPr>
        </p:nvSpPr>
        <p:spPr>
          <a:xfrm>
            <a:off x="2553335" y="4904740"/>
            <a:ext cx="9029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矩形 50"/>
          <p:cNvSpPr/>
          <p:nvPr>
            <p:custDataLst>
              <p:tags r:id="rId28"/>
            </p:custDataLst>
          </p:nvPr>
        </p:nvSpPr>
        <p:spPr>
          <a:xfrm>
            <a:off x="3455670" y="3027045"/>
            <a:ext cx="8660765" cy="112395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solidFill>
                  <a:schemeClr val="tx1"/>
                </a:solidFill>
                <a:latin typeface="Arial" panose="020B0604020202020204" pitchFamily="34" charset="0"/>
                <a:cs typeface="Arial" panose="020B0604020202020204" pitchFamily="34" charset="0"/>
              </a:rPr>
              <a:t>IMAGE_DIRECTORY_ENTRY_DELAY_IMPORT</a:t>
            </a:r>
            <a:endParaRPr sz="3000" b="1">
              <a:solidFill>
                <a:schemeClr val="tx1"/>
              </a:solidFill>
              <a:latin typeface="Arial" panose="020B0604020202020204" pitchFamily="34" charset="0"/>
              <a:cs typeface="Arial" panose="020B0604020202020204" pitchFamily="34" charset="0"/>
            </a:endParaRPr>
          </a:p>
          <a:p>
            <a:pPr algn="ctr"/>
            <a:r>
              <a:rPr sz="3000" b="1">
                <a:latin typeface="Arial" panose="020B0604020202020204" pitchFamily="34" charset="0"/>
                <a:cs typeface="Arial" panose="020B0604020202020204" pitchFamily="34" charset="0"/>
              </a:rPr>
              <a:t>DWORD VirtualAddress:0000 0000</a:t>
            </a:r>
            <a:endParaRPr sz="3000" b="1">
              <a:latin typeface="Arial" panose="020B0604020202020204" pitchFamily="34" charset="0"/>
              <a:cs typeface="Arial" panose="020B0604020202020204" pitchFamily="34" charset="0"/>
            </a:endParaRPr>
          </a:p>
        </p:txBody>
      </p:sp>
      <p:sp>
        <p:nvSpPr>
          <p:cNvPr id="52" name="矩形 51"/>
          <p:cNvSpPr/>
          <p:nvPr>
            <p:custDataLst>
              <p:tags r:id="rId29"/>
            </p:custDataLst>
          </p:nvPr>
        </p:nvSpPr>
        <p:spPr>
          <a:xfrm>
            <a:off x="3501390" y="4904740"/>
            <a:ext cx="9029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矩形 52"/>
          <p:cNvSpPr/>
          <p:nvPr>
            <p:custDataLst>
              <p:tags r:id="rId30"/>
            </p:custDataLst>
          </p:nvPr>
        </p:nvSpPr>
        <p:spPr>
          <a:xfrm>
            <a:off x="6840220" y="3156585"/>
            <a:ext cx="494538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DWORD Size:0000 0000</a:t>
            </a:r>
            <a:endParaRPr sz="3000" b="1">
              <a:latin typeface="Arial" panose="020B0604020202020204" pitchFamily="34" charset="0"/>
              <a:cs typeface="Arial" panose="020B0604020202020204" pitchFamily="34" charset="0"/>
            </a:endParaRPr>
          </a:p>
        </p:txBody>
      </p:sp>
      <p:sp>
        <p:nvSpPr>
          <p:cNvPr id="54" name="矩形 53"/>
          <p:cNvSpPr/>
          <p:nvPr>
            <p:custDataLst>
              <p:tags r:id="rId31"/>
            </p:custDataLst>
          </p:nvPr>
        </p:nvSpPr>
        <p:spPr>
          <a:xfrm>
            <a:off x="4457065" y="4904740"/>
            <a:ext cx="9029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矩形 54"/>
          <p:cNvSpPr/>
          <p:nvPr>
            <p:custDataLst>
              <p:tags r:id="rId32"/>
            </p:custDataLst>
          </p:nvPr>
        </p:nvSpPr>
        <p:spPr>
          <a:xfrm>
            <a:off x="2839720" y="3027045"/>
            <a:ext cx="9276715" cy="112395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solidFill>
                  <a:schemeClr val="tx1"/>
                </a:solidFill>
                <a:latin typeface="Arial" panose="020B0604020202020204" pitchFamily="34" charset="0"/>
                <a:cs typeface="Arial" panose="020B0604020202020204" pitchFamily="34" charset="0"/>
              </a:rPr>
              <a:t>IMAGE_DIRECTORY_ENTRY_COM_DESCRIPTOR</a:t>
            </a:r>
            <a:endParaRPr sz="3000" b="1">
              <a:solidFill>
                <a:schemeClr val="tx1"/>
              </a:solidFill>
              <a:latin typeface="Arial" panose="020B0604020202020204" pitchFamily="34" charset="0"/>
              <a:cs typeface="Arial" panose="020B0604020202020204" pitchFamily="34" charset="0"/>
            </a:endParaRPr>
          </a:p>
          <a:p>
            <a:pPr algn="ctr"/>
            <a:r>
              <a:rPr sz="3000" b="1">
                <a:latin typeface="Arial" panose="020B0604020202020204" pitchFamily="34" charset="0"/>
                <a:cs typeface="Arial" panose="020B0604020202020204" pitchFamily="34" charset="0"/>
              </a:rPr>
              <a:t>DWORD VirtualAddress:0000 0000</a:t>
            </a:r>
            <a:endParaRPr sz="3000" b="1">
              <a:latin typeface="Arial" panose="020B0604020202020204" pitchFamily="34" charset="0"/>
              <a:cs typeface="Arial" panose="020B0604020202020204" pitchFamily="34" charset="0"/>
            </a:endParaRPr>
          </a:p>
        </p:txBody>
      </p:sp>
      <p:sp>
        <p:nvSpPr>
          <p:cNvPr id="57" name="矩形 56"/>
          <p:cNvSpPr/>
          <p:nvPr>
            <p:custDataLst>
              <p:tags r:id="rId33"/>
            </p:custDataLst>
          </p:nvPr>
        </p:nvSpPr>
        <p:spPr>
          <a:xfrm>
            <a:off x="5406390" y="4904740"/>
            <a:ext cx="9029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矩形 57"/>
          <p:cNvSpPr/>
          <p:nvPr>
            <p:custDataLst>
              <p:tags r:id="rId34"/>
            </p:custDataLst>
          </p:nvPr>
        </p:nvSpPr>
        <p:spPr>
          <a:xfrm>
            <a:off x="6868160" y="3283585"/>
            <a:ext cx="494538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DWORD Size:0000 0000</a:t>
            </a:r>
            <a:endParaRPr sz="3000" b="1">
              <a:latin typeface="Arial" panose="020B0604020202020204" pitchFamily="34" charset="0"/>
              <a:cs typeface="Arial" panose="020B0604020202020204" pitchFamily="34" charset="0"/>
            </a:endParaRPr>
          </a:p>
        </p:txBody>
      </p:sp>
      <p:sp>
        <p:nvSpPr>
          <p:cNvPr id="59" name="矩形 58"/>
          <p:cNvSpPr/>
          <p:nvPr>
            <p:custDataLst>
              <p:tags r:id="rId35"/>
            </p:custDataLst>
          </p:nvPr>
        </p:nvSpPr>
        <p:spPr>
          <a:xfrm>
            <a:off x="2553335" y="5091430"/>
            <a:ext cx="9029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矩形 59"/>
          <p:cNvSpPr/>
          <p:nvPr>
            <p:custDataLst>
              <p:tags r:id="rId36"/>
            </p:custDataLst>
          </p:nvPr>
        </p:nvSpPr>
        <p:spPr>
          <a:xfrm>
            <a:off x="5114290" y="3465830"/>
            <a:ext cx="667131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DWORD VirtualAddress:0000 0000</a:t>
            </a:r>
            <a:endParaRPr sz="3000" b="1">
              <a:latin typeface="Arial" panose="020B0604020202020204" pitchFamily="34" charset="0"/>
              <a:cs typeface="Arial" panose="020B0604020202020204" pitchFamily="34" charset="0"/>
            </a:endParaRPr>
          </a:p>
        </p:txBody>
      </p:sp>
      <p:sp>
        <p:nvSpPr>
          <p:cNvPr id="61" name="矩形 60"/>
          <p:cNvSpPr/>
          <p:nvPr>
            <p:custDataLst>
              <p:tags r:id="rId37"/>
            </p:custDataLst>
          </p:nvPr>
        </p:nvSpPr>
        <p:spPr>
          <a:xfrm>
            <a:off x="3501390" y="5091430"/>
            <a:ext cx="9029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 name="矩形 61"/>
          <p:cNvSpPr/>
          <p:nvPr>
            <p:custDataLst>
              <p:tags r:id="rId38"/>
            </p:custDataLst>
          </p:nvPr>
        </p:nvSpPr>
        <p:spPr>
          <a:xfrm>
            <a:off x="6660515" y="3769360"/>
            <a:ext cx="494538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DWORD Size:0000 0000</a:t>
            </a:r>
            <a:endParaRPr sz="3000" b="1">
              <a:latin typeface="Arial" panose="020B0604020202020204" pitchFamily="34" charset="0"/>
              <a:cs typeface="Arial" panose="020B0604020202020204" pitchFamily="34" charset="0"/>
            </a:endParaRPr>
          </a:p>
        </p:txBody>
      </p:sp>
      <p:sp>
        <p:nvSpPr>
          <p:cNvPr id="48" name="内容占位符 9"/>
          <p:cNvSpPr txBox="1"/>
          <p:nvPr>
            <p:custDataLst>
              <p:tags r:id="rId39"/>
            </p:custDataLst>
          </p:nvPr>
        </p:nvSpPr>
        <p:spPr>
          <a:xfrm>
            <a:off x="8037830" y="388620"/>
            <a:ext cx="3618230" cy="44196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600" b="1" kern="1200">
                <a:solidFill>
                  <a:srgbClr val="D1202F"/>
                </a:solidFill>
                <a:latin typeface="Arial" panose="020B0604020202020204" pitchFamily="34" charset="0"/>
                <a:ea typeface="Microsoft YaHei" panose="020B0503020204020204" pitchFamily="34" charset="-122"/>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b="1" kern="1200">
                <a:solidFill>
                  <a:schemeClr val="accent1"/>
                </a:solidFill>
                <a:latin typeface="+mj-ea"/>
                <a:ea typeface="+mj-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3600" b="1" i="0" u="none" strike="noStrike" kern="1200" cap="none" spc="0" normalizeH="0" baseline="0" noProof="0">
                <a:ln>
                  <a:noFill/>
                </a:ln>
                <a:solidFill>
                  <a:srgbClr val="D1202F"/>
                </a:solidFill>
                <a:effectLst/>
                <a:uLnTx/>
                <a:uFillTx/>
                <a:latin typeface="Arial" panose="020B0604020202020204" pitchFamily="34" charset="0"/>
                <a:ea typeface="Microsoft YaHei" panose="020B0503020204020204" pitchFamily="34" charset="-122"/>
                <a:cs typeface="+mn-cs"/>
              </a:rPr>
              <a:t>PE</a:t>
            </a:r>
            <a:endParaRPr kumimoji="0" lang="en-US" altLang="zh-CN" sz="3600" b="1" i="0" u="none" strike="noStrike" kern="1200" cap="none" spc="0" normalizeH="0" baseline="0" noProof="0" dirty="0">
              <a:ln>
                <a:noFill/>
              </a:ln>
              <a:solidFill>
                <a:srgbClr val="D1202F"/>
              </a:solidFill>
              <a:effectLst/>
              <a:uLnTx/>
              <a:uFillTx/>
              <a:latin typeface="Arial" panose="020B0604020202020204" pitchFamily="34" charset="0"/>
              <a:ea typeface="Microsoft YaHei" panose="020B0503020204020204" pitchFamily="34"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up)">
                                      <p:cBhvr>
                                        <p:cTn id="7" dur="500"/>
                                        <p:tgtEl>
                                          <p:spTgt spid="43"/>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wipe(right)">
                                      <p:cBhvr>
                                        <p:cTn id="10" dur="5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xit" presetSubtype="4" fill="hold" grpId="2" nodeType="clickEffect">
                                  <p:stCondLst>
                                    <p:cond delay="0"/>
                                  </p:stCondLst>
                                  <p:childTnLst>
                                    <p:animEffect transition="out" filter="wipe(down)">
                                      <p:cBhvr>
                                        <p:cTn id="14" dur="500"/>
                                        <p:tgtEl>
                                          <p:spTgt spid="43"/>
                                        </p:tgtEl>
                                      </p:cBhvr>
                                    </p:animEffect>
                                    <p:set>
                                      <p:cBhvr>
                                        <p:cTn id="15" dur="1" fill="hold">
                                          <p:stCondLst>
                                            <p:cond delay="499"/>
                                          </p:stCondLst>
                                        </p:cTn>
                                        <p:tgtEl>
                                          <p:spTgt spid="43"/>
                                        </p:tgtEl>
                                        <p:attrNameLst>
                                          <p:attrName>style.visibility</p:attrName>
                                        </p:attrNameLst>
                                      </p:cBhvr>
                                      <p:to>
                                        <p:strVal val="hidden"/>
                                      </p:to>
                                    </p:set>
                                  </p:childTnLst>
                                </p:cTn>
                              </p:par>
                              <p:par>
                                <p:cTn id="16" presetID="22" presetClass="exit" presetSubtype="8" fill="hold" grpId="2" nodeType="withEffect">
                                  <p:stCondLst>
                                    <p:cond delay="0"/>
                                  </p:stCondLst>
                                  <p:childTnLst>
                                    <p:animEffect transition="out" filter="wipe(left)">
                                      <p:cBhvr>
                                        <p:cTn id="17" dur="500"/>
                                        <p:tgtEl>
                                          <p:spTgt spid="8"/>
                                        </p:tgtEl>
                                      </p:cBhvr>
                                    </p:animEffect>
                                    <p:set>
                                      <p:cBhvr>
                                        <p:cTn id="18" dur="1" fill="hold">
                                          <p:stCondLst>
                                            <p:cond delay="499"/>
                                          </p:stCondLst>
                                        </p:cTn>
                                        <p:tgtEl>
                                          <p:spTgt spid="8"/>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wipe(up)">
                                      <p:cBhvr>
                                        <p:cTn id="23" dur="500"/>
                                        <p:tgtEl>
                                          <p:spTgt spid="11"/>
                                        </p:tgtEl>
                                      </p:cBhvr>
                                    </p:animEffect>
                                  </p:childTnLst>
                                </p:cTn>
                              </p:par>
                              <p:par>
                                <p:cTn id="24" presetID="22" presetClass="entr" presetSubtype="2" fill="hold" grpId="0" nodeType="with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xit" presetSubtype="4" fill="hold" grpId="2" nodeType="clickEffect">
                                  <p:stCondLst>
                                    <p:cond delay="0"/>
                                  </p:stCondLst>
                                  <p:childTnLst>
                                    <p:animEffect transition="out" filter="wipe(down)">
                                      <p:cBhvr>
                                        <p:cTn id="30" dur="500"/>
                                        <p:tgtEl>
                                          <p:spTgt spid="11"/>
                                        </p:tgtEl>
                                      </p:cBhvr>
                                    </p:animEffect>
                                    <p:set>
                                      <p:cBhvr>
                                        <p:cTn id="31" dur="1" fill="hold">
                                          <p:stCondLst>
                                            <p:cond delay="499"/>
                                          </p:stCondLst>
                                        </p:cTn>
                                        <p:tgtEl>
                                          <p:spTgt spid="11"/>
                                        </p:tgtEl>
                                        <p:attrNameLst>
                                          <p:attrName>style.visibility</p:attrName>
                                        </p:attrNameLst>
                                      </p:cBhvr>
                                      <p:to>
                                        <p:strVal val="hidden"/>
                                      </p:to>
                                    </p:set>
                                  </p:childTnLst>
                                </p:cTn>
                              </p:par>
                              <p:par>
                                <p:cTn id="32" presetID="22" presetClass="exit" presetSubtype="8" fill="hold" grpId="2" nodeType="withEffect">
                                  <p:stCondLst>
                                    <p:cond delay="0"/>
                                  </p:stCondLst>
                                  <p:childTnLst>
                                    <p:animEffect transition="out" filter="wipe(left)">
                                      <p:cBhvr>
                                        <p:cTn id="33" dur="500"/>
                                        <p:tgtEl>
                                          <p:spTgt spid="12"/>
                                        </p:tgtEl>
                                      </p:cBhvr>
                                    </p:animEffect>
                                    <p:set>
                                      <p:cBhvr>
                                        <p:cTn id="34" dur="1" fill="hold">
                                          <p:stCondLst>
                                            <p:cond delay="499"/>
                                          </p:stCondLst>
                                        </p:cTn>
                                        <p:tgtEl>
                                          <p:spTgt spid="12"/>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22" presetClass="entr" presetSubtype="1" fill="hold" grpId="0" nodeType="click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wipe(up)">
                                      <p:cBhvr>
                                        <p:cTn id="39" dur="500"/>
                                        <p:tgtEl>
                                          <p:spTgt spid="13"/>
                                        </p:tgtEl>
                                      </p:cBhvr>
                                    </p:animEffect>
                                  </p:childTnLst>
                                </p:cTn>
                              </p:par>
                              <p:par>
                                <p:cTn id="40" presetID="22" presetClass="entr" presetSubtype="2" fill="hold" grpId="0" nodeType="withEffect">
                                  <p:stCondLst>
                                    <p:cond delay="0"/>
                                  </p:stCondLst>
                                  <p:childTnLst>
                                    <p:set>
                                      <p:cBhvr>
                                        <p:cTn id="41" dur="1" fill="hold">
                                          <p:stCondLst>
                                            <p:cond delay="0"/>
                                          </p:stCondLst>
                                        </p:cTn>
                                        <p:tgtEl>
                                          <p:spTgt spid="15"/>
                                        </p:tgtEl>
                                        <p:attrNameLst>
                                          <p:attrName>style.visibility</p:attrName>
                                        </p:attrNameLst>
                                      </p:cBhvr>
                                      <p:to>
                                        <p:strVal val="visible"/>
                                      </p:to>
                                    </p:set>
                                    <p:animEffect transition="in" filter="wipe(right)">
                                      <p:cBhvr>
                                        <p:cTn id="42" dur="500"/>
                                        <p:tgtEl>
                                          <p:spTgt spid="15"/>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xit" presetSubtype="4" fill="hold" grpId="2" nodeType="clickEffect">
                                  <p:stCondLst>
                                    <p:cond delay="0"/>
                                  </p:stCondLst>
                                  <p:childTnLst>
                                    <p:animEffect transition="out" filter="wipe(down)">
                                      <p:cBhvr>
                                        <p:cTn id="46" dur="500"/>
                                        <p:tgtEl>
                                          <p:spTgt spid="13"/>
                                        </p:tgtEl>
                                      </p:cBhvr>
                                    </p:animEffect>
                                    <p:set>
                                      <p:cBhvr>
                                        <p:cTn id="47" dur="1" fill="hold">
                                          <p:stCondLst>
                                            <p:cond delay="499"/>
                                          </p:stCondLst>
                                        </p:cTn>
                                        <p:tgtEl>
                                          <p:spTgt spid="13"/>
                                        </p:tgtEl>
                                        <p:attrNameLst>
                                          <p:attrName>style.visibility</p:attrName>
                                        </p:attrNameLst>
                                      </p:cBhvr>
                                      <p:to>
                                        <p:strVal val="hidden"/>
                                      </p:to>
                                    </p:set>
                                  </p:childTnLst>
                                </p:cTn>
                              </p:par>
                              <p:par>
                                <p:cTn id="48" presetID="22" presetClass="exit" presetSubtype="8" fill="hold" grpId="2" nodeType="withEffect">
                                  <p:stCondLst>
                                    <p:cond delay="0"/>
                                  </p:stCondLst>
                                  <p:childTnLst>
                                    <p:animEffect transition="out" filter="wipe(left)">
                                      <p:cBhvr>
                                        <p:cTn id="49" dur="500"/>
                                        <p:tgtEl>
                                          <p:spTgt spid="15"/>
                                        </p:tgtEl>
                                      </p:cBhvr>
                                    </p:animEffect>
                                    <p:set>
                                      <p:cBhvr>
                                        <p:cTn id="50" dur="1" fill="hold">
                                          <p:stCondLst>
                                            <p:cond delay="499"/>
                                          </p:stCondLst>
                                        </p:cTn>
                                        <p:tgtEl>
                                          <p:spTgt spid="15"/>
                                        </p:tgtEl>
                                        <p:attrNameLst>
                                          <p:attrName>style.visibility</p:attrName>
                                        </p:attrNameLst>
                                      </p:cBhvr>
                                      <p:to>
                                        <p:strVal val="hidden"/>
                                      </p:to>
                                    </p:set>
                                  </p:childTnLst>
                                </p:cTn>
                              </p:par>
                            </p:childTnLst>
                          </p:cTn>
                        </p:par>
                      </p:childTnLst>
                    </p:cTn>
                  </p:par>
                  <p:par>
                    <p:cTn id="51" fill="hold">
                      <p:stCondLst>
                        <p:cond delay="indefinite"/>
                      </p:stCondLst>
                      <p:childTnLst>
                        <p:par>
                          <p:cTn id="52" fill="hold">
                            <p:stCondLst>
                              <p:cond delay="0"/>
                            </p:stCondLst>
                            <p:childTnLst>
                              <p:par>
                                <p:cTn id="53" presetID="22" presetClass="entr" presetSubtype="1" fill="hold" grpId="0" nodeType="clickEffect">
                                  <p:stCondLst>
                                    <p:cond delay="0"/>
                                  </p:stCondLst>
                                  <p:childTnLst>
                                    <p:set>
                                      <p:cBhvr>
                                        <p:cTn id="54" dur="1" fill="hold">
                                          <p:stCondLst>
                                            <p:cond delay="0"/>
                                          </p:stCondLst>
                                        </p:cTn>
                                        <p:tgtEl>
                                          <p:spTgt spid="16"/>
                                        </p:tgtEl>
                                        <p:attrNameLst>
                                          <p:attrName>style.visibility</p:attrName>
                                        </p:attrNameLst>
                                      </p:cBhvr>
                                      <p:to>
                                        <p:strVal val="visible"/>
                                      </p:to>
                                    </p:set>
                                    <p:animEffect transition="in" filter="wipe(up)">
                                      <p:cBhvr>
                                        <p:cTn id="55" dur="500"/>
                                        <p:tgtEl>
                                          <p:spTgt spid="16"/>
                                        </p:tgtEl>
                                      </p:cBhvr>
                                    </p:animEffect>
                                  </p:childTnLst>
                                </p:cTn>
                              </p:par>
                              <p:par>
                                <p:cTn id="56" presetID="22" presetClass="entr" presetSubtype="2" fill="hold" grpId="0" nodeType="withEffect">
                                  <p:stCondLst>
                                    <p:cond delay="0"/>
                                  </p:stCondLst>
                                  <p:childTnLst>
                                    <p:set>
                                      <p:cBhvr>
                                        <p:cTn id="57" dur="1" fill="hold">
                                          <p:stCondLst>
                                            <p:cond delay="0"/>
                                          </p:stCondLst>
                                        </p:cTn>
                                        <p:tgtEl>
                                          <p:spTgt spid="17"/>
                                        </p:tgtEl>
                                        <p:attrNameLst>
                                          <p:attrName>style.visibility</p:attrName>
                                        </p:attrNameLst>
                                      </p:cBhvr>
                                      <p:to>
                                        <p:strVal val="visible"/>
                                      </p:to>
                                    </p:set>
                                    <p:animEffect transition="in" filter="wipe(right)">
                                      <p:cBhvr>
                                        <p:cTn id="58" dur="500"/>
                                        <p:tgtEl>
                                          <p:spTgt spid="17"/>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xit" presetSubtype="4" fill="hold" grpId="2" nodeType="clickEffect">
                                  <p:stCondLst>
                                    <p:cond delay="0"/>
                                  </p:stCondLst>
                                  <p:childTnLst>
                                    <p:animEffect transition="out" filter="wipe(down)">
                                      <p:cBhvr>
                                        <p:cTn id="62" dur="500"/>
                                        <p:tgtEl>
                                          <p:spTgt spid="16"/>
                                        </p:tgtEl>
                                      </p:cBhvr>
                                    </p:animEffect>
                                    <p:set>
                                      <p:cBhvr>
                                        <p:cTn id="63" dur="1" fill="hold">
                                          <p:stCondLst>
                                            <p:cond delay="499"/>
                                          </p:stCondLst>
                                        </p:cTn>
                                        <p:tgtEl>
                                          <p:spTgt spid="16"/>
                                        </p:tgtEl>
                                        <p:attrNameLst>
                                          <p:attrName>style.visibility</p:attrName>
                                        </p:attrNameLst>
                                      </p:cBhvr>
                                      <p:to>
                                        <p:strVal val="hidden"/>
                                      </p:to>
                                    </p:set>
                                  </p:childTnLst>
                                </p:cTn>
                              </p:par>
                              <p:par>
                                <p:cTn id="64" presetID="22" presetClass="exit" presetSubtype="8" fill="hold" grpId="2" nodeType="withEffect">
                                  <p:stCondLst>
                                    <p:cond delay="0"/>
                                  </p:stCondLst>
                                  <p:childTnLst>
                                    <p:animEffect transition="out" filter="wipe(left)">
                                      <p:cBhvr>
                                        <p:cTn id="65" dur="500"/>
                                        <p:tgtEl>
                                          <p:spTgt spid="17"/>
                                        </p:tgtEl>
                                      </p:cBhvr>
                                    </p:animEffect>
                                    <p:set>
                                      <p:cBhvr>
                                        <p:cTn id="66" dur="1" fill="hold">
                                          <p:stCondLst>
                                            <p:cond delay="499"/>
                                          </p:stCondLst>
                                        </p:cTn>
                                        <p:tgtEl>
                                          <p:spTgt spid="17"/>
                                        </p:tgtEl>
                                        <p:attrNameLst>
                                          <p:attrName>style.visibility</p:attrName>
                                        </p:attrNameLst>
                                      </p:cBhvr>
                                      <p:to>
                                        <p:strVal val="hidden"/>
                                      </p:to>
                                    </p:set>
                                  </p:childTnLst>
                                </p:cTn>
                              </p:par>
                            </p:childTnLst>
                          </p:cTn>
                        </p:par>
                      </p:childTnLst>
                    </p:cTn>
                  </p:par>
                  <p:par>
                    <p:cTn id="67" fill="hold">
                      <p:stCondLst>
                        <p:cond delay="indefinite"/>
                      </p:stCondLst>
                      <p:childTnLst>
                        <p:par>
                          <p:cTn id="68" fill="hold">
                            <p:stCondLst>
                              <p:cond delay="0"/>
                            </p:stCondLst>
                            <p:childTnLst>
                              <p:par>
                                <p:cTn id="69" presetID="22" presetClass="entr" presetSubtype="1" fill="hold" grpId="0" nodeType="clickEffect">
                                  <p:stCondLst>
                                    <p:cond delay="0"/>
                                  </p:stCondLst>
                                  <p:childTnLst>
                                    <p:set>
                                      <p:cBhvr>
                                        <p:cTn id="70" dur="1" fill="hold">
                                          <p:stCondLst>
                                            <p:cond delay="0"/>
                                          </p:stCondLst>
                                        </p:cTn>
                                        <p:tgtEl>
                                          <p:spTgt spid="19"/>
                                        </p:tgtEl>
                                        <p:attrNameLst>
                                          <p:attrName>style.visibility</p:attrName>
                                        </p:attrNameLst>
                                      </p:cBhvr>
                                      <p:to>
                                        <p:strVal val="visible"/>
                                      </p:to>
                                    </p:set>
                                    <p:animEffect transition="in" filter="wipe(up)">
                                      <p:cBhvr>
                                        <p:cTn id="71" dur="500"/>
                                        <p:tgtEl>
                                          <p:spTgt spid="19"/>
                                        </p:tgtEl>
                                      </p:cBhvr>
                                    </p:animEffect>
                                  </p:childTnLst>
                                </p:cTn>
                              </p:par>
                              <p:par>
                                <p:cTn id="72" presetID="22" presetClass="entr" presetSubtype="2" fill="hold" grpId="0" nodeType="withEffect">
                                  <p:stCondLst>
                                    <p:cond delay="0"/>
                                  </p:stCondLst>
                                  <p:childTnLst>
                                    <p:set>
                                      <p:cBhvr>
                                        <p:cTn id="73" dur="1" fill="hold">
                                          <p:stCondLst>
                                            <p:cond delay="0"/>
                                          </p:stCondLst>
                                        </p:cTn>
                                        <p:tgtEl>
                                          <p:spTgt spid="20"/>
                                        </p:tgtEl>
                                        <p:attrNameLst>
                                          <p:attrName>style.visibility</p:attrName>
                                        </p:attrNameLst>
                                      </p:cBhvr>
                                      <p:to>
                                        <p:strVal val="visible"/>
                                      </p:to>
                                    </p:set>
                                    <p:animEffect transition="in" filter="wipe(right)">
                                      <p:cBhvr>
                                        <p:cTn id="74" dur="500"/>
                                        <p:tgtEl>
                                          <p:spTgt spid="20"/>
                                        </p:tgtEl>
                                      </p:cBhvr>
                                    </p:animEffect>
                                  </p:childTnLst>
                                </p:cTn>
                              </p:par>
                            </p:childTnLst>
                          </p:cTn>
                        </p:par>
                      </p:childTnLst>
                    </p:cTn>
                  </p:par>
                  <p:par>
                    <p:cTn id="75" fill="hold">
                      <p:stCondLst>
                        <p:cond delay="indefinite"/>
                      </p:stCondLst>
                      <p:childTnLst>
                        <p:par>
                          <p:cTn id="76" fill="hold">
                            <p:stCondLst>
                              <p:cond delay="0"/>
                            </p:stCondLst>
                            <p:childTnLst>
                              <p:par>
                                <p:cTn id="77" presetID="22" presetClass="exit" presetSubtype="4" fill="hold" grpId="2" nodeType="clickEffect">
                                  <p:stCondLst>
                                    <p:cond delay="0"/>
                                  </p:stCondLst>
                                  <p:childTnLst>
                                    <p:animEffect transition="out" filter="wipe(down)">
                                      <p:cBhvr>
                                        <p:cTn id="78" dur="500"/>
                                        <p:tgtEl>
                                          <p:spTgt spid="19"/>
                                        </p:tgtEl>
                                      </p:cBhvr>
                                    </p:animEffect>
                                    <p:set>
                                      <p:cBhvr>
                                        <p:cTn id="79" dur="1" fill="hold">
                                          <p:stCondLst>
                                            <p:cond delay="499"/>
                                          </p:stCondLst>
                                        </p:cTn>
                                        <p:tgtEl>
                                          <p:spTgt spid="19"/>
                                        </p:tgtEl>
                                        <p:attrNameLst>
                                          <p:attrName>style.visibility</p:attrName>
                                        </p:attrNameLst>
                                      </p:cBhvr>
                                      <p:to>
                                        <p:strVal val="hidden"/>
                                      </p:to>
                                    </p:set>
                                  </p:childTnLst>
                                </p:cTn>
                              </p:par>
                              <p:par>
                                <p:cTn id="80" presetID="22" presetClass="exit" presetSubtype="8" fill="hold" grpId="2" nodeType="withEffect">
                                  <p:stCondLst>
                                    <p:cond delay="0"/>
                                  </p:stCondLst>
                                  <p:childTnLst>
                                    <p:animEffect transition="out" filter="wipe(left)">
                                      <p:cBhvr>
                                        <p:cTn id="81" dur="500"/>
                                        <p:tgtEl>
                                          <p:spTgt spid="20"/>
                                        </p:tgtEl>
                                      </p:cBhvr>
                                    </p:animEffect>
                                    <p:set>
                                      <p:cBhvr>
                                        <p:cTn id="82" dur="1" fill="hold">
                                          <p:stCondLst>
                                            <p:cond delay="499"/>
                                          </p:stCondLst>
                                        </p:cTn>
                                        <p:tgtEl>
                                          <p:spTgt spid="20"/>
                                        </p:tgtEl>
                                        <p:attrNameLst>
                                          <p:attrName>style.visibility</p:attrName>
                                        </p:attrNameLst>
                                      </p:cBhvr>
                                      <p:to>
                                        <p:strVal val="hidden"/>
                                      </p:to>
                                    </p:set>
                                  </p:childTnLst>
                                </p:cTn>
                              </p:par>
                            </p:childTnLst>
                          </p:cTn>
                        </p:par>
                      </p:childTnLst>
                    </p:cTn>
                  </p:par>
                  <p:par>
                    <p:cTn id="83" fill="hold">
                      <p:stCondLst>
                        <p:cond delay="indefinite"/>
                      </p:stCondLst>
                      <p:childTnLst>
                        <p:par>
                          <p:cTn id="84" fill="hold">
                            <p:stCondLst>
                              <p:cond delay="0"/>
                            </p:stCondLst>
                            <p:childTnLst>
                              <p:par>
                                <p:cTn id="85" presetID="22" presetClass="entr" presetSubtype="1" fill="hold" grpId="0" nodeType="clickEffect">
                                  <p:stCondLst>
                                    <p:cond delay="0"/>
                                  </p:stCondLst>
                                  <p:childTnLst>
                                    <p:set>
                                      <p:cBhvr>
                                        <p:cTn id="86" dur="1" fill="hold">
                                          <p:stCondLst>
                                            <p:cond delay="0"/>
                                          </p:stCondLst>
                                        </p:cTn>
                                        <p:tgtEl>
                                          <p:spTgt spid="21"/>
                                        </p:tgtEl>
                                        <p:attrNameLst>
                                          <p:attrName>style.visibility</p:attrName>
                                        </p:attrNameLst>
                                      </p:cBhvr>
                                      <p:to>
                                        <p:strVal val="visible"/>
                                      </p:to>
                                    </p:set>
                                    <p:animEffect transition="in" filter="wipe(up)">
                                      <p:cBhvr>
                                        <p:cTn id="87" dur="500"/>
                                        <p:tgtEl>
                                          <p:spTgt spid="21"/>
                                        </p:tgtEl>
                                      </p:cBhvr>
                                    </p:animEffect>
                                  </p:childTnLst>
                                </p:cTn>
                              </p:par>
                              <p:par>
                                <p:cTn id="88" presetID="22" presetClass="entr" presetSubtype="2" fill="hold" grpId="0" nodeType="withEffect">
                                  <p:stCondLst>
                                    <p:cond delay="0"/>
                                  </p:stCondLst>
                                  <p:childTnLst>
                                    <p:set>
                                      <p:cBhvr>
                                        <p:cTn id="89" dur="1" fill="hold">
                                          <p:stCondLst>
                                            <p:cond delay="0"/>
                                          </p:stCondLst>
                                        </p:cTn>
                                        <p:tgtEl>
                                          <p:spTgt spid="22"/>
                                        </p:tgtEl>
                                        <p:attrNameLst>
                                          <p:attrName>style.visibility</p:attrName>
                                        </p:attrNameLst>
                                      </p:cBhvr>
                                      <p:to>
                                        <p:strVal val="visible"/>
                                      </p:to>
                                    </p:set>
                                    <p:animEffect transition="in" filter="wipe(right)">
                                      <p:cBhvr>
                                        <p:cTn id="90" dur="500"/>
                                        <p:tgtEl>
                                          <p:spTgt spid="22"/>
                                        </p:tgtEl>
                                      </p:cBhvr>
                                    </p:animEffect>
                                  </p:childTnLst>
                                </p:cTn>
                              </p:par>
                            </p:childTnLst>
                          </p:cTn>
                        </p:par>
                      </p:childTnLst>
                    </p:cTn>
                  </p:par>
                  <p:par>
                    <p:cTn id="91" fill="hold">
                      <p:stCondLst>
                        <p:cond delay="indefinite"/>
                      </p:stCondLst>
                      <p:childTnLst>
                        <p:par>
                          <p:cTn id="92" fill="hold">
                            <p:stCondLst>
                              <p:cond delay="0"/>
                            </p:stCondLst>
                            <p:childTnLst>
                              <p:par>
                                <p:cTn id="93" presetID="22" presetClass="exit" presetSubtype="4" fill="hold" grpId="2" nodeType="clickEffect">
                                  <p:stCondLst>
                                    <p:cond delay="0"/>
                                  </p:stCondLst>
                                  <p:childTnLst>
                                    <p:animEffect transition="out" filter="wipe(down)">
                                      <p:cBhvr>
                                        <p:cTn id="94" dur="500"/>
                                        <p:tgtEl>
                                          <p:spTgt spid="21"/>
                                        </p:tgtEl>
                                      </p:cBhvr>
                                    </p:animEffect>
                                    <p:set>
                                      <p:cBhvr>
                                        <p:cTn id="95" dur="1" fill="hold">
                                          <p:stCondLst>
                                            <p:cond delay="499"/>
                                          </p:stCondLst>
                                        </p:cTn>
                                        <p:tgtEl>
                                          <p:spTgt spid="21"/>
                                        </p:tgtEl>
                                        <p:attrNameLst>
                                          <p:attrName>style.visibility</p:attrName>
                                        </p:attrNameLst>
                                      </p:cBhvr>
                                      <p:to>
                                        <p:strVal val="hidden"/>
                                      </p:to>
                                    </p:set>
                                  </p:childTnLst>
                                </p:cTn>
                              </p:par>
                              <p:par>
                                <p:cTn id="96" presetID="22" presetClass="exit" presetSubtype="8" fill="hold" grpId="2" nodeType="withEffect">
                                  <p:stCondLst>
                                    <p:cond delay="0"/>
                                  </p:stCondLst>
                                  <p:childTnLst>
                                    <p:animEffect transition="out" filter="wipe(left)">
                                      <p:cBhvr>
                                        <p:cTn id="97" dur="500"/>
                                        <p:tgtEl>
                                          <p:spTgt spid="22"/>
                                        </p:tgtEl>
                                      </p:cBhvr>
                                    </p:animEffect>
                                    <p:set>
                                      <p:cBhvr>
                                        <p:cTn id="98" dur="1" fill="hold">
                                          <p:stCondLst>
                                            <p:cond delay="499"/>
                                          </p:stCondLst>
                                        </p:cTn>
                                        <p:tgtEl>
                                          <p:spTgt spid="22"/>
                                        </p:tgtEl>
                                        <p:attrNameLst>
                                          <p:attrName>style.visibility</p:attrName>
                                        </p:attrNameLst>
                                      </p:cBhvr>
                                      <p:to>
                                        <p:strVal val="hidden"/>
                                      </p:to>
                                    </p:set>
                                  </p:childTnLst>
                                </p:cTn>
                              </p:par>
                            </p:childTnLst>
                          </p:cTn>
                        </p:par>
                      </p:childTnLst>
                    </p:cTn>
                  </p:par>
                  <p:par>
                    <p:cTn id="99" fill="hold">
                      <p:stCondLst>
                        <p:cond delay="indefinite"/>
                      </p:stCondLst>
                      <p:childTnLst>
                        <p:par>
                          <p:cTn id="100" fill="hold">
                            <p:stCondLst>
                              <p:cond delay="0"/>
                            </p:stCondLst>
                            <p:childTnLst>
                              <p:par>
                                <p:cTn id="101" presetID="22" presetClass="entr" presetSubtype="1" fill="hold" grpId="0" nodeType="clickEffect">
                                  <p:stCondLst>
                                    <p:cond delay="0"/>
                                  </p:stCondLst>
                                  <p:childTnLst>
                                    <p:set>
                                      <p:cBhvr>
                                        <p:cTn id="102" dur="1" fill="hold">
                                          <p:stCondLst>
                                            <p:cond delay="0"/>
                                          </p:stCondLst>
                                        </p:cTn>
                                        <p:tgtEl>
                                          <p:spTgt spid="23"/>
                                        </p:tgtEl>
                                        <p:attrNameLst>
                                          <p:attrName>style.visibility</p:attrName>
                                        </p:attrNameLst>
                                      </p:cBhvr>
                                      <p:to>
                                        <p:strVal val="visible"/>
                                      </p:to>
                                    </p:set>
                                    <p:animEffect transition="in" filter="wipe(up)">
                                      <p:cBhvr>
                                        <p:cTn id="103" dur="500"/>
                                        <p:tgtEl>
                                          <p:spTgt spid="23"/>
                                        </p:tgtEl>
                                      </p:cBhvr>
                                    </p:animEffect>
                                  </p:childTnLst>
                                </p:cTn>
                              </p:par>
                              <p:par>
                                <p:cTn id="104" presetID="22" presetClass="entr" presetSubtype="2" fill="hold" grpId="0" nodeType="withEffect">
                                  <p:stCondLst>
                                    <p:cond delay="0"/>
                                  </p:stCondLst>
                                  <p:childTnLst>
                                    <p:set>
                                      <p:cBhvr>
                                        <p:cTn id="105" dur="1" fill="hold">
                                          <p:stCondLst>
                                            <p:cond delay="0"/>
                                          </p:stCondLst>
                                        </p:cTn>
                                        <p:tgtEl>
                                          <p:spTgt spid="24"/>
                                        </p:tgtEl>
                                        <p:attrNameLst>
                                          <p:attrName>style.visibility</p:attrName>
                                        </p:attrNameLst>
                                      </p:cBhvr>
                                      <p:to>
                                        <p:strVal val="visible"/>
                                      </p:to>
                                    </p:set>
                                    <p:animEffect transition="in" filter="wipe(right)">
                                      <p:cBhvr>
                                        <p:cTn id="106" dur="500"/>
                                        <p:tgtEl>
                                          <p:spTgt spid="24"/>
                                        </p:tgtEl>
                                      </p:cBhvr>
                                    </p:animEffect>
                                  </p:childTnLst>
                                </p:cTn>
                              </p:par>
                            </p:childTnLst>
                          </p:cTn>
                        </p:par>
                      </p:childTnLst>
                    </p:cTn>
                  </p:par>
                  <p:par>
                    <p:cTn id="107" fill="hold">
                      <p:stCondLst>
                        <p:cond delay="indefinite"/>
                      </p:stCondLst>
                      <p:childTnLst>
                        <p:par>
                          <p:cTn id="108" fill="hold">
                            <p:stCondLst>
                              <p:cond delay="0"/>
                            </p:stCondLst>
                            <p:childTnLst>
                              <p:par>
                                <p:cTn id="109" presetID="22" presetClass="exit" presetSubtype="4" fill="hold" grpId="2" nodeType="clickEffect">
                                  <p:stCondLst>
                                    <p:cond delay="0"/>
                                  </p:stCondLst>
                                  <p:childTnLst>
                                    <p:animEffect transition="out" filter="wipe(down)">
                                      <p:cBhvr>
                                        <p:cTn id="110" dur="500"/>
                                        <p:tgtEl>
                                          <p:spTgt spid="23"/>
                                        </p:tgtEl>
                                      </p:cBhvr>
                                    </p:animEffect>
                                    <p:set>
                                      <p:cBhvr>
                                        <p:cTn id="111" dur="1" fill="hold">
                                          <p:stCondLst>
                                            <p:cond delay="499"/>
                                          </p:stCondLst>
                                        </p:cTn>
                                        <p:tgtEl>
                                          <p:spTgt spid="23"/>
                                        </p:tgtEl>
                                        <p:attrNameLst>
                                          <p:attrName>style.visibility</p:attrName>
                                        </p:attrNameLst>
                                      </p:cBhvr>
                                      <p:to>
                                        <p:strVal val="hidden"/>
                                      </p:to>
                                    </p:set>
                                  </p:childTnLst>
                                </p:cTn>
                              </p:par>
                              <p:par>
                                <p:cTn id="112" presetID="22" presetClass="exit" presetSubtype="8" fill="hold" grpId="2" nodeType="withEffect">
                                  <p:stCondLst>
                                    <p:cond delay="0"/>
                                  </p:stCondLst>
                                  <p:childTnLst>
                                    <p:animEffect transition="out" filter="wipe(left)">
                                      <p:cBhvr>
                                        <p:cTn id="113" dur="500"/>
                                        <p:tgtEl>
                                          <p:spTgt spid="24"/>
                                        </p:tgtEl>
                                      </p:cBhvr>
                                    </p:animEffect>
                                    <p:set>
                                      <p:cBhvr>
                                        <p:cTn id="114" dur="1" fill="hold">
                                          <p:stCondLst>
                                            <p:cond delay="499"/>
                                          </p:stCondLst>
                                        </p:cTn>
                                        <p:tgtEl>
                                          <p:spTgt spid="24"/>
                                        </p:tgtEl>
                                        <p:attrNameLst>
                                          <p:attrName>style.visibility</p:attrName>
                                        </p:attrNameLst>
                                      </p:cBhvr>
                                      <p:to>
                                        <p:strVal val="hidden"/>
                                      </p:to>
                                    </p:set>
                                  </p:childTnLst>
                                </p:cTn>
                              </p:par>
                            </p:childTnLst>
                          </p:cTn>
                        </p:par>
                      </p:childTnLst>
                    </p:cTn>
                  </p:par>
                  <p:par>
                    <p:cTn id="115" fill="hold">
                      <p:stCondLst>
                        <p:cond delay="indefinite"/>
                      </p:stCondLst>
                      <p:childTnLst>
                        <p:par>
                          <p:cTn id="116" fill="hold">
                            <p:stCondLst>
                              <p:cond delay="0"/>
                            </p:stCondLst>
                            <p:childTnLst>
                              <p:par>
                                <p:cTn id="117" presetID="22" presetClass="entr" presetSubtype="1" fill="hold" grpId="0" nodeType="clickEffect">
                                  <p:stCondLst>
                                    <p:cond delay="0"/>
                                  </p:stCondLst>
                                  <p:childTnLst>
                                    <p:set>
                                      <p:cBhvr>
                                        <p:cTn id="118" dur="1" fill="hold">
                                          <p:stCondLst>
                                            <p:cond delay="0"/>
                                          </p:stCondLst>
                                        </p:cTn>
                                        <p:tgtEl>
                                          <p:spTgt spid="25"/>
                                        </p:tgtEl>
                                        <p:attrNameLst>
                                          <p:attrName>style.visibility</p:attrName>
                                        </p:attrNameLst>
                                      </p:cBhvr>
                                      <p:to>
                                        <p:strVal val="visible"/>
                                      </p:to>
                                    </p:set>
                                    <p:animEffect transition="in" filter="wipe(up)">
                                      <p:cBhvr>
                                        <p:cTn id="119" dur="500"/>
                                        <p:tgtEl>
                                          <p:spTgt spid="25"/>
                                        </p:tgtEl>
                                      </p:cBhvr>
                                    </p:animEffect>
                                  </p:childTnLst>
                                </p:cTn>
                              </p:par>
                              <p:par>
                                <p:cTn id="120" presetID="22" presetClass="entr" presetSubtype="2" fill="hold" grpId="0" nodeType="withEffect">
                                  <p:stCondLst>
                                    <p:cond delay="0"/>
                                  </p:stCondLst>
                                  <p:childTnLst>
                                    <p:set>
                                      <p:cBhvr>
                                        <p:cTn id="121" dur="1" fill="hold">
                                          <p:stCondLst>
                                            <p:cond delay="0"/>
                                          </p:stCondLst>
                                        </p:cTn>
                                        <p:tgtEl>
                                          <p:spTgt spid="26"/>
                                        </p:tgtEl>
                                        <p:attrNameLst>
                                          <p:attrName>style.visibility</p:attrName>
                                        </p:attrNameLst>
                                      </p:cBhvr>
                                      <p:to>
                                        <p:strVal val="visible"/>
                                      </p:to>
                                    </p:set>
                                    <p:animEffect transition="in" filter="wipe(right)">
                                      <p:cBhvr>
                                        <p:cTn id="122" dur="500"/>
                                        <p:tgtEl>
                                          <p:spTgt spid="26"/>
                                        </p:tgtEl>
                                      </p:cBhvr>
                                    </p:animEffect>
                                  </p:childTnLst>
                                </p:cTn>
                              </p:par>
                            </p:childTnLst>
                          </p:cTn>
                        </p:par>
                      </p:childTnLst>
                    </p:cTn>
                  </p:par>
                  <p:par>
                    <p:cTn id="123" fill="hold">
                      <p:stCondLst>
                        <p:cond delay="indefinite"/>
                      </p:stCondLst>
                      <p:childTnLst>
                        <p:par>
                          <p:cTn id="124" fill="hold">
                            <p:stCondLst>
                              <p:cond delay="0"/>
                            </p:stCondLst>
                            <p:childTnLst>
                              <p:par>
                                <p:cTn id="125" presetID="22" presetClass="exit" presetSubtype="4" fill="hold" grpId="2" nodeType="clickEffect">
                                  <p:stCondLst>
                                    <p:cond delay="0"/>
                                  </p:stCondLst>
                                  <p:childTnLst>
                                    <p:animEffect transition="out" filter="wipe(down)">
                                      <p:cBhvr>
                                        <p:cTn id="126" dur="500"/>
                                        <p:tgtEl>
                                          <p:spTgt spid="25"/>
                                        </p:tgtEl>
                                      </p:cBhvr>
                                    </p:animEffect>
                                    <p:set>
                                      <p:cBhvr>
                                        <p:cTn id="127" dur="1" fill="hold">
                                          <p:stCondLst>
                                            <p:cond delay="499"/>
                                          </p:stCondLst>
                                        </p:cTn>
                                        <p:tgtEl>
                                          <p:spTgt spid="25"/>
                                        </p:tgtEl>
                                        <p:attrNameLst>
                                          <p:attrName>style.visibility</p:attrName>
                                        </p:attrNameLst>
                                      </p:cBhvr>
                                      <p:to>
                                        <p:strVal val="hidden"/>
                                      </p:to>
                                    </p:set>
                                  </p:childTnLst>
                                </p:cTn>
                              </p:par>
                              <p:par>
                                <p:cTn id="128" presetID="22" presetClass="exit" presetSubtype="8" fill="hold" grpId="2" nodeType="withEffect">
                                  <p:stCondLst>
                                    <p:cond delay="0"/>
                                  </p:stCondLst>
                                  <p:childTnLst>
                                    <p:animEffect transition="out" filter="wipe(left)">
                                      <p:cBhvr>
                                        <p:cTn id="129" dur="500"/>
                                        <p:tgtEl>
                                          <p:spTgt spid="26"/>
                                        </p:tgtEl>
                                      </p:cBhvr>
                                    </p:animEffect>
                                    <p:set>
                                      <p:cBhvr>
                                        <p:cTn id="130" dur="1" fill="hold">
                                          <p:stCondLst>
                                            <p:cond delay="499"/>
                                          </p:stCondLst>
                                        </p:cTn>
                                        <p:tgtEl>
                                          <p:spTgt spid="26"/>
                                        </p:tgtEl>
                                        <p:attrNameLst>
                                          <p:attrName>style.visibility</p:attrName>
                                        </p:attrNameLst>
                                      </p:cBhvr>
                                      <p:to>
                                        <p:strVal val="hidden"/>
                                      </p:to>
                                    </p:set>
                                  </p:childTnLst>
                                </p:cTn>
                              </p:par>
                            </p:childTnLst>
                          </p:cTn>
                        </p:par>
                      </p:childTnLst>
                    </p:cTn>
                  </p:par>
                  <p:par>
                    <p:cTn id="131" fill="hold">
                      <p:stCondLst>
                        <p:cond delay="indefinite"/>
                      </p:stCondLst>
                      <p:childTnLst>
                        <p:par>
                          <p:cTn id="132" fill="hold">
                            <p:stCondLst>
                              <p:cond delay="0"/>
                            </p:stCondLst>
                            <p:childTnLst>
                              <p:par>
                                <p:cTn id="133" presetID="22" presetClass="entr" presetSubtype="1" fill="hold" grpId="0" nodeType="clickEffect">
                                  <p:stCondLst>
                                    <p:cond delay="0"/>
                                  </p:stCondLst>
                                  <p:childTnLst>
                                    <p:set>
                                      <p:cBhvr>
                                        <p:cTn id="134" dur="1" fill="hold">
                                          <p:stCondLst>
                                            <p:cond delay="0"/>
                                          </p:stCondLst>
                                        </p:cTn>
                                        <p:tgtEl>
                                          <p:spTgt spid="27"/>
                                        </p:tgtEl>
                                        <p:attrNameLst>
                                          <p:attrName>style.visibility</p:attrName>
                                        </p:attrNameLst>
                                      </p:cBhvr>
                                      <p:to>
                                        <p:strVal val="visible"/>
                                      </p:to>
                                    </p:set>
                                    <p:animEffect transition="in" filter="wipe(up)">
                                      <p:cBhvr>
                                        <p:cTn id="135" dur="500"/>
                                        <p:tgtEl>
                                          <p:spTgt spid="27"/>
                                        </p:tgtEl>
                                      </p:cBhvr>
                                    </p:animEffect>
                                  </p:childTnLst>
                                </p:cTn>
                              </p:par>
                              <p:par>
                                <p:cTn id="136" presetID="22" presetClass="entr" presetSubtype="2" fill="hold" grpId="0" nodeType="withEffect">
                                  <p:stCondLst>
                                    <p:cond delay="0"/>
                                  </p:stCondLst>
                                  <p:childTnLst>
                                    <p:set>
                                      <p:cBhvr>
                                        <p:cTn id="137" dur="1" fill="hold">
                                          <p:stCondLst>
                                            <p:cond delay="0"/>
                                          </p:stCondLst>
                                        </p:cTn>
                                        <p:tgtEl>
                                          <p:spTgt spid="28"/>
                                        </p:tgtEl>
                                        <p:attrNameLst>
                                          <p:attrName>style.visibility</p:attrName>
                                        </p:attrNameLst>
                                      </p:cBhvr>
                                      <p:to>
                                        <p:strVal val="visible"/>
                                      </p:to>
                                    </p:set>
                                    <p:animEffect transition="in" filter="wipe(right)">
                                      <p:cBhvr>
                                        <p:cTn id="138" dur="500"/>
                                        <p:tgtEl>
                                          <p:spTgt spid="28"/>
                                        </p:tgtEl>
                                      </p:cBhvr>
                                    </p:animEffect>
                                  </p:childTnLst>
                                </p:cTn>
                              </p:par>
                            </p:childTnLst>
                          </p:cTn>
                        </p:par>
                      </p:childTnLst>
                    </p:cTn>
                  </p:par>
                  <p:par>
                    <p:cTn id="139" fill="hold">
                      <p:stCondLst>
                        <p:cond delay="indefinite"/>
                      </p:stCondLst>
                      <p:childTnLst>
                        <p:par>
                          <p:cTn id="140" fill="hold">
                            <p:stCondLst>
                              <p:cond delay="0"/>
                            </p:stCondLst>
                            <p:childTnLst>
                              <p:par>
                                <p:cTn id="141" presetID="22" presetClass="exit" presetSubtype="4" fill="hold" grpId="2" nodeType="clickEffect">
                                  <p:stCondLst>
                                    <p:cond delay="0"/>
                                  </p:stCondLst>
                                  <p:childTnLst>
                                    <p:animEffect transition="out" filter="wipe(down)">
                                      <p:cBhvr>
                                        <p:cTn id="142" dur="500"/>
                                        <p:tgtEl>
                                          <p:spTgt spid="27"/>
                                        </p:tgtEl>
                                      </p:cBhvr>
                                    </p:animEffect>
                                    <p:set>
                                      <p:cBhvr>
                                        <p:cTn id="143" dur="1" fill="hold">
                                          <p:stCondLst>
                                            <p:cond delay="499"/>
                                          </p:stCondLst>
                                        </p:cTn>
                                        <p:tgtEl>
                                          <p:spTgt spid="27"/>
                                        </p:tgtEl>
                                        <p:attrNameLst>
                                          <p:attrName>style.visibility</p:attrName>
                                        </p:attrNameLst>
                                      </p:cBhvr>
                                      <p:to>
                                        <p:strVal val="hidden"/>
                                      </p:to>
                                    </p:set>
                                  </p:childTnLst>
                                </p:cTn>
                              </p:par>
                              <p:par>
                                <p:cTn id="144" presetID="22" presetClass="exit" presetSubtype="8" fill="hold" grpId="2" nodeType="withEffect">
                                  <p:stCondLst>
                                    <p:cond delay="0"/>
                                  </p:stCondLst>
                                  <p:childTnLst>
                                    <p:animEffect transition="out" filter="wipe(left)">
                                      <p:cBhvr>
                                        <p:cTn id="145" dur="500"/>
                                        <p:tgtEl>
                                          <p:spTgt spid="28"/>
                                        </p:tgtEl>
                                      </p:cBhvr>
                                    </p:animEffect>
                                    <p:set>
                                      <p:cBhvr>
                                        <p:cTn id="146" dur="1" fill="hold">
                                          <p:stCondLst>
                                            <p:cond delay="499"/>
                                          </p:stCondLst>
                                        </p:cTn>
                                        <p:tgtEl>
                                          <p:spTgt spid="28"/>
                                        </p:tgtEl>
                                        <p:attrNameLst>
                                          <p:attrName>style.visibility</p:attrName>
                                        </p:attrNameLst>
                                      </p:cBhvr>
                                      <p:to>
                                        <p:strVal val="hidden"/>
                                      </p:to>
                                    </p:set>
                                  </p:childTnLst>
                                </p:cTn>
                              </p:par>
                            </p:childTnLst>
                          </p:cTn>
                        </p:par>
                      </p:childTnLst>
                    </p:cTn>
                  </p:par>
                  <p:par>
                    <p:cTn id="147" fill="hold">
                      <p:stCondLst>
                        <p:cond delay="indefinite"/>
                      </p:stCondLst>
                      <p:childTnLst>
                        <p:par>
                          <p:cTn id="148" fill="hold">
                            <p:stCondLst>
                              <p:cond delay="0"/>
                            </p:stCondLst>
                            <p:childTnLst>
                              <p:par>
                                <p:cTn id="149" presetID="22" presetClass="entr" presetSubtype="1" fill="hold" grpId="0" nodeType="clickEffect">
                                  <p:stCondLst>
                                    <p:cond delay="0"/>
                                  </p:stCondLst>
                                  <p:childTnLst>
                                    <p:set>
                                      <p:cBhvr>
                                        <p:cTn id="150" dur="1" fill="hold">
                                          <p:stCondLst>
                                            <p:cond delay="0"/>
                                          </p:stCondLst>
                                        </p:cTn>
                                        <p:tgtEl>
                                          <p:spTgt spid="29"/>
                                        </p:tgtEl>
                                        <p:attrNameLst>
                                          <p:attrName>style.visibility</p:attrName>
                                        </p:attrNameLst>
                                      </p:cBhvr>
                                      <p:to>
                                        <p:strVal val="visible"/>
                                      </p:to>
                                    </p:set>
                                    <p:animEffect transition="in" filter="wipe(up)">
                                      <p:cBhvr>
                                        <p:cTn id="151" dur="500"/>
                                        <p:tgtEl>
                                          <p:spTgt spid="29"/>
                                        </p:tgtEl>
                                      </p:cBhvr>
                                    </p:animEffect>
                                  </p:childTnLst>
                                </p:cTn>
                              </p:par>
                              <p:par>
                                <p:cTn id="152" presetID="22" presetClass="entr" presetSubtype="2" fill="hold" grpId="0" nodeType="withEffect">
                                  <p:stCondLst>
                                    <p:cond delay="0"/>
                                  </p:stCondLst>
                                  <p:childTnLst>
                                    <p:set>
                                      <p:cBhvr>
                                        <p:cTn id="153" dur="1" fill="hold">
                                          <p:stCondLst>
                                            <p:cond delay="0"/>
                                          </p:stCondLst>
                                        </p:cTn>
                                        <p:tgtEl>
                                          <p:spTgt spid="31"/>
                                        </p:tgtEl>
                                        <p:attrNameLst>
                                          <p:attrName>style.visibility</p:attrName>
                                        </p:attrNameLst>
                                      </p:cBhvr>
                                      <p:to>
                                        <p:strVal val="visible"/>
                                      </p:to>
                                    </p:set>
                                    <p:animEffect transition="in" filter="wipe(right)">
                                      <p:cBhvr>
                                        <p:cTn id="154" dur="500"/>
                                        <p:tgtEl>
                                          <p:spTgt spid="31"/>
                                        </p:tgtEl>
                                      </p:cBhvr>
                                    </p:animEffect>
                                  </p:childTnLst>
                                </p:cTn>
                              </p:par>
                            </p:childTnLst>
                          </p:cTn>
                        </p:par>
                      </p:childTnLst>
                    </p:cTn>
                  </p:par>
                  <p:par>
                    <p:cTn id="155" fill="hold">
                      <p:stCondLst>
                        <p:cond delay="indefinite"/>
                      </p:stCondLst>
                      <p:childTnLst>
                        <p:par>
                          <p:cTn id="156" fill="hold">
                            <p:stCondLst>
                              <p:cond delay="0"/>
                            </p:stCondLst>
                            <p:childTnLst>
                              <p:par>
                                <p:cTn id="157" presetID="22" presetClass="exit" presetSubtype="4" fill="hold" grpId="2" nodeType="clickEffect">
                                  <p:stCondLst>
                                    <p:cond delay="0"/>
                                  </p:stCondLst>
                                  <p:childTnLst>
                                    <p:animEffect transition="out" filter="wipe(down)">
                                      <p:cBhvr>
                                        <p:cTn id="158" dur="500"/>
                                        <p:tgtEl>
                                          <p:spTgt spid="29"/>
                                        </p:tgtEl>
                                      </p:cBhvr>
                                    </p:animEffect>
                                    <p:set>
                                      <p:cBhvr>
                                        <p:cTn id="159" dur="1" fill="hold">
                                          <p:stCondLst>
                                            <p:cond delay="499"/>
                                          </p:stCondLst>
                                        </p:cTn>
                                        <p:tgtEl>
                                          <p:spTgt spid="29"/>
                                        </p:tgtEl>
                                        <p:attrNameLst>
                                          <p:attrName>style.visibility</p:attrName>
                                        </p:attrNameLst>
                                      </p:cBhvr>
                                      <p:to>
                                        <p:strVal val="hidden"/>
                                      </p:to>
                                    </p:set>
                                  </p:childTnLst>
                                </p:cTn>
                              </p:par>
                              <p:par>
                                <p:cTn id="160" presetID="22" presetClass="exit" presetSubtype="8" fill="hold" grpId="2" nodeType="withEffect">
                                  <p:stCondLst>
                                    <p:cond delay="0"/>
                                  </p:stCondLst>
                                  <p:childTnLst>
                                    <p:animEffect transition="out" filter="wipe(left)">
                                      <p:cBhvr>
                                        <p:cTn id="161" dur="500"/>
                                        <p:tgtEl>
                                          <p:spTgt spid="31"/>
                                        </p:tgtEl>
                                      </p:cBhvr>
                                    </p:animEffect>
                                    <p:set>
                                      <p:cBhvr>
                                        <p:cTn id="162" dur="1" fill="hold">
                                          <p:stCondLst>
                                            <p:cond delay="499"/>
                                          </p:stCondLst>
                                        </p:cTn>
                                        <p:tgtEl>
                                          <p:spTgt spid="31"/>
                                        </p:tgtEl>
                                        <p:attrNameLst>
                                          <p:attrName>style.visibility</p:attrName>
                                        </p:attrNameLst>
                                      </p:cBhvr>
                                      <p:to>
                                        <p:strVal val="hidden"/>
                                      </p:to>
                                    </p:set>
                                  </p:childTnLst>
                                </p:cTn>
                              </p:par>
                            </p:childTnLst>
                          </p:cTn>
                        </p:par>
                      </p:childTnLst>
                    </p:cTn>
                  </p:par>
                  <p:par>
                    <p:cTn id="163" fill="hold">
                      <p:stCondLst>
                        <p:cond delay="indefinite"/>
                      </p:stCondLst>
                      <p:childTnLst>
                        <p:par>
                          <p:cTn id="164" fill="hold">
                            <p:stCondLst>
                              <p:cond delay="0"/>
                            </p:stCondLst>
                            <p:childTnLst>
                              <p:par>
                                <p:cTn id="165" presetID="22" presetClass="entr" presetSubtype="1" fill="hold" grpId="0" nodeType="clickEffect">
                                  <p:stCondLst>
                                    <p:cond delay="0"/>
                                  </p:stCondLst>
                                  <p:childTnLst>
                                    <p:set>
                                      <p:cBhvr>
                                        <p:cTn id="166" dur="1" fill="hold">
                                          <p:stCondLst>
                                            <p:cond delay="0"/>
                                          </p:stCondLst>
                                        </p:cTn>
                                        <p:tgtEl>
                                          <p:spTgt spid="32"/>
                                        </p:tgtEl>
                                        <p:attrNameLst>
                                          <p:attrName>style.visibility</p:attrName>
                                        </p:attrNameLst>
                                      </p:cBhvr>
                                      <p:to>
                                        <p:strVal val="visible"/>
                                      </p:to>
                                    </p:set>
                                    <p:animEffect transition="in" filter="wipe(up)">
                                      <p:cBhvr>
                                        <p:cTn id="167" dur="500"/>
                                        <p:tgtEl>
                                          <p:spTgt spid="32"/>
                                        </p:tgtEl>
                                      </p:cBhvr>
                                    </p:animEffect>
                                  </p:childTnLst>
                                </p:cTn>
                              </p:par>
                              <p:par>
                                <p:cTn id="168" presetID="22" presetClass="entr" presetSubtype="2" fill="hold" grpId="0" nodeType="withEffect">
                                  <p:stCondLst>
                                    <p:cond delay="0"/>
                                  </p:stCondLst>
                                  <p:childTnLst>
                                    <p:set>
                                      <p:cBhvr>
                                        <p:cTn id="169" dur="1" fill="hold">
                                          <p:stCondLst>
                                            <p:cond delay="0"/>
                                          </p:stCondLst>
                                        </p:cTn>
                                        <p:tgtEl>
                                          <p:spTgt spid="33"/>
                                        </p:tgtEl>
                                        <p:attrNameLst>
                                          <p:attrName>style.visibility</p:attrName>
                                        </p:attrNameLst>
                                      </p:cBhvr>
                                      <p:to>
                                        <p:strVal val="visible"/>
                                      </p:to>
                                    </p:set>
                                    <p:animEffect transition="in" filter="wipe(right)">
                                      <p:cBhvr>
                                        <p:cTn id="170" dur="500"/>
                                        <p:tgtEl>
                                          <p:spTgt spid="33"/>
                                        </p:tgtEl>
                                      </p:cBhvr>
                                    </p:animEffect>
                                  </p:childTnLst>
                                </p:cTn>
                              </p:par>
                            </p:childTnLst>
                          </p:cTn>
                        </p:par>
                      </p:childTnLst>
                    </p:cTn>
                  </p:par>
                  <p:par>
                    <p:cTn id="171" fill="hold">
                      <p:stCondLst>
                        <p:cond delay="indefinite"/>
                      </p:stCondLst>
                      <p:childTnLst>
                        <p:par>
                          <p:cTn id="172" fill="hold">
                            <p:stCondLst>
                              <p:cond delay="0"/>
                            </p:stCondLst>
                            <p:childTnLst>
                              <p:par>
                                <p:cTn id="173" presetID="22" presetClass="exit" presetSubtype="4" fill="hold" grpId="2" nodeType="clickEffect">
                                  <p:stCondLst>
                                    <p:cond delay="0"/>
                                  </p:stCondLst>
                                  <p:childTnLst>
                                    <p:animEffect transition="out" filter="wipe(down)">
                                      <p:cBhvr>
                                        <p:cTn id="174" dur="500"/>
                                        <p:tgtEl>
                                          <p:spTgt spid="32"/>
                                        </p:tgtEl>
                                      </p:cBhvr>
                                    </p:animEffect>
                                    <p:set>
                                      <p:cBhvr>
                                        <p:cTn id="175" dur="1" fill="hold">
                                          <p:stCondLst>
                                            <p:cond delay="499"/>
                                          </p:stCondLst>
                                        </p:cTn>
                                        <p:tgtEl>
                                          <p:spTgt spid="32"/>
                                        </p:tgtEl>
                                        <p:attrNameLst>
                                          <p:attrName>style.visibility</p:attrName>
                                        </p:attrNameLst>
                                      </p:cBhvr>
                                      <p:to>
                                        <p:strVal val="hidden"/>
                                      </p:to>
                                    </p:set>
                                  </p:childTnLst>
                                </p:cTn>
                              </p:par>
                              <p:par>
                                <p:cTn id="176" presetID="22" presetClass="exit" presetSubtype="8" fill="hold" grpId="2" nodeType="withEffect">
                                  <p:stCondLst>
                                    <p:cond delay="0"/>
                                  </p:stCondLst>
                                  <p:childTnLst>
                                    <p:animEffect transition="out" filter="wipe(left)">
                                      <p:cBhvr>
                                        <p:cTn id="177" dur="500"/>
                                        <p:tgtEl>
                                          <p:spTgt spid="33"/>
                                        </p:tgtEl>
                                      </p:cBhvr>
                                    </p:animEffect>
                                    <p:set>
                                      <p:cBhvr>
                                        <p:cTn id="178" dur="1" fill="hold">
                                          <p:stCondLst>
                                            <p:cond delay="499"/>
                                          </p:stCondLst>
                                        </p:cTn>
                                        <p:tgtEl>
                                          <p:spTgt spid="33"/>
                                        </p:tgtEl>
                                        <p:attrNameLst>
                                          <p:attrName>style.visibility</p:attrName>
                                        </p:attrNameLst>
                                      </p:cBhvr>
                                      <p:to>
                                        <p:strVal val="hidden"/>
                                      </p:to>
                                    </p:set>
                                  </p:childTnLst>
                                </p:cTn>
                              </p:par>
                            </p:childTnLst>
                          </p:cTn>
                        </p:par>
                      </p:childTnLst>
                    </p:cTn>
                  </p:par>
                  <p:par>
                    <p:cTn id="179" fill="hold">
                      <p:stCondLst>
                        <p:cond delay="indefinite"/>
                      </p:stCondLst>
                      <p:childTnLst>
                        <p:par>
                          <p:cTn id="180" fill="hold">
                            <p:stCondLst>
                              <p:cond delay="0"/>
                            </p:stCondLst>
                            <p:childTnLst>
                              <p:par>
                                <p:cTn id="181" presetID="22" presetClass="entr" presetSubtype="1" fill="hold" grpId="0" nodeType="clickEffect">
                                  <p:stCondLst>
                                    <p:cond delay="0"/>
                                  </p:stCondLst>
                                  <p:childTnLst>
                                    <p:set>
                                      <p:cBhvr>
                                        <p:cTn id="182" dur="1" fill="hold">
                                          <p:stCondLst>
                                            <p:cond delay="0"/>
                                          </p:stCondLst>
                                        </p:cTn>
                                        <p:tgtEl>
                                          <p:spTgt spid="34"/>
                                        </p:tgtEl>
                                        <p:attrNameLst>
                                          <p:attrName>style.visibility</p:attrName>
                                        </p:attrNameLst>
                                      </p:cBhvr>
                                      <p:to>
                                        <p:strVal val="visible"/>
                                      </p:to>
                                    </p:set>
                                    <p:animEffect transition="in" filter="wipe(up)">
                                      <p:cBhvr>
                                        <p:cTn id="183" dur="500"/>
                                        <p:tgtEl>
                                          <p:spTgt spid="34"/>
                                        </p:tgtEl>
                                      </p:cBhvr>
                                    </p:animEffect>
                                  </p:childTnLst>
                                </p:cTn>
                              </p:par>
                              <p:par>
                                <p:cTn id="184" presetID="22" presetClass="entr" presetSubtype="2" fill="hold" grpId="0" nodeType="withEffect">
                                  <p:stCondLst>
                                    <p:cond delay="0"/>
                                  </p:stCondLst>
                                  <p:childTnLst>
                                    <p:set>
                                      <p:cBhvr>
                                        <p:cTn id="185" dur="1" fill="hold">
                                          <p:stCondLst>
                                            <p:cond delay="0"/>
                                          </p:stCondLst>
                                        </p:cTn>
                                        <p:tgtEl>
                                          <p:spTgt spid="36"/>
                                        </p:tgtEl>
                                        <p:attrNameLst>
                                          <p:attrName>style.visibility</p:attrName>
                                        </p:attrNameLst>
                                      </p:cBhvr>
                                      <p:to>
                                        <p:strVal val="visible"/>
                                      </p:to>
                                    </p:set>
                                    <p:animEffect transition="in" filter="wipe(right)">
                                      <p:cBhvr>
                                        <p:cTn id="186" dur="500"/>
                                        <p:tgtEl>
                                          <p:spTgt spid="36"/>
                                        </p:tgtEl>
                                      </p:cBhvr>
                                    </p:animEffect>
                                  </p:childTnLst>
                                </p:cTn>
                              </p:par>
                            </p:childTnLst>
                          </p:cTn>
                        </p:par>
                      </p:childTnLst>
                    </p:cTn>
                  </p:par>
                  <p:par>
                    <p:cTn id="187" fill="hold">
                      <p:stCondLst>
                        <p:cond delay="indefinite"/>
                      </p:stCondLst>
                      <p:childTnLst>
                        <p:par>
                          <p:cTn id="188" fill="hold">
                            <p:stCondLst>
                              <p:cond delay="0"/>
                            </p:stCondLst>
                            <p:childTnLst>
                              <p:par>
                                <p:cTn id="189" presetID="22" presetClass="exit" presetSubtype="4" fill="hold" grpId="2" nodeType="clickEffect">
                                  <p:stCondLst>
                                    <p:cond delay="0"/>
                                  </p:stCondLst>
                                  <p:childTnLst>
                                    <p:animEffect transition="out" filter="wipe(down)">
                                      <p:cBhvr>
                                        <p:cTn id="190" dur="500"/>
                                        <p:tgtEl>
                                          <p:spTgt spid="34"/>
                                        </p:tgtEl>
                                      </p:cBhvr>
                                    </p:animEffect>
                                    <p:set>
                                      <p:cBhvr>
                                        <p:cTn id="191" dur="1" fill="hold">
                                          <p:stCondLst>
                                            <p:cond delay="499"/>
                                          </p:stCondLst>
                                        </p:cTn>
                                        <p:tgtEl>
                                          <p:spTgt spid="34"/>
                                        </p:tgtEl>
                                        <p:attrNameLst>
                                          <p:attrName>style.visibility</p:attrName>
                                        </p:attrNameLst>
                                      </p:cBhvr>
                                      <p:to>
                                        <p:strVal val="hidden"/>
                                      </p:to>
                                    </p:set>
                                  </p:childTnLst>
                                </p:cTn>
                              </p:par>
                              <p:par>
                                <p:cTn id="192" presetID="22" presetClass="exit" presetSubtype="8" fill="hold" grpId="2" nodeType="withEffect">
                                  <p:stCondLst>
                                    <p:cond delay="0"/>
                                  </p:stCondLst>
                                  <p:childTnLst>
                                    <p:animEffect transition="out" filter="wipe(left)">
                                      <p:cBhvr>
                                        <p:cTn id="193" dur="500"/>
                                        <p:tgtEl>
                                          <p:spTgt spid="36"/>
                                        </p:tgtEl>
                                      </p:cBhvr>
                                    </p:animEffect>
                                    <p:set>
                                      <p:cBhvr>
                                        <p:cTn id="194" dur="1" fill="hold">
                                          <p:stCondLst>
                                            <p:cond delay="499"/>
                                          </p:stCondLst>
                                        </p:cTn>
                                        <p:tgtEl>
                                          <p:spTgt spid="36"/>
                                        </p:tgtEl>
                                        <p:attrNameLst>
                                          <p:attrName>style.visibility</p:attrName>
                                        </p:attrNameLst>
                                      </p:cBhvr>
                                      <p:to>
                                        <p:strVal val="hidden"/>
                                      </p:to>
                                    </p:set>
                                  </p:childTnLst>
                                </p:cTn>
                              </p:par>
                            </p:childTnLst>
                          </p:cTn>
                        </p:par>
                      </p:childTnLst>
                    </p:cTn>
                  </p:par>
                  <p:par>
                    <p:cTn id="195" fill="hold">
                      <p:stCondLst>
                        <p:cond delay="indefinite"/>
                      </p:stCondLst>
                      <p:childTnLst>
                        <p:par>
                          <p:cTn id="196" fill="hold">
                            <p:stCondLst>
                              <p:cond delay="0"/>
                            </p:stCondLst>
                            <p:childTnLst>
                              <p:par>
                                <p:cTn id="197" presetID="22" presetClass="entr" presetSubtype="1" fill="hold" grpId="0" nodeType="clickEffect">
                                  <p:stCondLst>
                                    <p:cond delay="0"/>
                                  </p:stCondLst>
                                  <p:childTnLst>
                                    <p:set>
                                      <p:cBhvr>
                                        <p:cTn id="198" dur="1" fill="hold">
                                          <p:stCondLst>
                                            <p:cond delay="0"/>
                                          </p:stCondLst>
                                        </p:cTn>
                                        <p:tgtEl>
                                          <p:spTgt spid="37"/>
                                        </p:tgtEl>
                                        <p:attrNameLst>
                                          <p:attrName>style.visibility</p:attrName>
                                        </p:attrNameLst>
                                      </p:cBhvr>
                                      <p:to>
                                        <p:strVal val="visible"/>
                                      </p:to>
                                    </p:set>
                                    <p:animEffect transition="in" filter="wipe(up)">
                                      <p:cBhvr>
                                        <p:cTn id="199" dur="500"/>
                                        <p:tgtEl>
                                          <p:spTgt spid="37"/>
                                        </p:tgtEl>
                                      </p:cBhvr>
                                    </p:animEffect>
                                  </p:childTnLst>
                                </p:cTn>
                              </p:par>
                              <p:par>
                                <p:cTn id="200" presetID="22" presetClass="entr" presetSubtype="2" fill="hold" grpId="0" nodeType="withEffect">
                                  <p:stCondLst>
                                    <p:cond delay="0"/>
                                  </p:stCondLst>
                                  <p:childTnLst>
                                    <p:set>
                                      <p:cBhvr>
                                        <p:cTn id="201" dur="1" fill="hold">
                                          <p:stCondLst>
                                            <p:cond delay="0"/>
                                          </p:stCondLst>
                                        </p:cTn>
                                        <p:tgtEl>
                                          <p:spTgt spid="51"/>
                                        </p:tgtEl>
                                        <p:attrNameLst>
                                          <p:attrName>style.visibility</p:attrName>
                                        </p:attrNameLst>
                                      </p:cBhvr>
                                      <p:to>
                                        <p:strVal val="visible"/>
                                      </p:to>
                                    </p:set>
                                    <p:animEffect transition="in" filter="wipe(right)">
                                      <p:cBhvr>
                                        <p:cTn id="202" dur="500"/>
                                        <p:tgtEl>
                                          <p:spTgt spid="51"/>
                                        </p:tgtEl>
                                      </p:cBhvr>
                                    </p:animEffect>
                                  </p:childTnLst>
                                </p:cTn>
                              </p:par>
                            </p:childTnLst>
                          </p:cTn>
                        </p:par>
                      </p:childTnLst>
                    </p:cTn>
                  </p:par>
                  <p:par>
                    <p:cTn id="203" fill="hold">
                      <p:stCondLst>
                        <p:cond delay="indefinite"/>
                      </p:stCondLst>
                      <p:childTnLst>
                        <p:par>
                          <p:cTn id="204" fill="hold">
                            <p:stCondLst>
                              <p:cond delay="0"/>
                            </p:stCondLst>
                            <p:childTnLst>
                              <p:par>
                                <p:cTn id="205" presetID="22" presetClass="exit" presetSubtype="4" fill="hold" grpId="2" nodeType="clickEffect">
                                  <p:stCondLst>
                                    <p:cond delay="0"/>
                                  </p:stCondLst>
                                  <p:childTnLst>
                                    <p:animEffect transition="out" filter="wipe(down)">
                                      <p:cBhvr>
                                        <p:cTn id="206" dur="500"/>
                                        <p:tgtEl>
                                          <p:spTgt spid="37"/>
                                        </p:tgtEl>
                                      </p:cBhvr>
                                    </p:animEffect>
                                    <p:set>
                                      <p:cBhvr>
                                        <p:cTn id="207" dur="1" fill="hold">
                                          <p:stCondLst>
                                            <p:cond delay="499"/>
                                          </p:stCondLst>
                                        </p:cTn>
                                        <p:tgtEl>
                                          <p:spTgt spid="37"/>
                                        </p:tgtEl>
                                        <p:attrNameLst>
                                          <p:attrName>style.visibility</p:attrName>
                                        </p:attrNameLst>
                                      </p:cBhvr>
                                      <p:to>
                                        <p:strVal val="hidden"/>
                                      </p:to>
                                    </p:set>
                                  </p:childTnLst>
                                </p:cTn>
                              </p:par>
                              <p:par>
                                <p:cTn id="208" presetID="22" presetClass="exit" presetSubtype="8" fill="hold" grpId="2" nodeType="withEffect">
                                  <p:stCondLst>
                                    <p:cond delay="0"/>
                                  </p:stCondLst>
                                  <p:childTnLst>
                                    <p:animEffect transition="out" filter="wipe(left)">
                                      <p:cBhvr>
                                        <p:cTn id="209" dur="500"/>
                                        <p:tgtEl>
                                          <p:spTgt spid="51"/>
                                        </p:tgtEl>
                                      </p:cBhvr>
                                    </p:animEffect>
                                    <p:set>
                                      <p:cBhvr>
                                        <p:cTn id="210" dur="1" fill="hold">
                                          <p:stCondLst>
                                            <p:cond delay="499"/>
                                          </p:stCondLst>
                                        </p:cTn>
                                        <p:tgtEl>
                                          <p:spTgt spid="51"/>
                                        </p:tgtEl>
                                        <p:attrNameLst>
                                          <p:attrName>style.visibility</p:attrName>
                                        </p:attrNameLst>
                                      </p:cBhvr>
                                      <p:to>
                                        <p:strVal val="hidden"/>
                                      </p:to>
                                    </p:set>
                                  </p:childTnLst>
                                </p:cTn>
                              </p:par>
                            </p:childTnLst>
                          </p:cTn>
                        </p:par>
                      </p:childTnLst>
                    </p:cTn>
                  </p:par>
                  <p:par>
                    <p:cTn id="211" fill="hold">
                      <p:stCondLst>
                        <p:cond delay="indefinite"/>
                      </p:stCondLst>
                      <p:childTnLst>
                        <p:par>
                          <p:cTn id="212" fill="hold">
                            <p:stCondLst>
                              <p:cond delay="0"/>
                            </p:stCondLst>
                            <p:childTnLst>
                              <p:par>
                                <p:cTn id="213" presetID="22" presetClass="entr" presetSubtype="1" fill="hold" grpId="0" nodeType="clickEffect">
                                  <p:stCondLst>
                                    <p:cond delay="0"/>
                                  </p:stCondLst>
                                  <p:childTnLst>
                                    <p:set>
                                      <p:cBhvr>
                                        <p:cTn id="214" dur="1" fill="hold">
                                          <p:stCondLst>
                                            <p:cond delay="0"/>
                                          </p:stCondLst>
                                        </p:cTn>
                                        <p:tgtEl>
                                          <p:spTgt spid="52"/>
                                        </p:tgtEl>
                                        <p:attrNameLst>
                                          <p:attrName>style.visibility</p:attrName>
                                        </p:attrNameLst>
                                      </p:cBhvr>
                                      <p:to>
                                        <p:strVal val="visible"/>
                                      </p:to>
                                    </p:set>
                                    <p:animEffect transition="in" filter="wipe(up)">
                                      <p:cBhvr>
                                        <p:cTn id="215" dur="500"/>
                                        <p:tgtEl>
                                          <p:spTgt spid="52"/>
                                        </p:tgtEl>
                                      </p:cBhvr>
                                    </p:animEffect>
                                  </p:childTnLst>
                                </p:cTn>
                              </p:par>
                              <p:par>
                                <p:cTn id="216" presetID="22" presetClass="entr" presetSubtype="2" fill="hold" grpId="0" nodeType="withEffect">
                                  <p:stCondLst>
                                    <p:cond delay="0"/>
                                  </p:stCondLst>
                                  <p:childTnLst>
                                    <p:set>
                                      <p:cBhvr>
                                        <p:cTn id="217" dur="1" fill="hold">
                                          <p:stCondLst>
                                            <p:cond delay="0"/>
                                          </p:stCondLst>
                                        </p:cTn>
                                        <p:tgtEl>
                                          <p:spTgt spid="53"/>
                                        </p:tgtEl>
                                        <p:attrNameLst>
                                          <p:attrName>style.visibility</p:attrName>
                                        </p:attrNameLst>
                                      </p:cBhvr>
                                      <p:to>
                                        <p:strVal val="visible"/>
                                      </p:to>
                                    </p:set>
                                    <p:animEffect transition="in" filter="wipe(right)">
                                      <p:cBhvr>
                                        <p:cTn id="218" dur="500"/>
                                        <p:tgtEl>
                                          <p:spTgt spid="53"/>
                                        </p:tgtEl>
                                      </p:cBhvr>
                                    </p:animEffect>
                                  </p:childTnLst>
                                </p:cTn>
                              </p:par>
                            </p:childTnLst>
                          </p:cTn>
                        </p:par>
                      </p:childTnLst>
                    </p:cTn>
                  </p:par>
                  <p:par>
                    <p:cTn id="219" fill="hold">
                      <p:stCondLst>
                        <p:cond delay="indefinite"/>
                      </p:stCondLst>
                      <p:childTnLst>
                        <p:par>
                          <p:cTn id="220" fill="hold">
                            <p:stCondLst>
                              <p:cond delay="0"/>
                            </p:stCondLst>
                            <p:childTnLst>
                              <p:par>
                                <p:cTn id="221" presetID="22" presetClass="exit" presetSubtype="4" fill="hold" grpId="2" nodeType="clickEffect">
                                  <p:stCondLst>
                                    <p:cond delay="0"/>
                                  </p:stCondLst>
                                  <p:childTnLst>
                                    <p:animEffect transition="out" filter="wipe(down)">
                                      <p:cBhvr>
                                        <p:cTn id="222" dur="500"/>
                                        <p:tgtEl>
                                          <p:spTgt spid="52"/>
                                        </p:tgtEl>
                                      </p:cBhvr>
                                    </p:animEffect>
                                    <p:set>
                                      <p:cBhvr>
                                        <p:cTn id="223" dur="1" fill="hold">
                                          <p:stCondLst>
                                            <p:cond delay="499"/>
                                          </p:stCondLst>
                                        </p:cTn>
                                        <p:tgtEl>
                                          <p:spTgt spid="52"/>
                                        </p:tgtEl>
                                        <p:attrNameLst>
                                          <p:attrName>style.visibility</p:attrName>
                                        </p:attrNameLst>
                                      </p:cBhvr>
                                      <p:to>
                                        <p:strVal val="hidden"/>
                                      </p:to>
                                    </p:set>
                                  </p:childTnLst>
                                </p:cTn>
                              </p:par>
                              <p:par>
                                <p:cTn id="224" presetID="22" presetClass="exit" presetSubtype="8" fill="hold" grpId="2" nodeType="withEffect">
                                  <p:stCondLst>
                                    <p:cond delay="0"/>
                                  </p:stCondLst>
                                  <p:childTnLst>
                                    <p:animEffect transition="out" filter="wipe(left)">
                                      <p:cBhvr>
                                        <p:cTn id="225" dur="500"/>
                                        <p:tgtEl>
                                          <p:spTgt spid="53"/>
                                        </p:tgtEl>
                                      </p:cBhvr>
                                    </p:animEffect>
                                    <p:set>
                                      <p:cBhvr>
                                        <p:cTn id="226" dur="1" fill="hold">
                                          <p:stCondLst>
                                            <p:cond delay="499"/>
                                          </p:stCondLst>
                                        </p:cTn>
                                        <p:tgtEl>
                                          <p:spTgt spid="53"/>
                                        </p:tgtEl>
                                        <p:attrNameLst>
                                          <p:attrName>style.visibility</p:attrName>
                                        </p:attrNameLst>
                                      </p:cBhvr>
                                      <p:to>
                                        <p:strVal val="hidden"/>
                                      </p:to>
                                    </p:set>
                                  </p:childTnLst>
                                </p:cTn>
                              </p:par>
                            </p:childTnLst>
                          </p:cTn>
                        </p:par>
                      </p:childTnLst>
                    </p:cTn>
                  </p:par>
                  <p:par>
                    <p:cTn id="227" fill="hold">
                      <p:stCondLst>
                        <p:cond delay="indefinite"/>
                      </p:stCondLst>
                      <p:childTnLst>
                        <p:par>
                          <p:cTn id="228" fill="hold">
                            <p:stCondLst>
                              <p:cond delay="0"/>
                            </p:stCondLst>
                            <p:childTnLst>
                              <p:par>
                                <p:cTn id="229" presetID="22" presetClass="entr" presetSubtype="1" fill="hold" grpId="0" nodeType="clickEffect">
                                  <p:stCondLst>
                                    <p:cond delay="0"/>
                                  </p:stCondLst>
                                  <p:childTnLst>
                                    <p:set>
                                      <p:cBhvr>
                                        <p:cTn id="230" dur="1" fill="hold">
                                          <p:stCondLst>
                                            <p:cond delay="0"/>
                                          </p:stCondLst>
                                        </p:cTn>
                                        <p:tgtEl>
                                          <p:spTgt spid="54"/>
                                        </p:tgtEl>
                                        <p:attrNameLst>
                                          <p:attrName>style.visibility</p:attrName>
                                        </p:attrNameLst>
                                      </p:cBhvr>
                                      <p:to>
                                        <p:strVal val="visible"/>
                                      </p:to>
                                    </p:set>
                                    <p:animEffect transition="in" filter="wipe(up)">
                                      <p:cBhvr>
                                        <p:cTn id="231" dur="500"/>
                                        <p:tgtEl>
                                          <p:spTgt spid="54"/>
                                        </p:tgtEl>
                                      </p:cBhvr>
                                    </p:animEffect>
                                  </p:childTnLst>
                                </p:cTn>
                              </p:par>
                              <p:par>
                                <p:cTn id="232" presetID="22" presetClass="entr" presetSubtype="2" fill="hold" grpId="0" nodeType="withEffect">
                                  <p:stCondLst>
                                    <p:cond delay="0"/>
                                  </p:stCondLst>
                                  <p:childTnLst>
                                    <p:set>
                                      <p:cBhvr>
                                        <p:cTn id="233" dur="1" fill="hold">
                                          <p:stCondLst>
                                            <p:cond delay="0"/>
                                          </p:stCondLst>
                                        </p:cTn>
                                        <p:tgtEl>
                                          <p:spTgt spid="55"/>
                                        </p:tgtEl>
                                        <p:attrNameLst>
                                          <p:attrName>style.visibility</p:attrName>
                                        </p:attrNameLst>
                                      </p:cBhvr>
                                      <p:to>
                                        <p:strVal val="visible"/>
                                      </p:to>
                                    </p:set>
                                    <p:animEffect transition="in" filter="wipe(right)">
                                      <p:cBhvr>
                                        <p:cTn id="234" dur="500"/>
                                        <p:tgtEl>
                                          <p:spTgt spid="55"/>
                                        </p:tgtEl>
                                      </p:cBhvr>
                                    </p:animEffect>
                                  </p:childTnLst>
                                </p:cTn>
                              </p:par>
                            </p:childTnLst>
                          </p:cTn>
                        </p:par>
                      </p:childTnLst>
                    </p:cTn>
                  </p:par>
                  <p:par>
                    <p:cTn id="235" fill="hold">
                      <p:stCondLst>
                        <p:cond delay="indefinite"/>
                      </p:stCondLst>
                      <p:childTnLst>
                        <p:par>
                          <p:cTn id="236" fill="hold">
                            <p:stCondLst>
                              <p:cond delay="0"/>
                            </p:stCondLst>
                            <p:childTnLst>
                              <p:par>
                                <p:cTn id="237" presetID="22" presetClass="exit" presetSubtype="4" fill="hold" grpId="2" nodeType="clickEffect">
                                  <p:stCondLst>
                                    <p:cond delay="0"/>
                                  </p:stCondLst>
                                  <p:childTnLst>
                                    <p:animEffect transition="out" filter="wipe(down)">
                                      <p:cBhvr>
                                        <p:cTn id="238" dur="500"/>
                                        <p:tgtEl>
                                          <p:spTgt spid="54"/>
                                        </p:tgtEl>
                                      </p:cBhvr>
                                    </p:animEffect>
                                    <p:set>
                                      <p:cBhvr>
                                        <p:cTn id="239" dur="1" fill="hold">
                                          <p:stCondLst>
                                            <p:cond delay="499"/>
                                          </p:stCondLst>
                                        </p:cTn>
                                        <p:tgtEl>
                                          <p:spTgt spid="54"/>
                                        </p:tgtEl>
                                        <p:attrNameLst>
                                          <p:attrName>style.visibility</p:attrName>
                                        </p:attrNameLst>
                                      </p:cBhvr>
                                      <p:to>
                                        <p:strVal val="hidden"/>
                                      </p:to>
                                    </p:set>
                                  </p:childTnLst>
                                </p:cTn>
                              </p:par>
                              <p:par>
                                <p:cTn id="240" presetID="22" presetClass="exit" presetSubtype="8" fill="hold" grpId="2" nodeType="withEffect">
                                  <p:stCondLst>
                                    <p:cond delay="0"/>
                                  </p:stCondLst>
                                  <p:childTnLst>
                                    <p:animEffect transition="out" filter="wipe(left)">
                                      <p:cBhvr>
                                        <p:cTn id="241" dur="500"/>
                                        <p:tgtEl>
                                          <p:spTgt spid="55"/>
                                        </p:tgtEl>
                                      </p:cBhvr>
                                    </p:animEffect>
                                    <p:set>
                                      <p:cBhvr>
                                        <p:cTn id="242" dur="1" fill="hold">
                                          <p:stCondLst>
                                            <p:cond delay="499"/>
                                          </p:stCondLst>
                                        </p:cTn>
                                        <p:tgtEl>
                                          <p:spTgt spid="55"/>
                                        </p:tgtEl>
                                        <p:attrNameLst>
                                          <p:attrName>style.visibility</p:attrName>
                                        </p:attrNameLst>
                                      </p:cBhvr>
                                      <p:to>
                                        <p:strVal val="hidden"/>
                                      </p:to>
                                    </p:set>
                                  </p:childTnLst>
                                </p:cTn>
                              </p:par>
                            </p:childTnLst>
                          </p:cTn>
                        </p:par>
                      </p:childTnLst>
                    </p:cTn>
                  </p:par>
                  <p:par>
                    <p:cTn id="243" fill="hold">
                      <p:stCondLst>
                        <p:cond delay="indefinite"/>
                      </p:stCondLst>
                      <p:childTnLst>
                        <p:par>
                          <p:cTn id="244" fill="hold">
                            <p:stCondLst>
                              <p:cond delay="0"/>
                            </p:stCondLst>
                            <p:childTnLst>
                              <p:par>
                                <p:cTn id="245" presetID="22" presetClass="entr" presetSubtype="1" fill="hold" grpId="0" nodeType="clickEffect">
                                  <p:stCondLst>
                                    <p:cond delay="0"/>
                                  </p:stCondLst>
                                  <p:childTnLst>
                                    <p:set>
                                      <p:cBhvr>
                                        <p:cTn id="246" dur="1" fill="hold">
                                          <p:stCondLst>
                                            <p:cond delay="0"/>
                                          </p:stCondLst>
                                        </p:cTn>
                                        <p:tgtEl>
                                          <p:spTgt spid="57"/>
                                        </p:tgtEl>
                                        <p:attrNameLst>
                                          <p:attrName>style.visibility</p:attrName>
                                        </p:attrNameLst>
                                      </p:cBhvr>
                                      <p:to>
                                        <p:strVal val="visible"/>
                                      </p:to>
                                    </p:set>
                                    <p:animEffect transition="in" filter="wipe(up)">
                                      <p:cBhvr>
                                        <p:cTn id="247" dur="500"/>
                                        <p:tgtEl>
                                          <p:spTgt spid="57"/>
                                        </p:tgtEl>
                                      </p:cBhvr>
                                    </p:animEffect>
                                  </p:childTnLst>
                                </p:cTn>
                              </p:par>
                              <p:par>
                                <p:cTn id="248" presetID="22" presetClass="entr" presetSubtype="2" fill="hold" grpId="0" nodeType="withEffect">
                                  <p:stCondLst>
                                    <p:cond delay="0"/>
                                  </p:stCondLst>
                                  <p:childTnLst>
                                    <p:set>
                                      <p:cBhvr>
                                        <p:cTn id="249" dur="1" fill="hold">
                                          <p:stCondLst>
                                            <p:cond delay="0"/>
                                          </p:stCondLst>
                                        </p:cTn>
                                        <p:tgtEl>
                                          <p:spTgt spid="58"/>
                                        </p:tgtEl>
                                        <p:attrNameLst>
                                          <p:attrName>style.visibility</p:attrName>
                                        </p:attrNameLst>
                                      </p:cBhvr>
                                      <p:to>
                                        <p:strVal val="visible"/>
                                      </p:to>
                                    </p:set>
                                    <p:animEffect transition="in" filter="wipe(right)">
                                      <p:cBhvr>
                                        <p:cTn id="250" dur="500"/>
                                        <p:tgtEl>
                                          <p:spTgt spid="58"/>
                                        </p:tgtEl>
                                      </p:cBhvr>
                                    </p:animEffect>
                                  </p:childTnLst>
                                </p:cTn>
                              </p:par>
                            </p:childTnLst>
                          </p:cTn>
                        </p:par>
                      </p:childTnLst>
                    </p:cTn>
                  </p:par>
                  <p:par>
                    <p:cTn id="251" fill="hold">
                      <p:stCondLst>
                        <p:cond delay="indefinite"/>
                      </p:stCondLst>
                      <p:childTnLst>
                        <p:par>
                          <p:cTn id="252" fill="hold">
                            <p:stCondLst>
                              <p:cond delay="0"/>
                            </p:stCondLst>
                            <p:childTnLst>
                              <p:par>
                                <p:cTn id="253" presetID="22" presetClass="exit" presetSubtype="4" fill="hold" grpId="2" nodeType="clickEffect">
                                  <p:stCondLst>
                                    <p:cond delay="0"/>
                                  </p:stCondLst>
                                  <p:childTnLst>
                                    <p:animEffect transition="out" filter="wipe(down)">
                                      <p:cBhvr>
                                        <p:cTn id="254" dur="500"/>
                                        <p:tgtEl>
                                          <p:spTgt spid="57"/>
                                        </p:tgtEl>
                                      </p:cBhvr>
                                    </p:animEffect>
                                    <p:set>
                                      <p:cBhvr>
                                        <p:cTn id="255" dur="1" fill="hold">
                                          <p:stCondLst>
                                            <p:cond delay="499"/>
                                          </p:stCondLst>
                                        </p:cTn>
                                        <p:tgtEl>
                                          <p:spTgt spid="57"/>
                                        </p:tgtEl>
                                        <p:attrNameLst>
                                          <p:attrName>style.visibility</p:attrName>
                                        </p:attrNameLst>
                                      </p:cBhvr>
                                      <p:to>
                                        <p:strVal val="hidden"/>
                                      </p:to>
                                    </p:set>
                                  </p:childTnLst>
                                </p:cTn>
                              </p:par>
                              <p:par>
                                <p:cTn id="256" presetID="22" presetClass="exit" presetSubtype="8" fill="hold" grpId="2" nodeType="withEffect">
                                  <p:stCondLst>
                                    <p:cond delay="0"/>
                                  </p:stCondLst>
                                  <p:childTnLst>
                                    <p:animEffect transition="out" filter="wipe(left)">
                                      <p:cBhvr>
                                        <p:cTn id="257" dur="500"/>
                                        <p:tgtEl>
                                          <p:spTgt spid="58"/>
                                        </p:tgtEl>
                                      </p:cBhvr>
                                    </p:animEffect>
                                    <p:set>
                                      <p:cBhvr>
                                        <p:cTn id="258" dur="1" fill="hold">
                                          <p:stCondLst>
                                            <p:cond delay="499"/>
                                          </p:stCondLst>
                                        </p:cTn>
                                        <p:tgtEl>
                                          <p:spTgt spid="58"/>
                                        </p:tgtEl>
                                        <p:attrNameLst>
                                          <p:attrName>style.visibility</p:attrName>
                                        </p:attrNameLst>
                                      </p:cBhvr>
                                      <p:to>
                                        <p:strVal val="hidden"/>
                                      </p:to>
                                    </p:set>
                                  </p:childTnLst>
                                </p:cTn>
                              </p:par>
                            </p:childTnLst>
                          </p:cTn>
                        </p:par>
                      </p:childTnLst>
                    </p:cTn>
                  </p:par>
                  <p:par>
                    <p:cTn id="259" fill="hold">
                      <p:stCondLst>
                        <p:cond delay="indefinite"/>
                      </p:stCondLst>
                      <p:childTnLst>
                        <p:par>
                          <p:cTn id="260" fill="hold">
                            <p:stCondLst>
                              <p:cond delay="0"/>
                            </p:stCondLst>
                            <p:childTnLst>
                              <p:par>
                                <p:cTn id="261" presetID="22" presetClass="entr" presetSubtype="1" fill="hold" grpId="0" nodeType="clickEffect">
                                  <p:stCondLst>
                                    <p:cond delay="0"/>
                                  </p:stCondLst>
                                  <p:childTnLst>
                                    <p:set>
                                      <p:cBhvr>
                                        <p:cTn id="262" dur="1" fill="hold">
                                          <p:stCondLst>
                                            <p:cond delay="0"/>
                                          </p:stCondLst>
                                        </p:cTn>
                                        <p:tgtEl>
                                          <p:spTgt spid="59"/>
                                        </p:tgtEl>
                                        <p:attrNameLst>
                                          <p:attrName>style.visibility</p:attrName>
                                        </p:attrNameLst>
                                      </p:cBhvr>
                                      <p:to>
                                        <p:strVal val="visible"/>
                                      </p:to>
                                    </p:set>
                                    <p:animEffect transition="in" filter="wipe(up)">
                                      <p:cBhvr>
                                        <p:cTn id="263" dur="500"/>
                                        <p:tgtEl>
                                          <p:spTgt spid="59"/>
                                        </p:tgtEl>
                                      </p:cBhvr>
                                    </p:animEffect>
                                  </p:childTnLst>
                                </p:cTn>
                              </p:par>
                              <p:par>
                                <p:cTn id="264" presetID="22" presetClass="entr" presetSubtype="2" fill="hold" grpId="0" nodeType="withEffect">
                                  <p:stCondLst>
                                    <p:cond delay="0"/>
                                  </p:stCondLst>
                                  <p:childTnLst>
                                    <p:set>
                                      <p:cBhvr>
                                        <p:cTn id="265" dur="1" fill="hold">
                                          <p:stCondLst>
                                            <p:cond delay="0"/>
                                          </p:stCondLst>
                                        </p:cTn>
                                        <p:tgtEl>
                                          <p:spTgt spid="60"/>
                                        </p:tgtEl>
                                        <p:attrNameLst>
                                          <p:attrName>style.visibility</p:attrName>
                                        </p:attrNameLst>
                                      </p:cBhvr>
                                      <p:to>
                                        <p:strVal val="visible"/>
                                      </p:to>
                                    </p:set>
                                    <p:animEffect transition="in" filter="wipe(right)">
                                      <p:cBhvr>
                                        <p:cTn id="266" dur="500"/>
                                        <p:tgtEl>
                                          <p:spTgt spid="60"/>
                                        </p:tgtEl>
                                      </p:cBhvr>
                                    </p:animEffect>
                                  </p:childTnLst>
                                </p:cTn>
                              </p:par>
                            </p:childTnLst>
                          </p:cTn>
                        </p:par>
                      </p:childTnLst>
                    </p:cTn>
                  </p:par>
                  <p:par>
                    <p:cTn id="267" fill="hold">
                      <p:stCondLst>
                        <p:cond delay="indefinite"/>
                      </p:stCondLst>
                      <p:childTnLst>
                        <p:par>
                          <p:cTn id="268" fill="hold">
                            <p:stCondLst>
                              <p:cond delay="0"/>
                            </p:stCondLst>
                            <p:childTnLst>
                              <p:par>
                                <p:cTn id="269" presetID="22" presetClass="exit" presetSubtype="4" fill="hold" grpId="2" nodeType="clickEffect">
                                  <p:stCondLst>
                                    <p:cond delay="0"/>
                                  </p:stCondLst>
                                  <p:childTnLst>
                                    <p:animEffect transition="out" filter="wipe(down)">
                                      <p:cBhvr>
                                        <p:cTn id="270" dur="500"/>
                                        <p:tgtEl>
                                          <p:spTgt spid="59"/>
                                        </p:tgtEl>
                                      </p:cBhvr>
                                    </p:animEffect>
                                    <p:set>
                                      <p:cBhvr>
                                        <p:cTn id="271" dur="1" fill="hold">
                                          <p:stCondLst>
                                            <p:cond delay="499"/>
                                          </p:stCondLst>
                                        </p:cTn>
                                        <p:tgtEl>
                                          <p:spTgt spid="59"/>
                                        </p:tgtEl>
                                        <p:attrNameLst>
                                          <p:attrName>style.visibility</p:attrName>
                                        </p:attrNameLst>
                                      </p:cBhvr>
                                      <p:to>
                                        <p:strVal val="hidden"/>
                                      </p:to>
                                    </p:set>
                                  </p:childTnLst>
                                </p:cTn>
                              </p:par>
                              <p:par>
                                <p:cTn id="272" presetID="22" presetClass="exit" presetSubtype="8" fill="hold" grpId="2" nodeType="withEffect">
                                  <p:stCondLst>
                                    <p:cond delay="0"/>
                                  </p:stCondLst>
                                  <p:childTnLst>
                                    <p:animEffect transition="out" filter="wipe(left)">
                                      <p:cBhvr>
                                        <p:cTn id="273" dur="500"/>
                                        <p:tgtEl>
                                          <p:spTgt spid="60"/>
                                        </p:tgtEl>
                                      </p:cBhvr>
                                    </p:animEffect>
                                    <p:set>
                                      <p:cBhvr>
                                        <p:cTn id="274" dur="1" fill="hold">
                                          <p:stCondLst>
                                            <p:cond delay="499"/>
                                          </p:stCondLst>
                                        </p:cTn>
                                        <p:tgtEl>
                                          <p:spTgt spid="60"/>
                                        </p:tgtEl>
                                        <p:attrNameLst>
                                          <p:attrName>style.visibility</p:attrName>
                                        </p:attrNameLst>
                                      </p:cBhvr>
                                      <p:to>
                                        <p:strVal val="hidden"/>
                                      </p:to>
                                    </p:set>
                                  </p:childTnLst>
                                </p:cTn>
                              </p:par>
                            </p:childTnLst>
                          </p:cTn>
                        </p:par>
                      </p:childTnLst>
                    </p:cTn>
                  </p:par>
                  <p:par>
                    <p:cTn id="275" fill="hold">
                      <p:stCondLst>
                        <p:cond delay="indefinite"/>
                      </p:stCondLst>
                      <p:childTnLst>
                        <p:par>
                          <p:cTn id="276" fill="hold">
                            <p:stCondLst>
                              <p:cond delay="0"/>
                            </p:stCondLst>
                            <p:childTnLst>
                              <p:par>
                                <p:cTn id="277" presetID="22" presetClass="entr" presetSubtype="1" fill="hold" grpId="0" nodeType="clickEffect">
                                  <p:stCondLst>
                                    <p:cond delay="0"/>
                                  </p:stCondLst>
                                  <p:childTnLst>
                                    <p:set>
                                      <p:cBhvr>
                                        <p:cTn id="278" dur="1" fill="hold">
                                          <p:stCondLst>
                                            <p:cond delay="0"/>
                                          </p:stCondLst>
                                        </p:cTn>
                                        <p:tgtEl>
                                          <p:spTgt spid="61"/>
                                        </p:tgtEl>
                                        <p:attrNameLst>
                                          <p:attrName>style.visibility</p:attrName>
                                        </p:attrNameLst>
                                      </p:cBhvr>
                                      <p:to>
                                        <p:strVal val="visible"/>
                                      </p:to>
                                    </p:set>
                                    <p:animEffect transition="in" filter="wipe(up)">
                                      <p:cBhvr>
                                        <p:cTn id="279" dur="500"/>
                                        <p:tgtEl>
                                          <p:spTgt spid="61"/>
                                        </p:tgtEl>
                                      </p:cBhvr>
                                    </p:animEffect>
                                  </p:childTnLst>
                                </p:cTn>
                              </p:par>
                              <p:par>
                                <p:cTn id="280" presetID="22" presetClass="entr" presetSubtype="2" fill="hold" grpId="0" nodeType="withEffect">
                                  <p:stCondLst>
                                    <p:cond delay="0"/>
                                  </p:stCondLst>
                                  <p:childTnLst>
                                    <p:set>
                                      <p:cBhvr>
                                        <p:cTn id="281" dur="1" fill="hold">
                                          <p:stCondLst>
                                            <p:cond delay="0"/>
                                          </p:stCondLst>
                                        </p:cTn>
                                        <p:tgtEl>
                                          <p:spTgt spid="62"/>
                                        </p:tgtEl>
                                        <p:attrNameLst>
                                          <p:attrName>style.visibility</p:attrName>
                                        </p:attrNameLst>
                                      </p:cBhvr>
                                      <p:to>
                                        <p:strVal val="visible"/>
                                      </p:to>
                                    </p:set>
                                    <p:animEffect transition="in" filter="wipe(right)">
                                      <p:cBhvr>
                                        <p:cTn id="282" dur="500"/>
                                        <p:tgtEl>
                                          <p:spTgt spid="62"/>
                                        </p:tgtEl>
                                      </p:cBhvr>
                                    </p:animEffect>
                                  </p:childTnLst>
                                </p:cTn>
                              </p:par>
                            </p:childTnLst>
                          </p:cTn>
                        </p:par>
                      </p:childTnLst>
                    </p:cTn>
                  </p:par>
                  <p:par>
                    <p:cTn id="283" fill="hold">
                      <p:stCondLst>
                        <p:cond delay="indefinite"/>
                      </p:stCondLst>
                      <p:childTnLst>
                        <p:par>
                          <p:cTn id="284" fill="hold">
                            <p:stCondLst>
                              <p:cond delay="0"/>
                            </p:stCondLst>
                            <p:childTnLst>
                              <p:par>
                                <p:cTn id="285" presetID="22" presetClass="exit" presetSubtype="4" fill="hold" grpId="2" nodeType="clickEffect">
                                  <p:stCondLst>
                                    <p:cond delay="0"/>
                                  </p:stCondLst>
                                  <p:childTnLst>
                                    <p:animEffect transition="out" filter="wipe(down)">
                                      <p:cBhvr>
                                        <p:cTn id="286" dur="500"/>
                                        <p:tgtEl>
                                          <p:spTgt spid="61"/>
                                        </p:tgtEl>
                                      </p:cBhvr>
                                    </p:animEffect>
                                    <p:set>
                                      <p:cBhvr>
                                        <p:cTn id="287" dur="1" fill="hold">
                                          <p:stCondLst>
                                            <p:cond delay="499"/>
                                          </p:stCondLst>
                                        </p:cTn>
                                        <p:tgtEl>
                                          <p:spTgt spid="61"/>
                                        </p:tgtEl>
                                        <p:attrNameLst>
                                          <p:attrName>style.visibility</p:attrName>
                                        </p:attrNameLst>
                                      </p:cBhvr>
                                      <p:to>
                                        <p:strVal val="hidden"/>
                                      </p:to>
                                    </p:set>
                                  </p:childTnLst>
                                </p:cTn>
                              </p:par>
                              <p:par>
                                <p:cTn id="288" presetID="22" presetClass="exit" presetSubtype="8" fill="hold" grpId="2" nodeType="withEffect">
                                  <p:stCondLst>
                                    <p:cond delay="0"/>
                                  </p:stCondLst>
                                  <p:childTnLst>
                                    <p:animEffect transition="out" filter="wipe(left)">
                                      <p:cBhvr>
                                        <p:cTn id="289" dur="500"/>
                                        <p:tgtEl>
                                          <p:spTgt spid="62"/>
                                        </p:tgtEl>
                                      </p:cBhvr>
                                    </p:animEffect>
                                    <p:set>
                                      <p:cBhvr>
                                        <p:cTn id="290" dur="1" fill="hold">
                                          <p:stCondLst>
                                            <p:cond delay="499"/>
                                          </p:stCondLst>
                                        </p:cTn>
                                        <p:tgtEl>
                                          <p:spTgt spid="6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bldLvl="0" animBg="1"/>
      <p:bldP spid="43" grpId="1" animBg="1"/>
      <p:bldP spid="43" grpId="2" bldLvl="0" animBg="1"/>
      <p:bldP spid="8" grpId="0" bldLvl="0" animBg="1"/>
      <p:bldP spid="8" grpId="1" animBg="1"/>
      <p:bldP spid="8" grpId="2" bldLvl="0" animBg="1"/>
      <p:bldP spid="11" grpId="0" bldLvl="0" animBg="1"/>
      <p:bldP spid="11" grpId="1" animBg="1"/>
      <p:bldP spid="11" grpId="2" bldLvl="0" animBg="1"/>
      <p:bldP spid="12" grpId="0" bldLvl="0" animBg="1"/>
      <p:bldP spid="12" grpId="1" animBg="1"/>
      <p:bldP spid="12" grpId="2" bldLvl="0" animBg="1"/>
      <p:bldP spid="13" grpId="0" bldLvl="0" animBg="1"/>
      <p:bldP spid="13" grpId="1" animBg="1"/>
      <p:bldP spid="13" grpId="2" bldLvl="0" animBg="1"/>
      <p:bldP spid="15" grpId="0" bldLvl="0" animBg="1"/>
      <p:bldP spid="15" grpId="1" animBg="1"/>
      <p:bldP spid="15" grpId="2" bldLvl="0" animBg="1"/>
      <p:bldP spid="16" grpId="0" bldLvl="0" animBg="1"/>
      <p:bldP spid="16" grpId="1" animBg="1"/>
      <p:bldP spid="16" grpId="2" bldLvl="0" animBg="1"/>
      <p:bldP spid="17" grpId="0" bldLvl="0" animBg="1"/>
      <p:bldP spid="17" grpId="1" animBg="1"/>
      <p:bldP spid="17" grpId="2" bldLvl="0" animBg="1"/>
      <p:bldP spid="19" grpId="0" bldLvl="0" animBg="1"/>
      <p:bldP spid="19" grpId="1" animBg="1"/>
      <p:bldP spid="19" grpId="2" bldLvl="0" animBg="1"/>
      <p:bldP spid="20" grpId="0" bldLvl="0" animBg="1"/>
      <p:bldP spid="20" grpId="1" animBg="1"/>
      <p:bldP spid="20" grpId="2" bldLvl="0" animBg="1"/>
      <p:bldP spid="21" grpId="0" bldLvl="0" animBg="1"/>
      <p:bldP spid="21" grpId="1" animBg="1"/>
      <p:bldP spid="21" grpId="2" bldLvl="0" animBg="1"/>
      <p:bldP spid="22" grpId="0" bldLvl="0" animBg="1"/>
      <p:bldP spid="22" grpId="1" animBg="1"/>
      <p:bldP spid="22" grpId="2" bldLvl="0" animBg="1"/>
      <p:bldP spid="23" grpId="0" bldLvl="0" animBg="1"/>
      <p:bldP spid="23" grpId="1" animBg="1"/>
      <p:bldP spid="23" grpId="2" bldLvl="0" animBg="1"/>
      <p:bldP spid="24" grpId="0" bldLvl="0" animBg="1"/>
      <p:bldP spid="24" grpId="1" animBg="1"/>
      <p:bldP spid="24" grpId="2" bldLvl="0" animBg="1"/>
      <p:bldP spid="25" grpId="0" bldLvl="0" animBg="1"/>
      <p:bldP spid="25" grpId="1" animBg="1"/>
      <p:bldP spid="25" grpId="2" bldLvl="0" animBg="1"/>
      <p:bldP spid="26" grpId="0" bldLvl="0" animBg="1"/>
      <p:bldP spid="26" grpId="1" animBg="1"/>
      <p:bldP spid="26" grpId="2" bldLvl="0" animBg="1"/>
      <p:bldP spid="27" grpId="0" bldLvl="0" animBg="1"/>
      <p:bldP spid="27" grpId="1" animBg="1"/>
      <p:bldP spid="27" grpId="2" bldLvl="0" animBg="1"/>
      <p:bldP spid="28" grpId="0" bldLvl="0" animBg="1"/>
      <p:bldP spid="28" grpId="1" animBg="1"/>
      <p:bldP spid="28" grpId="2" bldLvl="0" animBg="1"/>
      <p:bldP spid="29" grpId="0" bldLvl="0" animBg="1"/>
      <p:bldP spid="29" grpId="1" animBg="1"/>
      <p:bldP spid="29" grpId="2" bldLvl="0" animBg="1"/>
      <p:bldP spid="31" grpId="0" bldLvl="0" animBg="1"/>
      <p:bldP spid="31" grpId="1" animBg="1"/>
      <p:bldP spid="31" grpId="2" bldLvl="0" animBg="1"/>
      <p:bldP spid="32" grpId="0" bldLvl="0" animBg="1"/>
      <p:bldP spid="32" grpId="1" animBg="1"/>
      <p:bldP spid="32" grpId="2" bldLvl="0" animBg="1"/>
      <p:bldP spid="33" grpId="0" bldLvl="0" animBg="1"/>
      <p:bldP spid="33" grpId="1" animBg="1"/>
      <p:bldP spid="33" grpId="2" bldLvl="0" animBg="1"/>
      <p:bldP spid="34" grpId="0" bldLvl="0" animBg="1"/>
      <p:bldP spid="34" grpId="1" animBg="1"/>
      <p:bldP spid="34" grpId="2" bldLvl="0" animBg="1"/>
      <p:bldP spid="36" grpId="0" bldLvl="0" animBg="1"/>
      <p:bldP spid="36" grpId="1" animBg="1"/>
      <p:bldP spid="36" grpId="2" bldLvl="0" animBg="1"/>
      <p:bldP spid="37" grpId="0" bldLvl="0" animBg="1"/>
      <p:bldP spid="37" grpId="1" animBg="1"/>
      <p:bldP spid="37" grpId="2" bldLvl="0" animBg="1"/>
      <p:bldP spid="51" grpId="0" bldLvl="0" animBg="1"/>
      <p:bldP spid="51" grpId="1" animBg="1"/>
      <p:bldP spid="51" grpId="2" bldLvl="0" animBg="1"/>
      <p:bldP spid="52" grpId="0" bldLvl="0" animBg="1"/>
      <p:bldP spid="52" grpId="1" animBg="1"/>
      <p:bldP spid="52" grpId="2" bldLvl="0" animBg="1"/>
      <p:bldP spid="53" grpId="0" bldLvl="0" animBg="1"/>
      <p:bldP spid="53" grpId="1" animBg="1"/>
      <p:bldP spid="53" grpId="2" bldLvl="0" animBg="1"/>
      <p:bldP spid="54" grpId="0" bldLvl="0" animBg="1"/>
      <p:bldP spid="54" grpId="1" animBg="1"/>
      <p:bldP spid="54" grpId="2" bldLvl="0" animBg="1"/>
      <p:bldP spid="55" grpId="0" bldLvl="0" animBg="1"/>
      <p:bldP spid="55" grpId="1" animBg="1"/>
      <p:bldP spid="55" grpId="2" bldLvl="0" animBg="1"/>
      <p:bldP spid="57" grpId="0" bldLvl="0" animBg="1"/>
      <p:bldP spid="57" grpId="1" animBg="1"/>
      <p:bldP spid="57" grpId="2" bldLvl="0" animBg="1"/>
      <p:bldP spid="58" grpId="0" bldLvl="0" animBg="1"/>
      <p:bldP spid="58" grpId="1" animBg="1"/>
      <p:bldP spid="58" grpId="2" bldLvl="0" animBg="1"/>
      <p:bldP spid="59" grpId="0" bldLvl="0" animBg="1"/>
      <p:bldP spid="59" grpId="1" animBg="1"/>
      <p:bldP spid="59" grpId="2" bldLvl="0" animBg="1"/>
      <p:bldP spid="60" grpId="0" bldLvl="0" animBg="1"/>
      <p:bldP spid="60" grpId="1" animBg="1"/>
      <p:bldP spid="60" grpId="2" bldLvl="0" animBg="1"/>
      <p:bldP spid="61" grpId="0" bldLvl="0" animBg="1"/>
      <p:bldP spid="61" grpId="1" animBg="1"/>
      <p:bldP spid="61" grpId="2" bldLvl="0" animBg="1"/>
      <p:bldP spid="62" grpId="0" bldLvl="0" animBg="1"/>
      <p:bldP spid="62" grpId="1" animBg="1"/>
      <p:bldP spid="62" grpId="2" bldLvl="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9"/>
          <p:cNvSpPr txBox="1"/>
          <p:nvPr/>
        </p:nvSpPr>
        <p:spPr>
          <a:xfrm>
            <a:off x="975360" y="318770"/>
            <a:ext cx="11206480" cy="44196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600" b="1" kern="1200">
                <a:solidFill>
                  <a:schemeClr val="accent2">
                    <a:lumMod val="75000"/>
                  </a:schemeClr>
                </a:solidFill>
                <a:latin typeface="Arial" panose="020B0604020202020204" pitchFamily="34" charset="0"/>
                <a:ea typeface="Microsoft YaHei" panose="020B0503020204020204" pitchFamily="34" charset="-122"/>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b="1" kern="1200">
                <a:solidFill>
                  <a:schemeClr val="accent1"/>
                </a:solidFill>
                <a:latin typeface="+mj-ea"/>
                <a:ea typeface="+mj-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3200" b="1" i="0" u="none" strike="noStrike" kern="1200" cap="none" spc="0" normalizeH="0" baseline="0" noProof="0">
                <a:ln>
                  <a:noFill/>
                </a:ln>
                <a:solidFill>
                  <a:srgbClr val="07A7AF"/>
                </a:solidFill>
                <a:effectLst/>
                <a:uLnTx/>
                <a:uFillTx/>
                <a:latin typeface="Arial" panose="020B0604020202020204" pitchFamily="34" charset="0"/>
                <a:ea typeface="Microsoft YaHei" panose="020B0503020204020204" pitchFamily="34" charset="-122"/>
                <a:cs typeface="+mn-cs"/>
              </a:rPr>
              <a:t>Section Headers</a:t>
            </a:r>
            <a:endParaRPr kumimoji="0" lang="en-US" altLang="zh-CN" sz="3200" b="1" i="0" u="none" strike="noStrike" kern="1200" cap="none" spc="0" normalizeH="0" baseline="0" noProof="0">
              <a:ln>
                <a:noFill/>
              </a:ln>
              <a:solidFill>
                <a:srgbClr val="07A7AF"/>
              </a:solidFill>
              <a:effectLst/>
              <a:uLnTx/>
              <a:uFillTx/>
              <a:latin typeface="Arial" panose="020B0604020202020204" pitchFamily="34" charset="0"/>
              <a:ea typeface="Microsoft YaHei" panose="020B0503020204020204" pitchFamily="34" charset="-122"/>
              <a:cs typeface="+mn-cs"/>
            </a:endParaRPr>
          </a:p>
        </p:txBody>
      </p:sp>
      <p:grpSp>
        <p:nvGrpSpPr>
          <p:cNvPr id="3" name="组合 2"/>
          <p:cNvGrpSpPr/>
          <p:nvPr/>
        </p:nvGrpSpPr>
        <p:grpSpPr>
          <a:xfrm>
            <a:off x="1778000" y="1073150"/>
            <a:ext cx="9017000" cy="5321300"/>
            <a:chOff x="2097" y="1690"/>
            <a:chExt cx="14200" cy="8380"/>
          </a:xfrm>
        </p:grpSpPr>
        <p:sp>
          <p:nvSpPr>
            <p:cNvPr id="5" name="圆角矩形 4"/>
            <p:cNvSpPr/>
            <p:nvPr>
              <p:custDataLst>
                <p:tags r:id="rId1"/>
              </p:custDataLst>
            </p:nvPr>
          </p:nvSpPr>
          <p:spPr>
            <a:xfrm>
              <a:off x="2097" y="1690"/>
              <a:ext cx="14200" cy="8380"/>
            </a:xfrm>
            <a:prstGeom prst="roundRect">
              <a:avLst/>
            </a:prstGeom>
            <a:solidFill>
              <a:srgbClr val="07A7AF">
                <a:alpha val="10000"/>
              </a:srgbClr>
            </a:solidFill>
            <a:ln>
              <a:solidFill>
                <a:srgbClr val="07A7A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 Box 8" descr="7b0a202020202262756c6c6574223a20227b5c2263617465676f727949645c223a31303030352c5c2274656d706c61746549645c223a32303233313332387d222c0a20202020227461726765744964223a202270726f636573734f6e6c696e6542756c6c6574220a7d0a"/>
            <p:cNvSpPr txBox="1">
              <a:spLocks noChangeArrowheads="1"/>
            </p:cNvSpPr>
            <p:nvPr>
              <p:custDataLst>
                <p:tags r:id="rId2"/>
              </p:custDataLst>
            </p:nvPr>
          </p:nvSpPr>
          <p:spPr bwMode="auto">
            <a:xfrm>
              <a:off x="2851" y="2043"/>
              <a:ext cx="12692" cy="76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8100" indent="0" fontAlgn="auto">
                <a:lnSpc>
                  <a:spcPts val="2500"/>
                </a:lnSpc>
                <a:spcBef>
                  <a:spcPts val="0"/>
                </a:spcBef>
                <a:buClrTx/>
                <a:buSzPct val="200000"/>
                <a:buNone/>
              </a:pPr>
              <a:r>
                <a:rPr lang="en-US" altLang="zh-CN" sz="2200" b="0" dirty="0">
                  <a:latin typeface="Times New Roman" panose="02020603050405020304" charset="0"/>
                  <a:cs typeface="Times New Roman" panose="02020603050405020304" charset="0"/>
                  <a:sym typeface="微软雅黑 Light" panose="020B0502040204020203" charset="-122"/>
                </a:rPr>
                <a:t>typedef struct _IMAGE_SECTION_HEADER {</a:t>
              </a:r>
              <a:endParaRPr lang="en-US" altLang="zh-CN" sz="2200" b="0" dirty="0">
                <a:latin typeface="Times New Roman" panose="02020603050405020304" charset="0"/>
                <a:cs typeface="Times New Roman" panose="02020603050405020304" charset="0"/>
                <a:sym typeface="微软雅黑 Light" panose="020B0502040204020203" charset="-122"/>
              </a:endParaRPr>
            </a:p>
            <a:p>
              <a:pPr marL="38100" indent="0" fontAlgn="auto">
                <a:lnSpc>
                  <a:spcPts val="2500"/>
                </a:lnSpc>
                <a:spcBef>
                  <a:spcPts val="0"/>
                </a:spcBef>
                <a:buClrTx/>
                <a:buSzPct val="200000"/>
                <a:buNone/>
              </a:pPr>
              <a:r>
                <a:rPr lang="en-US" altLang="zh-CN" sz="2200" b="0" dirty="0">
                  <a:latin typeface="Times New Roman" panose="02020603050405020304" charset="0"/>
                  <a:cs typeface="Times New Roman" panose="02020603050405020304" charset="0"/>
                  <a:sym typeface="微软雅黑 Light" panose="020B0502040204020203" charset="-122"/>
                </a:rPr>
                <a:t>    BYTE    Name[IMAGE_SIZEOF_SHORT_NAME];</a:t>
              </a:r>
              <a:endParaRPr lang="en-US" altLang="zh-CN" sz="2200" b="0" dirty="0">
                <a:latin typeface="Times New Roman" panose="02020603050405020304" charset="0"/>
                <a:cs typeface="Times New Roman" panose="02020603050405020304" charset="0"/>
                <a:sym typeface="微软雅黑 Light" panose="020B0502040204020203" charset="-122"/>
              </a:endParaRPr>
            </a:p>
            <a:p>
              <a:pPr marL="38100" indent="0" fontAlgn="auto">
                <a:lnSpc>
                  <a:spcPts val="2500"/>
                </a:lnSpc>
                <a:spcBef>
                  <a:spcPts val="0"/>
                </a:spcBef>
                <a:buClrTx/>
                <a:buSzPct val="200000"/>
                <a:buNone/>
              </a:pPr>
              <a:r>
                <a:rPr lang="en-US" altLang="zh-CN" sz="2200" b="0" dirty="0">
                  <a:latin typeface="Times New Roman" panose="02020603050405020304" charset="0"/>
                  <a:cs typeface="Times New Roman" panose="02020603050405020304" charset="0"/>
                  <a:sym typeface="微软雅黑 Light" panose="020B0502040204020203" charset="-122"/>
                </a:rPr>
                <a:t>    union {</a:t>
              </a:r>
              <a:endParaRPr lang="en-US" altLang="zh-CN" sz="2200" b="0" dirty="0">
                <a:latin typeface="Times New Roman" panose="02020603050405020304" charset="0"/>
                <a:cs typeface="Times New Roman" panose="02020603050405020304" charset="0"/>
                <a:sym typeface="微软雅黑 Light" panose="020B0502040204020203" charset="-122"/>
              </a:endParaRPr>
            </a:p>
            <a:p>
              <a:pPr marL="38100" indent="0" fontAlgn="auto">
                <a:lnSpc>
                  <a:spcPts val="2500"/>
                </a:lnSpc>
                <a:spcBef>
                  <a:spcPts val="0"/>
                </a:spcBef>
                <a:buClrTx/>
                <a:buSzPct val="200000"/>
                <a:buNone/>
              </a:pPr>
              <a:r>
                <a:rPr lang="en-US" altLang="zh-CN" sz="2200" b="0" dirty="0">
                  <a:latin typeface="Times New Roman" panose="02020603050405020304" charset="0"/>
                  <a:cs typeface="Times New Roman" panose="02020603050405020304" charset="0"/>
                  <a:sym typeface="微软雅黑 Light" panose="020B0502040204020203" charset="-122"/>
                </a:rPr>
                <a:t>            DWORD   PhysicalAddress;</a:t>
              </a:r>
              <a:endParaRPr lang="en-US" altLang="zh-CN" sz="2200" b="0" dirty="0">
                <a:latin typeface="Times New Roman" panose="02020603050405020304" charset="0"/>
                <a:cs typeface="Times New Roman" panose="02020603050405020304" charset="0"/>
                <a:sym typeface="微软雅黑 Light" panose="020B0502040204020203" charset="-122"/>
              </a:endParaRPr>
            </a:p>
            <a:p>
              <a:pPr marL="38100" indent="0" fontAlgn="auto">
                <a:lnSpc>
                  <a:spcPts val="2500"/>
                </a:lnSpc>
                <a:spcBef>
                  <a:spcPts val="0"/>
                </a:spcBef>
                <a:buClrTx/>
                <a:buSzPct val="200000"/>
                <a:buNone/>
              </a:pPr>
              <a:r>
                <a:rPr lang="en-US" altLang="zh-CN" sz="2200" b="0" dirty="0">
                  <a:latin typeface="Times New Roman" panose="02020603050405020304" charset="0"/>
                  <a:cs typeface="Times New Roman" panose="02020603050405020304" charset="0"/>
                  <a:sym typeface="微软雅黑 Light" panose="020B0502040204020203" charset="-122"/>
                </a:rPr>
                <a:t>            DWORD   VirtualSize;</a:t>
              </a:r>
              <a:endParaRPr lang="en-US" altLang="zh-CN" sz="2200" b="0" dirty="0">
                <a:latin typeface="Times New Roman" panose="02020603050405020304" charset="0"/>
                <a:cs typeface="Times New Roman" panose="02020603050405020304" charset="0"/>
                <a:sym typeface="微软雅黑 Light" panose="020B0502040204020203" charset="-122"/>
              </a:endParaRPr>
            </a:p>
            <a:p>
              <a:pPr marL="38100" indent="0" fontAlgn="auto">
                <a:lnSpc>
                  <a:spcPts val="2500"/>
                </a:lnSpc>
                <a:spcBef>
                  <a:spcPts val="0"/>
                </a:spcBef>
                <a:buClrTx/>
                <a:buSzPct val="200000"/>
                <a:buNone/>
              </a:pPr>
              <a:r>
                <a:rPr lang="en-US" altLang="zh-CN" sz="2200" b="0" dirty="0">
                  <a:latin typeface="Times New Roman" panose="02020603050405020304" charset="0"/>
                  <a:cs typeface="Times New Roman" panose="02020603050405020304" charset="0"/>
                  <a:sym typeface="微软雅黑 Light" panose="020B0502040204020203" charset="-122"/>
                </a:rPr>
                <a:t>    } Misc;</a:t>
              </a:r>
              <a:endParaRPr lang="en-US" altLang="zh-CN" sz="2200" b="0" dirty="0">
                <a:latin typeface="Times New Roman" panose="02020603050405020304" charset="0"/>
                <a:cs typeface="Times New Roman" panose="02020603050405020304" charset="0"/>
                <a:sym typeface="微软雅黑 Light" panose="020B0502040204020203" charset="-122"/>
              </a:endParaRPr>
            </a:p>
            <a:p>
              <a:pPr marL="38100" indent="0" fontAlgn="auto">
                <a:lnSpc>
                  <a:spcPts val="2500"/>
                </a:lnSpc>
                <a:spcBef>
                  <a:spcPts val="0"/>
                </a:spcBef>
                <a:buClrTx/>
                <a:buSzPct val="200000"/>
                <a:buNone/>
              </a:pPr>
              <a:r>
                <a:rPr lang="en-US" altLang="zh-CN" sz="2200" b="0" dirty="0">
                  <a:latin typeface="Times New Roman" panose="02020603050405020304" charset="0"/>
                  <a:cs typeface="Times New Roman" panose="02020603050405020304" charset="0"/>
                  <a:sym typeface="微软雅黑 Light" panose="020B0502040204020203" charset="-122"/>
                </a:rPr>
                <a:t>    DWORD   VirtualAddress;</a:t>
              </a:r>
              <a:endParaRPr lang="en-US" altLang="zh-CN" sz="2200" b="0" dirty="0">
                <a:latin typeface="Times New Roman" panose="02020603050405020304" charset="0"/>
                <a:cs typeface="Times New Roman" panose="02020603050405020304" charset="0"/>
                <a:sym typeface="微软雅黑 Light" panose="020B0502040204020203" charset="-122"/>
              </a:endParaRPr>
            </a:p>
            <a:p>
              <a:pPr marL="38100" indent="0" fontAlgn="auto">
                <a:lnSpc>
                  <a:spcPts val="2500"/>
                </a:lnSpc>
                <a:spcBef>
                  <a:spcPts val="0"/>
                </a:spcBef>
                <a:buClrTx/>
                <a:buSzPct val="200000"/>
                <a:buNone/>
              </a:pPr>
              <a:r>
                <a:rPr lang="en-US" altLang="zh-CN" sz="2200" b="0" dirty="0">
                  <a:latin typeface="Times New Roman" panose="02020603050405020304" charset="0"/>
                  <a:cs typeface="Times New Roman" panose="02020603050405020304" charset="0"/>
                  <a:sym typeface="微软雅黑 Light" panose="020B0502040204020203" charset="-122"/>
                </a:rPr>
                <a:t>    DWORD   SizeOfRawData;</a:t>
              </a:r>
              <a:endParaRPr lang="en-US" altLang="zh-CN" sz="2200" b="0" dirty="0">
                <a:latin typeface="Times New Roman" panose="02020603050405020304" charset="0"/>
                <a:cs typeface="Times New Roman" panose="02020603050405020304" charset="0"/>
                <a:sym typeface="微软雅黑 Light" panose="020B0502040204020203" charset="-122"/>
              </a:endParaRPr>
            </a:p>
            <a:p>
              <a:pPr marL="38100" indent="0" fontAlgn="auto">
                <a:lnSpc>
                  <a:spcPts val="2500"/>
                </a:lnSpc>
                <a:spcBef>
                  <a:spcPts val="0"/>
                </a:spcBef>
                <a:buClrTx/>
                <a:buSzPct val="200000"/>
                <a:buNone/>
              </a:pPr>
              <a:r>
                <a:rPr lang="en-US" altLang="zh-CN" sz="2200" b="0" dirty="0">
                  <a:latin typeface="Times New Roman" panose="02020603050405020304" charset="0"/>
                  <a:cs typeface="Times New Roman" panose="02020603050405020304" charset="0"/>
                  <a:sym typeface="微软雅黑 Light" panose="020B0502040204020203" charset="-122"/>
                </a:rPr>
                <a:t>    DWORD   PointerToRawData;</a:t>
              </a:r>
              <a:endParaRPr lang="en-US" altLang="zh-CN" sz="2200" b="0" dirty="0">
                <a:latin typeface="Times New Roman" panose="02020603050405020304" charset="0"/>
                <a:cs typeface="Times New Roman" panose="02020603050405020304" charset="0"/>
                <a:sym typeface="微软雅黑 Light" panose="020B0502040204020203" charset="-122"/>
              </a:endParaRPr>
            </a:p>
            <a:p>
              <a:pPr marL="38100" indent="0" fontAlgn="auto">
                <a:lnSpc>
                  <a:spcPts val="2500"/>
                </a:lnSpc>
                <a:spcBef>
                  <a:spcPts val="0"/>
                </a:spcBef>
                <a:buClrTx/>
                <a:buSzPct val="200000"/>
                <a:buNone/>
              </a:pPr>
              <a:r>
                <a:rPr lang="en-US" altLang="zh-CN" sz="2200" b="0" dirty="0">
                  <a:latin typeface="Times New Roman" panose="02020603050405020304" charset="0"/>
                  <a:cs typeface="Times New Roman" panose="02020603050405020304" charset="0"/>
                  <a:sym typeface="微软雅黑 Light" panose="020B0502040204020203" charset="-122"/>
                </a:rPr>
                <a:t>    DWORD   PointerToRelocations;</a:t>
              </a:r>
              <a:endParaRPr lang="en-US" altLang="zh-CN" sz="2200" b="0" dirty="0">
                <a:latin typeface="Times New Roman" panose="02020603050405020304" charset="0"/>
                <a:cs typeface="Times New Roman" panose="02020603050405020304" charset="0"/>
                <a:sym typeface="微软雅黑 Light" panose="020B0502040204020203" charset="-122"/>
              </a:endParaRPr>
            </a:p>
            <a:p>
              <a:pPr marL="38100" indent="0" fontAlgn="auto">
                <a:lnSpc>
                  <a:spcPts val="2500"/>
                </a:lnSpc>
                <a:spcBef>
                  <a:spcPts val="0"/>
                </a:spcBef>
                <a:buClrTx/>
                <a:buSzPct val="200000"/>
                <a:buNone/>
              </a:pPr>
              <a:r>
                <a:rPr lang="en-US" altLang="zh-CN" sz="2200" b="0" dirty="0">
                  <a:latin typeface="Times New Roman" panose="02020603050405020304" charset="0"/>
                  <a:cs typeface="Times New Roman" panose="02020603050405020304" charset="0"/>
                  <a:sym typeface="微软雅黑 Light" panose="020B0502040204020203" charset="-122"/>
                </a:rPr>
                <a:t>    DWORD   PointerToLinenumbers;</a:t>
              </a:r>
              <a:endParaRPr lang="en-US" altLang="zh-CN" sz="2200" b="0" dirty="0">
                <a:latin typeface="Times New Roman" panose="02020603050405020304" charset="0"/>
                <a:cs typeface="Times New Roman" panose="02020603050405020304" charset="0"/>
                <a:sym typeface="微软雅黑 Light" panose="020B0502040204020203" charset="-122"/>
              </a:endParaRPr>
            </a:p>
            <a:p>
              <a:pPr marL="38100" indent="0" fontAlgn="auto">
                <a:lnSpc>
                  <a:spcPts val="2500"/>
                </a:lnSpc>
                <a:spcBef>
                  <a:spcPts val="0"/>
                </a:spcBef>
                <a:buClrTx/>
                <a:buSzPct val="200000"/>
                <a:buNone/>
              </a:pPr>
              <a:r>
                <a:rPr lang="en-US" altLang="zh-CN" sz="2200" b="0" dirty="0">
                  <a:latin typeface="Times New Roman" panose="02020603050405020304" charset="0"/>
                  <a:cs typeface="Times New Roman" panose="02020603050405020304" charset="0"/>
                  <a:sym typeface="微软雅黑 Light" panose="020B0502040204020203" charset="-122"/>
                </a:rPr>
                <a:t>    WORD    NumberOfRelocations;</a:t>
              </a:r>
              <a:endParaRPr lang="en-US" altLang="zh-CN" sz="2200" b="0" dirty="0">
                <a:latin typeface="Times New Roman" panose="02020603050405020304" charset="0"/>
                <a:cs typeface="Times New Roman" panose="02020603050405020304" charset="0"/>
                <a:sym typeface="微软雅黑 Light" panose="020B0502040204020203" charset="-122"/>
              </a:endParaRPr>
            </a:p>
            <a:p>
              <a:pPr marL="38100" indent="0" fontAlgn="auto">
                <a:lnSpc>
                  <a:spcPts val="2500"/>
                </a:lnSpc>
                <a:spcBef>
                  <a:spcPts val="0"/>
                </a:spcBef>
                <a:buClrTx/>
                <a:buSzPct val="200000"/>
                <a:buNone/>
              </a:pPr>
              <a:r>
                <a:rPr lang="en-US" altLang="zh-CN" sz="2200" b="0" dirty="0">
                  <a:latin typeface="Times New Roman" panose="02020603050405020304" charset="0"/>
                  <a:cs typeface="Times New Roman" panose="02020603050405020304" charset="0"/>
                  <a:sym typeface="微软雅黑 Light" panose="020B0502040204020203" charset="-122"/>
                </a:rPr>
                <a:t>    WORD    NumberOfLinenumbers;</a:t>
              </a:r>
              <a:endParaRPr lang="en-US" altLang="zh-CN" sz="2200" b="0" dirty="0">
                <a:latin typeface="Times New Roman" panose="02020603050405020304" charset="0"/>
                <a:cs typeface="Times New Roman" panose="02020603050405020304" charset="0"/>
                <a:sym typeface="微软雅黑 Light" panose="020B0502040204020203" charset="-122"/>
              </a:endParaRPr>
            </a:p>
            <a:p>
              <a:pPr marL="38100" indent="0" fontAlgn="auto">
                <a:lnSpc>
                  <a:spcPts val="2500"/>
                </a:lnSpc>
                <a:spcBef>
                  <a:spcPts val="0"/>
                </a:spcBef>
                <a:buClrTx/>
                <a:buSzPct val="200000"/>
                <a:buNone/>
              </a:pPr>
              <a:r>
                <a:rPr lang="en-US" altLang="zh-CN" sz="2200" b="0" dirty="0">
                  <a:latin typeface="Times New Roman" panose="02020603050405020304" charset="0"/>
                  <a:cs typeface="Times New Roman" panose="02020603050405020304" charset="0"/>
                  <a:sym typeface="微软雅黑 Light" panose="020B0502040204020203" charset="-122"/>
                </a:rPr>
                <a:t>    DWORD   Characteristics;</a:t>
              </a:r>
              <a:endParaRPr lang="en-US" altLang="zh-CN" sz="2200" b="0" dirty="0">
                <a:latin typeface="Times New Roman" panose="02020603050405020304" charset="0"/>
                <a:cs typeface="Times New Roman" panose="02020603050405020304" charset="0"/>
                <a:sym typeface="微软雅黑 Light" panose="020B0502040204020203" charset="-122"/>
              </a:endParaRPr>
            </a:p>
            <a:p>
              <a:pPr marL="38100" indent="0" fontAlgn="auto">
                <a:lnSpc>
                  <a:spcPts val="2500"/>
                </a:lnSpc>
                <a:spcBef>
                  <a:spcPts val="0"/>
                </a:spcBef>
                <a:buClrTx/>
                <a:buSzPct val="200000"/>
                <a:buNone/>
              </a:pPr>
              <a:r>
                <a:rPr lang="en-US" altLang="zh-CN" sz="2200" b="0" dirty="0">
                  <a:latin typeface="Times New Roman" panose="02020603050405020304" charset="0"/>
                  <a:cs typeface="Times New Roman" panose="02020603050405020304" charset="0"/>
                  <a:sym typeface="微软雅黑 Light" panose="020B0502040204020203" charset="-122"/>
                </a:rPr>
                <a:t>} IMAGE_SECTION_HEADER, *PIMAGE_SECTION_HEADER;</a:t>
              </a:r>
              <a:endParaRPr lang="en-US" altLang="zh-CN" sz="2200" b="0" dirty="0">
                <a:latin typeface="Times New Roman" panose="02020603050405020304" charset="0"/>
                <a:cs typeface="Times New Roman" panose="02020603050405020304" charset="0"/>
                <a:sym typeface="微软雅黑 Light" panose="020B0502040204020203" charset="-122"/>
              </a:endParaRPr>
            </a:p>
          </p:txBody>
        </p:sp>
      </p:grpSp>
      <p:pic>
        <p:nvPicPr>
          <p:cNvPr id="7" name="http://photo-static-api.fotomore.com/creative/vcg/400/new/VCG211242571517.jpg" descr="&amp;pky07110154081_sjzg_VCG211242571517&amp;2&amp;src_rpledit_likech&amp;"/>
          <p:cNvPicPr>
            <a:picLocks noChangeAspect="1"/>
          </p:cNvPicPr>
          <p:nvPr>
            <p:custDataLst>
              <p:tags r:id="rId3"/>
            </p:custDataLst>
          </p:nvPr>
        </p:nvPicPr>
        <p:blipFill>
          <a:blip r:embed="rId4">
            <a:clrChange>
              <a:clrFrom>
                <a:srgbClr val="FFFFFF">
                  <a:alpha val="100000"/>
                </a:srgbClr>
              </a:clrFrom>
              <a:clrTo>
                <a:srgbClr val="FFFFFF">
                  <a:alpha val="100000"/>
                  <a:alpha val="0"/>
                </a:srgbClr>
              </a:clrTo>
            </a:clrChange>
          </a:blip>
          <a:srcRect b="48446"/>
          <a:stretch>
            <a:fillRect/>
          </a:stretch>
        </p:blipFill>
        <p:spPr>
          <a:xfrm>
            <a:off x="242570" y="4784725"/>
            <a:ext cx="1510313" cy="1800000"/>
          </a:xfrm>
          <a:prstGeom prst="rect">
            <a:avLst/>
          </a:prstGeom>
        </p:spPr>
      </p:pic>
    </p:spTree>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p:cNvPicPr>
            <a:picLocks noChangeAspect="1"/>
          </p:cNvPicPr>
          <p:nvPr>
            <p:custDataLst>
              <p:tags r:id="rId1"/>
            </p:custDataLst>
          </p:nvPr>
        </p:nvPicPr>
        <p:blipFill>
          <a:blip r:embed="rId2"/>
          <a:stretch>
            <a:fillRect/>
          </a:stretch>
        </p:blipFill>
        <p:spPr>
          <a:xfrm>
            <a:off x="1788160" y="206375"/>
            <a:ext cx="4680000" cy="6504473"/>
          </a:xfrm>
          <a:prstGeom prst="rect">
            <a:avLst/>
          </a:prstGeom>
          <a:noFill/>
          <a:ln>
            <a:noFill/>
          </a:ln>
        </p:spPr>
      </p:pic>
      <p:sp>
        <p:nvSpPr>
          <p:cNvPr id="30" name="矩形 29"/>
          <p:cNvSpPr/>
          <p:nvPr>
            <p:custDataLst>
              <p:tags r:id="rId3"/>
            </p:custDataLst>
          </p:nvPr>
        </p:nvSpPr>
        <p:spPr>
          <a:xfrm>
            <a:off x="2553335" y="5666740"/>
            <a:ext cx="18554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矩形 48"/>
          <p:cNvSpPr/>
          <p:nvPr>
            <p:custDataLst>
              <p:tags r:id="rId4"/>
            </p:custDataLst>
          </p:nvPr>
        </p:nvSpPr>
        <p:spPr>
          <a:xfrm>
            <a:off x="1061720" y="3413125"/>
            <a:ext cx="10840085"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2600" b="1">
                <a:latin typeface="Arial" panose="020B0604020202020204" pitchFamily="34" charset="0"/>
                <a:cs typeface="Arial" panose="020B0604020202020204" pitchFamily="34" charset="0"/>
              </a:rPr>
              <a:t>BYTE</a:t>
            </a:r>
            <a:r>
              <a:rPr lang="en-US" sz="2600" b="1">
                <a:latin typeface="Arial" panose="020B0604020202020204" pitchFamily="34" charset="0"/>
                <a:cs typeface="Arial" panose="020B0604020202020204" pitchFamily="34" charset="0"/>
              </a:rPr>
              <a:t> Name[IMAGE_SIZEOF_SHORT_NAME]: 2E64 6174 6100 0000</a:t>
            </a:r>
            <a:endParaRPr lang="en-US" sz="2600" b="1">
              <a:latin typeface="Arial" panose="020B0604020202020204" pitchFamily="34" charset="0"/>
              <a:cs typeface="Arial" panose="020B0604020202020204" pitchFamily="34" charset="0"/>
            </a:endParaRPr>
          </a:p>
        </p:txBody>
      </p:sp>
      <p:sp>
        <p:nvSpPr>
          <p:cNvPr id="50" name="矩形 49"/>
          <p:cNvSpPr/>
          <p:nvPr>
            <p:custDataLst>
              <p:tags r:id="rId5"/>
            </p:custDataLst>
          </p:nvPr>
        </p:nvSpPr>
        <p:spPr>
          <a:xfrm>
            <a:off x="4465955" y="5666740"/>
            <a:ext cx="90043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 name="矩形 55"/>
          <p:cNvSpPr/>
          <p:nvPr>
            <p:custDataLst>
              <p:tags r:id="rId6"/>
            </p:custDataLst>
          </p:nvPr>
        </p:nvSpPr>
        <p:spPr>
          <a:xfrm>
            <a:off x="5441950" y="3413125"/>
            <a:ext cx="636270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DWORD</a:t>
            </a:r>
            <a:r>
              <a:rPr lang="en-US" sz="3000" b="1">
                <a:latin typeface="Arial" panose="020B0604020202020204" pitchFamily="34" charset="0"/>
                <a:cs typeface="Arial" panose="020B0604020202020204" pitchFamily="34" charset="0"/>
              </a:rPr>
              <a:t> VirtualSize: 0000 00B0</a:t>
            </a:r>
            <a:endParaRPr lang="en-US" sz="3000" b="1">
              <a:latin typeface="Arial" panose="020B0604020202020204" pitchFamily="34" charset="0"/>
              <a:cs typeface="Arial" panose="020B0604020202020204" pitchFamily="34" charset="0"/>
            </a:endParaRPr>
          </a:p>
        </p:txBody>
      </p:sp>
      <p:sp>
        <p:nvSpPr>
          <p:cNvPr id="63" name="矩形 62"/>
          <p:cNvSpPr/>
          <p:nvPr>
            <p:custDataLst>
              <p:tags r:id="rId7"/>
            </p:custDataLst>
          </p:nvPr>
        </p:nvSpPr>
        <p:spPr>
          <a:xfrm>
            <a:off x="5408930" y="5666740"/>
            <a:ext cx="90043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矩形 63"/>
          <p:cNvSpPr/>
          <p:nvPr>
            <p:custDataLst>
              <p:tags r:id="rId8"/>
            </p:custDataLst>
          </p:nvPr>
        </p:nvSpPr>
        <p:spPr>
          <a:xfrm>
            <a:off x="5240655" y="3413125"/>
            <a:ext cx="666115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DWORD</a:t>
            </a:r>
            <a:r>
              <a:rPr lang="en-US" sz="3000" b="1">
                <a:latin typeface="Arial" panose="020B0604020202020204" pitchFamily="34" charset="0"/>
                <a:cs typeface="Arial" panose="020B0604020202020204" pitchFamily="34" charset="0"/>
              </a:rPr>
              <a:t> VirtualAddress: 0000 3000</a:t>
            </a:r>
            <a:endParaRPr lang="en-US" sz="3000" b="1">
              <a:latin typeface="Arial" panose="020B0604020202020204" pitchFamily="34" charset="0"/>
              <a:cs typeface="Arial" panose="020B0604020202020204" pitchFamily="34" charset="0"/>
            </a:endParaRPr>
          </a:p>
        </p:txBody>
      </p:sp>
      <p:sp>
        <p:nvSpPr>
          <p:cNvPr id="65" name="矩形 64"/>
          <p:cNvSpPr/>
          <p:nvPr>
            <p:custDataLst>
              <p:tags r:id="rId9"/>
            </p:custDataLst>
          </p:nvPr>
        </p:nvSpPr>
        <p:spPr>
          <a:xfrm>
            <a:off x="2553335" y="5864860"/>
            <a:ext cx="90043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矩形 67"/>
          <p:cNvSpPr/>
          <p:nvPr>
            <p:custDataLst>
              <p:tags r:id="rId10"/>
            </p:custDataLst>
          </p:nvPr>
        </p:nvSpPr>
        <p:spPr>
          <a:xfrm>
            <a:off x="5367655" y="3540125"/>
            <a:ext cx="666115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DWORD</a:t>
            </a:r>
            <a:r>
              <a:rPr lang="en-US" sz="3000" b="1">
                <a:latin typeface="Arial" panose="020B0604020202020204" pitchFamily="34" charset="0"/>
                <a:cs typeface="Arial" panose="020B0604020202020204" pitchFamily="34" charset="0"/>
              </a:rPr>
              <a:t> SizeOfRawData:0000 0200</a:t>
            </a:r>
            <a:endParaRPr lang="en-US" sz="3000" b="1">
              <a:latin typeface="Arial" panose="020B0604020202020204" pitchFamily="34" charset="0"/>
              <a:cs typeface="Arial" panose="020B0604020202020204" pitchFamily="34" charset="0"/>
            </a:endParaRPr>
          </a:p>
        </p:txBody>
      </p:sp>
      <p:sp>
        <p:nvSpPr>
          <p:cNvPr id="69" name="矩形 68"/>
          <p:cNvSpPr/>
          <p:nvPr>
            <p:custDataLst>
              <p:tags r:id="rId11"/>
            </p:custDataLst>
          </p:nvPr>
        </p:nvSpPr>
        <p:spPr>
          <a:xfrm>
            <a:off x="3493135" y="5864860"/>
            <a:ext cx="90043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矩形 69"/>
          <p:cNvSpPr/>
          <p:nvPr>
            <p:custDataLst>
              <p:tags r:id="rId12"/>
            </p:custDataLst>
          </p:nvPr>
        </p:nvSpPr>
        <p:spPr>
          <a:xfrm>
            <a:off x="4791710" y="3413125"/>
            <a:ext cx="7237095"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DWORD</a:t>
            </a:r>
            <a:r>
              <a:rPr lang="en-US" sz="3000" b="1">
                <a:latin typeface="Arial" panose="020B0604020202020204" pitchFamily="34" charset="0"/>
                <a:cs typeface="Arial" panose="020B0604020202020204" pitchFamily="34" charset="0"/>
              </a:rPr>
              <a:t> PointerToRawData:0000 2000</a:t>
            </a:r>
            <a:endParaRPr lang="en-US" sz="3000" b="1">
              <a:latin typeface="Arial" panose="020B0604020202020204" pitchFamily="34" charset="0"/>
              <a:cs typeface="Arial" panose="020B0604020202020204" pitchFamily="34" charset="0"/>
            </a:endParaRPr>
          </a:p>
        </p:txBody>
      </p:sp>
      <p:sp>
        <p:nvSpPr>
          <p:cNvPr id="71" name="矩形 70"/>
          <p:cNvSpPr/>
          <p:nvPr>
            <p:custDataLst>
              <p:tags r:id="rId13"/>
            </p:custDataLst>
          </p:nvPr>
        </p:nvSpPr>
        <p:spPr>
          <a:xfrm>
            <a:off x="4465955" y="5864860"/>
            <a:ext cx="90043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矩形 71"/>
          <p:cNvSpPr/>
          <p:nvPr>
            <p:custDataLst>
              <p:tags r:id="rId14"/>
            </p:custDataLst>
          </p:nvPr>
        </p:nvSpPr>
        <p:spPr>
          <a:xfrm>
            <a:off x="4466590" y="3413125"/>
            <a:ext cx="7689215"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DWORD</a:t>
            </a:r>
            <a:r>
              <a:rPr lang="en-US" sz="3000" b="1">
                <a:latin typeface="Arial" panose="020B0604020202020204" pitchFamily="34" charset="0"/>
                <a:cs typeface="Arial" panose="020B0604020202020204" pitchFamily="34" charset="0"/>
              </a:rPr>
              <a:t> PointerToRelocations:0000 0000</a:t>
            </a:r>
            <a:endParaRPr lang="en-US" sz="3000" b="1">
              <a:latin typeface="Arial" panose="020B0604020202020204" pitchFamily="34" charset="0"/>
              <a:cs typeface="Arial" panose="020B0604020202020204" pitchFamily="34" charset="0"/>
            </a:endParaRPr>
          </a:p>
        </p:txBody>
      </p:sp>
      <p:sp>
        <p:nvSpPr>
          <p:cNvPr id="73" name="矩形 72"/>
          <p:cNvSpPr/>
          <p:nvPr>
            <p:custDataLst>
              <p:tags r:id="rId15"/>
            </p:custDataLst>
          </p:nvPr>
        </p:nvSpPr>
        <p:spPr>
          <a:xfrm>
            <a:off x="5408930" y="5864860"/>
            <a:ext cx="90043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 name="矩形 73"/>
          <p:cNvSpPr/>
          <p:nvPr>
            <p:custDataLst>
              <p:tags r:id="rId16"/>
            </p:custDataLst>
          </p:nvPr>
        </p:nvSpPr>
        <p:spPr>
          <a:xfrm>
            <a:off x="3733165" y="3413125"/>
            <a:ext cx="829564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DWORD</a:t>
            </a:r>
            <a:r>
              <a:rPr lang="en-US" sz="3000" b="1">
                <a:latin typeface="Arial" panose="020B0604020202020204" pitchFamily="34" charset="0"/>
                <a:cs typeface="Arial" panose="020B0604020202020204" pitchFamily="34" charset="0"/>
              </a:rPr>
              <a:t> PointerToLinenumbers:0000 0000</a:t>
            </a:r>
            <a:endParaRPr lang="en-US" sz="3000" b="1">
              <a:latin typeface="Arial" panose="020B0604020202020204" pitchFamily="34" charset="0"/>
              <a:cs typeface="Arial" panose="020B0604020202020204" pitchFamily="34" charset="0"/>
            </a:endParaRPr>
          </a:p>
        </p:txBody>
      </p:sp>
      <p:sp>
        <p:nvSpPr>
          <p:cNvPr id="75" name="矩形 74"/>
          <p:cNvSpPr/>
          <p:nvPr>
            <p:custDataLst>
              <p:tags r:id="rId17"/>
            </p:custDataLst>
          </p:nvPr>
        </p:nvSpPr>
        <p:spPr>
          <a:xfrm>
            <a:off x="2553335" y="6055995"/>
            <a:ext cx="428625"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矩形 75"/>
          <p:cNvSpPr/>
          <p:nvPr>
            <p:custDataLst>
              <p:tags r:id="rId18"/>
            </p:custDataLst>
          </p:nvPr>
        </p:nvSpPr>
        <p:spPr>
          <a:xfrm>
            <a:off x="5076190" y="3413125"/>
            <a:ext cx="683641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NumberOfRelocations: 0000</a:t>
            </a:r>
            <a:endParaRPr lang="en-US" sz="3000" b="1">
              <a:latin typeface="Arial" panose="020B0604020202020204" pitchFamily="34" charset="0"/>
              <a:cs typeface="Arial" panose="020B0604020202020204" pitchFamily="34" charset="0"/>
            </a:endParaRPr>
          </a:p>
        </p:txBody>
      </p:sp>
      <p:sp>
        <p:nvSpPr>
          <p:cNvPr id="77" name="矩形 76"/>
          <p:cNvSpPr/>
          <p:nvPr>
            <p:custDataLst>
              <p:tags r:id="rId19"/>
            </p:custDataLst>
          </p:nvPr>
        </p:nvSpPr>
        <p:spPr>
          <a:xfrm>
            <a:off x="3025140" y="6055995"/>
            <a:ext cx="428625"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矩形 77"/>
          <p:cNvSpPr/>
          <p:nvPr>
            <p:custDataLst>
              <p:tags r:id="rId20"/>
            </p:custDataLst>
          </p:nvPr>
        </p:nvSpPr>
        <p:spPr>
          <a:xfrm>
            <a:off x="5192395" y="3413125"/>
            <a:ext cx="683641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NumberOfLinenumbers: 0000</a:t>
            </a:r>
            <a:endParaRPr lang="en-US" sz="3000" b="1">
              <a:latin typeface="Arial" panose="020B0604020202020204" pitchFamily="34" charset="0"/>
              <a:cs typeface="Arial" panose="020B0604020202020204" pitchFamily="34" charset="0"/>
            </a:endParaRPr>
          </a:p>
        </p:txBody>
      </p:sp>
      <p:sp>
        <p:nvSpPr>
          <p:cNvPr id="79" name="矩形 78"/>
          <p:cNvSpPr/>
          <p:nvPr>
            <p:custDataLst>
              <p:tags r:id="rId21"/>
            </p:custDataLst>
          </p:nvPr>
        </p:nvSpPr>
        <p:spPr>
          <a:xfrm>
            <a:off x="3493135" y="6055995"/>
            <a:ext cx="90043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 name="矩形 79"/>
          <p:cNvSpPr/>
          <p:nvPr>
            <p:custDataLst>
              <p:tags r:id="rId22"/>
            </p:custDataLst>
          </p:nvPr>
        </p:nvSpPr>
        <p:spPr>
          <a:xfrm>
            <a:off x="5319395" y="3540125"/>
            <a:ext cx="683641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latin typeface="Arial" panose="020B0604020202020204" pitchFamily="34" charset="0"/>
                <a:cs typeface="Arial" panose="020B0604020202020204" pitchFamily="34" charset="0"/>
              </a:rPr>
              <a:t>D</a:t>
            </a: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Characteristics: C000 0040</a:t>
            </a:r>
            <a:endParaRPr lang="en-US" sz="3000" b="1">
              <a:latin typeface="Arial" panose="020B0604020202020204" pitchFamily="34" charset="0"/>
              <a:cs typeface="Arial" panose="020B0604020202020204" pitchFamily="34" charset="0"/>
            </a:endParaRPr>
          </a:p>
        </p:txBody>
      </p:sp>
      <p:sp>
        <p:nvSpPr>
          <p:cNvPr id="81" name="矩形 80"/>
          <p:cNvSpPr/>
          <p:nvPr>
            <p:custDataLst>
              <p:tags r:id="rId23"/>
            </p:custDataLst>
          </p:nvPr>
        </p:nvSpPr>
        <p:spPr>
          <a:xfrm>
            <a:off x="4465955" y="6055995"/>
            <a:ext cx="1843405"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矩形 82"/>
          <p:cNvSpPr/>
          <p:nvPr>
            <p:custDataLst>
              <p:tags r:id="rId24"/>
            </p:custDataLst>
          </p:nvPr>
        </p:nvSpPr>
        <p:spPr>
          <a:xfrm>
            <a:off x="1061085" y="3413125"/>
            <a:ext cx="10841355"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2600" b="1">
                <a:latin typeface="Arial" panose="020B0604020202020204" pitchFamily="34" charset="0"/>
                <a:cs typeface="Arial" panose="020B0604020202020204" pitchFamily="34" charset="0"/>
              </a:rPr>
              <a:t>BYTE</a:t>
            </a:r>
            <a:r>
              <a:rPr lang="en-US" sz="2600" b="1">
                <a:latin typeface="Arial" panose="020B0604020202020204" pitchFamily="34" charset="0"/>
                <a:cs typeface="Arial" panose="020B0604020202020204" pitchFamily="34" charset="0"/>
              </a:rPr>
              <a:t> Name[IMAGE_SIZEOF_SHORT_NAME]: 2E72 6461 7461 0000</a:t>
            </a:r>
            <a:endParaRPr lang="en-US" sz="2600" b="1">
              <a:latin typeface="Arial" panose="020B0604020202020204" pitchFamily="34" charset="0"/>
              <a:cs typeface="Arial" panose="020B0604020202020204" pitchFamily="34" charset="0"/>
            </a:endParaRPr>
          </a:p>
        </p:txBody>
      </p:sp>
      <p:sp>
        <p:nvSpPr>
          <p:cNvPr id="84" name="矩形 83"/>
          <p:cNvSpPr/>
          <p:nvPr>
            <p:custDataLst>
              <p:tags r:id="rId25"/>
            </p:custDataLst>
          </p:nvPr>
        </p:nvSpPr>
        <p:spPr>
          <a:xfrm>
            <a:off x="2553335" y="6252845"/>
            <a:ext cx="90043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矩形 84"/>
          <p:cNvSpPr/>
          <p:nvPr>
            <p:custDataLst>
              <p:tags r:id="rId26"/>
            </p:custDataLst>
          </p:nvPr>
        </p:nvSpPr>
        <p:spPr>
          <a:xfrm>
            <a:off x="5653405" y="3413125"/>
            <a:ext cx="6259195"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DWORD</a:t>
            </a:r>
            <a:r>
              <a:rPr lang="en-US" sz="3000" b="1">
                <a:latin typeface="Arial" panose="020B0604020202020204" pitchFamily="34" charset="0"/>
                <a:cs typeface="Arial" panose="020B0604020202020204" pitchFamily="34" charset="0"/>
              </a:rPr>
              <a:t> VirtualSize: 0000 0B00</a:t>
            </a:r>
            <a:endParaRPr lang="en-US" sz="3000" b="1">
              <a:latin typeface="Arial" panose="020B0604020202020204" pitchFamily="34" charset="0"/>
              <a:cs typeface="Arial" panose="020B0604020202020204" pitchFamily="34" charset="0"/>
            </a:endParaRPr>
          </a:p>
        </p:txBody>
      </p:sp>
      <p:sp>
        <p:nvSpPr>
          <p:cNvPr id="86" name="矩形 85"/>
          <p:cNvSpPr/>
          <p:nvPr>
            <p:custDataLst>
              <p:tags r:id="rId27"/>
            </p:custDataLst>
          </p:nvPr>
        </p:nvSpPr>
        <p:spPr>
          <a:xfrm>
            <a:off x="3493135" y="6252845"/>
            <a:ext cx="90043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矩形 86"/>
          <p:cNvSpPr/>
          <p:nvPr>
            <p:custDataLst>
              <p:tags r:id="rId28"/>
            </p:custDataLst>
          </p:nvPr>
        </p:nvSpPr>
        <p:spPr>
          <a:xfrm>
            <a:off x="4883150" y="3413125"/>
            <a:ext cx="702945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DWORD</a:t>
            </a:r>
            <a:r>
              <a:rPr lang="en-US" sz="3000" b="1">
                <a:latin typeface="Arial" panose="020B0604020202020204" pitchFamily="34" charset="0"/>
                <a:cs typeface="Arial" panose="020B0604020202020204" pitchFamily="34" charset="0"/>
              </a:rPr>
              <a:t> VirtualAddress: 0000 4000</a:t>
            </a:r>
            <a:endParaRPr lang="en-US" sz="3000" b="1">
              <a:latin typeface="Arial" panose="020B0604020202020204" pitchFamily="34" charset="0"/>
              <a:cs typeface="Arial" panose="020B0604020202020204" pitchFamily="34" charset="0"/>
            </a:endParaRPr>
          </a:p>
        </p:txBody>
      </p:sp>
      <p:sp>
        <p:nvSpPr>
          <p:cNvPr id="88" name="矩形 87"/>
          <p:cNvSpPr/>
          <p:nvPr>
            <p:custDataLst>
              <p:tags r:id="rId29"/>
            </p:custDataLst>
          </p:nvPr>
        </p:nvSpPr>
        <p:spPr>
          <a:xfrm>
            <a:off x="4465955" y="6252845"/>
            <a:ext cx="90043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矩形 88"/>
          <p:cNvSpPr/>
          <p:nvPr>
            <p:custDataLst>
              <p:tags r:id="rId30"/>
            </p:custDataLst>
          </p:nvPr>
        </p:nvSpPr>
        <p:spPr>
          <a:xfrm>
            <a:off x="4999355" y="3413125"/>
            <a:ext cx="702945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DWORD</a:t>
            </a:r>
            <a:r>
              <a:rPr lang="en-US" sz="3000" b="1">
                <a:latin typeface="Arial" panose="020B0604020202020204" pitchFamily="34" charset="0"/>
                <a:cs typeface="Arial" panose="020B0604020202020204" pitchFamily="34" charset="0"/>
              </a:rPr>
              <a:t> SizeOfRawData:0000 0C00</a:t>
            </a:r>
            <a:endParaRPr lang="en-US" sz="3000" b="1">
              <a:latin typeface="Arial" panose="020B0604020202020204" pitchFamily="34" charset="0"/>
              <a:cs typeface="Arial" panose="020B0604020202020204" pitchFamily="34" charset="0"/>
            </a:endParaRPr>
          </a:p>
        </p:txBody>
      </p:sp>
      <p:sp>
        <p:nvSpPr>
          <p:cNvPr id="90" name="矩形 89"/>
          <p:cNvSpPr/>
          <p:nvPr>
            <p:custDataLst>
              <p:tags r:id="rId31"/>
            </p:custDataLst>
          </p:nvPr>
        </p:nvSpPr>
        <p:spPr>
          <a:xfrm>
            <a:off x="5410200" y="6252845"/>
            <a:ext cx="90043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矩形 90"/>
          <p:cNvSpPr/>
          <p:nvPr>
            <p:custDataLst>
              <p:tags r:id="rId32"/>
            </p:custDataLst>
          </p:nvPr>
        </p:nvSpPr>
        <p:spPr>
          <a:xfrm>
            <a:off x="4749800" y="3413125"/>
            <a:ext cx="735584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DWORD</a:t>
            </a:r>
            <a:r>
              <a:rPr lang="en-US" sz="3000" b="1">
                <a:latin typeface="Arial" panose="020B0604020202020204" pitchFamily="34" charset="0"/>
                <a:cs typeface="Arial" panose="020B0604020202020204" pitchFamily="34" charset="0"/>
              </a:rPr>
              <a:t> PointerToRawData:0000 2200</a:t>
            </a:r>
            <a:endParaRPr lang="en-US" sz="3000" b="1">
              <a:latin typeface="Arial" panose="020B0604020202020204" pitchFamily="34" charset="0"/>
              <a:cs typeface="Arial" panose="020B0604020202020204" pitchFamily="34" charset="0"/>
            </a:endParaRPr>
          </a:p>
        </p:txBody>
      </p:sp>
      <p:sp>
        <p:nvSpPr>
          <p:cNvPr id="92" name="矩形 91"/>
          <p:cNvSpPr/>
          <p:nvPr>
            <p:custDataLst>
              <p:tags r:id="rId33"/>
            </p:custDataLst>
          </p:nvPr>
        </p:nvSpPr>
        <p:spPr>
          <a:xfrm>
            <a:off x="2553335" y="6443980"/>
            <a:ext cx="90043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 name="矩形 92"/>
          <p:cNvSpPr/>
          <p:nvPr>
            <p:custDataLst>
              <p:tags r:id="rId34"/>
            </p:custDataLst>
          </p:nvPr>
        </p:nvSpPr>
        <p:spPr>
          <a:xfrm>
            <a:off x="4393565" y="3413125"/>
            <a:ext cx="776224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DWORD</a:t>
            </a:r>
            <a:r>
              <a:rPr lang="en-US" sz="3000" b="1">
                <a:latin typeface="Arial" panose="020B0604020202020204" pitchFamily="34" charset="0"/>
                <a:cs typeface="Arial" panose="020B0604020202020204" pitchFamily="34" charset="0"/>
              </a:rPr>
              <a:t> PointerToRelocations:0000 0000</a:t>
            </a:r>
            <a:endParaRPr lang="en-US" sz="3000" b="1">
              <a:latin typeface="Arial" panose="020B0604020202020204" pitchFamily="34" charset="0"/>
              <a:cs typeface="Arial" panose="020B0604020202020204" pitchFamily="34" charset="0"/>
            </a:endParaRPr>
          </a:p>
        </p:txBody>
      </p:sp>
      <p:sp>
        <p:nvSpPr>
          <p:cNvPr id="94" name="矩形 93"/>
          <p:cNvSpPr/>
          <p:nvPr>
            <p:custDataLst>
              <p:tags r:id="rId35"/>
            </p:custDataLst>
          </p:nvPr>
        </p:nvSpPr>
        <p:spPr>
          <a:xfrm>
            <a:off x="3493135" y="6443980"/>
            <a:ext cx="90043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5" name="矩形 94"/>
          <p:cNvSpPr/>
          <p:nvPr>
            <p:custDataLst>
              <p:tags r:id="rId36"/>
            </p:custDataLst>
          </p:nvPr>
        </p:nvSpPr>
        <p:spPr>
          <a:xfrm>
            <a:off x="4030345" y="3413125"/>
            <a:ext cx="799846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DWORD</a:t>
            </a:r>
            <a:r>
              <a:rPr lang="en-US" sz="3000" b="1">
                <a:latin typeface="Arial" panose="020B0604020202020204" pitchFamily="34" charset="0"/>
                <a:cs typeface="Arial" panose="020B0604020202020204" pitchFamily="34" charset="0"/>
              </a:rPr>
              <a:t> PointerToLinenumbers:0000 0000</a:t>
            </a:r>
            <a:endParaRPr lang="en-US" sz="3000" b="1">
              <a:latin typeface="Arial" panose="020B0604020202020204" pitchFamily="34" charset="0"/>
              <a:cs typeface="Arial" panose="020B0604020202020204" pitchFamily="34" charset="0"/>
            </a:endParaRPr>
          </a:p>
        </p:txBody>
      </p:sp>
      <p:sp>
        <p:nvSpPr>
          <p:cNvPr id="96" name="矩形 95"/>
          <p:cNvSpPr/>
          <p:nvPr>
            <p:custDataLst>
              <p:tags r:id="rId37"/>
            </p:custDataLst>
          </p:nvPr>
        </p:nvSpPr>
        <p:spPr>
          <a:xfrm>
            <a:off x="4465955" y="6443980"/>
            <a:ext cx="428625"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7" name="矩形 96"/>
          <p:cNvSpPr/>
          <p:nvPr>
            <p:custDataLst>
              <p:tags r:id="rId38"/>
            </p:custDataLst>
          </p:nvPr>
        </p:nvSpPr>
        <p:spPr>
          <a:xfrm>
            <a:off x="4999355" y="3413125"/>
            <a:ext cx="7106285"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NumberOfRelocations: 0000</a:t>
            </a:r>
            <a:endParaRPr lang="en-US" sz="3000" b="1">
              <a:latin typeface="Arial" panose="020B0604020202020204" pitchFamily="34" charset="0"/>
              <a:cs typeface="Arial" panose="020B0604020202020204" pitchFamily="34" charset="0"/>
            </a:endParaRPr>
          </a:p>
        </p:txBody>
      </p:sp>
      <p:sp>
        <p:nvSpPr>
          <p:cNvPr id="98" name="矩形 97"/>
          <p:cNvSpPr/>
          <p:nvPr>
            <p:custDataLst>
              <p:tags r:id="rId39"/>
            </p:custDataLst>
          </p:nvPr>
        </p:nvSpPr>
        <p:spPr>
          <a:xfrm>
            <a:off x="4937760" y="6443980"/>
            <a:ext cx="428625"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 name="矩形 98"/>
          <p:cNvSpPr/>
          <p:nvPr>
            <p:custDataLst>
              <p:tags r:id="rId40"/>
            </p:custDataLst>
          </p:nvPr>
        </p:nvSpPr>
        <p:spPr>
          <a:xfrm>
            <a:off x="5126355" y="3540125"/>
            <a:ext cx="7106285"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NumberOfLinenumbers: 0000</a:t>
            </a:r>
            <a:endParaRPr lang="en-US" sz="3000" b="1">
              <a:latin typeface="Arial" panose="020B0604020202020204" pitchFamily="34" charset="0"/>
              <a:cs typeface="Arial" panose="020B0604020202020204" pitchFamily="34" charset="0"/>
            </a:endParaRPr>
          </a:p>
        </p:txBody>
      </p:sp>
      <p:sp>
        <p:nvSpPr>
          <p:cNvPr id="100" name="矩形 99"/>
          <p:cNvSpPr/>
          <p:nvPr>
            <p:custDataLst>
              <p:tags r:id="rId41"/>
            </p:custDataLst>
          </p:nvPr>
        </p:nvSpPr>
        <p:spPr>
          <a:xfrm>
            <a:off x="5410200" y="6443980"/>
            <a:ext cx="90043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1" name="矩形 100"/>
          <p:cNvSpPr/>
          <p:nvPr>
            <p:custDataLst>
              <p:tags r:id="rId42"/>
            </p:custDataLst>
          </p:nvPr>
        </p:nvSpPr>
        <p:spPr>
          <a:xfrm>
            <a:off x="4883150" y="3413125"/>
            <a:ext cx="7106285"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latin typeface="Arial" panose="020B0604020202020204" pitchFamily="34" charset="0"/>
                <a:cs typeface="Arial" panose="020B0604020202020204" pitchFamily="34" charset="0"/>
              </a:rPr>
              <a:t>D</a:t>
            </a: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Characteristics: 4000 0040</a:t>
            </a:r>
            <a:endParaRPr lang="en-US" sz="3000" b="1">
              <a:latin typeface="Arial" panose="020B0604020202020204" pitchFamily="34" charset="0"/>
              <a:cs typeface="Arial" panose="020B0604020202020204" pitchFamily="34" charset="0"/>
            </a:endParaRPr>
          </a:p>
        </p:txBody>
      </p:sp>
      <p:sp>
        <p:nvSpPr>
          <p:cNvPr id="3" name="内容占位符 9"/>
          <p:cNvSpPr txBox="1"/>
          <p:nvPr>
            <p:custDataLst>
              <p:tags r:id="rId43"/>
            </p:custDataLst>
          </p:nvPr>
        </p:nvSpPr>
        <p:spPr>
          <a:xfrm>
            <a:off x="8037830" y="388620"/>
            <a:ext cx="3618230" cy="44196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600" b="1" kern="1200">
                <a:solidFill>
                  <a:srgbClr val="D1202F"/>
                </a:solidFill>
                <a:latin typeface="Arial" panose="020B0604020202020204" pitchFamily="34" charset="0"/>
                <a:ea typeface="Microsoft YaHei" panose="020B0503020204020204" pitchFamily="34" charset="-122"/>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b="1" kern="1200">
                <a:solidFill>
                  <a:schemeClr val="accent1"/>
                </a:solidFill>
                <a:latin typeface="+mj-ea"/>
                <a:ea typeface="+mj-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3600" b="1" i="0" u="none" strike="noStrike" kern="1200" cap="none" spc="0" normalizeH="0" baseline="0" noProof="0">
                <a:ln>
                  <a:noFill/>
                </a:ln>
                <a:solidFill>
                  <a:srgbClr val="D1202F"/>
                </a:solidFill>
                <a:effectLst/>
                <a:uLnTx/>
                <a:uFillTx/>
                <a:latin typeface="Arial" panose="020B0604020202020204" pitchFamily="34" charset="0"/>
                <a:ea typeface="Microsoft YaHei" panose="020B0503020204020204" pitchFamily="34" charset="-122"/>
                <a:cs typeface="+mn-cs"/>
              </a:rPr>
              <a:t>PE</a:t>
            </a:r>
            <a:endParaRPr kumimoji="0" lang="en-US" altLang="zh-CN" sz="3600" b="1" i="0" u="none" strike="noStrike" kern="1200" cap="none" spc="0" normalizeH="0" baseline="0" noProof="0" dirty="0">
              <a:ln>
                <a:noFill/>
              </a:ln>
              <a:solidFill>
                <a:srgbClr val="D1202F"/>
              </a:solidFill>
              <a:effectLst/>
              <a:uLnTx/>
              <a:uFillTx/>
              <a:latin typeface="Arial" panose="020B0604020202020204" pitchFamily="34" charset="0"/>
              <a:ea typeface="Microsoft YaHei" panose="020B0503020204020204" pitchFamily="34" charset="-122"/>
              <a:cs typeface="+mn-cs"/>
            </a:endParaRPr>
          </a:p>
        </p:txBody>
      </p:sp>
      <p:sp>
        <p:nvSpPr>
          <p:cNvPr id="4" name="矩形 3"/>
          <p:cNvSpPr/>
          <p:nvPr>
            <p:custDataLst>
              <p:tags r:id="rId44"/>
            </p:custDataLst>
          </p:nvPr>
        </p:nvSpPr>
        <p:spPr>
          <a:xfrm>
            <a:off x="4457065" y="5091430"/>
            <a:ext cx="186055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矩形 5"/>
          <p:cNvSpPr/>
          <p:nvPr>
            <p:custDataLst>
              <p:tags r:id="rId45"/>
            </p:custDataLst>
          </p:nvPr>
        </p:nvSpPr>
        <p:spPr>
          <a:xfrm>
            <a:off x="953770" y="2867025"/>
            <a:ext cx="11075035" cy="112395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2600" b="1">
                <a:solidFill>
                  <a:schemeClr val="tx1"/>
                </a:solidFill>
                <a:latin typeface="Arial" panose="020B0604020202020204" pitchFamily="34" charset="0"/>
                <a:cs typeface="Arial" panose="020B0604020202020204" pitchFamily="34" charset="0"/>
              </a:rPr>
              <a:t>IMAGE_SECTION_HEADER, *PIMAGE_SECTION_HEADER</a:t>
            </a:r>
            <a:endParaRPr sz="2600" b="1">
              <a:solidFill>
                <a:schemeClr val="tx1"/>
              </a:solidFill>
              <a:latin typeface="Arial" panose="020B0604020202020204" pitchFamily="34" charset="0"/>
              <a:cs typeface="Arial" panose="020B0604020202020204" pitchFamily="34" charset="0"/>
            </a:endParaRPr>
          </a:p>
          <a:p>
            <a:pPr algn="ctr"/>
            <a:r>
              <a:rPr sz="2600" b="1">
                <a:latin typeface="Arial" panose="020B0604020202020204" pitchFamily="34" charset="0"/>
                <a:cs typeface="Arial" panose="020B0604020202020204" pitchFamily="34" charset="0"/>
              </a:rPr>
              <a:t>BYTE</a:t>
            </a:r>
            <a:r>
              <a:rPr lang="en-US" sz="2600" b="1">
                <a:latin typeface="Arial" panose="020B0604020202020204" pitchFamily="34" charset="0"/>
                <a:cs typeface="Arial" panose="020B0604020202020204" pitchFamily="34" charset="0"/>
              </a:rPr>
              <a:t> Name[IMAGE_SIZEOF_SHORT_NAME]: 2E74 6578 7400 0000</a:t>
            </a:r>
            <a:endParaRPr lang="en-US" sz="2600" b="1">
              <a:latin typeface="Arial" panose="020B0604020202020204" pitchFamily="34" charset="0"/>
              <a:cs typeface="Arial" panose="020B0604020202020204" pitchFamily="34" charset="0"/>
            </a:endParaRPr>
          </a:p>
        </p:txBody>
      </p:sp>
      <p:sp>
        <p:nvSpPr>
          <p:cNvPr id="7" name="矩形 6"/>
          <p:cNvSpPr/>
          <p:nvPr>
            <p:custDataLst>
              <p:tags r:id="rId46"/>
            </p:custDataLst>
          </p:nvPr>
        </p:nvSpPr>
        <p:spPr>
          <a:xfrm>
            <a:off x="2553335" y="5284470"/>
            <a:ext cx="9029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矩形 41"/>
          <p:cNvSpPr/>
          <p:nvPr>
            <p:custDataLst>
              <p:tags r:id="rId47"/>
            </p:custDataLst>
          </p:nvPr>
        </p:nvSpPr>
        <p:spPr>
          <a:xfrm>
            <a:off x="5822950" y="2996565"/>
            <a:ext cx="608965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DWORD</a:t>
            </a:r>
            <a:r>
              <a:rPr lang="en-US" sz="3000" b="1">
                <a:latin typeface="Arial" panose="020B0604020202020204" pitchFamily="34" charset="0"/>
                <a:cs typeface="Arial" panose="020B0604020202020204" pitchFamily="34" charset="0"/>
              </a:rPr>
              <a:t> </a:t>
            </a:r>
            <a:r>
              <a:rPr sz="3000" b="1">
                <a:latin typeface="Arial" panose="020B0604020202020204" pitchFamily="34" charset="0"/>
                <a:cs typeface="Arial" panose="020B0604020202020204" pitchFamily="34" charset="0"/>
              </a:rPr>
              <a:t>VirtualSize: 0000 1AC8</a:t>
            </a:r>
            <a:r>
              <a:rPr lang="en-US" sz="3000" b="1">
                <a:latin typeface="Arial" panose="020B0604020202020204" pitchFamily="34" charset="0"/>
                <a:cs typeface="Arial" panose="020B0604020202020204" pitchFamily="34" charset="0"/>
              </a:rPr>
              <a:t> </a:t>
            </a:r>
            <a:endParaRPr lang="en-US" sz="3000" b="1">
              <a:latin typeface="Arial" panose="020B0604020202020204" pitchFamily="34" charset="0"/>
              <a:cs typeface="Arial" panose="020B0604020202020204" pitchFamily="34" charset="0"/>
            </a:endParaRPr>
          </a:p>
        </p:txBody>
      </p:sp>
      <p:sp>
        <p:nvSpPr>
          <p:cNvPr id="8" name="矩形 7"/>
          <p:cNvSpPr/>
          <p:nvPr>
            <p:custDataLst>
              <p:tags r:id="rId48"/>
            </p:custDataLst>
          </p:nvPr>
        </p:nvSpPr>
        <p:spPr>
          <a:xfrm>
            <a:off x="3501390" y="5284470"/>
            <a:ext cx="9029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8"/>
          <p:cNvSpPr/>
          <p:nvPr>
            <p:custDataLst>
              <p:tags r:id="rId49"/>
            </p:custDataLst>
          </p:nvPr>
        </p:nvSpPr>
        <p:spPr>
          <a:xfrm>
            <a:off x="5261610" y="3126105"/>
            <a:ext cx="6767195"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DWORD</a:t>
            </a:r>
            <a:r>
              <a:rPr lang="en-US" sz="3000" b="1">
                <a:latin typeface="Arial" panose="020B0604020202020204" pitchFamily="34" charset="0"/>
                <a:cs typeface="Arial" panose="020B0604020202020204" pitchFamily="34" charset="0"/>
              </a:rPr>
              <a:t> </a:t>
            </a:r>
            <a:r>
              <a:rPr sz="3000" b="1">
                <a:latin typeface="Arial" panose="020B0604020202020204" pitchFamily="34" charset="0"/>
                <a:cs typeface="Arial" panose="020B0604020202020204" pitchFamily="34" charset="0"/>
              </a:rPr>
              <a:t>VirtualAddress: 0000 1000</a:t>
            </a:r>
            <a:r>
              <a:rPr lang="en-US" sz="3000" b="1">
                <a:latin typeface="Arial" panose="020B0604020202020204" pitchFamily="34" charset="0"/>
                <a:cs typeface="Arial" panose="020B0604020202020204" pitchFamily="34" charset="0"/>
              </a:rPr>
              <a:t> </a:t>
            </a:r>
            <a:endParaRPr lang="en-US" sz="3000" b="1">
              <a:latin typeface="Arial" panose="020B0604020202020204" pitchFamily="34" charset="0"/>
              <a:cs typeface="Arial" panose="020B0604020202020204" pitchFamily="34" charset="0"/>
            </a:endParaRPr>
          </a:p>
        </p:txBody>
      </p:sp>
      <p:sp>
        <p:nvSpPr>
          <p:cNvPr id="10" name="矩形 9"/>
          <p:cNvSpPr/>
          <p:nvPr>
            <p:custDataLst>
              <p:tags r:id="rId50"/>
            </p:custDataLst>
          </p:nvPr>
        </p:nvSpPr>
        <p:spPr>
          <a:xfrm>
            <a:off x="4457065" y="5284470"/>
            <a:ext cx="9029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矩形 10"/>
          <p:cNvSpPr/>
          <p:nvPr>
            <p:custDataLst>
              <p:tags r:id="rId51"/>
            </p:custDataLst>
          </p:nvPr>
        </p:nvSpPr>
        <p:spPr>
          <a:xfrm>
            <a:off x="5222240" y="3224530"/>
            <a:ext cx="6767195"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DWORD</a:t>
            </a:r>
            <a:r>
              <a:rPr lang="en-US" sz="3000" b="1">
                <a:latin typeface="Arial" panose="020B0604020202020204" pitchFamily="34" charset="0"/>
                <a:cs typeface="Arial" panose="020B0604020202020204" pitchFamily="34" charset="0"/>
              </a:rPr>
              <a:t> </a:t>
            </a:r>
            <a:r>
              <a:rPr sz="3000" b="1">
                <a:latin typeface="Arial" panose="020B0604020202020204" pitchFamily="34" charset="0"/>
                <a:cs typeface="Arial" panose="020B0604020202020204" pitchFamily="34" charset="0"/>
              </a:rPr>
              <a:t>SizeOfRawData:0000 1C00</a:t>
            </a:r>
            <a:r>
              <a:rPr lang="en-US" sz="3000" b="1">
                <a:latin typeface="Arial" panose="020B0604020202020204" pitchFamily="34" charset="0"/>
                <a:cs typeface="Arial" panose="020B0604020202020204" pitchFamily="34" charset="0"/>
              </a:rPr>
              <a:t> </a:t>
            </a:r>
            <a:endParaRPr lang="en-US" sz="3000" b="1">
              <a:latin typeface="Arial" panose="020B0604020202020204" pitchFamily="34" charset="0"/>
              <a:cs typeface="Arial" panose="020B0604020202020204" pitchFamily="34" charset="0"/>
            </a:endParaRPr>
          </a:p>
        </p:txBody>
      </p:sp>
      <p:sp>
        <p:nvSpPr>
          <p:cNvPr id="14" name="矩形 13"/>
          <p:cNvSpPr/>
          <p:nvPr>
            <p:custDataLst>
              <p:tags r:id="rId52"/>
            </p:custDataLst>
          </p:nvPr>
        </p:nvSpPr>
        <p:spPr>
          <a:xfrm>
            <a:off x="5406390" y="5284470"/>
            <a:ext cx="9029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矩形 17"/>
          <p:cNvSpPr/>
          <p:nvPr>
            <p:custDataLst>
              <p:tags r:id="rId53"/>
            </p:custDataLst>
          </p:nvPr>
        </p:nvSpPr>
        <p:spPr>
          <a:xfrm>
            <a:off x="4646930" y="3224530"/>
            <a:ext cx="7381875"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DWORD</a:t>
            </a:r>
            <a:r>
              <a:rPr lang="en-US" sz="3000" b="1">
                <a:latin typeface="Arial" panose="020B0604020202020204" pitchFamily="34" charset="0"/>
                <a:cs typeface="Arial" panose="020B0604020202020204" pitchFamily="34" charset="0"/>
              </a:rPr>
              <a:t> </a:t>
            </a:r>
            <a:r>
              <a:rPr sz="3000" b="1">
                <a:latin typeface="Arial" panose="020B0604020202020204" pitchFamily="34" charset="0"/>
                <a:cs typeface="Arial" panose="020B0604020202020204" pitchFamily="34" charset="0"/>
              </a:rPr>
              <a:t>PointerToRawData:0000 0400</a:t>
            </a:r>
            <a:endParaRPr sz="3000" b="1">
              <a:latin typeface="Arial" panose="020B0604020202020204" pitchFamily="34" charset="0"/>
              <a:cs typeface="Arial" panose="020B0604020202020204" pitchFamily="34" charset="0"/>
            </a:endParaRPr>
          </a:p>
        </p:txBody>
      </p:sp>
      <p:sp>
        <p:nvSpPr>
          <p:cNvPr id="12" name="矩形 11"/>
          <p:cNvSpPr/>
          <p:nvPr>
            <p:custDataLst>
              <p:tags r:id="rId54"/>
            </p:custDataLst>
          </p:nvPr>
        </p:nvSpPr>
        <p:spPr>
          <a:xfrm>
            <a:off x="2553335" y="5476240"/>
            <a:ext cx="9029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矩形 34"/>
          <p:cNvSpPr/>
          <p:nvPr>
            <p:custDataLst>
              <p:tags r:id="rId55"/>
            </p:custDataLst>
          </p:nvPr>
        </p:nvSpPr>
        <p:spPr>
          <a:xfrm>
            <a:off x="4261485" y="3224530"/>
            <a:ext cx="776732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DWORD</a:t>
            </a:r>
            <a:r>
              <a:rPr lang="en-US" sz="3000" b="1">
                <a:latin typeface="Arial" panose="020B0604020202020204" pitchFamily="34" charset="0"/>
                <a:cs typeface="Arial" panose="020B0604020202020204" pitchFamily="34" charset="0"/>
              </a:rPr>
              <a:t> </a:t>
            </a:r>
            <a:r>
              <a:rPr sz="3000" b="1">
                <a:latin typeface="Arial" panose="020B0604020202020204" pitchFamily="34" charset="0"/>
                <a:cs typeface="Arial" panose="020B0604020202020204" pitchFamily="34" charset="0"/>
              </a:rPr>
              <a:t>PointerToRelocations:0000 0000</a:t>
            </a:r>
            <a:endParaRPr sz="3000" b="1">
              <a:latin typeface="Arial" panose="020B0604020202020204" pitchFamily="34" charset="0"/>
              <a:cs typeface="Arial" panose="020B0604020202020204" pitchFamily="34" charset="0"/>
            </a:endParaRPr>
          </a:p>
        </p:txBody>
      </p:sp>
      <p:sp>
        <p:nvSpPr>
          <p:cNvPr id="38" name="矩形 37"/>
          <p:cNvSpPr/>
          <p:nvPr>
            <p:custDataLst>
              <p:tags r:id="rId56"/>
            </p:custDataLst>
          </p:nvPr>
        </p:nvSpPr>
        <p:spPr>
          <a:xfrm>
            <a:off x="3501390" y="5476240"/>
            <a:ext cx="9029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矩形 38"/>
          <p:cNvSpPr/>
          <p:nvPr>
            <p:custDataLst>
              <p:tags r:id="rId57"/>
            </p:custDataLst>
          </p:nvPr>
        </p:nvSpPr>
        <p:spPr>
          <a:xfrm>
            <a:off x="3877945" y="3224530"/>
            <a:ext cx="811149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DWORD</a:t>
            </a:r>
            <a:r>
              <a:rPr lang="en-US" sz="3000" b="1">
                <a:latin typeface="Arial" panose="020B0604020202020204" pitchFamily="34" charset="0"/>
                <a:cs typeface="Arial" panose="020B0604020202020204" pitchFamily="34" charset="0"/>
              </a:rPr>
              <a:t> </a:t>
            </a:r>
            <a:r>
              <a:rPr sz="3000" b="1">
                <a:latin typeface="Arial" panose="020B0604020202020204" pitchFamily="34" charset="0"/>
                <a:cs typeface="Arial" panose="020B0604020202020204" pitchFamily="34" charset="0"/>
              </a:rPr>
              <a:t>PointerToLinenumbers:</a:t>
            </a:r>
            <a:r>
              <a:rPr lang="en-US" sz="3000" b="1">
                <a:latin typeface="Arial" panose="020B0604020202020204" pitchFamily="34" charset="0"/>
                <a:cs typeface="Arial" panose="020B0604020202020204" pitchFamily="34" charset="0"/>
              </a:rPr>
              <a:t> </a:t>
            </a:r>
            <a:r>
              <a:rPr sz="3000" b="1">
                <a:latin typeface="Arial" panose="020B0604020202020204" pitchFamily="34" charset="0"/>
                <a:cs typeface="Arial" panose="020B0604020202020204" pitchFamily="34" charset="0"/>
              </a:rPr>
              <a:t>0000 0000</a:t>
            </a:r>
            <a:endParaRPr sz="3000" b="1">
              <a:latin typeface="Arial" panose="020B0604020202020204" pitchFamily="34" charset="0"/>
              <a:cs typeface="Arial" panose="020B0604020202020204" pitchFamily="34" charset="0"/>
            </a:endParaRPr>
          </a:p>
        </p:txBody>
      </p:sp>
      <p:sp>
        <p:nvSpPr>
          <p:cNvPr id="40" name="矩形 39"/>
          <p:cNvSpPr/>
          <p:nvPr>
            <p:custDataLst>
              <p:tags r:id="rId58"/>
            </p:custDataLst>
          </p:nvPr>
        </p:nvSpPr>
        <p:spPr>
          <a:xfrm>
            <a:off x="4457065" y="5476240"/>
            <a:ext cx="443865"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矩形 40"/>
          <p:cNvSpPr/>
          <p:nvPr>
            <p:custDataLst>
              <p:tags r:id="rId59"/>
            </p:custDataLst>
          </p:nvPr>
        </p:nvSpPr>
        <p:spPr>
          <a:xfrm>
            <a:off x="4883150" y="3224530"/>
            <a:ext cx="683641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NumberOfRelocations: 0000</a:t>
            </a:r>
            <a:endParaRPr lang="en-US" sz="3000" b="1">
              <a:latin typeface="Arial" panose="020B0604020202020204" pitchFamily="34" charset="0"/>
              <a:cs typeface="Arial" panose="020B0604020202020204" pitchFamily="34" charset="0"/>
            </a:endParaRPr>
          </a:p>
        </p:txBody>
      </p:sp>
      <p:sp>
        <p:nvSpPr>
          <p:cNvPr id="44" name="矩形 43"/>
          <p:cNvSpPr/>
          <p:nvPr>
            <p:custDataLst>
              <p:tags r:id="rId60"/>
            </p:custDataLst>
          </p:nvPr>
        </p:nvSpPr>
        <p:spPr>
          <a:xfrm>
            <a:off x="4924425" y="5476240"/>
            <a:ext cx="443865"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矩形 44"/>
          <p:cNvSpPr/>
          <p:nvPr>
            <p:custDataLst>
              <p:tags r:id="rId61"/>
            </p:custDataLst>
          </p:nvPr>
        </p:nvSpPr>
        <p:spPr>
          <a:xfrm>
            <a:off x="4937760" y="3313430"/>
            <a:ext cx="683641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NumberOfLinenumbers: 0000</a:t>
            </a:r>
            <a:endParaRPr lang="en-US" sz="3000" b="1">
              <a:latin typeface="Arial" panose="020B0604020202020204" pitchFamily="34" charset="0"/>
              <a:cs typeface="Arial" panose="020B0604020202020204" pitchFamily="34" charset="0"/>
            </a:endParaRPr>
          </a:p>
        </p:txBody>
      </p:sp>
      <p:sp>
        <p:nvSpPr>
          <p:cNvPr id="46" name="矩形 45"/>
          <p:cNvSpPr/>
          <p:nvPr>
            <p:custDataLst>
              <p:tags r:id="rId62"/>
            </p:custDataLst>
          </p:nvPr>
        </p:nvSpPr>
        <p:spPr>
          <a:xfrm>
            <a:off x="5406390" y="5476240"/>
            <a:ext cx="9029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矩形 46"/>
          <p:cNvSpPr/>
          <p:nvPr>
            <p:custDataLst>
              <p:tags r:id="rId63"/>
            </p:custDataLst>
          </p:nvPr>
        </p:nvSpPr>
        <p:spPr>
          <a:xfrm>
            <a:off x="5076190" y="3313430"/>
            <a:ext cx="683641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DWORD</a:t>
            </a:r>
            <a:r>
              <a:rPr lang="en-US" sz="3000" b="1">
                <a:latin typeface="Arial" panose="020B0604020202020204" pitchFamily="34" charset="0"/>
                <a:cs typeface="Arial" panose="020B0604020202020204" pitchFamily="34" charset="0"/>
              </a:rPr>
              <a:t> Characteristics: 6000 0060</a:t>
            </a:r>
            <a:endParaRPr lang="en-US" sz="3000" b="1">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wipe(right)">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xit" presetSubtype="4" fill="hold" grpId="2" nodeType="clickEffect">
                                  <p:stCondLst>
                                    <p:cond delay="0"/>
                                  </p:stCondLst>
                                  <p:childTnLst>
                                    <p:animEffect transition="out" filter="wipe(down)">
                                      <p:cBhvr>
                                        <p:cTn id="14" dur="500"/>
                                        <p:tgtEl>
                                          <p:spTgt spid="4"/>
                                        </p:tgtEl>
                                      </p:cBhvr>
                                    </p:animEffect>
                                    <p:set>
                                      <p:cBhvr>
                                        <p:cTn id="15" dur="1" fill="hold">
                                          <p:stCondLst>
                                            <p:cond delay="499"/>
                                          </p:stCondLst>
                                        </p:cTn>
                                        <p:tgtEl>
                                          <p:spTgt spid="4"/>
                                        </p:tgtEl>
                                        <p:attrNameLst>
                                          <p:attrName>style.visibility</p:attrName>
                                        </p:attrNameLst>
                                      </p:cBhvr>
                                      <p:to>
                                        <p:strVal val="hidden"/>
                                      </p:to>
                                    </p:set>
                                  </p:childTnLst>
                                </p:cTn>
                              </p:par>
                              <p:par>
                                <p:cTn id="16" presetID="22" presetClass="exit" presetSubtype="8" fill="hold" grpId="2" nodeType="withEffect">
                                  <p:stCondLst>
                                    <p:cond delay="0"/>
                                  </p:stCondLst>
                                  <p:childTnLst>
                                    <p:animEffect transition="out" filter="wipe(left)">
                                      <p:cBhvr>
                                        <p:cTn id="17" dur="500"/>
                                        <p:tgtEl>
                                          <p:spTgt spid="6"/>
                                        </p:tgtEl>
                                      </p:cBhvr>
                                    </p:animEffect>
                                    <p:set>
                                      <p:cBhvr>
                                        <p:cTn id="18" dur="1" fill="hold">
                                          <p:stCondLst>
                                            <p:cond delay="499"/>
                                          </p:stCondLst>
                                        </p:cTn>
                                        <p:tgtEl>
                                          <p:spTgt spid="6"/>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wipe(up)">
                                      <p:cBhvr>
                                        <p:cTn id="23" dur="500"/>
                                        <p:tgtEl>
                                          <p:spTgt spid="7"/>
                                        </p:tgtEl>
                                      </p:cBhvr>
                                    </p:animEffect>
                                  </p:childTnLst>
                                </p:cTn>
                              </p:par>
                              <p:par>
                                <p:cTn id="24" presetID="22" presetClass="entr" presetSubtype="2" fill="hold" grpId="0" nodeType="with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wipe(right)">
                                      <p:cBhvr>
                                        <p:cTn id="26" dur="500"/>
                                        <p:tgtEl>
                                          <p:spTgt spid="42"/>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xit" presetSubtype="4" fill="hold" grpId="2" nodeType="clickEffect">
                                  <p:stCondLst>
                                    <p:cond delay="0"/>
                                  </p:stCondLst>
                                  <p:childTnLst>
                                    <p:animEffect transition="out" filter="wipe(down)">
                                      <p:cBhvr>
                                        <p:cTn id="30" dur="500"/>
                                        <p:tgtEl>
                                          <p:spTgt spid="7"/>
                                        </p:tgtEl>
                                      </p:cBhvr>
                                    </p:animEffect>
                                    <p:set>
                                      <p:cBhvr>
                                        <p:cTn id="31" dur="1" fill="hold">
                                          <p:stCondLst>
                                            <p:cond delay="499"/>
                                          </p:stCondLst>
                                        </p:cTn>
                                        <p:tgtEl>
                                          <p:spTgt spid="7"/>
                                        </p:tgtEl>
                                        <p:attrNameLst>
                                          <p:attrName>style.visibility</p:attrName>
                                        </p:attrNameLst>
                                      </p:cBhvr>
                                      <p:to>
                                        <p:strVal val="hidden"/>
                                      </p:to>
                                    </p:set>
                                  </p:childTnLst>
                                </p:cTn>
                              </p:par>
                              <p:par>
                                <p:cTn id="32" presetID="22" presetClass="exit" presetSubtype="8" fill="hold" grpId="2" nodeType="withEffect">
                                  <p:stCondLst>
                                    <p:cond delay="0"/>
                                  </p:stCondLst>
                                  <p:childTnLst>
                                    <p:animEffect transition="out" filter="wipe(left)">
                                      <p:cBhvr>
                                        <p:cTn id="33" dur="500"/>
                                        <p:tgtEl>
                                          <p:spTgt spid="42"/>
                                        </p:tgtEl>
                                      </p:cBhvr>
                                    </p:animEffect>
                                    <p:set>
                                      <p:cBhvr>
                                        <p:cTn id="34" dur="1" fill="hold">
                                          <p:stCondLst>
                                            <p:cond delay="499"/>
                                          </p:stCondLst>
                                        </p:cTn>
                                        <p:tgtEl>
                                          <p:spTgt spid="42"/>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22" presetClass="entr" presetSubtype="1" fill="hold" grpId="0" nodeType="click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wipe(up)">
                                      <p:cBhvr>
                                        <p:cTn id="39" dur="500"/>
                                        <p:tgtEl>
                                          <p:spTgt spid="8"/>
                                        </p:tgtEl>
                                      </p:cBhvr>
                                    </p:animEffect>
                                  </p:childTnLst>
                                </p:cTn>
                              </p:par>
                              <p:par>
                                <p:cTn id="40" presetID="22" presetClass="entr" presetSubtype="2" fill="hold" grpId="0" nodeType="withEffect">
                                  <p:stCondLst>
                                    <p:cond delay="0"/>
                                  </p:stCondLst>
                                  <p:childTnLst>
                                    <p:set>
                                      <p:cBhvr>
                                        <p:cTn id="41" dur="1" fill="hold">
                                          <p:stCondLst>
                                            <p:cond delay="0"/>
                                          </p:stCondLst>
                                        </p:cTn>
                                        <p:tgtEl>
                                          <p:spTgt spid="9"/>
                                        </p:tgtEl>
                                        <p:attrNameLst>
                                          <p:attrName>style.visibility</p:attrName>
                                        </p:attrNameLst>
                                      </p:cBhvr>
                                      <p:to>
                                        <p:strVal val="visible"/>
                                      </p:to>
                                    </p:set>
                                    <p:animEffect transition="in" filter="wipe(right)">
                                      <p:cBhvr>
                                        <p:cTn id="42" dur="500"/>
                                        <p:tgtEl>
                                          <p:spTgt spid="9"/>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xit" presetSubtype="4" fill="hold" grpId="2" nodeType="clickEffect">
                                  <p:stCondLst>
                                    <p:cond delay="0"/>
                                  </p:stCondLst>
                                  <p:childTnLst>
                                    <p:animEffect transition="out" filter="wipe(down)">
                                      <p:cBhvr>
                                        <p:cTn id="46" dur="500"/>
                                        <p:tgtEl>
                                          <p:spTgt spid="8"/>
                                        </p:tgtEl>
                                      </p:cBhvr>
                                    </p:animEffect>
                                    <p:set>
                                      <p:cBhvr>
                                        <p:cTn id="47" dur="1" fill="hold">
                                          <p:stCondLst>
                                            <p:cond delay="499"/>
                                          </p:stCondLst>
                                        </p:cTn>
                                        <p:tgtEl>
                                          <p:spTgt spid="8"/>
                                        </p:tgtEl>
                                        <p:attrNameLst>
                                          <p:attrName>style.visibility</p:attrName>
                                        </p:attrNameLst>
                                      </p:cBhvr>
                                      <p:to>
                                        <p:strVal val="hidden"/>
                                      </p:to>
                                    </p:set>
                                  </p:childTnLst>
                                </p:cTn>
                              </p:par>
                              <p:par>
                                <p:cTn id="48" presetID="22" presetClass="exit" presetSubtype="8" fill="hold" grpId="2" nodeType="withEffect">
                                  <p:stCondLst>
                                    <p:cond delay="0"/>
                                  </p:stCondLst>
                                  <p:childTnLst>
                                    <p:animEffect transition="out" filter="wipe(left)">
                                      <p:cBhvr>
                                        <p:cTn id="49" dur="500"/>
                                        <p:tgtEl>
                                          <p:spTgt spid="9"/>
                                        </p:tgtEl>
                                      </p:cBhvr>
                                    </p:animEffect>
                                    <p:set>
                                      <p:cBhvr>
                                        <p:cTn id="50" dur="1" fill="hold">
                                          <p:stCondLst>
                                            <p:cond delay="499"/>
                                          </p:stCondLst>
                                        </p:cTn>
                                        <p:tgtEl>
                                          <p:spTgt spid="9"/>
                                        </p:tgtEl>
                                        <p:attrNameLst>
                                          <p:attrName>style.visibility</p:attrName>
                                        </p:attrNameLst>
                                      </p:cBhvr>
                                      <p:to>
                                        <p:strVal val="hidden"/>
                                      </p:to>
                                    </p:set>
                                  </p:childTnLst>
                                </p:cTn>
                              </p:par>
                            </p:childTnLst>
                          </p:cTn>
                        </p:par>
                      </p:childTnLst>
                    </p:cTn>
                  </p:par>
                  <p:par>
                    <p:cTn id="51" fill="hold">
                      <p:stCondLst>
                        <p:cond delay="indefinite"/>
                      </p:stCondLst>
                      <p:childTnLst>
                        <p:par>
                          <p:cTn id="52" fill="hold">
                            <p:stCondLst>
                              <p:cond delay="0"/>
                            </p:stCondLst>
                            <p:childTnLst>
                              <p:par>
                                <p:cTn id="53" presetID="22" presetClass="entr" presetSubtype="1" fill="hold" grpId="0" nodeType="clickEffect">
                                  <p:stCondLst>
                                    <p:cond delay="0"/>
                                  </p:stCondLst>
                                  <p:childTnLst>
                                    <p:set>
                                      <p:cBhvr>
                                        <p:cTn id="54" dur="1" fill="hold">
                                          <p:stCondLst>
                                            <p:cond delay="0"/>
                                          </p:stCondLst>
                                        </p:cTn>
                                        <p:tgtEl>
                                          <p:spTgt spid="10"/>
                                        </p:tgtEl>
                                        <p:attrNameLst>
                                          <p:attrName>style.visibility</p:attrName>
                                        </p:attrNameLst>
                                      </p:cBhvr>
                                      <p:to>
                                        <p:strVal val="visible"/>
                                      </p:to>
                                    </p:set>
                                    <p:animEffect transition="in" filter="wipe(up)">
                                      <p:cBhvr>
                                        <p:cTn id="55" dur="500"/>
                                        <p:tgtEl>
                                          <p:spTgt spid="10"/>
                                        </p:tgtEl>
                                      </p:cBhvr>
                                    </p:animEffect>
                                  </p:childTnLst>
                                </p:cTn>
                              </p:par>
                              <p:par>
                                <p:cTn id="56" presetID="22" presetClass="entr" presetSubtype="2" fill="hold" grpId="0" nodeType="withEffect">
                                  <p:stCondLst>
                                    <p:cond delay="0"/>
                                  </p:stCondLst>
                                  <p:childTnLst>
                                    <p:set>
                                      <p:cBhvr>
                                        <p:cTn id="57" dur="1" fill="hold">
                                          <p:stCondLst>
                                            <p:cond delay="0"/>
                                          </p:stCondLst>
                                        </p:cTn>
                                        <p:tgtEl>
                                          <p:spTgt spid="11"/>
                                        </p:tgtEl>
                                        <p:attrNameLst>
                                          <p:attrName>style.visibility</p:attrName>
                                        </p:attrNameLst>
                                      </p:cBhvr>
                                      <p:to>
                                        <p:strVal val="visible"/>
                                      </p:to>
                                    </p:set>
                                    <p:animEffect transition="in" filter="wipe(right)">
                                      <p:cBhvr>
                                        <p:cTn id="58" dur="500"/>
                                        <p:tgtEl>
                                          <p:spTgt spid="11"/>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xit" presetSubtype="4" fill="hold" grpId="2" nodeType="clickEffect">
                                  <p:stCondLst>
                                    <p:cond delay="0"/>
                                  </p:stCondLst>
                                  <p:childTnLst>
                                    <p:animEffect transition="out" filter="wipe(down)">
                                      <p:cBhvr>
                                        <p:cTn id="62" dur="500"/>
                                        <p:tgtEl>
                                          <p:spTgt spid="10"/>
                                        </p:tgtEl>
                                      </p:cBhvr>
                                    </p:animEffect>
                                    <p:set>
                                      <p:cBhvr>
                                        <p:cTn id="63" dur="1" fill="hold">
                                          <p:stCondLst>
                                            <p:cond delay="499"/>
                                          </p:stCondLst>
                                        </p:cTn>
                                        <p:tgtEl>
                                          <p:spTgt spid="10"/>
                                        </p:tgtEl>
                                        <p:attrNameLst>
                                          <p:attrName>style.visibility</p:attrName>
                                        </p:attrNameLst>
                                      </p:cBhvr>
                                      <p:to>
                                        <p:strVal val="hidden"/>
                                      </p:to>
                                    </p:set>
                                  </p:childTnLst>
                                </p:cTn>
                              </p:par>
                              <p:par>
                                <p:cTn id="64" presetID="22" presetClass="exit" presetSubtype="8" fill="hold" grpId="2" nodeType="withEffect">
                                  <p:stCondLst>
                                    <p:cond delay="0"/>
                                  </p:stCondLst>
                                  <p:childTnLst>
                                    <p:animEffect transition="out" filter="wipe(left)">
                                      <p:cBhvr>
                                        <p:cTn id="65" dur="500"/>
                                        <p:tgtEl>
                                          <p:spTgt spid="11"/>
                                        </p:tgtEl>
                                      </p:cBhvr>
                                    </p:animEffect>
                                    <p:set>
                                      <p:cBhvr>
                                        <p:cTn id="66" dur="1" fill="hold">
                                          <p:stCondLst>
                                            <p:cond delay="499"/>
                                          </p:stCondLst>
                                        </p:cTn>
                                        <p:tgtEl>
                                          <p:spTgt spid="11"/>
                                        </p:tgtEl>
                                        <p:attrNameLst>
                                          <p:attrName>style.visibility</p:attrName>
                                        </p:attrNameLst>
                                      </p:cBhvr>
                                      <p:to>
                                        <p:strVal val="hidden"/>
                                      </p:to>
                                    </p:set>
                                  </p:childTnLst>
                                </p:cTn>
                              </p:par>
                            </p:childTnLst>
                          </p:cTn>
                        </p:par>
                      </p:childTnLst>
                    </p:cTn>
                  </p:par>
                  <p:par>
                    <p:cTn id="67" fill="hold">
                      <p:stCondLst>
                        <p:cond delay="indefinite"/>
                      </p:stCondLst>
                      <p:childTnLst>
                        <p:par>
                          <p:cTn id="68" fill="hold">
                            <p:stCondLst>
                              <p:cond delay="0"/>
                            </p:stCondLst>
                            <p:childTnLst>
                              <p:par>
                                <p:cTn id="69" presetID="22" presetClass="entr" presetSubtype="1" fill="hold" grpId="0" nodeType="clickEffect">
                                  <p:stCondLst>
                                    <p:cond delay="0"/>
                                  </p:stCondLst>
                                  <p:childTnLst>
                                    <p:set>
                                      <p:cBhvr>
                                        <p:cTn id="70" dur="1" fill="hold">
                                          <p:stCondLst>
                                            <p:cond delay="0"/>
                                          </p:stCondLst>
                                        </p:cTn>
                                        <p:tgtEl>
                                          <p:spTgt spid="14"/>
                                        </p:tgtEl>
                                        <p:attrNameLst>
                                          <p:attrName>style.visibility</p:attrName>
                                        </p:attrNameLst>
                                      </p:cBhvr>
                                      <p:to>
                                        <p:strVal val="visible"/>
                                      </p:to>
                                    </p:set>
                                    <p:animEffect transition="in" filter="wipe(up)">
                                      <p:cBhvr>
                                        <p:cTn id="71" dur="500"/>
                                        <p:tgtEl>
                                          <p:spTgt spid="14"/>
                                        </p:tgtEl>
                                      </p:cBhvr>
                                    </p:animEffect>
                                  </p:childTnLst>
                                </p:cTn>
                              </p:par>
                              <p:par>
                                <p:cTn id="72" presetID="22" presetClass="entr" presetSubtype="2" fill="hold" grpId="0" nodeType="withEffect">
                                  <p:stCondLst>
                                    <p:cond delay="0"/>
                                  </p:stCondLst>
                                  <p:childTnLst>
                                    <p:set>
                                      <p:cBhvr>
                                        <p:cTn id="73" dur="1" fill="hold">
                                          <p:stCondLst>
                                            <p:cond delay="0"/>
                                          </p:stCondLst>
                                        </p:cTn>
                                        <p:tgtEl>
                                          <p:spTgt spid="18"/>
                                        </p:tgtEl>
                                        <p:attrNameLst>
                                          <p:attrName>style.visibility</p:attrName>
                                        </p:attrNameLst>
                                      </p:cBhvr>
                                      <p:to>
                                        <p:strVal val="visible"/>
                                      </p:to>
                                    </p:set>
                                    <p:animEffect transition="in" filter="wipe(right)">
                                      <p:cBhvr>
                                        <p:cTn id="74" dur="500"/>
                                        <p:tgtEl>
                                          <p:spTgt spid="18"/>
                                        </p:tgtEl>
                                      </p:cBhvr>
                                    </p:animEffect>
                                  </p:childTnLst>
                                </p:cTn>
                              </p:par>
                            </p:childTnLst>
                          </p:cTn>
                        </p:par>
                      </p:childTnLst>
                    </p:cTn>
                  </p:par>
                  <p:par>
                    <p:cTn id="75" fill="hold">
                      <p:stCondLst>
                        <p:cond delay="indefinite"/>
                      </p:stCondLst>
                      <p:childTnLst>
                        <p:par>
                          <p:cTn id="76" fill="hold">
                            <p:stCondLst>
                              <p:cond delay="0"/>
                            </p:stCondLst>
                            <p:childTnLst>
                              <p:par>
                                <p:cTn id="77" presetID="22" presetClass="exit" presetSubtype="4" fill="hold" grpId="2" nodeType="clickEffect">
                                  <p:stCondLst>
                                    <p:cond delay="0"/>
                                  </p:stCondLst>
                                  <p:childTnLst>
                                    <p:animEffect transition="out" filter="wipe(down)">
                                      <p:cBhvr>
                                        <p:cTn id="78" dur="500"/>
                                        <p:tgtEl>
                                          <p:spTgt spid="14"/>
                                        </p:tgtEl>
                                      </p:cBhvr>
                                    </p:animEffect>
                                    <p:set>
                                      <p:cBhvr>
                                        <p:cTn id="79" dur="1" fill="hold">
                                          <p:stCondLst>
                                            <p:cond delay="499"/>
                                          </p:stCondLst>
                                        </p:cTn>
                                        <p:tgtEl>
                                          <p:spTgt spid="14"/>
                                        </p:tgtEl>
                                        <p:attrNameLst>
                                          <p:attrName>style.visibility</p:attrName>
                                        </p:attrNameLst>
                                      </p:cBhvr>
                                      <p:to>
                                        <p:strVal val="hidden"/>
                                      </p:to>
                                    </p:set>
                                  </p:childTnLst>
                                </p:cTn>
                              </p:par>
                              <p:par>
                                <p:cTn id="80" presetID="22" presetClass="exit" presetSubtype="8" fill="hold" grpId="2" nodeType="withEffect">
                                  <p:stCondLst>
                                    <p:cond delay="0"/>
                                  </p:stCondLst>
                                  <p:childTnLst>
                                    <p:animEffect transition="out" filter="wipe(left)">
                                      <p:cBhvr>
                                        <p:cTn id="81" dur="500"/>
                                        <p:tgtEl>
                                          <p:spTgt spid="18"/>
                                        </p:tgtEl>
                                      </p:cBhvr>
                                    </p:animEffect>
                                    <p:set>
                                      <p:cBhvr>
                                        <p:cTn id="82" dur="1" fill="hold">
                                          <p:stCondLst>
                                            <p:cond delay="499"/>
                                          </p:stCondLst>
                                        </p:cTn>
                                        <p:tgtEl>
                                          <p:spTgt spid="18"/>
                                        </p:tgtEl>
                                        <p:attrNameLst>
                                          <p:attrName>style.visibility</p:attrName>
                                        </p:attrNameLst>
                                      </p:cBhvr>
                                      <p:to>
                                        <p:strVal val="hidden"/>
                                      </p:to>
                                    </p:set>
                                  </p:childTnLst>
                                </p:cTn>
                              </p:par>
                            </p:childTnLst>
                          </p:cTn>
                        </p:par>
                      </p:childTnLst>
                    </p:cTn>
                  </p:par>
                  <p:par>
                    <p:cTn id="83" fill="hold">
                      <p:stCondLst>
                        <p:cond delay="indefinite"/>
                      </p:stCondLst>
                      <p:childTnLst>
                        <p:par>
                          <p:cTn id="84" fill="hold">
                            <p:stCondLst>
                              <p:cond delay="0"/>
                            </p:stCondLst>
                            <p:childTnLst>
                              <p:par>
                                <p:cTn id="85" presetID="22" presetClass="entr" presetSubtype="1" fill="hold" grpId="0" nodeType="clickEffect">
                                  <p:stCondLst>
                                    <p:cond delay="0"/>
                                  </p:stCondLst>
                                  <p:childTnLst>
                                    <p:set>
                                      <p:cBhvr>
                                        <p:cTn id="86" dur="1" fill="hold">
                                          <p:stCondLst>
                                            <p:cond delay="0"/>
                                          </p:stCondLst>
                                        </p:cTn>
                                        <p:tgtEl>
                                          <p:spTgt spid="12"/>
                                        </p:tgtEl>
                                        <p:attrNameLst>
                                          <p:attrName>style.visibility</p:attrName>
                                        </p:attrNameLst>
                                      </p:cBhvr>
                                      <p:to>
                                        <p:strVal val="visible"/>
                                      </p:to>
                                    </p:set>
                                    <p:animEffect transition="in" filter="wipe(up)">
                                      <p:cBhvr>
                                        <p:cTn id="87" dur="500"/>
                                        <p:tgtEl>
                                          <p:spTgt spid="12"/>
                                        </p:tgtEl>
                                      </p:cBhvr>
                                    </p:animEffect>
                                  </p:childTnLst>
                                </p:cTn>
                              </p:par>
                              <p:par>
                                <p:cTn id="88" presetID="22" presetClass="entr" presetSubtype="2" fill="hold" grpId="0" nodeType="withEffect">
                                  <p:stCondLst>
                                    <p:cond delay="0"/>
                                  </p:stCondLst>
                                  <p:childTnLst>
                                    <p:set>
                                      <p:cBhvr>
                                        <p:cTn id="89" dur="1" fill="hold">
                                          <p:stCondLst>
                                            <p:cond delay="0"/>
                                          </p:stCondLst>
                                        </p:cTn>
                                        <p:tgtEl>
                                          <p:spTgt spid="35"/>
                                        </p:tgtEl>
                                        <p:attrNameLst>
                                          <p:attrName>style.visibility</p:attrName>
                                        </p:attrNameLst>
                                      </p:cBhvr>
                                      <p:to>
                                        <p:strVal val="visible"/>
                                      </p:to>
                                    </p:set>
                                    <p:animEffect transition="in" filter="wipe(right)">
                                      <p:cBhvr>
                                        <p:cTn id="90" dur="500"/>
                                        <p:tgtEl>
                                          <p:spTgt spid="35"/>
                                        </p:tgtEl>
                                      </p:cBhvr>
                                    </p:animEffect>
                                  </p:childTnLst>
                                </p:cTn>
                              </p:par>
                            </p:childTnLst>
                          </p:cTn>
                        </p:par>
                      </p:childTnLst>
                    </p:cTn>
                  </p:par>
                  <p:par>
                    <p:cTn id="91" fill="hold">
                      <p:stCondLst>
                        <p:cond delay="indefinite"/>
                      </p:stCondLst>
                      <p:childTnLst>
                        <p:par>
                          <p:cTn id="92" fill="hold">
                            <p:stCondLst>
                              <p:cond delay="0"/>
                            </p:stCondLst>
                            <p:childTnLst>
                              <p:par>
                                <p:cTn id="93" presetID="22" presetClass="exit" presetSubtype="4" fill="hold" grpId="2" nodeType="clickEffect">
                                  <p:stCondLst>
                                    <p:cond delay="0"/>
                                  </p:stCondLst>
                                  <p:childTnLst>
                                    <p:animEffect transition="out" filter="wipe(down)">
                                      <p:cBhvr>
                                        <p:cTn id="94" dur="500"/>
                                        <p:tgtEl>
                                          <p:spTgt spid="12"/>
                                        </p:tgtEl>
                                      </p:cBhvr>
                                    </p:animEffect>
                                    <p:set>
                                      <p:cBhvr>
                                        <p:cTn id="95" dur="1" fill="hold">
                                          <p:stCondLst>
                                            <p:cond delay="499"/>
                                          </p:stCondLst>
                                        </p:cTn>
                                        <p:tgtEl>
                                          <p:spTgt spid="12"/>
                                        </p:tgtEl>
                                        <p:attrNameLst>
                                          <p:attrName>style.visibility</p:attrName>
                                        </p:attrNameLst>
                                      </p:cBhvr>
                                      <p:to>
                                        <p:strVal val="hidden"/>
                                      </p:to>
                                    </p:set>
                                  </p:childTnLst>
                                </p:cTn>
                              </p:par>
                              <p:par>
                                <p:cTn id="96" presetID="22" presetClass="exit" presetSubtype="8" fill="hold" grpId="2" nodeType="withEffect">
                                  <p:stCondLst>
                                    <p:cond delay="0"/>
                                  </p:stCondLst>
                                  <p:childTnLst>
                                    <p:animEffect transition="out" filter="wipe(left)">
                                      <p:cBhvr>
                                        <p:cTn id="97" dur="500"/>
                                        <p:tgtEl>
                                          <p:spTgt spid="35"/>
                                        </p:tgtEl>
                                      </p:cBhvr>
                                    </p:animEffect>
                                    <p:set>
                                      <p:cBhvr>
                                        <p:cTn id="98" dur="1" fill="hold">
                                          <p:stCondLst>
                                            <p:cond delay="499"/>
                                          </p:stCondLst>
                                        </p:cTn>
                                        <p:tgtEl>
                                          <p:spTgt spid="35"/>
                                        </p:tgtEl>
                                        <p:attrNameLst>
                                          <p:attrName>style.visibility</p:attrName>
                                        </p:attrNameLst>
                                      </p:cBhvr>
                                      <p:to>
                                        <p:strVal val="hidden"/>
                                      </p:to>
                                    </p:set>
                                  </p:childTnLst>
                                </p:cTn>
                              </p:par>
                            </p:childTnLst>
                          </p:cTn>
                        </p:par>
                      </p:childTnLst>
                    </p:cTn>
                  </p:par>
                  <p:par>
                    <p:cTn id="99" fill="hold">
                      <p:stCondLst>
                        <p:cond delay="indefinite"/>
                      </p:stCondLst>
                      <p:childTnLst>
                        <p:par>
                          <p:cTn id="100" fill="hold">
                            <p:stCondLst>
                              <p:cond delay="0"/>
                            </p:stCondLst>
                            <p:childTnLst>
                              <p:par>
                                <p:cTn id="101" presetID="22" presetClass="entr" presetSubtype="1" fill="hold" grpId="0" nodeType="clickEffect">
                                  <p:stCondLst>
                                    <p:cond delay="0"/>
                                  </p:stCondLst>
                                  <p:childTnLst>
                                    <p:set>
                                      <p:cBhvr>
                                        <p:cTn id="102" dur="1" fill="hold">
                                          <p:stCondLst>
                                            <p:cond delay="0"/>
                                          </p:stCondLst>
                                        </p:cTn>
                                        <p:tgtEl>
                                          <p:spTgt spid="38"/>
                                        </p:tgtEl>
                                        <p:attrNameLst>
                                          <p:attrName>style.visibility</p:attrName>
                                        </p:attrNameLst>
                                      </p:cBhvr>
                                      <p:to>
                                        <p:strVal val="visible"/>
                                      </p:to>
                                    </p:set>
                                    <p:animEffect transition="in" filter="wipe(up)">
                                      <p:cBhvr>
                                        <p:cTn id="103" dur="500"/>
                                        <p:tgtEl>
                                          <p:spTgt spid="38"/>
                                        </p:tgtEl>
                                      </p:cBhvr>
                                    </p:animEffect>
                                  </p:childTnLst>
                                </p:cTn>
                              </p:par>
                              <p:par>
                                <p:cTn id="104" presetID="22" presetClass="entr" presetSubtype="2" fill="hold" grpId="0" nodeType="withEffect">
                                  <p:stCondLst>
                                    <p:cond delay="0"/>
                                  </p:stCondLst>
                                  <p:childTnLst>
                                    <p:set>
                                      <p:cBhvr>
                                        <p:cTn id="105" dur="1" fill="hold">
                                          <p:stCondLst>
                                            <p:cond delay="0"/>
                                          </p:stCondLst>
                                        </p:cTn>
                                        <p:tgtEl>
                                          <p:spTgt spid="39"/>
                                        </p:tgtEl>
                                        <p:attrNameLst>
                                          <p:attrName>style.visibility</p:attrName>
                                        </p:attrNameLst>
                                      </p:cBhvr>
                                      <p:to>
                                        <p:strVal val="visible"/>
                                      </p:to>
                                    </p:set>
                                    <p:animEffect transition="in" filter="wipe(right)">
                                      <p:cBhvr>
                                        <p:cTn id="106" dur="500"/>
                                        <p:tgtEl>
                                          <p:spTgt spid="39"/>
                                        </p:tgtEl>
                                      </p:cBhvr>
                                    </p:animEffect>
                                  </p:childTnLst>
                                </p:cTn>
                              </p:par>
                            </p:childTnLst>
                          </p:cTn>
                        </p:par>
                      </p:childTnLst>
                    </p:cTn>
                  </p:par>
                  <p:par>
                    <p:cTn id="107" fill="hold">
                      <p:stCondLst>
                        <p:cond delay="indefinite"/>
                      </p:stCondLst>
                      <p:childTnLst>
                        <p:par>
                          <p:cTn id="108" fill="hold">
                            <p:stCondLst>
                              <p:cond delay="0"/>
                            </p:stCondLst>
                            <p:childTnLst>
                              <p:par>
                                <p:cTn id="109" presetID="22" presetClass="exit" presetSubtype="4" fill="hold" grpId="2" nodeType="clickEffect">
                                  <p:stCondLst>
                                    <p:cond delay="0"/>
                                  </p:stCondLst>
                                  <p:childTnLst>
                                    <p:animEffect transition="out" filter="wipe(down)">
                                      <p:cBhvr>
                                        <p:cTn id="110" dur="500"/>
                                        <p:tgtEl>
                                          <p:spTgt spid="38"/>
                                        </p:tgtEl>
                                      </p:cBhvr>
                                    </p:animEffect>
                                    <p:set>
                                      <p:cBhvr>
                                        <p:cTn id="111" dur="1" fill="hold">
                                          <p:stCondLst>
                                            <p:cond delay="499"/>
                                          </p:stCondLst>
                                        </p:cTn>
                                        <p:tgtEl>
                                          <p:spTgt spid="38"/>
                                        </p:tgtEl>
                                        <p:attrNameLst>
                                          <p:attrName>style.visibility</p:attrName>
                                        </p:attrNameLst>
                                      </p:cBhvr>
                                      <p:to>
                                        <p:strVal val="hidden"/>
                                      </p:to>
                                    </p:set>
                                  </p:childTnLst>
                                </p:cTn>
                              </p:par>
                              <p:par>
                                <p:cTn id="112" presetID="22" presetClass="exit" presetSubtype="8" fill="hold" grpId="2" nodeType="withEffect">
                                  <p:stCondLst>
                                    <p:cond delay="0"/>
                                  </p:stCondLst>
                                  <p:childTnLst>
                                    <p:animEffect transition="out" filter="wipe(left)">
                                      <p:cBhvr>
                                        <p:cTn id="113" dur="500"/>
                                        <p:tgtEl>
                                          <p:spTgt spid="39"/>
                                        </p:tgtEl>
                                      </p:cBhvr>
                                    </p:animEffect>
                                    <p:set>
                                      <p:cBhvr>
                                        <p:cTn id="114" dur="1" fill="hold">
                                          <p:stCondLst>
                                            <p:cond delay="499"/>
                                          </p:stCondLst>
                                        </p:cTn>
                                        <p:tgtEl>
                                          <p:spTgt spid="39"/>
                                        </p:tgtEl>
                                        <p:attrNameLst>
                                          <p:attrName>style.visibility</p:attrName>
                                        </p:attrNameLst>
                                      </p:cBhvr>
                                      <p:to>
                                        <p:strVal val="hidden"/>
                                      </p:to>
                                    </p:set>
                                  </p:childTnLst>
                                </p:cTn>
                              </p:par>
                            </p:childTnLst>
                          </p:cTn>
                        </p:par>
                      </p:childTnLst>
                    </p:cTn>
                  </p:par>
                  <p:par>
                    <p:cTn id="115" fill="hold">
                      <p:stCondLst>
                        <p:cond delay="indefinite"/>
                      </p:stCondLst>
                      <p:childTnLst>
                        <p:par>
                          <p:cTn id="116" fill="hold">
                            <p:stCondLst>
                              <p:cond delay="0"/>
                            </p:stCondLst>
                            <p:childTnLst>
                              <p:par>
                                <p:cTn id="117" presetID="22" presetClass="entr" presetSubtype="1" fill="hold" grpId="0" nodeType="clickEffect">
                                  <p:stCondLst>
                                    <p:cond delay="0"/>
                                  </p:stCondLst>
                                  <p:childTnLst>
                                    <p:set>
                                      <p:cBhvr>
                                        <p:cTn id="118" dur="1" fill="hold">
                                          <p:stCondLst>
                                            <p:cond delay="0"/>
                                          </p:stCondLst>
                                        </p:cTn>
                                        <p:tgtEl>
                                          <p:spTgt spid="40"/>
                                        </p:tgtEl>
                                        <p:attrNameLst>
                                          <p:attrName>style.visibility</p:attrName>
                                        </p:attrNameLst>
                                      </p:cBhvr>
                                      <p:to>
                                        <p:strVal val="visible"/>
                                      </p:to>
                                    </p:set>
                                    <p:animEffect transition="in" filter="wipe(up)">
                                      <p:cBhvr>
                                        <p:cTn id="119" dur="500"/>
                                        <p:tgtEl>
                                          <p:spTgt spid="40"/>
                                        </p:tgtEl>
                                      </p:cBhvr>
                                    </p:animEffect>
                                  </p:childTnLst>
                                </p:cTn>
                              </p:par>
                              <p:par>
                                <p:cTn id="120" presetID="22" presetClass="entr" presetSubtype="2" fill="hold" grpId="0" nodeType="withEffect">
                                  <p:stCondLst>
                                    <p:cond delay="0"/>
                                  </p:stCondLst>
                                  <p:childTnLst>
                                    <p:set>
                                      <p:cBhvr>
                                        <p:cTn id="121" dur="1" fill="hold">
                                          <p:stCondLst>
                                            <p:cond delay="0"/>
                                          </p:stCondLst>
                                        </p:cTn>
                                        <p:tgtEl>
                                          <p:spTgt spid="41"/>
                                        </p:tgtEl>
                                        <p:attrNameLst>
                                          <p:attrName>style.visibility</p:attrName>
                                        </p:attrNameLst>
                                      </p:cBhvr>
                                      <p:to>
                                        <p:strVal val="visible"/>
                                      </p:to>
                                    </p:set>
                                    <p:animEffect transition="in" filter="wipe(right)">
                                      <p:cBhvr>
                                        <p:cTn id="122" dur="500"/>
                                        <p:tgtEl>
                                          <p:spTgt spid="41"/>
                                        </p:tgtEl>
                                      </p:cBhvr>
                                    </p:animEffect>
                                  </p:childTnLst>
                                </p:cTn>
                              </p:par>
                            </p:childTnLst>
                          </p:cTn>
                        </p:par>
                      </p:childTnLst>
                    </p:cTn>
                  </p:par>
                  <p:par>
                    <p:cTn id="123" fill="hold">
                      <p:stCondLst>
                        <p:cond delay="indefinite"/>
                      </p:stCondLst>
                      <p:childTnLst>
                        <p:par>
                          <p:cTn id="124" fill="hold">
                            <p:stCondLst>
                              <p:cond delay="0"/>
                            </p:stCondLst>
                            <p:childTnLst>
                              <p:par>
                                <p:cTn id="125" presetID="22" presetClass="exit" presetSubtype="4" fill="hold" grpId="2" nodeType="clickEffect">
                                  <p:stCondLst>
                                    <p:cond delay="0"/>
                                  </p:stCondLst>
                                  <p:childTnLst>
                                    <p:animEffect transition="out" filter="wipe(down)">
                                      <p:cBhvr>
                                        <p:cTn id="126" dur="500"/>
                                        <p:tgtEl>
                                          <p:spTgt spid="40"/>
                                        </p:tgtEl>
                                      </p:cBhvr>
                                    </p:animEffect>
                                    <p:set>
                                      <p:cBhvr>
                                        <p:cTn id="127" dur="1" fill="hold">
                                          <p:stCondLst>
                                            <p:cond delay="499"/>
                                          </p:stCondLst>
                                        </p:cTn>
                                        <p:tgtEl>
                                          <p:spTgt spid="40"/>
                                        </p:tgtEl>
                                        <p:attrNameLst>
                                          <p:attrName>style.visibility</p:attrName>
                                        </p:attrNameLst>
                                      </p:cBhvr>
                                      <p:to>
                                        <p:strVal val="hidden"/>
                                      </p:to>
                                    </p:set>
                                  </p:childTnLst>
                                </p:cTn>
                              </p:par>
                              <p:par>
                                <p:cTn id="128" presetID="22" presetClass="exit" presetSubtype="8" fill="hold" grpId="2" nodeType="withEffect">
                                  <p:stCondLst>
                                    <p:cond delay="0"/>
                                  </p:stCondLst>
                                  <p:childTnLst>
                                    <p:animEffect transition="out" filter="wipe(left)">
                                      <p:cBhvr>
                                        <p:cTn id="129" dur="500"/>
                                        <p:tgtEl>
                                          <p:spTgt spid="41"/>
                                        </p:tgtEl>
                                      </p:cBhvr>
                                    </p:animEffect>
                                    <p:set>
                                      <p:cBhvr>
                                        <p:cTn id="130" dur="1" fill="hold">
                                          <p:stCondLst>
                                            <p:cond delay="499"/>
                                          </p:stCondLst>
                                        </p:cTn>
                                        <p:tgtEl>
                                          <p:spTgt spid="41"/>
                                        </p:tgtEl>
                                        <p:attrNameLst>
                                          <p:attrName>style.visibility</p:attrName>
                                        </p:attrNameLst>
                                      </p:cBhvr>
                                      <p:to>
                                        <p:strVal val="hidden"/>
                                      </p:to>
                                    </p:set>
                                  </p:childTnLst>
                                </p:cTn>
                              </p:par>
                            </p:childTnLst>
                          </p:cTn>
                        </p:par>
                      </p:childTnLst>
                    </p:cTn>
                  </p:par>
                  <p:par>
                    <p:cTn id="131" fill="hold">
                      <p:stCondLst>
                        <p:cond delay="indefinite"/>
                      </p:stCondLst>
                      <p:childTnLst>
                        <p:par>
                          <p:cTn id="132" fill="hold">
                            <p:stCondLst>
                              <p:cond delay="0"/>
                            </p:stCondLst>
                            <p:childTnLst>
                              <p:par>
                                <p:cTn id="133" presetID="22" presetClass="entr" presetSubtype="1" fill="hold" grpId="0" nodeType="clickEffect">
                                  <p:stCondLst>
                                    <p:cond delay="0"/>
                                  </p:stCondLst>
                                  <p:childTnLst>
                                    <p:set>
                                      <p:cBhvr>
                                        <p:cTn id="134" dur="1" fill="hold">
                                          <p:stCondLst>
                                            <p:cond delay="0"/>
                                          </p:stCondLst>
                                        </p:cTn>
                                        <p:tgtEl>
                                          <p:spTgt spid="44"/>
                                        </p:tgtEl>
                                        <p:attrNameLst>
                                          <p:attrName>style.visibility</p:attrName>
                                        </p:attrNameLst>
                                      </p:cBhvr>
                                      <p:to>
                                        <p:strVal val="visible"/>
                                      </p:to>
                                    </p:set>
                                    <p:animEffect transition="in" filter="wipe(up)">
                                      <p:cBhvr>
                                        <p:cTn id="135" dur="500"/>
                                        <p:tgtEl>
                                          <p:spTgt spid="44"/>
                                        </p:tgtEl>
                                      </p:cBhvr>
                                    </p:animEffect>
                                  </p:childTnLst>
                                </p:cTn>
                              </p:par>
                              <p:par>
                                <p:cTn id="136" presetID="22" presetClass="entr" presetSubtype="2" fill="hold" grpId="0" nodeType="withEffect">
                                  <p:stCondLst>
                                    <p:cond delay="0"/>
                                  </p:stCondLst>
                                  <p:childTnLst>
                                    <p:set>
                                      <p:cBhvr>
                                        <p:cTn id="137" dur="1" fill="hold">
                                          <p:stCondLst>
                                            <p:cond delay="0"/>
                                          </p:stCondLst>
                                        </p:cTn>
                                        <p:tgtEl>
                                          <p:spTgt spid="45"/>
                                        </p:tgtEl>
                                        <p:attrNameLst>
                                          <p:attrName>style.visibility</p:attrName>
                                        </p:attrNameLst>
                                      </p:cBhvr>
                                      <p:to>
                                        <p:strVal val="visible"/>
                                      </p:to>
                                    </p:set>
                                    <p:animEffect transition="in" filter="wipe(right)">
                                      <p:cBhvr>
                                        <p:cTn id="138" dur="500"/>
                                        <p:tgtEl>
                                          <p:spTgt spid="45"/>
                                        </p:tgtEl>
                                      </p:cBhvr>
                                    </p:animEffect>
                                  </p:childTnLst>
                                </p:cTn>
                              </p:par>
                            </p:childTnLst>
                          </p:cTn>
                        </p:par>
                      </p:childTnLst>
                    </p:cTn>
                  </p:par>
                  <p:par>
                    <p:cTn id="139" fill="hold">
                      <p:stCondLst>
                        <p:cond delay="indefinite"/>
                      </p:stCondLst>
                      <p:childTnLst>
                        <p:par>
                          <p:cTn id="140" fill="hold">
                            <p:stCondLst>
                              <p:cond delay="0"/>
                            </p:stCondLst>
                            <p:childTnLst>
                              <p:par>
                                <p:cTn id="141" presetID="22" presetClass="exit" presetSubtype="4" fill="hold" grpId="2" nodeType="clickEffect">
                                  <p:stCondLst>
                                    <p:cond delay="0"/>
                                  </p:stCondLst>
                                  <p:childTnLst>
                                    <p:animEffect transition="out" filter="wipe(down)">
                                      <p:cBhvr>
                                        <p:cTn id="142" dur="500"/>
                                        <p:tgtEl>
                                          <p:spTgt spid="44"/>
                                        </p:tgtEl>
                                      </p:cBhvr>
                                    </p:animEffect>
                                    <p:set>
                                      <p:cBhvr>
                                        <p:cTn id="143" dur="1" fill="hold">
                                          <p:stCondLst>
                                            <p:cond delay="499"/>
                                          </p:stCondLst>
                                        </p:cTn>
                                        <p:tgtEl>
                                          <p:spTgt spid="44"/>
                                        </p:tgtEl>
                                        <p:attrNameLst>
                                          <p:attrName>style.visibility</p:attrName>
                                        </p:attrNameLst>
                                      </p:cBhvr>
                                      <p:to>
                                        <p:strVal val="hidden"/>
                                      </p:to>
                                    </p:set>
                                  </p:childTnLst>
                                </p:cTn>
                              </p:par>
                              <p:par>
                                <p:cTn id="144" presetID="22" presetClass="exit" presetSubtype="8" fill="hold" grpId="2" nodeType="withEffect">
                                  <p:stCondLst>
                                    <p:cond delay="0"/>
                                  </p:stCondLst>
                                  <p:childTnLst>
                                    <p:animEffect transition="out" filter="wipe(left)">
                                      <p:cBhvr>
                                        <p:cTn id="145" dur="500"/>
                                        <p:tgtEl>
                                          <p:spTgt spid="45"/>
                                        </p:tgtEl>
                                      </p:cBhvr>
                                    </p:animEffect>
                                    <p:set>
                                      <p:cBhvr>
                                        <p:cTn id="146" dur="1" fill="hold">
                                          <p:stCondLst>
                                            <p:cond delay="499"/>
                                          </p:stCondLst>
                                        </p:cTn>
                                        <p:tgtEl>
                                          <p:spTgt spid="45"/>
                                        </p:tgtEl>
                                        <p:attrNameLst>
                                          <p:attrName>style.visibility</p:attrName>
                                        </p:attrNameLst>
                                      </p:cBhvr>
                                      <p:to>
                                        <p:strVal val="hidden"/>
                                      </p:to>
                                    </p:set>
                                  </p:childTnLst>
                                </p:cTn>
                              </p:par>
                            </p:childTnLst>
                          </p:cTn>
                        </p:par>
                      </p:childTnLst>
                    </p:cTn>
                  </p:par>
                  <p:par>
                    <p:cTn id="147" fill="hold">
                      <p:stCondLst>
                        <p:cond delay="indefinite"/>
                      </p:stCondLst>
                      <p:childTnLst>
                        <p:par>
                          <p:cTn id="148" fill="hold">
                            <p:stCondLst>
                              <p:cond delay="0"/>
                            </p:stCondLst>
                            <p:childTnLst>
                              <p:par>
                                <p:cTn id="149" presetID="22" presetClass="entr" presetSubtype="1" fill="hold" grpId="0" nodeType="clickEffect">
                                  <p:stCondLst>
                                    <p:cond delay="0"/>
                                  </p:stCondLst>
                                  <p:childTnLst>
                                    <p:set>
                                      <p:cBhvr>
                                        <p:cTn id="150" dur="1" fill="hold">
                                          <p:stCondLst>
                                            <p:cond delay="0"/>
                                          </p:stCondLst>
                                        </p:cTn>
                                        <p:tgtEl>
                                          <p:spTgt spid="46"/>
                                        </p:tgtEl>
                                        <p:attrNameLst>
                                          <p:attrName>style.visibility</p:attrName>
                                        </p:attrNameLst>
                                      </p:cBhvr>
                                      <p:to>
                                        <p:strVal val="visible"/>
                                      </p:to>
                                    </p:set>
                                    <p:animEffect transition="in" filter="wipe(up)">
                                      <p:cBhvr>
                                        <p:cTn id="151" dur="500"/>
                                        <p:tgtEl>
                                          <p:spTgt spid="46"/>
                                        </p:tgtEl>
                                      </p:cBhvr>
                                    </p:animEffect>
                                  </p:childTnLst>
                                </p:cTn>
                              </p:par>
                              <p:par>
                                <p:cTn id="152" presetID="22" presetClass="entr" presetSubtype="2" fill="hold" grpId="0" nodeType="withEffect">
                                  <p:stCondLst>
                                    <p:cond delay="0"/>
                                  </p:stCondLst>
                                  <p:childTnLst>
                                    <p:set>
                                      <p:cBhvr>
                                        <p:cTn id="153" dur="1" fill="hold">
                                          <p:stCondLst>
                                            <p:cond delay="0"/>
                                          </p:stCondLst>
                                        </p:cTn>
                                        <p:tgtEl>
                                          <p:spTgt spid="47"/>
                                        </p:tgtEl>
                                        <p:attrNameLst>
                                          <p:attrName>style.visibility</p:attrName>
                                        </p:attrNameLst>
                                      </p:cBhvr>
                                      <p:to>
                                        <p:strVal val="visible"/>
                                      </p:to>
                                    </p:set>
                                    <p:animEffect transition="in" filter="wipe(right)">
                                      <p:cBhvr>
                                        <p:cTn id="154" dur="500"/>
                                        <p:tgtEl>
                                          <p:spTgt spid="47"/>
                                        </p:tgtEl>
                                      </p:cBhvr>
                                    </p:animEffect>
                                  </p:childTnLst>
                                </p:cTn>
                              </p:par>
                            </p:childTnLst>
                          </p:cTn>
                        </p:par>
                      </p:childTnLst>
                    </p:cTn>
                  </p:par>
                  <p:par>
                    <p:cTn id="155" fill="hold">
                      <p:stCondLst>
                        <p:cond delay="indefinite"/>
                      </p:stCondLst>
                      <p:childTnLst>
                        <p:par>
                          <p:cTn id="156" fill="hold">
                            <p:stCondLst>
                              <p:cond delay="0"/>
                            </p:stCondLst>
                            <p:childTnLst>
                              <p:par>
                                <p:cTn id="157" presetID="22" presetClass="exit" presetSubtype="4" fill="hold" grpId="2" nodeType="clickEffect">
                                  <p:stCondLst>
                                    <p:cond delay="0"/>
                                  </p:stCondLst>
                                  <p:childTnLst>
                                    <p:animEffect transition="out" filter="wipe(down)">
                                      <p:cBhvr>
                                        <p:cTn id="158" dur="500"/>
                                        <p:tgtEl>
                                          <p:spTgt spid="46"/>
                                        </p:tgtEl>
                                      </p:cBhvr>
                                    </p:animEffect>
                                    <p:set>
                                      <p:cBhvr>
                                        <p:cTn id="159" dur="1" fill="hold">
                                          <p:stCondLst>
                                            <p:cond delay="499"/>
                                          </p:stCondLst>
                                        </p:cTn>
                                        <p:tgtEl>
                                          <p:spTgt spid="46"/>
                                        </p:tgtEl>
                                        <p:attrNameLst>
                                          <p:attrName>style.visibility</p:attrName>
                                        </p:attrNameLst>
                                      </p:cBhvr>
                                      <p:to>
                                        <p:strVal val="hidden"/>
                                      </p:to>
                                    </p:set>
                                  </p:childTnLst>
                                </p:cTn>
                              </p:par>
                              <p:par>
                                <p:cTn id="160" presetID="22" presetClass="exit" presetSubtype="8" fill="hold" grpId="2" nodeType="withEffect">
                                  <p:stCondLst>
                                    <p:cond delay="0"/>
                                  </p:stCondLst>
                                  <p:childTnLst>
                                    <p:animEffect transition="out" filter="wipe(left)">
                                      <p:cBhvr>
                                        <p:cTn id="161" dur="500"/>
                                        <p:tgtEl>
                                          <p:spTgt spid="47"/>
                                        </p:tgtEl>
                                      </p:cBhvr>
                                    </p:animEffect>
                                    <p:set>
                                      <p:cBhvr>
                                        <p:cTn id="162" dur="1" fill="hold">
                                          <p:stCondLst>
                                            <p:cond delay="499"/>
                                          </p:stCondLst>
                                        </p:cTn>
                                        <p:tgtEl>
                                          <p:spTgt spid="47"/>
                                        </p:tgtEl>
                                        <p:attrNameLst>
                                          <p:attrName>style.visibility</p:attrName>
                                        </p:attrNameLst>
                                      </p:cBhvr>
                                      <p:to>
                                        <p:strVal val="hidden"/>
                                      </p:to>
                                    </p:set>
                                  </p:childTnLst>
                                </p:cTn>
                              </p:par>
                            </p:childTnLst>
                          </p:cTn>
                        </p:par>
                      </p:childTnLst>
                    </p:cTn>
                  </p:par>
                  <p:par>
                    <p:cTn id="163" fill="hold">
                      <p:stCondLst>
                        <p:cond delay="indefinite"/>
                      </p:stCondLst>
                      <p:childTnLst>
                        <p:par>
                          <p:cTn id="164" fill="hold">
                            <p:stCondLst>
                              <p:cond delay="0"/>
                            </p:stCondLst>
                            <p:childTnLst>
                              <p:par>
                                <p:cTn id="165" presetID="22" presetClass="entr" presetSubtype="1" fill="hold" grpId="0" nodeType="clickEffect">
                                  <p:stCondLst>
                                    <p:cond delay="0"/>
                                  </p:stCondLst>
                                  <p:childTnLst>
                                    <p:set>
                                      <p:cBhvr>
                                        <p:cTn id="166" dur="1" fill="hold">
                                          <p:stCondLst>
                                            <p:cond delay="0"/>
                                          </p:stCondLst>
                                        </p:cTn>
                                        <p:tgtEl>
                                          <p:spTgt spid="30"/>
                                        </p:tgtEl>
                                        <p:attrNameLst>
                                          <p:attrName>style.visibility</p:attrName>
                                        </p:attrNameLst>
                                      </p:cBhvr>
                                      <p:to>
                                        <p:strVal val="visible"/>
                                      </p:to>
                                    </p:set>
                                    <p:animEffect transition="in" filter="wipe(up)">
                                      <p:cBhvr>
                                        <p:cTn id="167" dur="500"/>
                                        <p:tgtEl>
                                          <p:spTgt spid="30"/>
                                        </p:tgtEl>
                                      </p:cBhvr>
                                    </p:animEffect>
                                  </p:childTnLst>
                                </p:cTn>
                              </p:par>
                              <p:par>
                                <p:cTn id="168" presetID="22" presetClass="entr" presetSubtype="2" fill="hold" grpId="0" nodeType="withEffect">
                                  <p:stCondLst>
                                    <p:cond delay="0"/>
                                  </p:stCondLst>
                                  <p:childTnLst>
                                    <p:set>
                                      <p:cBhvr>
                                        <p:cTn id="169" dur="1" fill="hold">
                                          <p:stCondLst>
                                            <p:cond delay="0"/>
                                          </p:stCondLst>
                                        </p:cTn>
                                        <p:tgtEl>
                                          <p:spTgt spid="49"/>
                                        </p:tgtEl>
                                        <p:attrNameLst>
                                          <p:attrName>style.visibility</p:attrName>
                                        </p:attrNameLst>
                                      </p:cBhvr>
                                      <p:to>
                                        <p:strVal val="visible"/>
                                      </p:to>
                                    </p:set>
                                    <p:animEffect transition="in" filter="wipe(right)">
                                      <p:cBhvr>
                                        <p:cTn id="170" dur="500"/>
                                        <p:tgtEl>
                                          <p:spTgt spid="49"/>
                                        </p:tgtEl>
                                      </p:cBhvr>
                                    </p:animEffect>
                                  </p:childTnLst>
                                </p:cTn>
                              </p:par>
                            </p:childTnLst>
                          </p:cTn>
                        </p:par>
                      </p:childTnLst>
                    </p:cTn>
                  </p:par>
                  <p:par>
                    <p:cTn id="171" fill="hold">
                      <p:stCondLst>
                        <p:cond delay="indefinite"/>
                      </p:stCondLst>
                      <p:childTnLst>
                        <p:par>
                          <p:cTn id="172" fill="hold">
                            <p:stCondLst>
                              <p:cond delay="0"/>
                            </p:stCondLst>
                            <p:childTnLst>
                              <p:par>
                                <p:cTn id="173" presetID="22" presetClass="exit" presetSubtype="4" fill="hold" grpId="2" nodeType="clickEffect">
                                  <p:stCondLst>
                                    <p:cond delay="0"/>
                                  </p:stCondLst>
                                  <p:childTnLst>
                                    <p:animEffect transition="out" filter="wipe(down)">
                                      <p:cBhvr>
                                        <p:cTn id="174" dur="500"/>
                                        <p:tgtEl>
                                          <p:spTgt spid="30"/>
                                        </p:tgtEl>
                                      </p:cBhvr>
                                    </p:animEffect>
                                    <p:set>
                                      <p:cBhvr>
                                        <p:cTn id="175" dur="1" fill="hold">
                                          <p:stCondLst>
                                            <p:cond delay="499"/>
                                          </p:stCondLst>
                                        </p:cTn>
                                        <p:tgtEl>
                                          <p:spTgt spid="30"/>
                                        </p:tgtEl>
                                        <p:attrNameLst>
                                          <p:attrName>style.visibility</p:attrName>
                                        </p:attrNameLst>
                                      </p:cBhvr>
                                      <p:to>
                                        <p:strVal val="hidden"/>
                                      </p:to>
                                    </p:set>
                                  </p:childTnLst>
                                </p:cTn>
                              </p:par>
                              <p:par>
                                <p:cTn id="176" presetID="22" presetClass="exit" presetSubtype="8" fill="hold" grpId="2" nodeType="withEffect">
                                  <p:stCondLst>
                                    <p:cond delay="0"/>
                                  </p:stCondLst>
                                  <p:childTnLst>
                                    <p:animEffect transition="out" filter="wipe(left)">
                                      <p:cBhvr>
                                        <p:cTn id="177" dur="500"/>
                                        <p:tgtEl>
                                          <p:spTgt spid="49"/>
                                        </p:tgtEl>
                                      </p:cBhvr>
                                    </p:animEffect>
                                    <p:set>
                                      <p:cBhvr>
                                        <p:cTn id="178" dur="1" fill="hold">
                                          <p:stCondLst>
                                            <p:cond delay="499"/>
                                          </p:stCondLst>
                                        </p:cTn>
                                        <p:tgtEl>
                                          <p:spTgt spid="49"/>
                                        </p:tgtEl>
                                        <p:attrNameLst>
                                          <p:attrName>style.visibility</p:attrName>
                                        </p:attrNameLst>
                                      </p:cBhvr>
                                      <p:to>
                                        <p:strVal val="hidden"/>
                                      </p:to>
                                    </p:set>
                                  </p:childTnLst>
                                </p:cTn>
                              </p:par>
                            </p:childTnLst>
                          </p:cTn>
                        </p:par>
                      </p:childTnLst>
                    </p:cTn>
                  </p:par>
                  <p:par>
                    <p:cTn id="179" fill="hold">
                      <p:stCondLst>
                        <p:cond delay="indefinite"/>
                      </p:stCondLst>
                      <p:childTnLst>
                        <p:par>
                          <p:cTn id="180" fill="hold">
                            <p:stCondLst>
                              <p:cond delay="0"/>
                            </p:stCondLst>
                            <p:childTnLst>
                              <p:par>
                                <p:cTn id="181" presetID="22" presetClass="entr" presetSubtype="1" fill="hold" grpId="0" nodeType="clickEffect">
                                  <p:stCondLst>
                                    <p:cond delay="0"/>
                                  </p:stCondLst>
                                  <p:childTnLst>
                                    <p:set>
                                      <p:cBhvr>
                                        <p:cTn id="182" dur="1" fill="hold">
                                          <p:stCondLst>
                                            <p:cond delay="0"/>
                                          </p:stCondLst>
                                        </p:cTn>
                                        <p:tgtEl>
                                          <p:spTgt spid="50"/>
                                        </p:tgtEl>
                                        <p:attrNameLst>
                                          <p:attrName>style.visibility</p:attrName>
                                        </p:attrNameLst>
                                      </p:cBhvr>
                                      <p:to>
                                        <p:strVal val="visible"/>
                                      </p:to>
                                    </p:set>
                                    <p:animEffect transition="in" filter="wipe(up)">
                                      <p:cBhvr>
                                        <p:cTn id="183" dur="500"/>
                                        <p:tgtEl>
                                          <p:spTgt spid="50"/>
                                        </p:tgtEl>
                                      </p:cBhvr>
                                    </p:animEffect>
                                  </p:childTnLst>
                                </p:cTn>
                              </p:par>
                              <p:par>
                                <p:cTn id="184" presetID="22" presetClass="entr" presetSubtype="2" fill="hold" grpId="0" nodeType="withEffect">
                                  <p:stCondLst>
                                    <p:cond delay="0"/>
                                  </p:stCondLst>
                                  <p:childTnLst>
                                    <p:set>
                                      <p:cBhvr>
                                        <p:cTn id="185" dur="1" fill="hold">
                                          <p:stCondLst>
                                            <p:cond delay="0"/>
                                          </p:stCondLst>
                                        </p:cTn>
                                        <p:tgtEl>
                                          <p:spTgt spid="56"/>
                                        </p:tgtEl>
                                        <p:attrNameLst>
                                          <p:attrName>style.visibility</p:attrName>
                                        </p:attrNameLst>
                                      </p:cBhvr>
                                      <p:to>
                                        <p:strVal val="visible"/>
                                      </p:to>
                                    </p:set>
                                    <p:animEffect transition="in" filter="wipe(right)">
                                      <p:cBhvr>
                                        <p:cTn id="186" dur="500"/>
                                        <p:tgtEl>
                                          <p:spTgt spid="56"/>
                                        </p:tgtEl>
                                      </p:cBhvr>
                                    </p:animEffect>
                                  </p:childTnLst>
                                </p:cTn>
                              </p:par>
                            </p:childTnLst>
                          </p:cTn>
                        </p:par>
                      </p:childTnLst>
                    </p:cTn>
                  </p:par>
                  <p:par>
                    <p:cTn id="187" fill="hold">
                      <p:stCondLst>
                        <p:cond delay="indefinite"/>
                      </p:stCondLst>
                      <p:childTnLst>
                        <p:par>
                          <p:cTn id="188" fill="hold">
                            <p:stCondLst>
                              <p:cond delay="0"/>
                            </p:stCondLst>
                            <p:childTnLst>
                              <p:par>
                                <p:cTn id="189" presetID="22" presetClass="exit" presetSubtype="4" fill="hold" grpId="2" nodeType="clickEffect">
                                  <p:stCondLst>
                                    <p:cond delay="0"/>
                                  </p:stCondLst>
                                  <p:childTnLst>
                                    <p:animEffect transition="out" filter="wipe(down)">
                                      <p:cBhvr>
                                        <p:cTn id="190" dur="500"/>
                                        <p:tgtEl>
                                          <p:spTgt spid="50"/>
                                        </p:tgtEl>
                                      </p:cBhvr>
                                    </p:animEffect>
                                    <p:set>
                                      <p:cBhvr>
                                        <p:cTn id="191" dur="1" fill="hold">
                                          <p:stCondLst>
                                            <p:cond delay="499"/>
                                          </p:stCondLst>
                                        </p:cTn>
                                        <p:tgtEl>
                                          <p:spTgt spid="50"/>
                                        </p:tgtEl>
                                        <p:attrNameLst>
                                          <p:attrName>style.visibility</p:attrName>
                                        </p:attrNameLst>
                                      </p:cBhvr>
                                      <p:to>
                                        <p:strVal val="hidden"/>
                                      </p:to>
                                    </p:set>
                                  </p:childTnLst>
                                </p:cTn>
                              </p:par>
                              <p:par>
                                <p:cTn id="192" presetID="22" presetClass="exit" presetSubtype="8" fill="hold" grpId="2" nodeType="withEffect">
                                  <p:stCondLst>
                                    <p:cond delay="0"/>
                                  </p:stCondLst>
                                  <p:childTnLst>
                                    <p:animEffect transition="out" filter="wipe(left)">
                                      <p:cBhvr>
                                        <p:cTn id="193" dur="500"/>
                                        <p:tgtEl>
                                          <p:spTgt spid="56"/>
                                        </p:tgtEl>
                                      </p:cBhvr>
                                    </p:animEffect>
                                    <p:set>
                                      <p:cBhvr>
                                        <p:cTn id="194" dur="1" fill="hold">
                                          <p:stCondLst>
                                            <p:cond delay="499"/>
                                          </p:stCondLst>
                                        </p:cTn>
                                        <p:tgtEl>
                                          <p:spTgt spid="56"/>
                                        </p:tgtEl>
                                        <p:attrNameLst>
                                          <p:attrName>style.visibility</p:attrName>
                                        </p:attrNameLst>
                                      </p:cBhvr>
                                      <p:to>
                                        <p:strVal val="hidden"/>
                                      </p:to>
                                    </p:set>
                                  </p:childTnLst>
                                </p:cTn>
                              </p:par>
                            </p:childTnLst>
                          </p:cTn>
                        </p:par>
                      </p:childTnLst>
                    </p:cTn>
                  </p:par>
                  <p:par>
                    <p:cTn id="195" fill="hold">
                      <p:stCondLst>
                        <p:cond delay="indefinite"/>
                      </p:stCondLst>
                      <p:childTnLst>
                        <p:par>
                          <p:cTn id="196" fill="hold">
                            <p:stCondLst>
                              <p:cond delay="0"/>
                            </p:stCondLst>
                            <p:childTnLst>
                              <p:par>
                                <p:cTn id="197" presetID="22" presetClass="entr" presetSubtype="1" fill="hold" grpId="0" nodeType="clickEffect">
                                  <p:stCondLst>
                                    <p:cond delay="0"/>
                                  </p:stCondLst>
                                  <p:childTnLst>
                                    <p:set>
                                      <p:cBhvr>
                                        <p:cTn id="198" dur="1" fill="hold">
                                          <p:stCondLst>
                                            <p:cond delay="0"/>
                                          </p:stCondLst>
                                        </p:cTn>
                                        <p:tgtEl>
                                          <p:spTgt spid="63"/>
                                        </p:tgtEl>
                                        <p:attrNameLst>
                                          <p:attrName>style.visibility</p:attrName>
                                        </p:attrNameLst>
                                      </p:cBhvr>
                                      <p:to>
                                        <p:strVal val="visible"/>
                                      </p:to>
                                    </p:set>
                                    <p:animEffect transition="in" filter="wipe(up)">
                                      <p:cBhvr>
                                        <p:cTn id="199" dur="500"/>
                                        <p:tgtEl>
                                          <p:spTgt spid="63"/>
                                        </p:tgtEl>
                                      </p:cBhvr>
                                    </p:animEffect>
                                  </p:childTnLst>
                                </p:cTn>
                              </p:par>
                              <p:par>
                                <p:cTn id="200" presetID="22" presetClass="entr" presetSubtype="2" fill="hold" grpId="0" nodeType="withEffect">
                                  <p:stCondLst>
                                    <p:cond delay="0"/>
                                  </p:stCondLst>
                                  <p:childTnLst>
                                    <p:set>
                                      <p:cBhvr>
                                        <p:cTn id="201" dur="1" fill="hold">
                                          <p:stCondLst>
                                            <p:cond delay="0"/>
                                          </p:stCondLst>
                                        </p:cTn>
                                        <p:tgtEl>
                                          <p:spTgt spid="64"/>
                                        </p:tgtEl>
                                        <p:attrNameLst>
                                          <p:attrName>style.visibility</p:attrName>
                                        </p:attrNameLst>
                                      </p:cBhvr>
                                      <p:to>
                                        <p:strVal val="visible"/>
                                      </p:to>
                                    </p:set>
                                    <p:animEffect transition="in" filter="wipe(right)">
                                      <p:cBhvr>
                                        <p:cTn id="202" dur="500"/>
                                        <p:tgtEl>
                                          <p:spTgt spid="64"/>
                                        </p:tgtEl>
                                      </p:cBhvr>
                                    </p:animEffect>
                                  </p:childTnLst>
                                </p:cTn>
                              </p:par>
                            </p:childTnLst>
                          </p:cTn>
                        </p:par>
                      </p:childTnLst>
                    </p:cTn>
                  </p:par>
                  <p:par>
                    <p:cTn id="203" fill="hold">
                      <p:stCondLst>
                        <p:cond delay="indefinite"/>
                      </p:stCondLst>
                      <p:childTnLst>
                        <p:par>
                          <p:cTn id="204" fill="hold">
                            <p:stCondLst>
                              <p:cond delay="0"/>
                            </p:stCondLst>
                            <p:childTnLst>
                              <p:par>
                                <p:cTn id="205" presetID="22" presetClass="exit" presetSubtype="4" fill="hold" grpId="2" nodeType="clickEffect">
                                  <p:stCondLst>
                                    <p:cond delay="0"/>
                                  </p:stCondLst>
                                  <p:childTnLst>
                                    <p:animEffect transition="out" filter="wipe(down)">
                                      <p:cBhvr>
                                        <p:cTn id="206" dur="500"/>
                                        <p:tgtEl>
                                          <p:spTgt spid="63"/>
                                        </p:tgtEl>
                                      </p:cBhvr>
                                    </p:animEffect>
                                    <p:set>
                                      <p:cBhvr>
                                        <p:cTn id="207" dur="1" fill="hold">
                                          <p:stCondLst>
                                            <p:cond delay="499"/>
                                          </p:stCondLst>
                                        </p:cTn>
                                        <p:tgtEl>
                                          <p:spTgt spid="63"/>
                                        </p:tgtEl>
                                        <p:attrNameLst>
                                          <p:attrName>style.visibility</p:attrName>
                                        </p:attrNameLst>
                                      </p:cBhvr>
                                      <p:to>
                                        <p:strVal val="hidden"/>
                                      </p:to>
                                    </p:set>
                                  </p:childTnLst>
                                </p:cTn>
                              </p:par>
                              <p:par>
                                <p:cTn id="208" presetID="22" presetClass="exit" presetSubtype="8" fill="hold" grpId="2" nodeType="withEffect">
                                  <p:stCondLst>
                                    <p:cond delay="0"/>
                                  </p:stCondLst>
                                  <p:childTnLst>
                                    <p:animEffect transition="out" filter="wipe(left)">
                                      <p:cBhvr>
                                        <p:cTn id="209" dur="500"/>
                                        <p:tgtEl>
                                          <p:spTgt spid="64"/>
                                        </p:tgtEl>
                                      </p:cBhvr>
                                    </p:animEffect>
                                    <p:set>
                                      <p:cBhvr>
                                        <p:cTn id="210" dur="1" fill="hold">
                                          <p:stCondLst>
                                            <p:cond delay="499"/>
                                          </p:stCondLst>
                                        </p:cTn>
                                        <p:tgtEl>
                                          <p:spTgt spid="64"/>
                                        </p:tgtEl>
                                        <p:attrNameLst>
                                          <p:attrName>style.visibility</p:attrName>
                                        </p:attrNameLst>
                                      </p:cBhvr>
                                      <p:to>
                                        <p:strVal val="hidden"/>
                                      </p:to>
                                    </p:set>
                                  </p:childTnLst>
                                </p:cTn>
                              </p:par>
                            </p:childTnLst>
                          </p:cTn>
                        </p:par>
                      </p:childTnLst>
                    </p:cTn>
                  </p:par>
                  <p:par>
                    <p:cTn id="211" fill="hold">
                      <p:stCondLst>
                        <p:cond delay="indefinite"/>
                      </p:stCondLst>
                      <p:childTnLst>
                        <p:par>
                          <p:cTn id="212" fill="hold">
                            <p:stCondLst>
                              <p:cond delay="0"/>
                            </p:stCondLst>
                            <p:childTnLst>
                              <p:par>
                                <p:cTn id="213" presetID="22" presetClass="entr" presetSubtype="1" fill="hold" grpId="0" nodeType="clickEffect">
                                  <p:stCondLst>
                                    <p:cond delay="0"/>
                                  </p:stCondLst>
                                  <p:childTnLst>
                                    <p:set>
                                      <p:cBhvr>
                                        <p:cTn id="214" dur="1" fill="hold">
                                          <p:stCondLst>
                                            <p:cond delay="0"/>
                                          </p:stCondLst>
                                        </p:cTn>
                                        <p:tgtEl>
                                          <p:spTgt spid="65"/>
                                        </p:tgtEl>
                                        <p:attrNameLst>
                                          <p:attrName>style.visibility</p:attrName>
                                        </p:attrNameLst>
                                      </p:cBhvr>
                                      <p:to>
                                        <p:strVal val="visible"/>
                                      </p:to>
                                    </p:set>
                                    <p:animEffect transition="in" filter="wipe(up)">
                                      <p:cBhvr>
                                        <p:cTn id="215" dur="500"/>
                                        <p:tgtEl>
                                          <p:spTgt spid="65"/>
                                        </p:tgtEl>
                                      </p:cBhvr>
                                    </p:animEffect>
                                  </p:childTnLst>
                                </p:cTn>
                              </p:par>
                              <p:par>
                                <p:cTn id="216" presetID="22" presetClass="entr" presetSubtype="2" fill="hold" grpId="0" nodeType="withEffect">
                                  <p:stCondLst>
                                    <p:cond delay="0"/>
                                  </p:stCondLst>
                                  <p:childTnLst>
                                    <p:set>
                                      <p:cBhvr>
                                        <p:cTn id="217" dur="1" fill="hold">
                                          <p:stCondLst>
                                            <p:cond delay="0"/>
                                          </p:stCondLst>
                                        </p:cTn>
                                        <p:tgtEl>
                                          <p:spTgt spid="68"/>
                                        </p:tgtEl>
                                        <p:attrNameLst>
                                          <p:attrName>style.visibility</p:attrName>
                                        </p:attrNameLst>
                                      </p:cBhvr>
                                      <p:to>
                                        <p:strVal val="visible"/>
                                      </p:to>
                                    </p:set>
                                    <p:animEffect transition="in" filter="wipe(right)">
                                      <p:cBhvr>
                                        <p:cTn id="218" dur="500"/>
                                        <p:tgtEl>
                                          <p:spTgt spid="68"/>
                                        </p:tgtEl>
                                      </p:cBhvr>
                                    </p:animEffect>
                                  </p:childTnLst>
                                </p:cTn>
                              </p:par>
                            </p:childTnLst>
                          </p:cTn>
                        </p:par>
                      </p:childTnLst>
                    </p:cTn>
                  </p:par>
                  <p:par>
                    <p:cTn id="219" fill="hold">
                      <p:stCondLst>
                        <p:cond delay="indefinite"/>
                      </p:stCondLst>
                      <p:childTnLst>
                        <p:par>
                          <p:cTn id="220" fill="hold">
                            <p:stCondLst>
                              <p:cond delay="0"/>
                            </p:stCondLst>
                            <p:childTnLst>
                              <p:par>
                                <p:cTn id="221" presetID="22" presetClass="exit" presetSubtype="4" fill="hold" grpId="2" nodeType="clickEffect">
                                  <p:stCondLst>
                                    <p:cond delay="0"/>
                                  </p:stCondLst>
                                  <p:childTnLst>
                                    <p:animEffect transition="out" filter="wipe(down)">
                                      <p:cBhvr>
                                        <p:cTn id="222" dur="500"/>
                                        <p:tgtEl>
                                          <p:spTgt spid="65"/>
                                        </p:tgtEl>
                                      </p:cBhvr>
                                    </p:animEffect>
                                    <p:set>
                                      <p:cBhvr>
                                        <p:cTn id="223" dur="1" fill="hold">
                                          <p:stCondLst>
                                            <p:cond delay="499"/>
                                          </p:stCondLst>
                                        </p:cTn>
                                        <p:tgtEl>
                                          <p:spTgt spid="65"/>
                                        </p:tgtEl>
                                        <p:attrNameLst>
                                          <p:attrName>style.visibility</p:attrName>
                                        </p:attrNameLst>
                                      </p:cBhvr>
                                      <p:to>
                                        <p:strVal val="hidden"/>
                                      </p:to>
                                    </p:set>
                                  </p:childTnLst>
                                </p:cTn>
                              </p:par>
                              <p:par>
                                <p:cTn id="224" presetID="22" presetClass="exit" presetSubtype="8" fill="hold" grpId="2" nodeType="withEffect">
                                  <p:stCondLst>
                                    <p:cond delay="0"/>
                                  </p:stCondLst>
                                  <p:childTnLst>
                                    <p:animEffect transition="out" filter="wipe(left)">
                                      <p:cBhvr>
                                        <p:cTn id="225" dur="500"/>
                                        <p:tgtEl>
                                          <p:spTgt spid="68"/>
                                        </p:tgtEl>
                                      </p:cBhvr>
                                    </p:animEffect>
                                    <p:set>
                                      <p:cBhvr>
                                        <p:cTn id="226" dur="1" fill="hold">
                                          <p:stCondLst>
                                            <p:cond delay="499"/>
                                          </p:stCondLst>
                                        </p:cTn>
                                        <p:tgtEl>
                                          <p:spTgt spid="68"/>
                                        </p:tgtEl>
                                        <p:attrNameLst>
                                          <p:attrName>style.visibility</p:attrName>
                                        </p:attrNameLst>
                                      </p:cBhvr>
                                      <p:to>
                                        <p:strVal val="hidden"/>
                                      </p:to>
                                    </p:set>
                                  </p:childTnLst>
                                </p:cTn>
                              </p:par>
                            </p:childTnLst>
                          </p:cTn>
                        </p:par>
                      </p:childTnLst>
                    </p:cTn>
                  </p:par>
                  <p:par>
                    <p:cTn id="227" fill="hold">
                      <p:stCondLst>
                        <p:cond delay="indefinite"/>
                      </p:stCondLst>
                      <p:childTnLst>
                        <p:par>
                          <p:cTn id="228" fill="hold">
                            <p:stCondLst>
                              <p:cond delay="0"/>
                            </p:stCondLst>
                            <p:childTnLst>
                              <p:par>
                                <p:cTn id="229" presetID="22" presetClass="entr" presetSubtype="1" fill="hold" grpId="0" nodeType="clickEffect">
                                  <p:stCondLst>
                                    <p:cond delay="0"/>
                                  </p:stCondLst>
                                  <p:childTnLst>
                                    <p:set>
                                      <p:cBhvr>
                                        <p:cTn id="230" dur="1" fill="hold">
                                          <p:stCondLst>
                                            <p:cond delay="0"/>
                                          </p:stCondLst>
                                        </p:cTn>
                                        <p:tgtEl>
                                          <p:spTgt spid="69"/>
                                        </p:tgtEl>
                                        <p:attrNameLst>
                                          <p:attrName>style.visibility</p:attrName>
                                        </p:attrNameLst>
                                      </p:cBhvr>
                                      <p:to>
                                        <p:strVal val="visible"/>
                                      </p:to>
                                    </p:set>
                                    <p:animEffect transition="in" filter="wipe(up)">
                                      <p:cBhvr>
                                        <p:cTn id="231" dur="500"/>
                                        <p:tgtEl>
                                          <p:spTgt spid="69"/>
                                        </p:tgtEl>
                                      </p:cBhvr>
                                    </p:animEffect>
                                  </p:childTnLst>
                                </p:cTn>
                              </p:par>
                              <p:par>
                                <p:cTn id="232" presetID="22" presetClass="entr" presetSubtype="2" fill="hold" grpId="0" nodeType="withEffect">
                                  <p:stCondLst>
                                    <p:cond delay="0"/>
                                  </p:stCondLst>
                                  <p:childTnLst>
                                    <p:set>
                                      <p:cBhvr>
                                        <p:cTn id="233" dur="1" fill="hold">
                                          <p:stCondLst>
                                            <p:cond delay="0"/>
                                          </p:stCondLst>
                                        </p:cTn>
                                        <p:tgtEl>
                                          <p:spTgt spid="70"/>
                                        </p:tgtEl>
                                        <p:attrNameLst>
                                          <p:attrName>style.visibility</p:attrName>
                                        </p:attrNameLst>
                                      </p:cBhvr>
                                      <p:to>
                                        <p:strVal val="visible"/>
                                      </p:to>
                                    </p:set>
                                    <p:animEffect transition="in" filter="wipe(right)">
                                      <p:cBhvr>
                                        <p:cTn id="234" dur="500"/>
                                        <p:tgtEl>
                                          <p:spTgt spid="70"/>
                                        </p:tgtEl>
                                      </p:cBhvr>
                                    </p:animEffect>
                                  </p:childTnLst>
                                </p:cTn>
                              </p:par>
                            </p:childTnLst>
                          </p:cTn>
                        </p:par>
                      </p:childTnLst>
                    </p:cTn>
                  </p:par>
                  <p:par>
                    <p:cTn id="235" fill="hold">
                      <p:stCondLst>
                        <p:cond delay="indefinite"/>
                      </p:stCondLst>
                      <p:childTnLst>
                        <p:par>
                          <p:cTn id="236" fill="hold">
                            <p:stCondLst>
                              <p:cond delay="0"/>
                            </p:stCondLst>
                            <p:childTnLst>
                              <p:par>
                                <p:cTn id="237" presetID="22" presetClass="exit" presetSubtype="4" fill="hold" grpId="2" nodeType="clickEffect">
                                  <p:stCondLst>
                                    <p:cond delay="0"/>
                                  </p:stCondLst>
                                  <p:childTnLst>
                                    <p:animEffect transition="out" filter="wipe(down)">
                                      <p:cBhvr>
                                        <p:cTn id="238" dur="500"/>
                                        <p:tgtEl>
                                          <p:spTgt spid="69"/>
                                        </p:tgtEl>
                                      </p:cBhvr>
                                    </p:animEffect>
                                    <p:set>
                                      <p:cBhvr>
                                        <p:cTn id="239" dur="1" fill="hold">
                                          <p:stCondLst>
                                            <p:cond delay="499"/>
                                          </p:stCondLst>
                                        </p:cTn>
                                        <p:tgtEl>
                                          <p:spTgt spid="69"/>
                                        </p:tgtEl>
                                        <p:attrNameLst>
                                          <p:attrName>style.visibility</p:attrName>
                                        </p:attrNameLst>
                                      </p:cBhvr>
                                      <p:to>
                                        <p:strVal val="hidden"/>
                                      </p:to>
                                    </p:set>
                                  </p:childTnLst>
                                </p:cTn>
                              </p:par>
                              <p:par>
                                <p:cTn id="240" presetID="22" presetClass="exit" presetSubtype="8" fill="hold" grpId="2" nodeType="withEffect">
                                  <p:stCondLst>
                                    <p:cond delay="0"/>
                                  </p:stCondLst>
                                  <p:childTnLst>
                                    <p:animEffect transition="out" filter="wipe(left)">
                                      <p:cBhvr>
                                        <p:cTn id="241" dur="500"/>
                                        <p:tgtEl>
                                          <p:spTgt spid="70"/>
                                        </p:tgtEl>
                                      </p:cBhvr>
                                    </p:animEffect>
                                    <p:set>
                                      <p:cBhvr>
                                        <p:cTn id="242" dur="1" fill="hold">
                                          <p:stCondLst>
                                            <p:cond delay="499"/>
                                          </p:stCondLst>
                                        </p:cTn>
                                        <p:tgtEl>
                                          <p:spTgt spid="70"/>
                                        </p:tgtEl>
                                        <p:attrNameLst>
                                          <p:attrName>style.visibility</p:attrName>
                                        </p:attrNameLst>
                                      </p:cBhvr>
                                      <p:to>
                                        <p:strVal val="hidden"/>
                                      </p:to>
                                    </p:set>
                                  </p:childTnLst>
                                </p:cTn>
                              </p:par>
                            </p:childTnLst>
                          </p:cTn>
                        </p:par>
                      </p:childTnLst>
                    </p:cTn>
                  </p:par>
                  <p:par>
                    <p:cTn id="243" fill="hold">
                      <p:stCondLst>
                        <p:cond delay="indefinite"/>
                      </p:stCondLst>
                      <p:childTnLst>
                        <p:par>
                          <p:cTn id="244" fill="hold">
                            <p:stCondLst>
                              <p:cond delay="0"/>
                            </p:stCondLst>
                            <p:childTnLst>
                              <p:par>
                                <p:cTn id="245" presetID="22" presetClass="entr" presetSubtype="1" fill="hold" grpId="0" nodeType="clickEffect">
                                  <p:stCondLst>
                                    <p:cond delay="0"/>
                                  </p:stCondLst>
                                  <p:childTnLst>
                                    <p:set>
                                      <p:cBhvr>
                                        <p:cTn id="246" dur="1" fill="hold">
                                          <p:stCondLst>
                                            <p:cond delay="0"/>
                                          </p:stCondLst>
                                        </p:cTn>
                                        <p:tgtEl>
                                          <p:spTgt spid="71"/>
                                        </p:tgtEl>
                                        <p:attrNameLst>
                                          <p:attrName>style.visibility</p:attrName>
                                        </p:attrNameLst>
                                      </p:cBhvr>
                                      <p:to>
                                        <p:strVal val="visible"/>
                                      </p:to>
                                    </p:set>
                                    <p:animEffect transition="in" filter="wipe(up)">
                                      <p:cBhvr>
                                        <p:cTn id="247" dur="500"/>
                                        <p:tgtEl>
                                          <p:spTgt spid="71"/>
                                        </p:tgtEl>
                                      </p:cBhvr>
                                    </p:animEffect>
                                  </p:childTnLst>
                                </p:cTn>
                              </p:par>
                              <p:par>
                                <p:cTn id="248" presetID="22" presetClass="entr" presetSubtype="2" fill="hold" grpId="0" nodeType="withEffect">
                                  <p:stCondLst>
                                    <p:cond delay="0"/>
                                  </p:stCondLst>
                                  <p:childTnLst>
                                    <p:set>
                                      <p:cBhvr>
                                        <p:cTn id="249" dur="1" fill="hold">
                                          <p:stCondLst>
                                            <p:cond delay="0"/>
                                          </p:stCondLst>
                                        </p:cTn>
                                        <p:tgtEl>
                                          <p:spTgt spid="72"/>
                                        </p:tgtEl>
                                        <p:attrNameLst>
                                          <p:attrName>style.visibility</p:attrName>
                                        </p:attrNameLst>
                                      </p:cBhvr>
                                      <p:to>
                                        <p:strVal val="visible"/>
                                      </p:to>
                                    </p:set>
                                    <p:animEffect transition="in" filter="wipe(right)">
                                      <p:cBhvr>
                                        <p:cTn id="250" dur="500"/>
                                        <p:tgtEl>
                                          <p:spTgt spid="72"/>
                                        </p:tgtEl>
                                      </p:cBhvr>
                                    </p:animEffect>
                                  </p:childTnLst>
                                </p:cTn>
                              </p:par>
                            </p:childTnLst>
                          </p:cTn>
                        </p:par>
                      </p:childTnLst>
                    </p:cTn>
                  </p:par>
                  <p:par>
                    <p:cTn id="251" fill="hold">
                      <p:stCondLst>
                        <p:cond delay="indefinite"/>
                      </p:stCondLst>
                      <p:childTnLst>
                        <p:par>
                          <p:cTn id="252" fill="hold">
                            <p:stCondLst>
                              <p:cond delay="0"/>
                            </p:stCondLst>
                            <p:childTnLst>
                              <p:par>
                                <p:cTn id="253" presetID="22" presetClass="exit" presetSubtype="4" fill="hold" grpId="2" nodeType="clickEffect">
                                  <p:stCondLst>
                                    <p:cond delay="0"/>
                                  </p:stCondLst>
                                  <p:childTnLst>
                                    <p:animEffect transition="out" filter="wipe(down)">
                                      <p:cBhvr>
                                        <p:cTn id="254" dur="500"/>
                                        <p:tgtEl>
                                          <p:spTgt spid="71"/>
                                        </p:tgtEl>
                                      </p:cBhvr>
                                    </p:animEffect>
                                    <p:set>
                                      <p:cBhvr>
                                        <p:cTn id="255" dur="1" fill="hold">
                                          <p:stCondLst>
                                            <p:cond delay="499"/>
                                          </p:stCondLst>
                                        </p:cTn>
                                        <p:tgtEl>
                                          <p:spTgt spid="71"/>
                                        </p:tgtEl>
                                        <p:attrNameLst>
                                          <p:attrName>style.visibility</p:attrName>
                                        </p:attrNameLst>
                                      </p:cBhvr>
                                      <p:to>
                                        <p:strVal val="hidden"/>
                                      </p:to>
                                    </p:set>
                                  </p:childTnLst>
                                </p:cTn>
                              </p:par>
                              <p:par>
                                <p:cTn id="256" presetID="22" presetClass="exit" presetSubtype="8" fill="hold" grpId="2" nodeType="withEffect">
                                  <p:stCondLst>
                                    <p:cond delay="0"/>
                                  </p:stCondLst>
                                  <p:childTnLst>
                                    <p:animEffect transition="out" filter="wipe(left)">
                                      <p:cBhvr>
                                        <p:cTn id="257" dur="500"/>
                                        <p:tgtEl>
                                          <p:spTgt spid="72"/>
                                        </p:tgtEl>
                                      </p:cBhvr>
                                    </p:animEffect>
                                    <p:set>
                                      <p:cBhvr>
                                        <p:cTn id="258" dur="1" fill="hold">
                                          <p:stCondLst>
                                            <p:cond delay="499"/>
                                          </p:stCondLst>
                                        </p:cTn>
                                        <p:tgtEl>
                                          <p:spTgt spid="72"/>
                                        </p:tgtEl>
                                        <p:attrNameLst>
                                          <p:attrName>style.visibility</p:attrName>
                                        </p:attrNameLst>
                                      </p:cBhvr>
                                      <p:to>
                                        <p:strVal val="hidden"/>
                                      </p:to>
                                    </p:set>
                                  </p:childTnLst>
                                </p:cTn>
                              </p:par>
                            </p:childTnLst>
                          </p:cTn>
                        </p:par>
                      </p:childTnLst>
                    </p:cTn>
                  </p:par>
                  <p:par>
                    <p:cTn id="259" fill="hold">
                      <p:stCondLst>
                        <p:cond delay="indefinite"/>
                      </p:stCondLst>
                      <p:childTnLst>
                        <p:par>
                          <p:cTn id="260" fill="hold">
                            <p:stCondLst>
                              <p:cond delay="0"/>
                            </p:stCondLst>
                            <p:childTnLst>
                              <p:par>
                                <p:cTn id="261" presetID="22" presetClass="entr" presetSubtype="1" fill="hold" grpId="0" nodeType="clickEffect">
                                  <p:stCondLst>
                                    <p:cond delay="0"/>
                                  </p:stCondLst>
                                  <p:childTnLst>
                                    <p:set>
                                      <p:cBhvr>
                                        <p:cTn id="262" dur="1" fill="hold">
                                          <p:stCondLst>
                                            <p:cond delay="0"/>
                                          </p:stCondLst>
                                        </p:cTn>
                                        <p:tgtEl>
                                          <p:spTgt spid="73"/>
                                        </p:tgtEl>
                                        <p:attrNameLst>
                                          <p:attrName>style.visibility</p:attrName>
                                        </p:attrNameLst>
                                      </p:cBhvr>
                                      <p:to>
                                        <p:strVal val="visible"/>
                                      </p:to>
                                    </p:set>
                                    <p:animEffect transition="in" filter="wipe(up)">
                                      <p:cBhvr>
                                        <p:cTn id="263" dur="500"/>
                                        <p:tgtEl>
                                          <p:spTgt spid="73"/>
                                        </p:tgtEl>
                                      </p:cBhvr>
                                    </p:animEffect>
                                  </p:childTnLst>
                                </p:cTn>
                              </p:par>
                              <p:par>
                                <p:cTn id="264" presetID="22" presetClass="entr" presetSubtype="2" fill="hold" grpId="0" nodeType="withEffect">
                                  <p:stCondLst>
                                    <p:cond delay="0"/>
                                  </p:stCondLst>
                                  <p:childTnLst>
                                    <p:set>
                                      <p:cBhvr>
                                        <p:cTn id="265" dur="1" fill="hold">
                                          <p:stCondLst>
                                            <p:cond delay="0"/>
                                          </p:stCondLst>
                                        </p:cTn>
                                        <p:tgtEl>
                                          <p:spTgt spid="74"/>
                                        </p:tgtEl>
                                        <p:attrNameLst>
                                          <p:attrName>style.visibility</p:attrName>
                                        </p:attrNameLst>
                                      </p:cBhvr>
                                      <p:to>
                                        <p:strVal val="visible"/>
                                      </p:to>
                                    </p:set>
                                    <p:animEffect transition="in" filter="wipe(right)">
                                      <p:cBhvr>
                                        <p:cTn id="266" dur="500"/>
                                        <p:tgtEl>
                                          <p:spTgt spid="74"/>
                                        </p:tgtEl>
                                      </p:cBhvr>
                                    </p:animEffect>
                                  </p:childTnLst>
                                </p:cTn>
                              </p:par>
                            </p:childTnLst>
                          </p:cTn>
                        </p:par>
                      </p:childTnLst>
                    </p:cTn>
                  </p:par>
                  <p:par>
                    <p:cTn id="267" fill="hold">
                      <p:stCondLst>
                        <p:cond delay="indefinite"/>
                      </p:stCondLst>
                      <p:childTnLst>
                        <p:par>
                          <p:cTn id="268" fill="hold">
                            <p:stCondLst>
                              <p:cond delay="0"/>
                            </p:stCondLst>
                            <p:childTnLst>
                              <p:par>
                                <p:cTn id="269" presetID="22" presetClass="exit" presetSubtype="4" fill="hold" grpId="2" nodeType="clickEffect">
                                  <p:stCondLst>
                                    <p:cond delay="0"/>
                                  </p:stCondLst>
                                  <p:childTnLst>
                                    <p:animEffect transition="out" filter="wipe(down)">
                                      <p:cBhvr>
                                        <p:cTn id="270" dur="500"/>
                                        <p:tgtEl>
                                          <p:spTgt spid="73"/>
                                        </p:tgtEl>
                                      </p:cBhvr>
                                    </p:animEffect>
                                    <p:set>
                                      <p:cBhvr>
                                        <p:cTn id="271" dur="1" fill="hold">
                                          <p:stCondLst>
                                            <p:cond delay="499"/>
                                          </p:stCondLst>
                                        </p:cTn>
                                        <p:tgtEl>
                                          <p:spTgt spid="73"/>
                                        </p:tgtEl>
                                        <p:attrNameLst>
                                          <p:attrName>style.visibility</p:attrName>
                                        </p:attrNameLst>
                                      </p:cBhvr>
                                      <p:to>
                                        <p:strVal val="hidden"/>
                                      </p:to>
                                    </p:set>
                                  </p:childTnLst>
                                </p:cTn>
                              </p:par>
                              <p:par>
                                <p:cTn id="272" presetID="22" presetClass="exit" presetSubtype="8" fill="hold" grpId="2" nodeType="withEffect">
                                  <p:stCondLst>
                                    <p:cond delay="0"/>
                                  </p:stCondLst>
                                  <p:childTnLst>
                                    <p:animEffect transition="out" filter="wipe(left)">
                                      <p:cBhvr>
                                        <p:cTn id="273" dur="500"/>
                                        <p:tgtEl>
                                          <p:spTgt spid="74"/>
                                        </p:tgtEl>
                                      </p:cBhvr>
                                    </p:animEffect>
                                    <p:set>
                                      <p:cBhvr>
                                        <p:cTn id="274" dur="1" fill="hold">
                                          <p:stCondLst>
                                            <p:cond delay="499"/>
                                          </p:stCondLst>
                                        </p:cTn>
                                        <p:tgtEl>
                                          <p:spTgt spid="74"/>
                                        </p:tgtEl>
                                        <p:attrNameLst>
                                          <p:attrName>style.visibility</p:attrName>
                                        </p:attrNameLst>
                                      </p:cBhvr>
                                      <p:to>
                                        <p:strVal val="hidden"/>
                                      </p:to>
                                    </p:set>
                                  </p:childTnLst>
                                </p:cTn>
                              </p:par>
                            </p:childTnLst>
                          </p:cTn>
                        </p:par>
                      </p:childTnLst>
                    </p:cTn>
                  </p:par>
                  <p:par>
                    <p:cTn id="275" fill="hold">
                      <p:stCondLst>
                        <p:cond delay="indefinite"/>
                      </p:stCondLst>
                      <p:childTnLst>
                        <p:par>
                          <p:cTn id="276" fill="hold">
                            <p:stCondLst>
                              <p:cond delay="0"/>
                            </p:stCondLst>
                            <p:childTnLst>
                              <p:par>
                                <p:cTn id="277" presetID="22" presetClass="entr" presetSubtype="1" fill="hold" grpId="0" nodeType="clickEffect">
                                  <p:stCondLst>
                                    <p:cond delay="0"/>
                                  </p:stCondLst>
                                  <p:childTnLst>
                                    <p:set>
                                      <p:cBhvr>
                                        <p:cTn id="278" dur="1" fill="hold">
                                          <p:stCondLst>
                                            <p:cond delay="0"/>
                                          </p:stCondLst>
                                        </p:cTn>
                                        <p:tgtEl>
                                          <p:spTgt spid="75"/>
                                        </p:tgtEl>
                                        <p:attrNameLst>
                                          <p:attrName>style.visibility</p:attrName>
                                        </p:attrNameLst>
                                      </p:cBhvr>
                                      <p:to>
                                        <p:strVal val="visible"/>
                                      </p:to>
                                    </p:set>
                                    <p:animEffect transition="in" filter="wipe(up)">
                                      <p:cBhvr>
                                        <p:cTn id="279" dur="500"/>
                                        <p:tgtEl>
                                          <p:spTgt spid="75"/>
                                        </p:tgtEl>
                                      </p:cBhvr>
                                    </p:animEffect>
                                  </p:childTnLst>
                                </p:cTn>
                              </p:par>
                              <p:par>
                                <p:cTn id="280" presetID="22" presetClass="entr" presetSubtype="2" fill="hold" grpId="0" nodeType="withEffect">
                                  <p:stCondLst>
                                    <p:cond delay="0"/>
                                  </p:stCondLst>
                                  <p:childTnLst>
                                    <p:set>
                                      <p:cBhvr>
                                        <p:cTn id="281" dur="1" fill="hold">
                                          <p:stCondLst>
                                            <p:cond delay="0"/>
                                          </p:stCondLst>
                                        </p:cTn>
                                        <p:tgtEl>
                                          <p:spTgt spid="76"/>
                                        </p:tgtEl>
                                        <p:attrNameLst>
                                          <p:attrName>style.visibility</p:attrName>
                                        </p:attrNameLst>
                                      </p:cBhvr>
                                      <p:to>
                                        <p:strVal val="visible"/>
                                      </p:to>
                                    </p:set>
                                    <p:animEffect transition="in" filter="wipe(right)">
                                      <p:cBhvr>
                                        <p:cTn id="282" dur="500"/>
                                        <p:tgtEl>
                                          <p:spTgt spid="76"/>
                                        </p:tgtEl>
                                      </p:cBhvr>
                                    </p:animEffect>
                                  </p:childTnLst>
                                </p:cTn>
                              </p:par>
                            </p:childTnLst>
                          </p:cTn>
                        </p:par>
                      </p:childTnLst>
                    </p:cTn>
                  </p:par>
                  <p:par>
                    <p:cTn id="283" fill="hold">
                      <p:stCondLst>
                        <p:cond delay="indefinite"/>
                      </p:stCondLst>
                      <p:childTnLst>
                        <p:par>
                          <p:cTn id="284" fill="hold">
                            <p:stCondLst>
                              <p:cond delay="0"/>
                            </p:stCondLst>
                            <p:childTnLst>
                              <p:par>
                                <p:cTn id="285" presetID="22" presetClass="exit" presetSubtype="4" fill="hold" grpId="2" nodeType="clickEffect">
                                  <p:stCondLst>
                                    <p:cond delay="0"/>
                                  </p:stCondLst>
                                  <p:childTnLst>
                                    <p:animEffect transition="out" filter="wipe(down)">
                                      <p:cBhvr>
                                        <p:cTn id="286" dur="500"/>
                                        <p:tgtEl>
                                          <p:spTgt spid="75"/>
                                        </p:tgtEl>
                                      </p:cBhvr>
                                    </p:animEffect>
                                    <p:set>
                                      <p:cBhvr>
                                        <p:cTn id="287" dur="1" fill="hold">
                                          <p:stCondLst>
                                            <p:cond delay="499"/>
                                          </p:stCondLst>
                                        </p:cTn>
                                        <p:tgtEl>
                                          <p:spTgt spid="75"/>
                                        </p:tgtEl>
                                        <p:attrNameLst>
                                          <p:attrName>style.visibility</p:attrName>
                                        </p:attrNameLst>
                                      </p:cBhvr>
                                      <p:to>
                                        <p:strVal val="hidden"/>
                                      </p:to>
                                    </p:set>
                                  </p:childTnLst>
                                </p:cTn>
                              </p:par>
                              <p:par>
                                <p:cTn id="288" presetID="22" presetClass="exit" presetSubtype="8" fill="hold" grpId="2" nodeType="withEffect">
                                  <p:stCondLst>
                                    <p:cond delay="0"/>
                                  </p:stCondLst>
                                  <p:childTnLst>
                                    <p:animEffect transition="out" filter="wipe(left)">
                                      <p:cBhvr>
                                        <p:cTn id="289" dur="500"/>
                                        <p:tgtEl>
                                          <p:spTgt spid="76"/>
                                        </p:tgtEl>
                                      </p:cBhvr>
                                    </p:animEffect>
                                    <p:set>
                                      <p:cBhvr>
                                        <p:cTn id="290" dur="1" fill="hold">
                                          <p:stCondLst>
                                            <p:cond delay="499"/>
                                          </p:stCondLst>
                                        </p:cTn>
                                        <p:tgtEl>
                                          <p:spTgt spid="76"/>
                                        </p:tgtEl>
                                        <p:attrNameLst>
                                          <p:attrName>style.visibility</p:attrName>
                                        </p:attrNameLst>
                                      </p:cBhvr>
                                      <p:to>
                                        <p:strVal val="hidden"/>
                                      </p:to>
                                    </p:set>
                                  </p:childTnLst>
                                </p:cTn>
                              </p:par>
                            </p:childTnLst>
                          </p:cTn>
                        </p:par>
                      </p:childTnLst>
                    </p:cTn>
                  </p:par>
                  <p:par>
                    <p:cTn id="291" fill="hold">
                      <p:stCondLst>
                        <p:cond delay="indefinite"/>
                      </p:stCondLst>
                      <p:childTnLst>
                        <p:par>
                          <p:cTn id="292" fill="hold">
                            <p:stCondLst>
                              <p:cond delay="0"/>
                            </p:stCondLst>
                            <p:childTnLst>
                              <p:par>
                                <p:cTn id="293" presetID="22" presetClass="entr" presetSubtype="1" fill="hold" grpId="0" nodeType="clickEffect">
                                  <p:stCondLst>
                                    <p:cond delay="0"/>
                                  </p:stCondLst>
                                  <p:childTnLst>
                                    <p:set>
                                      <p:cBhvr>
                                        <p:cTn id="294" dur="1" fill="hold">
                                          <p:stCondLst>
                                            <p:cond delay="0"/>
                                          </p:stCondLst>
                                        </p:cTn>
                                        <p:tgtEl>
                                          <p:spTgt spid="77"/>
                                        </p:tgtEl>
                                        <p:attrNameLst>
                                          <p:attrName>style.visibility</p:attrName>
                                        </p:attrNameLst>
                                      </p:cBhvr>
                                      <p:to>
                                        <p:strVal val="visible"/>
                                      </p:to>
                                    </p:set>
                                    <p:animEffect transition="in" filter="wipe(up)">
                                      <p:cBhvr>
                                        <p:cTn id="295" dur="500"/>
                                        <p:tgtEl>
                                          <p:spTgt spid="77"/>
                                        </p:tgtEl>
                                      </p:cBhvr>
                                    </p:animEffect>
                                  </p:childTnLst>
                                </p:cTn>
                              </p:par>
                              <p:par>
                                <p:cTn id="296" presetID="22" presetClass="entr" presetSubtype="2" fill="hold" grpId="0" nodeType="withEffect">
                                  <p:stCondLst>
                                    <p:cond delay="0"/>
                                  </p:stCondLst>
                                  <p:childTnLst>
                                    <p:set>
                                      <p:cBhvr>
                                        <p:cTn id="297" dur="1" fill="hold">
                                          <p:stCondLst>
                                            <p:cond delay="0"/>
                                          </p:stCondLst>
                                        </p:cTn>
                                        <p:tgtEl>
                                          <p:spTgt spid="78"/>
                                        </p:tgtEl>
                                        <p:attrNameLst>
                                          <p:attrName>style.visibility</p:attrName>
                                        </p:attrNameLst>
                                      </p:cBhvr>
                                      <p:to>
                                        <p:strVal val="visible"/>
                                      </p:to>
                                    </p:set>
                                    <p:animEffect transition="in" filter="wipe(right)">
                                      <p:cBhvr>
                                        <p:cTn id="298" dur="500"/>
                                        <p:tgtEl>
                                          <p:spTgt spid="78"/>
                                        </p:tgtEl>
                                      </p:cBhvr>
                                    </p:animEffect>
                                  </p:childTnLst>
                                </p:cTn>
                              </p:par>
                            </p:childTnLst>
                          </p:cTn>
                        </p:par>
                      </p:childTnLst>
                    </p:cTn>
                  </p:par>
                  <p:par>
                    <p:cTn id="299" fill="hold">
                      <p:stCondLst>
                        <p:cond delay="indefinite"/>
                      </p:stCondLst>
                      <p:childTnLst>
                        <p:par>
                          <p:cTn id="300" fill="hold">
                            <p:stCondLst>
                              <p:cond delay="0"/>
                            </p:stCondLst>
                            <p:childTnLst>
                              <p:par>
                                <p:cTn id="301" presetID="22" presetClass="exit" presetSubtype="4" fill="hold" grpId="2" nodeType="clickEffect">
                                  <p:stCondLst>
                                    <p:cond delay="0"/>
                                  </p:stCondLst>
                                  <p:childTnLst>
                                    <p:animEffect transition="out" filter="wipe(down)">
                                      <p:cBhvr>
                                        <p:cTn id="302" dur="500"/>
                                        <p:tgtEl>
                                          <p:spTgt spid="77"/>
                                        </p:tgtEl>
                                      </p:cBhvr>
                                    </p:animEffect>
                                    <p:set>
                                      <p:cBhvr>
                                        <p:cTn id="303" dur="1" fill="hold">
                                          <p:stCondLst>
                                            <p:cond delay="499"/>
                                          </p:stCondLst>
                                        </p:cTn>
                                        <p:tgtEl>
                                          <p:spTgt spid="77"/>
                                        </p:tgtEl>
                                        <p:attrNameLst>
                                          <p:attrName>style.visibility</p:attrName>
                                        </p:attrNameLst>
                                      </p:cBhvr>
                                      <p:to>
                                        <p:strVal val="hidden"/>
                                      </p:to>
                                    </p:set>
                                  </p:childTnLst>
                                </p:cTn>
                              </p:par>
                              <p:par>
                                <p:cTn id="304" presetID="22" presetClass="exit" presetSubtype="8" fill="hold" grpId="2" nodeType="withEffect">
                                  <p:stCondLst>
                                    <p:cond delay="0"/>
                                  </p:stCondLst>
                                  <p:childTnLst>
                                    <p:animEffect transition="out" filter="wipe(left)">
                                      <p:cBhvr>
                                        <p:cTn id="305" dur="500"/>
                                        <p:tgtEl>
                                          <p:spTgt spid="78"/>
                                        </p:tgtEl>
                                      </p:cBhvr>
                                    </p:animEffect>
                                    <p:set>
                                      <p:cBhvr>
                                        <p:cTn id="306" dur="1" fill="hold">
                                          <p:stCondLst>
                                            <p:cond delay="499"/>
                                          </p:stCondLst>
                                        </p:cTn>
                                        <p:tgtEl>
                                          <p:spTgt spid="78"/>
                                        </p:tgtEl>
                                        <p:attrNameLst>
                                          <p:attrName>style.visibility</p:attrName>
                                        </p:attrNameLst>
                                      </p:cBhvr>
                                      <p:to>
                                        <p:strVal val="hidden"/>
                                      </p:to>
                                    </p:set>
                                  </p:childTnLst>
                                </p:cTn>
                              </p:par>
                            </p:childTnLst>
                          </p:cTn>
                        </p:par>
                      </p:childTnLst>
                    </p:cTn>
                  </p:par>
                  <p:par>
                    <p:cTn id="307" fill="hold">
                      <p:stCondLst>
                        <p:cond delay="indefinite"/>
                      </p:stCondLst>
                      <p:childTnLst>
                        <p:par>
                          <p:cTn id="308" fill="hold">
                            <p:stCondLst>
                              <p:cond delay="0"/>
                            </p:stCondLst>
                            <p:childTnLst>
                              <p:par>
                                <p:cTn id="309" presetID="22" presetClass="entr" presetSubtype="1" fill="hold" grpId="0" nodeType="clickEffect">
                                  <p:stCondLst>
                                    <p:cond delay="0"/>
                                  </p:stCondLst>
                                  <p:childTnLst>
                                    <p:set>
                                      <p:cBhvr>
                                        <p:cTn id="310" dur="1" fill="hold">
                                          <p:stCondLst>
                                            <p:cond delay="0"/>
                                          </p:stCondLst>
                                        </p:cTn>
                                        <p:tgtEl>
                                          <p:spTgt spid="79"/>
                                        </p:tgtEl>
                                        <p:attrNameLst>
                                          <p:attrName>style.visibility</p:attrName>
                                        </p:attrNameLst>
                                      </p:cBhvr>
                                      <p:to>
                                        <p:strVal val="visible"/>
                                      </p:to>
                                    </p:set>
                                    <p:animEffect transition="in" filter="wipe(up)">
                                      <p:cBhvr>
                                        <p:cTn id="311" dur="500"/>
                                        <p:tgtEl>
                                          <p:spTgt spid="79"/>
                                        </p:tgtEl>
                                      </p:cBhvr>
                                    </p:animEffect>
                                  </p:childTnLst>
                                </p:cTn>
                              </p:par>
                              <p:par>
                                <p:cTn id="312" presetID="22" presetClass="entr" presetSubtype="2" fill="hold" grpId="0" nodeType="withEffect">
                                  <p:stCondLst>
                                    <p:cond delay="0"/>
                                  </p:stCondLst>
                                  <p:childTnLst>
                                    <p:set>
                                      <p:cBhvr>
                                        <p:cTn id="313" dur="1" fill="hold">
                                          <p:stCondLst>
                                            <p:cond delay="0"/>
                                          </p:stCondLst>
                                        </p:cTn>
                                        <p:tgtEl>
                                          <p:spTgt spid="80"/>
                                        </p:tgtEl>
                                        <p:attrNameLst>
                                          <p:attrName>style.visibility</p:attrName>
                                        </p:attrNameLst>
                                      </p:cBhvr>
                                      <p:to>
                                        <p:strVal val="visible"/>
                                      </p:to>
                                    </p:set>
                                    <p:animEffect transition="in" filter="wipe(right)">
                                      <p:cBhvr>
                                        <p:cTn id="314" dur="500"/>
                                        <p:tgtEl>
                                          <p:spTgt spid="80"/>
                                        </p:tgtEl>
                                      </p:cBhvr>
                                    </p:animEffect>
                                  </p:childTnLst>
                                </p:cTn>
                              </p:par>
                            </p:childTnLst>
                          </p:cTn>
                        </p:par>
                      </p:childTnLst>
                    </p:cTn>
                  </p:par>
                  <p:par>
                    <p:cTn id="315" fill="hold">
                      <p:stCondLst>
                        <p:cond delay="indefinite"/>
                      </p:stCondLst>
                      <p:childTnLst>
                        <p:par>
                          <p:cTn id="316" fill="hold">
                            <p:stCondLst>
                              <p:cond delay="0"/>
                            </p:stCondLst>
                            <p:childTnLst>
                              <p:par>
                                <p:cTn id="317" presetID="22" presetClass="exit" presetSubtype="4" fill="hold" grpId="2" nodeType="clickEffect">
                                  <p:stCondLst>
                                    <p:cond delay="0"/>
                                  </p:stCondLst>
                                  <p:childTnLst>
                                    <p:animEffect transition="out" filter="wipe(down)">
                                      <p:cBhvr>
                                        <p:cTn id="318" dur="500"/>
                                        <p:tgtEl>
                                          <p:spTgt spid="79"/>
                                        </p:tgtEl>
                                      </p:cBhvr>
                                    </p:animEffect>
                                    <p:set>
                                      <p:cBhvr>
                                        <p:cTn id="319" dur="1" fill="hold">
                                          <p:stCondLst>
                                            <p:cond delay="499"/>
                                          </p:stCondLst>
                                        </p:cTn>
                                        <p:tgtEl>
                                          <p:spTgt spid="79"/>
                                        </p:tgtEl>
                                        <p:attrNameLst>
                                          <p:attrName>style.visibility</p:attrName>
                                        </p:attrNameLst>
                                      </p:cBhvr>
                                      <p:to>
                                        <p:strVal val="hidden"/>
                                      </p:to>
                                    </p:set>
                                  </p:childTnLst>
                                </p:cTn>
                              </p:par>
                              <p:par>
                                <p:cTn id="320" presetID="22" presetClass="exit" presetSubtype="8" fill="hold" grpId="2" nodeType="withEffect">
                                  <p:stCondLst>
                                    <p:cond delay="0"/>
                                  </p:stCondLst>
                                  <p:childTnLst>
                                    <p:animEffect transition="out" filter="wipe(left)">
                                      <p:cBhvr>
                                        <p:cTn id="321" dur="500"/>
                                        <p:tgtEl>
                                          <p:spTgt spid="80"/>
                                        </p:tgtEl>
                                      </p:cBhvr>
                                    </p:animEffect>
                                    <p:set>
                                      <p:cBhvr>
                                        <p:cTn id="322" dur="1" fill="hold">
                                          <p:stCondLst>
                                            <p:cond delay="499"/>
                                          </p:stCondLst>
                                        </p:cTn>
                                        <p:tgtEl>
                                          <p:spTgt spid="80"/>
                                        </p:tgtEl>
                                        <p:attrNameLst>
                                          <p:attrName>style.visibility</p:attrName>
                                        </p:attrNameLst>
                                      </p:cBhvr>
                                      <p:to>
                                        <p:strVal val="hidden"/>
                                      </p:to>
                                    </p:set>
                                  </p:childTnLst>
                                </p:cTn>
                              </p:par>
                            </p:childTnLst>
                          </p:cTn>
                        </p:par>
                      </p:childTnLst>
                    </p:cTn>
                  </p:par>
                  <p:par>
                    <p:cTn id="323" fill="hold">
                      <p:stCondLst>
                        <p:cond delay="indefinite"/>
                      </p:stCondLst>
                      <p:childTnLst>
                        <p:par>
                          <p:cTn id="324" fill="hold">
                            <p:stCondLst>
                              <p:cond delay="0"/>
                            </p:stCondLst>
                            <p:childTnLst>
                              <p:par>
                                <p:cTn id="325" presetID="22" presetClass="entr" presetSubtype="1" fill="hold" grpId="0" nodeType="clickEffect">
                                  <p:stCondLst>
                                    <p:cond delay="0"/>
                                  </p:stCondLst>
                                  <p:childTnLst>
                                    <p:set>
                                      <p:cBhvr>
                                        <p:cTn id="326" dur="1" fill="hold">
                                          <p:stCondLst>
                                            <p:cond delay="0"/>
                                          </p:stCondLst>
                                        </p:cTn>
                                        <p:tgtEl>
                                          <p:spTgt spid="81"/>
                                        </p:tgtEl>
                                        <p:attrNameLst>
                                          <p:attrName>style.visibility</p:attrName>
                                        </p:attrNameLst>
                                      </p:cBhvr>
                                      <p:to>
                                        <p:strVal val="visible"/>
                                      </p:to>
                                    </p:set>
                                    <p:animEffect transition="in" filter="wipe(up)">
                                      <p:cBhvr>
                                        <p:cTn id="327" dur="500"/>
                                        <p:tgtEl>
                                          <p:spTgt spid="81"/>
                                        </p:tgtEl>
                                      </p:cBhvr>
                                    </p:animEffect>
                                  </p:childTnLst>
                                </p:cTn>
                              </p:par>
                              <p:par>
                                <p:cTn id="328" presetID="22" presetClass="entr" presetSubtype="2" fill="hold" grpId="0" nodeType="withEffect">
                                  <p:stCondLst>
                                    <p:cond delay="0"/>
                                  </p:stCondLst>
                                  <p:childTnLst>
                                    <p:set>
                                      <p:cBhvr>
                                        <p:cTn id="329" dur="1" fill="hold">
                                          <p:stCondLst>
                                            <p:cond delay="0"/>
                                          </p:stCondLst>
                                        </p:cTn>
                                        <p:tgtEl>
                                          <p:spTgt spid="83"/>
                                        </p:tgtEl>
                                        <p:attrNameLst>
                                          <p:attrName>style.visibility</p:attrName>
                                        </p:attrNameLst>
                                      </p:cBhvr>
                                      <p:to>
                                        <p:strVal val="visible"/>
                                      </p:to>
                                    </p:set>
                                    <p:animEffect transition="in" filter="wipe(right)">
                                      <p:cBhvr>
                                        <p:cTn id="330" dur="500"/>
                                        <p:tgtEl>
                                          <p:spTgt spid="83"/>
                                        </p:tgtEl>
                                      </p:cBhvr>
                                    </p:animEffect>
                                  </p:childTnLst>
                                </p:cTn>
                              </p:par>
                            </p:childTnLst>
                          </p:cTn>
                        </p:par>
                      </p:childTnLst>
                    </p:cTn>
                  </p:par>
                  <p:par>
                    <p:cTn id="331" fill="hold">
                      <p:stCondLst>
                        <p:cond delay="indefinite"/>
                      </p:stCondLst>
                      <p:childTnLst>
                        <p:par>
                          <p:cTn id="332" fill="hold">
                            <p:stCondLst>
                              <p:cond delay="0"/>
                            </p:stCondLst>
                            <p:childTnLst>
                              <p:par>
                                <p:cTn id="333" presetID="22" presetClass="exit" presetSubtype="4" fill="hold" grpId="2" nodeType="clickEffect">
                                  <p:stCondLst>
                                    <p:cond delay="0"/>
                                  </p:stCondLst>
                                  <p:childTnLst>
                                    <p:animEffect transition="out" filter="wipe(down)">
                                      <p:cBhvr>
                                        <p:cTn id="334" dur="500"/>
                                        <p:tgtEl>
                                          <p:spTgt spid="81"/>
                                        </p:tgtEl>
                                      </p:cBhvr>
                                    </p:animEffect>
                                    <p:set>
                                      <p:cBhvr>
                                        <p:cTn id="335" dur="1" fill="hold">
                                          <p:stCondLst>
                                            <p:cond delay="499"/>
                                          </p:stCondLst>
                                        </p:cTn>
                                        <p:tgtEl>
                                          <p:spTgt spid="81"/>
                                        </p:tgtEl>
                                        <p:attrNameLst>
                                          <p:attrName>style.visibility</p:attrName>
                                        </p:attrNameLst>
                                      </p:cBhvr>
                                      <p:to>
                                        <p:strVal val="hidden"/>
                                      </p:to>
                                    </p:set>
                                  </p:childTnLst>
                                </p:cTn>
                              </p:par>
                              <p:par>
                                <p:cTn id="336" presetID="22" presetClass="exit" presetSubtype="8" fill="hold" grpId="2" nodeType="withEffect">
                                  <p:stCondLst>
                                    <p:cond delay="0"/>
                                  </p:stCondLst>
                                  <p:childTnLst>
                                    <p:animEffect transition="out" filter="wipe(left)">
                                      <p:cBhvr>
                                        <p:cTn id="337" dur="500"/>
                                        <p:tgtEl>
                                          <p:spTgt spid="83"/>
                                        </p:tgtEl>
                                      </p:cBhvr>
                                    </p:animEffect>
                                    <p:set>
                                      <p:cBhvr>
                                        <p:cTn id="338" dur="1" fill="hold">
                                          <p:stCondLst>
                                            <p:cond delay="499"/>
                                          </p:stCondLst>
                                        </p:cTn>
                                        <p:tgtEl>
                                          <p:spTgt spid="83"/>
                                        </p:tgtEl>
                                        <p:attrNameLst>
                                          <p:attrName>style.visibility</p:attrName>
                                        </p:attrNameLst>
                                      </p:cBhvr>
                                      <p:to>
                                        <p:strVal val="hidden"/>
                                      </p:to>
                                    </p:set>
                                  </p:childTnLst>
                                </p:cTn>
                              </p:par>
                            </p:childTnLst>
                          </p:cTn>
                        </p:par>
                      </p:childTnLst>
                    </p:cTn>
                  </p:par>
                  <p:par>
                    <p:cTn id="339" fill="hold">
                      <p:stCondLst>
                        <p:cond delay="indefinite"/>
                      </p:stCondLst>
                      <p:childTnLst>
                        <p:par>
                          <p:cTn id="340" fill="hold">
                            <p:stCondLst>
                              <p:cond delay="0"/>
                            </p:stCondLst>
                            <p:childTnLst>
                              <p:par>
                                <p:cTn id="341" presetID="22" presetClass="entr" presetSubtype="1" fill="hold" grpId="0" nodeType="clickEffect">
                                  <p:stCondLst>
                                    <p:cond delay="0"/>
                                  </p:stCondLst>
                                  <p:childTnLst>
                                    <p:set>
                                      <p:cBhvr>
                                        <p:cTn id="342" dur="1" fill="hold">
                                          <p:stCondLst>
                                            <p:cond delay="0"/>
                                          </p:stCondLst>
                                        </p:cTn>
                                        <p:tgtEl>
                                          <p:spTgt spid="84"/>
                                        </p:tgtEl>
                                        <p:attrNameLst>
                                          <p:attrName>style.visibility</p:attrName>
                                        </p:attrNameLst>
                                      </p:cBhvr>
                                      <p:to>
                                        <p:strVal val="visible"/>
                                      </p:to>
                                    </p:set>
                                    <p:animEffect transition="in" filter="wipe(up)">
                                      <p:cBhvr>
                                        <p:cTn id="343" dur="500"/>
                                        <p:tgtEl>
                                          <p:spTgt spid="84"/>
                                        </p:tgtEl>
                                      </p:cBhvr>
                                    </p:animEffect>
                                  </p:childTnLst>
                                </p:cTn>
                              </p:par>
                              <p:par>
                                <p:cTn id="344" presetID="22" presetClass="entr" presetSubtype="2" fill="hold" grpId="0" nodeType="withEffect">
                                  <p:stCondLst>
                                    <p:cond delay="0"/>
                                  </p:stCondLst>
                                  <p:childTnLst>
                                    <p:set>
                                      <p:cBhvr>
                                        <p:cTn id="345" dur="1" fill="hold">
                                          <p:stCondLst>
                                            <p:cond delay="0"/>
                                          </p:stCondLst>
                                        </p:cTn>
                                        <p:tgtEl>
                                          <p:spTgt spid="85"/>
                                        </p:tgtEl>
                                        <p:attrNameLst>
                                          <p:attrName>style.visibility</p:attrName>
                                        </p:attrNameLst>
                                      </p:cBhvr>
                                      <p:to>
                                        <p:strVal val="visible"/>
                                      </p:to>
                                    </p:set>
                                    <p:animEffect transition="in" filter="wipe(right)">
                                      <p:cBhvr>
                                        <p:cTn id="346" dur="500"/>
                                        <p:tgtEl>
                                          <p:spTgt spid="85"/>
                                        </p:tgtEl>
                                      </p:cBhvr>
                                    </p:animEffect>
                                  </p:childTnLst>
                                </p:cTn>
                              </p:par>
                            </p:childTnLst>
                          </p:cTn>
                        </p:par>
                      </p:childTnLst>
                    </p:cTn>
                  </p:par>
                  <p:par>
                    <p:cTn id="347" fill="hold">
                      <p:stCondLst>
                        <p:cond delay="indefinite"/>
                      </p:stCondLst>
                      <p:childTnLst>
                        <p:par>
                          <p:cTn id="348" fill="hold">
                            <p:stCondLst>
                              <p:cond delay="0"/>
                            </p:stCondLst>
                            <p:childTnLst>
                              <p:par>
                                <p:cTn id="349" presetID="22" presetClass="exit" presetSubtype="4" fill="hold" grpId="2" nodeType="clickEffect">
                                  <p:stCondLst>
                                    <p:cond delay="0"/>
                                  </p:stCondLst>
                                  <p:childTnLst>
                                    <p:animEffect transition="out" filter="wipe(down)">
                                      <p:cBhvr>
                                        <p:cTn id="350" dur="500"/>
                                        <p:tgtEl>
                                          <p:spTgt spid="84"/>
                                        </p:tgtEl>
                                      </p:cBhvr>
                                    </p:animEffect>
                                    <p:set>
                                      <p:cBhvr>
                                        <p:cTn id="351" dur="1" fill="hold">
                                          <p:stCondLst>
                                            <p:cond delay="499"/>
                                          </p:stCondLst>
                                        </p:cTn>
                                        <p:tgtEl>
                                          <p:spTgt spid="84"/>
                                        </p:tgtEl>
                                        <p:attrNameLst>
                                          <p:attrName>style.visibility</p:attrName>
                                        </p:attrNameLst>
                                      </p:cBhvr>
                                      <p:to>
                                        <p:strVal val="hidden"/>
                                      </p:to>
                                    </p:set>
                                  </p:childTnLst>
                                </p:cTn>
                              </p:par>
                              <p:par>
                                <p:cTn id="352" presetID="22" presetClass="exit" presetSubtype="8" fill="hold" grpId="2" nodeType="withEffect">
                                  <p:stCondLst>
                                    <p:cond delay="0"/>
                                  </p:stCondLst>
                                  <p:childTnLst>
                                    <p:animEffect transition="out" filter="wipe(left)">
                                      <p:cBhvr>
                                        <p:cTn id="353" dur="500"/>
                                        <p:tgtEl>
                                          <p:spTgt spid="85"/>
                                        </p:tgtEl>
                                      </p:cBhvr>
                                    </p:animEffect>
                                    <p:set>
                                      <p:cBhvr>
                                        <p:cTn id="354" dur="1" fill="hold">
                                          <p:stCondLst>
                                            <p:cond delay="499"/>
                                          </p:stCondLst>
                                        </p:cTn>
                                        <p:tgtEl>
                                          <p:spTgt spid="85"/>
                                        </p:tgtEl>
                                        <p:attrNameLst>
                                          <p:attrName>style.visibility</p:attrName>
                                        </p:attrNameLst>
                                      </p:cBhvr>
                                      <p:to>
                                        <p:strVal val="hidden"/>
                                      </p:to>
                                    </p:set>
                                  </p:childTnLst>
                                </p:cTn>
                              </p:par>
                            </p:childTnLst>
                          </p:cTn>
                        </p:par>
                      </p:childTnLst>
                    </p:cTn>
                  </p:par>
                  <p:par>
                    <p:cTn id="355" fill="hold">
                      <p:stCondLst>
                        <p:cond delay="indefinite"/>
                      </p:stCondLst>
                      <p:childTnLst>
                        <p:par>
                          <p:cTn id="356" fill="hold">
                            <p:stCondLst>
                              <p:cond delay="0"/>
                            </p:stCondLst>
                            <p:childTnLst>
                              <p:par>
                                <p:cTn id="357" presetID="22" presetClass="entr" presetSubtype="1" fill="hold" grpId="0" nodeType="clickEffect">
                                  <p:stCondLst>
                                    <p:cond delay="0"/>
                                  </p:stCondLst>
                                  <p:childTnLst>
                                    <p:set>
                                      <p:cBhvr>
                                        <p:cTn id="358" dur="1" fill="hold">
                                          <p:stCondLst>
                                            <p:cond delay="0"/>
                                          </p:stCondLst>
                                        </p:cTn>
                                        <p:tgtEl>
                                          <p:spTgt spid="86"/>
                                        </p:tgtEl>
                                        <p:attrNameLst>
                                          <p:attrName>style.visibility</p:attrName>
                                        </p:attrNameLst>
                                      </p:cBhvr>
                                      <p:to>
                                        <p:strVal val="visible"/>
                                      </p:to>
                                    </p:set>
                                    <p:animEffect transition="in" filter="wipe(up)">
                                      <p:cBhvr>
                                        <p:cTn id="359" dur="500"/>
                                        <p:tgtEl>
                                          <p:spTgt spid="86"/>
                                        </p:tgtEl>
                                      </p:cBhvr>
                                    </p:animEffect>
                                  </p:childTnLst>
                                </p:cTn>
                              </p:par>
                              <p:par>
                                <p:cTn id="360" presetID="22" presetClass="entr" presetSubtype="2" fill="hold" grpId="0" nodeType="withEffect">
                                  <p:stCondLst>
                                    <p:cond delay="0"/>
                                  </p:stCondLst>
                                  <p:childTnLst>
                                    <p:set>
                                      <p:cBhvr>
                                        <p:cTn id="361" dur="1" fill="hold">
                                          <p:stCondLst>
                                            <p:cond delay="0"/>
                                          </p:stCondLst>
                                        </p:cTn>
                                        <p:tgtEl>
                                          <p:spTgt spid="87"/>
                                        </p:tgtEl>
                                        <p:attrNameLst>
                                          <p:attrName>style.visibility</p:attrName>
                                        </p:attrNameLst>
                                      </p:cBhvr>
                                      <p:to>
                                        <p:strVal val="visible"/>
                                      </p:to>
                                    </p:set>
                                    <p:animEffect transition="in" filter="wipe(right)">
                                      <p:cBhvr>
                                        <p:cTn id="362" dur="500"/>
                                        <p:tgtEl>
                                          <p:spTgt spid="87"/>
                                        </p:tgtEl>
                                      </p:cBhvr>
                                    </p:animEffect>
                                  </p:childTnLst>
                                </p:cTn>
                              </p:par>
                            </p:childTnLst>
                          </p:cTn>
                        </p:par>
                      </p:childTnLst>
                    </p:cTn>
                  </p:par>
                  <p:par>
                    <p:cTn id="363" fill="hold">
                      <p:stCondLst>
                        <p:cond delay="indefinite"/>
                      </p:stCondLst>
                      <p:childTnLst>
                        <p:par>
                          <p:cTn id="364" fill="hold">
                            <p:stCondLst>
                              <p:cond delay="0"/>
                            </p:stCondLst>
                            <p:childTnLst>
                              <p:par>
                                <p:cTn id="365" presetID="22" presetClass="exit" presetSubtype="4" fill="hold" grpId="2" nodeType="clickEffect">
                                  <p:stCondLst>
                                    <p:cond delay="0"/>
                                  </p:stCondLst>
                                  <p:childTnLst>
                                    <p:animEffect transition="out" filter="wipe(down)">
                                      <p:cBhvr>
                                        <p:cTn id="366" dur="500"/>
                                        <p:tgtEl>
                                          <p:spTgt spid="86"/>
                                        </p:tgtEl>
                                      </p:cBhvr>
                                    </p:animEffect>
                                    <p:set>
                                      <p:cBhvr>
                                        <p:cTn id="367" dur="1" fill="hold">
                                          <p:stCondLst>
                                            <p:cond delay="499"/>
                                          </p:stCondLst>
                                        </p:cTn>
                                        <p:tgtEl>
                                          <p:spTgt spid="86"/>
                                        </p:tgtEl>
                                        <p:attrNameLst>
                                          <p:attrName>style.visibility</p:attrName>
                                        </p:attrNameLst>
                                      </p:cBhvr>
                                      <p:to>
                                        <p:strVal val="hidden"/>
                                      </p:to>
                                    </p:set>
                                  </p:childTnLst>
                                </p:cTn>
                              </p:par>
                              <p:par>
                                <p:cTn id="368" presetID="22" presetClass="exit" presetSubtype="8" fill="hold" grpId="2" nodeType="withEffect">
                                  <p:stCondLst>
                                    <p:cond delay="0"/>
                                  </p:stCondLst>
                                  <p:childTnLst>
                                    <p:animEffect transition="out" filter="wipe(left)">
                                      <p:cBhvr>
                                        <p:cTn id="369" dur="500"/>
                                        <p:tgtEl>
                                          <p:spTgt spid="87"/>
                                        </p:tgtEl>
                                      </p:cBhvr>
                                    </p:animEffect>
                                    <p:set>
                                      <p:cBhvr>
                                        <p:cTn id="370" dur="1" fill="hold">
                                          <p:stCondLst>
                                            <p:cond delay="499"/>
                                          </p:stCondLst>
                                        </p:cTn>
                                        <p:tgtEl>
                                          <p:spTgt spid="87"/>
                                        </p:tgtEl>
                                        <p:attrNameLst>
                                          <p:attrName>style.visibility</p:attrName>
                                        </p:attrNameLst>
                                      </p:cBhvr>
                                      <p:to>
                                        <p:strVal val="hidden"/>
                                      </p:to>
                                    </p:set>
                                  </p:childTnLst>
                                </p:cTn>
                              </p:par>
                            </p:childTnLst>
                          </p:cTn>
                        </p:par>
                      </p:childTnLst>
                    </p:cTn>
                  </p:par>
                  <p:par>
                    <p:cTn id="371" fill="hold">
                      <p:stCondLst>
                        <p:cond delay="indefinite"/>
                      </p:stCondLst>
                      <p:childTnLst>
                        <p:par>
                          <p:cTn id="372" fill="hold">
                            <p:stCondLst>
                              <p:cond delay="0"/>
                            </p:stCondLst>
                            <p:childTnLst>
                              <p:par>
                                <p:cTn id="373" presetID="22" presetClass="entr" presetSubtype="1" fill="hold" grpId="0" nodeType="clickEffect">
                                  <p:stCondLst>
                                    <p:cond delay="0"/>
                                  </p:stCondLst>
                                  <p:childTnLst>
                                    <p:set>
                                      <p:cBhvr>
                                        <p:cTn id="374" dur="1" fill="hold">
                                          <p:stCondLst>
                                            <p:cond delay="0"/>
                                          </p:stCondLst>
                                        </p:cTn>
                                        <p:tgtEl>
                                          <p:spTgt spid="88"/>
                                        </p:tgtEl>
                                        <p:attrNameLst>
                                          <p:attrName>style.visibility</p:attrName>
                                        </p:attrNameLst>
                                      </p:cBhvr>
                                      <p:to>
                                        <p:strVal val="visible"/>
                                      </p:to>
                                    </p:set>
                                    <p:animEffect transition="in" filter="wipe(up)">
                                      <p:cBhvr>
                                        <p:cTn id="375" dur="500"/>
                                        <p:tgtEl>
                                          <p:spTgt spid="88"/>
                                        </p:tgtEl>
                                      </p:cBhvr>
                                    </p:animEffect>
                                  </p:childTnLst>
                                </p:cTn>
                              </p:par>
                              <p:par>
                                <p:cTn id="376" presetID="22" presetClass="entr" presetSubtype="2" fill="hold" grpId="0" nodeType="withEffect">
                                  <p:stCondLst>
                                    <p:cond delay="0"/>
                                  </p:stCondLst>
                                  <p:childTnLst>
                                    <p:set>
                                      <p:cBhvr>
                                        <p:cTn id="377" dur="1" fill="hold">
                                          <p:stCondLst>
                                            <p:cond delay="0"/>
                                          </p:stCondLst>
                                        </p:cTn>
                                        <p:tgtEl>
                                          <p:spTgt spid="89"/>
                                        </p:tgtEl>
                                        <p:attrNameLst>
                                          <p:attrName>style.visibility</p:attrName>
                                        </p:attrNameLst>
                                      </p:cBhvr>
                                      <p:to>
                                        <p:strVal val="visible"/>
                                      </p:to>
                                    </p:set>
                                    <p:animEffect transition="in" filter="wipe(right)">
                                      <p:cBhvr>
                                        <p:cTn id="378" dur="500"/>
                                        <p:tgtEl>
                                          <p:spTgt spid="89"/>
                                        </p:tgtEl>
                                      </p:cBhvr>
                                    </p:animEffect>
                                  </p:childTnLst>
                                </p:cTn>
                              </p:par>
                            </p:childTnLst>
                          </p:cTn>
                        </p:par>
                      </p:childTnLst>
                    </p:cTn>
                  </p:par>
                  <p:par>
                    <p:cTn id="379" fill="hold">
                      <p:stCondLst>
                        <p:cond delay="indefinite"/>
                      </p:stCondLst>
                      <p:childTnLst>
                        <p:par>
                          <p:cTn id="380" fill="hold">
                            <p:stCondLst>
                              <p:cond delay="0"/>
                            </p:stCondLst>
                            <p:childTnLst>
                              <p:par>
                                <p:cTn id="381" presetID="22" presetClass="exit" presetSubtype="4" fill="hold" grpId="2" nodeType="clickEffect">
                                  <p:stCondLst>
                                    <p:cond delay="0"/>
                                  </p:stCondLst>
                                  <p:childTnLst>
                                    <p:animEffect transition="out" filter="wipe(down)">
                                      <p:cBhvr>
                                        <p:cTn id="382" dur="500"/>
                                        <p:tgtEl>
                                          <p:spTgt spid="88"/>
                                        </p:tgtEl>
                                      </p:cBhvr>
                                    </p:animEffect>
                                    <p:set>
                                      <p:cBhvr>
                                        <p:cTn id="383" dur="1" fill="hold">
                                          <p:stCondLst>
                                            <p:cond delay="499"/>
                                          </p:stCondLst>
                                        </p:cTn>
                                        <p:tgtEl>
                                          <p:spTgt spid="88"/>
                                        </p:tgtEl>
                                        <p:attrNameLst>
                                          <p:attrName>style.visibility</p:attrName>
                                        </p:attrNameLst>
                                      </p:cBhvr>
                                      <p:to>
                                        <p:strVal val="hidden"/>
                                      </p:to>
                                    </p:set>
                                  </p:childTnLst>
                                </p:cTn>
                              </p:par>
                              <p:par>
                                <p:cTn id="384" presetID="22" presetClass="exit" presetSubtype="8" fill="hold" grpId="2" nodeType="withEffect">
                                  <p:stCondLst>
                                    <p:cond delay="0"/>
                                  </p:stCondLst>
                                  <p:childTnLst>
                                    <p:animEffect transition="out" filter="wipe(left)">
                                      <p:cBhvr>
                                        <p:cTn id="385" dur="500"/>
                                        <p:tgtEl>
                                          <p:spTgt spid="89"/>
                                        </p:tgtEl>
                                      </p:cBhvr>
                                    </p:animEffect>
                                    <p:set>
                                      <p:cBhvr>
                                        <p:cTn id="386" dur="1" fill="hold">
                                          <p:stCondLst>
                                            <p:cond delay="499"/>
                                          </p:stCondLst>
                                        </p:cTn>
                                        <p:tgtEl>
                                          <p:spTgt spid="89"/>
                                        </p:tgtEl>
                                        <p:attrNameLst>
                                          <p:attrName>style.visibility</p:attrName>
                                        </p:attrNameLst>
                                      </p:cBhvr>
                                      <p:to>
                                        <p:strVal val="hidden"/>
                                      </p:to>
                                    </p:set>
                                  </p:childTnLst>
                                </p:cTn>
                              </p:par>
                            </p:childTnLst>
                          </p:cTn>
                        </p:par>
                      </p:childTnLst>
                    </p:cTn>
                  </p:par>
                  <p:par>
                    <p:cTn id="387" fill="hold">
                      <p:stCondLst>
                        <p:cond delay="indefinite"/>
                      </p:stCondLst>
                      <p:childTnLst>
                        <p:par>
                          <p:cTn id="388" fill="hold">
                            <p:stCondLst>
                              <p:cond delay="0"/>
                            </p:stCondLst>
                            <p:childTnLst>
                              <p:par>
                                <p:cTn id="389" presetID="22" presetClass="entr" presetSubtype="1" fill="hold" grpId="0" nodeType="clickEffect">
                                  <p:stCondLst>
                                    <p:cond delay="0"/>
                                  </p:stCondLst>
                                  <p:childTnLst>
                                    <p:set>
                                      <p:cBhvr>
                                        <p:cTn id="390" dur="1" fill="hold">
                                          <p:stCondLst>
                                            <p:cond delay="0"/>
                                          </p:stCondLst>
                                        </p:cTn>
                                        <p:tgtEl>
                                          <p:spTgt spid="90"/>
                                        </p:tgtEl>
                                        <p:attrNameLst>
                                          <p:attrName>style.visibility</p:attrName>
                                        </p:attrNameLst>
                                      </p:cBhvr>
                                      <p:to>
                                        <p:strVal val="visible"/>
                                      </p:to>
                                    </p:set>
                                    <p:animEffect transition="in" filter="wipe(up)">
                                      <p:cBhvr>
                                        <p:cTn id="391" dur="500"/>
                                        <p:tgtEl>
                                          <p:spTgt spid="90"/>
                                        </p:tgtEl>
                                      </p:cBhvr>
                                    </p:animEffect>
                                  </p:childTnLst>
                                </p:cTn>
                              </p:par>
                              <p:par>
                                <p:cTn id="392" presetID="22" presetClass="entr" presetSubtype="2" fill="hold" grpId="0" nodeType="withEffect">
                                  <p:stCondLst>
                                    <p:cond delay="0"/>
                                  </p:stCondLst>
                                  <p:childTnLst>
                                    <p:set>
                                      <p:cBhvr>
                                        <p:cTn id="393" dur="1" fill="hold">
                                          <p:stCondLst>
                                            <p:cond delay="0"/>
                                          </p:stCondLst>
                                        </p:cTn>
                                        <p:tgtEl>
                                          <p:spTgt spid="91"/>
                                        </p:tgtEl>
                                        <p:attrNameLst>
                                          <p:attrName>style.visibility</p:attrName>
                                        </p:attrNameLst>
                                      </p:cBhvr>
                                      <p:to>
                                        <p:strVal val="visible"/>
                                      </p:to>
                                    </p:set>
                                    <p:animEffect transition="in" filter="wipe(right)">
                                      <p:cBhvr>
                                        <p:cTn id="394" dur="500"/>
                                        <p:tgtEl>
                                          <p:spTgt spid="91"/>
                                        </p:tgtEl>
                                      </p:cBhvr>
                                    </p:animEffect>
                                  </p:childTnLst>
                                </p:cTn>
                              </p:par>
                            </p:childTnLst>
                          </p:cTn>
                        </p:par>
                      </p:childTnLst>
                    </p:cTn>
                  </p:par>
                  <p:par>
                    <p:cTn id="395" fill="hold">
                      <p:stCondLst>
                        <p:cond delay="indefinite"/>
                      </p:stCondLst>
                      <p:childTnLst>
                        <p:par>
                          <p:cTn id="396" fill="hold">
                            <p:stCondLst>
                              <p:cond delay="0"/>
                            </p:stCondLst>
                            <p:childTnLst>
                              <p:par>
                                <p:cTn id="397" presetID="22" presetClass="exit" presetSubtype="4" fill="hold" grpId="2" nodeType="clickEffect">
                                  <p:stCondLst>
                                    <p:cond delay="0"/>
                                  </p:stCondLst>
                                  <p:childTnLst>
                                    <p:animEffect transition="out" filter="wipe(down)">
                                      <p:cBhvr>
                                        <p:cTn id="398" dur="500"/>
                                        <p:tgtEl>
                                          <p:spTgt spid="90"/>
                                        </p:tgtEl>
                                      </p:cBhvr>
                                    </p:animEffect>
                                    <p:set>
                                      <p:cBhvr>
                                        <p:cTn id="399" dur="1" fill="hold">
                                          <p:stCondLst>
                                            <p:cond delay="499"/>
                                          </p:stCondLst>
                                        </p:cTn>
                                        <p:tgtEl>
                                          <p:spTgt spid="90"/>
                                        </p:tgtEl>
                                        <p:attrNameLst>
                                          <p:attrName>style.visibility</p:attrName>
                                        </p:attrNameLst>
                                      </p:cBhvr>
                                      <p:to>
                                        <p:strVal val="hidden"/>
                                      </p:to>
                                    </p:set>
                                  </p:childTnLst>
                                </p:cTn>
                              </p:par>
                              <p:par>
                                <p:cTn id="400" presetID="22" presetClass="exit" presetSubtype="8" fill="hold" grpId="2" nodeType="withEffect">
                                  <p:stCondLst>
                                    <p:cond delay="0"/>
                                  </p:stCondLst>
                                  <p:childTnLst>
                                    <p:animEffect transition="out" filter="wipe(left)">
                                      <p:cBhvr>
                                        <p:cTn id="401" dur="500"/>
                                        <p:tgtEl>
                                          <p:spTgt spid="91"/>
                                        </p:tgtEl>
                                      </p:cBhvr>
                                    </p:animEffect>
                                    <p:set>
                                      <p:cBhvr>
                                        <p:cTn id="402" dur="1" fill="hold">
                                          <p:stCondLst>
                                            <p:cond delay="499"/>
                                          </p:stCondLst>
                                        </p:cTn>
                                        <p:tgtEl>
                                          <p:spTgt spid="91"/>
                                        </p:tgtEl>
                                        <p:attrNameLst>
                                          <p:attrName>style.visibility</p:attrName>
                                        </p:attrNameLst>
                                      </p:cBhvr>
                                      <p:to>
                                        <p:strVal val="hidden"/>
                                      </p:to>
                                    </p:set>
                                  </p:childTnLst>
                                </p:cTn>
                              </p:par>
                            </p:childTnLst>
                          </p:cTn>
                        </p:par>
                      </p:childTnLst>
                    </p:cTn>
                  </p:par>
                  <p:par>
                    <p:cTn id="403" fill="hold">
                      <p:stCondLst>
                        <p:cond delay="indefinite"/>
                      </p:stCondLst>
                      <p:childTnLst>
                        <p:par>
                          <p:cTn id="404" fill="hold">
                            <p:stCondLst>
                              <p:cond delay="0"/>
                            </p:stCondLst>
                            <p:childTnLst>
                              <p:par>
                                <p:cTn id="405" presetID="22" presetClass="entr" presetSubtype="1" fill="hold" grpId="0" nodeType="clickEffect">
                                  <p:stCondLst>
                                    <p:cond delay="0"/>
                                  </p:stCondLst>
                                  <p:childTnLst>
                                    <p:set>
                                      <p:cBhvr>
                                        <p:cTn id="406" dur="1" fill="hold">
                                          <p:stCondLst>
                                            <p:cond delay="0"/>
                                          </p:stCondLst>
                                        </p:cTn>
                                        <p:tgtEl>
                                          <p:spTgt spid="92"/>
                                        </p:tgtEl>
                                        <p:attrNameLst>
                                          <p:attrName>style.visibility</p:attrName>
                                        </p:attrNameLst>
                                      </p:cBhvr>
                                      <p:to>
                                        <p:strVal val="visible"/>
                                      </p:to>
                                    </p:set>
                                    <p:animEffect transition="in" filter="wipe(up)">
                                      <p:cBhvr>
                                        <p:cTn id="407" dur="500"/>
                                        <p:tgtEl>
                                          <p:spTgt spid="92"/>
                                        </p:tgtEl>
                                      </p:cBhvr>
                                    </p:animEffect>
                                  </p:childTnLst>
                                </p:cTn>
                              </p:par>
                              <p:par>
                                <p:cTn id="408" presetID="22" presetClass="entr" presetSubtype="2" fill="hold" grpId="0" nodeType="withEffect">
                                  <p:stCondLst>
                                    <p:cond delay="0"/>
                                  </p:stCondLst>
                                  <p:childTnLst>
                                    <p:set>
                                      <p:cBhvr>
                                        <p:cTn id="409" dur="1" fill="hold">
                                          <p:stCondLst>
                                            <p:cond delay="0"/>
                                          </p:stCondLst>
                                        </p:cTn>
                                        <p:tgtEl>
                                          <p:spTgt spid="93"/>
                                        </p:tgtEl>
                                        <p:attrNameLst>
                                          <p:attrName>style.visibility</p:attrName>
                                        </p:attrNameLst>
                                      </p:cBhvr>
                                      <p:to>
                                        <p:strVal val="visible"/>
                                      </p:to>
                                    </p:set>
                                    <p:animEffect transition="in" filter="wipe(right)">
                                      <p:cBhvr>
                                        <p:cTn id="410" dur="500"/>
                                        <p:tgtEl>
                                          <p:spTgt spid="93"/>
                                        </p:tgtEl>
                                      </p:cBhvr>
                                    </p:animEffect>
                                  </p:childTnLst>
                                </p:cTn>
                              </p:par>
                            </p:childTnLst>
                          </p:cTn>
                        </p:par>
                      </p:childTnLst>
                    </p:cTn>
                  </p:par>
                  <p:par>
                    <p:cTn id="411" fill="hold">
                      <p:stCondLst>
                        <p:cond delay="indefinite"/>
                      </p:stCondLst>
                      <p:childTnLst>
                        <p:par>
                          <p:cTn id="412" fill="hold">
                            <p:stCondLst>
                              <p:cond delay="0"/>
                            </p:stCondLst>
                            <p:childTnLst>
                              <p:par>
                                <p:cTn id="413" presetID="22" presetClass="exit" presetSubtype="4" fill="hold" grpId="2" nodeType="clickEffect">
                                  <p:stCondLst>
                                    <p:cond delay="0"/>
                                  </p:stCondLst>
                                  <p:childTnLst>
                                    <p:animEffect transition="out" filter="wipe(down)">
                                      <p:cBhvr>
                                        <p:cTn id="414" dur="500"/>
                                        <p:tgtEl>
                                          <p:spTgt spid="92"/>
                                        </p:tgtEl>
                                      </p:cBhvr>
                                    </p:animEffect>
                                    <p:set>
                                      <p:cBhvr>
                                        <p:cTn id="415" dur="1" fill="hold">
                                          <p:stCondLst>
                                            <p:cond delay="499"/>
                                          </p:stCondLst>
                                        </p:cTn>
                                        <p:tgtEl>
                                          <p:spTgt spid="92"/>
                                        </p:tgtEl>
                                        <p:attrNameLst>
                                          <p:attrName>style.visibility</p:attrName>
                                        </p:attrNameLst>
                                      </p:cBhvr>
                                      <p:to>
                                        <p:strVal val="hidden"/>
                                      </p:to>
                                    </p:set>
                                  </p:childTnLst>
                                </p:cTn>
                              </p:par>
                              <p:par>
                                <p:cTn id="416" presetID="22" presetClass="exit" presetSubtype="8" fill="hold" grpId="2" nodeType="withEffect">
                                  <p:stCondLst>
                                    <p:cond delay="0"/>
                                  </p:stCondLst>
                                  <p:childTnLst>
                                    <p:animEffect transition="out" filter="wipe(left)">
                                      <p:cBhvr>
                                        <p:cTn id="417" dur="500"/>
                                        <p:tgtEl>
                                          <p:spTgt spid="93"/>
                                        </p:tgtEl>
                                      </p:cBhvr>
                                    </p:animEffect>
                                    <p:set>
                                      <p:cBhvr>
                                        <p:cTn id="418" dur="1" fill="hold">
                                          <p:stCondLst>
                                            <p:cond delay="499"/>
                                          </p:stCondLst>
                                        </p:cTn>
                                        <p:tgtEl>
                                          <p:spTgt spid="93"/>
                                        </p:tgtEl>
                                        <p:attrNameLst>
                                          <p:attrName>style.visibility</p:attrName>
                                        </p:attrNameLst>
                                      </p:cBhvr>
                                      <p:to>
                                        <p:strVal val="hidden"/>
                                      </p:to>
                                    </p:set>
                                  </p:childTnLst>
                                </p:cTn>
                              </p:par>
                            </p:childTnLst>
                          </p:cTn>
                        </p:par>
                      </p:childTnLst>
                    </p:cTn>
                  </p:par>
                  <p:par>
                    <p:cTn id="419" fill="hold">
                      <p:stCondLst>
                        <p:cond delay="indefinite"/>
                      </p:stCondLst>
                      <p:childTnLst>
                        <p:par>
                          <p:cTn id="420" fill="hold">
                            <p:stCondLst>
                              <p:cond delay="0"/>
                            </p:stCondLst>
                            <p:childTnLst>
                              <p:par>
                                <p:cTn id="421" presetID="22" presetClass="entr" presetSubtype="1" fill="hold" grpId="0" nodeType="clickEffect">
                                  <p:stCondLst>
                                    <p:cond delay="0"/>
                                  </p:stCondLst>
                                  <p:childTnLst>
                                    <p:set>
                                      <p:cBhvr>
                                        <p:cTn id="422" dur="1" fill="hold">
                                          <p:stCondLst>
                                            <p:cond delay="0"/>
                                          </p:stCondLst>
                                        </p:cTn>
                                        <p:tgtEl>
                                          <p:spTgt spid="94"/>
                                        </p:tgtEl>
                                        <p:attrNameLst>
                                          <p:attrName>style.visibility</p:attrName>
                                        </p:attrNameLst>
                                      </p:cBhvr>
                                      <p:to>
                                        <p:strVal val="visible"/>
                                      </p:to>
                                    </p:set>
                                    <p:animEffect transition="in" filter="wipe(up)">
                                      <p:cBhvr>
                                        <p:cTn id="423" dur="500"/>
                                        <p:tgtEl>
                                          <p:spTgt spid="94"/>
                                        </p:tgtEl>
                                      </p:cBhvr>
                                    </p:animEffect>
                                  </p:childTnLst>
                                </p:cTn>
                              </p:par>
                              <p:par>
                                <p:cTn id="424" presetID="22" presetClass="entr" presetSubtype="2" fill="hold" grpId="0" nodeType="withEffect">
                                  <p:stCondLst>
                                    <p:cond delay="0"/>
                                  </p:stCondLst>
                                  <p:childTnLst>
                                    <p:set>
                                      <p:cBhvr>
                                        <p:cTn id="425" dur="1" fill="hold">
                                          <p:stCondLst>
                                            <p:cond delay="0"/>
                                          </p:stCondLst>
                                        </p:cTn>
                                        <p:tgtEl>
                                          <p:spTgt spid="95"/>
                                        </p:tgtEl>
                                        <p:attrNameLst>
                                          <p:attrName>style.visibility</p:attrName>
                                        </p:attrNameLst>
                                      </p:cBhvr>
                                      <p:to>
                                        <p:strVal val="visible"/>
                                      </p:to>
                                    </p:set>
                                    <p:animEffect transition="in" filter="wipe(right)">
                                      <p:cBhvr>
                                        <p:cTn id="426" dur="500"/>
                                        <p:tgtEl>
                                          <p:spTgt spid="95"/>
                                        </p:tgtEl>
                                      </p:cBhvr>
                                    </p:animEffect>
                                  </p:childTnLst>
                                </p:cTn>
                              </p:par>
                            </p:childTnLst>
                          </p:cTn>
                        </p:par>
                      </p:childTnLst>
                    </p:cTn>
                  </p:par>
                  <p:par>
                    <p:cTn id="427" fill="hold">
                      <p:stCondLst>
                        <p:cond delay="indefinite"/>
                      </p:stCondLst>
                      <p:childTnLst>
                        <p:par>
                          <p:cTn id="428" fill="hold">
                            <p:stCondLst>
                              <p:cond delay="0"/>
                            </p:stCondLst>
                            <p:childTnLst>
                              <p:par>
                                <p:cTn id="429" presetID="22" presetClass="exit" presetSubtype="4" fill="hold" grpId="2" nodeType="clickEffect">
                                  <p:stCondLst>
                                    <p:cond delay="0"/>
                                  </p:stCondLst>
                                  <p:childTnLst>
                                    <p:animEffect transition="out" filter="wipe(down)">
                                      <p:cBhvr>
                                        <p:cTn id="430" dur="500"/>
                                        <p:tgtEl>
                                          <p:spTgt spid="94"/>
                                        </p:tgtEl>
                                      </p:cBhvr>
                                    </p:animEffect>
                                    <p:set>
                                      <p:cBhvr>
                                        <p:cTn id="431" dur="1" fill="hold">
                                          <p:stCondLst>
                                            <p:cond delay="499"/>
                                          </p:stCondLst>
                                        </p:cTn>
                                        <p:tgtEl>
                                          <p:spTgt spid="94"/>
                                        </p:tgtEl>
                                        <p:attrNameLst>
                                          <p:attrName>style.visibility</p:attrName>
                                        </p:attrNameLst>
                                      </p:cBhvr>
                                      <p:to>
                                        <p:strVal val="hidden"/>
                                      </p:to>
                                    </p:set>
                                  </p:childTnLst>
                                </p:cTn>
                              </p:par>
                              <p:par>
                                <p:cTn id="432" presetID="22" presetClass="exit" presetSubtype="8" fill="hold" grpId="2" nodeType="withEffect">
                                  <p:stCondLst>
                                    <p:cond delay="0"/>
                                  </p:stCondLst>
                                  <p:childTnLst>
                                    <p:animEffect transition="out" filter="wipe(left)">
                                      <p:cBhvr>
                                        <p:cTn id="433" dur="500"/>
                                        <p:tgtEl>
                                          <p:spTgt spid="95"/>
                                        </p:tgtEl>
                                      </p:cBhvr>
                                    </p:animEffect>
                                    <p:set>
                                      <p:cBhvr>
                                        <p:cTn id="434" dur="1" fill="hold">
                                          <p:stCondLst>
                                            <p:cond delay="499"/>
                                          </p:stCondLst>
                                        </p:cTn>
                                        <p:tgtEl>
                                          <p:spTgt spid="95"/>
                                        </p:tgtEl>
                                        <p:attrNameLst>
                                          <p:attrName>style.visibility</p:attrName>
                                        </p:attrNameLst>
                                      </p:cBhvr>
                                      <p:to>
                                        <p:strVal val="hidden"/>
                                      </p:to>
                                    </p:set>
                                  </p:childTnLst>
                                </p:cTn>
                              </p:par>
                            </p:childTnLst>
                          </p:cTn>
                        </p:par>
                      </p:childTnLst>
                    </p:cTn>
                  </p:par>
                  <p:par>
                    <p:cTn id="435" fill="hold">
                      <p:stCondLst>
                        <p:cond delay="indefinite"/>
                      </p:stCondLst>
                      <p:childTnLst>
                        <p:par>
                          <p:cTn id="436" fill="hold">
                            <p:stCondLst>
                              <p:cond delay="0"/>
                            </p:stCondLst>
                            <p:childTnLst>
                              <p:par>
                                <p:cTn id="437" presetID="22" presetClass="entr" presetSubtype="1" fill="hold" grpId="0" nodeType="clickEffect">
                                  <p:stCondLst>
                                    <p:cond delay="0"/>
                                  </p:stCondLst>
                                  <p:childTnLst>
                                    <p:set>
                                      <p:cBhvr>
                                        <p:cTn id="438" dur="1" fill="hold">
                                          <p:stCondLst>
                                            <p:cond delay="0"/>
                                          </p:stCondLst>
                                        </p:cTn>
                                        <p:tgtEl>
                                          <p:spTgt spid="96"/>
                                        </p:tgtEl>
                                        <p:attrNameLst>
                                          <p:attrName>style.visibility</p:attrName>
                                        </p:attrNameLst>
                                      </p:cBhvr>
                                      <p:to>
                                        <p:strVal val="visible"/>
                                      </p:to>
                                    </p:set>
                                    <p:animEffect transition="in" filter="wipe(up)">
                                      <p:cBhvr>
                                        <p:cTn id="439" dur="500"/>
                                        <p:tgtEl>
                                          <p:spTgt spid="96"/>
                                        </p:tgtEl>
                                      </p:cBhvr>
                                    </p:animEffect>
                                  </p:childTnLst>
                                </p:cTn>
                              </p:par>
                              <p:par>
                                <p:cTn id="440" presetID="22" presetClass="entr" presetSubtype="2" fill="hold" grpId="0" nodeType="withEffect">
                                  <p:stCondLst>
                                    <p:cond delay="0"/>
                                  </p:stCondLst>
                                  <p:childTnLst>
                                    <p:set>
                                      <p:cBhvr>
                                        <p:cTn id="441" dur="1" fill="hold">
                                          <p:stCondLst>
                                            <p:cond delay="0"/>
                                          </p:stCondLst>
                                        </p:cTn>
                                        <p:tgtEl>
                                          <p:spTgt spid="97"/>
                                        </p:tgtEl>
                                        <p:attrNameLst>
                                          <p:attrName>style.visibility</p:attrName>
                                        </p:attrNameLst>
                                      </p:cBhvr>
                                      <p:to>
                                        <p:strVal val="visible"/>
                                      </p:to>
                                    </p:set>
                                    <p:animEffect transition="in" filter="wipe(right)">
                                      <p:cBhvr>
                                        <p:cTn id="442" dur="500"/>
                                        <p:tgtEl>
                                          <p:spTgt spid="97"/>
                                        </p:tgtEl>
                                      </p:cBhvr>
                                    </p:animEffect>
                                  </p:childTnLst>
                                </p:cTn>
                              </p:par>
                            </p:childTnLst>
                          </p:cTn>
                        </p:par>
                      </p:childTnLst>
                    </p:cTn>
                  </p:par>
                  <p:par>
                    <p:cTn id="443" fill="hold">
                      <p:stCondLst>
                        <p:cond delay="indefinite"/>
                      </p:stCondLst>
                      <p:childTnLst>
                        <p:par>
                          <p:cTn id="444" fill="hold">
                            <p:stCondLst>
                              <p:cond delay="0"/>
                            </p:stCondLst>
                            <p:childTnLst>
                              <p:par>
                                <p:cTn id="445" presetID="22" presetClass="exit" presetSubtype="4" fill="hold" grpId="2" nodeType="clickEffect">
                                  <p:stCondLst>
                                    <p:cond delay="0"/>
                                  </p:stCondLst>
                                  <p:childTnLst>
                                    <p:animEffect transition="out" filter="wipe(down)">
                                      <p:cBhvr>
                                        <p:cTn id="446" dur="500"/>
                                        <p:tgtEl>
                                          <p:spTgt spid="96"/>
                                        </p:tgtEl>
                                      </p:cBhvr>
                                    </p:animEffect>
                                    <p:set>
                                      <p:cBhvr>
                                        <p:cTn id="447" dur="1" fill="hold">
                                          <p:stCondLst>
                                            <p:cond delay="499"/>
                                          </p:stCondLst>
                                        </p:cTn>
                                        <p:tgtEl>
                                          <p:spTgt spid="96"/>
                                        </p:tgtEl>
                                        <p:attrNameLst>
                                          <p:attrName>style.visibility</p:attrName>
                                        </p:attrNameLst>
                                      </p:cBhvr>
                                      <p:to>
                                        <p:strVal val="hidden"/>
                                      </p:to>
                                    </p:set>
                                  </p:childTnLst>
                                </p:cTn>
                              </p:par>
                              <p:par>
                                <p:cTn id="448" presetID="22" presetClass="exit" presetSubtype="8" fill="hold" grpId="2" nodeType="withEffect">
                                  <p:stCondLst>
                                    <p:cond delay="0"/>
                                  </p:stCondLst>
                                  <p:childTnLst>
                                    <p:animEffect transition="out" filter="wipe(left)">
                                      <p:cBhvr>
                                        <p:cTn id="449" dur="500"/>
                                        <p:tgtEl>
                                          <p:spTgt spid="97"/>
                                        </p:tgtEl>
                                      </p:cBhvr>
                                    </p:animEffect>
                                    <p:set>
                                      <p:cBhvr>
                                        <p:cTn id="450" dur="1" fill="hold">
                                          <p:stCondLst>
                                            <p:cond delay="499"/>
                                          </p:stCondLst>
                                        </p:cTn>
                                        <p:tgtEl>
                                          <p:spTgt spid="97"/>
                                        </p:tgtEl>
                                        <p:attrNameLst>
                                          <p:attrName>style.visibility</p:attrName>
                                        </p:attrNameLst>
                                      </p:cBhvr>
                                      <p:to>
                                        <p:strVal val="hidden"/>
                                      </p:to>
                                    </p:set>
                                  </p:childTnLst>
                                </p:cTn>
                              </p:par>
                            </p:childTnLst>
                          </p:cTn>
                        </p:par>
                      </p:childTnLst>
                    </p:cTn>
                  </p:par>
                  <p:par>
                    <p:cTn id="451" fill="hold">
                      <p:stCondLst>
                        <p:cond delay="indefinite"/>
                      </p:stCondLst>
                      <p:childTnLst>
                        <p:par>
                          <p:cTn id="452" fill="hold">
                            <p:stCondLst>
                              <p:cond delay="0"/>
                            </p:stCondLst>
                            <p:childTnLst>
                              <p:par>
                                <p:cTn id="453" presetID="22" presetClass="entr" presetSubtype="1" fill="hold" grpId="0" nodeType="clickEffect">
                                  <p:stCondLst>
                                    <p:cond delay="0"/>
                                  </p:stCondLst>
                                  <p:childTnLst>
                                    <p:set>
                                      <p:cBhvr>
                                        <p:cTn id="454" dur="1" fill="hold">
                                          <p:stCondLst>
                                            <p:cond delay="0"/>
                                          </p:stCondLst>
                                        </p:cTn>
                                        <p:tgtEl>
                                          <p:spTgt spid="98"/>
                                        </p:tgtEl>
                                        <p:attrNameLst>
                                          <p:attrName>style.visibility</p:attrName>
                                        </p:attrNameLst>
                                      </p:cBhvr>
                                      <p:to>
                                        <p:strVal val="visible"/>
                                      </p:to>
                                    </p:set>
                                    <p:animEffect transition="in" filter="wipe(up)">
                                      <p:cBhvr>
                                        <p:cTn id="455" dur="500"/>
                                        <p:tgtEl>
                                          <p:spTgt spid="98"/>
                                        </p:tgtEl>
                                      </p:cBhvr>
                                    </p:animEffect>
                                  </p:childTnLst>
                                </p:cTn>
                              </p:par>
                              <p:par>
                                <p:cTn id="456" presetID="22" presetClass="entr" presetSubtype="2" fill="hold" grpId="0" nodeType="withEffect">
                                  <p:stCondLst>
                                    <p:cond delay="0"/>
                                  </p:stCondLst>
                                  <p:childTnLst>
                                    <p:set>
                                      <p:cBhvr>
                                        <p:cTn id="457" dur="1" fill="hold">
                                          <p:stCondLst>
                                            <p:cond delay="0"/>
                                          </p:stCondLst>
                                        </p:cTn>
                                        <p:tgtEl>
                                          <p:spTgt spid="99"/>
                                        </p:tgtEl>
                                        <p:attrNameLst>
                                          <p:attrName>style.visibility</p:attrName>
                                        </p:attrNameLst>
                                      </p:cBhvr>
                                      <p:to>
                                        <p:strVal val="visible"/>
                                      </p:to>
                                    </p:set>
                                    <p:animEffect transition="in" filter="wipe(right)">
                                      <p:cBhvr>
                                        <p:cTn id="458" dur="500"/>
                                        <p:tgtEl>
                                          <p:spTgt spid="99"/>
                                        </p:tgtEl>
                                      </p:cBhvr>
                                    </p:animEffect>
                                  </p:childTnLst>
                                </p:cTn>
                              </p:par>
                            </p:childTnLst>
                          </p:cTn>
                        </p:par>
                      </p:childTnLst>
                    </p:cTn>
                  </p:par>
                  <p:par>
                    <p:cTn id="459" fill="hold">
                      <p:stCondLst>
                        <p:cond delay="indefinite"/>
                      </p:stCondLst>
                      <p:childTnLst>
                        <p:par>
                          <p:cTn id="460" fill="hold">
                            <p:stCondLst>
                              <p:cond delay="0"/>
                            </p:stCondLst>
                            <p:childTnLst>
                              <p:par>
                                <p:cTn id="461" presetID="22" presetClass="exit" presetSubtype="4" fill="hold" grpId="2" nodeType="clickEffect">
                                  <p:stCondLst>
                                    <p:cond delay="0"/>
                                  </p:stCondLst>
                                  <p:childTnLst>
                                    <p:animEffect transition="out" filter="wipe(down)">
                                      <p:cBhvr>
                                        <p:cTn id="462" dur="500"/>
                                        <p:tgtEl>
                                          <p:spTgt spid="98"/>
                                        </p:tgtEl>
                                      </p:cBhvr>
                                    </p:animEffect>
                                    <p:set>
                                      <p:cBhvr>
                                        <p:cTn id="463" dur="1" fill="hold">
                                          <p:stCondLst>
                                            <p:cond delay="499"/>
                                          </p:stCondLst>
                                        </p:cTn>
                                        <p:tgtEl>
                                          <p:spTgt spid="98"/>
                                        </p:tgtEl>
                                        <p:attrNameLst>
                                          <p:attrName>style.visibility</p:attrName>
                                        </p:attrNameLst>
                                      </p:cBhvr>
                                      <p:to>
                                        <p:strVal val="hidden"/>
                                      </p:to>
                                    </p:set>
                                  </p:childTnLst>
                                </p:cTn>
                              </p:par>
                              <p:par>
                                <p:cTn id="464" presetID="22" presetClass="exit" presetSubtype="8" fill="hold" grpId="2" nodeType="withEffect">
                                  <p:stCondLst>
                                    <p:cond delay="0"/>
                                  </p:stCondLst>
                                  <p:childTnLst>
                                    <p:animEffect transition="out" filter="wipe(left)">
                                      <p:cBhvr>
                                        <p:cTn id="465" dur="500"/>
                                        <p:tgtEl>
                                          <p:spTgt spid="99"/>
                                        </p:tgtEl>
                                      </p:cBhvr>
                                    </p:animEffect>
                                    <p:set>
                                      <p:cBhvr>
                                        <p:cTn id="466" dur="1" fill="hold">
                                          <p:stCondLst>
                                            <p:cond delay="499"/>
                                          </p:stCondLst>
                                        </p:cTn>
                                        <p:tgtEl>
                                          <p:spTgt spid="99"/>
                                        </p:tgtEl>
                                        <p:attrNameLst>
                                          <p:attrName>style.visibility</p:attrName>
                                        </p:attrNameLst>
                                      </p:cBhvr>
                                      <p:to>
                                        <p:strVal val="hidden"/>
                                      </p:to>
                                    </p:set>
                                  </p:childTnLst>
                                </p:cTn>
                              </p:par>
                            </p:childTnLst>
                          </p:cTn>
                        </p:par>
                      </p:childTnLst>
                    </p:cTn>
                  </p:par>
                  <p:par>
                    <p:cTn id="467" fill="hold">
                      <p:stCondLst>
                        <p:cond delay="indefinite"/>
                      </p:stCondLst>
                      <p:childTnLst>
                        <p:par>
                          <p:cTn id="468" fill="hold">
                            <p:stCondLst>
                              <p:cond delay="0"/>
                            </p:stCondLst>
                            <p:childTnLst>
                              <p:par>
                                <p:cTn id="469" presetID="22" presetClass="entr" presetSubtype="1" fill="hold" grpId="0" nodeType="clickEffect">
                                  <p:stCondLst>
                                    <p:cond delay="0"/>
                                  </p:stCondLst>
                                  <p:childTnLst>
                                    <p:set>
                                      <p:cBhvr>
                                        <p:cTn id="470" dur="1" fill="hold">
                                          <p:stCondLst>
                                            <p:cond delay="0"/>
                                          </p:stCondLst>
                                        </p:cTn>
                                        <p:tgtEl>
                                          <p:spTgt spid="100"/>
                                        </p:tgtEl>
                                        <p:attrNameLst>
                                          <p:attrName>style.visibility</p:attrName>
                                        </p:attrNameLst>
                                      </p:cBhvr>
                                      <p:to>
                                        <p:strVal val="visible"/>
                                      </p:to>
                                    </p:set>
                                    <p:animEffect transition="in" filter="wipe(up)">
                                      <p:cBhvr>
                                        <p:cTn id="471" dur="500"/>
                                        <p:tgtEl>
                                          <p:spTgt spid="100"/>
                                        </p:tgtEl>
                                      </p:cBhvr>
                                    </p:animEffect>
                                  </p:childTnLst>
                                </p:cTn>
                              </p:par>
                              <p:par>
                                <p:cTn id="472" presetID="22" presetClass="entr" presetSubtype="2" fill="hold" grpId="0" nodeType="withEffect">
                                  <p:stCondLst>
                                    <p:cond delay="0"/>
                                  </p:stCondLst>
                                  <p:childTnLst>
                                    <p:set>
                                      <p:cBhvr>
                                        <p:cTn id="473" dur="1" fill="hold">
                                          <p:stCondLst>
                                            <p:cond delay="0"/>
                                          </p:stCondLst>
                                        </p:cTn>
                                        <p:tgtEl>
                                          <p:spTgt spid="101"/>
                                        </p:tgtEl>
                                        <p:attrNameLst>
                                          <p:attrName>style.visibility</p:attrName>
                                        </p:attrNameLst>
                                      </p:cBhvr>
                                      <p:to>
                                        <p:strVal val="visible"/>
                                      </p:to>
                                    </p:set>
                                    <p:animEffect transition="in" filter="wipe(right)">
                                      <p:cBhvr>
                                        <p:cTn id="474" dur="500"/>
                                        <p:tgtEl>
                                          <p:spTgt spid="101"/>
                                        </p:tgtEl>
                                      </p:cBhvr>
                                    </p:animEffect>
                                  </p:childTnLst>
                                </p:cTn>
                              </p:par>
                            </p:childTnLst>
                          </p:cTn>
                        </p:par>
                      </p:childTnLst>
                    </p:cTn>
                  </p:par>
                  <p:par>
                    <p:cTn id="475" fill="hold">
                      <p:stCondLst>
                        <p:cond delay="indefinite"/>
                      </p:stCondLst>
                      <p:childTnLst>
                        <p:par>
                          <p:cTn id="476" fill="hold">
                            <p:stCondLst>
                              <p:cond delay="0"/>
                            </p:stCondLst>
                            <p:childTnLst>
                              <p:par>
                                <p:cTn id="477" presetID="22" presetClass="exit" presetSubtype="4" fill="hold" grpId="2" nodeType="clickEffect">
                                  <p:stCondLst>
                                    <p:cond delay="0"/>
                                  </p:stCondLst>
                                  <p:childTnLst>
                                    <p:animEffect transition="out" filter="wipe(down)">
                                      <p:cBhvr>
                                        <p:cTn id="478" dur="500"/>
                                        <p:tgtEl>
                                          <p:spTgt spid="100"/>
                                        </p:tgtEl>
                                      </p:cBhvr>
                                    </p:animEffect>
                                    <p:set>
                                      <p:cBhvr>
                                        <p:cTn id="479" dur="1" fill="hold">
                                          <p:stCondLst>
                                            <p:cond delay="499"/>
                                          </p:stCondLst>
                                        </p:cTn>
                                        <p:tgtEl>
                                          <p:spTgt spid="100"/>
                                        </p:tgtEl>
                                        <p:attrNameLst>
                                          <p:attrName>style.visibility</p:attrName>
                                        </p:attrNameLst>
                                      </p:cBhvr>
                                      <p:to>
                                        <p:strVal val="hidden"/>
                                      </p:to>
                                    </p:set>
                                  </p:childTnLst>
                                </p:cTn>
                              </p:par>
                              <p:par>
                                <p:cTn id="480" presetID="22" presetClass="exit" presetSubtype="8" fill="hold" grpId="2" nodeType="withEffect">
                                  <p:stCondLst>
                                    <p:cond delay="0"/>
                                  </p:stCondLst>
                                  <p:childTnLst>
                                    <p:animEffect transition="out" filter="wipe(left)">
                                      <p:cBhvr>
                                        <p:cTn id="481" dur="500"/>
                                        <p:tgtEl>
                                          <p:spTgt spid="101"/>
                                        </p:tgtEl>
                                      </p:cBhvr>
                                    </p:animEffect>
                                    <p:set>
                                      <p:cBhvr>
                                        <p:cTn id="482" dur="1" fill="hold">
                                          <p:stCondLst>
                                            <p:cond delay="499"/>
                                          </p:stCondLst>
                                        </p:cTn>
                                        <p:tgtEl>
                                          <p:spTgt spid="10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bldLvl="0" animBg="1"/>
      <p:bldP spid="30" grpId="1" animBg="1"/>
      <p:bldP spid="30" grpId="2" bldLvl="0" animBg="1"/>
      <p:bldP spid="49" grpId="0" bldLvl="0" animBg="1"/>
      <p:bldP spid="49" grpId="1" animBg="1"/>
      <p:bldP spid="49" grpId="2" bldLvl="0" animBg="1"/>
      <p:bldP spid="50" grpId="0" bldLvl="0" animBg="1"/>
      <p:bldP spid="50" grpId="1" animBg="1"/>
      <p:bldP spid="50" grpId="2" bldLvl="0" animBg="1"/>
      <p:bldP spid="56" grpId="0" bldLvl="0" animBg="1"/>
      <p:bldP spid="56" grpId="1" animBg="1"/>
      <p:bldP spid="56" grpId="2" bldLvl="0" animBg="1"/>
      <p:bldP spid="63" grpId="0" bldLvl="0" animBg="1"/>
      <p:bldP spid="63" grpId="1" animBg="1"/>
      <p:bldP spid="63" grpId="2" bldLvl="0" animBg="1"/>
      <p:bldP spid="64" grpId="0" bldLvl="0" animBg="1"/>
      <p:bldP spid="64" grpId="1" animBg="1"/>
      <p:bldP spid="64" grpId="2" bldLvl="0" animBg="1"/>
      <p:bldP spid="65" grpId="0" bldLvl="0" animBg="1"/>
      <p:bldP spid="65" grpId="1" animBg="1"/>
      <p:bldP spid="65" grpId="2" bldLvl="0" animBg="1"/>
      <p:bldP spid="68" grpId="0" bldLvl="0" animBg="1"/>
      <p:bldP spid="68" grpId="1" animBg="1"/>
      <p:bldP spid="68" grpId="2" bldLvl="0" animBg="1"/>
      <p:bldP spid="69" grpId="0" bldLvl="0" animBg="1"/>
      <p:bldP spid="69" grpId="1" animBg="1"/>
      <p:bldP spid="69" grpId="2" bldLvl="0" animBg="1"/>
      <p:bldP spid="70" grpId="0" bldLvl="0" animBg="1"/>
      <p:bldP spid="70" grpId="1" animBg="1"/>
      <p:bldP spid="70" grpId="2" bldLvl="0" animBg="1"/>
      <p:bldP spid="71" grpId="0" bldLvl="0" animBg="1"/>
      <p:bldP spid="71" grpId="1" animBg="1"/>
      <p:bldP spid="71" grpId="2" bldLvl="0" animBg="1"/>
      <p:bldP spid="72" grpId="0" bldLvl="0" animBg="1"/>
      <p:bldP spid="72" grpId="1" animBg="1"/>
      <p:bldP spid="72" grpId="2" bldLvl="0" animBg="1"/>
      <p:bldP spid="73" grpId="0" bldLvl="0" animBg="1"/>
      <p:bldP spid="73" grpId="1" animBg="1"/>
      <p:bldP spid="73" grpId="2" bldLvl="0" animBg="1"/>
      <p:bldP spid="74" grpId="0" bldLvl="0" animBg="1"/>
      <p:bldP spid="74" grpId="1" animBg="1"/>
      <p:bldP spid="74" grpId="2" bldLvl="0" animBg="1"/>
      <p:bldP spid="75" grpId="0" bldLvl="0" animBg="1"/>
      <p:bldP spid="75" grpId="1" animBg="1"/>
      <p:bldP spid="75" grpId="2" bldLvl="0" animBg="1"/>
      <p:bldP spid="76" grpId="0" bldLvl="0" animBg="1"/>
      <p:bldP spid="76" grpId="1" animBg="1"/>
      <p:bldP spid="76" grpId="2" bldLvl="0" animBg="1"/>
      <p:bldP spid="77" grpId="0" bldLvl="0" animBg="1"/>
      <p:bldP spid="77" grpId="1" animBg="1"/>
      <p:bldP spid="77" grpId="2" bldLvl="0" animBg="1"/>
      <p:bldP spid="78" grpId="0" bldLvl="0" animBg="1"/>
      <p:bldP spid="78" grpId="1" animBg="1"/>
      <p:bldP spid="78" grpId="2" bldLvl="0" animBg="1"/>
      <p:bldP spid="79" grpId="0" bldLvl="0" animBg="1"/>
      <p:bldP spid="79" grpId="1" animBg="1"/>
      <p:bldP spid="79" grpId="2" bldLvl="0" animBg="1"/>
      <p:bldP spid="80" grpId="0" bldLvl="0" animBg="1"/>
      <p:bldP spid="80" grpId="1" animBg="1"/>
      <p:bldP spid="80" grpId="2" bldLvl="0" animBg="1"/>
      <p:bldP spid="81" grpId="0" bldLvl="0" animBg="1"/>
      <p:bldP spid="81" grpId="1" animBg="1"/>
      <p:bldP spid="81" grpId="2" bldLvl="0" animBg="1"/>
      <p:bldP spid="83" grpId="0" bldLvl="0" animBg="1"/>
      <p:bldP spid="83" grpId="1" animBg="1"/>
      <p:bldP spid="83" grpId="2" bldLvl="0" animBg="1"/>
      <p:bldP spid="84" grpId="0" bldLvl="0" animBg="1"/>
      <p:bldP spid="84" grpId="1" animBg="1"/>
      <p:bldP spid="84" grpId="2" bldLvl="0" animBg="1"/>
      <p:bldP spid="85" grpId="0" bldLvl="0" animBg="1"/>
      <p:bldP spid="85" grpId="1" animBg="1"/>
      <p:bldP spid="85" grpId="2" bldLvl="0" animBg="1"/>
      <p:bldP spid="86" grpId="0" bldLvl="0" animBg="1"/>
      <p:bldP spid="86" grpId="1" animBg="1"/>
      <p:bldP spid="86" grpId="2" bldLvl="0" animBg="1"/>
      <p:bldP spid="87" grpId="0" bldLvl="0" animBg="1"/>
      <p:bldP spid="87" grpId="1" animBg="1"/>
      <p:bldP spid="87" grpId="2" bldLvl="0" animBg="1"/>
      <p:bldP spid="88" grpId="0" bldLvl="0" animBg="1"/>
      <p:bldP spid="88" grpId="1" animBg="1"/>
      <p:bldP spid="88" grpId="2" bldLvl="0" animBg="1"/>
      <p:bldP spid="89" grpId="0" bldLvl="0" animBg="1"/>
      <p:bldP spid="89" grpId="1" animBg="1"/>
      <p:bldP spid="89" grpId="2" bldLvl="0" animBg="1"/>
      <p:bldP spid="90" grpId="0" bldLvl="0" animBg="1"/>
      <p:bldP spid="90" grpId="1" animBg="1"/>
      <p:bldP spid="90" grpId="2" bldLvl="0" animBg="1"/>
      <p:bldP spid="91" grpId="0" bldLvl="0" animBg="1"/>
      <p:bldP spid="91" grpId="1" animBg="1"/>
      <p:bldP spid="91" grpId="2" bldLvl="0" animBg="1"/>
      <p:bldP spid="92" grpId="0" bldLvl="0" animBg="1"/>
      <p:bldP spid="92" grpId="1" animBg="1"/>
      <p:bldP spid="92" grpId="2" bldLvl="0" animBg="1"/>
      <p:bldP spid="93" grpId="0" bldLvl="0" animBg="1"/>
      <p:bldP spid="93" grpId="1" animBg="1"/>
      <p:bldP spid="93" grpId="2" bldLvl="0" animBg="1"/>
      <p:bldP spid="94" grpId="0" bldLvl="0" animBg="1"/>
      <p:bldP spid="94" grpId="1" animBg="1"/>
      <p:bldP spid="94" grpId="2" bldLvl="0" animBg="1"/>
      <p:bldP spid="95" grpId="0" bldLvl="0" animBg="1"/>
      <p:bldP spid="95" grpId="1" animBg="1"/>
      <p:bldP spid="95" grpId="2" bldLvl="0" animBg="1"/>
      <p:bldP spid="96" grpId="0" bldLvl="0" animBg="1"/>
      <p:bldP spid="96" grpId="1" animBg="1"/>
      <p:bldP spid="96" grpId="2" bldLvl="0" animBg="1"/>
      <p:bldP spid="97" grpId="0" bldLvl="0" animBg="1"/>
      <p:bldP spid="97" grpId="1" animBg="1"/>
      <p:bldP spid="97" grpId="2" bldLvl="0" animBg="1"/>
      <p:bldP spid="98" grpId="0" bldLvl="0" animBg="1"/>
      <p:bldP spid="98" grpId="1" animBg="1"/>
      <p:bldP spid="98" grpId="2" bldLvl="0" animBg="1"/>
      <p:bldP spid="99" grpId="0" bldLvl="0" animBg="1"/>
      <p:bldP spid="99" grpId="1" animBg="1"/>
      <p:bldP spid="99" grpId="2" bldLvl="0" animBg="1"/>
      <p:bldP spid="100" grpId="0" bldLvl="0" animBg="1"/>
      <p:bldP spid="100" grpId="1" animBg="1"/>
      <p:bldP spid="100" grpId="2" bldLvl="0" animBg="1"/>
      <p:bldP spid="101" grpId="0" bldLvl="0" animBg="1"/>
      <p:bldP spid="101" grpId="1" animBg="1"/>
      <p:bldP spid="101" grpId="2" bldLvl="0" animBg="1"/>
      <p:bldP spid="4" grpId="0" bldLvl="0" animBg="1"/>
      <p:bldP spid="4" grpId="1" animBg="1"/>
      <p:bldP spid="4" grpId="2" bldLvl="0" animBg="1"/>
      <p:bldP spid="6" grpId="0" bldLvl="0" animBg="1"/>
      <p:bldP spid="6" grpId="1" animBg="1"/>
      <p:bldP spid="6" grpId="2" bldLvl="0" animBg="1"/>
      <p:bldP spid="7" grpId="0" bldLvl="0" animBg="1"/>
      <p:bldP spid="7" grpId="1" animBg="1"/>
      <p:bldP spid="7" grpId="2" bldLvl="0" animBg="1"/>
      <p:bldP spid="42" grpId="0" bldLvl="0" animBg="1"/>
      <p:bldP spid="42" grpId="1" animBg="1"/>
      <p:bldP spid="42" grpId="2" bldLvl="0" animBg="1"/>
      <p:bldP spid="8" grpId="0" bldLvl="0" animBg="1"/>
      <p:bldP spid="8" grpId="1" animBg="1"/>
      <p:bldP spid="8" grpId="2" bldLvl="0" animBg="1"/>
      <p:bldP spid="9" grpId="0" bldLvl="0" animBg="1"/>
      <p:bldP spid="9" grpId="1" animBg="1"/>
      <p:bldP spid="9" grpId="2" bldLvl="0" animBg="1"/>
      <p:bldP spid="10" grpId="0" bldLvl="0" animBg="1"/>
      <p:bldP spid="10" grpId="1" animBg="1"/>
      <p:bldP spid="10" grpId="2" bldLvl="0" animBg="1"/>
      <p:bldP spid="11" grpId="0" bldLvl="0" animBg="1"/>
      <p:bldP spid="11" grpId="1" animBg="1"/>
      <p:bldP spid="11" grpId="2" bldLvl="0" animBg="1"/>
      <p:bldP spid="14" grpId="0" bldLvl="0" animBg="1"/>
      <p:bldP spid="14" grpId="1" animBg="1"/>
      <p:bldP spid="14" grpId="2" bldLvl="0" animBg="1"/>
      <p:bldP spid="18" grpId="0" bldLvl="0" animBg="1"/>
      <p:bldP spid="18" grpId="1" animBg="1"/>
      <p:bldP spid="18" grpId="2" bldLvl="0" animBg="1"/>
      <p:bldP spid="12" grpId="0" bldLvl="0" animBg="1"/>
      <p:bldP spid="12" grpId="1" animBg="1"/>
      <p:bldP spid="12" grpId="2" bldLvl="0" animBg="1"/>
      <p:bldP spid="35" grpId="0" bldLvl="0" animBg="1"/>
      <p:bldP spid="35" grpId="1" animBg="1"/>
      <p:bldP spid="35" grpId="2" bldLvl="0" animBg="1"/>
      <p:bldP spid="38" grpId="0" bldLvl="0" animBg="1"/>
      <p:bldP spid="38" grpId="1" animBg="1"/>
      <p:bldP spid="38" grpId="2" bldLvl="0" animBg="1"/>
      <p:bldP spid="39" grpId="0" bldLvl="0" animBg="1"/>
      <p:bldP spid="39" grpId="1" animBg="1"/>
      <p:bldP spid="39" grpId="2" bldLvl="0" animBg="1"/>
      <p:bldP spid="40" grpId="0" bldLvl="0" animBg="1"/>
      <p:bldP spid="40" grpId="1" animBg="1"/>
      <p:bldP spid="40" grpId="2" bldLvl="0" animBg="1"/>
      <p:bldP spid="41" grpId="0" bldLvl="0" animBg="1"/>
      <p:bldP spid="41" grpId="1" animBg="1"/>
      <p:bldP spid="41" grpId="2" bldLvl="0" animBg="1"/>
      <p:bldP spid="44" grpId="0" bldLvl="0" animBg="1"/>
      <p:bldP spid="44" grpId="1" animBg="1"/>
      <p:bldP spid="44" grpId="2" bldLvl="0" animBg="1"/>
      <p:bldP spid="45" grpId="0" bldLvl="0" animBg="1"/>
      <p:bldP spid="45" grpId="1" animBg="1"/>
      <p:bldP spid="45" grpId="2" bldLvl="0" animBg="1"/>
      <p:bldP spid="46" grpId="0" bldLvl="0" animBg="1"/>
      <p:bldP spid="46" grpId="1" animBg="1"/>
      <p:bldP spid="46" grpId="2" bldLvl="0" animBg="1"/>
      <p:bldP spid="47" grpId="0" bldLvl="0" animBg="1"/>
      <p:bldP spid="47" grpId="1" animBg="1"/>
      <p:bldP spid="47" grpId="2" bldLvl="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p:cNvPicPr>
            <a:picLocks noChangeAspect="1"/>
          </p:cNvPicPr>
          <p:nvPr>
            <p:custDataLst>
              <p:tags r:id="rId1"/>
            </p:custDataLst>
          </p:nvPr>
        </p:nvPicPr>
        <p:blipFill>
          <a:blip r:embed="rId2"/>
          <a:srcRect/>
          <a:stretch>
            <a:fillRect/>
          </a:stretch>
        </p:blipFill>
        <p:spPr>
          <a:xfrm>
            <a:off x="2012950" y="144145"/>
            <a:ext cx="4449632" cy="6552000"/>
          </a:xfrm>
          <a:prstGeom prst="rect">
            <a:avLst/>
          </a:prstGeom>
        </p:spPr>
      </p:pic>
      <p:sp>
        <p:nvSpPr>
          <p:cNvPr id="6" name="矩形 5"/>
          <p:cNvSpPr/>
          <p:nvPr>
            <p:custDataLst>
              <p:tags r:id="rId3"/>
            </p:custDataLst>
          </p:nvPr>
        </p:nvSpPr>
        <p:spPr>
          <a:xfrm>
            <a:off x="2531745" y="393700"/>
            <a:ext cx="187706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矩形 82"/>
          <p:cNvSpPr/>
          <p:nvPr>
            <p:custDataLst>
              <p:tags r:id="rId4"/>
            </p:custDataLst>
          </p:nvPr>
        </p:nvSpPr>
        <p:spPr>
          <a:xfrm>
            <a:off x="1061085" y="3413125"/>
            <a:ext cx="10841355"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2600" b="1">
                <a:latin typeface="Arial" panose="020B0604020202020204" pitchFamily="34" charset="0"/>
                <a:cs typeface="Arial" panose="020B0604020202020204" pitchFamily="34" charset="0"/>
              </a:rPr>
              <a:t>BYTE</a:t>
            </a:r>
            <a:r>
              <a:rPr lang="en-US" sz="2600" b="1">
                <a:latin typeface="Arial" panose="020B0604020202020204" pitchFamily="34" charset="0"/>
                <a:cs typeface="Arial" panose="020B0604020202020204" pitchFamily="34" charset="0"/>
              </a:rPr>
              <a:t> Name[IMAGE_SIZEOF_SHORT_NAME]: 2E70 6461 7461 0000</a:t>
            </a:r>
            <a:endParaRPr lang="en-US" sz="2600" b="1">
              <a:latin typeface="Arial" panose="020B0604020202020204" pitchFamily="34" charset="0"/>
              <a:cs typeface="Arial" panose="020B0604020202020204" pitchFamily="34" charset="0"/>
            </a:endParaRPr>
          </a:p>
        </p:txBody>
      </p:sp>
      <p:sp>
        <p:nvSpPr>
          <p:cNvPr id="5" name="矩形 4"/>
          <p:cNvSpPr/>
          <p:nvPr>
            <p:custDataLst>
              <p:tags r:id="rId5"/>
            </p:custDataLst>
          </p:nvPr>
        </p:nvSpPr>
        <p:spPr>
          <a:xfrm>
            <a:off x="4449445" y="393700"/>
            <a:ext cx="934085"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1" name="矩形 100"/>
          <p:cNvSpPr/>
          <p:nvPr>
            <p:custDataLst>
              <p:tags r:id="rId6"/>
            </p:custDataLst>
          </p:nvPr>
        </p:nvSpPr>
        <p:spPr>
          <a:xfrm>
            <a:off x="5739130" y="3413125"/>
            <a:ext cx="6158865"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latin typeface="Arial" panose="020B0604020202020204" pitchFamily="34" charset="0"/>
                <a:cs typeface="Arial" panose="020B0604020202020204" pitchFamily="34" charset="0"/>
              </a:rPr>
              <a:t>D</a:t>
            </a: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VirtualSize: 0000 0240</a:t>
            </a:r>
            <a:endParaRPr lang="en-US" sz="3000" b="1">
              <a:latin typeface="Arial" panose="020B0604020202020204" pitchFamily="34" charset="0"/>
              <a:cs typeface="Arial" panose="020B0604020202020204" pitchFamily="34" charset="0"/>
            </a:endParaRPr>
          </a:p>
        </p:txBody>
      </p:sp>
      <p:sp>
        <p:nvSpPr>
          <p:cNvPr id="7" name="矩形 6"/>
          <p:cNvSpPr/>
          <p:nvPr>
            <p:custDataLst>
              <p:tags r:id="rId7"/>
            </p:custDataLst>
          </p:nvPr>
        </p:nvSpPr>
        <p:spPr>
          <a:xfrm>
            <a:off x="5411470" y="393700"/>
            <a:ext cx="934085"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矩形 7"/>
          <p:cNvSpPr/>
          <p:nvPr>
            <p:custDataLst>
              <p:tags r:id="rId8"/>
            </p:custDataLst>
          </p:nvPr>
        </p:nvSpPr>
        <p:spPr>
          <a:xfrm>
            <a:off x="5053965" y="3413125"/>
            <a:ext cx="684403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latin typeface="Arial" panose="020B0604020202020204" pitchFamily="34" charset="0"/>
                <a:cs typeface="Arial" panose="020B0604020202020204" pitchFamily="34" charset="0"/>
              </a:rPr>
              <a:t>D</a:t>
            </a: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VirtualAddress: 0000 5000</a:t>
            </a:r>
            <a:endParaRPr lang="en-US" sz="3000" b="1">
              <a:latin typeface="Arial" panose="020B0604020202020204" pitchFamily="34" charset="0"/>
              <a:cs typeface="Arial" panose="020B0604020202020204" pitchFamily="34" charset="0"/>
            </a:endParaRPr>
          </a:p>
        </p:txBody>
      </p:sp>
      <p:sp>
        <p:nvSpPr>
          <p:cNvPr id="9" name="矩形 8"/>
          <p:cNvSpPr/>
          <p:nvPr>
            <p:custDataLst>
              <p:tags r:id="rId9"/>
            </p:custDataLst>
          </p:nvPr>
        </p:nvSpPr>
        <p:spPr>
          <a:xfrm>
            <a:off x="2531745" y="591820"/>
            <a:ext cx="9283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p:cNvSpPr/>
          <p:nvPr>
            <p:custDataLst>
              <p:tags r:id="rId10"/>
            </p:custDataLst>
          </p:nvPr>
        </p:nvSpPr>
        <p:spPr>
          <a:xfrm>
            <a:off x="5180965" y="3540125"/>
            <a:ext cx="684403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latin typeface="Arial" panose="020B0604020202020204" pitchFamily="34" charset="0"/>
                <a:cs typeface="Arial" panose="020B0604020202020204" pitchFamily="34" charset="0"/>
              </a:rPr>
              <a:t>D</a:t>
            </a: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SizeOfRawData:0000 0400</a:t>
            </a:r>
            <a:endParaRPr lang="en-US" sz="3000" b="1">
              <a:latin typeface="Arial" panose="020B0604020202020204" pitchFamily="34" charset="0"/>
              <a:cs typeface="Arial" panose="020B0604020202020204" pitchFamily="34" charset="0"/>
            </a:endParaRPr>
          </a:p>
        </p:txBody>
      </p:sp>
      <p:sp>
        <p:nvSpPr>
          <p:cNvPr id="11" name="矩形 10"/>
          <p:cNvSpPr/>
          <p:nvPr>
            <p:custDataLst>
              <p:tags r:id="rId11"/>
            </p:custDataLst>
          </p:nvPr>
        </p:nvSpPr>
        <p:spPr>
          <a:xfrm>
            <a:off x="3490595" y="591820"/>
            <a:ext cx="9283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矩形 11"/>
          <p:cNvSpPr/>
          <p:nvPr>
            <p:custDataLst>
              <p:tags r:id="rId12"/>
            </p:custDataLst>
          </p:nvPr>
        </p:nvSpPr>
        <p:spPr>
          <a:xfrm>
            <a:off x="4221480" y="3413125"/>
            <a:ext cx="768096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latin typeface="Arial" panose="020B0604020202020204" pitchFamily="34" charset="0"/>
                <a:cs typeface="Arial" panose="020B0604020202020204" pitchFamily="34" charset="0"/>
              </a:rPr>
              <a:t>D</a:t>
            </a: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PointerToRawData:0000 2E00</a:t>
            </a:r>
            <a:endParaRPr lang="en-US" sz="3000" b="1">
              <a:latin typeface="Arial" panose="020B0604020202020204" pitchFamily="34" charset="0"/>
              <a:cs typeface="Arial" panose="020B0604020202020204" pitchFamily="34" charset="0"/>
            </a:endParaRPr>
          </a:p>
        </p:txBody>
      </p:sp>
      <p:sp>
        <p:nvSpPr>
          <p:cNvPr id="13" name="矩形 12"/>
          <p:cNvSpPr/>
          <p:nvPr>
            <p:custDataLst>
              <p:tags r:id="rId13"/>
            </p:custDataLst>
          </p:nvPr>
        </p:nvSpPr>
        <p:spPr>
          <a:xfrm>
            <a:off x="4449445" y="591820"/>
            <a:ext cx="9283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矩形 13"/>
          <p:cNvSpPr/>
          <p:nvPr>
            <p:custDataLst>
              <p:tags r:id="rId14"/>
            </p:custDataLst>
          </p:nvPr>
        </p:nvSpPr>
        <p:spPr>
          <a:xfrm>
            <a:off x="4348480" y="3540125"/>
            <a:ext cx="768096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latin typeface="Arial" panose="020B0604020202020204" pitchFamily="34" charset="0"/>
                <a:cs typeface="Arial" panose="020B0604020202020204" pitchFamily="34" charset="0"/>
              </a:rPr>
              <a:t>D</a:t>
            </a: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PointerToRelocations:0000 0000</a:t>
            </a:r>
            <a:endParaRPr lang="en-US" sz="3000" b="1">
              <a:latin typeface="Arial" panose="020B0604020202020204" pitchFamily="34" charset="0"/>
              <a:cs typeface="Arial" panose="020B0604020202020204" pitchFamily="34" charset="0"/>
            </a:endParaRPr>
          </a:p>
        </p:txBody>
      </p:sp>
      <p:sp>
        <p:nvSpPr>
          <p:cNvPr id="3" name="矩形 2"/>
          <p:cNvSpPr/>
          <p:nvPr>
            <p:custDataLst>
              <p:tags r:id="rId15"/>
            </p:custDataLst>
          </p:nvPr>
        </p:nvSpPr>
        <p:spPr>
          <a:xfrm>
            <a:off x="5411470" y="591820"/>
            <a:ext cx="9283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矩形 14"/>
          <p:cNvSpPr/>
          <p:nvPr>
            <p:custDataLst>
              <p:tags r:id="rId16"/>
            </p:custDataLst>
          </p:nvPr>
        </p:nvSpPr>
        <p:spPr>
          <a:xfrm>
            <a:off x="3689985" y="3413125"/>
            <a:ext cx="820801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latin typeface="Arial" panose="020B0604020202020204" pitchFamily="34" charset="0"/>
                <a:cs typeface="Arial" panose="020B0604020202020204" pitchFamily="34" charset="0"/>
              </a:rPr>
              <a:t>D</a:t>
            </a: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PointerToLinenumbers:0000 0000</a:t>
            </a:r>
            <a:endParaRPr lang="en-US" sz="3000" b="1">
              <a:latin typeface="Arial" panose="020B0604020202020204" pitchFamily="34" charset="0"/>
              <a:cs typeface="Arial" panose="020B0604020202020204" pitchFamily="34" charset="0"/>
            </a:endParaRPr>
          </a:p>
        </p:txBody>
      </p:sp>
      <p:sp>
        <p:nvSpPr>
          <p:cNvPr id="16" name="矩形 15"/>
          <p:cNvSpPr/>
          <p:nvPr>
            <p:custDataLst>
              <p:tags r:id="rId17"/>
            </p:custDataLst>
          </p:nvPr>
        </p:nvSpPr>
        <p:spPr>
          <a:xfrm>
            <a:off x="2531745" y="788670"/>
            <a:ext cx="440055"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矩形 16"/>
          <p:cNvSpPr/>
          <p:nvPr>
            <p:custDataLst>
              <p:tags r:id="rId18"/>
            </p:custDataLst>
          </p:nvPr>
        </p:nvSpPr>
        <p:spPr>
          <a:xfrm>
            <a:off x="5139690" y="3413125"/>
            <a:ext cx="676275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NumberOfRelocations: 0000</a:t>
            </a:r>
            <a:endParaRPr lang="en-US" sz="3000" b="1">
              <a:latin typeface="Arial" panose="020B0604020202020204" pitchFamily="34" charset="0"/>
              <a:cs typeface="Arial" panose="020B0604020202020204" pitchFamily="34" charset="0"/>
            </a:endParaRPr>
          </a:p>
        </p:txBody>
      </p:sp>
      <p:sp>
        <p:nvSpPr>
          <p:cNvPr id="18" name="矩形 17"/>
          <p:cNvSpPr/>
          <p:nvPr>
            <p:custDataLst>
              <p:tags r:id="rId19"/>
            </p:custDataLst>
          </p:nvPr>
        </p:nvSpPr>
        <p:spPr>
          <a:xfrm>
            <a:off x="3013710" y="788670"/>
            <a:ext cx="440055"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矩形 18"/>
          <p:cNvSpPr/>
          <p:nvPr>
            <p:custDataLst>
              <p:tags r:id="rId20"/>
            </p:custDataLst>
          </p:nvPr>
        </p:nvSpPr>
        <p:spPr>
          <a:xfrm>
            <a:off x="5053965" y="3413125"/>
            <a:ext cx="6924675"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NumberOfLinenumbers: 0000</a:t>
            </a:r>
            <a:endParaRPr lang="en-US" sz="3000" b="1">
              <a:latin typeface="Arial" panose="020B0604020202020204" pitchFamily="34" charset="0"/>
              <a:cs typeface="Arial" panose="020B0604020202020204" pitchFamily="34" charset="0"/>
            </a:endParaRPr>
          </a:p>
        </p:txBody>
      </p:sp>
      <p:sp>
        <p:nvSpPr>
          <p:cNvPr id="20" name="矩形 19"/>
          <p:cNvSpPr/>
          <p:nvPr>
            <p:custDataLst>
              <p:tags r:id="rId21"/>
            </p:custDataLst>
          </p:nvPr>
        </p:nvSpPr>
        <p:spPr>
          <a:xfrm>
            <a:off x="3490595" y="788670"/>
            <a:ext cx="9283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矩形 20"/>
          <p:cNvSpPr/>
          <p:nvPr>
            <p:custDataLst>
              <p:tags r:id="rId22"/>
            </p:custDataLst>
          </p:nvPr>
        </p:nvSpPr>
        <p:spPr>
          <a:xfrm>
            <a:off x="4892040" y="3413125"/>
            <a:ext cx="6924675"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latin typeface="Arial" panose="020B0604020202020204" pitchFamily="34" charset="0"/>
                <a:cs typeface="Arial" panose="020B0604020202020204" pitchFamily="34" charset="0"/>
              </a:rPr>
              <a:t>D</a:t>
            </a: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Characteristics: 4000 0040</a:t>
            </a:r>
            <a:endParaRPr lang="en-US" sz="3000" b="1">
              <a:latin typeface="Arial" panose="020B0604020202020204" pitchFamily="34" charset="0"/>
              <a:cs typeface="Arial" panose="020B0604020202020204" pitchFamily="34" charset="0"/>
            </a:endParaRPr>
          </a:p>
        </p:txBody>
      </p:sp>
      <p:sp>
        <p:nvSpPr>
          <p:cNvPr id="22" name="矩形 21"/>
          <p:cNvSpPr/>
          <p:nvPr>
            <p:custDataLst>
              <p:tags r:id="rId23"/>
            </p:custDataLst>
          </p:nvPr>
        </p:nvSpPr>
        <p:spPr>
          <a:xfrm>
            <a:off x="4449445" y="788670"/>
            <a:ext cx="1892935"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矩形 22"/>
          <p:cNvSpPr/>
          <p:nvPr>
            <p:custDataLst>
              <p:tags r:id="rId24"/>
            </p:custDataLst>
          </p:nvPr>
        </p:nvSpPr>
        <p:spPr>
          <a:xfrm>
            <a:off x="1061085" y="3413125"/>
            <a:ext cx="1075563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2600" b="1">
                <a:latin typeface="Arial" panose="020B0604020202020204" pitchFamily="34" charset="0"/>
                <a:cs typeface="Arial" panose="020B0604020202020204" pitchFamily="34" charset="0"/>
              </a:rPr>
              <a:t>BYTE</a:t>
            </a:r>
            <a:r>
              <a:rPr lang="en-US" sz="2600" b="1">
                <a:latin typeface="Arial" panose="020B0604020202020204" pitchFamily="34" charset="0"/>
                <a:cs typeface="Arial" panose="020B0604020202020204" pitchFamily="34" charset="0"/>
              </a:rPr>
              <a:t> Name[IMAGE_SIZEOF_SHORT_NAME]: 2E78 6461 7461 0000</a:t>
            </a:r>
            <a:endParaRPr lang="en-US" sz="2600" b="1">
              <a:latin typeface="Arial" panose="020B0604020202020204" pitchFamily="34" charset="0"/>
              <a:cs typeface="Arial" panose="020B0604020202020204" pitchFamily="34" charset="0"/>
            </a:endParaRPr>
          </a:p>
        </p:txBody>
      </p:sp>
      <p:sp>
        <p:nvSpPr>
          <p:cNvPr id="24" name="矩形 23"/>
          <p:cNvSpPr/>
          <p:nvPr>
            <p:custDataLst>
              <p:tags r:id="rId25"/>
            </p:custDataLst>
          </p:nvPr>
        </p:nvSpPr>
        <p:spPr>
          <a:xfrm>
            <a:off x="2531745" y="989330"/>
            <a:ext cx="9283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矩形 24"/>
          <p:cNvSpPr/>
          <p:nvPr>
            <p:custDataLst>
              <p:tags r:id="rId26"/>
            </p:custDataLst>
          </p:nvPr>
        </p:nvSpPr>
        <p:spPr>
          <a:xfrm>
            <a:off x="5382895" y="3413125"/>
            <a:ext cx="660654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latin typeface="Arial" panose="020B0604020202020204" pitchFamily="34" charset="0"/>
                <a:cs typeface="Arial" panose="020B0604020202020204" pitchFamily="34" charset="0"/>
              </a:rPr>
              <a:t>D</a:t>
            </a: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VirtualSize: 0000 01B8</a:t>
            </a:r>
            <a:endParaRPr lang="en-US" sz="3000" b="1">
              <a:latin typeface="Arial" panose="020B0604020202020204" pitchFamily="34" charset="0"/>
              <a:cs typeface="Arial" panose="020B0604020202020204" pitchFamily="34" charset="0"/>
            </a:endParaRPr>
          </a:p>
        </p:txBody>
      </p:sp>
      <p:sp>
        <p:nvSpPr>
          <p:cNvPr id="26" name="矩形 25"/>
          <p:cNvSpPr/>
          <p:nvPr>
            <p:custDataLst>
              <p:tags r:id="rId27"/>
            </p:custDataLst>
          </p:nvPr>
        </p:nvSpPr>
        <p:spPr>
          <a:xfrm>
            <a:off x="3490595" y="989330"/>
            <a:ext cx="9283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p:cNvSpPr/>
          <p:nvPr>
            <p:custDataLst>
              <p:tags r:id="rId28"/>
            </p:custDataLst>
          </p:nvPr>
        </p:nvSpPr>
        <p:spPr>
          <a:xfrm>
            <a:off x="5372100" y="3413125"/>
            <a:ext cx="660654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latin typeface="Arial" panose="020B0604020202020204" pitchFamily="34" charset="0"/>
                <a:cs typeface="Arial" panose="020B0604020202020204" pitchFamily="34" charset="0"/>
              </a:rPr>
              <a:t>D</a:t>
            </a: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VirtualAddress: 0000 6000</a:t>
            </a:r>
            <a:endParaRPr lang="en-US" sz="3000" b="1">
              <a:latin typeface="Arial" panose="020B0604020202020204" pitchFamily="34" charset="0"/>
              <a:cs typeface="Arial" panose="020B0604020202020204" pitchFamily="34" charset="0"/>
            </a:endParaRPr>
          </a:p>
        </p:txBody>
      </p:sp>
      <p:sp>
        <p:nvSpPr>
          <p:cNvPr id="28" name="矩形 27"/>
          <p:cNvSpPr/>
          <p:nvPr>
            <p:custDataLst>
              <p:tags r:id="rId29"/>
            </p:custDataLst>
          </p:nvPr>
        </p:nvSpPr>
        <p:spPr>
          <a:xfrm>
            <a:off x="4449445" y="989330"/>
            <a:ext cx="9283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p:cNvSpPr/>
          <p:nvPr>
            <p:custDataLst>
              <p:tags r:id="rId30"/>
            </p:custDataLst>
          </p:nvPr>
        </p:nvSpPr>
        <p:spPr>
          <a:xfrm>
            <a:off x="5499100" y="3540125"/>
            <a:ext cx="660654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latin typeface="Arial" panose="020B0604020202020204" pitchFamily="34" charset="0"/>
                <a:cs typeface="Arial" panose="020B0604020202020204" pitchFamily="34" charset="0"/>
              </a:rPr>
              <a:t>D</a:t>
            </a: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SizeOfRawData:0000 0200</a:t>
            </a:r>
            <a:endParaRPr lang="en-US" sz="3000" b="1">
              <a:latin typeface="Arial" panose="020B0604020202020204" pitchFamily="34" charset="0"/>
              <a:cs typeface="Arial" panose="020B0604020202020204" pitchFamily="34" charset="0"/>
            </a:endParaRPr>
          </a:p>
        </p:txBody>
      </p:sp>
      <p:sp>
        <p:nvSpPr>
          <p:cNvPr id="30" name="矩形 29"/>
          <p:cNvSpPr/>
          <p:nvPr>
            <p:custDataLst>
              <p:tags r:id="rId31"/>
            </p:custDataLst>
          </p:nvPr>
        </p:nvSpPr>
        <p:spPr>
          <a:xfrm>
            <a:off x="5412105" y="989330"/>
            <a:ext cx="9283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矩形 30"/>
          <p:cNvSpPr/>
          <p:nvPr>
            <p:custDataLst>
              <p:tags r:id="rId32"/>
            </p:custDataLst>
          </p:nvPr>
        </p:nvSpPr>
        <p:spPr>
          <a:xfrm>
            <a:off x="4891405" y="3413125"/>
            <a:ext cx="7087235"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latin typeface="Arial" panose="020B0604020202020204" pitchFamily="34" charset="0"/>
                <a:cs typeface="Arial" panose="020B0604020202020204" pitchFamily="34" charset="0"/>
              </a:rPr>
              <a:t>D</a:t>
            </a: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PointerToRawData:0000 3200</a:t>
            </a:r>
            <a:endParaRPr lang="en-US" sz="3000" b="1">
              <a:latin typeface="Arial" panose="020B0604020202020204" pitchFamily="34" charset="0"/>
              <a:cs typeface="Arial" panose="020B0604020202020204" pitchFamily="34" charset="0"/>
            </a:endParaRPr>
          </a:p>
        </p:txBody>
      </p:sp>
      <p:sp>
        <p:nvSpPr>
          <p:cNvPr id="32" name="矩形 31"/>
          <p:cNvSpPr/>
          <p:nvPr>
            <p:custDataLst>
              <p:tags r:id="rId33"/>
            </p:custDataLst>
          </p:nvPr>
        </p:nvSpPr>
        <p:spPr>
          <a:xfrm>
            <a:off x="2531745" y="1183005"/>
            <a:ext cx="9283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矩形 32"/>
          <p:cNvSpPr/>
          <p:nvPr>
            <p:custDataLst>
              <p:tags r:id="rId34"/>
            </p:custDataLst>
          </p:nvPr>
        </p:nvSpPr>
        <p:spPr>
          <a:xfrm>
            <a:off x="4221480" y="3413125"/>
            <a:ext cx="775716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latin typeface="Arial" panose="020B0604020202020204" pitchFamily="34" charset="0"/>
                <a:cs typeface="Arial" panose="020B0604020202020204" pitchFamily="34" charset="0"/>
              </a:rPr>
              <a:t>D</a:t>
            </a: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PointerToRelocations:0000 0000</a:t>
            </a:r>
            <a:endParaRPr lang="en-US" sz="3000" b="1">
              <a:latin typeface="Arial" panose="020B0604020202020204" pitchFamily="34" charset="0"/>
              <a:cs typeface="Arial" panose="020B0604020202020204" pitchFamily="34" charset="0"/>
            </a:endParaRPr>
          </a:p>
        </p:txBody>
      </p:sp>
      <p:sp>
        <p:nvSpPr>
          <p:cNvPr id="34" name="矩形 33"/>
          <p:cNvSpPr/>
          <p:nvPr>
            <p:custDataLst>
              <p:tags r:id="rId35"/>
            </p:custDataLst>
          </p:nvPr>
        </p:nvSpPr>
        <p:spPr>
          <a:xfrm>
            <a:off x="3490595" y="1183005"/>
            <a:ext cx="9283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矩形 34"/>
          <p:cNvSpPr/>
          <p:nvPr>
            <p:custDataLst>
              <p:tags r:id="rId36"/>
            </p:custDataLst>
          </p:nvPr>
        </p:nvSpPr>
        <p:spPr>
          <a:xfrm>
            <a:off x="3843655" y="3413125"/>
            <a:ext cx="8058785"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latin typeface="Arial" panose="020B0604020202020204" pitchFamily="34" charset="0"/>
                <a:cs typeface="Arial" panose="020B0604020202020204" pitchFamily="34" charset="0"/>
              </a:rPr>
              <a:t>D</a:t>
            </a: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PointerToLinenumbers:0000 0000</a:t>
            </a:r>
            <a:endParaRPr lang="en-US" sz="3000" b="1">
              <a:latin typeface="Arial" panose="020B0604020202020204" pitchFamily="34" charset="0"/>
              <a:cs typeface="Arial" panose="020B0604020202020204" pitchFamily="34" charset="0"/>
            </a:endParaRPr>
          </a:p>
        </p:txBody>
      </p:sp>
      <p:sp>
        <p:nvSpPr>
          <p:cNvPr id="36" name="矩形 35"/>
          <p:cNvSpPr/>
          <p:nvPr>
            <p:custDataLst>
              <p:tags r:id="rId37"/>
            </p:custDataLst>
          </p:nvPr>
        </p:nvSpPr>
        <p:spPr>
          <a:xfrm>
            <a:off x="4449445" y="1183005"/>
            <a:ext cx="448945"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矩形 36"/>
          <p:cNvSpPr/>
          <p:nvPr>
            <p:custDataLst>
              <p:tags r:id="rId38"/>
            </p:custDataLst>
          </p:nvPr>
        </p:nvSpPr>
        <p:spPr>
          <a:xfrm>
            <a:off x="5266690" y="3540125"/>
            <a:ext cx="676275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NumberOfRelocations: 0000</a:t>
            </a:r>
            <a:endParaRPr lang="en-US" sz="3000" b="1">
              <a:latin typeface="Arial" panose="020B0604020202020204" pitchFamily="34" charset="0"/>
              <a:cs typeface="Arial" panose="020B0604020202020204" pitchFamily="34" charset="0"/>
            </a:endParaRPr>
          </a:p>
        </p:txBody>
      </p:sp>
      <p:sp>
        <p:nvSpPr>
          <p:cNvPr id="38" name="矩形 37"/>
          <p:cNvSpPr/>
          <p:nvPr>
            <p:custDataLst>
              <p:tags r:id="rId39"/>
            </p:custDataLst>
          </p:nvPr>
        </p:nvSpPr>
        <p:spPr>
          <a:xfrm>
            <a:off x="4933950" y="1183005"/>
            <a:ext cx="448945"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矩形 38"/>
          <p:cNvSpPr/>
          <p:nvPr>
            <p:custDataLst>
              <p:tags r:id="rId40"/>
            </p:custDataLst>
          </p:nvPr>
        </p:nvSpPr>
        <p:spPr>
          <a:xfrm>
            <a:off x="5180965" y="3540125"/>
            <a:ext cx="6924675"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NumberOfLinenumbers: 0000</a:t>
            </a:r>
            <a:endParaRPr lang="en-US" sz="3000" b="1">
              <a:latin typeface="Arial" panose="020B0604020202020204" pitchFamily="34" charset="0"/>
              <a:cs typeface="Arial" panose="020B0604020202020204" pitchFamily="34" charset="0"/>
            </a:endParaRPr>
          </a:p>
        </p:txBody>
      </p:sp>
      <p:sp>
        <p:nvSpPr>
          <p:cNvPr id="40" name="矩形 39"/>
          <p:cNvSpPr/>
          <p:nvPr>
            <p:custDataLst>
              <p:tags r:id="rId41"/>
            </p:custDataLst>
          </p:nvPr>
        </p:nvSpPr>
        <p:spPr>
          <a:xfrm>
            <a:off x="5412105" y="1183005"/>
            <a:ext cx="9283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矩形 40"/>
          <p:cNvSpPr/>
          <p:nvPr>
            <p:custDataLst>
              <p:tags r:id="rId42"/>
            </p:custDataLst>
          </p:nvPr>
        </p:nvSpPr>
        <p:spPr>
          <a:xfrm>
            <a:off x="4973320" y="3413125"/>
            <a:ext cx="6924675"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latin typeface="Arial" panose="020B0604020202020204" pitchFamily="34" charset="0"/>
                <a:cs typeface="Arial" panose="020B0604020202020204" pitchFamily="34" charset="0"/>
              </a:rPr>
              <a:t>D</a:t>
            </a: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Characteristics: 4000 0040</a:t>
            </a:r>
            <a:endParaRPr lang="en-US" sz="3000" b="1">
              <a:latin typeface="Arial" panose="020B0604020202020204" pitchFamily="34" charset="0"/>
              <a:cs typeface="Arial" panose="020B0604020202020204" pitchFamily="34" charset="0"/>
            </a:endParaRPr>
          </a:p>
        </p:txBody>
      </p:sp>
      <p:sp>
        <p:nvSpPr>
          <p:cNvPr id="42" name="矩形 41"/>
          <p:cNvSpPr/>
          <p:nvPr>
            <p:custDataLst>
              <p:tags r:id="rId43"/>
            </p:custDataLst>
          </p:nvPr>
        </p:nvSpPr>
        <p:spPr>
          <a:xfrm>
            <a:off x="2531745" y="1386205"/>
            <a:ext cx="187706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矩形 42"/>
          <p:cNvSpPr/>
          <p:nvPr>
            <p:custDataLst>
              <p:tags r:id="rId44"/>
            </p:custDataLst>
          </p:nvPr>
        </p:nvSpPr>
        <p:spPr>
          <a:xfrm>
            <a:off x="1146810" y="3540125"/>
            <a:ext cx="1075563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2600" b="1">
                <a:latin typeface="Arial" panose="020B0604020202020204" pitchFamily="34" charset="0"/>
                <a:cs typeface="Arial" panose="020B0604020202020204" pitchFamily="34" charset="0"/>
              </a:rPr>
              <a:t>BYTE</a:t>
            </a:r>
            <a:r>
              <a:rPr lang="en-US" sz="2600" b="1">
                <a:latin typeface="Arial" panose="020B0604020202020204" pitchFamily="34" charset="0"/>
                <a:cs typeface="Arial" panose="020B0604020202020204" pitchFamily="34" charset="0"/>
              </a:rPr>
              <a:t> Name[IMAGE_SIZEOF_SHORT_NAME]: 2E62 7373 0000 0000</a:t>
            </a:r>
            <a:endParaRPr lang="en-US" sz="2600" b="1">
              <a:latin typeface="Arial" panose="020B0604020202020204" pitchFamily="34" charset="0"/>
              <a:cs typeface="Arial" panose="020B0604020202020204" pitchFamily="34" charset="0"/>
            </a:endParaRPr>
          </a:p>
        </p:txBody>
      </p:sp>
      <p:sp>
        <p:nvSpPr>
          <p:cNvPr id="44" name="矩形 43"/>
          <p:cNvSpPr/>
          <p:nvPr>
            <p:custDataLst>
              <p:tags r:id="rId45"/>
            </p:custDataLst>
          </p:nvPr>
        </p:nvSpPr>
        <p:spPr>
          <a:xfrm>
            <a:off x="4449445" y="1386205"/>
            <a:ext cx="9283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矩形 44"/>
          <p:cNvSpPr/>
          <p:nvPr>
            <p:custDataLst>
              <p:tags r:id="rId46"/>
            </p:custDataLst>
          </p:nvPr>
        </p:nvSpPr>
        <p:spPr>
          <a:xfrm>
            <a:off x="5805170" y="3540125"/>
            <a:ext cx="617347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latin typeface="Arial" panose="020B0604020202020204" pitchFamily="34" charset="0"/>
                <a:cs typeface="Arial" panose="020B0604020202020204" pitchFamily="34" charset="0"/>
              </a:rPr>
              <a:t>D</a:t>
            </a: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VirtualSize: 0000 0180</a:t>
            </a:r>
            <a:endParaRPr lang="en-US" sz="3000" b="1">
              <a:latin typeface="Arial" panose="020B0604020202020204" pitchFamily="34" charset="0"/>
              <a:cs typeface="Arial" panose="020B0604020202020204" pitchFamily="34" charset="0"/>
            </a:endParaRPr>
          </a:p>
        </p:txBody>
      </p:sp>
      <p:sp>
        <p:nvSpPr>
          <p:cNvPr id="46" name="矩形 45"/>
          <p:cNvSpPr/>
          <p:nvPr>
            <p:custDataLst>
              <p:tags r:id="rId47"/>
            </p:custDataLst>
          </p:nvPr>
        </p:nvSpPr>
        <p:spPr>
          <a:xfrm>
            <a:off x="5412105" y="1386205"/>
            <a:ext cx="9283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矩形 46"/>
          <p:cNvSpPr/>
          <p:nvPr>
            <p:custDataLst>
              <p:tags r:id="rId48"/>
            </p:custDataLst>
          </p:nvPr>
        </p:nvSpPr>
        <p:spPr>
          <a:xfrm>
            <a:off x="5411470" y="3540125"/>
            <a:ext cx="6577965"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latin typeface="Arial" panose="020B0604020202020204" pitchFamily="34" charset="0"/>
                <a:cs typeface="Arial" panose="020B0604020202020204" pitchFamily="34" charset="0"/>
              </a:rPr>
              <a:t>D</a:t>
            </a: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VirtualAddress: 0000 7000</a:t>
            </a:r>
            <a:endParaRPr lang="en-US" sz="3000" b="1">
              <a:latin typeface="Arial" panose="020B0604020202020204" pitchFamily="34" charset="0"/>
              <a:cs typeface="Arial" panose="020B0604020202020204" pitchFamily="34" charset="0"/>
            </a:endParaRPr>
          </a:p>
        </p:txBody>
      </p:sp>
      <p:sp>
        <p:nvSpPr>
          <p:cNvPr id="48" name="矩形 47"/>
          <p:cNvSpPr/>
          <p:nvPr>
            <p:custDataLst>
              <p:tags r:id="rId49"/>
            </p:custDataLst>
          </p:nvPr>
        </p:nvSpPr>
        <p:spPr>
          <a:xfrm>
            <a:off x="2531745" y="1580515"/>
            <a:ext cx="9283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矩形 48"/>
          <p:cNvSpPr/>
          <p:nvPr>
            <p:custDataLst>
              <p:tags r:id="rId50"/>
            </p:custDataLst>
          </p:nvPr>
        </p:nvSpPr>
        <p:spPr>
          <a:xfrm>
            <a:off x="5400675" y="3540125"/>
            <a:ext cx="6577965"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latin typeface="Arial" panose="020B0604020202020204" pitchFamily="34" charset="0"/>
                <a:cs typeface="Arial" panose="020B0604020202020204" pitchFamily="34" charset="0"/>
              </a:rPr>
              <a:t>D</a:t>
            </a: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SizeOfRawData:0000 0000</a:t>
            </a:r>
            <a:endParaRPr lang="en-US" sz="3000" b="1">
              <a:latin typeface="Arial" panose="020B0604020202020204" pitchFamily="34" charset="0"/>
              <a:cs typeface="Arial" panose="020B0604020202020204" pitchFamily="34" charset="0"/>
            </a:endParaRPr>
          </a:p>
        </p:txBody>
      </p:sp>
      <p:sp>
        <p:nvSpPr>
          <p:cNvPr id="50" name="矩形 49"/>
          <p:cNvSpPr/>
          <p:nvPr>
            <p:custDataLst>
              <p:tags r:id="rId51"/>
            </p:custDataLst>
          </p:nvPr>
        </p:nvSpPr>
        <p:spPr>
          <a:xfrm>
            <a:off x="3490595" y="1580515"/>
            <a:ext cx="9283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矩形 50"/>
          <p:cNvSpPr/>
          <p:nvPr>
            <p:custDataLst>
              <p:tags r:id="rId52"/>
            </p:custDataLst>
          </p:nvPr>
        </p:nvSpPr>
        <p:spPr>
          <a:xfrm>
            <a:off x="4752340" y="3540125"/>
            <a:ext cx="723773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latin typeface="Arial" panose="020B0604020202020204" pitchFamily="34" charset="0"/>
                <a:cs typeface="Arial" panose="020B0604020202020204" pitchFamily="34" charset="0"/>
              </a:rPr>
              <a:t>D</a:t>
            </a: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PointerToRawData:0000 0000</a:t>
            </a:r>
            <a:endParaRPr lang="en-US" sz="3000" b="1">
              <a:latin typeface="Arial" panose="020B0604020202020204" pitchFamily="34" charset="0"/>
              <a:cs typeface="Arial" panose="020B0604020202020204" pitchFamily="34" charset="0"/>
            </a:endParaRPr>
          </a:p>
        </p:txBody>
      </p:sp>
      <p:sp>
        <p:nvSpPr>
          <p:cNvPr id="52" name="矩形 51"/>
          <p:cNvSpPr/>
          <p:nvPr>
            <p:custDataLst>
              <p:tags r:id="rId53"/>
            </p:custDataLst>
          </p:nvPr>
        </p:nvSpPr>
        <p:spPr>
          <a:xfrm>
            <a:off x="4449445" y="1580515"/>
            <a:ext cx="9283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矩形 52"/>
          <p:cNvSpPr/>
          <p:nvPr>
            <p:custDataLst>
              <p:tags r:id="rId54"/>
            </p:custDataLst>
          </p:nvPr>
        </p:nvSpPr>
        <p:spPr>
          <a:xfrm>
            <a:off x="4085590" y="3540125"/>
            <a:ext cx="790448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latin typeface="Arial" panose="020B0604020202020204" pitchFamily="34" charset="0"/>
                <a:cs typeface="Arial" panose="020B0604020202020204" pitchFamily="34" charset="0"/>
              </a:rPr>
              <a:t>D</a:t>
            </a: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PointerToRelocations:0000 0000</a:t>
            </a:r>
            <a:endParaRPr lang="en-US" sz="3000" b="1">
              <a:latin typeface="Arial" panose="020B0604020202020204" pitchFamily="34" charset="0"/>
              <a:cs typeface="Arial" panose="020B0604020202020204" pitchFamily="34" charset="0"/>
            </a:endParaRPr>
          </a:p>
        </p:txBody>
      </p:sp>
      <p:sp>
        <p:nvSpPr>
          <p:cNvPr id="54" name="矩形 53"/>
          <p:cNvSpPr/>
          <p:nvPr>
            <p:custDataLst>
              <p:tags r:id="rId55"/>
            </p:custDataLst>
          </p:nvPr>
        </p:nvSpPr>
        <p:spPr>
          <a:xfrm>
            <a:off x="5412105" y="1580515"/>
            <a:ext cx="9283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矩形 54"/>
          <p:cNvSpPr/>
          <p:nvPr>
            <p:custDataLst>
              <p:tags r:id="rId56"/>
            </p:custDataLst>
          </p:nvPr>
        </p:nvSpPr>
        <p:spPr>
          <a:xfrm>
            <a:off x="4074160" y="3540125"/>
            <a:ext cx="790448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latin typeface="Arial" panose="020B0604020202020204" pitchFamily="34" charset="0"/>
                <a:cs typeface="Arial" panose="020B0604020202020204" pitchFamily="34" charset="0"/>
              </a:rPr>
              <a:t>D</a:t>
            </a: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PointerToLinenumbers:0000 0000</a:t>
            </a:r>
            <a:endParaRPr lang="en-US" sz="3000" b="1">
              <a:latin typeface="Arial" panose="020B0604020202020204" pitchFamily="34" charset="0"/>
              <a:cs typeface="Arial" panose="020B0604020202020204" pitchFamily="34" charset="0"/>
            </a:endParaRPr>
          </a:p>
        </p:txBody>
      </p:sp>
      <p:sp>
        <p:nvSpPr>
          <p:cNvPr id="56" name="矩形 55"/>
          <p:cNvSpPr/>
          <p:nvPr>
            <p:custDataLst>
              <p:tags r:id="rId57"/>
            </p:custDataLst>
          </p:nvPr>
        </p:nvSpPr>
        <p:spPr>
          <a:xfrm>
            <a:off x="2531745" y="1775460"/>
            <a:ext cx="440055"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矩形 56"/>
          <p:cNvSpPr/>
          <p:nvPr>
            <p:custDataLst>
              <p:tags r:id="rId58"/>
            </p:custDataLst>
          </p:nvPr>
        </p:nvSpPr>
        <p:spPr>
          <a:xfrm>
            <a:off x="5139055" y="3540125"/>
            <a:ext cx="6763385"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NumberOfRelocations: 0000</a:t>
            </a:r>
            <a:endParaRPr lang="en-US" sz="3000" b="1">
              <a:latin typeface="Arial" panose="020B0604020202020204" pitchFamily="34" charset="0"/>
              <a:cs typeface="Arial" panose="020B0604020202020204" pitchFamily="34" charset="0"/>
            </a:endParaRPr>
          </a:p>
        </p:txBody>
      </p:sp>
      <p:sp>
        <p:nvSpPr>
          <p:cNvPr id="58" name="矩形 57"/>
          <p:cNvSpPr/>
          <p:nvPr>
            <p:custDataLst>
              <p:tags r:id="rId59"/>
            </p:custDataLst>
          </p:nvPr>
        </p:nvSpPr>
        <p:spPr>
          <a:xfrm>
            <a:off x="3012440" y="1775460"/>
            <a:ext cx="440055"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矩形 58"/>
          <p:cNvSpPr/>
          <p:nvPr>
            <p:custDataLst>
              <p:tags r:id="rId60"/>
            </p:custDataLst>
          </p:nvPr>
        </p:nvSpPr>
        <p:spPr>
          <a:xfrm>
            <a:off x="4751705" y="3540125"/>
            <a:ext cx="714629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NumberOfLinenumbers: 0000</a:t>
            </a:r>
            <a:endParaRPr lang="en-US" sz="3000" b="1">
              <a:latin typeface="Arial" panose="020B0604020202020204" pitchFamily="34" charset="0"/>
              <a:cs typeface="Arial" panose="020B0604020202020204" pitchFamily="34" charset="0"/>
            </a:endParaRPr>
          </a:p>
        </p:txBody>
      </p:sp>
      <p:sp>
        <p:nvSpPr>
          <p:cNvPr id="60" name="矩形 59"/>
          <p:cNvSpPr/>
          <p:nvPr>
            <p:custDataLst>
              <p:tags r:id="rId61"/>
            </p:custDataLst>
          </p:nvPr>
        </p:nvSpPr>
        <p:spPr>
          <a:xfrm>
            <a:off x="3490595" y="1775460"/>
            <a:ext cx="9283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 name="矩形 60"/>
          <p:cNvSpPr/>
          <p:nvPr>
            <p:custDataLst>
              <p:tags r:id="rId62"/>
            </p:custDataLst>
          </p:nvPr>
        </p:nvSpPr>
        <p:spPr>
          <a:xfrm>
            <a:off x="4749165" y="3540125"/>
            <a:ext cx="714629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latin typeface="Arial" panose="020B0604020202020204" pitchFamily="34" charset="0"/>
                <a:cs typeface="Arial" panose="020B0604020202020204" pitchFamily="34" charset="0"/>
              </a:rPr>
              <a:t>D</a:t>
            </a: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Characteristics: C000 0080</a:t>
            </a:r>
            <a:endParaRPr lang="en-US" sz="3000" b="1">
              <a:latin typeface="Arial" panose="020B0604020202020204" pitchFamily="34" charset="0"/>
              <a:cs typeface="Arial" panose="020B0604020202020204" pitchFamily="34" charset="0"/>
            </a:endParaRPr>
          </a:p>
        </p:txBody>
      </p:sp>
      <p:sp>
        <p:nvSpPr>
          <p:cNvPr id="62" name="矩形 61"/>
          <p:cNvSpPr/>
          <p:nvPr>
            <p:custDataLst>
              <p:tags r:id="rId63"/>
            </p:custDataLst>
          </p:nvPr>
        </p:nvSpPr>
        <p:spPr>
          <a:xfrm>
            <a:off x="4463415" y="1775460"/>
            <a:ext cx="187706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矩形 62"/>
          <p:cNvSpPr/>
          <p:nvPr>
            <p:custDataLst>
              <p:tags r:id="rId64"/>
            </p:custDataLst>
          </p:nvPr>
        </p:nvSpPr>
        <p:spPr>
          <a:xfrm>
            <a:off x="1188085" y="3540125"/>
            <a:ext cx="1075563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2600" b="1">
                <a:latin typeface="Arial" panose="020B0604020202020204" pitchFamily="34" charset="0"/>
                <a:cs typeface="Arial" panose="020B0604020202020204" pitchFamily="34" charset="0"/>
              </a:rPr>
              <a:t>BYTE</a:t>
            </a:r>
            <a:r>
              <a:rPr lang="en-US" sz="2600" b="1">
                <a:latin typeface="Arial" panose="020B0604020202020204" pitchFamily="34" charset="0"/>
                <a:cs typeface="Arial" panose="020B0604020202020204" pitchFamily="34" charset="0"/>
              </a:rPr>
              <a:t> Name[IMAGE_SIZEOF_SHORT_NAME]: 2E69 6461 7461 0000</a:t>
            </a:r>
            <a:endParaRPr lang="en-US" sz="2600" b="1">
              <a:latin typeface="Arial" panose="020B0604020202020204" pitchFamily="34" charset="0"/>
              <a:cs typeface="Arial" panose="020B0604020202020204" pitchFamily="34" charset="0"/>
            </a:endParaRPr>
          </a:p>
        </p:txBody>
      </p:sp>
      <p:sp>
        <p:nvSpPr>
          <p:cNvPr id="64" name="矩形 63"/>
          <p:cNvSpPr/>
          <p:nvPr>
            <p:custDataLst>
              <p:tags r:id="rId65"/>
            </p:custDataLst>
          </p:nvPr>
        </p:nvSpPr>
        <p:spPr>
          <a:xfrm>
            <a:off x="2531745" y="1976120"/>
            <a:ext cx="9283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矩形 64"/>
          <p:cNvSpPr/>
          <p:nvPr>
            <p:custDataLst>
              <p:tags r:id="rId66"/>
            </p:custDataLst>
          </p:nvPr>
        </p:nvSpPr>
        <p:spPr>
          <a:xfrm>
            <a:off x="5932170" y="3667125"/>
            <a:ext cx="617347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latin typeface="Arial" panose="020B0604020202020204" pitchFamily="34" charset="0"/>
                <a:cs typeface="Arial" panose="020B0604020202020204" pitchFamily="34" charset="0"/>
              </a:rPr>
              <a:t>D</a:t>
            </a: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VirtualSize: 0000 07DC</a:t>
            </a:r>
            <a:endParaRPr lang="en-US" sz="3000" b="1">
              <a:latin typeface="Arial" panose="020B0604020202020204" pitchFamily="34" charset="0"/>
              <a:cs typeface="Arial" panose="020B0604020202020204" pitchFamily="34" charset="0"/>
            </a:endParaRPr>
          </a:p>
        </p:txBody>
      </p:sp>
      <p:sp>
        <p:nvSpPr>
          <p:cNvPr id="66" name="矩形 65"/>
          <p:cNvSpPr/>
          <p:nvPr>
            <p:custDataLst>
              <p:tags r:id="rId67"/>
            </p:custDataLst>
          </p:nvPr>
        </p:nvSpPr>
        <p:spPr>
          <a:xfrm>
            <a:off x="3490595" y="1976120"/>
            <a:ext cx="9283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矩形 66"/>
          <p:cNvSpPr/>
          <p:nvPr>
            <p:custDataLst>
              <p:tags r:id="rId68"/>
            </p:custDataLst>
          </p:nvPr>
        </p:nvSpPr>
        <p:spPr>
          <a:xfrm>
            <a:off x="5372735" y="3540125"/>
            <a:ext cx="652272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latin typeface="Arial" panose="020B0604020202020204" pitchFamily="34" charset="0"/>
                <a:cs typeface="Arial" panose="020B0604020202020204" pitchFamily="34" charset="0"/>
              </a:rPr>
              <a:t>D</a:t>
            </a: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VirtualAddress: 0000 8000</a:t>
            </a:r>
            <a:endParaRPr lang="en-US" sz="3000" b="1">
              <a:latin typeface="Arial" panose="020B0604020202020204" pitchFamily="34" charset="0"/>
              <a:cs typeface="Arial" panose="020B0604020202020204" pitchFamily="34" charset="0"/>
            </a:endParaRPr>
          </a:p>
        </p:txBody>
      </p:sp>
      <p:sp>
        <p:nvSpPr>
          <p:cNvPr id="68" name="矩形 67"/>
          <p:cNvSpPr/>
          <p:nvPr>
            <p:custDataLst>
              <p:tags r:id="rId69"/>
            </p:custDataLst>
          </p:nvPr>
        </p:nvSpPr>
        <p:spPr>
          <a:xfrm>
            <a:off x="4463415" y="1976120"/>
            <a:ext cx="9283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矩形 68"/>
          <p:cNvSpPr/>
          <p:nvPr>
            <p:custDataLst>
              <p:tags r:id="rId70"/>
            </p:custDataLst>
          </p:nvPr>
        </p:nvSpPr>
        <p:spPr>
          <a:xfrm>
            <a:off x="5375275" y="3540125"/>
            <a:ext cx="652272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latin typeface="Arial" panose="020B0604020202020204" pitchFamily="34" charset="0"/>
                <a:cs typeface="Arial" panose="020B0604020202020204" pitchFamily="34" charset="0"/>
              </a:rPr>
              <a:t>D</a:t>
            </a: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SizeOfRawData:0000 0800</a:t>
            </a:r>
            <a:endParaRPr lang="en-US" sz="3000" b="1">
              <a:latin typeface="Arial" panose="020B0604020202020204" pitchFamily="34" charset="0"/>
              <a:cs typeface="Arial" panose="020B0604020202020204" pitchFamily="34" charset="0"/>
            </a:endParaRPr>
          </a:p>
        </p:txBody>
      </p:sp>
      <p:sp>
        <p:nvSpPr>
          <p:cNvPr id="70" name="矩形 69"/>
          <p:cNvSpPr/>
          <p:nvPr>
            <p:custDataLst>
              <p:tags r:id="rId71"/>
            </p:custDataLst>
          </p:nvPr>
        </p:nvSpPr>
        <p:spPr>
          <a:xfrm>
            <a:off x="5412105" y="1976120"/>
            <a:ext cx="9283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矩形 70"/>
          <p:cNvSpPr/>
          <p:nvPr>
            <p:custDataLst>
              <p:tags r:id="rId72"/>
            </p:custDataLst>
          </p:nvPr>
        </p:nvSpPr>
        <p:spPr>
          <a:xfrm>
            <a:off x="4639310" y="3540125"/>
            <a:ext cx="725551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latin typeface="Arial" panose="020B0604020202020204" pitchFamily="34" charset="0"/>
                <a:cs typeface="Arial" panose="020B0604020202020204" pitchFamily="34" charset="0"/>
              </a:rPr>
              <a:t>D</a:t>
            </a: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PointerToRawData:0000 3400</a:t>
            </a:r>
            <a:endParaRPr lang="en-US" sz="3000" b="1">
              <a:latin typeface="Arial" panose="020B0604020202020204" pitchFamily="34" charset="0"/>
              <a:cs typeface="Arial" panose="020B0604020202020204" pitchFamily="34" charset="0"/>
            </a:endParaRPr>
          </a:p>
        </p:txBody>
      </p:sp>
      <p:sp>
        <p:nvSpPr>
          <p:cNvPr id="72" name="矩形 71"/>
          <p:cNvSpPr/>
          <p:nvPr>
            <p:custDataLst>
              <p:tags r:id="rId73"/>
            </p:custDataLst>
          </p:nvPr>
        </p:nvSpPr>
        <p:spPr>
          <a:xfrm>
            <a:off x="2531745" y="2169795"/>
            <a:ext cx="9283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矩形 72"/>
          <p:cNvSpPr/>
          <p:nvPr>
            <p:custDataLst>
              <p:tags r:id="rId74"/>
            </p:custDataLst>
          </p:nvPr>
        </p:nvSpPr>
        <p:spPr>
          <a:xfrm>
            <a:off x="4222115" y="3540125"/>
            <a:ext cx="772160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latin typeface="Arial" panose="020B0604020202020204" pitchFamily="34" charset="0"/>
                <a:cs typeface="Arial" panose="020B0604020202020204" pitchFamily="34" charset="0"/>
              </a:rPr>
              <a:t>D</a:t>
            </a: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PointerToRelocations:0000 0000</a:t>
            </a:r>
            <a:endParaRPr lang="en-US" sz="3000" b="1">
              <a:latin typeface="Arial" panose="020B0604020202020204" pitchFamily="34" charset="0"/>
              <a:cs typeface="Arial" panose="020B0604020202020204" pitchFamily="34" charset="0"/>
            </a:endParaRPr>
          </a:p>
        </p:txBody>
      </p:sp>
      <p:sp>
        <p:nvSpPr>
          <p:cNvPr id="74" name="矩形 73"/>
          <p:cNvSpPr/>
          <p:nvPr>
            <p:custDataLst>
              <p:tags r:id="rId75"/>
            </p:custDataLst>
          </p:nvPr>
        </p:nvSpPr>
        <p:spPr>
          <a:xfrm>
            <a:off x="3490595" y="2169795"/>
            <a:ext cx="9283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矩形 74"/>
          <p:cNvSpPr/>
          <p:nvPr>
            <p:custDataLst>
              <p:tags r:id="rId76"/>
            </p:custDataLst>
          </p:nvPr>
        </p:nvSpPr>
        <p:spPr>
          <a:xfrm>
            <a:off x="3843655" y="3540125"/>
            <a:ext cx="8146415"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latin typeface="Arial" panose="020B0604020202020204" pitchFamily="34" charset="0"/>
                <a:cs typeface="Arial" panose="020B0604020202020204" pitchFamily="34" charset="0"/>
              </a:rPr>
              <a:t>D</a:t>
            </a: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PointerToLinenumbers:0000 0000</a:t>
            </a:r>
            <a:endParaRPr lang="en-US" sz="3000" b="1">
              <a:latin typeface="Arial" panose="020B0604020202020204" pitchFamily="34" charset="0"/>
              <a:cs typeface="Arial" panose="020B0604020202020204" pitchFamily="34" charset="0"/>
            </a:endParaRPr>
          </a:p>
        </p:txBody>
      </p:sp>
      <p:sp>
        <p:nvSpPr>
          <p:cNvPr id="76" name="矩形 75"/>
          <p:cNvSpPr/>
          <p:nvPr>
            <p:custDataLst>
              <p:tags r:id="rId77"/>
            </p:custDataLst>
          </p:nvPr>
        </p:nvSpPr>
        <p:spPr>
          <a:xfrm>
            <a:off x="4463415" y="2169795"/>
            <a:ext cx="440055"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矩形 76"/>
          <p:cNvSpPr/>
          <p:nvPr>
            <p:custDataLst>
              <p:tags r:id="rId78"/>
            </p:custDataLst>
          </p:nvPr>
        </p:nvSpPr>
        <p:spPr>
          <a:xfrm>
            <a:off x="5412740" y="3429000"/>
            <a:ext cx="664845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NumberOfRelocations: 0000</a:t>
            </a:r>
            <a:endParaRPr lang="en-US" sz="3000" b="1">
              <a:latin typeface="Arial" panose="020B0604020202020204" pitchFamily="34" charset="0"/>
              <a:cs typeface="Arial" panose="020B0604020202020204" pitchFamily="34" charset="0"/>
            </a:endParaRPr>
          </a:p>
        </p:txBody>
      </p:sp>
      <p:sp>
        <p:nvSpPr>
          <p:cNvPr id="78" name="矩形 77"/>
          <p:cNvSpPr/>
          <p:nvPr>
            <p:custDataLst>
              <p:tags r:id="rId79"/>
            </p:custDataLst>
          </p:nvPr>
        </p:nvSpPr>
        <p:spPr>
          <a:xfrm>
            <a:off x="4941570" y="2169795"/>
            <a:ext cx="440055"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 name="矩形 78"/>
          <p:cNvSpPr/>
          <p:nvPr>
            <p:custDataLst>
              <p:tags r:id="rId80"/>
            </p:custDataLst>
          </p:nvPr>
        </p:nvSpPr>
        <p:spPr>
          <a:xfrm>
            <a:off x="4973955" y="3429000"/>
            <a:ext cx="692404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NumberOfLinenumbers: 0000</a:t>
            </a:r>
            <a:endParaRPr lang="en-US" sz="3000" b="1">
              <a:latin typeface="Arial" panose="020B0604020202020204" pitchFamily="34" charset="0"/>
              <a:cs typeface="Arial" panose="020B0604020202020204" pitchFamily="34" charset="0"/>
            </a:endParaRPr>
          </a:p>
        </p:txBody>
      </p:sp>
      <p:sp>
        <p:nvSpPr>
          <p:cNvPr id="80" name="矩形 79"/>
          <p:cNvSpPr/>
          <p:nvPr>
            <p:custDataLst>
              <p:tags r:id="rId81"/>
            </p:custDataLst>
          </p:nvPr>
        </p:nvSpPr>
        <p:spPr>
          <a:xfrm>
            <a:off x="5412105" y="2169795"/>
            <a:ext cx="9283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矩形 80"/>
          <p:cNvSpPr/>
          <p:nvPr>
            <p:custDataLst>
              <p:tags r:id="rId82"/>
            </p:custDataLst>
          </p:nvPr>
        </p:nvSpPr>
        <p:spPr>
          <a:xfrm>
            <a:off x="4891405" y="3540125"/>
            <a:ext cx="692404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latin typeface="Arial" panose="020B0604020202020204" pitchFamily="34" charset="0"/>
                <a:cs typeface="Arial" panose="020B0604020202020204" pitchFamily="34" charset="0"/>
              </a:rPr>
              <a:t>D</a:t>
            </a: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Characteristics: C000 0040</a:t>
            </a:r>
            <a:endParaRPr lang="en-US" sz="3000" b="1">
              <a:latin typeface="Arial" panose="020B0604020202020204" pitchFamily="34" charset="0"/>
              <a:cs typeface="Arial" panose="020B0604020202020204" pitchFamily="34" charset="0"/>
            </a:endParaRPr>
          </a:p>
        </p:txBody>
      </p:sp>
      <p:sp>
        <p:nvSpPr>
          <p:cNvPr id="184" name="内容占位符 9"/>
          <p:cNvSpPr txBox="1"/>
          <p:nvPr>
            <p:custDataLst>
              <p:tags r:id="rId83"/>
            </p:custDataLst>
          </p:nvPr>
        </p:nvSpPr>
        <p:spPr>
          <a:xfrm>
            <a:off x="8037830" y="388620"/>
            <a:ext cx="3618230" cy="44196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600" b="1" kern="1200">
                <a:solidFill>
                  <a:srgbClr val="D1202F"/>
                </a:solidFill>
                <a:latin typeface="Arial" panose="020B0604020202020204" pitchFamily="34" charset="0"/>
                <a:ea typeface="Microsoft YaHei" panose="020B0503020204020204" pitchFamily="34" charset="-122"/>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b="1" kern="1200">
                <a:solidFill>
                  <a:schemeClr val="accent1"/>
                </a:solidFill>
                <a:latin typeface="+mj-ea"/>
                <a:ea typeface="+mj-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3600" b="1" i="0" u="none" strike="noStrike" kern="1200" cap="none" spc="0" normalizeH="0" baseline="0" noProof="0">
                <a:ln>
                  <a:noFill/>
                </a:ln>
                <a:solidFill>
                  <a:srgbClr val="D1202F"/>
                </a:solidFill>
                <a:effectLst/>
                <a:uLnTx/>
                <a:uFillTx/>
                <a:latin typeface="Arial" panose="020B0604020202020204" pitchFamily="34" charset="0"/>
                <a:ea typeface="Microsoft YaHei" panose="020B0503020204020204" pitchFamily="34" charset="-122"/>
                <a:cs typeface="+mn-cs"/>
              </a:rPr>
              <a:t>PE</a:t>
            </a:r>
            <a:endParaRPr kumimoji="0" lang="en-US" altLang="zh-CN" sz="3600" b="1" i="0" u="none" strike="noStrike" kern="1200" cap="none" spc="0" normalizeH="0" baseline="0" noProof="0" dirty="0">
              <a:ln>
                <a:noFill/>
              </a:ln>
              <a:solidFill>
                <a:srgbClr val="D1202F"/>
              </a:solidFill>
              <a:effectLst/>
              <a:uLnTx/>
              <a:uFillTx/>
              <a:latin typeface="Arial" panose="020B0604020202020204" pitchFamily="34" charset="0"/>
              <a:ea typeface="Microsoft YaHei" panose="020B0503020204020204" pitchFamily="34"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83"/>
                                        </p:tgtEl>
                                        <p:attrNameLst>
                                          <p:attrName>style.visibility</p:attrName>
                                        </p:attrNameLst>
                                      </p:cBhvr>
                                      <p:to>
                                        <p:strVal val="visible"/>
                                      </p:to>
                                    </p:set>
                                    <p:animEffect transition="in" filter="wipe(right)">
                                      <p:cBhvr>
                                        <p:cTn id="10" dur="500"/>
                                        <p:tgtEl>
                                          <p:spTgt spid="83"/>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xit" presetSubtype="4" fill="hold" grpId="2" nodeType="clickEffect">
                                  <p:stCondLst>
                                    <p:cond delay="0"/>
                                  </p:stCondLst>
                                  <p:childTnLst>
                                    <p:animEffect transition="out" filter="wipe(down)">
                                      <p:cBhvr>
                                        <p:cTn id="14" dur="500"/>
                                        <p:tgtEl>
                                          <p:spTgt spid="6"/>
                                        </p:tgtEl>
                                      </p:cBhvr>
                                    </p:animEffect>
                                    <p:set>
                                      <p:cBhvr>
                                        <p:cTn id="15" dur="1" fill="hold">
                                          <p:stCondLst>
                                            <p:cond delay="499"/>
                                          </p:stCondLst>
                                        </p:cTn>
                                        <p:tgtEl>
                                          <p:spTgt spid="6"/>
                                        </p:tgtEl>
                                        <p:attrNameLst>
                                          <p:attrName>style.visibility</p:attrName>
                                        </p:attrNameLst>
                                      </p:cBhvr>
                                      <p:to>
                                        <p:strVal val="hidden"/>
                                      </p:to>
                                    </p:set>
                                  </p:childTnLst>
                                </p:cTn>
                              </p:par>
                              <p:par>
                                <p:cTn id="16" presetID="22" presetClass="exit" presetSubtype="8" fill="hold" grpId="2" nodeType="withEffect">
                                  <p:stCondLst>
                                    <p:cond delay="0"/>
                                  </p:stCondLst>
                                  <p:childTnLst>
                                    <p:animEffect transition="out" filter="wipe(left)">
                                      <p:cBhvr>
                                        <p:cTn id="17" dur="500"/>
                                        <p:tgtEl>
                                          <p:spTgt spid="83"/>
                                        </p:tgtEl>
                                      </p:cBhvr>
                                    </p:animEffect>
                                    <p:set>
                                      <p:cBhvr>
                                        <p:cTn id="18" dur="1" fill="hold">
                                          <p:stCondLst>
                                            <p:cond delay="499"/>
                                          </p:stCondLst>
                                        </p:cTn>
                                        <p:tgtEl>
                                          <p:spTgt spid="83"/>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wipe(up)">
                                      <p:cBhvr>
                                        <p:cTn id="23" dur="500"/>
                                        <p:tgtEl>
                                          <p:spTgt spid="5"/>
                                        </p:tgtEl>
                                      </p:cBhvr>
                                    </p:animEffect>
                                  </p:childTnLst>
                                </p:cTn>
                              </p:par>
                              <p:par>
                                <p:cTn id="24" presetID="22" presetClass="entr" presetSubtype="2" fill="hold" grpId="0" nodeType="withEffect">
                                  <p:stCondLst>
                                    <p:cond delay="0"/>
                                  </p:stCondLst>
                                  <p:childTnLst>
                                    <p:set>
                                      <p:cBhvr>
                                        <p:cTn id="25" dur="1" fill="hold">
                                          <p:stCondLst>
                                            <p:cond delay="0"/>
                                          </p:stCondLst>
                                        </p:cTn>
                                        <p:tgtEl>
                                          <p:spTgt spid="101"/>
                                        </p:tgtEl>
                                        <p:attrNameLst>
                                          <p:attrName>style.visibility</p:attrName>
                                        </p:attrNameLst>
                                      </p:cBhvr>
                                      <p:to>
                                        <p:strVal val="visible"/>
                                      </p:to>
                                    </p:set>
                                    <p:animEffect transition="in" filter="wipe(right)">
                                      <p:cBhvr>
                                        <p:cTn id="26" dur="500"/>
                                        <p:tgtEl>
                                          <p:spTgt spid="101"/>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xit" presetSubtype="4" fill="hold" grpId="2" nodeType="clickEffect">
                                  <p:stCondLst>
                                    <p:cond delay="0"/>
                                  </p:stCondLst>
                                  <p:childTnLst>
                                    <p:animEffect transition="out" filter="wipe(down)">
                                      <p:cBhvr>
                                        <p:cTn id="30" dur="500"/>
                                        <p:tgtEl>
                                          <p:spTgt spid="5"/>
                                        </p:tgtEl>
                                      </p:cBhvr>
                                    </p:animEffect>
                                    <p:set>
                                      <p:cBhvr>
                                        <p:cTn id="31" dur="1" fill="hold">
                                          <p:stCondLst>
                                            <p:cond delay="499"/>
                                          </p:stCondLst>
                                        </p:cTn>
                                        <p:tgtEl>
                                          <p:spTgt spid="5"/>
                                        </p:tgtEl>
                                        <p:attrNameLst>
                                          <p:attrName>style.visibility</p:attrName>
                                        </p:attrNameLst>
                                      </p:cBhvr>
                                      <p:to>
                                        <p:strVal val="hidden"/>
                                      </p:to>
                                    </p:set>
                                  </p:childTnLst>
                                </p:cTn>
                              </p:par>
                              <p:par>
                                <p:cTn id="32" presetID="22" presetClass="exit" presetSubtype="8" fill="hold" grpId="2" nodeType="withEffect">
                                  <p:stCondLst>
                                    <p:cond delay="0"/>
                                  </p:stCondLst>
                                  <p:childTnLst>
                                    <p:animEffect transition="out" filter="wipe(left)">
                                      <p:cBhvr>
                                        <p:cTn id="33" dur="500"/>
                                        <p:tgtEl>
                                          <p:spTgt spid="101"/>
                                        </p:tgtEl>
                                      </p:cBhvr>
                                    </p:animEffect>
                                    <p:set>
                                      <p:cBhvr>
                                        <p:cTn id="34" dur="1" fill="hold">
                                          <p:stCondLst>
                                            <p:cond delay="499"/>
                                          </p:stCondLst>
                                        </p:cTn>
                                        <p:tgtEl>
                                          <p:spTgt spid="101"/>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22" presetClass="entr" presetSubtype="1" fill="hold" grpId="0" nodeType="clickEffect">
                                  <p:stCondLst>
                                    <p:cond delay="0"/>
                                  </p:stCondLst>
                                  <p:childTnLst>
                                    <p:set>
                                      <p:cBhvr>
                                        <p:cTn id="38" dur="1" fill="hold">
                                          <p:stCondLst>
                                            <p:cond delay="0"/>
                                          </p:stCondLst>
                                        </p:cTn>
                                        <p:tgtEl>
                                          <p:spTgt spid="7"/>
                                        </p:tgtEl>
                                        <p:attrNameLst>
                                          <p:attrName>style.visibility</p:attrName>
                                        </p:attrNameLst>
                                      </p:cBhvr>
                                      <p:to>
                                        <p:strVal val="visible"/>
                                      </p:to>
                                    </p:set>
                                    <p:animEffect transition="in" filter="wipe(up)">
                                      <p:cBhvr>
                                        <p:cTn id="39" dur="500"/>
                                        <p:tgtEl>
                                          <p:spTgt spid="7"/>
                                        </p:tgtEl>
                                      </p:cBhvr>
                                    </p:animEffect>
                                  </p:childTnLst>
                                </p:cTn>
                              </p:par>
                              <p:par>
                                <p:cTn id="40" presetID="22" presetClass="entr" presetSubtype="2" fill="hold" grpId="0" nodeType="withEffect">
                                  <p:stCondLst>
                                    <p:cond delay="0"/>
                                  </p:stCondLst>
                                  <p:childTnLst>
                                    <p:set>
                                      <p:cBhvr>
                                        <p:cTn id="41" dur="1" fill="hold">
                                          <p:stCondLst>
                                            <p:cond delay="0"/>
                                          </p:stCondLst>
                                        </p:cTn>
                                        <p:tgtEl>
                                          <p:spTgt spid="8"/>
                                        </p:tgtEl>
                                        <p:attrNameLst>
                                          <p:attrName>style.visibility</p:attrName>
                                        </p:attrNameLst>
                                      </p:cBhvr>
                                      <p:to>
                                        <p:strVal val="visible"/>
                                      </p:to>
                                    </p:set>
                                    <p:animEffect transition="in" filter="wipe(right)">
                                      <p:cBhvr>
                                        <p:cTn id="42" dur="500"/>
                                        <p:tgtEl>
                                          <p:spTgt spid="8"/>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xit" presetSubtype="4" fill="hold" grpId="2" nodeType="clickEffect">
                                  <p:stCondLst>
                                    <p:cond delay="0"/>
                                  </p:stCondLst>
                                  <p:childTnLst>
                                    <p:animEffect transition="out" filter="wipe(down)">
                                      <p:cBhvr>
                                        <p:cTn id="46" dur="500"/>
                                        <p:tgtEl>
                                          <p:spTgt spid="7"/>
                                        </p:tgtEl>
                                      </p:cBhvr>
                                    </p:animEffect>
                                    <p:set>
                                      <p:cBhvr>
                                        <p:cTn id="47" dur="1" fill="hold">
                                          <p:stCondLst>
                                            <p:cond delay="499"/>
                                          </p:stCondLst>
                                        </p:cTn>
                                        <p:tgtEl>
                                          <p:spTgt spid="7"/>
                                        </p:tgtEl>
                                        <p:attrNameLst>
                                          <p:attrName>style.visibility</p:attrName>
                                        </p:attrNameLst>
                                      </p:cBhvr>
                                      <p:to>
                                        <p:strVal val="hidden"/>
                                      </p:to>
                                    </p:set>
                                  </p:childTnLst>
                                </p:cTn>
                              </p:par>
                              <p:par>
                                <p:cTn id="48" presetID="22" presetClass="exit" presetSubtype="8" fill="hold" grpId="2" nodeType="withEffect">
                                  <p:stCondLst>
                                    <p:cond delay="0"/>
                                  </p:stCondLst>
                                  <p:childTnLst>
                                    <p:animEffect transition="out" filter="wipe(left)">
                                      <p:cBhvr>
                                        <p:cTn id="49" dur="500"/>
                                        <p:tgtEl>
                                          <p:spTgt spid="8"/>
                                        </p:tgtEl>
                                      </p:cBhvr>
                                    </p:animEffect>
                                    <p:set>
                                      <p:cBhvr>
                                        <p:cTn id="50" dur="1" fill="hold">
                                          <p:stCondLst>
                                            <p:cond delay="499"/>
                                          </p:stCondLst>
                                        </p:cTn>
                                        <p:tgtEl>
                                          <p:spTgt spid="8"/>
                                        </p:tgtEl>
                                        <p:attrNameLst>
                                          <p:attrName>style.visibility</p:attrName>
                                        </p:attrNameLst>
                                      </p:cBhvr>
                                      <p:to>
                                        <p:strVal val="hidden"/>
                                      </p:to>
                                    </p:set>
                                  </p:childTnLst>
                                </p:cTn>
                              </p:par>
                            </p:childTnLst>
                          </p:cTn>
                        </p:par>
                      </p:childTnLst>
                    </p:cTn>
                  </p:par>
                  <p:par>
                    <p:cTn id="51" fill="hold">
                      <p:stCondLst>
                        <p:cond delay="indefinite"/>
                      </p:stCondLst>
                      <p:childTnLst>
                        <p:par>
                          <p:cTn id="52" fill="hold">
                            <p:stCondLst>
                              <p:cond delay="0"/>
                            </p:stCondLst>
                            <p:childTnLst>
                              <p:par>
                                <p:cTn id="53" presetID="22" presetClass="entr" presetSubtype="1" fill="hold" grpId="0" nodeType="clickEffect">
                                  <p:stCondLst>
                                    <p:cond delay="0"/>
                                  </p:stCondLst>
                                  <p:childTnLst>
                                    <p:set>
                                      <p:cBhvr>
                                        <p:cTn id="54" dur="1" fill="hold">
                                          <p:stCondLst>
                                            <p:cond delay="0"/>
                                          </p:stCondLst>
                                        </p:cTn>
                                        <p:tgtEl>
                                          <p:spTgt spid="9"/>
                                        </p:tgtEl>
                                        <p:attrNameLst>
                                          <p:attrName>style.visibility</p:attrName>
                                        </p:attrNameLst>
                                      </p:cBhvr>
                                      <p:to>
                                        <p:strVal val="visible"/>
                                      </p:to>
                                    </p:set>
                                    <p:animEffect transition="in" filter="wipe(up)">
                                      <p:cBhvr>
                                        <p:cTn id="55" dur="500"/>
                                        <p:tgtEl>
                                          <p:spTgt spid="9"/>
                                        </p:tgtEl>
                                      </p:cBhvr>
                                    </p:animEffect>
                                  </p:childTnLst>
                                </p:cTn>
                              </p:par>
                              <p:par>
                                <p:cTn id="56" presetID="22" presetClass="entr" presetSubtype="2" fill="hold" grpId="0" nodeType="withEffect">
                                  <p:stCondLst>
                                    <p:cond delay="0"/>
                                  </p:stCondLst>
                                  <p:childTnLst>
                                    <p:set>
                                      <p:cBhvr>
                                        <p:cTn id="57" dur="1" fill="hold">
                                          <p:stCondLst>
                                            <p:cond delay="0"/>
                                          </p:stCondLst>
                                        </p:cTn>
                                        <p:tgtEl>
                                          <p:spTgt spid="10"/>
                                        </p:tgtEl>
                                        <p:attrNameLst>
                                          <p:attrName>style.visibility</p:attrName>
                                        </p:attrNameLst>
                                      </p:cBhvr>
                                      <p:to>
                                        <p:strVal val="visible"/>
                                      </p:to>
                                    </p:set>
                                    <p:animEffect transition="in" filter="wipe(right)">
                                      <p:cBhvr>
                                        <p:cTn id="58" dur="500"/>
                                        <p:tgtEl>
                                          <p:spTgt spid="10"/>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xit" presetSubtype="4" fill="hold" grpId="2" nodeType="clickEffect">
                                  <p:stCondLst>
                                    <p:cond delay="0"/>
                                  </p:stCondLst>
                                  <p:childTnLst>
                                    <p:animEffect transition="out" filter="wipe(down)">
                                      <p:cBhvr>
                                        <p:cTn id="62" dur="500"/>
                                        <p:tgtEl>
                                          <p:spTgt spid="9"/>
                                        </p:tgtEl>
                                      </p:cBhvr>
                                    </p:animEffect>
                                    <p:set>
                                      <p:cBhvr>
                                        <p:cTn id="63" dur="1" fill="hold">
                                          <p:stCondLst>
                                            <p:cond delay="499"/>
                                          </p:stCondLst>
                                        </p:cTn>
                                        <p:tgtEl>
                                          <p:spTgt spid="9"/>
                                        </p:tgtEl>
                                        <p:attrNameLst>
                                          <p:attrName>style.visibility</p:attrName>
                                        </p:attrNameLst>
                                      </p:cBhvr>
                                      <p:to>
                                        <p:strVal val="hidden"/>
                                      </p:to>
                                    </p:set>
                                  </p:childTnLst>
                                </p:cTn>
                              </p:par>
                              <p:par>
                                <p:cTn id="64" presetID="22" presetClass="exit" presetSubtype="8" fill="hold" grpId="2" nodeType="withEffect">
                                  <p:stCondLst>
                                    <p:cond delay="0"/>
                                  </p:stCondLst>
                                  <p:childTnLst>
                                    <p:animEffect transition="out" filter="wipe(left)">
                                      <p:cBhvr>
                                        <p:cTn id="65" dur="500"/>
                                        <p:tgtEl>
                                          <p:spTgt spid="10"/>
                                        </p:tgtEl>
                                      </p:cBhvr>
                                    </p:animEffect>
                                    <p:set>
                                      <p:cBhvr>
                                        <p:cTn id="66" dur="1" fill="hold">
                                          <p:stCondLst>
                                            <p:cond delay="499"/>
                                          </p:stCondLst>
                                        </p:cTn>
                                        <p:tgtEl>
                                          <p:spTgt spid="10"/>
                                        </p:tgtEl>
                                        <p:attrNameLst>
                                          <p:attrName>style.visibility</p:attrName>
                                        </p:attrNameLst>
                                      </p:cBhvr>
                                      <p:to>
                                        <p:strVal val="hidden"/>
                                      </p:to>
                                    </p:set>
                                  </p:childTnLst>
                                </p:cTn>
                              </p:par>
                            </p:childTnLst>
                          </p:cTn>
                        </p:par>
                      </p:childTnLst>
                    </p:cTn>
                  </p:par>
                  <p:par>
                    <p:cTn id="67" fill="hold">
                      <p:stCondLst>
                        <p:cond delay="indefinite"/>
                      </p:stCondLst>
                      <p:childTnLst>
                        <p:par>
                          <p:cTn id="68" fill="hold">
                            <p:stCondLst>
                              <p:cond delay="0"/>
                            </p:stCondLst>
                            <p:childTnLst>
                              <p:par>
                                <p:cTn id="69" presetID="22" presetClass="entr" presetSubtype="1" fill="hold" grpId="0" nodeType="clickEffect">
                                  <p:stCondLst>
                                    <p:cond delay="0"/>
                                  </p:stCondLst>
                                  <p:childTnLst>
                                    <p:set>
                                      <p:cBhvr>
                                        <p:cTn id="70" dur="1" fill="hold">
                                          <p:stCondLst>
                                            <p:cond delay="0"/>
                                          </p:stCondLst>
                                        </p:cTn>
                                        <p:tgtEl>
                                          <p:spTgt spid="11"/>
                                        </p:tgtEl>
                                        <p:attrNameLst>
                                          <p:attrName>style.visibility</p:attrName>
                                        </p:attrNameLst>
                                      </p:cBhvr>
                                      <p:to>
                                        <p:strVal val="visible"/>
                                      </p:to>
                                    </p:set>
                                    <p:animEffect transition="in" filter="wipe(up)">
                                      <p:cBhvr>
                                        <p:cTn id="71" dur="500"/>
                                        <p:tgtEl>
                                          <p:spTgt spid="11"/>
                                        </p:tgtEl>
                                      </p:cBhvr>
                                    </p:animEffect>
                                  </p:childTnLst>
                                </p:cTn>
                              </p:par>
                              <p:par>
                                <p:cTn id="72" presetID="22" presetClass="entr" presetSubtype="2" fill="hold" grpId="0" nodeType="withEffect">
                                  <p:stCondLst>
                                    <p:cond delay="0"/>
                                  </p:stCondLst>
                                  <p:childTnLst>
                                    <p:set>
                                      <p:cBhvr>
                                        <p:cTn id="73" dur="1" fill="hold">
                                          <p:stCondLst>
                                            <p:cond delay="0"/>
                                          </p:stCondLst>
                                        </p:cTn>
                                        <p:tgtEl>
                                          <p:spTgt spid="12"/>
                                        </p:tgtEl>
                                        <p:attrNameLst>
                                          <p:attrName>style.visibility</p:attrName>
                                        </p:attrNameLst>
                                      </p:cBhvr>
                                      <p:to>
                                        <p:strVal val="visible"/>
                                      </p:to>
                                    </p:set>
                                    <p:animEffect transition="in" filter="wipe(right)">
                                      <p:cBhvr>
                                        <p:cTn id="74" dur="500"/>
                                        <p:tgtEl>
                                          <p:spTgt spid="12"/>
                                        </p:tgtEl>
                                      </p:cBhvr>
                                    </p:animEffect>
                                  </p:childTnLst>
                                </p:cTn>
                              </p:par>
                            </p:childTnLst>
                          </p:cTn>
                        </p:par>
                      </p:childTnLst>
                    </p:cTn>
                  </p:par>
                  <p:par>
                    <p:cTn id="75" fill="hold">
                      <p:stCondLst>
                        <p:cond delay="indefinite"/>
                      </p:stCondLst>
                      <p:childTnLst>
                        <p:par>
                          <p:cTn id="76" fill="hold">
                            <p:stCondLst>
                              <p:cond delay="0"/>
                            </p:stCondLst>
                            <p:childTnLst>
                              <p:par>
                                <p:cTn id="77" presetID="22" presetClass="exit" presetSubtype="4" fill="hold" grpId="2" nodeType="clickEffect">
                                  <p:stCondLst>
                                    <p:cond delay="0"/>
                                  </p:stCondLst>
                                  <p:childTnLst>
                                    <p:animEffect transition="out" filter="wipe(down)">
                                      <p:cBhvr>
                                        <p:cTn id="78" dur="500"/>
                                        <p:tgtEl>
                                          <p:spTgt spid="11"/>
                                        </p:tgtEl>
                                      </p:cBhvr>
                                    </p:animEffect>
                                    <p:set>
                                      <p:cBhvr>
                                        <p:cTn id="79" dur="1" fill="hold">
                                          <p:stCondLst>
                                            <p:cond delay="499"/>
                                          </p:stCondLst>
                                        </p:cTn>
                                        <p:tgtEl>
                                          <p:spTgt spid="11"/>
                                        </p:tgtEl>
                                        <p:attrNameLst>
                                          <p:attrName>style.visibility</p:attrName>
                                        </p:attrNameLst>
                                      </p:cBhvr>
                                      <p:to>
                                        <p:strVal val="hidden"/>
                                      </p:to>
                                    </p:set>
                                  </p:childTnLst>
                                </p:cTn>
                              </p:par>
                              <p:par>
                                <p:cTn id="80" presetID="22" presetClass="exit" presetSubtype="8" fill="hold" grpId="2" nodeType="withEffect">
                                  <p:stCondLst>
                                    <p:cond delay="0"/>
                                  </p:stCondLst>
                                  <p:childTnLst>
                                    <p:animEffect transition="out" filter="wipe(left)">
                                      <p:cBhvr>
                                        <p:cTn id="81" dur="500"/>
                                        <p:tgtEl>
                                          <p:spTgt spid="12"/>
                                        </p:tgtEl>
                                      </p:cBhvr>
                                    </p:animEffect>
                                    <p:set>
                                      <p:cBhvr>
                                        <p:cTn id="82" dur="1" fill="hold">
                                          <p:stCondLst>
                                            <p:cond delay="499"/>
                                          </p:stCondLst>
                                        </p:cTn>
                                        <p:tgtEl>
                                          <p:spTgt spid="12"/>
                                        </p:tgtEl>
                                        <p:attrNameLst>
                                          <p:attrName>style.visibility</p:attrName>
                                        </p:attrNameLst>
                                      </p:cBhvr>
                                      <p:to>
                                        <p:strVal val="hidden"/>
                                      </p:to>
                                    </p:set>
                                  </p:childTnLst>
                                </p:cTn>
                              </p:par>
                            </p:childTnLst>
                          </p:cTn>
                        </p:par>
                      </p:childTnLst>
                    </p:cTn>
                  </p:par>
                  <p:par>
                    <p:cTn id="83" fill="hold">
                      <p:stCondLst>
                        <p:cond delay="indefinite"/>
                      </p:stCondLst>
                      <p:childTnLst>
                        <p:par>
                          <p:cTn id="84" fill="hold">
                            <p:stCondLst>
                              <p:cond delay="0"/>
                            </p:stCondLst>
                            <p:childTnLst>
                              <p:par>
                                <p:cTn id="85" presetID="22" presetClass="entr" presetSubtype="1" fill="hold" grpId="0" nodeType="clickEffect">
                                  <p:stCondLst>
                                    <p:cond delay="0"/>
                                  </p:stCondLst>
                                  <p:childTnLst>
                                    <p:set>
                                      <p:cBhvr>
                                        <p:cTn id="86" dur="1" fill="hold">
                                          <p:stCondLst>
                                            <p:cond delay="0"/>
                                          </p:stCondLst>
                                        </p:cTn>
                                        <p:tgtEl>
                                          <p:spTgt spid="13"/>
                                        </p:tgtEl>
                                        <p:attrNameLst>
                                          <p:attrName>style.visibility</p:attrName>
                                        </p:attrNameLst>
                                      </p:cBhvr>
                                      <p:to>
                                        <p:strVal val="visible"/>
                                      </p:to>
                                    </p:set>
                                    <p:animEffect transition="in" filter="wipe(up)">
                                      <p:cBhvr>
                                        <p:cTn id="87" dur="500"/>
                                        <p:tgtEl>
                                          <p:spTgt spid="13"/>
                                        </p:tgtEl>
                                      </p:cBhvr>
                                    </p:animEffect>
                                  </p:childTnLst>
                                </p:cTn>
                              </p:par>
                              <p:par>
                                <p:cTn id="88" presetID="22" presetClass="entr" presetSubtype="2" fill="hold" grpId="0" nodeType="withEffect">
                                  <p:stCondLst>
                                    <p:cond delay="0"/>
                                  </p:stCondLst>
                                  <p:childTnLst>
                                    <p:set>
                                      <p:cBhvr>
                                        <p:cTn id="89" dur="1" fill="hold">
                                          <p:stCondLst>
                                            <p:cond delay="0"/>
                                          </p:stCondLst>
                                        </p:cTn>
                                        <p:tgtEl>
                                          <p:spTgt spid="14"/>
                                        </p:tgtEl>
                                        <p:attrNameLst>
                                          <p:attrName>style.visibility</p:attrName>
                                        </p:attrNameLst>
                                      </p:cBhvr>
                                      <p:to>
                                        <p:strVal val="visible"/>
                                      </p:to>
                                    </p:set>
                                    <p:animEffect transition="in" filter="wipe(right)">
                                      <p:cBhvr>
                                        <p:cTn id="90" dur="500"/>
                                        <p:tgtEl>
                                          <p:spTgt spid="14"/>
                                        </p:tgtEl>
                                      </p:cBhvr>
                                    </p:animEffect>
                                  </p:childTnLst>
                                </p:cTn>
                              </p:par>
                            </p:childTnLst>
                          </p:cTn>
                        </p:par>
                      </p:childTnLst>
                    </p:cTn>
                  </p:par>
                  <p:par>
                    <p:cTn id="91" fill="hold">
                      <p:stCondLst>
                        <p:cond delay="indefinite"/>
                      </p:stCondLst>
                      <p:childTnLst>
                        <p:par>
                          <p:cTn id="92" fill="hold">
                            <p:stCondLst>
                              <p:cond delay="0"/>
                            </p:stCondLst>
                            <p:childTnLst>
                              <p:par>
                                <p:cTn id="93" presetID="22" presetClass="exit" presetSubtype="4" fill="hold" grpId="2" nodeType="clickEffect">
                                  <p:stCondLst>
                                    <p:cond delay="0"/>
                                  </p:stCondLst>
                                  <p:childTnLst>
                                    <p:animEffect transition="out" filter="wipe(down)">
                                      <p:cBhvr>
                                        <p:cTn id="94" dur="500"/>
                                        <p:tgtEl>
                                          <p:spTgt spid="13"/>
                                        </p:tgtEl>
                                      </p:cBhvr>
                                    </p:animEffect>
                                    <p:set>
                                      <p:cBhvr>
                                        <p:cTn id="95" dur="1" fill="hold">
                                          <p:stCondLst>
                                            <p:cond delay="499"/>
                                          </p:stCondLst>
                                        </p:cTn>
                                        <p:tgtEl>
                                          <p:spTgt spid="13"/>
                                        </p:tgtEl>
                                        <p:attrNameLst>
                                          <p:attrName>style.visibility</p:attrName>
                                        </p:attrNameLst>
                                      </p:cBhvr>
                                      <p:to>
                                        <p:strVal val="hidden"/>
                                      </p:to>
                                    </p:set>
                                  </p:childTnLst>
                                </p:cTn>
                              </p:par>
                              <p:par>
                                <p:cTn id="96" presetID="22" presetClass="exit" presetSubtype="8" fill="hold" grpId="2" nodeType="withEffect">
                                  <p:stCondLst>
                                    <p:cond delay="0"/>
                                  </p:stCondLst>
                                  <p:childTnLst>
                                    <p:animEffect transition="out" filter="wipe(left)">
                                      <p:cBhvr>
                                        <p:cTn id="97" dur="500"/>
                                        <p:tgtEl>
                                          <p:spTgt spid="14"/>
                                        </p:tgtEl>
                                      </p:cBhvr>
                                    </p:animEffect>
                                    <p:set>
                                      <p:cBhvr>
                                        <p:cTn id="98" dur="1" fill="hold">
                                          <p:stCondLst>
                                            <p:cond delay="499"/>
                                          </p:stCondLst>
                                        </p:cTn>
                                        <p:tgtEl>
                                          <p:spTgt spid="14"/>
                                        </p:tgtEl>
                                        <p:attrNameLst>
                                          <p:attrName>style.visibility</p:attrName>
                                        </p:attrNameLst>
                                      </p:cBhvr>
                                      <p:to>
                                        <p:strVal val="hidden"/>
                                      </p:to>
                                    </p:set>
                                  </p:childTnLst>
                                </p:cTn>
                              </p:par>
                            </p:childTnLst>
                          </p:cTn>
                        </p:par>
                      </p:childTnLst>
                    </p:cTn>
                  </p:par>
                  <p:par>
                    <p:cTn id="99" fill="hold">
                      <p:stCondLst>
                        <p:cond delay="indefinite"/>
                      </p:stCondLst>
                      <p:childTnLst>
                        <p:par>
                          <p:cTn id="100" fill="hold">
                            <p:stCondLst>
                              <p:cond delay="0"/>
                            </p:stCondLst>
                            <p:childTnLst>
                              <p:par>
                                <p:cTn id="101" presetID="22" presetClass="entr" presetSubtype="1" fill="hold" grpId="0" nodeType="clickEffect">
                                  <p:stCondLst>
                                    <p:cond delay="0"/>
                                  </p:stCondLst>
                                  <p:childTnLst>
                                    <p:set>
                                      <p:cBhvr>
                                        <p:cTn id="102" dur="1" fill="hold">
                                          <p:stCondLst>
                                            <p:cond delay="0"/>
                                          </p:stCondLst>
                                        </p:cTn>
                                        <p:tgtEl>
                                          <p:spTgt spid="3"/>
                                        </p:tgtEl>
                                        <p:attrNameLst>
                                          <p:attrName>style.visibility</p:attrName>
                                        </p:attrNameLst>
                                      </p:cBhvr>
                                      <p:to>
                                        <p:strVal val="visible"/>
                                      </p:to>
                                    </p:set>
                                    <p:animEffect transition="in" filter="wipe(up)">
                                      <p:cBhvr>
                                        <p:cTn id="103" dur="500"/>
                                        <p:tgtEl>
                                          <p:spTgt spid="3"/>
                                        </p:tgtEl>
                                      </p:cBhvr>
                                    </p:animEffect>
                                  </p:childTnLst>
                                </p:cTn>
                              </p:par>
                              <p:par>
                                <p:cTn id="104" presetID="22" presetClass="entr" presetSubtype="2" fill="hold" grpId="0" nodeType="withEffect">
                                  <p:stCondLst>
                                    <p:cond delay="0"/>
                                  </p:stCondLst>
                                  <p:childTnLst>
                                    <p:set>
                                      <p:cBhvr>
                                        <p:cTn id="105" dur="1" fill="hold">
                                          <p:stCondLst>
                                            <p:cond delay="0"/>
                                          </p:stCondLst>
                                        </p:cTn>
                                        <p:tgtEl>
                                          <p:spTgt spid="15"/>
                                        </p:tgtEl>
                                        <p:attrNameLst>
                                          <p:attrName>style.visibility</p:attrName>
                                        </p:attrNameLst>
                                      </p:cBhvr>
                                      <p:to>
                                        <p:strVal val="visible"/>
                                      </p:to>
                                    </p:set>
                                    <p:animEffect transition="in" filter="wipe(right)">
                                      <p:cBhvr>
                                        <p:cTn id="106" dur="500"/>
                                        <p:tgtEl>
                                          <p:spTgt spid="15"/>
                                        </p:tgtEl>
                                      </p:cBhvr>
                                    </p:animEffect>
                                  </p:childTnLst>
                                </p:cTn>
                              </p:par>
                            </p:childTnLst>
                          </p:cTn>
                        </p:par>
                      </p:childTnLst>
                    </p:cTn>
                  </p:par>
                  <p:par>
                    <p:cTn id="107" fill="hold">
                      <p:stCondLst>
                        <p:cond delay="indefinite"/>
                      </p:stCondLst>
                      <p:childTnLst>
                        <p:par>
                          <p:cTn id="108" fill="hold">
                            <p:stCondLst>
                              <p:cond delay="0"/>
                            </p:stCondLst>
                            <p:childTnLst>
                              <p:par>
                                <p:cTn id="109" presetID="22" presetClass="exit" presetSubtype="4" fill="hold" grpId="2" nodeType="clickEffect">
                                  <p:stCondLst>
                                    <p:cond delay="0"/>
                                  </p:stCondLst>
                                  <p:childTnLst>
                                    <p:animEffect transition="out" filter="wipe(down)">
                                      <p:cBhvr>
                                        <p:cTn id="110" dur="500"/>
                                        <p:tgtEl>
                                          <p:spTgt spid="3"/>
                                        </p:tgtEl>
                                      </p:cBhvr>
                                    </p:animEffect>
                                    <p:set>
                                      <p:cBhvr>
                                        <p:cTn id="111" dur="1" fill="hold">
                                          <p:stCondLst>
                                            <p:cond delay="499"/>
                                          </p:stCondLst>
                                        </p:cTn>
                                        <p:tgtEl>
                                          <p:spTgt spid="3"/>
                                        </p:tgtEl>
                                        <p:attrNameLst>
                                          <p:attrName>style.visibility</p:attrName>
                                        </p:attrNameLst>
                                      </p:cBhvr>
                                      <p:to>
                                        <p:strVal val="hidden"/>
                                      </p:to>
                                    </p:set>
                                  </p:childTnLst>
                                </p:cTn>
                              </p:par>
                              <p:par>
                                <p:cTn id="112" presetID="22" presetClass="exit" presetSubtype="8" fill="hold" grpId="2" nodeType="withEffect">
                                  <p:stCondLst>
                                    <p:cond delay="0"/>
                                  </p:stCondLst>
                                  <p:childTnLst>
                                    <p:animEffect transition="out" filter="wipe(left)">
                                      <p:cBhvr>
                                        <p:cTn id="113" dur="500"/>
                                        <p:tgtEl>
                                          <p:spTgt spid="15"/>
                                        </p:tgtEl>
                                      </p:cBhvr>
                                    </p:animEffect>
                                    <p:set>
                                      <p:cBhvr>
                                        <p:cTn id="114" dur="1" fill="hold">
                                          <p:stCondLst>
                                            <p:cond delay="499"/>
                                          </p:stCondLst>
                                        </p:cTn>
                                        <p:tgtEl>
                                          <p:spTgt spid="15"/>
                                        </p:tgtEl>
                                        <p:attrNameLst>
                                          <p:attrName>style.visibility</p:attrName>
                                        </p:attrNameLst>
                                      </p:cBhvr>
                                      <p:to>
                                        <p:strVal val="hidden"/>
                                      </p:to>
                                    </p:set>
                                  </p:childTnLst>
                                </p:cTn>
                              </p:par>
                            </p:childTnLst>
                          </p:cTn>
                        </p:par>
                      </p:childTnLst>
                    </p:cTn>
                  </p:par>
                  <p:par>
                    <p:cTn id="115" fill="hold">
                      <p:stCondLst>
                        <p:cond delay="indefinite"/>
                      </p:stCondLst>
                      <p:childTnLst>
                        <p:par>
                          <p:cTn id="116" fill="hold">
                            <p:stCondLst>
                              <p:cond delay="0"/>
                            </p:stCondLst>
                            <p:childTnLst>
                              <p:par>
                                <p:cTn id="117" presetID="22" presetClass="entr" presetSubtype="1" fill="hold" grpId="0" nodeType="clickEffect">
                                  <p:stCondLst>
                                    <p:cond delay="0"/>
                                  </p:stCondLst>
                                  <p:childTnLst>
                                    <p:set>
                                      <p:cBhvr>
                                        <p:cTn id="118" dur="1" fill="hold">
                                          <p:stCondLst>
                                            <p:cond delay="0"/>
                                          </p:stCondLst>
                                        </p:cTn>
                                        <p:tgtEl>
                                          <p:spTgt spid="16"/>
                                        </p:tgtEl>
                                        <p:attrNameLst>
                                          <p:attrName>style.visibility</p:attrName>
                                        </p:attrNameLst>
                                      </p:cBhvr>
                                      <p:to>
                                        <p:strVal val="visible"/>
                                      </p:to>
                                    </p:set>
                                    <p:animEffect transition="in" filter="wipe(up)">
                                      <p:cBhvr>
                                        <p:cTn id="119" dur="500"/>
                                        <p:tgtEl>
                                          <p:spTgt spid="16"/>
                                        </p:tgtEl>
                                      </p:cBhvr>
                                    </p:animEffect>
                                  </p:childTnLst>
                                </p:cTn>
                              </p:par>
                              <p:par>
                                <p:cTn id="120" presetID="22" presetClass="entr" presetSubtype="2" fill="hold" grpId="0" nodeType="withEffect">
                                  <p:stCondLst>
                                    <p:cond delay="0"/>
                                  </p:stCondLst>
                                  <p:childTnLst>
                                    <p:set>
                                      <p:cBhvr>
                                        <p:cTn id="121" dur="1" fill="hold">
                                          <p:stCondLst>
                                            <p:cond delay="0"/>
                                          </p:stCondLst>
                                        </p:cTn>
                                        <p:tgtEl>
                                          <p:spTgt spid="17"/>
                                        </p:tgtEl>
                                        <p:attrNameLst>
                                          <p:attrName>style.visibility</p:attrName>
                                        </p:attrNameLst>
                                      </p:cBhvr>
                                      <p:to>
                                        <p:strVal val="visible"/>
                                      </p:to>
                                    </p:set>
                                    <p:animEffect transition="in" filter="wipe(right)">
                                      <p:cBhvr>
                                        <p:cTn id="122" dur="500"/>
                                        <p:tgtEl>
                                          <p:spTgt spid="17"/>
                                        </p:tgtEl>
                                      </p:cBhvr>
                                    </p:animEffect>
                                  </p:childTnLst>
                                </p:cTn>
                              </p:par>
                            </p:childTnLst>
                          </p:cTn>
                        </p:par>
                      </p:childTnLst>
                    </p:cTn>
                  </p:par>
                  <p:par>
                    <p:cTn id="123" fill="hold">
                      <p:stCondLst>
                        <p:cond delay="indefinite"/>
                      </p:stCondLst>
                      <p:childTnLst>
                        <p:par>
                          <p:cTn id="124" fill="hold">
                            <p:stCondLst>
                              <p:cond delay="0"/>
                            </p:stCondLst>
                            <p:childTnLst>
                              <p:par>
                                <p:cTn id="125" presetID="22" presetClass="exit" presetSubtype="4" fill="hold" grpId="2" nodeType="clickEffect">
                                  <p:stCondLst>
                                    <p:cond delay="0"/>
                                  </p:stCondLst>
                                  <p:childTnLst>
                                    <p:animEffect transition="out" filter="wipe(down)">
                                      <p:cBhvr>
                                        <p:cTn id="126" dur="500"/>
                                        <p:tgtEl>
                                          <p:spTgt spid="16"/>
                                        </p:tgtEl>
                                      </p:cBhvr>
                                    </p:animEffect>
                                    <p:set>
                                      <p:cBhvr>
                                        <p:cTn id="127" dur="1" fill="hold">
                                          <p:stCondLst>
                                            <p:cond delay="499"/>
                                          </p:stCondLst>
                                        </p:cTn>
                                        <p:tgtEl>
                                          <p:spTgt spid="16"/>
                                        </p:tgtEl>
                                        <p:attrNameLst>
                                          <p:attrName>style.visibility</p:attrName>
                                        </p:attrNameLst>
                                      </p:cBhvr>
                                      <p:to>
                                        <p:strVal val="hidden"/>
                                      </p:to>
                                    </p:set>
                                  </p:childTnLst>
                                </p:cTn>
                              </p:par>
                              <p:par>
                                <p:cTn id="128" presetID="22" presetClass="exit" presetSubtype="8" fill="hold" grpId="2" nodeType="withEffect">
                                  <p:stCondLst>
                                    <p:cond delay="0"/>
                                  </p:stCondLst>
                                  <p:childTnLst>
                                    <p:animEffect transition="out" filter="wipe(left)">
                                      <p:cBhvr>
                                        <p:cTn id="129" dur="500"/>
                                        <p:tgtEl>
                                          <p:spTgt spid="17"/>
                                        </p:tgtEl>
                                      </p:cBhvr>
                                    </p:animEffect>
                                    <p:set>
                                      <p:cBhvr>
                                        <p:cTn id="130" dur="1" fill="hold">
                                          <p:stCondLst>
                                            <p:cond delay="499"/>
                                          </p:stCondLst>
                                        </p:cTn>
                                        <p:tgtEl>
                                          <p:spTgt spid="17"/>
                                        </p:tgtEl>
                                        <p:attrNameLst>
                                          <p:attrName>style.visibility</p:attrName>
                                        </p:attrNameLst>
                                      </p:cBhvr>
                                      <p:to>
                                        <p:strVal val="hidden"/>
                                      </p:to>
                                    </p:set>
                                  </p:childTnLst>
                                </p:cTn>
                              </p:par>
                            </p:childTnLst>
                          </p:cTn>
                        </p:par>
                      </p:childTnLst>
                    </p:cTn>
                  </p:par>
                  <p:par>
                    <p:cTn id="131" fill="hold">
                      <p:stCondLst>
                        <p:cond delay="indefinite"/>
                      </p:stCondLst>
                      <p:childTnLst>
                        <p:par>
                          <p:cTn id="132" fill="hold">
                            <p:stCondLst>
                              <p:cond delay="0"/>
                            </p:stCondLst>
                            <p:childTnLst>
                              <p:par>
                                <p:cTn id="133" presetID="22" presetClass="entr" presetSubtype="1" fill="hold" grpId="0" nodeType="clickEffect">
                                  <p:stCondLst>
                                    <p:cond delay="0"/>
                                  </p:stCondLst>
                                  <p:childTnLst>
                                    <p:set>
                                      <p:cBhvr>
                                        <p:cTn id="134" dur="1" fill="hold">
                                          <p:stCondLst>
                                            <p:cond delay="0"/>
                                          </p:stCondLst>
                                        </p:cTn>
                                        <p:tgtEl>
                                          <p:spTgt spid="18"/>
                                        </p:tgtEl>
                                        <p:attrNameLst>
                                          <p:attrName>style.visibility</p:attrName>
                                        </p:attrNameLst>
                                      </p:cBhvr>
                                      <p:to>
                                        <p:strVal val="visible"/>
                                      </p:to>
                                    </p:set>
                                    <p:animEffect transition="in" filter="wipe(up)">
                                      <p:cBhvr>
                                        <p:cTn id="135" dur="500"/>
                                        <p:tgtEl>
                                          <p:spTgt spid="18"/>
                                        </p:tgtEl>
                                      </p:cBhvr>
                                    </p:animEffect>
                                  </p:childTnLst>
                                </p:cTn>
                              </p:par>
                              <p:par>
                                <p:cTn id="136" presetID="22" presetClass="entr" presetSubtype="2" fill="hold" grpId="0" nodeType="withEffect">
                                  <p:stCondLst>
                                    <p:cond delay="0"/>
                                  </p:stCondLst>
                                  <p:childTnLst>
                                    <p:set>
                                      <p:cBhvr>
                                        <p:cTn id="137" dur="1" fill="hold">
                                          <p:stCondLst>
                                            <p:cond delay="0"/>
                                          </p:stCondLst>
                                        </p:cTn>
                                        <p:tgtEl>
                                          <p:spTgt spid="19"/>
                                        </p:tgtEl>
                                        <p:attrNameLst>
                                          <p:attrName>style.visibility</p:attrName>
                                        </p:attrNameLst>
                                      </p:cBhvr>
                                      <p:to>
                                        <p:strVal val="visible"/>
                                      </p:to>
                                    </p:set>
                                    <p:animEffect transition="in" filter="wipe(right)">
                                      <p:cBhvr>
                                        <p:cTn id="138" dur="500"/>
                                        <p:tgtEl>
                                          <p:spTgt spid="19"/>
                                        </p:tgtEl>
                                      </p:cBhvr>
                                    </p:animEffect>
                                  </p:childTnLst>
                                </p:cTn>
                              </p:par>
                            </p:childTnLst>
                          </p:cTn>
                        </p:par>
                      </p:childTnLst>
                    </p:cTn>
                  </p:par>
                  <p:par>
                    <p:cTn id="139" fill="hold">
                      <p:stCondLst>
                        <p:cond delay="indefinite"/>
                      </p:stCondLst>
                      <p:childTnLst>
                        <p:par>
                          <p:cTn id="140" fill="hold">
                            <p:stCondLst>
                              <p:cond delay="0"/>
                            </p:stCondLst>
                            <p:childTnLst>
                              <p:par>
                                <p:cTn id="141" presetID="22" presetClass="exit" presetSubtype="4" fill="hold" grpId="2" nodeType="clickEffect">
                                  <p:stCondLst>
                                    <p:cond delay="0"/>
                                  </p:stCondLst>
                                  <p:childTnLst>
                                    <p:animEffect transition="out" filter="wipe(down)">
                                      <p:cBhvr>
                                        <p:cTn id="142" dur="500"/>
                                        <p:tgtEl>
                                          <p:spTgt spid="18"/>
                                        </p:tgtEl>
                                      </p:cBhvr>
                                    </p:animEffect>
                                    <p:set>
                                      <p:cBhvr>
                                        <p:cTn id="143" dur="1" fill="hold">
                                          <p:stCondLst>
                                            <p:cond delay="499"/>
                                          </p:stCondLst>
                                        </p:cTn>
                                        <p:tgtEl>
                                          <p:spTgt spid="18"/>
                                        </p:tgtEl>
                                        <p:attrNameLst>
                                          <p:attrName>style.visibility</p:attrName>
                                        </p:attrNameLst>
                                      </p:cBhvr>
                                      <p:to>
                                        <p:strVal val="hidden"/>
                                      </p:to>
                                    </p:set>
                                  </p:childTnLst>
                                </p:cTn>
                              </p:par>
                              <p:par>
                                <p:cTn id="144" presetID="22" presetClass="exit" presetSubtype="8" fill="hold" grpId="2" nodeType="withEffect">
                                  <p:stCondLst>
                                    <p:cond delay="0"/>
                                  </p:stCondLst>
                                  <p:childTnLst>
                                    <p:animEffect transition="out" filter="wipe(left)">
                                      <p:cBhvr>
                                        <p:cTn id="145" dur="500"/>
                                        <p:tgtEl>
                                          <p:spTgt spid="19"/>
                                        </p:tgtEl>
                                      </p:cBhvr>
                                    </p:animEffect>
                                    <p:set>
                                      <p:cBhvr>
                                        <p:cTn id="146" dur="1" fill="hold">
                                          <p:stCondLst>
                                            <p:cond delay="499"/>
                                          </p:stCondLst>
                                        </p:cTn>
                                        <p:tgtEl>
                                          <p:spTgt spid="19"/>
                                        </p:tgtEl>
                                        <p:attrNameLst>
                                          <p:attrName>style.visibility</p:attrName>
                                        </p:attrNameLst>
                                      </p:cBhvr>
                                      <p:to>
                                        <p:strVal val="hidden"/>
                                      </p:to>
                                    </p:set>
                                  </p:childTnLst>
                                </p:cTn>
                              </p:par>
                            </p:childTnLst>
                          </p:cTn>
                        </p:par>
                      </p:childTnLst>
                    </p:cTn>
                  </p:par>
                  <p:par>
                    <p:cTn id="147" fill="hold">
                      <p:stCondLst>
                        <p:cond delay="indefinite"/>
                      </p:stCondLst>
                      <p:childTnLst>
                        <p:par>
                          <p:cTn id="148" fill="hold">
                            <p:stCondLst>
                              <p:cond delay="0"/>
                            </p:stCondLst>
                            <p:childTnLst>
                              <p:par>
                                <p:cTn id="149" presetID="22" presetClass="entr" presetSubtype="1" fill="hold" grpId="0" nodeType="clickEffect">
                                  <p:stCondLst>
                                    <p:cond delay="0"/>
                                  </p:stCondLst>
                                  <p:childTnLst>
                                    <p:set>
                                      <p:cBhvr>
                                        <p:cTn id="150" dur="1" fill="hold">
                                          <p:stCondLst>
                                            <p:cond delay="0"/>
                                          </p:stCondLst>
                                        </p:cTn>
                                        <p:tgtEl>
                                          <p:spTgt spid="20"/>
                                        </p:tgtEl>
                                        <p:attrNameLst>
                                          <p:attrName>style.visibility</p:attrName>
                                        </p:attrNameLst>
                                      </p:cBhvr>
                                      <p:to>
                                        <p:strVal val="visible"/>
                                      </p:to>
                                    </p:set>
                                    <p:animEffect transition="in" filter="wipe(up)">
                                      <p:cBhvr>
                                        <p:cTn id="151" dur="500"/>
                                        <p:tgtEl>
                                          <p:spTgt spid="20"/>
                                        </p:tgtEl>
                                      </p:cBhvr>
                                    </p:animEffect>
                                  </p:childTnLst>
                                </p:cTn>
                              </p:par>
                              <p:par>
                                <p:cTn id="152" presetID="22" presetClass="entr" presetSubtype="2" fill="hold" grpId="0" nodeType="withEffect">
                                  <p:stCondLst>
                                    <p:cond delay="0"/>
                                  </p:stCondLst>
                                  <p:childTnLst>
                                    <p:set>
                                      <p:cBhvr>
                                        <p:cTn id="153" dur="1" fill="hold">
                                          <p:stCondLst>
                                            <p:cond delay="0"/>
                                          </p:stCondLst>
                                        </p:cTn>
                                        <p:tgtEl>
                                          <p:spTgt spid="21"/>
                                        </p:tgtEl>
                                        <p:attrNameLst>
                                          <p:attrName>style.visibility</p:attrName>
                                        </p:attrNameLst>
                                      </p:cBhvr>
                                      <p:to>
                                        <p:strVal val="visible"/>
                                      </p:to>
                                    </p:set>
                                    <p:animEffect transition="in" filter="wipe(right)">
                                      <p:cBhvr>
                                        <p:cTn id="154" dur="500"/>
                                        <p:tgtEl>
                                          <p:spTgt spid="21"/>
                                        </p:tgtEl>
                                      </p:cBhvr>
                                    </p:animEffect>
                                  </p:childTnLst>
                                </p:cTn>
                              </p:par>
                            </p:childTnLst>
                          </p:cTn>
                        </p:par>
                      </p:childTnLst>
                    </p:cTn>
                  </p:par>
                  <p:par>
                    <p:cTn id="155" fill="hold">
                      <p:stCondLst>
                        <p:cond delay="indefinite"/>
                      </p:stCondLst>
                      <p:childTnLst>
                        <p:par>
                          <p:cTn id="156" fill="hold">
                            <p:stCondLst>
                              <p:cond delay="0"/>
                            </p:stCondLst>
                            <p:childTnLst>
                              <p:par>
                                <p:cTn id="157" presetID="22" presetClass="exit" presetSubtype="4" fill="hold" grpId="2" nodeType="clickEffect">
                                  <p:stCondLst>
                                    <p:cond delay="0"/>
                                  </p:stCondLst>
                                  <p:childTnLst>
                                    <p:animEffect transition="out" filter="wipe(down)">
                                      <p:cBhvr>
                                        <p:cTn id="158" dur="500"/>
                                        <p:tgtEl>
                                          <p:spTgt spid="20"/>
                                        </p:tgtEl>
                                      </p:cBhvr>
                                    </p:animEffect>
                                    <p:set>
                                      <p:cBhvr>
                                        <p:cTn id="159" dur="1" fill="hold">
                                          <p:stCondLst>
                                            <p:cond delay="499"/>
                                          </p:stCondLst>
                                        </p:cTn>
                                        <p:tgtEl>
                                          <p:spTgt spid="20"/>
                                        </p:tgtEl>
                                        <p:attrNameLst>
                                          <p:attrName>style.visibility</p:attrName>
                                        </p:attrNameLst>
                                      </p:cBhvr>
                                      <p:to>
                                        <p:strVal val="hidden"/>
                                      </p:to>
                                    </p:set>
                                  </p:childTnLst>
                                </p:cTn>
                              </p:par>
                              <p:par>
                                <p:cTn id="160" presetID="22" presetClass="exit" presetSubtype="8" fill="hold" grpId="2" nodeType="withEffect">
                                  <p:stCondLst>
                                    <p:cond delay="0"/>
                                  </p:stCondLst>
                                  <p:childTnLst>
                                    <p:animEffect transition="out" filter="wipe(left)">
                                      <p:cBhvr>
                                        <p:cTn id="161" dur="500"/>
                                        <p:tgtEl>
                                          <p:spTgt spid="21"/>
                                        </p:tgtEl>
                                      </p:cBhvr>
                                    </p:animEffect>
                                    <p:set>
                                      <p:cBhvr>
                                        <p:cTn id="162" dur="1" fill="hold">
                                          <p:stCondLst>
                                            <p:cond delay="499"/>
                                          </p:stCondLst>
                                        </p:cTn>
                                        <p:tgtEl>
                                          <p:spTgt spid="21"/>
                                        </p:tgtEl>
                                        <p:attrNameLst>
                                          <p:attrName>style.visibility</p:attrName>
                                        </p:attrNameLst>
                                      </p:cBhvr>
                                      <p:to>
                                        <p:strVal val="hidden"/>
                                      </p:to>
                                    </p:set>
                                  </p:childTnLst>
                                </p:cTn>
                              </p:par>
                            </p:childTnLst>
                          </p:cTn>
                        </p:par>
                      </p:childTnLst>
                    </p:cTn>
                  </p:par>
                  <p:par>
                    <p:cTn id="163" fill="hold">
                      <p:stCondLst>
                        <p:cond delay="indefinite"/>
                      </p:stCondLst>
                      <p:childTnLst>
                        <p:par>
                          <p:cTn id="164" fill="hold">
                            <p:stCondLst>
                              <p:cond delay="0"/>
                            </p:stCondLst>
                            <p:childTnLst>
                              <p:par>
                                <p:cTn id="165" presetID="22" presetClass="entr" presetSubtype="1" fill="hold" grpId="0" nodeType="clickEffect">
                                  <p:stCondLst>
                                    <p:cond delay="0"/>
                                  </p:stCondLst>
                                  <p:childTnLst>
                                    <p:set>
                                      <p:cBhvr>
                                        <p:cTn id="166" dur="1" fill="hold">
                                          <p:stCondLst>
                                            <p:cond delay="0"/>
                                          </p:stCondLst>
                                        </p:cTn>
                                        <p:tgtEl>
                                          <p:spTgt spid="22"/>
                                        </p:tgtEl>
                                        <p:attrNameLst>
                                          <p:attrName>style.visibility</p:attrName>
                                        </p:attrNameLst>
                                      </p:cBhvr>
                                      <p:to>
                                        <p:strVal val="visible"/>
                                      </p:to>
                                    </p:set>
                                    <p:animEffect transition="in" filter="wipe(up)">
                                      <p:cBhvr>
                                        <p:cTn id="167" dur="500"/>
                                        <p:tgtEl>
                                          <p:spTgt spid="22"/>
                                        </p:tgtEl>
                                      </p:cBhvr>
                                    </p:animEffect>
                                  </p:childTnLst>
                                </p:cTn>
                              </p:par>
                              <p:par>
                                <p:cTn id="168" presetID="22" presetClass="entr" presetSubtype="2" fill="hold" grpId="0" nodeType="withEffect">
                                  <p:stCondLst>
                                    <p:cond delay="0"/>
                                  </p:stCondLst>
                                  <p:childTnLst>
                                    <p:set>
                                      <p:cBhvr>
                                        <p:cTn id="169" dur="1" fill="hold">
                                          <p:stCondLst>
                                            <p:cond delay="0"/>
                                          </p:stCondLst>
                                        </p:cTn>
                                        <p:tgtEl>
                                          <p:spTgt spid="23"/>
                                        </p:tgtEl>
                                        <p:attrNameLst>
                                          <p:attrName>style.visibility</p:attrName>
                                        </p:attrNameLst>
                                      </p:cBhvr>
                                      <p:to>
                                        <p:strVal val="visible"/>
                                      </p:to>
                                    </p:set>
                                    <p:animEffect transition="in" filter="wipe(right)">
                                      <p:cBhvr>
                                        <p:cTn id="170" dur="500"/>
                                        <p:tgtEl>
                                          <p:spTgt spid="23"/>
                                        </p:tgtEl>
                                      </p:cBhvr>
                                    </p:animEffect>
                                  </p:childTnLst>
                                </p:cTn>
                              </p:par>
                            </p:childTnLst>
                          </p:cTn>
                        </p:par>
                      </p:childTnLst>
                    </p:cTn>
                  </p:par>
                  <p:par>
                    <p:cTn id="171" fill="hold">
                      <p:stCondLst>
                        <p:cond delay="indefinite"/>
                      </p:stCondLst>
                      <p:childTnLst>
                        <p:par>
                          <p:cTn id="172" fill="hold">
                            <p:stCondLst>
                              <p:cond delay="0"/>
                            </p:stCondLst>
                            <p:childTnLst>
                              <p:par>
                                <p:cTn id="173" presetID="22" presetClass="exit" presetSubtype="4" fill="hold" grpId="2" nodeType="clickEffect">
                                  <p:stCondLst>
                                    <p:cond delay="0"/>
                                  </p:stCondLst>
                                  <p:childTnLst>
                                    <p:animEffect transition="out" filter="wipe(down)">
                                      <p:cBhvr>
                                        <p:cTn id="174" dur="500"/>
                                        <p:tgtEl>
                                          <p:spTgt spid="22"/>
                                        </p:tgtEl>
                                      </p:cBhvr>
                                    </p:animEffect>
                                    <p:set>
                                      <p:cBhvr>
                                        <p:cTn id="175" dur="1" fill="hold">
                                          <p:stCondLst>
                                            <p:cond delay="499"/>
                                          </p:stCondLst>
                                        </p:cTn>
                                        <p:tgtEl>
                                          <p:spTgt spid="22"/>
                                        </p:tgtEl>
                                        <p:attrNameLst>
                                          <p:attrName>style.visibility</p:attrName>
                                        </p:attrNameLst>
                                      </p:cBhvr>
                                      <p:to>
                                        <p:strVal val="hidden"/>
                                      </p:to>
                                    </p:set>
                                  </p:childTnLst>
                                </p:cTn>
                              </p:par>
                              <p:par>
                                <p:cTn id="176" presetID="22" presetClass="exit" presetSubtype="8" fill="hold" grpId="2" nodeType="withEffect">
                                  <p:stCondLst>
                                    <p:cond delay="0"/>
                                  </p:stCondLst>
                                  <p:childTnLst>
                                    <p:animEffect transition="out" filter="wipe(left)">
                                      <p:cBhvr>
                                        <p:cTn id="177" dur="500"/>
                                        <p:tgtEl>
                                          <p:spTgt spid="23"/>
                                        </p:tgtEl>
                                      </p:cBhvr>
                                    </p:animEffect>
                                    <p:set>
                                      <p:cBhvr>
                                        <p:cTn id="178" dur="1" fill="hold">
                                          <p:stCondLst>
                                            <p:cond delay="499"/>
                                          </p:stCondLst>
                                        </p:cTn>
                                        <p:tgtEl>
                                          <p:spTgt spid="23"/>
                                        </p:tgtEl>
                                        <p:attrNameLst>
                                          <p:attrName>style.visibility</p:attrName>
                                        </p:attrNameLst>
                                      </p:cBhvr>
                                      <p:to>
                                        <p:strVal val="hidden"/>
                                      </p:to>
                                    </p:set>
                                  </p:childTnLst>
                                </p:cTn>
                              </p:par>
                            </p:childTnLst>
                          </p:cTn>
                        </p:par>
                      </p:childTnLst>
                    </p:cTn>
                  </p:par>
                  <p:par>
                    <p:cTn id="179" fill="hold">
                      <p:stCondLst>
                        <p:cond delay="indefinite"/>
                      </p:stCondLst>
                      <p:childTnLst>
                        <p:par>
                          <p:cTn id="180" fill="hold">
                            <p:stCondLst>
                              <p:cond delay="0"/>
                            </p:stCondLst>
                            <p:childTnLst>
                              <p:par>
                                <p:cTn id="181" presetID="22" presetClass="entr" presetSubtype="1" fill="hold" grpId="0" nodeType="clickEffect">
                                  <p:stCondLst>
                                    <p:cond delay="0"/>
                                  </p:stCondLst>
                                  <p:childTnLst>
                                    <p:set>
                                      <p:cBhvr>
                                        <p:cTn id="182" dur="1" fill="hold">
                                          <p:stCondLst>
                                            <p:cond delay="0"/>
                                          </p:stCondLst>
                                        </p:cTn>
                                        <p:tgtEl>
                                          <p:spTgt spid="24"/>
                                        </p:tgtEl>
                                        <p:attrNameLst>
                                          <p:attrName>style.visibility</p:attrName>
                                        </p:attrNameLst>
                                      </p:cBhvr>
                                      <p:to>
                                        <p:strVal val="visible"/>
                                      </p:to>
                                    </p:set>
                                    <p:animEffect transition="in" filter="wipe(up)">
                                      <p:cBhvr>
                                        <p:cTn id="183" dur="500"/>
                                        <p:tgtEl>
                                          <p:spTgt spid="24"/>
                                        </p:tgtEl>
                                      </p:cBhvr>
                                    </p:animEffect>
                                  </p:childTnLst>
                                </p:cTn>
                              </p:par>
                              <p:par>
                                <p:cTn id="184" presetID="22" presetClass="entr" presetSubtype="2" fill="hold" grpId="0" nodeType="withEffect">
                                  <p:stCondLst>
                                    <p:cond delay="0"/>
                                  </p:stCondLst>
                                  <p:childTnLst>
                                    <p:set>
                                      <p:cBhvr>
                                        <p:cTn id="185" dur="1" fill="hold">
                                          <p:stCondLst>
                                            <p:cond delay="0"/>
                                          </p:stCondLst>
                                        </p:cTn>
                                        <p:tgtEl>
                                          <p:spTgt spid="25"/>
                                        </p:tgtEl>
                                        <p:attrNameLst>
                                          <p:attrName>style.visibility</p:attrName>
                                        </p:attrNameLst>
                                      </p:cBhvr>
                                      <p:to>
                                        <p:strVal val="visible"/>
                                      </p:to>
                                    </p:set>
                                    <p:animEffect transition="in" filter="wipe(right)">
                                      <p:cBhvr>
                                        <p:cTn id="186" dur="500"/>
                                        <p:tgtEl>
                                          <p:spTgt spid="25"/>
                                        </p:tgtEl>
                                      </p:cBhvr>
                                    </p:animEffect>
                                  </p:childTnLst>
                                </p:cTn>
                              </p:par>
                            </p:childTnLst>
                          </p:cTn>
                        </p:par>
                      </p:childTnLst>
                    </p:cTn>
                  </p:par>
                  <p:par>
                    <p:cTn id="187" fill="hold">
                      <p:stCondLst>
                        <p:cond delay="indefinite"/>
                      </p:stCondLst>
                      <p:childTnLst>
                        <p:par>
                          <p:cTn id="188" fill="hold">
                            <p:stCondLst>
                              <p:cond delay="0"/>
                            </p:stCondLst>
                            <p:childTnLst>
                              <p:par>
                                <p:cTn id="189" presetID="22" presetClass="exit" presetSubtype="4" fill="hold" grpId="2" nodeType="clickEffect">
                                  <p:stCondLst>
                                    <p:cond delay="0"/>
                                  </p:stCondLst>
                                  <p:childTnLst>
                                    <p:animEffect transition="out" filter="wipe(down)">
                                      <p:cBhvr>
                                        <p:cTn id="190" dur="500"/>
                                        <p:tgtEl>
                                          <p:spTgt spid="24"/>
                                        </p:tgtEl>
                                      </p:cBhvr>
                                    </p:animEffect>
                                    <p:set>
                                      <p:cBhvr>
                                        <p:cTn id="191" dur="1" fill="hold">
                                          <p:stCondLst>
                                            <p:cond delay="499"/>
                                          </p:stCondLst>
                                        </p:cTn>
                                        <p:tgtEl>
                                          <p:spTgt spid="24"/>
                                        </p:tgtEl>
                                        <p:attrNameLst>
                                          <p:attrName>style.visibility</p:attrName>
                                        </p:attrNameLst>
                                      </p:cBhvr>
                                      <p:to>
                                        <p:strVal val="hidden"/>
                                      </p:to>
                                    </p:set>
                                  </p:childTnLst>
                                </p:cTn>
                              </p:par>
                              <p:par>
                                <p:cTn id="192" presetID="22" presetClass="exit" presetSubtype="8" fill="hold" grpId="2" nodeType="withEffect">
                                  <p:stCondLst>
                                    <p:cond delay="0"/>
                                  </p:stCondLst>
                                  <p:childTnLst>
                                    <p:animEffect transition="out" filter="wipe(left)">
                                      <p:cBhvr>
                                        <p:cTn id="193" dur="500"/>
                                        <p:tgtEl>
                                          <p:spTgt spid="25"/>
                                        </p:tgtEl>
                                      </p:cBhvr>
                                    </p:animEffect>
                                    <p:set>
                                      <p:cBhvr>
                                        <p:cTn id="194" dur="1" fill="hold">
                                          <p:stCondLst>
                                            <p:cond delay="499"/>
                                          </p:stCondLst>
                                        </p:cTn>
                                        <p:tgtEl>
                                          <p:spTgt spid="25"/>
                                        </p:tgtEl>
                                        <p:attrNameLst>
                                          <p:attrName>style.visibility</p:attrName>
                                        </p:attrNameLst>
                                      </p:cBhvr>
                                      <p:to>
                                        <p:strVal val="hidden"/>
                                      </p:to>
                                    </p:set>
                                  </p:childTnLst>
                                </p:cTn>
                              </p:par>
                            </p:childTnLst>
                          </p:cTn>
                        </p:par>
                      </p:childTnLst>
                    </p:cTn>
                  </p:par>
                  <p:par>
                    <p:cTn id="195" fill="hold">
                      <p:stCondLst>
                        <p:cond delay="indefinite"/>
                      </p:stCondLst>
                      <p:childTnLst>
                        <p:par>
                          <p:cTn id="196" fill="hold">
                            <p:stCondLst>
                              <p:cond delay="0"/>
                            </p:stCondLst>
                            <p:childTnLst>
                              <p:par>
                                <p:cTn id="197" presetID="22" presetClass="entr" presetSubtype="1" fill="hold" grpId="0" nodeType="clickEffect">
                                  <p:stCondLst>
                                    <p:cond delay="0"/>
                                  </p:stCondLst>
                                  <p:childTnLst>
                                    <p:set>
                                      <p:cBhvr>
                                        <p:cTn id="198" dur="1" fill="hold">
                                          <p:stCondLst>
                                            <p:cond delay="0"/>
                                          </p:stCondLst>
                                        </p:cTn>
                                        <p:tgtEl>
                                          <p:spTgt spid="26"/>
                                        </p:tgtEl>
                                        <p:attrNameLst>
                                          <p:attrName>style.visibility</p:attrName>
                                        </p:attrNameLst>
                                      </p:cBhvr>
                                      <p:to>
                                        <p:strVal val="visible"/>
                                      </p:to>
                                    </p:set>
                                    <p:animEffect transition="in" filter="wipe(up)">
                                      <p:cBhvr>
                                        <p:cTn id="199" dur="500"/>
                                        <p:tgtEl>
                                          <p:spTgt spid="26"/>
                                        </p:tgtEl>
                                      </p:cBhvr>
                                    </p:animEffect>
                                  </p:childTnLst>
                                </p:cTn>
                              </p:par>
                              <p:par>
                                <p:cTn id="200" presetID="22" presetClass="entr" presetSubtype="2" fill="hold" grpId="0" nodeType="withEffect">
                                  <p:stCondLst>
                                    <p:cond delay="0"/>
                                  </p:stCondLst>
                                  <p:childTnLst>
                                    <p:set>
                                      <p:cBhvr>
                                        <p:cTn id="201" dur="1" fill="hold">
                                          <p:stCondLst>
                                            <p:cond delay="0"/>
                                          </p:stCondLst>
                                        </p:cTn>
                                        <p:tgtEl>
                                          <p:spTgt spid="27"/>
                                        </p:tgtEl>
                                        <p:attrNameLst>
                                          <p:attrName>style.visibility</p:attrName>
                                        </p:attrNameLst>
                                      </p:cBhvr>
                                      <p:to>
                                        <p:strVal val="visible"/>
                                      </p:to>
                                    </p:set>
                                    <p:animEffect transition="in" filter="wipe(right)">
                                      <p:cBhvr>
                                        <p:cTn id="202" dur="500"/>
                                        <p:tgtEl>
                                          <p:spTgt spid="27"/>
                                        </p:tgtEl>
                                      </p:cBhvr>
                                    </p:animEffect>
                                  </p:childTnLst>
                                </p:cTn>
                              </p:par>
                            </p:childTnLst>
                          </p:cTn>
                        </p:par>
                      </p:childTnLst>
                    </p:cTn>
                  </p:par>
                  <p:par>
                    <p:cTn id="203" fill="hold">
                      <p:stCondLst>
                        <p:cond delay="indefinite"/>
                      </p:stCondLst>
                      <p:childTnLst>
                        <p:par>
                          <p:cTn id="204" fill="hold">
                            <p:stCondLst>
                              <p:cond delay="0"/>
                            </p:stCondLst>
                            <p:childTnLst>
                              <p:par>
                                <p:cTn id="205" presetID="22" presetClass="exit" presetSubtype="4" fill="hold" grpId="2" nodeType="clickEffect">
                                  <p:stCondLst>
                                    <p:cond delay="0"/>
                                  </p:stCondLst>
                                  <p:childTnLst>
                                    <p:animEffect transition="out" filter="wipe(down)">
                                      <p:cBhvr>
                                        <p:cTn id="206" dur="500"/>
                                        <p:tgtEl>
                                          <p:spTgt spid="26"/>
                                        </p:tgtEl>
                                      </p:cBhvr>
                                    </p:animEffect>
                                    <p:set>
                                      <p:cBhvr>
                                        <p:cTn id="207" dur="1" fill="hold">
                                          <p:stCondLst>
                                            <p:cond delay="499"/>
                                          </p:stCondLst>
                                        </p:cTn>
                                        <p:tgtEl>
                                          <p:spTgt spid="26"/>
                                        </p:tgtEl>
                                        <p:attrNameLst>
                                          <p:attrName>style.visibility</p:attrName>
                                        </p:attrNameLst>
                                      </p:cBhvr>
                                      <p:to>
                                        <p:strVal val="hidden"/>
                                      </p:to>
                                    </p:set>
                                  </p:childTnLst>
                                </p:cTn>
                              </p:par>
                              <p:par>
                                <p:cTn id="208" presetID="22" presetClass="exit" presetSubtype="8" fill="hold" grpId="2" nodeType="withEffect">
                                  <p:stCondLst>
                                    <p:cond delay="0"/>
                                  </p:stCondLst>
                                  <p:childTnLst>
                                    <p:animEffect transition="out" filter="wipe(left)">
                                      <p:cBhvr>
                                        <p:cTn id="209" dur="500"/>
                                        <p:tgtEl>
                                          <p:spTgt spid="27"/>
                                        </p:tgtEl>
                                      </p:cBhvr>
                                    </p:animEffect>
                                    <p:set>
                                      <p:cBhvr>
                                        <p:cTn id="210" dur="1" fill="hold">
                                          <p:stCondLst>
                                            <p:cond delay="499"/>
                                          </p:stCondLst>
                                        </p:cTn>
                                        <p:tgtEl>
                                          <p:spTgt spid="27"/>
                                        </p:tgtEl>
                                        <p:attrNameLst>
                                          <p:attrName>style.visibility</p:attrName>
                                        </p:attrNameLst>
                                      </p:cBhvr>
                                      <p:to>
                                        <p:strVal val="hidden"/>
                                      </p:to>
                                    </p:set>
                                  </p:childTnLst>
                                </p:cTn>
                              </p:par>
                            </p:childTnLst>
                          </p:cTn>
                        </p:par>
                      </p:childTnLst>
                    </p:cTn>
                  </p:par>
                  <p:par>
                    <p:cTn id="211" fill="hold">
                      <p:stCondLst>
                        <p:cond delay="indefinite"/>
                      </p:stCondLst>
                      <p:childTnLst>
                        <p:par>
                          <p:cTn id="212" fill="hold">
                            <p:stCondLst>
                              <p:cond delay="0"/>
                            </p:stCondLst>
                            <p:childTnLst>
                              <p:par>
                                <p:cTn id="213" presetID="22" presetClass="entr" presetSubtype="1" fill="hold" grpId="0" nodeType="clickEffect">
                                  <p:stCondLst>
                                    <p:cond delay="0"/>
                                  </p:stCondLst>
                                  <p:childTnLst>
                                    <p:set>
                                      <p:cBhvr>
                                        <p:cTn id="214" dur="1" fill="hold">
                                          <p:stCondLst>
                                            <p:cond delay="0"/>
                                          </p:stCondLst>
                                        </p:cTn>
                                        <p:tgtEl>
                                          <p:spTgt spid="28"/>
                                        </p:tgtEl>
                                        <p:attrNameLst>
                                          <p:attrName>style.visibility</p:attrName>
                                        </p:attrNameLst>
                                      </p:cBhvr>
                                      <p:to>
                                        <p:strVal val="visible"/>
                                      </p:to>
                                    </p:set>
                                    <p:animEffect transition="in" filter="wipe(up)">
                                      <p:cBhvr>
                                        <p:cTn id="215" dur="500"/>
                                        <p:tgtEl>
                                          <p:spTgt spid="28"/>
                                        </p:tgtEl>
                                      </p:cBhvr>
                                    </p:animEffect>
                                  </p:childTnLst>
                                </p:cTn>
                              </p:par>
                              <p:par>
                                <p:cTn id="216" presetID="22" presetClass="entr" presetSubtype="2" fill="hold" grpId="0" nodeType="withEffect">
                                  <p:stCondLst>
                                    <p:cond delay="0"/>
                                  </p:stCondLst>
                                  <p:childTnLst>
                                    <p:set>
                                      <p:cBhvr>
                                        <p:cTn id="217" dur="1" fill="hold">
                                          <p:stCondLst>
                                            <p:cond delay="0"/>
                                          </p:stCondLst>
                                        </p:cTn>
                                        <p:tgtEl>
                                          <p:spTgt spid="29"/>
                                        </p:tgtEl>
                                        <p:attrNameLst>
                                          <p:attrName>style.visibility</p:attrName>
                                        </p:attrNameLst>
                                      </p:cBhvr>
                                      <p:to>
                                        <p:strVal val="visible"/>
                                      </p:to>
                                    </p:set>
                                    <p:animEffect transition="in" filter="wipe(right)">
                                      <p:cBhvr>
                                        <p:cTn id="218" dur="500"/>
                                        <p:tgtEl>
                                          <p:spTgt spid="29"/>
                                        </p:tgtEl>
                                      </p:cBhvr>
                                    </p:animEffect>
                                  </p:childTnLst>
                                </p:cTn>
                              </p:par>
                            </p:childTnLst>
                          </p:cTn>
                        </p:par>
                      </p:childTnLst>
                    </p:cTn>
                  </p:par>
                  <p:par>
                    <p:cTn id="219" fill="hold">
                      <p:stCondLst>
                        <p:cond delay="indefinite"/>
                      </p:stCondLst>
                      <p:childTnLst>
                        <p:par>
                          <p:cTn id="220" fill="hold">
                            <p:stCondLst>
                              <p:cond delay="0"/>
                            </p:stCondLst>
                            <p:childTnLst>
                              <p:par>
                                <p:cTn id="221" presetID="22" presetClass="exit" presetSubtype="4" fill="hold" grpId="2" nodeType="clickEffect">
                                  <p:stCondLst>
                                    <p:cond delay="0"/>
                                  </p:stCondLst>
                                  <p:childTnLst>
                                    <p:animEffect transition="out" filter="wipe(down)">
                                      <p:cBhvr>
                                        <p:cTn id="222" dur="500"/>
                                        <p:tgtEl>
                                          <p:spTgt spid="28"/>
                                        </p:tgtEl>
                                      </p:cBhvr>
                                    </p:animEffect>
                                    <p:set>
                                      <p:cBhvr>
                                        <p:cTn id="223" dur="1" fill="hold">
                                          <p:stCondLst>
                                            <p:cond delay="499"/>
                                          </p:stCondLst>
                                        </p:cTn>
                                        <p:tgtEl>
                                          <p:spTgt spid="28"/>
                                        </p:tgtEl>
                                        <p:attrNameLst>
                                          <p:attrName>style.visibility</p:attrName>
                                        </p:attrNameLst>
                                      </p:cBhvr>
                                      <p:to>
                                        <p:strVal val="hidden"/>
                                      </p:to>
                                    </p:set>
                                  </p:childTnLst>
                                </p:cTn>
                              </p:par>
                              <p:par>
                                <p:cTn id="224" presetID="22" presetClass="exit" presetSubtype="8" fill="hold" grpId="2" nodeType="withEffect">
                                  <p:stCondLst>
                                    <p:cond delay="0"/>
                                  </p:stCondLst>
                                  <p:childTnLst>
                                    <p:animEffect transition="out" filter="wipe(left)">
                                      <p:cBhvr>
                                        <p:cTn id="225" dur="500"/>
                                        <p:tgtEl>
                                          <p:spTgt spid="29"/>
                                        </p:tgtEl>
                                      </p:cBhvr>
                                    </p:animEffect>
                                    <p:set>
                                      <p:cBhvr>
                                        <p:cTn id="226" dur="1" fill="hold">
                                          <p:stCondLst>
                                            <p:cond delay="499"/>
                                          </p:stCondLst>
                                        </p:cTn>
                                        <p:tgtEl>
                                          <p:spTgt spid="29"/>
                                        </p:tgtEl>
                                        <p:attrNameLst>
                                          <p:attrName>style.visibility</p:attrName>
                                        </p:attrNameLst>
                                      </p:cBhvr>
                                      <p:to>
                                        <p:strVal val="hidden"/>
                                      </p:to>
                                    </p:set>
                                  </p:childTnLst>
                                </p:cTn>
                              </p:par>
                            </p:childTnLst>
                          </p:cTn>
                        </p:par>
                      </p:childTnLst>
                    </p:cTn>
                  </p:par>
                  <p:par>
                    <p:cTn id="227" fill="hold">
                      <p:stCondLst>
                        <p:cond delay="indefinite"/>
                      </p:stCondLst>
                      <p:childTnLst>
                        <p:par>
                          <p:cTn id="228" fill="hold">
                            <p:stCondLst>
                              <p:cond delay="0"/>
                            </p:stCondLst>
                            <p:childTnLst>
                              <p:par>
                                <p:cTn id="229" presetID="22" presetClass="entr" presetSubtype="1" fill="hold" grpId="0" nodeType="clickEffect">
                                  <p:stCondLst>
                                    <p:cond delay="0"/>
                                  </p:stCondLst>
                                  <p:childTnLst>
                                    <p:set>
                                      <p:cBhvr>
                                        <p:cTn id="230" dur="1" fill="hold">
                                          <p:stCondLst>
                                            <p:cond delay="0"/>
                                          </p:stCondLst>
                                        </p:cTn>
                                        <p:tgtEl>
                                          <p:spTgt spid="30"/>
                                        </p:tgtEl>
                                        <p:attrNameLst>
                                          <p:attrName>style.visibility</p:attrName>
                                        </p:attrNameLst>
                                      </p:cBhvr>
                                      <p:to>
                                        <p:strVal val="visible"/>
                                      </p:to>
                                    </p:set>
                                    <p:animEffect transition="in" filter="wipe(up)">
                                      <p:cBhvr>
                                        <p:cTn id="231" dur="500"/>
                                        <p:tgtEl>
                                          <p:spTgt spid="30"/>
                                        </p:tgtEl>
                                      </p:cBhvr>
                                    </p:animEffect>
                                  </p:childTnLst>
                                </p:cTn>
                              </p:par>
                              <p:par>
                                <p:cTn id="232" presetID="22" presetClass="entr" presetSubtype="2" fill="hold" grpId="0" nodeType="withEffect">
                                  <p:stCondLst>
                                    <p:cond delay="0"/>
                                  </p:stCondLst>
                                  <p:childTnLst>
                                    <p:set>
                                      <p:cBhvr>
                                        <p:cTn id="233" dur="1" fill="hold">
                                          <p:stCondLst>
                                            <p:cond delay="0"/>
                                          </p:stCondLst>
                                        </p:cTn>
                                        <p:tgtEl>
                                          <p:spTgt spid="31"/>
                                        </p:tgtEl>
                                        <p:attrNameLst>
                                          <p:attrName>style.visibility</p:attrName>
                                        </p:attrNameLst>
                                      </p:cBhvr>
                                      <p:to>
                                        <p:strVal val="visible"/>
                                      </p:to>
                                    </p:set>
                                    <p:animEffect transition="in" filter="wipe(right)">
                                      <p:cBhvr>
                                        <p:cTn id="234" dur="500"/>
                                        <p:tgtEl>
                                          <p:spTgt spid="31"/>
                                        </p:tgtEl>
                                      </p:cBhvr>
                                    </p:animEffect>
                                  </p:childTnLst>
                                </p:cTn>
                              </p:par>
                            </p:childTnLst>
                          </p:cTn>
                        </p:par>
                      </p:childTnLst>
                    </p:cTn>
                  </p:par>
                  <p:par>
                    <p:cTn id="235" fill="hold">
                      <p:stCondLst>
                        <p:cond delay="indefinite"/>
                      </p:stCondLst>
                      <p:childTnLst>
                        <p:par>
                          <p:cTn id="236" fill="hold">
                            <p:stCondLst>
                              <p:cond delay="0"/>
                            </p:stCondLst>
                            <p:childTnLst>
                              <p:par>
                                <p:cTn id="237" presetID="22" presetClass="exit" presetSubtype="4" fill="hold" grpId="2" nodeType="clickEffect">
                                  <p:stCondLst>
                                    <p:cond delay="0"/>
                                  </p:stCondLst>
                                  <p:childTnLst>
                                    <p:animEffect transition="out" filter="wipe(down)">
                                      <p:cBhvr>
                                        <p:cTn id="238" dur="500"/>
                                        <p:tgtEl>
                                          <p:spTgt spid="30"/>
                                        </p:tgtEl>
                                      </p:cBhvr>
                                    </p:animEffect>
                                    <p:set>
                                      <p:cBhvr>
                                        <p:cTn id="239" dur="1" fill="hold">
                                          <p:stCondLst>
                                            <p:cond delay="499"/>
                                          </p:stCondLst>
                                        </p:cTn>
                                        <p:tgtEl>
                                          <p:spTgt spid="30"/>
                                        </p:tgtEl>
                                        <p:attrNameLst>
                                          <p:attrName>style.visibility</p:attrName>
                                        </p:attrNameLst>
                                      </p:cBhvr>
                                      <p:to>
                                        <p:strVal val="hidden"/>
                                      </p:to>
                                    </p:set>
                                  </p:childTnLst>
                                </p:cTn>
                              </p:par>
                              <p:par>
                                <p:cTn id="240" presetID="22" presetClass="exit" presetSubtype="8" fill="hold" grpId="2" nodeType="withEffect">
                                  <p:stCondLst>
                                    <p:cond delay="0"/>
                                  </p:stCondLst>
                                  <p:childTnLst>
                                    <p:animEffect transition="out" filter="wipe(left)">
                                      <p:cBhvr>
                                        <p:cTn id="241" dur="500"/>
                                        <p:tgtEl>
                                          <p:spTgt spid="31"/>
                                        </p:tgtEl>
                                      </p:cBhvr>
                                    </p:animEffect>
                                    <p:set>
                                      <p:cBhvr>
                                        <p:cTn id="242" dur="1" fill="hold">
                                          <p:stCondLst>
                                            <p:cond delay="499"/>
                                          </p:stCondLst>
                                        </p:cTn>
                                        <p:tgtEl>
                                          <p:spTgt spid="31"/>
                                        </p:tgtEl>
                                        <p:attrNameLst>
                                          <p:attrName>style.visibility</p:attrName>
                                        </p:attrNameLst>
                                      </p:cBhvr>
                                      <p:to>
                                        <p:strVal val="hidden"/>
                                      </p:to>
                                    </p:set>
                                  </p:childTnLst>
                                </p:cTn>
                              </p:par>
                            </p:childTnLst>
                          </p:cTn>
                        </p:par>
                      </p:childTnLst>
                    </p:cTn>
                  </p:par>
                  <p:par>
                    <p:cTn id="243" fill="hold">
                      <p:stCondLst>
                        <p:cond delay="indefinite"/>
                      </p:stCondLst>
                      <p:childTnLst>
                        <p:par>
                          <p:cTn id="244" fill="hold">
                            <p:stCondLst>
                              <p:cond delay="0"/>
                            </p:stCondLst>
                            <p:childTnLst>
                              <p:par>
                                <p:cTn id="245" presetID="22" presetClass="entr" presetSubtype="1" fill="hold" grpId="0" nodeType="clickEffect">
                                  <p:stCondLst>
                                    <p:cond delay="0"/>
                                  </p:stCondLst>
                                  <p:childTnLst>
                                    <p:set>
                                      <p:cBhvr>
                                        <p:cTn id="246" dur="1" fill="hold">
                                          <p:stCondLst>
                                            <p:cond delay="0"/>
                                          </p:stCondLst>
                                        </p:cTn>
                                        <p:tgtEl>
                                          <p:spTgt spid="32"/>
                                        </p:tgtEl>
                                        <p:attrNameLst>
                                          <p:attrName>style.visibility</p:attrName>
                                        </p:attrNameLst>
                                      </p:cBhvr>
                                      <p:to>
                                        <p:strVal val="visible"/>
                                      </p:to>
                                    </p:set>
                                    <p:animEffect transition="in" filter="wipe(up)">
                                      <p:cBhvr>
                                        <p:cTn id="247" dur="500"/>
                                        <p:tgtEl>
                                          <p:spTgt spid="32"/>
                                        </p:tgtEl>
                                      </p:cBhvr>
                                    </p:animEffect>
                                  </p:childTnLst>
                                </p:cTn>
                              </p:par>
                              <p:par>
                                <p:cTn id="248" presetID="22" presetClass="entr" presetSubtype="2" fill="hold" grpId="0" nodeType="withEffect">
                                  <p:stCondLst>
                                    <p:cond delay="0"/>
                                  </p:stCondLst>
                                  <p:childTnLst>
                                    <p:set>
                                      <p:cBhvr>
                                        <p:cTn id="249" dur="1" fill="hold">
                                          <p:stCondLst>
                                            <p:cond delay="0"/>
                                          </p:stCondLst>
                                        </p:cTn>
                                        <p:tgtEl>
                                          <p:spTgt spid="33"/>
                                        </p:tgtEl>
                                        <p:attrNameLst>
                                          <p:attrName>style.visibility</p:attrName>
                                        </p:attrNameLst>
                                      </p:cBhvr>
                                      <p:to>
                                        <p:strVal val="visible"/>
                                      </p:to>
                                    </p:set>
                                    <p:animEffect transition="in" filter="wipe(right)">
                                      <p:cBhvr>
                                        <p:cTn id="250" dur="500"/>
                                        <p:tgtEl>
                                          <p:spTgt spid="33"/>
                                        </p:tgtEl>
                                      </p:cBhvr>
                                    </p:animEffect>
                                  </p:childTnLst>
                                </p:cTn>
                              </p:par>
                            </p:childTnLst>
                          </p:cTn>
                        </p:par>
                      </p:childTnLst>
                    </p:cTn>
                  </p:par>
                  <p:par>
                    <p:cTn id="251" fill="hold">
                      <p:stCondLst>
                        <p:cond delay="indefinite"/>
                      </p:stCondLst>
                      <p:childTnLst>
                        <p:par>
                          <p:cTn id="252" fill="hold">
                            <p:stCondLst>
                              <p:cond delay="0"/>
                            </p:stCondLst>
                            <p:childTnLst>
                              <p:par>
                                <p:cTn id="253" presetID="22" presetClass="exit" presetSubtype="4" fill="hold" grpId="2" nodeType="clickEffect">
                                  <p:stCondLst>
                                    <p:cond delay="0"/>
                                  </p:stCondLst>
                                  <p:childTnLst>
                                    <p:animEffect transition="out" filter="wipe(down)">
                                      <p:cBhvr>
                                        <p:cTn id="254" dur="500"/>
                                        <p:tgtEl>
                                          <p:spTgt spid="32"/>
                                        </p:tgtEl>
                                      </p:cBhvr>
                                    </p:animEffect>
                                    <p:set>
                                      <p:cBhvr>
                                        <p:cTn id="255" dur="1" fill="hold">
                                          <p:stCondLst>
                                            <p:cond delay="499"/>
                                          </p:stCondLst>
                                        </p:cTn>
                                        <p:tgtEl>
                                          <p:spTgt spid="32"/>
                                        </p:tgtEl>
                                        <p:attrNameLst>
                                          <p:attrName>style.visibility</p:attrName>
                                        </p:attrNameLst>
                                      </p:cBhvr>
                                      <p:to>
                                        <p:strVal val="hidden"/>
                                      </p:to>
                                    </p:set>
                                  </p:childTnLst>
                                </p:cTn>
                              </p:par>
                              <p:par>
                                <p:cTn id="256" presetID="22" presetClass="exit" presetSubtype="8" fill="hold" grpId="2" nodeType="withEffect">
                                  <p:stCondLst>
                                    <p:cond delay="0"/>
                                  </p:stCondLst>
                                  <p:childTnLst>
                                    <p:animEffect transition="out" filter="wipe(left)">
                                      <p:cBhvr>
                                        <p:cTn id="257" dur="500"/>
                                        <p:tgtEl>
                                          <p:spTgt spid="33"/>
                                        </p:tgtEl>
                                      </p:cBhvr>
                                    </p:animEffect>
                                    <p:set>
                                      <p:cBhvr>
                                        <p:cTn id="258" dur="1" fill="hold">
                                          <p:stCondLst>
                                            <p:cond delay="499"/>
                                          </p:stCondLst>
                                        </p:cTn>
                                        <p:tgtEl>
                                          <p:spTgt spid="33"/>
                                        </p:tgtEl>
                                        <p:attrNameLst>
                                          <p:attrName>style.visibility</p:attrName>
                                        </p:attrNameLst>
                                      </p:cBhvr>
                                      <p:to>
                                        <p:strVal val="hidden"/>
                                      </p:to>
                                    </p:set>
                                  </p:childTnLst>
                                </p:cTn>
                              </p:par>
                            </p:childTnLst>
                          </p:cTn>
                        </p:par>
                      </p:childTnLst>
                    </p:cTn>
                  </p:par>
                  <p:par>
                    <p:cTn id="259" fill="hold">
                      <p:stCondLst>
                        <p:cond delay="indefinite"/>
                      </p:stCondLst>
                      <p:childTnLst>
                        <p:par>
                          <p:cTn id="260" fill="hold">
                            <p:stCondLst>
                              <p:cond delay="0"/>
                            </p:stCondLst>
                            <p:childTnLst>
                              <p:par>
                                <p:cTn id="261" presetID="22" presetClass="entr" presetSubtype="1" fill="hold" grpId="0" nodeType="clickEffect">
                                  <p:stCondLst>
                                    <p:cond delay="0"/>
                                  </p:stCondLst>
                                  <p:childTnLst>
                                    <p:set>
                                      <p:cBhvr>
                                        <p:cTn id="262" dur="1" fill="hold">
                                          <p:stCondLst>
                                            <p:cond delay="0"/>
                                          </p:stCondLst>
                                        </p:cTn>
                                        <p:tgtEl>
                                          <p:spTgt spid="34"/>
                                        </p:tgtEl>
                                        <p:attrNameLst>
                                          <p:attrName>style.visibility</p:attrName>
                                        </p:attrNameLst>
                                      </p:cBhvr>
                                      <p:to>
                                        <p:strVal val="visible"/>
                                      </p:to>
                                    </p:set>
                                    <p:animEffect transition="in" filter="wipe(up)">
                                      <p:cBhvr>
                                        <p:cTn id="263" dur="500"/>
                                        <p:tgtEl>
                                          <p:spTgt spid="34"/>
                                        </p:tgtEl>
                                      </p:cBhvr>
                                    </p:animEffect>
                                  </p:childTnLst>
                                </p:cTn>
                              </p:par>
                              <p:par>
                                <p:cTn id="264" presetID="22" presetClass="entr" presetSubtype="2" fill="hold" grpId="0" nodeType="withEffect">
                                  <p:stCondLst>
                                    <p:cond delay="0"/>
                                  </p:stCondLst>
                                  <p:childTnLst>
                                    <p:set>
                                      <p:cBhvr>
                                        <p:cTn id="265" dur="1" fill="hold">
                                          <p:stCondLst>
                                            <p:cond delay="0"/>
                                          </p:stCondLst>
                                        </p:cTn>
                                        <p:tgtEl>
                                          <p:spTgt spid="35"/>
                                        </p:tgtEl>
                                        <p:attrNameLst>
                                          <p:attrName>style.visibility</p:attrName>
                                        </p:attrNameLst>
                                      </p:cBhvr>
                                      <p:to>
                                        <p:strVal val="visible"/>
                                      </p:to>
                                    </p:set>
                                    <p:animEffect transition="in" filter="wipe(right)">
                                      <p:cBhvr>
                                        <p:cTn id="266" dur="500"/>
                                        <p:tgtEl>
                                          <p:spTgt spid="35"/>
                                        </p:tgtEl>
                                      </p:cBhvr>
                                    </p:animEffect>
                                  </p:childTnLst>
                                </p:cTn>
                              </p:par>
                            </p:childTnLst>
                          </p:cTn>
                        </p:par>
                      </p:childTnLst>
                    </p:cTn>
                  </p:par>
                  <p:par>
                    <p:cTn id="267" fill="hold">
                      <p:stCondLst>
                        <p:cond delay="indefinite"/>
                      </p:stCondLst>
                      <p:childTnLst>
                        <p:par>
                          <p:cTn id="268" fill="hold">
                            <p:stCondLst>
                              <p:cond delay="0"/>
                            </p:stCondLst>
                            <p:childTnLst>
                              <p:par>
                                <p:cTn id="269" presetID="22" presetClass="exit" presetSubtype="4" fill="hold" grpId="2" nodeType="clickEffect">
                                  <p:stCondLst>
                                    <p:cond delay="0"/>
                                  </p:stCondLst>
                                  <p:childTnLst>
                                    <p:animEffect transition="out" filter="wipe(down)">
                                      <p:cBhvr>
                                        <p:cTn id="270" dur="500"/>
                                        <p:tgtEl>
                                          <p:spTgt spid="34"/>
                                        </p:tgtEl>
                                      </p:cBhvr>
                                    </p:animEffect>
                                    <p:set>
                                      <p:cBhvr>
                                        <p:cTn id="271" dur="1" fill="hold">
                                          <p:stCondLst>
                                            <p:cond delay="499"/>
                                          </p:stCondLst>
                                        </p:cTn>
                                        <p:tgtEl>
                                          <p:spTgt spid="34"/>
                                        </p:tgtEl>
                                        <p:attrNameLst>
                                          <p:attrName>style.visibility</p:attrName>
                                        </p:attrNameLst>
                                      </p:cBhvr>
                                      <p:to>
                                        <p:strVal val="hidden"/>
                                      </p:to>
                                    </p:set>
                                  </p:childTnLst>
                                </p:cTn>
                              </p:par>
                              <p:par>
                                <p:cTn id="272" presetID="22" presetClass="exit" presetSubtype="8" fill="hold" grpId="2" nodeType="withEffect">
                                  <p:stCondLst>
                                    <p:cond delay="0"/>
                                  </p:stCondLst>
                                  <p:childTnLst>
                                    <p:animEffect transition="out" filter="wipe(left)">
                                      <p:cBhvr>
                                        <p:cTn id="273" dur="500"/>
                                        <p:tgtEl>
                                          <p:spTgt spid="35"/>
                                        </p:tgtEl>
                                      </p:cBhvr>
                                    </p:animEffect>
                                    <p:set>
                                      <p:cBhvr>
                                        <p:cTn id="274" dur="1" fill="hold">
                                          <p:stCondLst>
                                            <p:cond delay="499"/>
                                          </p:stCondLst>
                                        </p:cTn>
                                        <p:tgtEl>
                                          <p:spTgt spid="35"/>
                                        </p:tgtEl>
                                        <p:attrNameLst>
                                          <p:attrName>style.visibility</p:attrName>
                                        </p:attrNameLst>
                                      </p:cBhvr>
                                      <p:to>
                                        <p:strVal val="hidden"/>
                                      </p:to>
                                    </p:set>
                                  </p:childTnLst>
                                </p:cTn>
                              </p:par>
                            </p:childTnLst>
                          </p:cTn>
                        </p:par>
                      </p:childTnLst>
                    </p:cTn>
                  </p:par>
                  <p:par>
                    <p:cTn id="275" fill="hold">
                      <p:stCondLst>
                        <p:cond delay="indefinite"/>
                      </p:stCondLst>
                      <p:childTnLst>
                        <p:par>
                          <p:cTn id="276" fill="hold">
                            <p:stCondLst>
                              <p:cond delay="0"/>
                            </p:stCondLst>
                            <p:childTnLst>
                              <p:par>
                                <p:cTn id="277" presetID="22" presetClass="entr" presetSubtype="1" fill="hold" grpId="0" nodeType="clickEffect">
                                  <p:stCondLst>
                                    <p:cond delay="0"/>
                                  </p:stCondLst>
                                  <p:childTnLst>
                                    <p:set>
                                      <p:cBhvr>
                                        <p:cTn id="278" dur="1" fill="hold">
                                          <p:stCondLst>
                                            <p:cond delay="0"/>
                                          </p:stCondLst>
                                        </p:cTn>
                                        <p:tgtEl>
                                          <p:spTgt spid="36"/>
                                        </p:tgtEl>
                                        <p:attrNameLst>
                                          <p:attrName>style.visibility</p:attrName>
                                        </p:attrNameLst>
                                      </p:cBhvr>
                                      <p:to>
                                        <p:strVal val="visible"/>
                                      </p:to>
                                    </p:set>
                                    <p:animEffect transition="in" filter="wipe(up)">
                                      <p:cBhvr>
                                        <p:cTn id="279" dur="500"/>
                                        <p:tgtEl>
                                          <p:spTgt spid="36"/>
                                        </p:tgtEl>
                                      </p:cBhvr>
                                    </p:animEffect>
                                  </p:childTnLst>
                                </p:cTn>
                              </p:par>
                              <p:par>
                                <p:cTn id="280" presetID="22" presetClass="entr" presetSubtype="2" fill="hold" grpId="0" nodeType="withEffect">
                                  <p:stCondLst>
                                    <p:cond delay="0"/>
                                  </p:stCondLst>
                                  <p:childTnLst>
                                    <p:set>
                                      <p:cBhvr>
                                        <p:cTn id="281" dur="1" fill="hold">
                                          <p:stCondLst>
                                            <p:cond delay="0"/>
                                          </p:stCondLst>
                                        </p:cTn>
                                        <p:tgtEl>
                                          <p:spTgt spid="37"/>
                                        </p:tgtEl>
                                        <p:attrNameLst>
                                          <p:attrName>style.visibility</p:attrName>
                                        </p:attrNameLst>
                                      </p:cBhvr>
                                      <p:to>
                                        <p:strVal val="visible"/>
                                      </p:to>
                                    </p:set>
                                    <p:animEffect transition="in" filter="wipe(right)">
                                      <p:cBhvr>
                                        <p:cTn id="282" dur="500"/>
                                        <p:tgtEl>
                                          <p:spTgt spid="37"/>
                                        </p:tgtEl>
                                      </p:cBhvr>
                                    </p:animEffect>
                                  </p:childTnLst>
                                </p:cTn>
                              </p:par>
                            </p:childTnLst>
                          </p:cTn>
                        </p:par>
                      </p:childTnLst>
                    </p:cTn>
                  </p:par>
                  <p:par>
                    <p:cTn id="283" fill="hold">
                      <p:stCondLst>
                        <p:cond delay="indefinite"/>
                      </p:stCondLst>
                      <p:childTnLst>
                        <p:par>
                          <p:cTn id="284" fill="hold">
                            <p:stCondLst>
                              <p:cond delay="0"/>
                            </p:stCondLst>
                            <p:childTnLst>
                              <p:par>
                                <p:cTn id="285" presetID="22" presetClass="exit" presetSubtype="4" fill="hold" grpId="2" nodeType="clickEffect">
                                  <p:stCondLst>
                                    <p:cond delay="0"/>
                                  </p:stCondLst>
                                  <p:childTnLst>
                                    <p:animEffect transition="out" filter="wipe(down)">
                                      <p:cBhvr>
                                        <p:cTn id="286" dur="500"/>
                                        <p:tgtEl>
                                          <p:spTgt spid="36"/>
                                        </p:tgtEl>
                                      </p:cBhvr>
                                    </p:animEffect>
                                    <p:set>
                                      <p:cBhvr>
                                        <p:cTn id="287" dur="1" fill="hold">
                                          <p:stCondLst>
                                            <p:cond delay="499"/>
                                          </p:stCondLst>
                                        </p:cTn>
                                        <p:tgtEl>
                                          <p:spTgt spid="36"/>
                                        </p:tgtEl>
                                        <p:attrNameLst>
                                          <p:attrName>style.visibility</p:attrName>
                                        </p:attrNameLst>
                                      </p:cBhvr>
                                      <p:to>
                                        <p:strVal val="hidden"/>
                                      </p:to>
                                    </p:set>
                                  </p:childTnLst>
                                </p:cTn>
                              </p:par>
                              <p:par>
                                <p:cTn id="288" presetID="22" presetClass="exit" presetSubtype="8" fill="hold" grpId="2" nodeType="withEffect">
                                  <p:stCondLst>
                                    <p:cond delay="0"/>
                                  </p:stCondLst>
                                  <p:childTnLst>
                                    <p:animEffect transition="out" filter="wipe(left)">
                                      <p:cBhvr>
                                        <p:cTn id="289" dur="500"/>
                                        <p:tgtEl>
                                          <p:spTgt spid="37"/>
                                        </p:tgtEl>
                                      </p:cBhvr>
                                    </p:animEffect>
                                    <p:set>
                                      <p:cBhvr>
                                        <p:cTn id="290" dur="1" fill="hold">
                                          <p:stCondLst>
                                            <p:cond delay="499"/>
                                          </p:stCondLst>
                                        </p:cTn>
                                        <p:tgtEl>
                                          <p:spTgt spid="37"/>
                                        </p:tgtEl>
                                        <p:attrNameLst>
                                          <p:attrName>style.visibility</p:attrName>
                                        </p:attrNameLst>
                                      </p:cBhvr>
                                      <p:to>
                                        <p:strVal val="hidden"/>
                                      </p:to>
                                    </p:set>
                                  </p:childTnLst>
                                </p:cTn>
                              </p:par>
                            </p:childTnLst>
                          </p:cTn>
                        </p:par>
                      </p:childTnLst>
                    </p:cTn>
                  </p:par>
                  <p:par>
                    <p:cTn id="291" fill="hold">
                      <p:stCondLst>
                        <p:cond delay="indefinite"/>
                      </p:stCondLst>
                      <p:childTnLst>
                        <p:par>
                          <p:cTn id="292" fill="hold">
                            <p:stCondLst>
                              <p:cond delay="0"/>
                            </p:stCondLst>
                            <p:childTnLst>
                              <p:par>
                                <p:cTn id="293" presetID="22" presetClass="entr" presetSubtype="1" fill="hold" grpId="0" nodeType="clickEffect">
                                  <p:stCondLst>
                                    <p:cond delay="0"/>
                                  </p:stCondLst>
                                  <p:childTnLst>
                                    <p:set>
                                      <p:cBhvr>
                                        <p:cTn id="294" dur="1" fill="hold">
                                          <p:stCondLst>
                                            <p:cond delay="0"/>
                                          </p:stCondLst>
                                        </p:cTn>
                                        <p:tgtEl>
                                          <p:spTgt spid="38"/>
                                        </p:tgtEl>
                                        <p:attrNameLst>
                                          <p:attrName>style.visibility</p:attrName>
                                        </p:attrNameLst>
                                      </p:cBhvr>
                                      <p:to>
                                        <p:strVal val="visible"/>
                                      </p:to>
                                    </p:set>
                                    <p:animEffect transition="in" filter="wipe(up)">
                                      <p:cBhvr>
                                        <p:cTn id="295" dur="500"/>
                                        <p:tgtEl>
                                          <p:spTgt spid="38"/>
                                        </p:tgtEl>
                                      </p:cBhvr>
                                    </p:animEffect>
                                  </p:childTnLst>
                                </p:cTn>
                              </p:par>
                              <p:par>
                                <p:cTn id="296" presetID="22" presetClass="entr" presetSubtype="2" fill="hold" grpId="0" nodeType="withEffect">
                                  <p:stCondLst>
                                    <p:cond delay="0"/>
                                  </p:stCondLst>
                                  <p:childTnLst>
                                    <p:set>
                                      <p:cBhvr>
                                        <p:cTn id="297" dur="1" fill="hold">
                                          <p:stCondLst>
                                            <p:cond delay="0"/>
                                          </p:stCondLst>
                                        </p:cTn>
                                        <p:tgtEl>
                                          <p:spTgt spid="39"/>
                                        </p:tgtEl>
                                        <p:attrNameLst>
                                          <p:attrName>style.visibility</p:attrName>
                                        </p:attrNameLst>
                                      </p:cBhvr>
                                      <p:to>
                                        <p:strVal val="visible"/>
                                      </p:to>
                                    </p:set>
                                    <p:animEffect transition="in" filter="wipe(right)">
                                      <p:cBhvr>
                                        <p:cTn id="298" dur="500"/>
                                        <p:tgtEl>
                                          <p:spTgt spid="39"/>
                                        </p:tgtEl>
                                      </p:cBhvr>
                                    </p:animEffect>
                                  </p:childTnLst>
                                </p:cTn>
                              </p:par>
                            </p:childTnLst>
                          </p:cTn>
                        </p:par>
                      </p:childTnLst>
                    </p:cTn>
                  </p:par>
                  <p:par>
                    <p:cTn id="299" fill="hold">
                      <p:stCondLst>
                        <p:cond delay="indefinite"/>
                      </p:stCondLst>
                      <p:childTnLst>
                        <p:par>
                          <p:cTn id="300" fill="hold">
                            <p:stCondLst>
                              <p:cond delay="0"/>
                            </p:stCondLst>
                            <p:childTnLst>
                              <p:par>
                                <p:cTn id="301" presetID="22" presetClass="exit" presetSubtype="4" fill="hold" grpId="2" nodeType="clickEffect">
                                  <p:stCondLst>
                                    <p:cond delay="0"/>
                                  </p:stCondLst>
                                  <p:childTnLst>
                                    <p:animEffect transition="out" filter="wipe(down)">
                                      <p:cBhvr>
                                        <p:cTn id="302" dur="500"/>
                                        <p:tgtEl>
                                          <p:spTgt spid="38"/>
                                        </p:tgtEl>
                                      </p:cBhvr>
                                    </p:animEffect>
                                    <p:set>
                                      <p:cBhvr>
                                        <p:cTn id="303" dur="1" fill="hold">
                                          <p:stCondLst>
                                            <p:cond delay="499"/>
                                          </p:stCondLst>
                                        </p:cTn>
                                        <p:tgtEl>
                                          <p:spTgt spid="38"/>
                                        </p:tgtEl>
                                        <p:attrNameLst>
                                          <p:attrName>style.visibility</p:attrName>
                                        </p:attrNameLst>
                                      </p:cBhvr>
                                      <p:to>
                                        <p:strVal val="hidden"/>
                                      </p:to>
                                    </p:set>
                                  </p:childTnLst>
                                </p:cTn>
                              </p:par>
                              <p:par>
                                <p:cTn id="304" presetID="22" presetClass="exit" presetSubtype="8" fill="hold" grpId="2" nodeType="withEffect">
                                  <p:stCondLst>
                                    <p:cond delay="0"/>
                                  </p:stCondLst>
                                  <p:childTnLst>
                                    <p:animEffect transition="out" filter="wipe(left)">
                                      <p:cBhvr>
                                        <p:cTn id="305" dur="500"/>
                                        <p:tgtEl>
                                          <p:spTgt spid="39"/>
                                        </p:tgtEl>
                                      </p:cBhvr>
                                    </p:animEffect>
                                    <p:set>
                                      <p:cBhvr>
                                        <p:cTn id="306" dur="1" fill="hold">
                                          <p:stCondLst>
                                            <p:cond delay="499"/>
                                          </p:stCondLst>
                                        </p:cTn>
                                        <p:tgtEl>
                                          <p:spTgt spid="39"/>
                                        </p:tgtEl>
                                        <p:attrNameLst>
                                          <p:attrName>style.visibility</p:attrName>
                                        </p:attrNameLst>
                                      </p:cBhvr>
                                      <p:to>
                                        <p:strVal val="hidden"/>
                                      </p:to>
                                    </p:set>
                                  </p:childTnLst>
                                </p:cTn>
                              </p:par>
                            </p:childTnLst>
                          </p:cTn>
                        </p:par>
                      </p:childTnLst>
                    </p:cTn>
                  </p:par>
                  <p:par>
                    <p:cTn id="307" fill="hold">
                      <p:stCondLst>
                        <p:cond delay="indefinite"/>
                      </p:stCondLst>
                      <p:childTnLst>
                        <p:par>
                          <p:cTn id="308" fill="hold">
                            <p:stCondLst>
                              <p:cond delay="0"/>
                            </p:stCondLst>
                            <p:childTnLst>
                              <p:par>
                                <p:cTn id="309" presetID="22" presetClass="entr" presetSubtype="1" fill="hold" grpId="0" nodeType="clickEffect">
                                  <p:stCondLst>
                                    <p:cond delay="0"/>
                                  </p:stCondLst>
                                  <p:childTnLst>
                                    <p:set>
                                      <p:cBhvr>
                                        <p:cTn id="310" dur="1" fill="hold">
                                          <p:stCondLst>
                                            <p:cond delay="0"/>
                                          </p:stCondLst>
                                        </p:cTn>
                                        <p:tgtEl>
                                          <p:spTgt spid="40"/>
                                        </p:tgtEl>
                                        <p:attrNameLst>
                                          <p:attrName>style.visibility</p:attrName>
                                        </p:attrNameLst>
                                      </p:cBhvr>
                                      <p:to>
                                        <p:strVal val="visible"/>
                                      </p:to>
                                    </p:set>
                                    <p:animEffect transition="in" filter="wipe(up)">
                                      <p:cBhvr>
                                        <p:cTn id="311" dur="500"/>
                                        <p:tgtEl>
                                          <p:spTgt spid="40"/>
                                        </p:tgtEl>
                                      </p:cBhvr>
                                    </p:animEffect>
                                  </p:childTnLst>
                                </p:cTn>
                              </p:par>
                              <p:par>
                                <p:cTn id="312" presetID="22" presetClass="entr" presetSubtype="2" fill="hold" grpId="0" nodeType="withEffect">
                                  <p:stCondLst>
                                    <p:cond delay="0"/>
                                  </p:stCondLst>
                                  <p:childTnLst>
                                    <p:set>
                                      <p:cBhvr>
                                        <p:cTn id="313" dur="1" fill="hold">
                                          <p:stCondLst>
                                            <p:cond delay="0"/>
                                          </p:stCondLst>
                                        </p:cTn>
                                        <p:tgtEl>
                                          <p:spTgt spid="41"/>
                                        </p:tgtEl>
                                        <p:attrNameLst>
                                          <p:attrName>style.visibility</p:attrName>
                                        </p:attrNameLst>
                                      </p:cBhvr>
                                      <p:to>
                                        <p:strVal val="visible"/>
                                      </p:to>
                                    </p:set>
                                    <p:animEffect transition="in" filter="wipe(right)">
                                      <p:cBhvr>
                                        <p:cTn id="314" dur="500"/>
                                        <p:tgtEl>
                                          <p:spTgt spid="41"/>
                                        </p:tgtEl>
                                      </p:cBhvr>
                                    </p:animEffect>
                                  </p:childTnLst>
                                </p:cTn>
                              </p:par>
                            </p:childTnLst>
                          </p:cTn>
                        </p:par>
                      </p:childTnLst>
                    </p:cTn>
                  </p:par>
                  <p:par>
                    <p:cTn id="315" fill="hold">
                      <p:stCondLst>
                        <p:cond delay="indefinite"/>
                      </p:stCondLst>
                      <p:childTnLst>
                        <p:par>
                          <p:cTn id="316" fill="hold">
                            <p:stCondLst>
                              <p:cond delay="0"/>
                            </p:stCondLst>
                            <p:childTnLst>
                              <p:par>
                                <p:cTn id="317" presetID="22" presetClass="exit" presetSubtype="4" fill="hold" grpId="2" nodeType="clickEffect">
                                  <p:stCondLst>
                                    <p:cond delay="0"/>
                                  </p:stCondLst>
                                  <p:childTnLst>
                                    <p:animEffect transition="out" filter="wipe(down)">
                                      <p:cBhvr>
                                        <p:cTn id="318" dur="500"/>
                                        <p:tgtEl>
                                          <p:spTgt spid="40"/>
                                        </p:tgtEl>
                                      </p:cBhvr>
                                    </p:animEffect>
                                    <p:set>
                                      <p:cBhvr>
                                        <p:cTn id="319" dur="1" fill="hold">
                                          <p:stCondLst>
                                            <p:cond delay="499"/>
                                          </p:stCondLst>
                                        </p:cTn>
                                        <p:tgtEl>
                                          <p:spTgt spid="40"/>
                                        </p:tgtEl>
                                        <p:attrNameLst>
                                          <p:attrName>style.visibility</p:attrName>
                                        </p:attrNameLst>
                                      </p:cBhvr>
                                      <p:to>
                                        <p:strVal val="hidden"/>
                                      </p:to>
                                    </p:set>
                                  </p:childTnLst>
                                </p:cTn>
                              </p:par>
                              <p:par>
                                <p:cTn id="320" presetID="22" presetClass="exit" presetSubtype="8" fill="hold" grpId="2" nodeType="withEffect">
                                  <p:stCondLst>
                                    <p:cond delay="0"/>
                                  </p:stCondLst>
                                  <p:childTnLst>
                                    <p:animEffect transition="out" filter="wipe(left)">
                                      <p:cBhvr>
                                        <p:cTn id="321" dur="500"/>
                                        <p:tgtEl>
                                          <p:spTgt spid="41"/>
                                        </p:tgtEl>
                                      </p:cBhvr>
                                    </p:animEffect>
                                    <p:set>
                                      <p:cBhvr>
                                        <p:cTn id="322" dur="1" fill="hold">
                                          <p:stCondLst>
                                            <p:cond delay="499"/>
                                          </p:stCondLst>
                                        </p:cTn>
                                        <p:tgtEl>
                                          <p:spTgt spid="41"/>
                                        </p:tgtEl>
                                        <p:attrNameLst>
                                          <p:attrName>style.visibility</p:attrName>
                                        </p:attrNameLst>
                                      </p:cBhvr>
                                      <p:to>
                                        <p:strVal val="hidden"/>
                                      </p:to>
                                    </p:set>
                                  </p:childTnLst>
                                </p:cTn>
                              </p:par>
                            </p:childTnLst>
                          </p:cTn>
                        </p:par>
                      </p:childTnLst>
                    </p:cTn>
                  </p:par>
                  <p:par>
                    <p:cTn id="323" fill="hold">
                      <p:stCondLst>
                        <p:cond delay="indefinite"/>
                      </p:stCondLst>
                      <p:childTnLst>
                        <p:par>
                          <p:cTn id="324" fill="hold">
                            <p:stCondLst>
                              <p:cond delay="0"/>
                            </p:stCondLst>
                            <p:childTnLst>
                              <p:par>
                                <p:cTn id="325" presetID="22" presetClass="entr" presetSubtype="1" fill="hold" grpId="0" nodeType="clickEffect">
                                  <p:stCondLst>
                                    <p:cond delay="0"/>
                                  </p:stCondLst>
                                  <p:childTnLst>
                                    <p:set>
                                      <p:cBhvr>
                                        <p:cTn id="326" dur="1" fill="hold">
                                          <p:stCondLst>
                                            <p:cond delay="0"/>
                                          </p:stCondLst>
                                        </p:cTn>
                                        <p:tgtEl>
                                          <p:spTgt spid="42"/>
                                        </p:tgtEl>
                                        <p:attrNameLst>
                                          <p:attrName>style.visibility</p:attrName>
                                        </p:attrNameLst>
                                      </p:cBhvr>
                                      <p:to>
                                        <p:strVal val="visible"/>
                                      </p:to>
                                    </p:set>
                                    <p:animEffect transition="in" filter="wipe(up)">
                                      <p:cBhvr>
                                        <p:cTn id="327" dur="500"/>
                                        <p:tgtEl>
                                          <p:spTgt spid="42"/>
                                        </p:tgtEl>
                                      </p:cBhvr>
                                    </p:animEffect>
                                  </p:childTnLst>
                                </p:cTn>
                              </p:par>
                              <p:par>
                                <p:cTn id="328" presetID="22" presetClass="entr" presetSubtype="2" fill="hold" grpId="0" nodeType="withEffect">
                                  <p:stCondLst>
                                    <p:cond delay="0"/>
                                  </p:stCondLst>
                                  <p:childTnLst>
                                    <p:set>
                                      <p:cBhvr>
                                        <p:cTn id="329" dur="1" fill="hold">
                                          <p:stCondLst>
                                            <p:cond delay="0"/>
                                          </p:stCondLst>
                                        </p:cTn>
                                        <p:tgtEl>
                                          <p:spTgt spid="43"/>
                                        </p:tgtEl>
                                        <p:attrNameLst>
                                          <p:attrName>style.visibility</p:attrName>
                                        </p:attrNameLst>
                                      </p:cBhvr>
                                      <p:to>
                                        <p:strVal val="visible"/>
                                      </p:to>
                                    </p:set>
                                    <p:animEffect transition="in" filter="wipe(right)">
                                      <p:cBhvr>
                                        <p:cTn id="330" dur="500"/>
                                        <p:tgtEl>
                                          <p:spTgt spid="43"/>
                                        </p:tgtEl>
                                      </p:cBhvr>
                                    </p:animEffect>
                                  </p:childTnLst>
                                </p:cTn>
                              </p:par>
                            </p:childTnLst>
                          </p:cTn>
                        </p:par>
                      </p:childTnLst>
                    </p:cTn>
                  </p:par>
                  <p:par>
                    <p:cTn id="331" fill="hold">
                      <p:stCondLst>
                        <p:cond delay="indefinite"/>
                      </p:stCondLst>
                      <p:childTnLst>
                        <p:par>
                          <p:cTn id="332" fill="hold">
                            <p:stCondLst>
                              <p:cond delay="0"/>
                            </p:stCondLst>
                            <p:childTnLst>
                              <p:par>
                                <p:cTn id="333" presetID="22" presetClass="exit" presetSubtype="4" fill="hold" grpId="2" nodeType="clickEffect">
                                  <p:stCondLst>
                                    <p:cond delay="0"/>
                                  </p:stCondLst>
                                  <p:childTnLst>
                                    <p:animEffect transition="out" filter="wipe(down)">
                                      <p:cBhvr>
                                        <p:cTn id="334" dur="500"/>
                                        <p:tgtEl>
                                          <p:spTgt spid="42"/>
                                        </p:tgtEl>
                                      </p:cBhvr>
                                    </p:animEffect>
                                    <p:set>
                                      <p:cBhvr>
                                        <p:cTn id="335" dur="1" fill="hold">
                                          <p:stCondLst>
                                            <p:cond delay="499"/>
                                          </p:stCondLst>
                                        </p:cTn>
                                        <p:tgtEl>
                                          <p:spTgt spid="42"/>
                                        </p:tgtEl>
                                        <p:attrNameLst>
                                          <p:attrName>style.visibility</p:attrName>
                                        </p:attrNameLst>
                                      </p:cBhvr>
                                      <p:to>
                                        <p:strVal val="hidden"/>
                                      </p:to>
                                    </p:set>
                                  </p:childTnLst>
                                </p:cTn>
                              </p:par>
                              <p:par>
                                <p:cTn id="336" presetID="22" presetClass="exit" presetSubtype="8" fill="hold" grpId="2" nodeType="withEffect">
                                  <p:stCondLst>
                                    <p:cond delay="0"/>
                                  </p:stCondLst>
                                  <p:childTnLst>
                                    <p:animEffect transition="out" filter="wipe(left)">
                                      <p:cBhvr>
                                        <p:cTn id="337" dur="500"/>
                                        <p:tgtEl>
                                          <p:spTgt spid="43"/>
                                        </p:tgtEl>
                                      </p:cBhvr>
                                    </p:animEffect>
                                    <p:set>
                                      <p:cBhvr>
                                        <p:cTn id="338" dur="1" fill="hold">
                                          <p:stCondLst>
                                            <p:cond delay="499"/>
                                          </p:stCondLst>
                                        </p:cTn>
                                        <p:tgtEl>
                                          <p:spTgt spid="43"/>
                                        </p:tgtEl>
                                        <p:attrNameLst>
                                          <p:attrName>style.visibility</p:attrName>
                                        </p:attrNameLst>
                                      </p:cBhvr>
                                      <p:to>
                                        <p:strVal val="hidden"/>
                                      </p:to>
                                    </p:set>
                                  </p:childTnLst>
                                </p:cTn>
                              </p:par>
                            </p:childTnLst>
                          </p:cTn>
                        </p:par>
                      </p:childTnLst>
                    </p:cTn>
                  </p:par>
                  <p:par>
                    <p:cTn id="339" fill="hold">
                      <p:stCondLst>
                        <p:cond delay="indefinite"/>
                      </p:stCondLst>
                      <p:childTnLst>
                        <p:par>
                          <p:cTn id="340" fill="hold">
                            <p:stCondLst>
                              <p:cond delay="0"/>
                            </p:stCondLst>
                            <p:childTnLst>
                              <p:par>
                                <p:cTn id="341" presetID="22" presetClass="entr" presetSubtype="1" fill="hold" grpId="0" nodeType="clickEffect">
                                  <p:stCondLst>
                                    <p:cond delay="0"/>
                                  </p:stCondLst>
                                  <p:childTnLst>
                                    <p:set>
                                      <p:cBhvr>
                                        <p:cTn id="342" dur="1" fill="hold">
                                          <p:stCondLst>
                                            <p:cond delay="0"/>
                                          </p:stCondLst>
                                        </p:cTn>
                                        <p:tgtEl>
                                          <p:spTgt spid="44"/>
                                        </p:tgtEl>
                                        <p:attrNameLst>
                                          <p:attrName>style.visibility</p:attrName>
                                        </p:attrNameLst>
                                      </p:cBhvr>
                                      <p:to>
                                        <p:strVal val="visible"/>
                                      </p:to>
                                    </p:set>
                                    <p:animEffect transition="in" filter="wipe(up)">
                                      <p:cBhvr>
                                        <p:cTn id="343" dur="500"/>
                                        <p:tgtEl>
                                          <p:spTgt spid="44"/>
                                        </p:tgtEl>
                                      </p:cBhvr>
                                    </p:animEffect>
                                  </p:childTnLst>
                                </p:cTn>
                              </p:par>
                              <p:par>
                                <p:cTn id="344" presetID="22" presetClass="entr" presetSubtype="2" fill="hold" grpId="0" nodeType="withEffect">
                                  <p:stCondLst>
                                    <p:cond delay="0"/>
                                  </p:stCondLst>
                                  <p:childTnLst>
                                    <p:set>
                                      <p:cBhvr>
                                        <p:cTn id="345" dur="1" fill="hold">
                                          <p:stCondLst>
                                            <p:cond delay="0"/>
                                          </p:stCondLst>
                                        </p:cTn>
                                        <p:tgtEl>
                                          <p:spTgt spid="45"/>
                                        </p:tgtEl>
                                        <p:attrNameLst>
                                          <p:attrName>style.visibility</p:attrName>
                                        </p:attrNameLst>
                                      </p:cBhvr>
                                      <p:to>
                                        <p:strVal val="visible"/>
                                      </p:to>
                                    </p:set>
                                    <p:animEffect transition="in" filter="wipe(right)">
                                      <p:cBhvr>
                                        <p:cTn id="346" dur="500"/>
                                        <p:tgtEl>
                                          <p:spTgt spid="45"/>
                                        </p:tgtEl>
                                      </p:cBhvr>
                                    </p:animEffect>
                                  </p:childTnLst>
                                </p:cTn>
                              </p:par>
                            </p:childTnLst>
                          </p:cTn>
                        </p:par>
                      </p:childTnLst>
                    </p:cTn>
                  </p:par>
                  <p:par>
                    <p:cTn id="347" fill="hold">
                      <p:stCondLst>
                        <p:cond delay="indefinite"/>
                      </p:stCondLst>
                      <p:childTnLst>
                        <p:par>
                          <p:cTn id="348" fill="hold">
                            <p:stCondLst>
                              <p:cond delay="0"/>
                            </p:stCondLst>
                            <p:childTnLst>
                              <p:par>
                                <p:cTn id="349" presetID="22" presetClass="exit" presetSubtype="4" fill="hold" grpId="2" nodeType="clickEffect">
                                  <p:stCondLst>
                                    <p:cond delay="0"/>
                                  </p:stCondLst>
                                  <p:childTnLst>
                                    <p:animEffect transition="out" filter="wipe(down)">
                                      <p:cBhvr>
                                        <p:cTn id="350" dur="500"/>
                                        <p:tgtEl>
                                          <p:spTgt spid="44"/>
                                        </p:tgtEl>
                                      </p:cBhvr>
                                    </p:animEffect>
                                    <p:set>
                                      <p:cBhvr>
                                        <p:cTn id="351" dur="1" fill="hold">
                                          <p:stCondLst>
                                            <p:cond delay="499"/>
                                          </p:stCondLst>
                                        </p:cTn>
                                        <p:tgtEl>
                                          <p:spTgt spid="44"/>
                                        </p:tgtEl>
                                        <p:attrNameLst>
                                          <p:attrName>style.visibility</p:attrName>
                                        </p:attrNameLst>
                                      </p:cBhvr>
                                      <p:to>
                                        <p:strVal val="hidden"/>
                                      </p:to>
                                    </p:set>
                                  </p:childTnLst>
                                </p:cTn>
                              </p:par>
                              <p:par>
                                <p:cTn id="352" presetID="22" presetClass="exit" presetSubtype="8" fill="hold" grpId="2" nodeType="withEffect">
                                  <p:stCondLst>
                                    <p:cond delay="0"/>
                                  </p:stCondLst>
                                  <p:childTnLst>
                                    <p:animEffect transition="out" filter="wipe(left)">
                                      <p:cBhvr>
                                        <p:cTn id="353" dur="500"/>
                                        <p:tgtEl>
                                          <p:spTgt spid="45"/>
                                        </p:tgtEl>
                                      </p:cBhvr>
                                    </p:animEffect>
                                    <p:set>
                                      <p:cBhvr>
                                        <p:cTn id="354" dur="1" fill="hold">
                                          <p:stCondLst>
                                            <p:cond delay="499"/>
                                          </p:stCondLst>
                                        </p:cTn>
                                        <p:tgtEl>
                                          <p:spTgt spid="45"/>
                                        </p:tgtEl>
                                        <p:attrNameLst>
                                          <p:attrName>style.visibility</p:attrName>
                                        </p:attrNameLst>
                                      </p:cBhvr>
                                      <p:to>
                                        <p:strVal val="hidden"/>
                                      </p:to>
                                    </p:set>
                                  </p:childTnLst>
                                </p:cTn>
                              </p:par>
                            </p:childTnLst>
                          </p:cTn>
                        </p:par>
                      </p:childTnLst>
                    </p:cTn>
                  </p:par>
                  <p:par>
                    <p:cTn id="355" fill="hold">
                      <p:stCondLst>
                        <p:cond delay="indefinite"/>
                      </p:stCondLst>
                      <p:childTnLst>
                        <p:par>
                          <p:cTn id="356" fill="hold">
                            <p:stCondLst>
                              <p:cond delay="0"/>
                            </p:stCondLst>
                            <p:childTnLst>
                              <p:par>
                                <p:cTn id="357" presetID="22" presetClass="entr" presetSubtype="1" fill="hold" grpId="0" nodeType="clickEffect">
                                  <p:stCondLst>
                                    <p:cond delay="0"/>
                                  </p:stCondLst>
                                  <p:childTnLst>
                                    <p:set>
                                      <p:cBhvr>
                                        <p:cTn id="358" dur="1" fill="hold">
                                          <p:stCondLst>
                                            <p:cond delay="0"/>
                                          </p:stCondLst>
                                        </p:cTn>
                                        <p:tgtEl>
                                          <p:spTgt spid="46"/>
                                        </p:tgtEl>
                                        <p:attrNameLst>
                                          <p:attrName>style.visibility</p:attrName>
                                        </p:attrNameLst>
                                      </p:cBhvr>
                                      <p:to>
                                        <p:strVal val="visible"/>
                                      </p:to>
                                    </p:set>
                                    <p:animEffect transition="in" filter="wipe(up)">
                                      <p:cBhvr>
                                        <p:cTn id="359" dur="500"/>
                                        <p:tgtEl>
                                          <p:spTgt spid="46"/>
                                        </p:tgtEl>
                                      </p:cBhvr>
                                    </p:animEffect>
                                  </p:childTnLst>
                                </p:cTn>
                              </p:par>
                              <p:par>
                                <p:cTn id="360" presetID="22" presetClass="entr" presetSubtype="2" fill="hold" grpId="0" nodeType="withEffect">
                                  <p:stCondLst>
                                    <p:cond delay="0"/>
                                  </p:stCondLst>
                                  <p:childTnLst>
                                    <p:set>
                                      <p:cBhvr>
                                        <p:cTn id="361" dur="1" fill="hold">
                                          <p:stCondLst>
                                            <p:cond delay="0"/>
                                          </p:stCondLst>
                                        </p:cTn>
                                        <p:tgtEl>
                                          <p:spTgt spid="47"/>
                                        </p:tgtEl>
                                        <p:attrNameLst>
                                          <p:attrName>style.visibility</p:attrName>
                                        </p:attrNameLst>
                                      </p:cBhvr>
                                      <p:to>
                                        <p:strVal val="visible"/>
                                      </p:to>
                                    </p:set>
                                    <p:animEffect transition="in" filter="wipe(right)">
                                      <p:cBhvr>
                                        <p:cTn id="362" dur="500"/>
                                        <p:tgtEl>
                                          <p:spTgt spid="47"/>
                                        </p:tgtEl>
                                      </p:cBhvr>
                                    </p:animEffect>
                                  </p:childTnLst>
                                </p:cTn>
                              </p:par>
                            </p:childTnLst>
                          </p:cTn>
                        </p:par>
                      </p:childTnLst>
                    </p:cTn>
                  </p:par>
                  <p:par>
                    <p:cTn id="363" fill="hold">
                      <p:stCondLst>
                        <p:cond delay="indefinite"/>
                      </p:stCondLst>
                      <p:childTnLst>
                        <p:par>
                          <p:cTn id="364" fill="hold">
                            <p:stCondLst>
                              <p:cond delay="0"/>
                            </p:stCondLst>
                            <p:childTnLst>
                              <p:par>
                                <p:cTn id="365" presetID="22" presetClass="exit" presetSubtype="4" fill="hold" grpId="2" nodeType="clickEffect">
                                  <p:stCondLst>
                                    <p:cond delay="0"/>
                                  </p:stCondLst>
                                  <p:childTnLst>
                                    <p:animEffect transition="out" filter="wipe(down)">
                                      <p:cBhvr>
                                        <p:cTn id="366" dur="500"/>
                                        <p:tgtEl>
                                          <p:spTgt spid="46"/>
                                        </p:tgtEl>
                                      </p:cBhvr>
                                    </p:animEffect>
                                    <p:set>
                                      <p:cBhvr>
                                        <p:cTn id="367" dur="1" fill="hold">
                                          <p:stCondLst>
                                            <p:cond delay="499"/>
                                          </p:stCondLst>
                                        </p:cTn>
                                        <p:tgtEl>
                                          <p:spTgt spid="46"/>
                                        </p:tgtEl>
                                        <p:attrNameLst>
                                          <p:attrName>style.visibility</p:attrName>
                                        </p:attrNameLst>
                                      </p:cBhvr>
                                      <p:to>
                                        <p:strVal val="hidden"/>
                                      </p:to>
                                    </p:set>
                                  </p:childTnLst>
                                </p:cTn>
                              </p:par>
                              <p:par>
                                <p:cTn id="368" presetID="22" presetClass="exit" presetSubtype="8" fill="hold" grpId="2" nodeType="withEffect">
                                  <p:stCondLst>
                                    <p:cond delay="0"/>
                                  </p:stCondLst>
                                  <p:childTnLst>
                                    <p:animEffect transition="out" filter="wipe(left)">
                                      <p:cBhvr>
                                        <p:cTn id="369" dur="500"/>
                                        <p:tgtEl>
                                          <p:spTgt spid="47"/>
                                        </p:tgtEl>
                                      </p:cBhvr>
                                    </p:animEffect>
                                    <p:set>
                                      <p:cBhvr>
                                        <p:cTn id="370" dur="1" fill="hold">
                                          <p:stCondLst>
                                            <p:cond delay="499"/>
                                          </p:stCondLst>
                                        </p:cTn>
                                        <p:tgtEl>
                                          <p:spTgt spid="47"/>
                                        </p:tgtEl>
                                        <p:attrNameLst>
                                          <p:attrName>style.visibility</p:attrName>
                                        </p:attrNameLst>
                                      </p:cBhvr>
                                      <p:to>
                                        <p:strVal val="hidden"/>
                                      </p:to>
                                    </p:set>
                                  </p:childTnLst>
                                </p:cTn>
                              </p:par>
                            </p:childTnLst>
                          </p:cTn>
                        </p:par>
                      </p:childTnLst>
                    </p:cTn>
                  </p:par>
                  <p:par>
                    <p:cTn id="371" fill="hold">
                      <p:stCondLst>
                        <p:cond delay="indefinite"/>
                      </p:stCondLst>
                      <p:childTnLst>
                        <p:par>
                          <p:cTn id="372" fill="hold">
                            <p:stCondLst>
                              <p:cond delay="0"/>
                            </p:stCondLst>
                            <p:childTnLst>
                              <p:par>
                                <p:cTn id="373" presetID="22" presetClass="entr" presetSubtype="1" fill="hold" grpId="0" nodeType="clickEffect">
                                  <p:stCondLst>
                                    <p:cond delay="0"/>
                                  </p:stCondLst>
                                  <p:childTnLst>
                                    <p:set>
                                      <p:cBhvr>
                                        <p:cTn id="374" dur="1" fill="hold">
                                          <p:stCondLst>
                                            <p:cond delay="0"/>
                                          </p:stCondLst>
                                        </p:cTn>
                                        <p:tgtEl>
                                          <p:spTgt spid="48"/>
                                        </p:tgtEl>
                                        <p:attrNameLst>
                                          <p:attrName>style.visibility</p:attrName>
                                        </p:attrNameLst>
                                      </p:cBhvr>
                                      <p:to>
                                        <p:strVal val="visible"/>
                                      </p:to>
                                    </p:set>
                                    <p:animEffect transition="in" filter="wipe(up)">
                                      <p:cBhvr>
                                        <p:cTn id="375" dur="500"/>
                                        <p:tgtEl>
                                          <p:spTgt spid="48"/>
                                        </p:tgtEl>
                                      </p:cBhvr>
                                    </p:animEffect>
                                  </p:childTnLst>
                                </p:cTn>
                              </p:par>
                              <p:par>
                                <p:cTn id="376" presetID="22" presetClass="entr" presetSubtype="2" fill="hold" grpId="0" nodeType="withEffect">
                                  <p:stCondLst>
                                    <p:cond delay="0"/>
                                  </p:stCondLst>
                                  <p:childTnLst>
                                    <p:set>
                                      <p:cBhvr>
                                        <p:cTn id="377" dur="1" fill="hold">
                                          <p:stCondLst>
                                            <p:cond delay="0"/>
                                          </p:stCondLst>
                                        </p:cTn>
                                        <p:tgtEl>
                                          <p:spTgt spid="49"/>
                                        </p:tgtEl>
                                        <p:attrNameLst>
                                          <p:attrName>style.visibility</p:attrName>
                                        </p:attrNameLst>
                                      </p:cBhvr>
                                      <p:to>
                                        <p:strVal val="visible"/>
                                      </p:to>
                                    </p:set>
                                    <p:animEffect transition="in" filter="wipe(right)">
                                      <p:cBhvr>
                                        <p:cTn id="378" dur="500"/>
                                        <p:tgtEl>
                                          <p:spTgt spid="49"/>
                                        </p:tgtEl>
                                      </p:cBhvr>
                                    </p:animEffect>
                                  </p:childTnLst>
                                </p:cTn>
                              </p:par>
                            </p:childTnLst>
                          </p:cTn>
                        </p:par>
                      </p:childTnLst>
                    </p:cTn>
                  </p:par>
                  <p:par>
                    <p:cTn id="379" fill="hold">
                      <p:stCondLst>
                        <p:cond delay="indefinite"/>
                      </p:stCondLst>
                      <p:childTnLst>
                        <p:par>
                          <p:cTn id="380" fill="hold">
                            <p:stCondLst>
                              <p:cond delay="0"/>
                            </p:stCondLst>
                            <p:childTnLst>
                              <p:par>
                                <p:cTn id="381" presetID="22" presetClass="exit" presetSubtype="4" fill="hold" grpId="2" nodeType="clickEffect">
                                  <p:stCondLst>
                                    <p:cond delay="0"/>
                                  </p:stCondLst>
                                  <p:childTnLst>
                                    <p:animEffect transition="out" filter="wipe(down)">
                                      <p:cBhvr>
                                        <p:cTn id="382" dur="500"/>
                                        <p:tgtEl>
                                          <p:spTgt spid="48"/>
                                        </p:tgtEl>
                                      </p:cBhvr>
                                    </p:animEffect>
                                    <p:set>
                                      <p:cBhvr>
                                        <p:cTn id="383" dur="1" fill="hold">
                                          <p:stCondLst>
                                            <p:cond delay="499"/>
                                          </p:stCondLst>
                                        </p:cTn>
                                        <p:tgtEl>
                                          <p:spTgt spid="48"/>
                                        </p:tgtEl>
                                        <p:attrNameLst>
                                          <p:attrName>style.visibility</p:attrName>
                                        </p:attrNameLst>
                                      </p:cBhvr>
                                      <p:to>
                                        <p:strVal val="hidden"/>
                                      </p:to>
                                    </p:set>
                                  </p:childTnLst>
                                </p:cTn>
                              </p:par>
                              <p:par>
                                <p:cTn id="384" presetID="22" presetClass="exit" presetSubtype="8" fill="hold" grpId="2" nodeType="withEffect">
                                  <p:stCondLst>
                                    <p:cond delay="0"/>
                                  </p:stCondLst>
                                  <p:childTnLst>
                                    <p:animEffect transition="out" filter="wipe(left)">
                                      <p:cBhvr>
                                        <p:cTn id="385" dur="500"/>
                                        <p:tgtEl>
                                          <p:spTgt spid="49"/>
                                        </p:tgtEl>
                                      </p:cBhvr>
                                    </p:animEffect>
                                    <p:set>
                                      <p:cBhvr>
                                        <p:cTn id="386" dur="1" fill="hold">
                                          <p:stCondLst>
                                            <p:cond delay="499"/>
                                          </p:stCondLst>
                                        </p:cTn>
                                        <p:tgtEl>
                                          <p:spTgt spid="49"/>
                                        </p:tgtEl>
                                        <p:attrNameLst>
                                          <p:attrName>style.visibility</p:attrName>
                                        </p:attrNameLst>
                                      </p:cBhvr>
                                      <p:to>
                                        <p:strVal val="hidden"/>
                                      </p:to>
                                    </p:set>
                                  </p:childTnLst>
                                </p:cTn>
                              </p:par>
                            </p:childTnLst>
                          </p:cTn>
                        </p:par>
                      </p:childTnLst>
                    </p:cTn>
                  </p:par>
                  <p:par>
                    <p:cTn id="387" fill="hold">
                      <p:stCondLst>
                        <p:cond delay="indefinite"/>
                      </p:stCondLst>
                      <p:childTnLst>
                        <p:par>
                          <p:cTn id="388" fill="hold">
                            <p:stCondLst>
                              <p:cond delay="0"/>
                            </p:stCondLst>
                            <p:childTnLst>
                              <p:par>
                                <p:cTn id="389" presetID="22" presetClass="entr" presetSubtype="1" fill="hold" grpId="0" nodeType="clickEffect">
                                  <p:stCondLst>
                                    <p:cond delay="0"/>
                                  </p:stCondLst>
                                  <p:childTnLst>
                                    <p:set>
                                      <p:cBhvr>
                                        <p:cTn id="390" dur="1" fill="hold">
                                          <p:stCondLst>
                                            <p:cond delay="0"/>
                                          </p:stCondLst>
                                        </p:cTn>
                                        <p:tgtEl>
                                          <p:spTgt spid="50"/>
                                        </p:tgtEl>
                                        <p:attrNameLst>
                                          <p:attrName>style.visibility</p:attrName>
                                        </p:attrNameLst>
                                      </p:cBhvr>
                                      <p:to>
                                        <p:strVal val="visible"/>
                                      </p:to>
                                    </p:set>
                                    <p:animEffect transition="in" filter="wipe(up)">
                                      <p:cBhvr>
                                        <p:cTn id="391" dur="500"/>
                                        <p:tgtEl>
                                          <p:spTgt spid="50"/>
                                        </p:tgtEl>
                                      </p:cBhvr>
                                    </p:animEffect>
                                  </p:childTnLst>
                                </p:cTn>
                              </p:par>
                              <p:par>
                                <p:cTn id="392" presetID="22" presetClass="entr" presetSubtype="2" fill="hold" grpId="0" nodeType="withEffect">
                                  <p:stCondLst>
                                    <p:cond delay="0"/>
                                  </p:stCondLst>
                                  <p:childTnLst>
                                    <p:set>
                                      <p:cBhvr>
                                        <p:cTn id="393" dur="1" fill="hold">
                                          <p:stCondLst>
                                            <p:cond delay="0"/>
                                          </p:stCondLst>
                                        </p:cTn>
                                        <p:tgtEl>
                                          <p:spTgt spid="51"/>
                                        </p:tgtEl>
                                        <p:attrNameLst>
                                          <p:attrName>style.visibility</p:attrName>
                                        </p:attrNameLst>
                                      </p:cBhvr>
                                      <p:to>
                                        <p:strVal val="visible"/>
                                      </p:to>
                                    </p:set>
                                    <p:animEffect transition="in" filter="wipe(right)">
                                      <p:cBhvr>
                                        <p:cTn id="394" dur="500"/>
                                        <p:tgtEl>
                                          <p:spTgt spid="51"/>
                                        </p:tgtEl>
                                      </p:cBhvr>
                                    </p:animEffect>
                                  </p:childTnLst>
                                </p:cTn>
                              </p:par>
                            </p:childTnLst>
                          </p:cTn>
                        </p:par>
                      </p:childTnLst>
                    </p:cTn>
                  </p:par>
                  <p:par>
                    <p:cTn id="395" fill="hold">
                      <p:stCondLst>
                        <p:cond delay="indefinite"/>
                      </p:stCondLst>
                      <p:childTnLst>
                        <p:par>
                          <p:cTn id="396" fill="hold">
                            <p:stCondLst>
                              <p:cond delay="0"/>
                            </p:stCondLst>
                            <p:childTnLst>
                              <p:par>
                                <p:cTn id="397" presetID="22" presetClass="exit" presetSubtype="4" fill="hold" grpId="2" nodeType="clickEffect">
                                  <p:stCondLst>
                                    <p:cond delay="0"/>
                                  </p:stCondLst>
                                  <p:childTnLst>
                                    <p:animEffect transition="out" filter="wipe(down)">
                                      <p:cBhvr>
                                        <p:cTn id="398" dur="500"/>
                                        <p:tgtEl>
                                          <p:spTgt spid="50"/>
                                        </p:tgtEl>
                                      </p:cBhvr>
                                    </p:animEffect>
                                    <p:set>
                                      <p:cBhvr>
                                        <p:cTn id="399" dur="1" fill="hold">
                                          <p:stCondLst>
                                            <p:cond delay="499"/>
                                          </p:stCondLst>
                                        </p:cTn>
                                        <p:tgtEl>
                                          <p:spTgt spid="50"/>
                                        </p:tgtEl>
                                        <p:attrNameLst>
                                          <p:attrName>style.visibility</p:attrName>
                                        </p:attrNameLst>
                                      </p:cBhvr>
                                      <p:to>
                                        <p:strVal val="hidden"/>
                                      </p:to>
                                    </p:set>
                                  </p:childTnLst>
                                </p:cTn>
                              </p:par>
                              <p:par>
                                <p:cTn id="400" presetID="22" presetClass="exit" presetSubtype="8" fill="hold" grpId="2" nodeType="withEffect">
                                  <p:stCondLst>
                                    <p:cond delay="0"/>
                                  </p:stCondLst>
                                  <p:childTnLst>
                                    <p:animEffect transition="out" filter="wipe(left)">
                                      <p:cBhvr>
                                        <p:cTn id="401" dur="500"/>
                                        <p:tgtEl>
                                          <p:spTgt spid="51"/>
                                        </p:tgtEl>
                                      </p:cBhvr>
                                    </p:animEffect>
                                    <p:set>
                                      <p:cBhvr>
                                        <p:cTn id="402" dur="1" fill="hold">
                                          <p:stCondLst>
                                            <p:cond delay="499"/>
                                          </p:stCondLst>
                                        </p:cTn>
                                        <p:tgtEl>
                                          <p:spTgt spid="51"/>
                                        </p:tgtEl>
                                        <p:attrNameLst>
                                          <p:attrName>style.visibility</p:attrName>
                                        </p:attrNameLst>
                                      </p:cBhvr>
                                      <p:to>
                                        <p:strVal val="hidden"/>
                                      </p:to>
                                    </p:set>
                                  </p:childTnLst>
                                </p:cTn>
                              </p:par>
                            </p:childTnLst>
                          </p:cTn>
                        </p:par>
                      </p:childTnLst>
                    </p:cTn>
                  </p:par>
                  <p:par>
                    <p:cTn id="403" fill="hold">
                      <p:stCondLst>
                        <p:cond delay="indefinite"/>
                      </p:stCondLst>
                      <p:childTnLst>
                        <p:par>
                          <p:cTn id="404" fill="hold">
                            <p:stCondLst>
                              <p:cond delay="0"/>
                            </p:stCondLst>
                            <p:childTnLst>
                              <p:par>
                                <p:cTn id="405" presetID="22" presetClass="entr" presetSubtype="1" fill="hold" grpId="0" nodeType="clickEffect">
                                  <p:stCondLst>
                                    <p:cond delay="0"/>
                                  </p:stCondLst>
                                  <p:childTnLst>
                                    <p:set>
                                      <p:cBhvr>
                                        <p:cTn id="406" dur="1" fill="hold">
                                          <p:stCondLst>
                                            <p:cond delay="0"/>
                                          </p:stCondLst>
                                        </p:cTn>
                                        <p:tgtEl>
                                          <p:spTgt spid="52"/>
                                        </p:tgtEl>
                                        <p:attrNameLst>
                                          <p:attrName>style.visibility</p:attrName>
                                        </p:attrNameLst>
                                      </p:cBhvr>
                                      <p:to>
                                        <p:strVal val="visible"/>
                                      </p:to>
                                    </p:set>
                                    <p:animEffect transition="in" filter="wipe(up)">
                                      <p:cBhvr>
                                        <p:cTn id="407" dur="500"/>
                                        <p:tgtEl>
                                          <p:spTgt spid="52"/>
                                        </p:tgtEl>
                                      </p:cBhvr>
                                    </p:animEffect>
                                  </p:childTnLst>
                                </p:cTn>
                              </p:par>
                              <p:par>
                                <p:cTn id="408" presetID="22" presetClass="entr" presetSubtype="2" fill="hold" grpId="0" nodeType="withEffect">
                                  <p:stCondLst>
                                    <p:cond delay="0"/>
                                  </p:stCondLst>
                                  <p:childTnLst>
                                    <p:set>
                                      <p:cBhvr>
                                        <p:cTn id="409" dur="1" fill="hold">
                                          <p:stCondLst>
                                            <p:cond delay="0"/>
                                          </p:stCondLst>
                                        </p:cTn>
                                        <p:tgtEl>
                                          <p:spTgt spid="53"/>
                                        </p:tgtEl>
                                        <p:attrNameLst>
                                          <p:attrName>style.visibility</p:attrName>
                                        </p:attrNameLst>
                                      </p:cBhvr>
                                      <p:to>
                                        <p:strVal val="visible"/>
                                      </p:to>
                                    </p:set>
                                    <p:animEffect transition="in" filter="wipe(right)">
                                      <p:cBhvr>
                                        <p:cTn id="410" dur="500"/>
                                        <p:tgtEl>
                                          <p:spTgt spid="53"/>
                                        </p:tgtEl>
                                      </p:cBhvr>
                                    </p:animEffect>
                                  </p:childTnLst>
                                </p:cTn>
                              </p:par>
                            </p:childTnLst>
                          </p:cTn>
                        </p:par>
                      </p:childTnLst>
                    </p:cTn>
                  </p:par>
                  <p:par>
                    <p:cTn id="411" fill="hold">
                      <p:stCondLst>
                        <p:cond delay="indefinite"/>
                      </p:stCondLst>
                      <p:childTnLst>
                        <p:par>
                          <p:cTn id="412" fill="hold">
                            <p:stCondLst>
                              <p:cond delay="0"/>
                            </p:stCondLst>
                            <p:childTnLst>
                              <p:par>
                                <p:cTn id="413" presetID="22" presetClass="exit" presetSubtype="4" fill="hold" grpId="2" nodeType="clickEffect">
                                  <p:stCondLst>
                                    <p:cond delay="0"/>
                                  </p:stCondLst>
                                  <p:childTnLst>
                                    <p:animEffect transition="out" filter="wipe(down)">
                                      <p:cBhvr>
                                        <p:cTn id="414" dur="500"/>
                                        <p:tgtEl>
                                          <p:spTgt spid="52"/>
                                        </p:tgtEl>
                                      </p:cBhvr>
                                    </p:animEffect>
                                    <p:set>
                                      <p:cBhvr>
                                        <p:cTn id="415" dur="1" fill="hold">
                                          <p:stCondLst>
                                            <p:cond delay="499"/>
                                          </p:stCondLst>
                                        </p:cTn>
                                        <p:tgtEl>
                                          <p:spTgt spid="52"/>
                                        </p:tgtEl>
                                        <p:attrNameLst>
                                          <p:attrName>style.visibility</p:attrName>
                                        </p:attrNameLst>
                                      </p:cBhvr>
                                      <p:to>
                                        <p:strVal val="hidden"/>
                                      </p:to>
                                    </p:set>
                                  </p:childTnLst>
                                </p:cTn>
                              </p:par>
                              <p:par>
                                <p:cTn id="416" presetID="22" presetClass="exit" presetSubtype="8" fill="hold" grpId="2" nodeType="withEffect">
                                  <p:stCondLst>
                                    <p:cond delay="0"/>
                                  </p:stCondLst>
                                  <p:childTnLst>
                                    <p:animEffect transition="out" filter="wipe(left)">
                                      <p:cBhvr>
                                        <p:cTn id="417" dur="500"/>
                                        <p:tgtEl>
                                          <p:spTgt spid="53"/>
                                        </p:tgtEl>
                                      </p:cBhvr>
                                    </p:animEffect>
                                    <p:set>
                                      <p:cBhvr>
                                        <p:cTn id="418" dur="1" fill="hold">
                                          <p:stCondLst>
                                            <p:cond delay="499"/>
                                          </p:stCondLst>
                                        </p:cTn>
                                        <p:tgtEl>
                                          <p:spTgt spid="53"/>
                                        </p:tgtEl>
                                        <p:attrNameLst>
                                          <p:attrName>style.visibility</p:attrName>
                                        </p:attrNameLst>
                                      </p:cBhvr>
                                      <p:to>
                                        <p:strVal val="hidden"/>
                                      </p:to>
                                    </p:set>
                                  </p:childTnLst>
                                </p:cTn>
                              </p:par>
                            </p:childTnLst>
                          </p:cTn>
                        </p:par>
                      </p:childTnLst>
                    </p:cTn>
                  </p:par>
                  <p:par>
                    <p:cTn id="419" fill="hold">
                      <p:stCondLst>
                        <p:cond delay="indefinite"/>
                      </p:stCondLst>
                      <p:childTnLst>
                        <p:par>
                          <p:cTn id="420" fill="hold">
                            <p:stCondLst>
                              <p:cond delay="0"/>
                            </p:stCondLst>
                            <p:childTnLst>
                              <p:par>
                                <p:cTn id="421" presetID="22" presetClass="entr" presetSubtype="1" fill="hold" grpId="0" nodeType="clickEffect">
                                  <p:stCondLst>
                                    <p:cond delay="0"/>
                                  </p:stCondLst>
                                  <p:childTnLst>
                                    <p:set>
                                      <p:cBhvr>
                                        <p:cTn id="422" dur="1" fill="hold">
                                          <p:stCondLst>
                                            <p:cond delay="0"/>
                                          </p:stCondLst>
                                        </p:cTn>
                                        <p:tgtEl>
                                          <p:spTgt spid="54"/>
                                        </p:tgtEl>
                                        <p:attrNameLst>
                                          <p:attrName>style.visibility</p:attrName>
                                        </p:attrNameLst>
                                      </p:cBhvr>
                                      <p:to>
                                        <p:strVal val="visible"/>
                                      </p:to>
                                    </p:set>
                                    <p:animEffect transition="in" filter="wipe(up)">
                                      <p:cBhvr>
                                        <p:cTn id="423" dur="500"/>
                                        <p:tgtEl>
                                          <p:spTgt spid="54"/>
                                        </p:tgtEl>
                                      </p:cBhvr>
                                    </p:animEffect>
                                  </p:childTnLst>
                                </p:cTn>
                              </p:par>
                              <p:par>
                                <p:cTn id="424" presetID="22" presetClass="entr" presetSubtype="2" fill="hold" grpId="0" nodeType="withEffect">
                                  <p:stCondLst>
                                    <p:cond delay="0"/>
                                  </p:stCondLst>
                                  <p:childTnLst>
                                    <p:set>
                                      <p:cBhvr>
                                        <p:cTn id="425" dur="1" fill="hold">
                                          <p:stCondLst>
                                            <p:cond delay="0"/>
                                          </p:stCondLst>
                                        </p:cTn>
                                        <p:tgtEl>
                                          <p:spTgt spid="55"/>
                                        </p:tgtEl>
                                        <p:attrNameLst>
                                          <p:attrName>style.visibility</p:attrName>
                                        </p:attrNameLst>
                                      </p:cBhvr>
                                      <p:to>
                                        <p:strVal val="visible"/>
                                      </p:to>
                                    </p:set>
                                    <p:animEffect transition="in" filter="wipe(right)">
                                      <p:cBhvr>
                                        <p:cTn id="426" dur="500"/>
                                        <p:tgtEl>
                                          <p:spTgt spid="55"/>
                                        </p:tgtEl>
                                      </p:cBhvr>
                                    </p:animEffect>
                                  </p:childTnLst>
                                </p:cTn>
                              </p:par>
                            </p:childTnLst>
                          </p:cTn>
                        </p:par>
                      </p:childTnLst>
                    </p:cTn>
                  </p:par>
                  <p:par>
                    <p:cTn id="427" fill="hold">
                      <p:stCondLst>
                        <p:cond delay="indefinite"/>
                      </p:stCondLst>
                      <p:childTnLst>
                        <p:par>
                          <p:cTn id="428" fill="hold">
                            <p:stCondLst>
                              <p:cond delay="0"/>
                            </p:stCondLst>
                            <p:childTnLst>
                              <p:par>
                                <p:cTn id="429" presetID="22" presetClass="exit" presetSubtype="4" fill="hold" grpId="2" nodeType="clickEffect">
                                  <p:stCondLst>
                                    <p:cond delay="0"/>
                                  </p:stCondLst>
                                  <p:childTnLst>
                                    <p:animEffect transition="out" filter="wipe(down)">
                                      <p:cBhvr>
                                        <p:cTn id="430" dur="500"/>
                                        <p:tgtEl>
                                          <p:spTgt spid="54"/>
                                        </p:tgtEl>
                                      </p:cBhvr>
                                    </p:animEffect>
                                    <p:set>
                                      <p:cBhvr>
                                        <p:cTn id="431" dur="1" fill="hold">
                                          <p:stCondLst>
                                            <p:cond delay="499"/>
                                          </p:stCondLst>
                                        </p:cTn>
                                        <p:tgtEl>
                                          <p:spTgt spid="54"/>
                                        </p:tgtEl>
                                        <p:attrNameLst>
                                          <p:attrName>style.visibility</p:attrName>
                                        </p:attrNameLst>
                                      </p:cBhvr>
                                      <p:to>
                                        <p:strVal val="hidden"/>
                                      </p:to>
                                    </p:set>
                                  </p:childTnLst>
                                </p:cTn>
                              </p:par>
                              <p:par>
                                <p:cTn id="432" presetID="22" presetClass="exit" presetSubtype="8" fill="hold" grpId="2" nodeType="withEffect">
                                  <p:stCondLst>
                                    <p:cond delay="0"/>
                                  </p:stCondLst>
                                  <p:childTnLst>
                                    <p:animEffect transition="out" filter="wipe(left)">
                                      <p:cBhvr>
                                        <p:cTn id="433" dur="500"/>
                                        <p:tgtEl>
                                          <p:spTgt spid="55"/>
                                        </p:tgtEl>
                                      </p:cBhvr>
                                    </p:animEffect>
                                    <p:set>
                                      <p:cBhvr>
                                        <p:cTn id="434" dur="1" fill="hold">
                                          <p:stCondLst>
                                            <p:cond delay="499"/>
                                          </p:stCondLst>
                                        </p:cTn>
                                        <p:tgtEl>
                                          <p:spTgt spid="55"/>
                                        </p:tgtEl>
                                        <p:attrNameLst>
                                          <p:attrName>style.visibility</p:attrName>
                                        </p:attrNameLst>
                                      </p:cBhvr>
                                      <p:to>
                                        <p:strVal val="hidden"/>
                                      </p:to>
                                    </p:set>
                                  </p:childTnLst>
                                </p:cTn>
                              </p:par>
                            </p:childTnLst>
                          </p:cTn>
                        </p:par>
                      </p:childTnLst>
                    </p:cTn>
                  </p:par>
                  <p:par>
                    <p:cTn id="435" fill="hold">
                      <p:stCondLst>
                        <p:cond delay="indefinite"/>
                      </p:stCondLst>
                      <p:childTnLst>
                        <p:par>
                          <p:cTn id="436" fill="hold">
                            <p:stCondLst>
                              <p:cond delay="0"/>
                            </p:stCondLst>
                            <p:childTnLst>
                              <p:par>
                                <p:cTn id="437" presetID="22" presetClass="entr" presetSubtype="1" fill="hold" grpId="0" nodeType="clickEffect">
                                  <p:stCondLst>
                                    <p:cond delay="0"/>
                                  </p:stCondLst>
                                  <p:childTnLst>
                                    <p:set>
                                      <p:cBhvr>
                                        <p:cTn id="438" dur="1" fill="hold">
                                          <p:stCondLst>
                                            <p:cond delay="0"/>
                                          </p:stCondLst>
                                        </p:cTn>
                                        <p:tgtEl>
                                          <p:spTgt spid="56"/>
                                        </p:tgtEl>
                                        <p:attrNameLst>
                                          <p:attrName>style.visibility</p:attrName>
                                        </p:attrNameLst>
                                      </p:cBhvr>
                                      <p:to>
                                        <p:strVal val="visible"/>
                                      </p:to>
                                    </p:set>
                                    <p:animEffect transition="in" filter="wipe(up)">
                                      <p:cBhvr>
                                        <p:cTn id="439" dur="500"/>
                                        <p:tgtEl>
                                          <p:spTgt spid="56"/>
                                        </p:tgtEl>
                                      </p:cBhvr>
                                    </p:animEffect>
                                  </p:childTnLst>
                                </p:cTn>
                              </p:par>
                              <p:par>
                                <p:cTn id="440" presetID="22" presetClass="entr" presetSubtype="2" fill="hold" grpId="0" nodeType="withEffect">
                                  <p:stCondLst>
                                    <p:cond delay="0"/>
                                  </p:stCondLst>
                                  <p:childTnLst>
                                    <p:set>
                                      <p:cBhvr>
                                        <p:cTn id="441" dur="1" fill="hold">
                                          <p:stCondLst>
                                            <p:cond delay="0"/>
                                          </p:stCondLst>
                                        </p:cTn>
                                        <p:tgtEl>
                                          <p:spTgt spid="57"/>
                                        </p:tgtEl>
                                        <p:attrNameLst>
                                          <p:attrName>style.visibility</p:attrName>
                                        </p:attrNameLst>
                                      </p:cBhvr>
                                      <p:to>
                                        <p:strVal val="visible"/>
                                      </p:to>
                                    </p:set>
                                    <p:animEffect transition="in" filter="wipe(right)">
                                      <p:cBhvr>
                                        <p:cTn id="442" dur="500"/>
                                        <p:tgtEl>
                                          <p:spTgt spid="57"/>
                                        </p:tgtEl>
                                      </p:cBhvr>
                                    </p:animEffect>
                                  </p:childTnLst>
                                </p:cTn>
                              </p:par>
                            </p:childTnLst>
                          </p:cTn>
                        </p:par>
                      </p:childTnLst>
                    </p:cTn>
                  </p:par>
                  <p:par>
                    <p:cTn id="443" fill="hold">
                      <p:stCondLst>
                        <p:cond delay="indefinite"/>
                      </p:stCondLst>
                      <p:childTnLst>
                        <p:par>
                          <p:cTn id="444" fill="hold">
                            <p:stCondLst>
                              <p:cond delay="0"/>
                            </p:stCondLst>
                            <p:childTnLst>
                              <p:par>
                                <p:cTn id="445" presetID="22" presetClass="exit" presetSubtype="4" fill="hold" grpId="2" nodeType="clickEffect">
                                  <p:stCondLst>
                                    <p:cond delay="0"/>
                                  </p:stCondLst>
                                  <p:childTnLst>
                                    <p:animEffect transition="out" filter="wipe(down)">
                                      <p:cBhvr>
                                        <p:cTn id="446" dur="500"/>
                                        <p:tgtEl>
                                          <p:spTgt spid="56"/>
                                        </p:tgtEl>
                                      </p:cBhvr>
                                    </p:animEffect>
                                    <p:set>
                                      <p:cBhvr>
                                        <p:cTn id="447" dur="1" fill="hold">
                                          <p:stCondLst>
                                            <p:cond delay="499"/>
                                          </p:stCondLst>
                                        </p:cTn>
                                        <p:tgtEl>
                                          <p:spTgt spid="56"/>
                                        </p:tgtEl>
                                        <p:attrNameLst>
                                          <p:attrName>style.visibility</p:attrName>
                                        </p:attrNameLst>
                                      </p:cBhvr>
                                      <p:to>
                                        <p:strVal val="hidden"/>
                                      </p:to>
                                    </p:set>
                                  </p:childTnLst>
                                </p:cTn>
                              </p:par>
                              <p:par>
                                <p:cTn id="448" presetID="22" presetClass="exit" presetSubtype="8" fill="hold" grpId="2" nodeType="withEffect">
                                  <p:stCondLst>
                                    <p:cond delay="0"/>
                                  </p:stCondLst>
                                  <p:childTnLst>
                                    <p:animEffect transition="out" filter="wipe(left)">
                                      <p:cBhvr>
                                        <p:cTn id="449" dur="500"/>
                                        <p:tgtEl>
                                          <p:spTgt spid="57"/>
                                        </p:tgtEl>
                                      </p:cBhvr>
                                    </p:animEffect>
                                    <p:set>
                                      <p:cBhvr>
                                        <p:cTn id="450" dur="1" fill="hold">
                                          <p:stCondLst>
                                            <p:cond delay="499"/>
                                          </p:stCondLst>
                                        </p:cTn>
                                        <p:tgtEl>
                                          <p:spTgt spid="57"/>
                                        </p:tgtEl>
                                        <p:attrNameLst>
                                          <p:attrName>style.visibility</p:attrName>
                                        </p:attrNameLst>
                                      </p:cBhvr>
                                      <p:to>
                                        <p:strVal val="hidden"/>
                                      </p:to>
                                    </p:set>
                                  </p:childTnLst>
                                </p:cTn>
                              </p:par>
                            </p:childTnLst>
                          </p:cTn>
                        </p:par>
                      </p:childTnLst>
                    </p:cTn>
                  </p:par>
                  <p:par>
                    <p:cTn id="451" fill="hold">
                      <p:stCondLst>
                        <p:cond delay="indefinite"/>
                      </p:stCondLst>
                      <p:childTnLst>
                        <p:par>
                          <p:cTn id="452" fill="hold">
                            <p:stCondLst>
                              <p:cond delay="0"/>
                            </p:stCondLst>
                            <p:childTnLst>
                              <p:par>
                                <p:cTn id="453" presetID="22" presetClass="entr" presetSubtype="1" fill="hold" grpId="0" nodeType="clickEffect">
                                  <p:stCondLst>
                                    <p:cond delay="0"/>
                                  </p:stCondLst>
                                  <p:childTnLst>
                                    <p:set>
                                      <p:cBhvr>
                                        <p:cTn id="454" dur="1" fill="hold">
                                          <p:stCondLst>
                                            <p:cond delay="0"/>
                                          </p:stCondLst>
                                        </p:cTn>
                                        <p:tgtEl>
                                          <p:spTgt spid="58"/>
                                        </p:tgtEl>
                                        <p:attrNameLst>
                                          <p:attrName>style.visibility</p:attrName>
                                        </p:attrNameLst>
                                      </p:cBhvr>
                                      <p:to>
                                        <p:strVal val="visible"/>
                                      </p:to>
                                    </p:set>
                                    <p:animEffect transition="in" filter="wipe(up)">
                                      <p:cBhvr>
                                        <p:cTn id="455" dur="500"/>
                                        <p:tgtEl>
                                          <p:spTgt spid="58"/>
                                        </p:tgtEl>
                                      </p:cBhvr>
                                    </p:animEffect>
                                  </p:childTnLst>
                                </p:cTn>
                              </p:par>
                              <p:par>
                                <p:cTn id="456" presetID="22" presetClass="entr" presetSubtype="2" fill="hold" grpId="0" nodeType="withEffect">
                                  <p:stCondLst>
                                    <p:cond delay="0"/>
                                  </p:stCondLst>
                                  <p:childTnLst>
                                    <p:set>
                                      <p:cBhvr>
                                        <p:cTn id="457" dur="1" fill="hold">
                                          <p:stCondLst>
                                            <p:cond delay="0"/>
                                          </p:stCondLst>
                                        </p:cTn>
                                        <p:tgtEl>
                                          <p:spTgt spid="59"/>
                                        </p:tgtEl>
                                        <p:attrNameLst>
                                          <p:attrName>style.visibility</p:attrName>
                                        </p:attrNameLst>
                                      </p:cBhvr>
                                      <p:to>
                                        <p:strVal val="visible"/>
                                      </p:to>
                                    </p:set>
                                    <p:animEffect transition="in" filter="wipe(right)">
                                      <p:cBhvr>
                                        <p:cTn id="458" dur="500"/>
                                        <p:tgtEl>
                                          <p:spTgt spid="59"/>
                                        </p:tgtEl>
                                      </p:cBhvr>
                                    </p:animEffect>
                                  </p:childTnLst>
                                </p:cTn>
                              </p:par>
                            </p:childTnLst>
                          </p:cTn>
                        </p:par>
                      </p:childTnLst>
                    </p:cTn>
                  </p:par>
                  <p:par>
                    <p:cTn id="459" fill="hold">
                      <p:stCondLst>
                        <p:cond delay="indefinite"/>
                      </p:stCondLst>
                      <p:childTnLst>
                        <p:par>
                          <p:cTn id="460" fill="hold">
                            <p:stCondLst>
                              <p:cond delay="0"/>
                            </p:stCondLst>
                            <p:childTnLst>
                              <p:par>
                                <p:cTn id="461" presetID="22" presetClass="exit" presetSubtype="4" fill="hold" grpId="2" nodeType="clickEffect">
                                  <p:stCondLst>
                                    <p:cond delay="0"/>
                                  </p:stCondLst>
                                  <p:childTnLst>
                                    <p:animEffect transition="out" filter="wipe(down)">
                                      <p:cBhvr>
                                        <p:cTn id="462" dur="500"/>
                                        <p:tgtEl>
                                          <p:spTgt spid="58"/>
                                        </p:tgtEl>
                                      </p:cBhvr>
                                    </p:animEffect>
                                    <p:set>
                                      <p:cBhvr>
                                        <p:cTn id="463" dur="1" fill="hold">
                                          <p:stCondLst>
                                            <p:cond delay="499"/>
                                          </p:stCondLst>
                                        </p:cTn>
                                        <p:tgtEl>
                                          <p:spTgt spid="58"/>
                                        </p:tgtEl>
                                        <p:attrNameLst>
                                          <p:attrName>style.visibility</p:attrName>
                                        </p:attrNameLst>
                                      </p:cBhvr>
                                      <p:to>
                                        <p:strVal val="hidden"/>
                                      </p:to>
                                    </p:set>
                                  </p:childTnLst>
                                </p:cTn>
                              </p:par>
                              <p:par>
                                <p:cTn id="464" presetID="22" presetClass="exit" presetSubtype="8" fill="hold" grpId="2" nodeType="withEffect">
                                  <p:stCondLst>
                                    <p:cond delay="0"/>
                                  </p:stCondLst>
                                  <p:childTnLst>
                                    <p:animEffect transition="out" filter="wipe(left)">
                                      <p:cBhvr>
                                        <p:cTn id="465" dur="500"/>
                                        <p:tgtEl>
                                          <p:spTgt spid="59"/>
                                        </p:tgtEl>
                                      </p:cBhvr>
                                    </p:animEffect>
                                    <p:set>
                                      <p:cBhvr>
                                        <p:cTn id="466" dur="1" fill="hold">
                                          <p:stCondLst>
                                            <p:cond delay="499"/>
                                          </p:stCondLst>
                                        </p:cTn>
                                        <p:tgtEl>
                                          <p:spTgt spid="59"/>
                                        </p:tgtEl>
                                        <p:attrNameLst>
                                          <p:attrName>style.visibility</p:attrName>
                                        </p:attrNameLst>
                                      </p:cBhvr>
                                      <p:to>
                                        <p:strVal val="hidden"/>
                                      </p:to>
                                    </p:set>
                                  </p:childTnLst>
                                </p:cTn>
                              </p:par>
                            </p:childTnLst>
                          </p:cTn>
                        </p:par>
                      </p:childTnLst>
                    </p:cTn>
                  </p:par>
                  <p:par>
                    <p:cTn id="467" fill="hold">
                      <p:stCondLst>
                        <p:cond delay="indefinite"/>
                      </p:stCondLst>
                      <p:childTnLst>
                        <p:par>
                          <p:cTn id="468" fill="hold">
                            <p:stCondLst>
                              <p:cond delay="0"/>
                            </p:stCondLst>
                            <p:childTnLst>
                              <p:par>
                                <p:cTn id="469" presetID="22" presetClass="entr" presetSubtype="1" fill="hold" grpId="0" nodeType="clickEffect">
                                  <p:stCondLst>
                                    <p:cond delay="0"/>
                                  </p:stCondLst>
                                  <p:childTnLst>
                                    <p:set>
                                      <p:cBhvr>
                                        <p:cTn id="470" dur="1" fill="hold">
                                          <p:stCondLst>
                                            <p:cond delay="0"/>
                                          </p:stCondLst>
                                        </p:cTn>
                                        <p:tgtEl>
                                          <p:spTgt spid="60"/>
                                        </p:tgtEl>
                                        <p:attrNameLst>
                                          <p:attrName>style.visibility</p:attrName>
                                        </p:attrNameLst>
                                      </p:cBhvr>
                                      <p:to>
                                        <p:strVal val="visible"/>
                                      </p:to>
                                    </p:set>
                                    <p:animEffect transition="in" filter="wipe(up)">
                                      <p:cBhvr>
                                        <p:cTn id="471" dur="500"/>
                                        <p:tgtEl>
                                          <p:spTgt spid="60"/>
                                        </p:tgtEl>
                                      </p:cBhvr>
                                    </p:animEffect>
                                  </p:childTnLst>
                                </p:cTn>
                              </p:par>
                              <p:par>
                                <p:cTn id="472" presetID="22" presetClass="entr" presetSubtype="2" fill="hold" grpId="0" nodeType="withEffect">
                                  <p:stCondLst>
                                    <p:cond delay="0"/>
                                  </p:stCondLst>
                                  <p:childTnLst>
                                    <p:set>
                                      <p:cBhvr>
                                        <p:cTn id="473" dur="1" fill="hold">
                                          <p:stCondLst>
                                            <p:cond delay="0"/>
                                          </p:stCondLst>
                                        </p:cTn>
                                        <p:tgtEl>
                                          <p:spTgt spid="61"/>
                                        </p:tgtEl>
                                        <p:attrNameLst>
                                          <p:attrName>style.visibility</p:attrName>
                                        </p:attrNameLst>
                                      </p:cBhvr>
                                      <p:to>
                                        <p:strVal val="visible"/>
                                      </p:to>
                                    </p:set>
                                    <p:animEffect transition="in" filter="wipe(right)">
                                      <p:cBhvr>
                                        <p:cTn id="474" dur="500"/>
                                        <p:tgtEl>
                                          <p:spTgt spid="61"/>
                                        </p:tgtEl>
                                      </p:cBhvr>
                                    </p:animEffect>
                                  </p:childTnLst>
                                </p:cTn>
                              </p:par>
                            </p:childTnLst>
                          </p:cTn>
                        </p:par>
                      </p:childTnLst>
                    </p:cTn>
                  </p:par>
                  <p:par>
                    <p:cTn id="475" fill="hold">
                      <p:stCondLst>
                        <p:cond delay="indefinite"/>
                      </p:stCondLst>
                      <p:childTnLst>
                        <p:par>
                          <p:cTn id="476" fill="hold">
                            <p:stCondLst>
                              <p:cond delay="0"/>
                            </p:stCondLst>
                            <p:childTnLst>
                              <p:par>
                                <p:cTn id="477" presetID="22" presetClass="exit" presetSubtype="4" fill="hold" grpId="2" nodeType="clickEffect">
                                  <p:stCondLst>
                                    <p:cond delay="0"/>
                                  </p:stCondLst>
                                  <p:childTnLst>
                                    <p:animEffect transition="out" filter="wipe(down)">
                                      <p:cBhvr>
                                        <p:cTn id="478" dur="500"/>
                                        <p:tgtEl>
                                          <p:spTgt spid="60"/>
                                        </p:tgtEl>
                                      </p:cBhvr>
                                    </p:animEffect>
                                    <p:set>
                                      <p:cBhvr>
                                        <p:cTn id="479" dur="1" fill="hold">
                                          <p:stCondLst>
                                            <p:cond delay="499"/>
                                          </p:stCondLst>
                                        </p:cTn>
                                        <p:tgtEl>
                                          <p:spTgt spid="60"/>
                                        </p:tgtEl>
                                        <p:attrNameLst>
                                          <p:attrName>style.visibility</p:attrName>
                                        </p:attrNameLst>
                                      </p:cBhvr>
                                      <p:to>
                                        <p:strVal val="hidden"/>
                                      </p:to>
                                    </p:set>
                                  </p:childTnLst>
                                </p:cTn>
                              </p:par>
                              <p:par>
                                <p:cTn id="480" presetID="22" presetClass="exit" presetSubtype="8" fill="hold" grpId="2" nodeType="withEffect">
                                  <p:stCondLst>
                                    <p:cond delay="0"/>
                                  </p:stCondLst>
                                  <p:childTnLst>
                                    <p:animEffect transition="out" filter="wipe(left)">
                                      <p:cBhvr>
                                        <p:cTn id="481" dur="500"/>
                                        <p:tgtEl>
                                          <p:spTgt spid="61"/>
                                        </p:tgtEl>
                                      </p:cBhvr>
                                    </p:animEffect>
                                    <p:set>
                                      <p:cBhvr>
                                        <p:cTn id="482" dur="1" fill="hold">
                                          <p:stCondLst>
                                            <p:cond delay="499"/>
                                          </p:stCondLst>
                                        </p:cTn>
                                        <p:tgtEl>
                                          <p:spTgt spid="61"/>
                                        </p:tgtEl>
                                        <p:attrNameLst>
                                          <p:attrName>style.visibility</p:attrName>
                                        </p:attrNameLst>
                                      </p:cBhvr>
                                      <p:to>
                                        <p:strVal val="hidden"/>
                                      </p:to>
                                    </p:set>
                                  </p:childTnLst>
                                </p:cTn>
                              </p:par>
                            </p:childTnLst>
                          </p:cTn>
                        </p:par>
                      </p:childTnLst>
                    </p:cTn>
                  </p:par>
                  <p:par>
                    <p:cTn id="483" fill="hold">
                      <p:stCondLst>
                        <p:cond delay="indefinite"/>
                      </p:stCondLst>
                      <p:childTnLst>
                        <p:par>
                          <p:cTn id="484" fill="hold">
                            <p:stCondLst>
                              <p:cond delay="0"/>
                            </p:stCondLst>
                            <p:childTnLst>
                              <p:par>
                                <p:cTn id="485" presetID="22" presetClass="entr" presetSubtype="1" fill="hold" grpId="0" nodeType="clickEffect">
                                  <p:stCondLst>
                                    <p:cond delay="0"/>
                                  </p:stCondLst>
                                  <p:childTnLst>
                                    <p:set>
                                      <p:cBhvr>
                                        <p:cTn id="486" dur="1" fill="hold">
                                          <p:stCondLst>
                                            <p:cond delay="0"/>
                                          </p:stCondLst>
                                        </p:cTn>
                                        <p:tgtEl>
                                          <p:spTgt spid="62"/>
                                        </p:tgtEl>
                                        <p:attrNameLst>
                                          <p:attrName>style.visibility</p:attrName>
                                        </p:attrNameLst>
                                      </p:cBhvr>
                                      <p:to>
                                        <p:strVal val="visible"/>
                                      </p:to>
                                    </p:set>
                                    <p:animEffect transition="in" filter="wipe(up)">
                                      <p:cBhvr>
                                        <p:cTn id="487" dur="500"/>
                                        <p:tgtEl>
                                          <p:spTgt spid="62"/>
                                        </p:tgtEl>
                                      </p:cBhvr>
                                    </p:animEffect>
                                  </p:childTnLst>
                                </p:cTn>
                              </p:par>
                              <p:par>
                                <p:cTn id="488" presetID="22" presetClass="entr" presetSubtype="2" fill="hold" grpId="0" nodeType="withEffect">
                                  <p:stCondLst>
                                    <p:cond delay="0"/>
                                  </p:stCondLst>
                                  <p:childTnLst>
                                    <p:set>
                                      <p:cBhvr>
                                        <p:cTn id="489" dur="1" fill="hold">
                                          <p:stCondLst>
                                            <p:cond delay="0"/>
                                          </p:stCondLst>
                                        </p:cTn>
                                        <p:tgtEl>
                                          <p:spTgt spid="63"/>
                                        </p:tgtEl>
                                        <p:attrNameLst>
                                          <p:attrName>style.visibility</p:attrName>
                                        </p:attrNameLst>
                                      </p:cBhvr>
                                      <p:to>
                                        <p:strVal val="visible"/>
                                      </p:to>
                                    </p:set>
                                    <p:animEffect transition="in" filter="wipe(right)">
                                      <p:cBhvr>
                                        <p:cTn id="490" dur="500"/>
                                        <p:tgtEl>
                                          <p:spTgt spid="63"/>
                                        </p:tgtEl>
                                      </p:cBhvr>
                                    </p:animEffect>
                                  </p:childTnLst>
                                </p:cTn>
                              </p:par>
                            </p:childTnLst>
                          </p:cTn>
                        </p:par>
                      </p:childTnLst>
                    </p:cTn>
                  </p:par>
                  <p:par>
                    <p:cTn id="491" fill="hold">
                      <p:stCondLst>
                        <p:cond delay="indefinite"/>
                      </p:stCondLst>
                      <p:childTnLst>
                        <p:par>
                          <p:cTn id="492" fill="hold">
                            <p:stCondLst>
                              <p:cond delay="0"/>
                            </p:stCondLst>
                            <p:childTnLst>
                              <p:par>
                                <p:cTn id="493" presetID="22" presetClass="exit" presetSubtype="4" fill="hold" grpId="2" nodeType="clickEffect">
                                  <p:stCondLst>
                                    <p:cond delay="0"/>
                                  </p:stCondLst>
                                  <p:childTnLst>
                                    <p:animEffect transition="out" filter="wipe(down)">
                                      <p:cBhvr>
                                        <p:cTn id="494" dur="500"/>
                                        <p:tgtEl>
                                          <p:spTgt spid="62"/>
                                        </p:tgtEl>
                                      </p:cBhvr>
                                    </p:animEffect>
                                    <p:set>
                                      <p:cBhvr>
                                        <p:cTn id="495" dur="1" fill="hold">
                                          <p:stCondLst>
                                            <p:cond delay="499"/>
                                          </p:stCondLst>
                                        </p:cTn>
                                        <p:tgtEl>
                                          <p:spTgt spid="62"/>
                                        </p:tgtEl>
                                        <p:attrNameLst>
                                          <p:attrName>style.visibility</p:attrName>
                                        </p:attrNameLst>
                                      </p:cBhvr>
                                      <p:to>
                                        <p:strVal val="hidden"/>
                                      </p:to>
                                    </p:set>
                                  </p:childTnLst>
                                </p:cTn>
                              </p:par>
                              <p:par>
                                <p:cTn id="496" presetID="22" presetClass="exit" presetSubtype="8" fill="hold" grpId="2" nodeType="withEffect">
                                  <p:stCondLst>
                                    <p:cond delay="0"/>
                                  </p:stCondLst>
                                  <p:childTnLst>
                                    <p:animEffect transition="out" filter="wipe(left)">
                                      <p:cBhvr>
                                        <p:cTn id="497" dur="500"/>
                                        <p:tgtEl>
                                          <p:spTgt spid="63"/>
                                        </p:tgtEl>
                                      </p:cBhvr>
                                    </p:animEffect>
                                    <p:set>
                                      <p:cBhvr>
                                        <p:cTn id="498" dur="1" fill="hold">
                                          <p:stCondLst>
                                            <p:cond delay="499"/>
                                          </p:stCondLst>
                                        </p:cTn>
                                        <p:tgtEl>
                                          <p:spTgt spid="63"/>
                                        </p:tgtEl>
                                        <p:attrNameLst>
                                          <p:attrName>style.visibility</p:attrName>
                                        </p:attrNameLst>
                                      </p:cBhvr>
                                      <p:to>
                                        <p:strVal val="hidden"/>
                                      </p:to>
                                    </p:set>
                                  </p:childTnLst>
                                </p:cTn>
                              </p:par>
                            </p:childTnLst>
                          </p:cTn>
                        </p:par>
                      </p:childTnLst>
                    </p:cTn>
                  </p:par>
                  <p:par>
                    <p:cTn id="499" fill="hold">
                      <p:stCondLst>
                        <p:cond delay="indefinite"/>
                      </p:stCondLst>
                      <p:childTnLst>
                        <p:par>
                          <p:cTn id="500" fill="hold">
                            <p:stCondLst>
                              <p:cond delay="0"/>
                            </p:stCondLst>
                            <p:childTnLst>
                              <p:par>
                                <p:cTn id="501" presetID="22" presetClass="entr" presetSubtype="1" fill="hold" grpId="0" nodeType="clickEffect">
                                  <p:stCondLst>
                                    <p:cond delay="0"/>
                                  </p:stCondLst>
                                  <p:childTnLst>
                                    <p:set>
                                      <p:cBhvr>
                                        <p:cTn id="502" dur="1" fill="hold">
                                          <p:stCondLst>
                                            <p:cond delay="0"/>
                                          </p:stCondLst>
                                        </p:cTn>
                                        <p:tgtEl>
                                          <p:spTgt spid="64"/>
                                        </p:tgtEl>
                                        <p:attrNameLst>
                                          <p:attrName>style.visibility</p:attrName>
                                        </p:attrNameLst>
                                      </p:cBhvr>
                                      <p:to>
                                        <p:strVal val="visible"/>
                                      </p:to>
                                    </p:set>
                                    <p:animEffect transition="in" filter="wipe(up)">
                                      <p:cBhvr>
                                        <p:cTn id="503" dur="500"/>
                                        <p:tgtEl>
                                          <p:spTgt spid="64"/>
                                        </p:tgtEl>
                                      </p:cBhvr>
                                    </p:animEffect>
                                  </p:childTnLst>
                                </p:cTn>
                              </p:par>
                              <p:par>
                                <p:cTn id="504" presetID="22" presetClass="entr" presetSubtype="2" fill="hold" grpId="0" nodeType="withEffect">
                                  <p:stCondLst>
                                    <p:cond delay="0"/>
                                  </p:stCondLst>
                                  <p:childTnLst>
                                    <p:set>
                                      <p:cBhvr>
                                        <p:cTn id="505" dur="1" fill="hold">
                                          <p:stCondLst>
                                            <p:cond delay="0"/>
                                          </p:stCondLst>
                                        </p:cTn>
                                        <p:tgtEl>
                                          <p:spTgt spid="65"/>
                                        </p:tgtEl>
                                        <p:attrNameLst>
                                          <p:attrName>style.visibility</p:attrName>
                                        </p:attrNameLst>
                                      </p:cBhvr>
                                      <p:to>
                                        <p:strVal val="visible"/>
                                      </p:to>
                                    </p:set>
                                    <p:animEffect transition="in" filter="wipe(right)">
                                      <p:cBhvr>
                                        <p:cTn id="506" dur="500"/>
                                        <p:tgtEl>
                                          <p:spTgt spid="65"/>
                                        </p:tgtEl>
                                      </p:cBhvr>
                                    </p:animEffect>
                                  </p:childTnLst>
                                </p:cTn>
                              </p:par>
                            </p:childTnLst>
                          </p:cTn>
                        </p:par>
                      </p:childTnLst>
                    </p:cTn>
                  </p:par>
                  <p:par>
                    <p:cTn id="507" fill="hold">
                      <p:stCondLst>
                        <p:cond delay="indefinite"/>
                      </p:stCondLst>
                      <p:childTnLst>
                        <p:par>
                          <p:cTn id="508" fill="hold">
                            <p:stCondLst>
                              <p:cond delay="0"/>
                            </p:stCondLst>
                            <p:childTnLst>
                              <p:par>
                                <p:cTn id="509" presetID="22" presetClass="exit" presetSubtype="4" fill="hold" grpId="2" nodeType="clickEffect">
                                  <p:stCondLst>
                                    <p:cond delay="0"/>
                                  </p:stCondLst>
                                  <p:childTnLst>
                                    <p:animEffect transition="out" filter="wipe(down)">
                                      <p:cBhvr>
                                        <p:cTn id="510" dur="500"/>
                                        <p:tgtEl>
                                          <p:spTgt spid="64"/>
                                        </p:tgtEl>
                                      </p:cBhvr>
                                    </p:animEffect>
                                    <p:set>
                                      <p:cBhvr>
                                        <p:cTn id="511" dur="1" fill="hold">
                                          <p:stCondLst>
                                            <p:cond delay="499"/>
                                          </p:stCondLst>
                                        </p:cTn>
                                        <p:tgtEl>
                                          <p:spTgt spid="64"/>
                                        </p:tgtEl>
                                        <p:attrNameLst>
                                          <p:attrName>style.visibility</p:attrName>
                                        </p:attrNameLst>
                                      </p:cBhvr>
                                      <p:to>
                                        <p:strVal val="hidden"/>
                                      </p:to>
                                    </p:set>
                                  </p:childTnLst>
                                </p:cTn>
                              </p:par>
                              <p:par>
                                <p:cTn id="512" presetID="22" presetClass="exit" presetSubtype="8" fill="hold" grpId="2" nodeType="withEffect">
                                  <p:stCondLst>
                                    <p:cond delay="0"/>
                                  </p:stCondLst>
                                  <p:childTnLst>
                                    <p:animEffect transition="out" filter="wipe(left)">
                                      <p:cBhvr>
                                        <p:cTn id="513" dur="500"/>
                                        <p:tgtEl>
                                          <p:spTgt spid="65"/>
                                        </p:tgtEl>
                                      </p:cBhvr>
                                    </p:animEffect>
                                    <p:set>
                                      <p:cBhvr>
                                        <p:cTn id="514" dur="1" fill="hold">
                                          <p:stCondLst>
                                            <p:cond delay="499"/>
                                          </p:stCondLst>
                                        </p:cTn>
                                        <p:tgtEl>
                                          <p:spTgt spid="65"/>
                                        </p:tgtEl>
                                        <p:attrNameLst>
                                          <p:attrName>style.visibility</p:attrName>
                                        </p:attrNameLst>
                                      </p:cBhvr>
                                      <p:to>
                                        <p:strVal val="hidden"/>
                                      </p:to>
                                    </p:set>
                                  </p:childTnLst>
                                </p:cTn>
                              </p:par>
                            </p:childTnLst>
                          </p:cTn>
                        </p:par>
                      </p:childTnLst>
                    </p:cTn>
                  </p:par>
                  <p:par>
                    <p:cTn id="515" fill="hold">
                      <p:stCondLst>
                        <p:cond delay="indefinite"/>
                      </p:stCondLst>
                      <p:childTnLst>
                        <p:par>
                          <p:cTn id="516" fill="hold">
                            <p:stCondLst>
                              <p:cond delay="0"/>
                            </p:stCondLst>
                            <p:childTnLst>
                              <p:par>
                                <p:cTn id="517" presetID="22" presetClass="entr" presetSubtype="1" fill="hold" grpId="0" nodeType="clickEffect">
                                  <p:stCondLst>
                                    <p:cond delay="0"/>
                                  </p:stCondLst>
                                  <p:childTnLst>
                                    <p:set>
                                      <p:cBhvr>
                                        <p:cTn id="518" dur="1" fill="hold">
                                          <p:stCondLst>
                                            <p:cond delay="0"/>
                                          </p:stCondLst>
                                        </p:cTn>
                                        <p:tgtEl>
                                          <p:spTgt spid="66"/>
                                        </p:tgtEl>
                                        <p:attrNameLst>
                                          <p:attrName>style.visibility</p:attrName>
                                        </p:attrNameLst>
                                      </p:cBhvr>
                                      <p:to>
                                        <p:strVal val="visible"/>
                                      </p:to>
                                    </p:set>
                                    <p:animEffect transition="in" filter="wipe(up)">
                                      <p:cBhvr>
                                        <p:cTn id="519" dur="500"/>
                                        <p:tgtEl>
                                          <p:spTgt spid="66"/>
                                        </p:tgtEl>
                                      </p:cBhvr>
                                    </p:animEffect>
                                  </p:childTnLst>
                                </p:cTn>
                              </p:par>
                              <p:par>
                                <p:cTn id="520" presetID="22" presetClass="entr" presetSubtype="2" fill="hold" grpId="0" nodeType="withEffect">
                                  <p:stCondLst>
                                    <p:cond delay="0"/>
                                  </p:stCondLst>
                                  <p:childTnLst>
                                    <p:set>
                                      <p:cBhvr>
                                        <p:cTn id="521" dur="1" fill="hold">
                                          <p:stCondLst>
                                            <p:cond delay="0"/>
                                          </p:stCondLst>
                                        </p:cTn>
                                        <p:tgtEl>
                                          <p:spTgt spid="67"/>
                                        </p:tgtEl>
                                        <p:attrNameLst>
                                          <p:attrName>style.visibility</p:attrName>
                                        </p:attrNameLst>
                                      </p:cBhvr>
                                      <p:to>
                                        <p:strVal val="visible"/>
                                      </p:to>
                                    </p:set>
                                    <p:animEffect transition="in" filter="wipe(right)">
                                      <p:cBhvr>
                                        <p:cTn id="522" dur="500"/>
                                        <p:tgtEl>
                                          <p:spTgt spid="67"/>
                                        </p:tgtEl>
                                      </p:cBhvr>
                                    </p:animEffect>
                                  </p:childTnLst>
                                </p:cTn>
                              </p:par>
                            </p:childTnLst>
                          </p:cTn>
                        </p:par>
                      </p:childTnLst>
                    </p:cTn>
                  </p:par>
                  <p:par>
                    <p:cTn id="523" fill="hold">
                      <p:stCondLst>
                        <p:cond delay="indefinite"/>
                      </p:stCondLst>
                      <p:childTnLst>
                        <p:par>
                          <p:cTn id="524" fill="hold">
                            <p:stCondLst>
                              <p:cond delay="0"/>
                            </p:stCondLst>
                            <p:childTnLst>
                              <p:par>
                                <p:cTn id="525" presetID="22" presetClass="exit" presetSubtype="4" fill="hold" grpId="2" nodeType="clickEffect">
                                  <p:stCondLst>
                                    <p:cond delay="0"/>
                                  </p:stCondLst>
                                  <p:childTnLst>
                                    <p:animEffect transition="out" filter="wipe(down)">
                                      <p:cBhvr>
                                        <p:cTn id="526" dur="500"/>
                                        <p:tgtEl>
                                          <p:spTgt spid="66"/>
                                        </p:tgtEl>
                                      </p:cBhvr>
                                    </p:animEffect>
                                    <p:set>
                                      <p:cBhvr>
                                        <p:cTn id="527" dur="1" fill="hold">
                                          <p:stCondLst>
                                            <p:cond delay="499"/>
                                          </p:stCondLst>
                                        </p:cTn>
                                        <p:tgtEl>
                                          <p:spTgt spid="66"/>
                                        </p:tgtEl>
                                        <p:attrNameLst>
                                          <p:attrName>style.visibility</p:attrName>
                                        </p:attrNameLst>
                                      </p:cBhvr>
                                      <p:to>
                                        <p:strVal val="hidden"/>
                                      </p:to>
                                    </p:set>
                                  </p:childTnLst>
                                </p:cTn>
                              </p:par>
                              <p:par>
                                <p:cTn id="528" presetID="22" presetClass="exit" presetSubtype="8" fill="hold" grpId="2" nodeType="withEffect">
                                  <p:stCondLst>
                                    <p:cond delay="0"/>
                                  </p:stCondLst>
                                  <p:childTnLst>
                                    <p:animEffect transition="out" filter="wipe(left)">
                                      <p:cBhvr>
                                        <p:cTn id="529" dur="500"/>
                                        <p:tgtEl>
                                          <p:spTgt spid="67"/>
                                        </p:tgtEl>
                                      </p:cBhvr>
                                    </p:animEffect>
                                    <p:set>
                                      <p:cBhvr>
                                        <p:cTn id="530" dur="1" fill="hold">
                                          <p:stCondLst>
                                            <p:cond delay="499"/>
                                          </p:stCondLst>
                                        </p:cTn>
                                        <p:tgtEl>
                                          <p:spTgt spid="67"/>
                                        </p:tgtEl>
                                        <p:attrNameLst>
                                          <p:attrName>style.visibility</p:attrName>
                                        </p:attrNameLst>
                                      </p:cBhvr>
                                      <p:to>
                                        <p:strVal val="hidden"/>
                                      </p:to>
                                    </p:set>
                                  </p:childTnLst>
                                </p:cTn>
                              </p:par>
                            </p:childTnLst>
                          </p:cTn>
                        </p:par>
                      </p:childTnLst>
                    </p:cTn>
                  </p:par>
                  <p:par>
                    <p:cTn id="531" fill="hold">
                      <p:stCondLst>
                        <p:cond delay="indefinite"/>
                      </p:stCondLst>
                      <p:childTnLst>
                        <p:par>
                          <p:cTn id="532" fill="hold">
                            <p:stCondLst>
                              <p:cond delay="0"/>
                            </p:stCondLst>
                            <p:childTnLst>
                              <p:par>
                                <p:cTn id="533" presetID="22" presetClass="entr" presetSubtype="1" fill="hold" grpId="0" nodeType="clickEffect">
                                  <p:stCondLst>
                                    <p:cond delay="0"/>
                                  </p:stCondLst>
                                  <p:childTnLst>
                                    <p:set>
                                      <p:cBhvr>
                                        <p:cTn id="534" dur="1" fill="hold">
                                          <p:stCondLst>
                                            <p:cond delay="0"/>
                                          </p:stCondLst>
                                        </p:cTn>
                                        <p:tgtEl>
                                          <p:spTgt spid="68"/>
                                        </p:tgtEl>
                                        <p:attrNameLst>
                                          <p:attrName>style.visibility</p:attrName>
                                        </p:attrNameLst>
                                      </p:cBhvr>
                                      <p:to>
                                        <p:strVal val="visible"/>
                                      </p:to>
                                    </p:set>
                                    <p:animEffect transition="in" filter="wipe(up)">
                                      <p:cBhvr>
                                        <p:cTn id="535" dur="500"/>
                                        <p:tgtEl>
                                          <p:spTgt spid="68"/>
                                        </p:tgtEl>
                                      </p:cBhvr>
                                    </p:animEffect>
                                  </p:childTnLst>
                                </p:cTn>
                              </p:par>
                              <p:par>
                                <p:cTn id="536" presetID="22" presetClass="entr" presetSubtype="2" fill="hold" grpId="0" nodeType="withEffect">
                                  <p:stCondLst>
                                    <p:cond delay="0"/>
                                  </p:stCondLst>
                                  <p:childTnLst>
                                    <p:set>
                                      <p:cBhvr>
                                        <p:cTn id="537" dur="1" fill="hold">
                                          <p:stCondLst>
                                            <p:cond delay="0"/>
                                          </p:stCondLst>
                                        </p:cTn>
                                        <p:tgtEl>
                                          <p:spTgt spid="69"/>
                                        </p:tgtEl>
                                        <p:attrNameLst>
                                          <p:attrName>style.visibility</p:attrName>
                                        </p:attrNameLst>
                                      </p:cBhvr>
                                      <p:to>
                                        <p:strVal val="visible"/>
                                      </p:to>
                                    </p:set>
                                    <p:animEffect transition="in" filter="wipe(right)">
                                      <p:cBhvr>
                                        <p:cTn id="538" dur="500"/>
                                        <p:tgtEl>
                                          <p:spTgt spid="69"/>
                                        </p:tgtEl>
                                      </p:cBhvr>
                                    </p:animEffect>
                                  </p:childTnLst>
                                </p:cTn>
                              </p:par>
                            </p:childTnLst>
                          </p:cTn>
                        </p:par>
                      </p:childTnLst>
                    </p:cTn>
                  </p:par>
                  <p:par>
                    <p:cTn id="539" fill="hold">
                      <p:stCondLst>
                        <p:cond delay="indefinite"/>
                      </p:stCondLst>
                      <p:childTnLst>
                        <p:par>
                          <p:cTn id="540" fill="hold">
                            <p:stCondLst>
                              <p:cond delay="0"/>
                            </p:stCondLst>
                            <p:childTnLst>
                              <p:par>
                                <p:cTn id="541" presetID="22" presetClass="exit" presetSubtype="4" fill="hold" grpId="2" nodeType="clickEffect">
                                  <p:stCondLst>
                                    <p:cond delay="0"/>
                                  </p:stCondLst>
                                  <p:childTnLst>
                                    <p:animEffect transition="out" filter="wipe(down)">
                                      <p:cBhvr>
                                        <p:cTn id="542" dur="500"/>
                                        <p:tgtEl>
                                          <p:spTgt spid="68"/>
                                        </p:tgtEl>
                                      </p:cBhvr>
                                    </p:animEffect>
                                    <p:set>
                                      <p:cBhvr>
                                        <p:cTn id="543" dur="1" fill="hold">
                                          <p:stCondLst>
                                            <p:cond delay="499"/>
                                          </p:stCondLst>
                                        </p:cTn>
                                        <p:tgtEl>
                                          <p:spTgt spid="68"/>
                                        </p:tgtEl>
                                        <p:attrNameLst>
                                          <p:attrName>style.visibility</p:attrName>
                                        </p:attrNameLst>
                                      </p:cBhvr>
                                      <p:to>
                                        <p:strVal val="hidden"/>
                                      </p:to>
                                    </p:set>
                                  </p:childTnLst>
                                </p:cTn>
                              </p:par>
                              <p:par>
                                <p:cTn id="544" presetID="22" presetClass="exit" presetSubtype="8" fill="hold" grpId="2" nodeType="withEffect">
                                  <p:stCondLst>
                                    <p:cond delay="0"/>
                                  </p:stCondLst>
                                  <p:childTnLst>
                                    <p:animEffect transition="out" filter="wipe(left)">
                                      <p:cBhvr>
                                        <p:cTn id="545" dur="500"/>
                                        <p:tgtEl>
                                          <p:spTgt spid="69"/>
                                        </p:tgtEl>
                                      </p:cBhvr>
                                    </p:animEffect>
                                    <p:set>
                                      <p:cBhvr>
                                        <p:cTn id="546" dur="1" fill="hold">
                                          <p:stCondLst>
                                            <p:cond delay="499"/>
                                          </p:stCondLst>
                                        </p:cTn>
                                        <p:tgtEl>
                                          <p:spTgt spid="69"/>
                                        </p:tgtEl>
                                        <p:attrNameLst>
                                          <p:attrName>style.visibility</p:attrName>
                                        </p:attrNameLst>
                                      </p:cBhvr>
                                      <p:to>
                                        <p:strVal val="hidden"/>
                                      </p:to>
                                    </p:set>
                                  </p:childTnLst>
                                </p:cTn>
                              </p:par>
                            </p:childTnLst>
                          </p:cTn>
                        </p:par>
                      </p:childTnLst>
                    </p:cTn>
                  </p:par>
                  <p:par>
                    <p:cTn id="547" fill="hold">
                      <p:stCondLst>
                        <p:cond delay="indefinite"/>
                      </p:stCondLst>
                      <p:childTnLst>
                        <p:par>
                          <p:cTn id="548" fill="hold">
                            <p:stCondLst>
                              <p:cond delay="0"/>
                            </p:stCondLst>
                            <p:childTnLst>
                              <p:par>
                                <p:cTn id="549" presetID="22" presetClass="entr" presetSubtype="1" fill="hold" grpId="0" nodeType="clickEffect">
                                  <p:stCondLst>
                                    <p:cond delay="0"/>
                                  </p:stCondLst>
                                  <p:childTnLst>
                                    <p:set>
                                      <p:cBhvr>
                                        <p:cTn id="550" dur="1" fill="hold">
                                          <p:stCondLst>
                                            <p:cond delay="0"/>
                                          </p:stCondLst>
                                        </p:cTn>
                                        <p:tgtEl>
                                          <p:spTgt spid="70"/>
                                        </p:tgtEl>
                                        <p:attrNameLst>
                                          <p:attrName>style.visibility</p:attrName>
                                        </p:attrNameLst>
                                      </p:cBhvr>
                                      <p:to>
                                        <p:strVal val="visible"/>
                                      </p:to>
                                    </p:set>
                                    <p:animEffect transition="in" filter="wipe(up)">
                                      <p:cBhvr>
                                        <p:cTn id="551" dur="500"/>
                                        <p:tgtEl>
                                          <p:spTgt spid="70"/>
                                        </p:tgtEl>
                                      </p:cBhvr>
                                    </p:animEffect>
                                  </p:childTnLst>
                                </p:cTn>
                              </p:par>
                              <p:par>
                                <p:cTn id="552" presetID="22" presetClass="entr" presetSubtype="2" fill="hold" grpId="0" nodeType="withEffect">
                                  <p:stCondLst>
                                    <p:cond delay="0"/>
                                  </p:stCondLst>
                                  <p:childTnLst>
                                    <p:set>
                                      <p:cBhvr>
                                        <p:cTn id="553" dur="1" fill="hold">
                                          <p:stCondLst>
                                            <p:cond delay="0"/>
                                          </p:stCondLst>
                                        </p:cTn>
                                        <p:tgtEl>
                                          <p:spTgt spid="71"/>
                                        </p:tgtEl>
                                        <p:attrNameLst>
                                          <p:attrName>style.visibility</p:attrName>
                                        </p:attrNameLst>
                                      </p:cBhvr>
                                      <p:to>
                                        <p:strVal val="visible"/>
                                      </p:to>
                                    </p:set>
                                    <p:animEffect transition="in" filter="wipe(right)">
                                      <p:cBhvr>
                                        <p:cTn id="554" dur="500"/>
                                        <p:tgtEl>
                                          <p:spTgt spid="71"/>
                                        </p:tgtEl>
                                      </p:cBhvr>
                                    </p:animEffect>
                                  </p:childTnLst>
                                </p:cTn>
                              </p:par>
                            </p:childTnLst>
                          </p:cTn>
                        </p:par>
                      </p:childTnLst>
                    </p:cTn>
                  </p:par>
                  <p:par>
                    <p:cTn id="555" fill="hold">
                      <p:stCondLst>
                        <p:cond delay="indefinite"/>
                      </p:stCondLst>
                      <p:childTnLst>
                        <p:par>
                          <p:cTn id="556" fill="hold">
                            <p:stCondLst>
                              <p:cond delay="0"/>
                            </p:stCondLst>
                            <p:childTnLst>
                              <p:par>
                                <p:cTn id="557" presetID="22" presetClass="exit" presetSubtype="4" fill="hold" grpId="2" nodeType="clickEffect">
                                  <p:stCondLst>
                                    <p:cond delay="0"/>
                                  </p:stCondLst>
                                  <p:childTnLst>
                                    <p:animEffect transition="out" filter="wipe(down)">
                                      <p:cBhvr>
                                        <p:cTn id="558" dur="500"/>
                                        <p:tgtEl>
                                          <p:spTgt spid="70"/>
                                        </p:tgtEl>
                                      </p:cBhvr>
                                    </p:animEffect>
                                    <p:set>
                                      <p:cBhvr>
                                        <p:cTn id="559" dur="1" fill="hold">
                                          <p:stCondLst>
                                            <p:cond delay="499"/>
                                          </p:stCondLst>
                                        </p:cTn>
                                        <p:tgtEl>
                                          <p:spTgt spid="70"/>
                                        </p:tgtEl>
                                        <p:attrNameLst>
                                          <p:attrName>style.visibility</p:attrName>
                                        </p:attrNameLst>
                                      </p:cBhvr>
                                      <p:to>
                                        <p:strVal val="hidden"/>
                                      </p:to>
                                    </p:set>
                                  </p:childTnLst>
                                </p:cTn>
                              </p:par>
                              <p:par>
                                <p:cTn id="560" presetID="22" presetClass="exit" presetSubtype="8" fill="hold" grpId="2" nodeType="withEffect">
                                  <p:stCondLst>
                                    <p:cond delay="0"/>
                                  </p:stCondLst>
                                  <p:childTnLst>
                                    <p:animEffect transition="out" filter="wipe(left)">
                                      <p:cBhvr>
                                        <p:cTn id="561" dur="500"/>
                                        <p:tgtEl>
                                          <p:spTgt spid="71"/>
                                        </p:tgtEl>
                                      </p:cBhvr>
                                    </p:animEffect>
                                    <p:set>
                                      <p:cBhvr>
                                        <p:cTn id="562" dur="1" fill="hold">
                                          <p:stCondLst>
                                            <p:cond delay="499"/>
                                          </p:stCondLst>
                                        </p:cTn>
                                        <p:tgtEl>
                                          <p:spTgt spid="71"/>
                                        </p:tgtEl>
                                        <p:attrNameLst>
                                          <p:attrName>style.visibility</p:attrName>
                                        </p:attrNameLst>
                                      </p:cBhvr>
                                      <p:to>
                                        <p:strVal val="hidden"/>
                                      </p:to>
                                    </p:set>
                                  </p:childTnLst>
                                </p:cTn>
                              </p:par>
                            </p:childTnLst>
                          </p:cTn>
                        </p:par>
                      </p:childTnLst>
                    </p:cTn>
                  </p:par>
                  <p:par>
                    <p:cTn id="563" fill="hold">
                      <p:stCondLst>
                        <p:cond delay="indefinite"/>
                      </p:stCondLst>
                      <p:childTnLst>
                        <p:par>
                          <p:cTn id="564" fill="hold">
                            <p:stCondLst>
                              <p:cond delay="0"/>
                            </p:stCondLst>
                            <p:childTnLst>
                              <p:par>
                                <p:cTn id="565" presetID="22" presetClass="entr" presetSubtype="1" fill="hold" grpId="0" nodeType="clickEffect">
                                  <p:stCondLst>
                                    <p:cond delay="0"/>
                                  </p:stCondLst>
                                  <p:childTnLst>
                                    <p:set>
                                      <p:cBhvr>
                                        <p:cTn id="566" dur="1" fill="hold">
                                          <p:stCondLst>
                                            <p:cond delay="0"/>
                                          </p:stCondLst>
                                        </p:cTn>
                                        <p:tgtEl>
                                          <p:spTgt spid="72"/>
                                        </p:tgtEl>
                                        <p:attrNameLst>
                                          <p:attrName>style.visibility</p:attrName>
                                        </p:attrNameLst>
                                      </p:cBhvr>
                                      <p:to>
                                        <p:strVal val="visible"/>
                                      </p:to>
                                    </p:set>
                                    <p:animEffect transition="in" filter="wipe(up)">
                                      <p:cBhvr>
                                        <p:cTn id="567" dur="500"/>
                                        <p:tgtEl>
                                          <p:spTgt spid="72"/>
                                        </p:tgtEl>
                                      </p:cBhvr>
                                    </p:animEffect>
                                  </p:childTnLst>
                                </p:cTn>
                              </p:par>
                              <p:par>
                                <p:cTn id="568" presetID="22" presetClass="entr" presetSubtype="2" fill="hold" grpId="0" nodeType="withEffect">
                                  <p:stCondLst>
                                    <p:cond delay="0"/>
                                  </p:stCondLst>
                                  <p:childTnLst>
                                    <p:set>
                                      <p:cBhvr>
                                        <p:cTn id="569" dur="1" fill="hold">
                                          <p:stCondLst>
                                            <p:cond delay="0"/>
                                          </p:stCondLst>
                                        </p:cTn>
                                        <p:tgtEl>
                                          <p:spTgt spid="73"/>
                                        </p:tgtEl>
                                        <p:attrNameLst>
                                          <p:attrName>style.visibility</p:attrName>
                                        </p:attrNameLst>
                                      </p:cBhvr>
                                      <p:to>
                                        <p:strVal val="visible"/>
                                      </p:to>
                                    </p:set>
                                    <p:animEffect transition="in" filter="wipe(right)">
                                      <p:cBhvr>
                                        <p:cTn id="570" dur="500"/>
                                        <p:tgtEl>
                                          <p:spTgt spid="73"/>
                                        </p:tgtEl>
                                      </p:cBhvr>
                                    </p:animEffect>
                                  </p:childTnLst>
                                </p:cTn>
                              </p:par>
                            </p:childTnLst>
                          </p:cTn>
                        </p:par>
                      </p:childTnLst>
                    </p:cTn>
                  </p:par>
                  <p:par>
                    <p:cTn id="571" fill="hold">
                      <p:stCondLst>
                        <p:cond delay="indefinite"/>
                      </p:stCondLst>
                      <p:childTnLst>
                        <p:par>
                          <p:cTn id="572" fill="hold">
                            <p:stCondLst>
                              <p:cond delay="0"/>
                            </p:stCondLst>
                            <p:childTnLst>
                              <p:par>
                                <p:cTn id="573" presetID="22" presetClass="exit" presetSubtype="4" fill="hold" grpId="2" nodeType="clickEffect">
                                  <p:stCondLst>
                                    <p:cond delay="0"/>
                                  </p:stCondLst>
                                  <p:childTnLst>
                                    <p:animEffect transition="out" filter="wipe(down)">
                                      <p:cBhvr>
                                        <p:cTn id="574" dur="500"/>
                                        <p:tgtEl>
                                          <p:spTgt spid="72"/>
                                        </p:tgtEl>
                                      </p:cBhvr>
                                    </p:animEffect>
                                    <p:set>
                                      <p:cBhvr>
                                        <p:cTn id="575" dur="1" fill="hold">
                                          <p:stCondLst>
                                            <p:cond delay="499"/>
                                          </p:stCondLst>
                                        </p:cTn>
                                        <p:tgtEl>
                                          <p:spTgt spid="72"/>
                                        </p:tgtEl>
                                        <p:attrNameLst>
                                          <p:attrName>style.visibility</p:attrName>
                                        </p:attrNameLst>
                                      </p:cBhvr>
                                      <p:to>
                                        <p:strVal val="hidden"/>
                                      </p:to>
                                    </p:set>
                                  </p:childTnLst>
                                </p:cTn>
                              </p:par>
                              <p:par>
                                <p:cTn id="576" presetID="22" presetClass="exit" presetSubtype="8" fill="hold" grpId="2" nodeType="withEffect">
                                  <p:stCondLst>
                                    <p:cond delay="0"/>
                                  </p:stCondLst>
                                  <p:childTnLst>
                                    <p:animEffect transition="out" filter="wipe(left)">
                                      <p:cBhvr>
                                        <p:cTn id="577" dur="500"/>
                                        <p:tgtEl>
                                          <p:spTgt spid="73"/>
                                        </p:tgtEl>
                                      </p:cBhvr>
                                    </p:animEffect>
                                    <p:set>
                                      <p:cBhvr>
                                        <p:cTn id="578" dur="1" fill="hold">
                                          <p:stCondLst>
                                            <p:cond delay="499"/>
                                          </p:stCondLst>
                                        </p:cTn>
                                        <p:tgtEl>
                                          <p:spTgt spid="73"/>
                                        </p:tgtEl>
                                        <p:attrNameLst>
                                          <p:attrName>style.visibility</p:attrName>
                                        </p:attrNameLst>
                                      </p:cBhvr>
                                      <p:to>
                                        <p:strVal val="hidden"/>
                                      </p:to>
                                    </p:set>
                                  </p:childTnLst>
                                </p:cTn>
                              </p:par>
                            </p:childTnLst>
                          </p:cTn>
                        </p:par>
                      </p:childTnLst>
                    </p:cTn>
                  </p:par>
                  <p:par>
                    <p:cTn id="579" fill="hold">
                      <p:stCondLst>
                        <p:cond delay="indefinite"/>
                      </p:stCondLst>
                      <p:childTnLst>
                        <p:par>
                          <p:cTn id="580" fill="hold">
                            <p:stCondLst>
                              <p:cond delay="0"/>
                            </p:stCondLst>
                            <p:childTnLst>
                              <p:par>
                                <p:cTn id="581" presetID="22" presetClass="entr" presetSubtype="1" fill="hold" grpId="0" nodeType="clickEffect">
                                  <p:stCondLst>
                                    <p:cond delay="0"/>
                                  </p:stCondLst>
                                  <p:childTnLst>
                                    <p:set>
                                      <p:cBhvr>
                                        <p:cTn id="582" dur="1" fill="hold">
                                          <p:stCondLst>
                                            <p:cond delay="0"/>
                                          </p:stCondLst>
                                        </p:cTn>
                                        <p:tgtEl>
                                          <p:spTgt spid="74"/>
                                        </p:tgtEl>
                                        <p:attrNameLst>
                                          <p:attrName>style.visibility</p:attrName>
                                        </p:attrNameLst>
                                      </p:cBhvr>
                                      <p:to>
                                        <p:strVal val="visible"/>
                                      </p:to>
                                    </p:set>
                                    <p:animEffect transition="in" filter="wipe(up)">
                                      <p:cBhvr>
                                        <p:cTn id="583" dur="500"/>
                                        <p:tgtEl>
                                          <p:spTgt spid="74"/>
                                        </p:tgtEl>
                                      </p:cBhvr>
                                    </p:animEffect>
                                  </p:childTnLst>
                                </p:cTn>
                              </p:par>
                              <p:par>
                                <p:cTn id="584" presetID="22" presetClass="entr" presetSubtype="2" fill="hold" grpId="0" nodeType="withEffect">
                                  <p:stCondLst>
                                    <p:cond delay="0"/>
                                  </p:stCondLst>
                                  <p:childTnLst>
                                    <p:set>
                                      <p:cBhvr>
                                        <p:cTn id="585" dur="1" fill="hold">
                                          <p:stCondLst>
                                            <p:cond delay="0"/>
                                          </p:stCondLst>
                                        </p:cTn>
                                        <p:tgtEl>
                                          <p:spTgt spid="75"/>
                                        </p:tgtEl>
                                        <p:attrNameLst>
                                          <p:attrName>style.visibility</p:attrName>
                                        </p:attrNameLst>
                                      </p:cBhvr>
                                      <p:to>
                                        <p:strVal val="visible"/>
                                      </p:to>
                                    </p:set>
                                    <p:animEffect transition="in" filter="wipe(right)">
                                      <p:cBhvr>
                                        <p:cTn id="586" dur="500"/>
                                        <p:tgtEl>
                                          <p:spTgt spid="75"/>
                                        </p:tgtEl>
                                      </p:cBhvr>
                                    </p:animEffect>
                                  </p:childTnLst>
                                </p:cTn>
                              </p:par>
                            </p:childTnLst>
                          </p:cTn>
                        </p:par>
                      </p:childTnLst>
                    </p:cTn>
                  </p:par>
                  <p:par>
                    <p:cTn id="587" fill="hold">
                      <p:stCondLst>
                        <p:cond delay="indefinite"/>
                      </p:stCondLst>
                      <p:childTnLst>
                        <p:par>
                          <p:cTn id="588" fill="hold">
                            <p:stCondLst>
                              <p:cond delay="0"/>
                            </p:stCondLst>
                            <p:childTnLst>
                              <p:par>
                                <p:cTn id="589" presetID="22" presetClass="exit" presetSubtype="4" fill="hold" grpId="2" nodeType="clickEffect">
                                  <p:stCondLst>
                                    <p:cond delay="0"/>
                                  </p:stCondLst>
                                  <p:childTnLst>
                                    <p:animEffect transition="out" filter="wipe(down)">
                                      <p:cBhvr>
                                        <p:cTn id="590" dur="500"/>
                                        <p:tgtEl>
                                          <p:spTgt spid="74"/>
                                        </p:tgtEl>
                                      </p:cBhvr>
                                    </p:animEffect>
                                    <p:set>
                                      <p:cBhvr>
                                        <p:cTn id="591" dur="1" fill="hold">
                                          <p:stCondLst>
                                            <p:cond delay="499"/>
                                          </p:stCondLst>
                                        </p:cTn>
                                        <p:tgtEl>
                                          <p:spTgt spid="74"/>
                                        </p:tgtEl>
                                        <p:attrNameLst>
                                          <p:attrName>style.visibility</p:attrName>
                                        </p:attrNameLst>
                                      </p:cBhvr>
                                      <p:to>
                                        <p:strVal val="hidden"/>
                                      </p:to>
                                    </p:set>
                                  </p:childTnLst>
                                </p:cTn>
                              </p:par>
                              <p:par>
                                <p:cTn id="592" presetID="22" presetClass="exit" presetSubtype="8" fill="hold" grpId="2" nodeType="withEffect">
                                  <p:stCondLst>
                                    <p:cond delay="0"/>
                                  </p:stCondLst>
                                  <p:childTnLst>
                                    <p:animEffect transition="out" filter="wipe(left)">
                                      <p:cBhvr>
                                        <p:cTn id="593" dur="500"/>
                                        <p:tgtEl>
                                          <p:spTgt spid="75"/>
                                        </p:tgtEl>
                                      </p:cBhvr>
                                    </p:animEffect>
                                    <p:set>
                                      <p:cBhvr>
                                        <p:cTn id="594" dur="1" fill="hold">
                                          <p:stCondLst>
                                            <p:cond delay="499"/>
                                          </p:stCondLst>
                                        </p:cTn>
                                        <p:tgtEl>
                                          <p:spTgt spid="75"/>
                                        </p:tgtEl>
                                        <p:attrNameLst>
                                          <p:attrName>style.visibility</p:attrName>
                                        </p:attrNameLst>
                                      </p:cBhvr>
                                      <p:to>
                                        <p:strVal val="hidden"/>
                                      </p:to>
                                    </p:set>
                                  </p:childTnLst>
                                </p:cTn>
                              </p:par>
                            </p:childTnLst>
                          </p:cTn>
                        </p:par>
                      </p:childTnLst>
                    </p:cTn>
                  </p:par>
                  <p:par>
                    <p:cTn id="595" fill="hold">
                      <p:stCondLst>
                        <p:cond delay="indefinite"/>
                      </p:stCondLst>
                      <p:childTnLst>
                        <p:par>
                          <p:cTn id="596" fill="hold">
                            <p:stCondLst>
                              <p:cond delay="0"/>
                            </p:stCondLst>
                            <p:childTnLst>
                              <p:par>
                                <p:cTn id="597" presetID="22" presetClass="entr" presetSubtype="1" fill="hold" grpId="0" nodeType="clickEffect">
                                  <p:stCondLst>
                                    <p:cond delay="0"/>
                                  </p:stCondLst>
                                  <p:childTnLst>
                                    <p:set>
                                      <p:cBhvr>
                                        <p:cTn id="598" dur="1" fill="hold">
                                          <p:stCondLst>
                                            <p:cond delay="0"/>
                                          </p:stCondLst>
                                        </p:cTn>
                                        <p:tgtEl>
                                          <p:spTgt spid="76"/>
                                        </p:tgtEl>
                                        <p:attrNameLst>
                                          <p:attrName>style.visibility</p:attrName>
                                        </p:attrNameLst>
                                      </p:cBhvr>
                                      <p:to>
                                        <p:strVal val="visible"/>
                                      </p:to>
                                    </p:set>
                                    <p:animEffect transition="in" filter="wipe(up)">
                                      <p:cBhvr>
                                        <p:cTn id="599" dur="500"/>
                                        <p:tgtEl>
                                          <p:spTgt spid="76"/>
                                        </p:tgtEl>
                                      </p:cBhvr>
                                    </p:animEffect>
                                  </p:childTnLst>
                                </p:cTn>
                              </p:par>
                              <p:par>
                                <p:cTn id="600" presetID="22" presetClass="entr" presetSubtype="2" fill="hold" grpId="0" nodeType="withEffect">
                                  <p:stCondLst>
                                    <p:cond delay="0"/>
                                  </p:stCondLst>
                                  <p:childTnLst>
                                    <p:set>
                                      <p:cBhvr>
                                        <p:cTn id="601" dur="1" fill="hold">
                                          <p:stCondLst>
                                            <p:cond delay="0"/>
                                          </p:stCondLst>
                                        </p:cTn>
                                        <p:tgtEl>
                                          <p:spTgt spid="77"/>
                                        </p:tgtEl>
                                        <p:attrNameLst>
                                          <p:attrName>style.visibility</p:attrName>
                                        </p:attrNameLst>
                                      </p:cBhvr>
                                      <p:to>
                                        <p:strVal val="visible"/>
                                      </p:to>
                                    </p:set>
                                    <p:animEffect transition="in" filter="wipe(right)">
                                      <p:cBhvr>
                                        <p:cTn id="602" dur="500"/>
                                        <p:tgtEl>
                                          <p:spTgt spid="77"/>
                                        </p:tgtEl>
                                      </p:cBhvr>
                                    </p:animEffect>
                                  </p:childTnLst>
                                </p:cTn>
                              </p:par>
                            </p:childTnLst>
                          </p:cTn>
                        </p:par>
                      </p:childTnLst>
                    </p:cTn>
                  </p:par>
                  <p:par>
                    <p:cTn id="603" fill="hold">
                      <p:stCondLst>
                        <p:cond delay="indefinite"/>
                      </p:stCondLst>
                      <p:childTnLst>
                        <p:par>
                          <p:cTn id="604" fill="hold">
                            <p:stCondLst>
                              <p:cond delay="0"/>
                            </p:stCondLst>
                            <p:childTnLst>
                              <p:par>
                                <p:cTn id="605" presetID="22" presetClass="exit" presetSubtype="4" fill="hold" grpId="2" nodeType="clickEffect">
                                  <p:stCondLst>
                                    <p:cond delay="0"/>
                                  </p:stCondLst>
                                  <p:childTnLst>
                                    <p:animEffect transition="out" filter="wipe(down)">
                                      <p:cBhvr>
                                        <p:cTn id="606" dur="500"/>
                                        <p:tgtEl>
                                          <p:spTgt spid="76"/>
                                        </p:tgtEl>
                                      </p:cBhvr>
                                    </p:animEffect>
                                    <p:set>
                                      <p:cBhvr>
                                        <p:cTn id="607" dur="1" fill="hold">
                                          <p:stCondLst>
                                            <p:cond delay="499"/>
                                          </p:stCondLst>
                                        </p:cTn>
                                        <p:tgtEl>
                                          <p:spTgt spid="76"/>
                                        </p:tgtEl>
                                        <p:attrNameLst>
                                          <p:attrName>style.visibility</p:attrName>
                                        </p:attrNameLst>
                                      </p:cBhvr>
                                      <p:to>
                                        <p:strVal val="hidden"/>
                                      </p:to>
                                    </p:set>
                                  </p:childTnLst>
                                </p:cTn>
                              </p:par>
                              <p:par>
                                <p:cTn id="608" presetID="22" presetClass="exit" presetSubtype="8" fill="hold" grpId="2" nodeType="withEffect">
                                  <p:stCondLst>
                                    <p:cond delay="0"/>
                                  </p:stCondLst>
                                  <p:childTnLst>
                                    <p:animEffect transition="out" filter="wipe(left)">
                                      <p:cBhvr>
                                        <p:cTn id="609" dur="500"/>
                                        <p:tgtEl>
                                          <p:spTgt spid="77"/>
                                        </p:tgtEl>
                                      </p:cBhvr>
                                    </p:animEffect>
                                    <p:set>
                                      <p:cBhvr>
                                        <p:cTn id="610" dur="1" fill="hold">
                                          <p:stCondLst>
                                            <p:cond delay="499"/>
                                          </p:stCondLst>
                                        </p:cTn>
                                        <p:tgtEl>
                                          <p:spTgt spid="77"/>
                                        </p:tgtEl>
                                        <p:attrNameLst>
                                          <p:attrName>style.visibility</p:attrName>
                                        </p:attrNameLst>
                                      </p:cBhvr>
                                      <p:to>
                                        <p:strVal val="hidden"/>
                                      </p:to>
                                    </p:set>
                                  </p:childTnLst>
                                </p:cTn>
                              </p:par>
                            </p:childTnLst>
                          </p:cTn>
                        </p:par>
                      </p:childTnLst>
                    </p:cTn>
                  </p:par>
                  <p:par>
                    <p:cTn id="611" fill="hold">
                      <p:stCondLst>
                        <p:cond delay="indefinite"/>
                      </p:stCondLst>
                      <p:childTnLst>
                        <p:par>
                          <p:cTn id="612" fill="hold">
                            <p:stCondLst>
                              <p:cond delay="0"/>
                            </p:stCondLst>
                            <p:childTnLst>
                              <p:par>
                                <p:cTn id="613" presetID="22" presetClass="entr" presetSubtype="1" fill="hold" grpId="0" nodeType="clickEffect">
                                  <p:stCondLst>
                                    <p:cond delay="0"/>
                                  </p:stCondLst>
                                  <p:childTnLst>
                                    <p:set>
                                      <p:cBhvr>
                                        <p:cTn id="614" dur="1" fill="hold">
                                          <p:stCondLst>
                                            <p:cond delay="0"/>
                                          </p:stCondLst>
                                        </p:cTn>
                                        <p:tgtEl>
                                          <p:spTgt spid="78"/>
                                        </p:tgtEl>
                                        <p:attrNameLst>
                                          <p:attrName>style.visibility</p:attrName>
                                        </p:attrNameLst>
                                      </p:cBhvr>
                                      <p:to>
                                        <p:strVal val="visible"/>
                                      </p:to>
                                    </p:set>
                                    <p:animEffect transition="in" filter="wipe(up)">
                                      <p:cBhvr>
                                        <p:cTn id="615" dur="500"/>
                                        <p:tgtEl>
                                          <p:spTgt spid="78"/>
                                        </p:tgtEl>
                                      </p:cBhvr>
                                    </p:animEffect>
                                  </p:childTnLst>
                                </p:cTn>
                              </p:par>
                              <p:par>
                                <p:cTn id="616" presetID="22" presetClass="entr" presetSubtype="2" fill="hold" grpId="0" nodeType="withEffect">
                                  <p:stCondLst>
                                    <p:cond delay="0"/>
                                  </p:stCondLst>
                                  <p:childTnLst>
                                    <p:set>
                                      <p:cBhvr>
                                        <p:cTn id="617" dur="1" fill="hold">
                                          <p:stCondLst>
                                            <p:cond delay="0"/>
                                          </p:stCondLst>
                                        </p:cTn>
                                        <p:tgtEl>
                                          <p:spTgt spid="79"/>
                                        </p:tgtEl>
                                        <p:attrNameLst>
                                          <p:attrName>style.visibility</p:attrName>
                                        </p:attrNameLst>
                                      </p:cBhvr>
                                      <p:to>
                                        <p:strVal val="visible"/>
                                      </p:to>
                                    </p:set>
                                    <p:animEffect transition="in" filter="wipe(right)">
                                      <p:cBhvr>
                                        <p:cTn id="618" dur="500"/>
                                        <p:tgtEl>
                                          <p:spTgt spid="79"/>
                                        </p:tgtEl>
                                      </p:cBhvr>
                                    </p:animEffect>
                                  </p:childTnLst>
                                </p:cTn>
                              </p:par>
                            </p:childTnLst>
                          </p:cTn>
                        </p:par>
                      </p:childTnLst>
                    </p:cTn>
                  </p:par>
                  <p:par>
                    <p:cTn id="619" fill="hold">
                      <p:stCondLst>
                        <p:cond delay="indefinite"/>
                      </p:stCondLst>
                      <p:childTnLst>
                        <p:par>
                          <p:cTn id="620" fill="hold">
                            <p:stCondLst>
                              <p:cond delay="0"/>
                            </p:stCondLst>
                            <p:childTnLst>
                              <p:par>
                                <p:cTn id="621" presetID="22" presetClass="exit" presetSubtype="4" fill="hold" grpId="2" nodeType="clickEffect">
                                  <p:stCondLst>
                                    <p:cond delay="0"/>
                                  </p:stCondLst>
                                  <p:childTnLst>
                                    <p:animEffect transition="out" filter="wipe(down)">
                                      <p:cBhvr>
                                        <p:cTn id="622" dur="500"/>
                                        <p:tgtEl>
                                          <p:spTgt spid="78"/>
                                        </p:tgtEl>
                                      </p:cBhvr>
                                    </p:animEffect>
                                    <p:set>
                                      <p:cBhvr>
                                        <p:cTn id="623" dur="1" fill="hold">
                                          <p:stCondLst>
                                            <p:cond delay="499"/>
                                          </p:stCondLst>
                                        </p:cTn>
                                        <p:tgtEl>
                                          <p:spTgt spid="78"/>
                                        </p:tgtEl>
                                        <p:attrNameLst>
                                          <p:attrName>style.visibility</p:attrName>
                                        </p:attrNameLst>
                                      </p:cBhvr>
                                      <p:to>
                                        <p:strVal val="hidden"/>
                                      </p:to>
                                    </p:set>
                                  </p:childTnLst>
                                </p:cTn>
                              </p:par>
                              <p:par>
                                <p:cTn id="624" presetID="22" presetClass="exit" presetSubtype="8" fill="hold" grpId="2" nodeType="withEffect">
                                  <p:stCondLst>
                                    <p:cond delay="0"/>
                                  </p:stCondLst>
                                  <p:childTnLst>
                                    <p:animEffect transition="out" filter="wipe(left)">
                                      <p:cBhvr>
                                        <p:cTn id="625" dur="500"/>
                                        <p:tgtEl>
                                          <p:spTgt spid="79"/>
                                        </p:tgtEl>
                                      </p:cBhvr>
                                    </p:animEffect>
                                    <p:set>
                                      <p:cBhvr>
                                        <p:cTn id="626" dur="1" fill="hold">
                                          <p:stCondLst>
                                            <p:cond delay="499"/>
                                          </p:stCondLst>
                                        </p:cTn>
                                        <p:tgtEl>
                                          <p:spTgt spid="79"/>
                                        </p:tgtEl>
                                        <p:attrNameLst>
                                          <p:attrName>style.visibility</p:attrName>
                                        </p:attrNameLst>
                                      </p:cBhvr>
                                      <p:to>
                                        <p:strVal val="hidden"/>
                                      </p:to>
                                    </p:set>
                                  </p:childTnLst>
                                </p:cTn>
                              </p:par>
                            </p:childTnLst>
                          </p:cTn>
                        </p:par>
                      </p:childTnLst>
                    </p:cTn>
                  </p:par>
                  <p:par>
                    <p:cTn id="627" fill="hold">
                      <p:stCondLst>
                        <p:cond delay="indefinite"/>
                      </p:stCondLst>
                      <p:childTnLst>
                        <p:par>
                          <p:cTn id="628" fill="hold">
                            <p:stCondLst>
                              <p:cond delay="0"/>
                            </p:stCondLst>
                            <p:childTnLst>
                              <p:par>
                                <p:cTn id="629" presetID="22" presetClass="entr" presetSubtype="1" fill="hold" grpId="0" nodeType="clickEffect">
                                  <p:stCondLst>
                                    <p:cond delay="0"/>
                                  </p:stCondLst>
                                  <p:childTnLst>
                                    <p:set>
                                      <p:cBhvr>
                                        <p:cTn id="630" dur="1" fill="hold">
                                          <p:stCondLst>
                                            <p:cond delay="0"/>
                                          </p:stCondLst>
                                        </p:cTn>
                                        <p:tgtEl>
                                          <p:spTgt spid="80"/>
                                        </p:tgtEl>
                                        <p:attrNameLst>
                                          <p:attrName>style.visibility</p:attrName>
                                        </p:attrNameLst>
                                      </p:cBhvr>
                                      <p:to>
                                        <p:strVal val="visible"/>
                                      </p:to>
                                    </p:set>
                                    <p:animEffect transition="in" filter="wipe(up)">
                                      <p:cBhvr>
                                        <p:cTn id="631" dur="500"/>
                                        <p:tgtEl>
                                          <p:spTgt spid="80"/>
                                        </p:tgtEl>
                                      </p:cBhvr>
                                    </p:animEffect>
                                  </p:childTnLst>
                                </p:cTn>
                              </p:par>
                              <p:par>
                                <p:cTn id="632" presetID="22" presetClass="entr" presetSubtype="2" fill="hold" grpId="0" nodeType="withEffect">
                                  <p:stCondLst>
                                    <p:cond delay="0"/>
                                  </p:stCondLst>
                                  <p:childTnLst>
                                    <p:set>
                                      <p:cBhvr>
                                        <p:cTn id="633" dur="1" fill="hold">
                                          <p:stCondLst>
                                            <p:cond delay="0"/>
                                          </p:stCondLst>
                                        </p:cTn>
                                        <p:tgtEl>
                                          <p:spTgt spid="81"/>
                                        </p:tgtEl>
                                        <p:attrNameLst>
                                          <p:attrName>style.visibility</p:attrName>
                                        </p:attrNameLst>
                                      </p:cBhvr>
                                      <p:to>
                                        <p:strVal val="visible"/>
                                      </p:to>
                                    </p:set>
                                    <p:animEffect transition="in" filter="wipe(right)">
                                      <p:cBhvr>
                                        <p:cTn id="634" dur="500"/>
                                        <p:tgtEl>
                                          <p:spTgt spid="81"/>
                                        </p:tgtEl>
                                      </p:cBhvr>
                                    </p:animEffect>
                                  </p:childTnLst>
                                </p:cTn>
                              </p:par>
                            </p:childTnLst>
                          </p:cTn>
                        </p:par>
                      </p:childTnLst>
                    </p:cTn>
                  </p:par>
                  <p:par>
                    <p:cTn id="635" fill="hold">
                      <p:stCondLst>
                        <p:cond delay="indefinite"/>
                      </p:stCondLst>
                      <p:childTnLst>
                        <p:par>
                          <p:cTn id="636" fill="hold">
                            <p:stCondLst>
                              <p:cond delay="0"/>
                            </p:stCondLst>
                            <p:childTnLst>
                              <p:par>
                                <p:cTn id="637" presetID="22" presetClass="exit" presetSubtype="4" fill="hold" grpId="2" nodeType="clickEffect">
                                  <p:stCondLst>
                                    <p:cond delay="0"/>
                                  </p:stCondLst>
                                  <p:childTnLst>
                                    <p:animEffect transition="out" filter="wipe(down)">
                                      <p:cBhvr>
                                        <p:cTn id="638" dur="500"/>
                                        <p:tgtEl>
                                          <p:spTgt spid="80"/>
                                        </p:tgtEl>
                                      </p:cBhvr>
                                    </p:animEffect>
                                    <p:set>
                                      <p:cBhvr>
                                        <p:cTn id="639" dur="1" fill="hold">
                                          <p:stCondLst>
                                            <p:cond delay="499"/>
                                          </p:stCondLst>
                                        </p:cTn>
                                        <p:tgtEl>
                                          <p:spTgt spid="80"/>
                                        </p:tgtEl>
                                        <p:attrNameLst>
                                          <p:attrName>style.visibility</p:attrName>
                                        </p:attrNameLst>
                                      </p:cBhvr>
                                      <p:to>
                                        <p:strVal val="hidden"/>
                                      </p:to>
                                    </p:set>
                                  </p:childTnLst>
                                </p:cTn>
                              </p:par>
                              <p:par>
                                <p:cTn id="640" presetID="22" presetClass="exit" presetSubtype="8" fill="hold" grpId="2" nodeType="withEffect">
                                  <p:stCondLst>
                                    <p:cond delay="0"/>
                                  </p:stCondLst>
                                  <p:childTnLst>
                                    <p:animEffect transition="out" filter="wipe(left)">
                                      <p:cBhvr>
                                        <p:cTn id="641" dur="500"/>
                                        <p:tgtEl>
                                          <p:spTgt spid="81"/>
                                        </p:tgtEl>
                                      </p:cBhvr>
                                    </p:animEffect>
                                    <p:set>
                                      <p:cBhvr>
                                        <p:cTn id="642" dur="1" fill="hold">
                                          <p:stCondLst>
                                            <p:cond delay="499"/>
                                          </p:stCondLst>
                                        </p:cTn>
                                        <p:tgtEl>
                                          <p:spTgt spid="8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ldLvl="0" animBg="1"/>
      <p:bldP spid="6" grpId="1" animBg="1"/>
      <p:bldP spid="6" grpId="2" bldLvl="0" animBg="1"/>
      <p:bldP spid="83" grpId="0" bldLvl="0" animBg="1"/>
      <p:bldP spid="83" grpId="1" animBg="1"/>
      <p:bldP spid="83" grpId="2" bldLvl="0" animBg="1"/>
      <p:bldP spid="5" grpId="0" bldLvl="0" animBg="1"/>
      <p:bldP spid="5" grpId="1" animBg="1"/>
      <p:bldP spid="5" grpId="2" bldLvl="0" animBg="1"/>
      <p:bldP spid="101" grpId="0" bldLvl="0" animBg="1"/>
      <p:bldP spid="101" grpId="1" animBg="1"/>
      <p:bldP spid="101" grpId="2" bldLvl="0" animBg="1"/>
      <p:bldP spid="7" grpId="0" bldLvl="0" animBg="1"/>
      <p:bldP spid="7" grpId="1" animBg="1"/>
      <p:bldP spid="7" grpId="2" bldLvl="0" animBg="1"/>
      <p:bldP spid="8" grpId="0" bldLvl="0" animBg="1"/>
      <p:bldP spid="8" grpId="1" animBg="1"/>
      <p:bldP spid="8" grpId="2" bldLvl="0" animBg="1"/>
      <p:bldP spid="9" grpId="0" bldLvl="0" animBg="1"/>
      <p:bldP spid="9" grpId="1" animBg="1"/>
      <p:bldP spid="9" grpId="2" bldLvl="0" animBg="1"/>
      <p:bldP spid="10" grpId="0" bldLvl="0" animBg="1"/>
      <p:bldP spid="10" grpId="1" animBg="1"/>
      <p:bldP spid="10" grpId="2" bldLvl="0" animBg="1"/>
      <p:bldP spid="11" grpId="0" bldLvl="0" animBg="1"/>
      <p:bldP spid="11" grpId="1" animBg="1"/>
      <p:bldP spid="11" grpId="2" bldLvl="0" animBg="1"/>
      <p:bldP spid="12" grpId="0" bldLvl="0" animBg="1"/>
      <p:bldP spid="12" grpId="1" animBg="1"/>
      <p:bldP spid="12" grpId="2" bldLvl="0" animBg="1"/>
      <p:bldP spid="13" grpId="0" bldLvl="0" animBg="1"/>
      <p:bldP spid="13" grpId="1" animBg="1"/>
      <p:bldP spid="13" grpId="2" bldLvl="0" animBg="1"/>
      <p:bldP spid="14" grpId="0" bldLvl="0" animBg="1"/>
      <p:bldP spid="14" grpId="1" animBg="1"/>
      <p:bldP spid="14" grpId="2" bldLvl="0" animBg="1"/>
      <p:bldP spid="3" grpId="0" bldLvl="0" animBg="1"/>
      <p:bldP spid="3" grpId="1" animBg="1"/>
      <p:bldP spid="3" grpId="2" bldLvl="0" animBg="1"/>
      <p:bldP spid="15" grpId="0" bldLvl="0" animBg="1"/>
      <p:bldP spid="15" grpId="1" animBg="1"/>
      <p:bldP spid="15" grpId="2" bldLvl="0" animBg="1"/>
      <p:bldP spid="16" grpId="0" bldLvl="0" animBg="1"/>
      <p:bldP spid="16" grpId="1" animBg="1"/>
      <p:bldP spid="16" grpId="2" bldLvl="0" animBg="1"/>
      <p:bldP spid="17" grpId="0" bldLvl="0" animBg="1"/>
      <p:bldP spid="17" grpId="1" animBg="1"/>
      <p:bldP spid="17" grpId="2" bldLvl="0" animBg="1"/>
      <p:bldP spid="18" grpId="0" bldLvl="0" animBg="1"/>
      <p:bldP spid="18" grpId="1" animBg="1"/>
      <p:bldP spid="18" grpId="2" bldLvl="0" animBg="1"/>
      <p:bldP spid="19" grpId="0" bldLvl="0" animBg="1"/>
      <p:bldP spid="19" grpId="1" animBg="1"/>
      <p:bldP spid="19" grpId="2" bldLvl="0" animBg="1"/>
      <p:bldP spid="20" grpId="0" bldLvl="0" animBg="1"/>
      <p:bldP spid="20" grpId="1" animBg="1"/>
      <p:bldP spid="20" grpId="2" bldLvl="0" animBg="1"/>
      <p:bldP spid="21" grpId="0" bldLvl="0" animBg="1"/>
      <p:bldP spid="21" grpId="1" animBg="1"/>
      <p:bldP spid="21" grpId="2" bldLvl="0" animBg="1"/>
      <p:bldP spid="22" grpId="0" bldLvl="0" animBg="1"/>
      <p:bldP spid="22" grpId="1" animBg="1"/>
      <p:bldP spid="22" grpId="2" bldLvl="0" animBg="1"/>
      <p:bldP spid="23" grpId="0" bldLvl="0" animBg="1"/>
      <p:bldP spid="23" grpId="1" animBg="1"/>
      <p:bldP spid="23" grpId="2" bldLvl="0" animBg="1"/>
      <p:bldP spid="24" grpId="0" bldLvl="0" animBg="1"/>
      <p:bldP spid="24" grpId="1" animBg="1"/>
      <p:bldP spid="24" grpId="2" bldLvl="0" animBg="1"/>
      <p:bldP spid="25" grpId="0" bldLvl="0" animBg="1"/>
      <p:bldP spid="25" grpId="1" animBg="1"/>
      <p:bldP spid="25" grpId="2" bldLvl="0" animBg="1"/>
      <p:bldP spid="26" grpId="0" bldLvl="0" animBg="1"/>
      <p:bldP spid="26" grpId="1" animBg="1"/>
      <p:bldP spid="26" grpId="2" bldLvl="0" animBg="1"/>
      <p:bldP spid="27" grpId="0" bldLvl="0" animBg="1"/>
      <p:bldP spid="27" grpId="1" animBg="1"/>
      <p:bldP spid="27" grpId="2" bldLvl="0" animBg="1"/>
      <p:bldP spid="28" grpId="0" bldLvl="0" animBg="1"/>
      <p:bldP spid="28" grpId="1" animBg="1"/>
      <p:bldP spid="28" grpId="2" bldLvl="0" animBg="1"/>
      <p:bldP spid="29" grpId="0" bldLvl="0" animBg="1"/>
      <p:bldP spid="29" grpId="1" animBg="1"/>
      <p:bldP spid="29" grpId="2" bldLvl="0" animBg="1"/>
      <p:bldP spid="30" grpId="0" bldLvl="0" animBg="1"/>
      <p:bldP spid="30" grpId="1" animBg="1"/>
      <p:bldP spid="30" grpId="2" bldLvl="0" animBg="1"/>
      <p:bldP spid="31" grpId="0" bldLvl="0" animBg="1"/>
      <p:bldP spid="31" grpId="1" animBg="1"/>
      <p:bldP spid="31" grpId="2" bldLvl="0" animBg="1"/>
      <p:bldP spid="32" grpId="0" bldLvl="0" animBg="1"/>
      <p:bldP spid="32" grpId="1" animBg="1"/>
      <p:bldP spid="32" grpId="2" bldLvl="0" animBg="1"/>
      <p:bldP spid="33" grpId="0" bldLvl="0" animBg="1"/>
      <p:bldP spid="33" grpId="1" animBg="1"/>
      <p:bldP spid="33" grpId="2" bldLvl="0" animBg="1"/>
      <p:bldP spid="34" grpId="0" bldLvl="0" animBg="1"/>
      <p:bldP spid="34" grpId="1" animBg="1"/>
      <p:bldP spid="34" grpId="2" bldLvl="0" animBg="1"/>
      <p:bldP spid="35" grpId="0" bldLvl="0" animBg="1"/>
      <p:bldP spid="35" grpId="1" animBg="1"/>
      <p:bldP spid="35" grpId="2" bldLvl="0" animBg="1"/>
      <p:bldP spid="36" grpId="0" bldLvl="0" animBg="1"/>
      <p:bldP spid="36" grpId="1" animBg="1"/>
      <p:bldP spid="36" grpId="2" bldLvl="0" animBg="1"/>
      <p:bldP spid="37" grpId="0" bldLvl="0" animBg="1"/>
      <p:bldP spid="37" grpId="1" animBg="1"/>
      <p:bldP spid="37" grpId="2" bldLvl="0" animBg="1"/>
      <p:bldP spid="38" grpId="0" bldLvl="0" animBg="1"/>
      <p:bldP spid="38" grpId="1" animBg="1"/>
      <p:bldP spid="38" grpId="2" bldLvl="0" animBg="1"/>
      <p:bldP spid="39" grpId="0" bldLvl="0" animBg="1"/>
      <p:bldP spid="39" grpId="1" animBg="1"/>
      <p:bldP spid="39" grpId="2" bldLvl="0" animBg="1"/>
      <p:bldP spid="40" grpId="0" bldLvl="0" animBg="1"/>
      <p:bldP spid="40" grpId="1" animBg="1"/>
      <p:bldP spid="40" grpId="2" bldLvl="0" animBg="1"/>
      <p:bldP spid="41" grpId="0" bldLvl="0" animBg="1"/>
      <p:bldP spid="41" grpId="1" animBg="1"/>
      <p:bldP spid="41" grpId="2" bldLvl="0" animBg="1"/>
      <p:bldP spid="42" grpId="0" bldLvl="0" animBg="1"/>
      <p:bldP spid="42" grpId="1" animBg="1"/>
      <p:bldP spid="42" grpId="2" bldLvl="0" animBg="1"/>
      <p:bldP spid="43" grpId="0" bldLvl="0" animBg="1"/>
      <p:bldP spid="43" grpId="1" animBg="1"/>
      <p:bldP spid="43" grpId="2" bldLvl="0" animBg="1"/>
      <p:bldP spid="44" grpId="0" bldLvl="0" animBg="1"/>
      <p:bldP spid="44" grpId="1" animBg="1"/>
      <p:bldP spid="44" grpId="2" bldLvl="0" animBg="1"/>
      <p:bldP spid="45" grpId="0" bldLvl="0" animBg="1"/>
      <p:bldP spid="45" grpId="1" animBg="1"/>
      <p:bldP spid="45" grpId="2" bldLvl="0" animBg="1"/>
      <p:bldP spid="46" grpId="0" bldLvl="0" animBg="1"/>
      <p:bldP spid="46" grpId="1" animBg="1"/>
      <p:bldP spid="46" grpId="2" bldLvl="0" animBg="1"/>
      <p:bldP spid="47" grpId="0" bldLvl="0" animBg="1"/>
      <p:bldP spid="47" grpId="1" animBg="1"/>
      <p:bldP spid="47" grpId="2" bldLvl="0" animBg="1"/>
      <p:bldP spid="48" grpId="0" bldLvl="0" animBg="1"/>
      <p:bldP spid="48" grpId="1" animBg="1"/>
      <p:bldP spid="48" grpId="2" bldLvl="0" animBg="1"/>
      <p:bldP spid="49" grpId="0" bldLvl="0" animBg="1"/>
      <p:bldP spid="49" grpId="1" animBg="1"/>
      <p:bldP spid="49" grpId="2" bldLvl="0" animBg="1"/>
      <p:bldP spid="50" grpId="0" bldLvl="0" animBg="1"/>
      <p:bldP spid="50" grpId="1" animBg="1"/>
      <p:bldP spid="50" grpId="2" bldLvl="0" animBg="1"/>
      <p:bldP spid="51" grpId="0" bldLvl="0" animBg="1"/>
      <p:bldP spid="51" grpId="1" animBg="1"/>
      <p:bldP spid="51" grpId="2" bldLvl="0" animBg="1"/>
      <p:bldP spid="52" grpId="0" bldLvl="0" animBg="1"/>
      <p:bldP spid="52" grpId="1" animBg="1"/>
      <p:bldP spid="52" grpId="2" bldLvl="0" animBg="1"/>
      <p:bldP spid="53" grpId="0" bldLvl="0" animBg="1"/>
      <p:bldP spid="53" grpId="1" animBg="1"/>
      <p:bldP spid="53" grpId="2" bldLvl="0" animBg="1"/>
      <p:bldP spid="54" grpId="0" bldLvl="0" animBg="1"/>
      <p:bldP spid="54" grpId="1" animBg="1"/>
      <p:bldP spid="54" grpId="2" bldLvl="0" animBg="1"/>
      <p:bldP spid="55" grpId="0" bldLvl="0" animBg="1"/>
      <p:bldP spid="55" grpId="1" animBg="1"/>
      <p:bldP spid="55" grpId="2" bldLvl="0" animBg="1"/>
      <p:bldP spid="56" grpId="0" bldLvl="0" animBg="1"/>
      <p:bldP spid="56" grpId="1" animBg="1"/>
      <p:bldP spid="56" grpId="2" bldLvl="0" animBg="1"/>
      <p:bldP spid="57" grpId="0" bldLvl="0" animBg="1"/>
      <p:bldP spid="57" grpId="1" animBg="1"/>
      <p:bldP spid="57" grpId="2" bldLvl="0" animBg="1"/>
      <p:bldP spid="58" grpId="0" bldLvl="0" animBg="1"/>
      <p:bldP spid="58" grpId="1" animBg="1"/>
      <p:bldP spid="58" grpId="2" bldLvl="0" animBg="1"/>
      <p:bldP spid="59" grpId="0" bldLvl="0" animBg="1"/>
      <p:bldP spid="59" grpId="1" animBg="1"/>
      <p:bldP spid="59" grpId="2" bldLvl="0" animBg="1"/>
      <p:bldP spid="60" grpId="0" bldLvl="0" animBg="1"/>
      <p:bldP spid="60" grpId="1" animBg="1"/>
      <p:bldP spid="60" grpId="2" bldLvl="0" animBg="1"/>
      <p:bldP spid="61" grpId="0" bldLvl="0" animBg="1"/>
      <p:bldP spid="61" grpId="1" animBg="1"/>
      <p:bldP spid="61" grpId="2" bldLvl="0" animBg="1"/>
      <p:bldP spid="62" grpId="0" bldLvl="0" animBg="1"/>
      <p:bldP spid="62" grpId="1" animBg="1"/>
      <p:bldP spid="62" grpId="2" bldLvl="0" animBg="1"/>
      <p:bldP spid="63" grpId="0" bldLvl="0" animBg="1"/>
      <p:bldP spid="63" grpId="1" animBg="1"/>
      <p:bldP spid="63" grpId="2" bldLvl="0" animBg="1"/>
      <p:bldP spid="64" grpId="0" bldLvl="0" animBg="1"/>
      <p:bldP spid="64" grpId="1" animBg="1"/>
      <p:bldP spid="64" grpId="2" bldLvl="0" animBg="1"/>
      <p:bldP spid="65" grpId="0" bldLvl="0" animBg="1"/>
      <p:bldP spid="65" grpId="1" animBg="1"/>
      <p:bldP spid="65" grpId="2" bldLvl="0" animBg="1"/>
      <p:bldP spid="66" grpId="0" bldLvl="0" animBg="1"/>
      <p:bldP spid="66" grpId="1" animBg="1"/>
      <p:bldP spid="66" grpId="2" bldLvl="0" animBg="1"/>
      <p:bldP spid="67" grpId="0" bldLvl="0" animBg="1"/>
      <p:bldP spid="67" grpId="1" animBg="1"/>
      <p:bldP spid="67" grpId="2" bldLvl="0" animBg="1"/>
      <p:bldP spid="68" grpId="0" bldLvl="0" animBg="1"/>
      <p:bldP spid="68" grpId="1" animBg="1"/>
      <p:bldP spid="68" grpId="2" bldLvl="0" animBg="1"/>
      <p:bldP spid="69" grpId="0" bldLvl="0" animBg="1"/>
      <p:bldP spid="69" grpId="1" animBg="1"/>
      <p:bldP spid="69" grpId="2" bldLvl="0" animBg="1"/>
      <p:bldP spid="70" grpId="0" bldLvl="0" animBg="1"/>
      <p:bldP spid="70" grpId="1" animBg="1"/>
      <p:bldP spid="70" grpId="2" bldLvl="0" animBg="1"/>
      <p:bldP spid="71" grpId="0" bldLvl="0" animBg="1"/>
      <p:bldP spid="71" grpId="1" animBg="1"/>
      <p:bldP spid="71" grpId="2" bldLvl="0" animBg="1"/>
      <p:bldP spid="72" grpId="0" bldLvl="0" animBg="1"/>
      <p:bldP spid="72" grpId="1" animBg="1"/>
      <p:bldP spid="72" grpId="2" bldLvl="0" animBg="1"/>
      <p:bldP spid="73" grpId="0" bldLvl="0" animBg="1"/>
      <p:bldP spid="73" grpId="1" animBg="1"/>
      <p:bldP spid="73" grpId="2" bldLvl="0" animBg="1"/>
      <p:bldP spid="74" grpId="0" bldLvl="0" animBg="1"/>
      <p:bldP spid="74" grpId="1" animBg="1"/>
      <p:bldP spid="74" grpId="2" bldLvl="0" animBg="1"/>
      <p:bldP spid="75" grpId="0" bldLvl="0" animBg="1"/>
      <p:bldP spid="75" grpId="1" animBg="1"/>
      <p:bldP spid="75" grpId="2" bldLvl="0" animBg="1"/>
      <p:bldP spid="76" grpId="0" bldLvl="0" animBg="1"/>
      <p:bldP spid="76" grpId="1" animBg="1"/>
      <p:bldP spid="76" grpId="2" bldLvl="0" animBg="1"/>
      <p:bldP spid="77" grpId="0" bldLvl="0" animBg="1"/>
      <p:bldP spid="77" grpId="1" animBg="1"/>
      <p:bldP spid="77" grpId="2" bldLvl="0" animBg="1"/>
      <p:bldP spid="78" grpId="0" bldLvl="0" animBg="1"/>
      <p:bldP spid="78" grpId="1" animBg="1"/>
      <p:bldP spid="78" grpId="2" bldLvl="0" animBg="1"/>
      <p:bldP spid="79" grpId="0" bldLvl="0" animBg="1"/>
      <p:bldP spid="79" grpId="1" animBg="1"/>
      <p:bldP spid="79" grpId="2" bldLvl="0" animBg="1"/>
      <p:bldP spid="80" grpId="0" bldLvl="0" animBg="1"/>
      <p:bldP spid="80" grpId="1" animBg="1"/>
      <p:bldP spid="80" grpId="2" bldLvl="0" animBg="1"/>
      <p:bldP spid="81" grpId="0" bldLvl="0" animBg="1"/>
      <p:bldP spid="81" grpId="1" animBg="1"/>
      <p:bldP spid="81" grpId="2" bldLvl="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p:cNvPicPr>
            <a:picLocks noChangeAspect="1"/>
          </p:cNvPicPr>
          <p:nvPr>
            <p:custDataLst>
              <p:tags r:id="rId1"/>
            </p:custDataLst>
          </p:nvPr>
        </p:nvPicPr>
        <p:blipFill>
          <a:blip r:embed="rId2"/>
          <a:srcRect r="21881" b="4004"/>
          <a:stretch>
            <a:fillRect/>
          </a:stretch>
        </p:blipFill>
        <p:spPr>
          <a:xfrm>
            <a:off x="2012950" y="144145"/>
            <a:ext cx="4449632" cy="6552000"/>
          </a:xfrm>
          <a:prstGeom prst="rect">
            <a:avLst/>
          </a:prstGeom>
        </p:spPr>
      </p:pic>
      <p:sp>
        <p:nvSpPr>
          <p:cNvPr id="72" name="矩形 71"/>
          <p:cNvSpPr/>
          <p:nvPr>
            <p:custDataLst>
              <p:tags r:id="rId3"/>
            </p:custDataLst>
          </p:nvPr>
        </p:nvSpPr>
        <p:spPr>
          <a:xfrm>
            <a:off x="2531745" y="2367915"/>
            <a:ext cx="18681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 name="矩形 81"/>
          <p:cNvSpPr/>
          <p:nvPr>
            <p:custDataLst>
              <p:tags r:id="rId4"/>
            </p:custDataLst>
          </p:nvPr>
        </p:nvSpPr>
        <p:spPr>
          <a:xfrm>
            <a:off x="1061085" y="3413125"/>
            <a:ext cx="1075563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2600" b="1">
                <a:latin typeface="Arial" panose="020B0604020202020204" pitchFamily="34" charset="0"/>
                <a:cs typeface="Arial" panose="020B0604020202020204" pitchFamily="34" charset="0"/>
              </a:rPr>
              <a:t>BYTE</a:t>
            </a:r>
            <a:r>
              <a:rPr lang="en-US" sz="2600" b="1">
                <a:latin typeface="Arial" panose="020B0604020202020204" pitchFamily="34" charset="0"/>
                <a:cs typeface="Arial" panose="020B0604020202020204" pitchFamily="34" charset="0"/>
              </a:rPr>
              <a:t> Name[IMAGE_SIZEOF_SHORT_NAME]: 2E43 5254 0000 0000</a:t>
            </a:r>
            <a:endParaRPr lang="en-US" sz="2600" b="1">
              <a:latin typeface="Arial" panose="020B0604020202020204" pitchFamily="34" charset="0"/>
              <a:cs typeface="Arial" panose="020B0604020202020204" pitchFamily="34" charset="0"/>
            </a:endParaRPr>
          </a:p>
        </p:txBody>
      </p:sp>
      <p:sp>
        <p:nvSpPr>
          <p:cNvPr id="84" name="矩形 83"/>
          <p:cNvSpPr/>
          <p:nvPr>
            <p:custDataLst>
              <p:tags r:id="rId5"/>
            </p:custDataLst>
          </p:nvPr>
        </p:nvSpPr>
        <p:spPr>
          <a:xfrm>
            <a:off x="4457065" y="2367915"/>
            <a:ext cx="9283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矩形 84"/>
          <p:cNvSpPr/>
          <p:nvPr>
            <p:custDataLst>
              <p:tags r:id="rId6"/>
            </p:custDataLst>
          </p:nvPr>
        </p:nvSpPr>
        <p:spPr>
          <a:xfrm>
            <a:off x="5816600" y="3413125"/>
            <a:ext cx="5998845"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latin typeface="Arial" panose="020B0604020202020204" pitchFamily="34" charset="0"/>
                <a:cs typeface="Arial" panose="020B0604020202020204" pitchFamily="34" charset="0"/>
              </a:rPr>
              <a:t>D</a:t>
            </a: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VirtualSize: 0000 0060</a:t>
            </a:r>
            <a:endParaRPr lang="en-US" sz="3000" b="1">
              <a:latin typeface="Arial" panose="020B0604020202020204" pitchFamily="34" charset="0"/>
              <a:cs typeface="Arial" panose="020B0604020202020204" pitchFamily="34" charset="0"/>
            </a:endParaRPr>
          </a:p>
        </p:txBody>
      </p:sp>
      <p:sp>
        <p:nvSpPr>
          <p:cNvPr id="86" name="矩形 85"/>
          <p:cNvSpPr/>
          <p:nvPr>
            <p:custDataLst>
              <p:tags r:id="rId7"/>
            </p:custDataLst>
          </p:nvPr>
        </p:nvSpPr>
        <p:spPr>
          <a:xfrm>
            <a:off x="5413375" y="2367915"/>
            <a:ext cx="9283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矩形 86"/>
          <p:cNvSpPr/>
          <p:nvPr>
            <p:custDataLst>
              <p:tags r:id="rId8"/>
            </p:custDataLst>
          </p:nvPr>
        </p:nvSpPr>
        <p:spPr>
          <a:xfrm>
            <a:off x="5188585" y="3413125"/>
            <a:ext cx="662686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latin typeface="Arial" panose="020B0604020202020204" pitchFamily="34" charset="0"/>
                <a:cs typeface="Arial" panose="020B0604020202020204" pitchFamily="34" charset="0"/>
              </a:rPr>
              <a:t>D</a:t>
            </a: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VirtualAddress: 0000 9000</a:t>
            </a:r>
            <a:endParaRPr lang="en-US" sz="3000" b="1">
              <a:latin typeface="Arial" panose="020B0604020202020204" pitchFamily="34" charset="0"/>
              <a:cs typeface="Arial" panose="020B0604020202020204" pitchFamily="34" charset="0"/>
            </a:endParaRPr>
          </a:p>
        </p:txBody>
      </p:sp>
      <p:sp>
        <p:nvSpPr>
          <p:cNvPr id="88" name="矩形 87"/>
          <p:cNvSpPr/>
          <p:nvPr>
            <p:custDataLst>
              <p:tags r:id="rId9"/>
            </p:custDataLst>
          </p:nvPr>
        </p:nvSpPr>
        <p:spPr>
          <a:xfrm>
            <a:off x="2531745" y="2567940"/>
            <a:ext cx="9283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矩形 88"/>
          <p:cNvSpPr/>
          <p:nvPr>
            <p:custDataLst>
              <p:tags r:id="rId10"/>
            </p:custDataLst>
          </p:nvPr>
        </p:nvSpPr>
        <p:spPr>
          <a:xfrm>
            <a:off x="5189855" y="3413125"/>
            <a:ext cx="662686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latin typeface="Arial" panose="020B0604020202020204" pitchFamily="34" charset="0"/>
                <a:cs typeface="Arial" panose="020B0604020202020204" pitchFamily="34" charset="0"/>
              </a:rPr>
              <a:t>D</a:t>
            </a: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SizeOfRawData:0000 0200</a:t>
            </a:r>
            <a:endParaRPr lang="en-US" sz="3000" b="1">
              <a:latin typeface="Arial" panose="020B0604020202020204" pitchFamily="34" charset="0"/>
              <a:cs typeface="Arial" panose="020B0604020202020204" pitchFamily="34" charset="0"/>
            </a:endParaRPr>
          </a:p>
        </p:txBody>
      </p:sp>
      <p:sp>
        <p:nvSpPr>
          <p:cNvPr id="90" name="矩形 89"/>
          <p:cNvSpPr/>
          <p:nvPr>
            <p:custDataLst>
              <p:tags r:id="rId11"/>
            </p:custDataLst>
          </p:nvPr>
        </p:nvSpPr>
        <p:spPr>
          <a:xfrm>
            <a:off x="3486785" y="2567940"/>
            <a:ext cx="9283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矩形 90"/>
          <p:cNvSpPr/>
          <p:nvPr>
            <p:custDataLst>
              <p:tags r:id="rId12"/>
            </p:custDataLst>
          </p:nvPr>
        </p:nvSpPr>
        <p:spPr>
          <a:xfrm>
            <a:off x="4647565" y="3413125"/>
            <a:ext cx="716915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latin typeface="Arial" panose="020B0604020202020204" pitchFamily="34" charset="0"/>
                <a:cs typeface="Arial" panose="020B0604020202020204" pitchFamily="34" charset="0"/>
              </a:rPr>
              <a:t>D</a:t>
            </a: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PointerToRawData:0000 3C00</a:t>
            </a:r>
            <a:endParaRPr lang="en-US" sz="3000" b="1">
              <a:latin typeface="Arial" panose="020B0604020202020204" pitchFamily="34" charset="0"/>
              <a:cs typeface="Arial" panose="020B0604020202020204" pitchFamily="34" charset="0"/>
            </a:endParaRPr>
          </a:p>
        </p:txBody>
      </p:sp>
      <p:sp>
        <p:nvSpPr>
          <p:cNvPr id="93" name="矩形 92"/>
          <p:cNvSpPr/>
          <p:nvPr>
            <p:custDataLst>
              <p:tags r:id="rId13"/>
            </p:custDataLst>
          </p:nvPr>
        </p:nvSpPr>
        <p:spPr>
          <a:xfrm>
            <a:off x="4457065" y="2567940"/>
            <a:ext cx="9283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4" name="矩形 93"/>
          <p:cNvSpPr/>
          <p:nvPr>
            <p:custDataLst>
              <p:tags r:id="rId14"/>
            </p:custDataLst>
          </p:nvPr>
        </p:nvSpPr>
        <p:spPr>
          <a:xfrm>
            <a:off x="4043045" y="3413125"/>
            <a:ext cx="7685405"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latin typeface="Arial" panose="020B0604020202020204" pitchFamily="34" charset="0"/>
                <a:cs typeface="Arial" panose="020B0604020202020204" pitchFamily="34" charset="0"/>
              </a:rPr>
              <a:t>D</a:t>
            </a: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PointerToRelocations:0000 0000</a:t>
            </a:r>
            <a:endParaRPr lang="en-US" sz="3000" b="1">
              <a:latin typeface="Arial" panose="020B0604020202020204" pitchFamily="34" charset="0"/>
              <a:cs typeface="Arial" panose="020B0604020202020204" pitchFamily="34" charset="0"/>
            </a:endParaRPr>
          </a:p>
        </p:txBody>
      </p:sp>
      <p:sp>
        <p:nvSpPr>
          <p:cNvPr id="95" name="矩形 94"/>
          <p:cNvSpPr/>
          <p:nvPr>
            <p:custDataLst>
              <p:tags r:id="rId15"/>
            </p:custDataLst>
          </p:nvPr>
        </p:nvSpPr>
        <p:spPr>
          <a:xfrm>
            <a:off x="5413375" y="2567940"/>
            <a:ext cx="9283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6" name="矩形 95"/>
          <p:cNvSpPr/>
          <p:nvPr>
            <p:custDataLst>
              <p:tags r:id="rId16"/>
            </p:custDataLst>
          </p:nvPr>
        </p:nvSpPr>
        <p:spPr>
          <a:xfrm>
            <a:off x="3880485" y="3413125"/>
            <a:ext cx="793496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latin typeface="Arial" panose="020B0604020202020204" pitchFamily="34" charset="0"/>
                <a:cs typeface="Arial" panose="020B0604020202020204" pitchFamily="34" charset="0"/>
              </a:rPr>
              <a:t>D</a:t>
            </a: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PointerToLinenumbers:0000 0000</a:t>
            </a:r>
            <a:endParaRPr lang="en-US" sz="3000" b="1">
              <a:latin typeface="Arial" panose="020B0604020202020204" pitchFamily="34" charset="0"/>
              <a:cs typeface="Arial" panose="020B0604020202020204" pitchFamily="34" charset="0"/>
            </a:endParaRPr>
          </a:p>
        </p:txBody>
      </p:sp>
      <p:sp>
        <p:nvSpPr>
          <p:cNvPr id="97" name="矩形 96"/>
          <p:cNvSpPr/>
          <p:nvPr>
            <p:custDataLst>
              <p:tags r:id="rId17"/>
            </p:custDataLst>
          </p:nvPr>
        </p:nvSpPr>
        <p:spPr>
          <a:xfrm>
            <a:off x="2531745" y="2761615"/>
            <a:ext cx="440055"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8" name="矩形 97"/>
          <p:cNvSpPr/>
          <p:nvPr>
            <p:custDataLst>
              <p:tags r:id="rId18"/>
            </p:custDataLst>
          </p:nvPr>
        </p:nvSpPr>
        <p:spPr>
          <a:xfrm>
            <a:off x="5187950" y="3540125"/>
            <a:ext cx="6628765"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NumberOfRelocations: 0000</a:t>
            </a:r>
            <a:endParaRPr lang="en-US" sz="3000" b="1">
              <a:latin typeface="Arial" panose="020B0604020202020204" pitchFamily="34" charset="0"/>
              <a:cs typeface="Arial" panose="020B0604020202020204" pitchFamily="34" charset="0"/>
            </a:endParaRPr>
          </a:p>
        </p:txBody>
      </p:sp>
      <p:sp>
        <p:nvSpPr>
          <p:cNvPr id="99" name="矩形 98"/>
          <p:cNvSpPr/>
          <p:nvPr>
            <p:custDataLst>
              <p:tags r:id="rId19"/>
            </p:custDataLst>
          </p:nvPr>
        </p:nvSpPr>
        <p:spPr>
          <a:xfrm>
            <a:off x="3016250" y="2761615"/>
            <a:ext cx="440055"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 name="矩形 99"/>
          <p:cNvSpPr/>
          <p:nvPr>
            <p:custDataLst>
              <p:tags r:id="rId20"/>
            </p:custDataLst>
          </p:nvPr>
        </p:nvSpPr>
        <p:spPr>
          <a:xfrm>
            <a:off x="4735195" y="3540125"/>
            <a:ext cx="6993255"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NumberOfLinenumbers: 0000</a:t>
            </a:r>
            <a:endParaRPr lang="en-US" sz="3000" b="1">
              <a:latin typeface="Arial" panose="020B0604020202020204" pitchFamily="34" charset="0"/>
              <a:cs typeface="Arial" panose="020B0604020202020204" pitchFamily="34" charset="0"/>
            </a:endParaRPr>
          </a:p>
        </p:txBody>
      </p:sp>
      <p:sp>
        <p:nvSpPr>
          <p:cNvPr id="102" name="矩形 101"/>
          <p:cNvSpPr/>
          <p:nvPr>
            <p:custDataLst>
              <p:tags r:id="rId21"/>
            </p:custDataLst>
          </p:nvPr>
        </p:nvSpPr>
        <p:spPr>
          <a:xfrm>
            <a:off x="3486785" y="2761615"/>
            <a:ext cx="9283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 name="矩形 102"/>
          <p:cNvSpPr/>
          <p:nvPr>
            <p:custDataLst>
              <p:tags r:id="rId22"/>
            </p:custDataLst>
          </p:nvPr>
        </p:nvSpPr>
        <p:spPr>
          <a:xfrm>
            <a:off x="4909185" y="3540125"/>
            <a:ext cx="6731635"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latin typeface="Arial" panose="020B0604020202020204" pitchFamily="34" charset="0"/>
                <a:cs typeface="Arial" panose="020B0604020202020204" pitchFamily="34" charset="0"/>
              </a:rPr>
              <a:t>D</a:t>
            </a: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Characteristics: C000 0040</a:t>
            </a:r>
            <a:endParaRPr lang="en-US" sz="3000" b="1">
              <a:latin typeface="Arial" panose="020B0604020202020204" pitchFamily="34" charset="0"/>
              <a:cs typeface="Arial" panose="020B0604020202020204" pitchFamily="34" charset="0"/>
            </a:endParaRPr>
          </a:p>
        </p:txBody>
      </p:sp>
      <p:sp>
        <p:nvSpPr>
          <p:cNvPr id="104" name="矩形 103"/>
          <p:cNvSpPr/>
          <p:nvPr>
            <p:custDataLst>
              <p:tags r:id="rId23"/>
            </p:custDataLst>
          </p:nvPr>
        </p:nvSpPr>
        <p:spPr>
          <a:xfrm>
            <a:off x="4457065" y="2761615"/>
            <a:ext cx="18681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5" name="矩形 104"/>
          <p:cNvSpPr/>
          <p:nvPr>
            <p:custDataLst>
              <p:tags r:id="rId24"/>
            </p:custDataLst>
          </p:nvPr>
        </p:nvSpPr>
        <p:spPr>
          <a:xfrm>
            <a:off x="1059815" y="3624580"/>
            <a:ext cx="1075563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2600" b="1">
                <a:latin typeface="Arial" panose="020B0604020202020204" pitchFamily="34" charset="0"/>
                <a:cs typeface="Arial" panose="020B0604020202020204" pitchFamily="34" charset="0"/>
              </a:rPr>
              <a:t>BYTE</a:t>
            </a:r>
            <a:r>
              <a:rPr lang="en-US" sz="2600" b="1">
                <a:latin typeface="Arial" panose="020B0604020202020204" pitchFamily="34" charset="0"/>
                <a:cs typeface="Arial" panose="020B0604020202020204" pitchFamily="34" charset="0"/>
              </a:rPr>
              <a:t> Name[IMAGE_SIZEOF_SHORT_NAME]: 2E74 6C73 0000 0000</a:t>
            </a:r>
            <a:endParaRPr lang="en-US" sz="2600" b="1">
              <a:latin typeface="Arial" panose="020B0604020202020204" pitchFamily="34" charset="0"/>
              <a:cs typeface="Arial" panose="020B0604020202020204" pitchFamily="34" charset="0"/>
            </a:endParaRPr>
          </a:p>
        </p:txBody>
      </p:sp>
      <p:sp>
        <p:nvSpPr>
          <p:cNvPr id="106" name="矩形 105"/>
          <p:cNvSpPr/>
          <p:nvPr>
            <p:custDataLst>
              <p:tags r:id="rId25"/>
            </p:custDataLst>
          </p:nvPr>
        </p:nvSpPr>
        <p:spPr>
          <a:xfrm>
            <a:off x="2531745" y="2959735"/>
            <a:ext cx="9283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7" name="矩形 106"/>
          <p:cNvSpPr/>
          <p:nvPr>
            <p:custDataLst>
              <p:tags r:id="rId26"/>
            </p:custDataLst>
          </p:nvPr>
        </p:nvSpPr>
        <p:spPr>
          <a:xfrm>
            <a:off x="5591175" y="3712845"/>
            <a:ext cx="622427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latin typeface="Arial" panose="020B0604020202020204" pitchFamily="34" charset="0"/>
                <a:cs typeface="Arial" panose="020B0604020202020204" pitchFamily="34" charset="0"/>
              </a:rPr>
              <a:t>D</a:t>
            </a: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VirtualSize: 0000 0010</a:t>
            </a:r>
            <a:endParaRPr lang="en-US" sz="3000" b="1">
              <a:latin typeface="Arial" panose="020B0604020202020204" pitchFamily="34" charset="0"/>
              <a:cs typeface="Arial" panose="020B0604020202020204" pitchFamily="34" charset="0"/>
            </a:endParaRPr>
          </a:p>
        </p:txBody>
      </p:sp>
      <p:sp>
        <p:nvSpPr>
          <p:cNvPr id="108" name="矩形 107"/>
          <p:cNvSpPr/>
          <p:nvPr>
            <p:custDataLst>
              <p:tags r:id="rId27"/>
            </p:custDataLst>
          </p:nvPr>
        </p:nvSpPr>
        <p:spPr>
          <a:xfrm>
            <a:off x="3486785" y="2959735"/>
            <a:ext cx="9283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9" name="矩形 108"/>
          <p:cNvSpPr/>
          <p:nvPr>
            <p:custDataLst>
              <p:tags r:id="rId28"/>
            </p:custDataLst>
          </p:nvPr>
        </p:nvSpPr>
        <p:spPr>
          <a:xfrm>
            <a:off x="5189220" y="3769995"/>
            <a:ext cx="6626225"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latin typeface="Arial" panose="020B0604020202020204" pitchFamily="34" charset="0"/>
                <a:cs typeface="Arial" panose="020B0604020202020204" pitchFamily="34" charset="0"/>
              </a:rPr>
              <a:t>D</a:t>
            </a: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VirtualAddress: 0000 A000</a:t>
            </a:r>
            <a:endParaRPr lang="en-US" sz="3000" b="1">
              <a:latin typeface="Arial" panose="020B0604020202020204" pitchFamily="34" charset="0"/>
              <a:cs typeface="Arial" panose="020B0604020202020204" pitchFamily="34" charset="0"/>
            </a:endParaRPr>
          </a:p>
        </p:txBody>
      </p:sp>
      <p:sp>
        <p:nvSpPr>
          <p:cNvPr id="110" name="矩形 109"/>
          <p:cNvSpPr/>
          <p:nvPr>
            <p:custDataLst>
              <p:tags r:id="rId29"/>
            </p:custDataLst>
          </p:nvPr>
        </p:nvSpPr>
        <p:spPr>
          <a:xfrm>
            <a:off x="4457065" y="2959735"/>
            <a:ext cx="9283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1" name="矩形 110"/>
          <p:cNvSpPr/>
          <p:nvPr>
            <p:custDataLst>
              <p:tags r:id="rId30"/>
            </p:custDataLst>
          </p:nvPr>
        </p:nvSpPr>
        <p:spPr>
          <a:xfrm>
            <a:off x="5102225" y="3769995"/>
            <a:ext cx="6626225"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latin typeface="Arial" panose="020B0604020202020204" pitchFamily="34" charset="0"/>
                <a:cs typeface="Arial" panose="020B0604020202020204" pitchFamily="34" charset="0"/>
              </a:rPr>
              <a:t>D</a:t>
            </a: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SizeOfRawData:0000 0200</a:t>
            </a:r>
            <a:endParaRPr lang="en-US" sz="3000" b="1">
              <a:latin typeface="Arial" panose="020B0604020202020204" pitchFamily="34" charset="0"/>
              <a:cs typeface="Arial" panose="020B0604020202020204" pitchFamily="34" charset="0"/>
            </a:endParaRPr>
          </a:p>
        </p:txBody>
      </p:sp>
      <p:sp>
        <p:nvSpPr>
          <p:cNvPr id="112" name="矩形 111"/>
          <p:cNvSpPr/>
          <p:nvPr>
            <p:custDataLst>
              <p:tags r:id="rId31"/>
            </p:custDataLst>
          </p:nvPr>
        </p:nvSpPr>
        <p:spPr>
          <a:xfrm>
            <a:off x="5413375" y="2959735"/>
            <a:ext cx="9283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3" name="矩形 112"/>
          <p:cNvSpPr/>
          <p:nvPr>
            <p:custDataLst>
              <p:tags r:id="rId32"/>
            </p:custDataLst>
          </p:nvPr>
        </p:nvSpPr>
        <p:spPr>
          <a:xfrm>
            <a:off x="4575810" y="3769995"/>
            <a:ext cx="715264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latin typeface="Arial" panose="020B0604020202020204" pitchFamily="34" charset="0"/>
                <a:cs typeface="Arial" panose="020B0604020202020204" pitchFamily="34" charset="0"/>
              </a:rPr>
              <a:t>D</a:t>
            </a: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PointerToRawData:0000 3E00</a:t>
            </a:r>
            <a:endParaRPr lang="en-US" sz="3000" b="1">
              <a:latin typeface="Arial" panose="020B0604020202020204" pitchFamily="34" charset="0"/>
              <a:cs typeface="Arial" panose="020B0604020202020204" pitchFamily="34" charset="0"/>
            </a:endParaRPr>
          </a:p>
        </p:txBody>
      </p:sp>
      <p:sp>
        <p:nvSpPr>
          <p:cNvPr id="117" name="矩形 116"/>
          <p:cNvSpPr/>
          <p:nvPr>
            <p:custDataLst>
              <p:tags r:id="rId33"/>
            </p:custDataLst>
          </p:nvPr>
        </p:nvSpPr>
        <p:spPr>
          <a:xfrm>
            <a:off x="2531745" y="3154045"/>
            <a:ext cx="9283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矩形 117"/>
          <p:cNvSpPr/>
          <p:nvPr>
            <p:custDataLst>
              <p:tags r:id="rId34"/>
            </p:custDataLst>
          </p:nvPr>
        </p:nvSpPr>
        <p:spPr>
          <a:xfrm>
            <a:off x="3881120" y="3896995"/>
            <a:ext cx="784733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latin typeface="Arial" panose="020B0604020202020204" pitchFamily="34" charset="0"/>
                <a:cs typeface="Arial" panose="020B0604020202020204" pitchFamily="34" charset="0"/>
              </a:rPr>
              <a:t>D</a:t>
            </a: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PointerToRelocations:0000 0000</a:t>
            </a:r>
            <a:endParaRPr lang="en-US" sz="3000" b="1">
              <a:latin typeface="Arial" panose="020B0604020202020204" pitchFamily="34" charset="0"/>
              <a:cs typeface="Arial" panose="020B0604020202020204" pitchFamily="34" charset="0"/>
            </a:endParaRPr>
          </a:p>
        </p:txBody>
      </p:sp>
      <p:sp>
        <p:nvSpPr>
          <p:cNvPr id="119" name="矩形 118"/>
          <p:cNvSpPr/>
          <p:nvPr>
            <p:custDataLst>
              <p:tags r:id="rId35"/>
            </p:custDataLst>
          </p:nvPr>
        </p:nvSpPr>
        <p:spPr>
          <a:xfrm>
            <a:off x="3486785" y="3154045"/>
            <a:ext cx="9283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矩形 119"/>
          <p:cNvSpPr/>
          <p:nvPr>
            <p:custDataLst>
              <p:tags r:id="rId36"/>
            </p:custDataLst>
          </p:nvPr>
        </p:nvSpPr>
        <p:spPr>
          <a:xfrm>
            <a:off x="3881120" y="3940175"/>
            <a:ext cx="784733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latin typeface="Arial" panose="020B0604020202020204" pitchFamily="34" charset="0"/>
                <a:cs typeface="Arial" panose="020B0604020202020204" pitchFamily="34" charset="0"/>
              </a:rPr>
              <a:t>D</a:t>
            </a: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PointerToLinenumbers:0000 0000</a:t>
            </a:r>
            <a:endParaRPr lang="en-US" sz="3000" b="1">
              <a:latin typeface="Arial" panose="020B0604020202020204" pitchFamily="34" charset="0"/>
              <a:cs typeface="Arial" panose="020B0604020202020204" pitchFamily="34" charset="0"/>
            </a:endParaRPr>
          </a:p>
        </p:txBody>
      </p:sp>
      <p:sp>
        <p:nvSpPr>
          <p:cNvPr id="121" name="矩形 120"/>
          <p:cNvSpPr/>
          <p:nvPr>
            <p:custDataLst>
              <p:tags r:id="rId37"/>
            </p:custDataLst>
          </p:nvPr>
        </p:nvSpPr>
        <p:spPr>
          <a:xfrm>
            <a:off x="4457065" y="3154045"/>
            <a:ext cx="440055"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矩形 121"/>
          <p:cNvSpPr/>
          <p:nvPr>
            <p:custDataLst>
              <p:tags r:id="rId38"/>
            </p:custDataLst>
          </p:nvPr>
        </p:nvSpPr>
        <p:spPr>
          <a:xfrm>
            <a:off x="4897120" y="3940175"/>
            <a:ext cx="6830695"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NumberOfRelocations: 0000</a:t>
            </a:r>
            <a:endParaRPr lang="en-US" sz="3000" b="1">
              <a:latin typeface="Arial" panose="020B0604020202020204" pitchFamily="34" charset="0"/>
              <a:cs typeface="Arial" panose="020B0604020202020204" pitchFamily="34" charset="0"/>
            </a:endParaRPr>
          </a:p>
        </p:txBody>
      </p:sp>
      <p:sp>
        <p:nvSpPr>
          <p:cNvPr id="123" name="矩形 122"/>
          <p:cNvSpPr/>
          <p:nvPr>
            <p:custDataLst>
              <p:tags r:id="rId39"/>
            </p:custDataLst>
          </p:nvPr>
        </p:nvSpPr>
        <p:spPr>
          <a:xfrm>
            <a:off x="4936490" y="3154045"/>
            <a:ext cx="440055"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矩形 123"/>
          <p:cNvSpPr/>
          <p:nvPr>
            <p:custDataLst>
              <p:tags r:id="rId40"/>
            </p:custDataLst>
          </p:nvPr>
        </p:nvSpPr>
        <p:spPr>
          <a:xfrm>
            <a:off x="4575810" y="4067175"/>
            <a:ext cx="7191375"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NumberOfLinenumbers: 0000</a:t>
            </a:r>
            <a:endParaRPr lang="en-US" sz="3000" b="1">
              <a:latin typeface="Arial" panose="020B0604020202020204" pitchFamily="34" charset="0"/>
              <a:cs typeface="Arial" panose="020B0604020202020204" pitchFamily="34" charset="0"/>
            </a:endParaRPr>
          </a:p>
        </p:txBody>
      </p:sp>
      <p:sp>
        <p:nvSpPr>
          <p:cNvPr id="125" name="矩形 124"/>
          <p:cNvSpPr/>
          <p:nvPr>
            <p:custDataLst>
              <p:tags r:id="rId41"/>
            </p:custDataLst>
          </p:nvPr>
        </p:nvSpPr>
        <p:spPr>
          <a:xfrm>
            <a:off x="5413375" y="3154045"/>
            <a:ext cx="9283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矩形 125"/>
          <p:cNvSpPr/>
          <p:nvPr>
            <p:custDataLst>
              <p:tags r:id="rId42"/>
            </p:custDataLst>
          </p:nvPr>
        </p:nvSpPr>
        <p:spPr>
          <a:xfrm>
            <a:off x="4722495" y="4277995"/>
            <a:ext cx="6868795"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latin typeface="Arial" panose="020B0604020202020204" pitchFamily="34" charset="0"/>
                <a:cs typeface="Arial" panose="020B0604020202020204" pitchFamily="34" charset="0"/>
              </a:rPr>
              <a:t>D</a:t>
            </a: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Characteristics: C000 0040</a:t>
            </a:r>
            <a:endParaRPr lang="en-US" sz="3000" b="1">
              <a:latin typeface="Arial" panose="020B0604020202020204" pitchFamily="34" charset="0"/>
              <a:cs typeface="Arial" panose="020B0604020202020204" pitchFamily="34" charset="0"/>
            </a:endParaRPr>
          </a:p>
        </p:txBody>
      </p:sp>
      <p:sp>
        <p:nvSpPr>
          <p:cNvPr id="184" name="内容占位符 9"/>
          <p:cNvSpPr txBox="1"/>
          <p:nvPr>
            <p:custDataLst>
              <p:tags r:id="rId43"/>
            </p:custDataLst>
          </p:nvPr>
        </p:nvSpPr>
        <p:spPr>
          <a:xfrm>
            <a:off x="8037830" y="388620"/>
            <a:ext cx="3618230" cy="44196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600" b="1" kern="1200">
                <a:solidFill>
                  <a:srgbClr val="D1202F"/>
                </a:solidFill>
                <a:latin typeface="Arial" panose="020B0604020202020204" pitchFamily="34" charset="0"/>
                <a:ea typeface="Microsoft YaHei" panose="020B0503020204020204" pitchFamily="34" charset="-122"/>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b="1" kern="1200">
                <a:solidFill>
                  <a:schemeClr val="accent1"/>
                </a:solidFill>
                <a:latin typeface="+mj-ea"/>
                <a:ea typeface="+mj-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3600" b="1" i="0" u="none" strike="noStrike" kern="1200" cap="none" spc="0" normalizeH="0" baseline="0" noProof="0">
                <a:ln>
                  <a:noFill/>
                </a:ln>
                <a:solidFill>
                  <a:srgbClr val="D1202F"/>
                </a:solidFill>
                <a:effectLst/>
                <a:uLnTx/>
                <a:uFillTx/>
                <a:latin typeface="Arial" panose="020B0604020202020204" pitchFamily="34" charset="0"/>
                <a:ea typeface="Microsoft YaHei" panose="020B0503020204020204" pitchFamily="34" charset="-122"/>
                <a:cs typeface="+mn-cs"/>
              </a:rPr>
              <a:t>PE</a:t>
            </a:r>
            <a:endParaRPr kumimoji="0" lang="en-US" altLang="zh-CN" sz="3600" b="1" i="0" u="none" strike="noStrike" kern="1200" cap="none" spc="0" normalizeH="0" baseline="0" noProof="0" dirty="0">
              <a:ln>
                <a:noFill/>
              </a:ln>
              <a:solidFill>
                <a:srgbClr val="D1202F"/>
              </a:solidFill>
              <a:effectLst/>
              <a:uLnTx/>
              <a:uFillTx/>
              <a:latin typeface="Arial" panose="020B0604020202020204" pitchFamily="34" charset="0"/>
              <a:ea typeface="Microsoft YaHei" panose="020B0503020204020204" pitchFamily="34"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72"/>
                                        </p:tgtEl>
                                        <p:attrNameLst>
                                          <p:attrName>style.visibility</p:attrName>
                                        </p:attrNameLst>
                                      </p:cBhvr>
                                      <p:to>
                                        <p:strVal val="visible"/>
                                      </p:to>
                                    </p:set>
                                    <p:animEffect transition="in" filter="wipe(up)">
                                      <p:cBhvr>
                                        <p:cTn id="7" dur="500"/>
                                        <p:tgtEl>
                                          <p:spTgt spid="72"/>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82"/>
                                        </p:tgtEl>
                                        <p:attrNameLst>
                                          <p:attrName>style.visibility</p:attrName>
                                        </p:attrNameLst>
                                      </p:cBhvr>
                                      <p:to>
                                        <p:strVal val="visible"/>
                                      </p:to>
                                    </p:set>
                                    <p:animEffect transition="in" filter="wipe(right)">
                                      <p:cBhvr>
                                        <p:cTn id="10" dur="500"/>
                                        <p:tgtEl>
                                          <p:spTgt spid="82"/>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xit" presetSubtype="4" fill="hold" grpId="2" nodeType="clickEffect">
                                  <p:stCondLst>
                                    <p:cond delay="0"/>
                                  </p:stCondLst>
                                  <p:childTnLst>
                                    <p:animEffect transition="out" filter="wipe(down)">
                                      <p:cBhvr>
                                        <p:cTn id="14" dur="500"/>
                                        <p:tgtEl>
                                          <p:spTgt spid="72"/>
                                        </p:tgtEl>
                                      </p:cBhvr>
                                    </p:animEffect>
                                    <p:set>
                                      <p:cBhvr>
                                        <p:cTn id="15" dur="1" fill="hold">
                                          <p:stCondLst>
                                            <p:cond delay="499"/>
                                          </p:stCondLst>
                                        </p:cTn>
                                        <p:tgtEl>
                                          <p:spTgt spid="72"/>
                                        </p:tgtEl>
                                        <p:attrNameLst>
                                          <p:attrName>style.visibility</p:attrName>
                                        </p:attrNameLst>
                                      </p:cBhvr>
                                      <p:to>
                                        <p:strVal val="hidden"/>
                                      </p:to>
                                    </p:set>
                                  </p:childTnLst>
                                </p:cTn>
                              </p:par>
                              <p:par>
                                <p:cTn id="16" presetID="22" presetClass="exit" presetSubtype="8" fill="hold" grpId="2" nodeType="withEffect">
                                  <p:stCondLst>
                                    <p:cond delay="0"/>
                                  </p:stCondLst>
                                  <p:childTnLst>
                                    <p:animEffect transition="out" filter="wipe(left)">
                                      <p:cBhvr>
                                        <p:cTn id="17" dur="500"/>
                                        <p:tgtEl>
                                          <p:spTgt spid="82"/>
                                        </p:tgtEl>
                                      </p:cBhvr>
                                    </p:animEffect>
                                    <p:set>
                                      <p:cBhvr>
                                        <p:cTn id="18" dur="1" fill="hold">
                                          <p:stCondLst>
                                            <p:cond delay="499"/>
                                          </p:stCondLst>
                                        </p:cTn>
                                        <p:tgtEl>
                                          <p:spTgt spid="82"/>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childTnLst>
                                    <p:set>
                                      <p:cBhvr>
                                        <p:cTn id="22" dur="1" fill="hold">
                                          <p:stCondLst>
                                            <p:cond delay="0"/>
                                          </p:stCondLst>
                                        </p:cTn>
                                        <p:tgtEl>
                                          <p:spTgt spid="84"/>
                                        </p:tgtEl>
                                        <p:attrNameLst>
                                          <p:attrName>style.visibility</p:attrName>
                                        </p:attrNameLst>
                                      </p:cBhvr>
                                      <p:to>
                                        <p:strVal val="visible"/>
                                      </p:to>
                                    </p:set>
                                    <p:animEffect transition="in" filter="wipe(up)">
                                      <p:cBhvr>
                                        <p:cTn id="23" dur="500"/>
                                        <p:tgtEl>
                                          <p:spTgt spid="84"/>
                                        </p:tgtEl>
                                      </p:cBhvr>
                                    </p:animEffect>
                                  </p:childTnLst>
                                </p:cTn>
                              </p:par>
                              <p:par>
                                <p:cTn id="24" presetID="22" presetClass="entr" presetSubtype="2" fill="hold" grpId="0" nodeType="withEffect">
                                  <p:stCondLst>
                                    <p:cond delay="0"/>
                                  </p:stCondLst>
                                  <p:childTnLst>
                                    <p:set>
                                      <p:cBhvr>
                                        <p:cTn id="25" dur="1" fill="hold">
                                          <p:stCondLst>
                                            <p:cond delay="0"/>
                                          </p:stCondLst>
                                        </p:cTn>
                                        <p:tgtEl>
                                          <p:spTgt spid="85"/>
                                        </p:tgtEl>
                                        <p:attrNameLst>
                                          <p:attrName>style.visibility</p:attrName>
                                        </p:attrNameLst>
                                      </p:cBhvr>
                                      <p:to>
                                        <p:strVal val="visible"/>
                                      </p:to>
                                    </p:set>
                                    <p:animEffect transition="in" filter="wipe(right)">
                                      <p:cBhvr>
                                        <p:cTn id="26" dur="500"/>
                                        <p:tgtEl>
                                          <p:spTgt spid="85"/>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xit" presetSubtype="4" fill="hold" grpId="2" nodeType="clickEffect">
                                  <p:stCondLst>
                                    <p:cond delay="0"/>
                                  </p:stCondLst>
                                  <p:childTnLst>
                                    <p:animEffect transition="out" filter="wipe(down)">
                                      <p:cBhvr>
                                        <p:cTn id="30" dur="500"/>
                                        <p:tgtEl>
                                          <p:spTgt spid="84"/>
                                        </p:tgtEl>
                                      </p:cBhvr>
                                    </p:animEffect>
                                    <p:set>
                                      <p:cBhvr>
                                        <p:cTn id="31" dur="1" fill="hold">
                                          <p:stCondLst>
                                            <p:cond delay="499"/>
                                          </p:stCondLst>
                                        </p:cTn>
                                        <p:tgtEl>
                                          <p:spTgt spid="84"/>
                                        </p:tgtEl>
                                        <p:attrNameLst>
                                          <p:attrName>style.visibility</p:attrName>
                                        </p:attrNameLst>
                                      </p:cBhvr>
                                      <p:to>
                                        <p:strVal val="hidden"/>
                                      </p:to>
                                    </p:set>
                                  </p:childTnLst>
                                </p:cTn>
                              </p:par>
                              <p:par>
                                <p:cTn id="32" presetID="22" presetClass="exit" presetSubtype="8" fill="hold" grpId="2" nodeType="withEffect">
                                  <p:stCondLst>
                                    <p:cond delay="0"/>
                                  </p:stCondLst>
                                  <p:childTnLst>
                                    <p:animEffect transition="out" filter="wipe(left)">
                                      <p:cBhvr>
                                        <p:cTn id="33" dur="500"/>
                                        <p:tgtEl>
                                          <p:spTgt spid="85"/>
                                        </p:tgtEl>
                                      </p:cBhvr>
                                    </p:animEffect>
                                    <p:set>
                                      <p:cBhvr>
                                        <p:cTn id="34" dur="1" fill="hold">
                                          <p:stCondLst>
                                            <p:cond delay="499"/>
                                          </p:stCondLst>
                                        </p:cTn>
                                        <p:tgtEl>
                                          <p:spTgt spid="85"/>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22" presetClass="entr" presetSubtype="1" fill="hold" grpId="0" nodeType="clickEffect">
                                  <p:stCondLst>
                                    <p:cond delay="0"/>
                                  </p:stCondLst>
                                  <p:childTnLst>
                                    <p:set>
                                      <p:cBhvr>
                                        <p:cTn id="38" dur="1" fill="hold">
                                          <p:stCondLst>
                                            <p:cond delay="0"/>
                                          </p:stCondLst>
                                        </p:cTn>
                                        <p:tgtEl>
                                          <p:spTgt spid="86"/>
                                        </p:tgtEl>
                                        <p:attrNameLst>
                                          <p:attrName>style.visibility</p:attrName>
                                        </p:attrNameLst>
                                      </p:cBhvr>
                                      <p:to>
                                        <p:strVal val="visible"/>
                                      </p:to>
                                    </p:set>
                                    <p:animEffect transition="in" filter="wipe(up)">
                                      <p:cBhvr>
                                        <p:cTn id="39" dur="500"/>
                                        <p:tgtEl>
                                          <p:spTgt spid="86"/>
                                        </p:tgtEl>
                                      </p:cBhvr>
                                    </p:animEffect>
                                  </p:childTnLst>
                                </p:cTn>
                              </p:par>
                              <p:par>
                                <p:cTn id="40" presetID="22" presetClass="entr" presetSubtype="2" fill="hold" grpId="0" nodeType="withEffect">
                                  <p:stCondLst>
                                    <p:cond delay="0"/>
                                  </p:stCondLst>
                                  <p:childTnLst>
                                    <p:set>
                                      <p:cBhvr>
                                        <p:cTn id="41" dur="1" fill="hold">
                                          <p:stCondLst>
                                            <p:cond delay="0"/>
                                          </p:stCondLst>
                                        </p:cTn>
                                        <p:tgtEl>
                                          <p:spTgt spid="87"/>
                                        </p:tgtEl>
                                        <p:attrNameLst>
                                          <p:attrName>style.visibility</p:attrName>
                                        </p:attrNameLst>
                                      </p:cBhvr>
                                      <p:to>
                                        <p:strVal val="visible"/>
                                      </p:to>
                                    </p:set>
                                    <p:animEffect transition="in" filter="wipe(right)">
                                      <p:cBhvr>
                                        <p:cTn id="42" dur="500"/>
                                        <p:tgtEl>
                                          <p:spTgt spid="87"/>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xit" presetSubtype="4" fill="hold" grpId="2" nodeType="clickEffect">
                                  <p:stCondLst>
                                    <p:cond delay="0"/>
                                  </p:stCondLst>
                                  <p:childTnLst>
                                    <p:animEffect transition="out" filter="wipe(down)">
                                      <p:cBhvr>
                                        <p:cTn id="46" dur="500"/>
                                        <p:tgtEl>
                                          <p:spTgt spid="86"/>
                                        </p:tgtEl>
                                      </p:cBhvr>
                                    </p:animEffect>
                                    <p:set>
                                      <p:cBhvr>
                                        <p:cTn id="47" dur="1" fill="hold">
                                          <p:stCondLst>
                                            <p:cond delay="499"/>
                                          </p:stCondLst>
                                        </p:cTn>
                                        <p:tgtEl>
                                          <p:spTgt spid="86"/>
                                        </p:tgtEl>
                                        <p:attrNameLst>
                                          <p:attrName>style.visibility</p:attrName>
                                        </p:attrNameLst>
                                      </p:cBhvr>
                                      <p:to>
                                        <p:strVal val="hidden"/>
                                      </p:to>
                                    </p:set>
                                  </p:childTnLst>
                                </p:cTn>
                              </p:par>
                              <p:par>
                                <p:cTn id="48" presetID="22" presetClass="exit" presetSubtype="8" fill="hold" grpId="2" nodeType="withEffect">
                                  <p:stCondLst>
                                    <p:cond delay="0"/>
                                  </p:stCondLst>
                                  <p:childTnLst>
                                    <p:animEffect transition="out" filter="wipe(left)">
                                      <p:cBhvr>
                                        <p:cTn id="49" dur="500"/>
                                        <p:tgtEl>
                                          <p:spTgt spid="87"/>
                                        </p:tgtEl>
                                      </p:cBhvr>
                                    </p:animEffect>
                                    <p:set>
                                      <p:cBhvr>
                                        <p:cTn id="50" dur="1" fill="hold">
                                          <p:stCondLst>
                                            <p:cond delay="499"/>
                                          </p:stCondLst>
                                        </p:cTn>
                                        <p:tgtEl>
                                          <p:spTgt spid="87"/>
                                        </p:tgtEl>
                                        <p:attrNameLst>
                                          <p:attrName>style.visibility</p:attrName>
                                        </p:attrNameLst>
                                      </p:cBhvr>
                                      <p:to>
                                        <p:strVal val="hidden"/>
                                      </p:to>
                                    </p:set>
                                  </p:childTnLst>
                                </p:cTn>
                              </p:par>
                            </p:childTnLst>
                          </p:cTn>
                        </p:par>
                      </p:childTnLst>
                    </p:cTn>
                  </p:par>
                  <p:par>
                    <p:cTn id="51" fill="hold">
                      <p:stCondLst>
                        <p:cond delay="indefinite"/>
                      </p:stCondLst>
                      <p:childTnLst>
                        <p:par>
                          <p:cTn id="52" fill="hold">
                            <p:stCondLst>
                              <p:cond delay="0"/>
                            </p:stCondLst>
                            <p:childTnLst>
                              <p:par>
                                <p:cTn id="53" presetID="22" presetClass="entr" presetSubtype="1" fill="hold" grpId="0" nodeType="clickEffect">
                                  <p:stCondLst>
                                    <p:cond delay="0"/>
                                  </p:stCondLst>
                                  <p:childTnLst>
                                    <p:set>
                                      <p:cBhvr>
                                        <p:cTn id="54" dur="1" fill="hold">
                                          <p:stCondLst>
                                            <p:cond delay="0"/>
                                          </p:stCondLst>
                                        </p:cTn>
                                        <p:tgtEl>
                                          <p:spTgt spid="88"/>
                                        </p:tgtEl>
                                        <p:attrNameLst>
                                          <p:attrName>style.visibility</p:attrName>
                                        </p:attrNameLst>
                                      </p:cBhvr>
                                      <p:to>
                                        <p:strVal val="visible"/>
                                      </p:to>
                                    </p:set>
                                    <p:animEffect transition="in" filter="wipe(up)">
                                      <p:cBhvr>
                                        <p:cTn id="55" dur="500"/>
                                        <p:tgtEl>
                                          <p:spTgt spid="88"/>
                                        </p:tgtEl>
                                      </p:cBhvr>
                                    </p:animEffect>
                                  </p:childTnLst>
                                </p:cTn>
                              </p:par>
                              <p:par>
                                <p:cTn id="56" presetID="22" presetClass="entr" presetSubtype="2" fill="hold" grpId="0" nodeType="withEffect">
                                  <p:stCondLst>
                                    <p:cond delay="0"/>
                                  </p:stCondLst>
                                  <p:childTnLst>
                                    <p:set>
                                      <p:cBhvr>
                                        <p:cTn id="57" dur="1" fill="hold">
                                          <p:stCondLst>
                                            <p:cond delay="0"/>
                                          </p:stCondLst>
                                        </p:cTn>
                                        <p:tgtEl>
                                          <p:spTgt spid="89"/>
                                        </p:tgtEl>
                                        <p:attrNameLst>
                                          <p:attrName>style.visibility</p:attrName>
                                        </p:attrNameLst>
                                      </p:cBhvr>
                                      <p:to>
                                        <p:strVal val="visible"/>
                                      </p:to>
                                    </p:set>
                                    <p:animEffect transition="in" filter="wipe(right)">
                                      <p:cBhvr>
                                        <p:cTn id="58" dur="500"/>
                                        <p:tgtEl>
                                          <p:spTgt spid="89"/>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xit" presetSubtype="4" fill="hold" grpId="2" nodeType="clickEffect">
                                  <p:stCondLst>
                                    <p:cond delay="0"/>
                                  </p:stCondLst>
                                  <p:childTnLst>
                                    <p:animEffect transition="out" filter="wipe(down)">
                                      <p:cBhvr>
                                        <p:cTn id="62" dur="500"/>
                                        <p:tgtEl>
                                          <p:spTgt spid="88"/>
                                        </p:tgtEl>
                                      </p:cBhvr>
                                    </p:animEffect>
                                    <p:set>
                                      <p:cBhvr>
                                        <p:cTn id="63" dur="1" fill="hold">
                                          <p:stCondLst>
                                            <p:cond delay="499"/>
                                          </p:stCondLst>
                                        </p:cTn>
                                        <p:tgtEl>
                                          <p:spTgt spid="88"/>
                                        </p:tgtEl>
                                        <p:attrNameLst>
                                          <p:attrName>style.visibility</p:attrName>
                                        </p:attrNameLst>
                                      </p:cBhvr>
                                      <p:to>
                                        <p:strVal val="hidden"/>
                                      </p:to>
                                    </p:set>
                                  </p:childTnLst>
                                </p:cTn>
                              </p:par>
                              <p:par>
                                <p:cTn id="64" presetID="22" presetClass="exit" presetSubtype="8" fill="hold" grpId="2" nodeType="withEffect">
                                  <p:stCondLst>
                                    <p:cond delay="0"/>
                                  </p:stCondLst>
                                  <p:childTnLst>
                                    <p:animEffect transition="out" filter="wipe(left)">
                                      <p:cBhvr>
                                        <p:cTn id="65" dur="500"/>
                                        <p:tgtEl>
                                          <p:spTgt spid="89"/>
                                        </p:tgtEl>
                                      </p:cBhvr>
                                    </p:animEffect>
                                    <p:set>
                                      <p:cBhvr>
                                        <p:cTn id="66" dur="1" fill="hold">
                                          <p:stCondLst>
                                            <p:cond delay="499"/>
                                          </p:stCondLst>
                                        </p:cTn>
                                        <p:tgtEl>
                                          <p:spTgt spid="89"/>
                                        </p:tgtEl>
                                        <p:attrNameLst>
                                          <p:attrName>style.visibility</p:attrName>
                                        </p:attrNameLst>
                                      </p:cBhvr>
                                      <p:to>
                                        <p:strVal val="hidden"/>
                                      </p:to>
                                    </p:set>
                                  </p:childTnLst>
                                </p:cTn>
                              </p:par>
                            </p:childTnLst>
                          </p:cTn>
                        </p:par>
                      </p:childTnLst>
                    </p:cTn>
                  </p:par>
                  <p:par>
                    <p:cTn id="67" fill="hold">
                      <p:stCondLst>
                        <p:cond delay="indefinite"/>
                      </p:stCondLst>
                      <p:childTnLst>
                        <p:par>
                          <p:cTn id="68" fill="hold">
                            <p:stCondLst>
                              <p:cond delay="0"/>
                            </p:stCondLst>
                            <p:childTnLst>
                              <p:par>
                                <p:cTn id="69" presetID="22" presetClass="entr" presetSubtype="1" fill="hold" grpId="0" nodeType="clickEffect">
                                  <p:stCondLst>
                                    <p:cond delay="0"/>
                                  </p:stCondLst>
                                  <p:childTnLst>
                                    <p:set>
                                      <p:cBhvr>
                                        <p:cTn id="70" dur="1" fill="hold">
                                          <p:stCondLst>
                                            <p:cond delay="0"/>
                                          </p:stCondLst>
                                        </p:cTn>
                                        <p:tgtEl>
                                          <p:spTgt spid="90"/>
                                        </p:tgtEl>
                                        <p:attrNameLst>
                                          <p:attrName>style.visibility</p:attrName>
                                        </p:attrNameLst>
                                      </p:cBhvr>
                                      <p:to>
                                        <p:strVal val="visible"/>
                                      </p:to>
                                    </p:set>
                                    <p:animEffect transition="in" filter="wipe(up)">
                                      <p:cBhvr>
                                        <p:cTn id="71" dur="500"/>
                                        <p:tgtEl>
                                          <p:spTgt spid="90"/>
                                        </p:tgtEl>
                                      </p:cBhvr>
                                    </p:animEffect>
                                  </p:childTnLst>
                                </p:cTn>
                              </p:par>
                              <p:par>
                                <p:cTn id="72" presetID="22" presetClass="entr" presetSubtype="2" fill="hold" grpId="0" nodeType="withEffect">
                                  <p:stCondLst>
                                    <p:cond delay="0"/>
                                  </p:stCondLst>
                                  <p:childTnLst>
                                    <p:set>
                                      <p:cBhvr>
                                        <p:cTn id="73" dur="1" fill="hold">
                                          <p:stCondLst>
                                            <p:cond delay="0"/>
                                          </p:stCondLst>
                                        </p:cTn>
                                        <p:tgtEl>
                                          <p:spTgt spid="91"/>
                                        </p:tgtEl>
                                        <p:attrNameLst>
                                          <p:attrName>style.visibility</p:attrName>
                                        </p:attrNameLst>
                                      </p:cBhvr>
                                      <p:to>
                                        <p:strVal val="visible"/>
                                      </p:to>
                                    </p:set>
                                    <p:animEffect transition="in" filter="wipe(right)">
                                      <p:cBhvr>
                                        <p:cTn id="74" dur="500"/>
                                        <p:tgtEl>
                                          <p:spTgt spid="91"/>
                                        </p:tgtEl>
                                      </p:cBhvr>
                                    </p:animEffect>
                                  </p:childTnLst>
                                </p:cTn>
                              </p:par>
                            </p:childTnLst>
                          </p:cTn>
                        </p:par>
                      </p:childTnLst>
                    </p:cTn>
                  </p:par>
                  <p:par>
                    <p:cTn id="75" fill="hold">
                      <p:stCondLst>
                        <p:cond delay="indefinite"/>
                      </p:stCondLst>
                      <p:childTnLst>
                        <p:par>
                          <p:cTn id="76" fill="hold">
                            <p:stCondLst>
                              <p:cond delay="0"/>
                            </p:stCondLst>
                            <p:childTnLst>
                              <p:par>
                                <p:cTn id="77" presetID="22" presetClass="exit" presetSubtype="4" fill="hold" grpId="2" nodeType="clickEffect">
                                  <p:stCondLst>
                                    <p:cond delay="0"/>
                                  </p:stCondLst>
                                  <p:childTnLst>
                                    <p:animEffect transition="out" filter="wipe(down)">
                                      <p:cBhvr>
                                        <p:cTn id="78" dur="500"/>
                                        <p:tgtEl>
                                          <p:spTgt spid="90"/>
                                        </p:tgtEl>
                                      </p:cBhvr>
                                    </p:animEffect>
                                    <p:set>
                                      <p:cBhvr>
                                        <p:cTn id="79" dur="1" fill="hold">
                                          <p:stCondLst>
                                            <p:cond delay="499"/>
                                          </p:stCondLst>
                                        </p:cTn>
                                        <p:tgtEl>
                                          <p:spTgt spid="90"/>
                                        </p:tgtEl>
                                        <p:attrNameLst>
                                          <p:attrName>style.visibility</p:attrName>
                                        </p:attrNameLst>
                                      </p:cBhvr>
                                      <p:to>
                                        <p:strVal val="hidden"/>
                                      </p:to>
                                    </p:set>
                                  </p:childTnLst>
                                </p:cTn>
                              </p:par>
                              <p:par>
                                <p:cTn id="80" presetID="22" presetClass="exit" presetSubtype="8" fill="hold" grpId="2" nodeType="withEffect">
                                  <p:stCondLst>
                                    <p:cond delay="0"/>
                                  </p:stCondLst>
                                  <p:childTnLst>
                                    <p:animEffect transition="out" filter="wipe(left)">
                                      <p:cBhvr>
                                        <p:cTn id="81" dur="500"/>
                                        <p:tgtEl>
                                          <p:spTgt spid="91"/>
                                        </p:tgtEl>
                                      </p:cBhvr>
                                    </p:animEffect>
                                    <p:set>
                                      <p:cBhvr>
                                        <p:cTn id="82" dur="1" fill="hold">
                                          <p:stCondLst>
                                            <p:cond delay="499"/>
                                          </p:stCondLst>
                                        </p:cTn>
                                        <p:tgtEl>
                                          <p:spTgt spid="91"/>
                                        </p:tgtEl>
                                        <p:attrNameLst>
                                          <p:attrName>style.visibility</p:attrName>
                                        </p:attrNameLst>
                                      </p:cBhvr>
                                      <p:to>
                                        <p:strVal val="hidden"/>
                                      </p:to>
                                    </p:set>
                                  </p:childTnLst>
                                </p:cTn>
                              </p:par>
                            </p:childTnLst>
                          </p:cTn>
                        </p:par>
                      </p:childTnLst>
                    </p:cTn>
                  </p:par>
                  <p:par>
                    <p:cTn id="83" fill="hold">
                      <p:stCondLst>
                        <p:cond delay="indefinite"/>
                      </p:stCondLst>
                      <p:childTnLst>
                        <p:par>
                          <p:cTn id="84" fill="hold">
                            <p:stCondLst>
                              <p:cond delay="0"/>
                            </p:stCondLst>
                            <p:childTnLst>
                              <p:par>
                                <p:cTn id="85" presetID="22" presetClass="entr" presetSubtype="1" fill="hold" grpId="0" nodeType="clickEffect">
                                  <p:stCondLst>
                                    <p:cond delay="0"/>
                                  </p:stCondLst>
                                  <p:childTnLst>
                                    <p:set>
                                      <p:cBhvr>
                                        <p:cTn id="86" dur="1" fill="hold">
                                          <p:stCondLst>
                                            <p:cond delay="0"/>
                                          </p:stCondLst>
                                        </p:cTn>
                                        <p:tgtEl>
                                          <p:spTgt spid="93"/>
                                        </p:tgtEl>
                                        <p:attrNameLst>
                                          <p:attrName>style.visibility</p:attrName>
                                        </p:attrNameLst>
                                      </p:cBhvr>
                                      <p:to>
                                        <p:strVal val="visible"/>
                                      </p:to>
                                    </p:set>
                                    <p:animEffect transition="in" filter="wipe(up)">
                                      <p:cBhvr>
                                        <p:cTn id="87" dur="500"/>
                                        <p:tgtEl>
                                          <p:spTgt spid="93"/>
                                        </p:tgtEl>
                                      </p:cBhvr>
                                    </p:animEffect>
                                  </p:childTnLst>
                                </p:cTn>
                              </p:par>
                              <p:par>
                                <p:cTn id="88" presetID="22" presetClass="entr" presetSubtype="2" fill="hold" grpId="0" nodeType="withEffect">
                                  <p:stCondLst>
                                    <p:cond delay="0"/>
                                  </p:stCondLst>
                                  <p:childTnLst>
                                    <p:set>
                                      <p:cBhvr>
                                        <p:cTn id="89" dur="1" fill="hold">
                                          <p:stCondLst>
                                            <p:cond delay="0"/>
                                          </p:stCondLst>
                                        </p:cTn>
                                        <p:tgtEl>
                                          <p:spTgt spid="94"/>
                                        </p:tgtEl>
                                        <p:attrNameLst>
                                          <p:attrName>style.visibility</p:attrName>
                                        </p:attrNameLst>
                                      </p:cBhvr>
                                      <p:to>
                                        <p:strVal val="visible"/>
                                      </p:to>
                                    </p:set>
                                    <p:animEffect transition="in" filter="wipe(right)">
                                      <p:cBhvr>
                                        <p:cTn id="90" dur="500"/>
                                        <p:tgtEl>
                                          <p:spTgt spid="94"/>
                                        </p:tgtEl>
                                      </p:cBhvr>
                                    </p:animEffect>
                                  </p:childTnLst>
                                </p:cTn>
                              </p:par>
                            </p:childTnLst>
                          </p:cTn>
                        </p:par>
                      </p:childTnLst>
                    </p:cTn>
                  </p:par>
                  <p:par>
                    <p:cTn id="91" fill="hold">
                      <p:stCondLst>
                        <p:cond delay="indefinite"/>
                      </p:stCondLst>
                      <p:childTnLst>
                        <p:par>
                          <p:cTn id="92" fill="hold">
                            <p:stCondLst>
                              <p:cond delay="0"/>
                            </p:stCondLst>
                            <p:childTnLst>
                              <p:par>
                                <p:cTn id="93" presetID="22" presetClass="exit" presetSubtype="4" fill="hold" grpId="2" nodeType="clickEffect">
                                  <p:stCondLst>
                                    <p:cond delay="0"/>
                                  </p:stCondLst>
                                  <p:childTnLst>
                                    <p:animEffect transition="out" filter="wipe(down)">
                                      <p:cBhvr>
                                        <p:cTn id="94" dur="500"/>
                                        <p:tgtEl>
                                          <p:spTgt spid="93"/>
                                        </p:tgtEl>
                                      </p:cBhvr>
                                    </p:animEffect>
                                    <p:set>
                                      <p:cBhvr>
                                        <p:cTn id="95" dur="1" fill="hold">
                                          <p:stCondLst>
                                            <p:cond delay="499"/>
                                          </p:stCondLst>
                                        </p:cTn>
                                        <p:tgtEl>
                                          <p:spTgt spid="93"/>
                                        </p:tgtEl>
                                        <p:attrNameLst>
                                          <p:attrName>style.visibility</p:attrName>
                                        </p:attrNameLst>
                                      </p:cBhvr>
                                      <p:to>
                                        <p:strVal val="hidden"/>
                                      </p:to>
                                    </p:set>
                                  </p:childTnLst>
                                </p:cTn>
                              </p:par>
                              <p:par>
                                <p:cTn id="96" presetID="22" presetClass="exit" presetSubtype="8" fill="hold" grpId="2" nodeType="withEffect">
                                  <p:stCondLst>
                                    <p:cond delay="0"/>
                                  </p:stCondLst>
                                  <p:childTnLst>
                                    <p:animEffect transition="out" filter="wipe(left)">
                                      <p:cBhvr>
                                        <p:cTn id="97" dur="500"/>
                                        <p:tgtEl>
                                          <p:spTgt spid="94"/>
                                        </p:tgtEl>
                                      </p:cBhvr>
                                    </p:animEffect>
                                    <p:set>
                                      <p:cBhvr>
                                        <p:cTn id="98" dur="1" fill="hold">
                                          <p:stCondLst>
                                            <p:cond delay="499"/>
                                          </p:stCondLst>
                                        </p:cTn>
                                        <p:tgtEl>
                                          <p:spTgt spid="94"/>
                                        </p:tgtEl>
                                        <p:attrNameLst>
                                          <p:attrName>style.visibility</p:attrName>
                                        </p:attrNameLst>
                                      </p:cBhvr>
                                      <p:to>
                                        <p:strVal val="hidden"/>
                                      </p:to>
                                    </p:set>
                                  </p:childTnLst>
                                </p:cTn>
                              </p:par>
                            </p:childTnLst>
                          </p:cTn>
                        </p:par>
                      </p:childTnLst>
                    </p:cTn>
                  </p:par>
                  <p:par>
                    <p:cTn id="99" fill="hold">
                      <p:stCondLst>
                        <p:cond delay="indefinite"/>
                      </p:stCondLst>
                      <p:childTnLst>
                        <p:par>
                          <p:cTn id="100" fill="hold">
                            <p:stCondLst>
                              <p:cond delay="0"/>
                            </p:stCondLst>
                            <p:childTnLst>
                              <p:par>
                                <p:cTn id="101" presetID="22" presetClass="entr" presetSubtype="1" fill="hold" grpId="0" nodeType="clickEffect">
                                  <p:stCondLst>
                                    <p:cond delay="0"/>
                                  </p:stCondLst>
                                  <p:childTnLst>
                                    <p:set>
                                      <p:cBhvr>
                                        <p:cTn id="102" dur="1" fill="hold">
                                          <p:stCondLst>
                                            <p:cond delay="0"/>
                                          </p:stCondLst>
                                        </p:cTn>
                                        <p:tgtEl>
                                          <p:spTgt spid="95"/>
                                        </p:tgtEl>
                                        <p:attrNameLst>
                                          <p:attrName>style.visibility</p:attrName>
                                        </p:attrNameLst>
                                      </p:cBhvr>
                                      <p:to>
                                        <p:strVal val="visible"/>
                                      </p:to>
                                    </p:set>
                                    <p:animEffect transition="in" filter="wipe(up)">
                                      <p:cBhvr>
                                        <p:cTn id="103" dur="500"/>
                                        <p:tgtEl>
                                          <p:spTgt spid="95"/>
                                        </p:tgtEl>
                                      </p:cBhvr>
                                    </p:animEffect>
                                  </p:childTnLst>
                                </p:cTn>
                              </p:par>
                              <p:par>
                                <p:cTn id="104" presetID="22" presetClass="entr" presetSubtype="2" fill="hold" grpId="0" nodeType="withEffect">
                                  <p:stCondLst>
                                    <p:cond delay="0"/>
                                  </p:stCondLst>
                                  <p:childTnLst>
                                    <p:set>
                                      <p:cBhvr>
                                        <p:cTn id="105" dur="1" fill="hold">
                                          <p:stCondLst>
                                            <p:cond delay="0"/>
                                          </p:stCondLst>
                                        </p:cTn>
                                        <p:tgtEl>
                                          <p:spTgt spid="96"/>
                                        </p:tgtEl>
                                        <p:attrNameLst>
                                          <p:attrName>style.visibility</p:attrName>
                                        </p:attrNameLst>
                                      </p:cBhvr>
                                      <p:to>
                                        <p:strVal val="visible"/>
                                      </p:to>
                                    </p:set>
                                    <p:animEffect transition="in" filter="wipe(right)">
                                      <p:cBhvr>
                                        <p:cTn id="106" dur="500"/>
                                        <p:tgtEl>
                                          <p:spTgt spid="96"/>
                                        </p:tgtEl>
                                      </p:cBhvr>
                                    </p:animEffect>
                                  </p:childTnLst>
                                </p:cTn>
                              </p:par>
                            </p:childTnLst>
                          </p:cTn>
                        </p:par>
                      </p:childTnLst>
                    </p:cTn>
                  </p:par>
                  <p:par>
                    <p:cTn id="107" fill="hold">
                      <p:stCondLst>
                        <p:cond delay="indefinite"/>
                      </p:stCondLst>
                      <p:childTnLst>
                        <p:par>
                          <p:cTn id="108" fill="hold">
                            <p:stCondLst>
                              <p:cond delay="0"/>
                            </p:stCondLst>
                            <p:childTnLst>
                              <p:par>
                                <p:cTn id="109" presetID="22" presetClass="exit" presetSubtype="4" fill="hold" grpId="2" nodeType="clickEffect">
                                  <p:stCondLst>
                                    <p:cond delay="0"/>
                                  </p:stCondLst>
                                  <p:childTnLst>
                                    <p:animEffect transition="out" filter="wipe(down)">
                                      <p:cBhvr>
                                        <p:cTn id="110" dur="500"/>
                                        <p:tgtEl>
                                          <p:spTgt spid="95"/>
                                        </p:tgtEl>
                                      </p:cBhvr>
                                    </p:animEffect>
                                    <p:set>
                                      <p:cBhvr>
                                        <p:cTn id="111" dur="1" fill="hold">
                                          <p:stCondLst>
                                            <p:cond delay="499"/>
                                          </p:stCondLst>
                                        </p:cTn>
                                        <p:tgtEl>
                                          <p:spTgt spid="95"/>
                                        </p:tgtEl>
                                        <p:attrNameLst>
                                          <p:attrName>style.visibility</p:attrName>
                                        </p:attrNameLst>
                                      </p:cBhvr>
                                      <p:to>
                                        <p:strVal val="hidden"/>
                                      </p:to>
                                    </p:set>
                                  </p:childTnLst>
                                </p:cTn>
                              </p:par>
                              <p:par>
                                <p:cTn id="112" presetID="22" presetClass="exit" presetSubtype="8" fill="hold" grpId="2" nodeType="withEffect">
                                  <p:stCondLst>
                                    <p:cond delay="0"/>
                                  </p:stCondLst>
                                  <p:childTnLst>
                                    <p:animEffect transition="out" filter="wipe(left)">
                                      <p:cBhvr>
                                        <p:cTn id="113" dur="500"/>
                                        <p:tgtEl>
                                          <p:spTgt spid="96"/>
                                        </p:tgtEl>
                                      </p:cBhvr>
                                    </p:animEffect>
                                    <p:set>
                                      <p:cBhvr>
                                        <p:cTn id="114" dur="1" fill="hold">
                                          <p:stCondLst>
                                            <p:cond delay="499"/>
                                          </p:stCondLst>
                                        </p:cTn>
                                        <p:tgtEl>
                                          <p:spTgt spid="96"/>
                                        </p:tgtEl>
                                        <p:attrNameLst>
                                          <p:attrName>style.visibility</p:attrName>
                                        </p:attrNameLst>
                                      </p:cBhvr>
                                      <p:to>
                                        <p:strVal val="hidden"/>
                                      </p:to>
                                    </p:set>
                                  </p:childTnLst>
                                </p:cTn>
                              </p:par>
                            </p:childTnLst>
                          </p:cTn>
                        </p:par>
                      </p:childTnLst>
                    </p:cTn>
                  </p:par>
                  <p:par>
                    <p:cTn id="115" fill="hold">
                      <p:stCondLst>
                        <p:cond delay="indefinite"/>
                      </p:stCondLst>
                      <p:childTnLst>
                        <p:par>
                          <p:cTn id="116" fill="hold">
                            <p:stCondLst>
                              <p:cond delay="0"/>
                            </p:stCondLst>
                            <p:childTnLst>
                              <p:par>
                                <p:cTn id="117" presetID="22" presetClass="entr" presetSubtype="1" fill="hold" grpId="0" nodeType="clickEffect">
                                  <p:stCondLst>
                                    <p:cond delay="0"/>
                                  </p:stCondLst>
                                  <p:childTnLst>
                                    <p:set>
                                      <p:cBhvr>
                                        <p:cTn id="118" dur="1" fill="hold">
                                          <p:stCondLst>
                                            <p:cond delay="0"/>
                                          </p:stCondLst>
                                        </p:cTn>
                                        <p:tgtEl>
                                          <p:spTgt spid="97"/>
                                        </p:tgtEl>
                                        <p:attrNameLst>
                                          <p:attrName>style.visibility</p:attrName>
                                        </p:attrNameLst>
                                      </p:cBhvr>
                                      <p:to>
                                        <p:strVal val="visible"/>
                                      </p:to>
                                    </p:set>
                                    <p:animEffect transition="in" filter="wipe(up)">
                                      <p:cBhvr>
                                        <p:cTn id="119" dur="500"/>
                                        <p:tgtEl>
                                          <p:spTgt spid="97"/>
                                        </p:tgtEl>
                                      </p:cBhvr>
                                    </p:animEffect>
                                  </p:childTnLst>
                                </p:cTn>
                              </p:par>
                              <p:par>
                                <p:cTn id="120" presetID="22" presetClass="entr" presetSubtype="2" fill="hold" grpId="0" nodeType="withEffect">
                                  <p:stCondLst>
                                    <p:cond delay="0"/>
                                  </p:stCondLst>
                                  <p:childTnLst>
                                    <p:set>
                                      <p:cBhvr>
                                        <p:cTn id="121" dur="1" fill="hold">
                                          <p:stCondLst>
                                            <p:cond delay="0"/>
                                          </p:stCondLst>
                                        </p:cTn>
                                        <p:tgtEl>
                                          <p:spTgt spid="98"/>
                                        </p:tgtEl>
                                        <p:attrNameLst>
                                          <p:attrName>style.visibility</p:attrName>
                                        </p:attrNameLst>
                                      </p:cBhvr>
                                      <p:to>
                                        <p:strVal val="visible"/>
                                      </p:to>
                                    </p:set>
                                    <p:animEffect transition="in" filter="wipe(right)">
                                      <p:cBhvr>
                                        <p:cTn id="122" dur="500"/>
                                        <p:tgtEl>
                                          <p:spTgt spid="98"/>
                                        </p:tgtEl>
                                      </p:cBhvr>
                                    </p:animEffect>
                                  </p:childTnLst>
                                </p:cTn>
                              </p:par>
                            </p:childTnLst>
                          </p:cTn>
                        </p:par>
                      </p:childTnLst>
                    </p:cTn>
                  </p:par>
                  <p:par>
                    <p:cTn id="123" fill="hold">
                      <p:stCondLst>
                        <p:cond delay="indefinite"/>
                      </p:stCondLst>
                      <p:childTnLst>
                        <p:par>
                          <p:cTn id="124" fill="hold">
                            <p:stCondLst>
                              <p:cond delay="0"/>
                            </p:stCondLst>
                            <p:childTnLst>
                              <p:par>
                                <p:cTn id="125" presetID="22" presetClass="exit" presetSubtype="4" fill="hold" grpId="2" nodeType="clickEffect">
                                  <p:stCondLst>
                                    <p:cond delay="0"/>
                                  </p:stCondLst>
                                  <p:childTnLst>
                                    <p:animEffect transition="out" filter="wipe(down)">
                                      <p:cBhvr>
                                        <p:cTn id="126" dur="500"/>
                                        <p:tgtEl>
                                          <p:spTgt spid="97"/>
                                        </p:tgtEl>
                                      </p:cBhvr>
                                    </p:animEffect>
                                    <p:set>
                                      <p:cBhvr>
                                        <p:cTn id="127" dur="1" fill="hold">
                                          <p:stCondLst>
                                            <p:cond delay="499"/>
                                          </p:stCondLst>
                                        </p:cTn>
                                        <p:tgtEl>
                                          <p:spTgt spid="97"/>
                                        </p:tgtEl>
                                        <p:attrNameLst>
                                          <p:attrName>style.visibility</p:attrName>
                                        </p:attrNameLst>
                                      </p:cBhvr>
                                      <p:to>
                                        <p:strVal val="hidden"/>
                                      </p:to>
                                    </p:set>
                                  </p:childTnLst>
                                </p:cTn>
                              </p:par>
                              <p:par>
                                <p:cTn id="128" presetID="22" presetClass="exit" presetSubtype="8" fill="hold" grpId="2" nodeType="withEffect">
                                  <p:stCondLst>
                                    <p:cond delay="0"/>
                                  </p:stCondLst>
                                  <p:childTnLst>
                                    <p:animEffect transition="out" filter="wipe(left)">
                                      <p:cBhvr>
                                        <p:cTn id="129" dur="500"/>
                                        <p:tgtEl>
                                          <p:spTgt spid="98"/>
                                        </p:tgtEl>
                                      </p:cBhvr>
                                    </p:animEffect>
                                    <p:set>
                                      <p:cBhvr>
                                        <p:cTn id="130" dur="1" fill="hold">
                                          <p:stCondLst>
                                            <p:cond delay="499"/>
                                          </p:stCondLst>
                                        </p:cTn>
                                        <p:tgtEl>
                                          <p:spTgt spid="98"/>
                                        </p:tgtEl>
                                        <p:attrNameLst>
                                          <p:attrName>style.visibility</p:attrName>
                                        </p:attrNameLst>
                                      </p:cBhvr>
                                      <p:to>
                                        <p:strVal val="hidden"/>
                                      </p:to>
                                    </p:set>
                                  </p:childTnLst>
                                </p:cTn>
                              </p:par>
                            </p:childTnLst>
                          </p:cTn>
                        </p:par>
                      </p:childTnLst>
                    </p:cTn>
                  </p:par>
                  <p:par>
                    <p:cTn id="131" fill="hold">
                      <p:stCondLst>
                        <p:cond delay="indefinite"/>
                      </p:stCondLst>
                      <p:childTnLst>
                        <p:par>
                          <p:cTn id="132" fill="hold">
                            <p:stCondLst>
                              <p:cond delay="0"/>
                            </p:stCondLst>
                            <p:childTnLst>
                              <p:par>
                                <p:cTn id="133" presetID="22" presetClass="entr" presetSubtype="1" fill="hold" grpId="0" nodeType="clickEffect">
                                  <p:stCondLst>
                                    <p:cond delay="0"/>
                                  </p:stCondLst>
                                  <p:childTnLst>
                                    <p:set>
                                      <p:cBhvr>
                                        <p:cTn id="134" dur="1" fill="hold">
                                          <p:stCondLst>
                                            <p:cond delay="0"/>
                                          </p:stCondLst>
                                        </p:cTn>
                                        <p:tgtEl>
                                          <p:spTgt spid="99"/>
                                        </p:tgtEl>
                                        <p:attrNameLst>
                                          <p:attrName>style.visibility</p:attrName>
                                        </p:attrNameLst>
                                      </p:cBhvr>
                                      <p:to>
                                        <p:strVal val="visible"/>
                                      </p:to>
                                    </p:set>
                                    <p:animEffect transition="in" filter="wipe(up)">
                                      <p:cBhvr>
                                        <p:cTn id="135" dur="500"/>
                                        <p:tgtEl>
                                          <p:spTgt spid="99"/>
                                        </p:tgtEl>
                                      </p:cBhvr>
                                    </p:animEffect>
                                  </p:childTnLst>
                                </p:cTn>
                              </p:par>
                              <p:par>
                                <p:cTn id="136" presetID="22" presetClass="entr" presetSubtype="2" fill="hold" grpId="0" nodeType="withEffect">
                                  <p:stCondLst>
                                    <p:cond delay="0"/>
                                  </p:stCondLst>
                                  <p:childTnLst>
                                    <p:set>
                                      <p:cBhvr>
                                        <p:cTn id="137" dur="1" fill="hold">
                                          <p:stCondLst>
                                            <p:cond delay="0"/>
                                          </p:stCondLst>
                                        </p:cTn>
                                        <p:tgtEl>
                                          <p:spTgt spid="100"/>
                                        </p:tgtEl>
                                        <p:attrNameLst>
                                          <p:attrName>style.visibility</p:attrName>
                                        </p:attrNameLst>
                                      </p:cBhvr>
                                      <p:to>
                                        <p:strVal val="visible"/>
                                      </p:to>
                                    </p:set>
                                    <p:animEffect transition="in" filter="wipe(right)">
                                      <p:cBhvr>
                                        <p:cTn id="138" dur="500"/>
                                        <p:tgtEl>
                                          <p:spTgt spid="100"/>
                                        </p:tgtEl>
                                      </p:cBhvr>
                                    </p:animEffect>
                                  </p:childTnLst>
                                </p:cTn>
                              </p:par>
                            </p:childTnLst>
                          </p:cTn>
                        </p:par>
                      </p:childTnLst>
                    </p:cTn>
                  </p:par>
                  <p:par>
                    <p:cTn id="139" fill="hold">
                      <p:stCondLst>
                        <p:cond delay="indefinite"/>
                      </p:stCondLst>
                      <p:childTnLst>
                        <p:par>
                          <p:cTn id="140" fill="hold">
                            <p:stCondLst>
                              <p:cond delay="0"/>
                            </p:stCondLst>
                            <p:childTnLst>
                              <p:par>
                                <p:cTn id="141" presetID="22" presetClass="exit" presetSubtype="4" fill="hold" grpId="2" nodeType="clickEffect">
                                  <p:stCondLst>
                                    <p:cond delay="0"/>
                                  </p:stCondLst>
                                  <p:childTnLst>
                                    <p:animEffect transition="out" filter="wipe(down)">
                                      <p:cBhvr>
                                        <p:cTn id="142" dur="500"/>
                                        <p:tgtEl>
                                          <p:spTgt spid="99"/>
                                        </p:tgtEl>
                                      </p:cBhvr>
                                    </p:animEffect>
                                    <p:set>
                                      <p:cBhvr>
                                        <p:cTn id="143" dur="1" fill="hold">
                                          <p:stCondLst>
                                            <p:cond delay="499"/>
                                          </p:stCondLst>
                                        </p:cTn>
                                        <p:tgtEl>
                                          <p:spTgt spid="99"/>
                                        </p:tgtEl>
                                        <p:attrNameLst>
                                          <p:attrName>style.visibility</p:attrName>
                                        </p:attrNameLst>
                                      </p:cBhvr>
                                      <p:to>
                                        <p:strVal val="hidden"/>
                                      </p:to>
                                    </p:set>
                                  </p:childTnLst>
                                </p:cTn>
                              </p:par>
                              <p:par>
                                <p:cTn id="144" presetID="22" presetClass="exit" presetSubtype="8" fill="hold" grpId="2" nodeType="withEffect">
                                  <p:stCondLst>
                                    <p:cond delay="0"/>
                                  </p:stCondLst>
                                  <p:childTnLst>
                                    <p:animEffect transition="out" filter="wipe(left)">
                                      <p:cBhvr>
                                        <p:cTn id="145" dur="500"/>
                                        <p:tgtEl>
                                          <p:spTgt spid="100"/>
                                        </p:tgtEl>
                                      </p:cBhvr>
                                    </p:animEffect>
                                    <p:set>
                                      <p:cBhvr>
                                        <p:cTn id="146" dur="1" fill="hold">
                                          <p:stCondLst>
                                            <p:cond delay="499"/>
                                          </p:stCondLst>
                                        </p:cTn>
                                        <p:tgtEl>
                                          <p:spTgt spid="100"/>
                                        </p:tgtEl>
                                        <p:attrNameLst>
                                          <p:attrName>style.visibility</p:attrName>
                                        </p:attrNameLst>
                                      </p:cBhvr>
                                      <p:to>
                                        <p:strVal val="hidden"/>
                                      </p:to>
                                    </p:set>
                                  </p:childTnLst>
                                </p:cTn>
                              </p:par>
                            </p:childTnLst>
                          </p:cTn>
                        </p:par>
                      </p:childTnLst>
                    </p:cTn>
                  </p:par>
                  <p:par>
                    <p:cTn id="147" fill="hold">
                      <p:stCondLst>
                        <p:cond delay="indefinite"/>
                      </p:stCondLst>
                      <p:childTnLst>
                        <p:par>
                          <p:cTn id="148" fill="hold">
                            <p:stCondLst>
                              <p:cond delay="0"/>
                            </p:stCondLst>
                            <p:childTnLst>
                              <p:par>
                                <p:cTn id="149" presetID="22" presetClass="entr" presetSubtype="1" fill="hold" grpId="0" nodeType="clickEffect">
                                  <p:stCondLst>
                                    <p:cond delay="0"/>
                                  </p:stCondLst>
                                  <p:childTnLst>
                                    <p:set>
                                      <p:cBhvr>
                                        <p:cTn id="150" dur="1" fill="hold">
                                          <p:stCondLst>
                                            <p:cond delay="0"/>
                                          </p:stCondLst>
                                        </p:cTn>
                                        <p:tgtEl>
                                          <p:spTgt spid="102"/>
                                        </p:tgtEl>
                                        <p:attrNameLst>
                                          <p:attrName>style.visibility</p:attrName>
                                        </p:attrNameLst>
                                      </p:cBhvr>
                                      <p:to>
                                        <p:strVal val="visible"/>
                                      </p:to>
                                    </p:set>
                                    <p:animEffect transition="in" filter="wipe(up)">
                                      <p:cBhvr>
                                        <p:cTn id="151" dur="500"/>
                                        <p:tgtEl>
                                          <p:spTgt spid="102"/>
                                        </p:tgtEl>
                                      </p:cBhvr>
                                    </p:animEffect>
                                  </p:childTnLst>
                                </p:cTn>
                              </p:par>
                              <p:par>
                                <p:cTn id="152" presetID="22" presetClass="entr" presetSubtype="2" fill="hold" grpId="0" nodeType="withEffect">
                                  <p:stCondLst>
                                    <p:cond delay="0"/>
                                  </p:stCondLst>
                                  <p:childTnLst>
                                    <p:set>
                                      <p:cBhvr>
                                        <p:cTn id="153" dur="1" fill="hold">
                                          <p:stCondLst>
                                            <p:cond delay="0"/>
                                          </p:stCondLst>
                                        </p:cTn>
                                        <p:tgtEl>
                                          <p:spTgt spid="103"/>
                                        </p:tgtEl>
                                        <p:attrNameLst>
                                          <p:attrName>style.visibility</p:attrName>
                                        </p:attrNameLst>
                                      </p:cBhvr>
                                      <p:to>
                                        <p:strVal val="visible"/>
                                      </p:to>
                                    </p:set>
                                    <p:animEffect transition="in" filter="wipe(right)">
                                      <p:cBhvr>
                                        <p:cTn id="154" dur="500"/>
                                        <p:tgtEl>
                                          <p:spTgt spid="103"/>
                                        </p:tgtEl>
                                      </p:cBhvr>
                                    </p:animEffect>
                                  </p:childTnLst>
                                </p:cTn>
                              </p:par>
                            </p:childTnLst>
                          </p:cTn>
                        </p:par>
                      </p:childTnLst>
                    </p:cTn>
                  </p:par>
                  <p:par>
                    <p:cTn id="155" fill="hold">
                      <p:stCondLst>
                        <p:cond delay="indefinite"/>
                      </p:stCondLst>
                      <p:childTnLst>
                        <p:par>
                          <p:cTn id="156" fill="hold">
                            <p:stCondLst>
                              <p:cond delay="0"/>
                            </p:stCondLst>
                            <p:childTnLst>
                              <p:par>
                                <p:cTn id="157" presetID="22" presetClass="exit" presetSubtype="4" fill="hold" grpId="2" nodeType="clickEffect">
                                  <p:stCondLst>
                                    <p:cond delay="0"/>
                                  </p:stCondLst>
                                  <p:childTnLst>
                                    <p:animEffect transition="out" filter="wipe(down)">
                                      <p:cBhvr>
                                        <p:cTn id="158" dur="500"/>
                                        <p:tgtEl>
                                          <p:spTgt spid="102"/>
                                        </p:tgtEl>
                                      </p:cBhvr>
                                    </p:animEffect>
                                    <p:set>
                                      <p:cBhvr>
                                        <p:cTn id="159" dur="1" fill="hold">
                                          <p:stCondLst>
                                            <p:cond delay="499"/>
                                          </p:stCondLst>
                                        </p:cTn>
                                        <p:tgtEl>
                                          <p:spTgt spid="102"/>
                                        </p:tgtEl>
                                        <p:attrNameLst>
                                          <p:attrName>style.visibility</p:attrName>
                                        </p:attrNameLst>
                                      </p:cBhvr>
                                      <p:to>
                                        <p:strVal val="hidden"/>
                                      </p:to>
                                    </p:set>
                                  </p:childTnLst>
                                </p:cTn>
                              </p:par>
                              <p:par>
                                <p:cTn id="160" presetID="22" presetClass="exit" presetSubtype="8" fill="hold" grpId="2" nodeType="withEffect">
                                  <p:stCondLst>
                                    <p:cond delay="0"/>
                                  </p:stCondLst>
                                  <p:childTnLst>
                                    <p:animEffect transition="out" filter="wipe(left)">
                                      <p:cBhvr>
                                        <p:cTn id="161" dur="500"/>
                                        <p:tgtEl>
                                          <p:spTgt spid="103"/>
                                        </p:tgtEl>
                                      </p:cBhvr>
                                    </p:animEffect>
                                    <p:set>
                                      <p:cBhvr>
                                        <p:cTn id="162" dur="1" fill="hold">
                                          <p:stCondLst>
                                            <p:cond delay="499"/>
                                          </p:stCondLst>
                                        </p:cTn>
                                        <p:tgtEl>
                                          <p:spTgt spid="103"/>
                                        </p:tgtEl>
                                        <p:attrNameLst>
                                          <p:attrName>style.visibility</p:attrName>
                                        </p:attrNameLst>
                                      </p:cBhvr>
                                      <p:to>
                                        <p:strVal val="hidden"/>
                                      </p:to>
                                    </p:set>
                                  </p:childTnLst>
                                </p:cTn>
                              </p:par>
                            </p:childTnLst>
                          </p:cTn>
                        </p:par>
                      </p:childTnLst>
                    </p:cTn>
                  </p:par>
                  <p:par>
                    <p:cTn id="163" fill="hold">
                      <p:stCondLst>
                        <p:cond delay="indefinite"/>
                      </p:stCondLst>
                      <p:childTnLst>
                        <p:par>
                          <p:cTn id="164" fill="hold">
                            <p:stCondLst>
                              <p:cond delay="0"/>
                            </p:stCondLst>
                            <p:childTnLst>
                              <p:par>
                                <p:cTn id="165" presetID="22" presetClass="entr" presetSubtype="1" fill="hold" grpId="0" nodeType="clickEffect">
                                  <p:stCondLst>
                                    <p:cond delay="0"/>
                                  </p:stCondLst>
                                  <p:childTnLst>
                                    <p:set>
                                      <p:cBhvr>
                                        <p:cTn id="166" dur="1" fill="hold">
                                          <p:stCondLst>
                                            <p:cond delay="0"/>
                                          </p:stCondLst>
                                        </p:cTn>
                                        <p:tgtEl>
                                          <p:spTgt spid="104"/>
                                        </p:tgtEl>
                                        <p:attrNameLst>
                                          <p:attrName>style.visibility</p:attrName>
                                        </p:attrNameLst>
                                      </p:cBhvr>
                                      <p:to>
                                        <p:strVal val="visible"/>
                                      </p:to>
                                    </p:set>
                                    <p:animEffect transition="in" filter="wipe(up)">
                                      <p:cBhvr>
                                        <p:cTn id="167" dur="500"/>
                                        <p:tgtEl>
                                          <p:spTgt spid="104"/>
                                        </p:tgtEl>
                                      </p:cBhvr>
                                    </p:animEffect>
                                  </p:childTnLst>
                                </p:cTn>
                              </p:par>
                              <p:par>
                                <p:cTn id="168" presetID="22" presetClass="entr" presetSubtype="2" fill="hold" grpId="0" nodeType="withEffect">
                                  <p:stCondLst>
                                    <p:cond delay="0"/>
                                  </p:stCondLst>
                                  <p:childTnLst>
                                    <p:set>
                                      <p:cBhvr>
                                        <p:cTn id="169" dur="1" fill="hold">
                                          <p:stCondLst>
                                            <p:cond delay="0"/>
                                          </p:stCondLst>
                                        </p:cTn>
                                        <p:tgtEl>
                                          <p:spTgt spid="105"/>
                                        </p:tgtEl>
                                        <p:attrNameLst>
                                          <p:attrName>style.visibility</p:attrName>
                                        </p:attrNameLst>
                                      </p:cBhvr>
                                      <p:to>
                                        <p:strVal val="visible"/>
                                      </p:to>
                                    </p:set>
                                    <p:animEffect transition="in" filter="wipe(right)">
                                      <p:cBhvr>
                                        <p:cTn id="170" dur="500"/>
                                        <p:tgtEl>
                                          <p:spTgt spid="105"/>
                                        </p:tgtEl>
                                      </p:cBhvr>
                                    </p:animEffect>
                                  </p:childTnLst>
                                </p:cTn>
                              </p:par>
                            </p:childTnLst>
                          </p:cTn>
                        </p:par>
                      </p:childTnLst>
                    </p:cTn>
                  </p:par>
                  <p:par>
                    <p:cTn id="171" fill="hold">
                      <p:stCondLst>
                        <p:cond delay="indefinite"/>
                      </p:stCondLst>
                      <p:childTnLst>
                        <p:par>
                          <p:cTn id="172" fill="hold">
                            <p:stCondLst>
                              <p:cond delay="0"/>
                            </p:stCondLst>
                            <p:childTnLst>
                              <p:par>
                                <p:cTn id="173" presetID="22" presetClass="exit" presetSubtype="4" fill="hold" grpId="2" nodeType="clickEffect">
                                  <p:stCondLst>
                                    <p:cond delay="0"/>
                                  </p:stCondLst>
                                  <p:childTnLst>
                                    <p:animEffect transition="out" filter="wipe(down)">
                                      <p:cBhvr>
                                        <p:cTn id="174" dur="500"/>
                                        <p:tgtEl>
                                          <p:spTgt spid="104"/>
                                        </p:tgtEl>
                                      </p:cBhvr>
                                    </p:animEffect>
                                    <p:set>
                                      <p:cBhvr>
                                        <p:cTn id="175" dur="1" fill="hold">
                                          <p:stCondLst>
                                            <p:cond delay="499"/>
                                          </p:stCondLst>
                                        </p:cTn>
                                        <p:tgtEl>
                                          <p:spTgt spid="104"/>
                                        </p:tgtEl>
                                        <p:attrNameLst>
                                          <p:attrName>style.visibility</p:attrName>
                                        </p:attrNameLst>
                                      </p:cBhvr>
                                      <p:to>
                                        <p:strVal val="hidden"/>
                                      </p:to>
                                    </p:set>
                                  </p:childTnLst>
                                </p:cTn>
                              </p:par>
                              <p:par>
                                <p:cTn id="176" presetID="22" presetClass="exit" presetSubtype="8" fill="hold" grpId="2" nodeType="withEffect">
                                  <p:stCondLst>
                                    <p:cond delay="0"/>
                                  </p:stCondLst>
                                  <p:childTnLst>
                                    <p:animEffect transition="out" filter="wipe(left)">
                                      <p:cBhvr>
                                        <p:cTn id="177" dur="500"/>
                                        <p:tgtEl>
                                          <p:spTgt spid="105"/>
                                        </p:tgtEl>
                                      </p:cBhvr>
                                    </p:animEffect>
                                    <p:set>
                                      <p:cBhvr>
                                        <p:cTn id="178" dur="1" fill="hold">
                                          <p:stCondLst>
                                            <p:cond delay="499"/>
                                          </p:stCondLst>
                                        </p:cTn>
                                        <p:tgtEl>
                                          <p:spTgt spid="105"/>
                                        </p:tgtEl>
                                        <p:attrNameLst>
                                          <p:attrName>style.visibility</p:attrName>
                                        </p:attrNameLst>
                                      </p:cBhvr>
                                      <p:to>
                                        <p:strVal val="hidden"/>
                                      </p:to>
                                    </p:set>
                                  </p:childTnLst>
                                </p:cTn>
                              </p:par>
                            </p:childTnLst>
                          </p:cTn>
                        </p:par>
                      </p:childTnLst>
                    </p:cTn>
                  </p:par>
                  <p:par>
                    <p:cTn id="179" fill="hold">
                      <p:stCondLst>
                        <p:cond delay="indefinite"/>
                      </p:stCondLst>
                      <p:childTnLst>
                        <p:par>
                          <p:cTn id="180" fill="hold">
                            <p:stCondLst>
                              <p:cond delay="0"/>
                            </p:stCondLst>
                            <p:childTnLst>
                              <p:par>
                                <p:cTn id="181" presetID="22" presetClass="entr" presetSubtype="1" fill="hold" grpId="0" nodeType="clickEffect">
                                  <p:stCondLst>
                                    <p:cond delay="0"/>
                                  </p:stCondLst>
                                  <p:childTnLst>
                                    <p:set>
                                      <p:cBhvr>
                                        <p:cTn id="182" dur="1" fill="hold">
                                          <p:stCondLst>
                                            <p:cond delay="0"/>
                                          </p:stCondLst>
                                        </p:cTn>
                                        <p:tgtEl>
                                          <p:spTgt spid="106"/>
                                        </p:tgtEl>
                                        <p:attrNameLst>
                                          <p:attrName>style.visibility</p:attrName>
                                        </p:attrNameLst>
                                      </p:cBhvr>
                                      <p:to>
                                        <p:strVal val="visible"/>
                                      </p:to>
                                    </p:set>
                                    <p:animEffect transition="in" filter="wipe(up)">
                                      <p:cBhvr>
                                        <p:cTn id="183" dur="500"/>
                                        <p:tgtEl>
                                          <p:spTgt spid="106"/>
                                        </p:tgtEl>
                                      </p:cBhvr>
                                    </p:animEffect>
                                  </p:childTnLst>
                                </p:cTn>
                              </p:par>
                              <p:par>
                                <p:cTn id="184" presetID="22" presetClass="entr" presetSubtype="2" fill="hold" grpId="0" nodeType="withEffect">
                                  <p:stCondLst>
                                    <p:cond delay="0"/>
                                  </p:stCondLst>
                                  <p:childTnLst>
                                    <p:set>
                                      <p:cBhvr>
                                        <p:cTn id="185" dur="1" fill="hold">
                                          <p:stCondLst>
                                            <p:cond delay="0"/>
                                          </p:stCondLst>
                                        </p:cTn>
                                        <p:tgtEl>
                                          <p:spTgt spid="107"/>
                                        </p:tgtEl>
                                        <p:attrNameLst>
                                          <p:attrName>style.visibility</p:attrName>
                                        </p:attrNameLst>
                                      </p:cBhvr>
                                      <p:to>
                                        <p:strVal val="visible"/>
                                      </p:to>
                                    </p:set>
                                    <p:animEffect transition="in" filter="wipe(right)">
                                      <p:cBhvr>
                                        <p:cTn id="186" dur="500"/>
                                        <p:tgtEl>
                                          <p:spTgt spid="107"/>
                                        </p:tgtEl>
                                      </p:cBhvr>
                                    </p:animEffect>
                                  </p:childTnLst>
                                </p:cTn>
                              </p:par>
                            </p:childTnLst>
                          </p:cTn>
                        </p:par>
                      </p:childTnLst>
                    </p:cTn>
                  </p:par>
                  <p:par>
                    <p:cTn id="187" fill="hold">
                      <p:stCondLst>
                        <p:cond delay="indefinite"/>
                      </p:stCondLst>
                      <p:childTnLst>
                        <p:par>
                          <p:cTn id="188" fill="hold">
                            <p:stCondLst>
                              <p:cond delay="0"/>
                            </p:stCondLst>
                            <p:childTnLst>
                              <p:par>
                                <p:cTn id="189" presetID="22" presetClass="exit" presetSubtype="4" fill="hold" grpId="2" nodeType="clickEffect">
                                  <p:stCondLst>
                                    <p:cond delay="0"/>
                                  </p:stCondLst>
                                  <p:childTnLst>
                                    <p:animEffect transition="out" filter="wipe(down)">
                                      <p:cBhvr>
                                        <p:cTn id="190" dur="500"/>
                                        <p:tgtEl>
                                          <p:spTgt spid="106"/>
                                        </p:tgtEl>
                                      </p:cBhvr>
                                    </p:animEffect>
                                    <p:set>
                                      <p:cBhvr>
                                        <p:cTn id="191" dur="1" fill="hold">
                                          <p:stCondLst>
                                            <p:cond delay="499"/>
                                          </p:stCondLst>
                                        </p:cTn>
                                        <p:tgtEl>
                                          <p:spTgt spid="106"/>
                                        </p:tgtEl>
                                        <p:attrNameLst>
                                          <p:attrName>style.visibility</p:attrName>
                                        </p:attrNameLst>
                                      </p:cBhvr>
                                      <p:to>
                                        <p:strVal val="hidden"/>
                                      </p:to>
                                    </p:set>
                                  </p:childTnLst>
                                </p:cTn>
                              </p:par>
                              <p:par>
                                <p:cTn id="192" presetID="22" presetClass="exit" presetSubtype="8" fill="hold" grpId="2" nodeType="withEffect">
                                  <p:stCondLst>
                                    <p:cond delay="0"/>
                                  </p:stCondLst>
                                  <p:childTnLst>
                                    <p:animEffect transition="out" filter="wipe(left)">
                                      <p:cBhvr>
                                        <p:cTn id="193" dur="500"/>
                                        <p:tgtEl>
                                          <p:spTgt spid="107"/>
                                        </p:tgtEl>
                                      </p:cBhvr>
                                    </p:animEffect>
                                    <p:set>
                                      <p:cBhvr>
                                        <p:cTn id="194" dur="1" fill="hold">
                                          <p:stCondLst>
                                            <p:cond delay="499"/>
                                          </p:stCondLst>
                                        </p:cTn>
                                        <p:tgtEl>
                                          <p:spTgt spid="107"/>
                                        </p:tgtEl>
                                        <p:attrNameLst>
                                          <p:attrName>style.visibility</p:attrName>
                                        </p:attrNameLst>
                                      </p:cBhvr>
                                      <p:to>
                                        <p:strVal val="hidden"/>
                                      </p:to>
                                    </p:set>
                                  </p:childTnLst>
                                </p:cTn>
                              </p:par>
                            </p:childTnLst>
                          </p:cTn>
                        </p:par>
                      </p:childTnLst>
                    </p:cTn>
                  </p:par>
                  <p:par>
                    <p:cTn id="195" fill="hold">
                      <p:stCondLst>
                        <p:cond delay="indefinite"/>
                      </p:stCondLst>
                      <p:childTnLst>
                        <p:par>
                          <p:cTn id="196" fill="hold">
                            <p:stCondLst>
                              <p:cond delay="0"/>
                            </p:stCondLst>
                            <p:childTnLst>
                              <p:par>
                                <p:cTn id="197" presetID="22" presetClass="entr" presetSubtype="1" fill="hold" grpId="0" nodeType="clickEffect">
                                  <p:stCondLst>
                                    <p:cond delay="0"/>
                                  </p:stCondLst>
                                  <p:childTnLst>
                                    <p:set>
                                      <p:cBhvr>
                                        <p:cTn id="198" dur="1" fill="hold">
                                          <p:stCondLst>
                                            <p:cond delay="0"/>
                                          </p:stCondLst>
                                        </p:cTn>
                                        <p:tgtEl>
                                          <p:spTgt spid="108"/>
                                        </p:tgtEl>
                                        <p:attrNameLst>
                                          <p:attrName>style.visibility</p:attrName>
                                        </p:attrNameLst>
                                      </p:cBhvr>
                                      <p:to>
                                        <p:strVal val="visible"/>
                                      </p:to>
                                    </p:set>
                                    <p:animEffect transition="in" filter="wipe(up)">
                                      <p:cBhvr>
                                        <p:cTn id="199" dur="500"/>
                                        <p:tgtEl>
                                          <p:spTgt spid="108"/>
                                        </p:tgtEl>
                                      </p:cBhvr>
                                    </p:animEffect>
                                  </p:childTnLst>
                                </p:cTn>
                              </p:par>
                              <p:par>
                                <p:cTn id="200" presetID="22" presetClass="entr" presetSubtype="2" fill="hold" grpId="0" nodeType="withEffect">
                                  <p:stCondLst>
                                    <p:cond delay="0"/>
                                  </p:stCondLst>
                                  <p:childTnLst>
                                    <p:set>
                                      <p:cBhvr>
                                        <p:cTn id="201" dur="1" fill="hold">
                                          <p:stCondLst>
                                            <p:cond delay="0"/>
                                          </p:stCondLst>
                                        </p:cTn>
                                        <p:tgtEl>
                                          <p:spTgt spid="109"/>
                                        </p:tgtEl>
                                        <p:attrNameLst>
                                          <p:attrName>style.visibility</p:attrName>
                                        </p:attrNameLst>
                                      </p:cBhvr>
                                      <p:to>
                                        <p:strVal val="visible"/>
                                      </p:to>
                                    </p:set>
                                    <p:animEffect transition="in" filter="wipe(right)">
                                      <p:cBhvr>
                                        <p:cTn id="202" dur="500"/>
                                        <p:tgtEl>
                                          <p:spTgt spid="109"/>
                                        </p:tgtEl>
                                      </p:cBhvr>
                                    </p:animEffect>
                                  </p:childTnLst>
                                </p:cTn>
                              </p:par>
                            </p:childTnLst>
                          </p:cTn>
                        </p:par>
                      </p:childTnLst>
                    </p:cTn>
                  </p:par>
                  <p:par>
                    <p:cTn id="203" fill="hold">
                      <p:stCondLst>
                        <p:cond delay="indefinite"/>
                      </p:stCondLst>
                      <p:childTnLst>
                        <p:par>
                          <p:cTn id="204" fill="hold">
                            <p:stCondLst>
                              <p:cond delay="0"/>
                            </p:stCondLst>
                            <p:childTnLst>
                              <p:par>
                                <p:cTn id="205" presetID="22" presetClass="exit" presetSubtype="4" fill="hold" grpId="2" nodeType="clickEffect">
                                  <p:stCondLst>
                                    <p:cond delay="0"/>
                                  </p:stCondLst>
                                  <p:childTnLst>
                                    <p:animEffect transition="out" filter="wipe(down)">
                                      <p:cBhvr>
                                        <p:cTn id="206" dur="500"/>
                                        <p:tgtEl>
                                          <p:spTgt spid="108"/>
                                        </p:tgtEl>
                                      </p:cBhvr>
                                    </p:animEffect>
                                    <p:set>
                                      <p:cBhvr>
                                        <p:cTn id="207" dur="1" fill="hold">
                                          <p:stCondLst>
                                            <p:cond delay="499"/>
                                          </p:stCondLst>
                                        </p:cTn>
                                        <p:tgtEl>
                                          <p:spTgt spid="108"/>
                                        </p:tgtEl>
                                        <p:attrNameLst>
                                          <p:attrName>style.visibility</p:attrName>
                                        </p:attrNameLst>
                                      </p:cBhvr>
                                      <p:to>
                                        <p:strVal val="hidden"/>
                                      </p:to>
                                    </p:set>
                                  </p:childTnLst>
                                </p:cTn>
                              </p:par>
                              <p:par>
                                <p:cTn id="208" presetID="22" presetClass="exit" presetSubtype="8" fill="hold" grpId="2" nodeType="withEffect">
                                  <p:stCondLst>
                                    <p:cond delay="0"/>
                                  </p:stCondLst>
                                  <p:childTnLst>
                                    <p:animEffect transition="out" filter="wipe(left)">
                                      <p:cBhvr>
                                        <p:cTn id="209" dur="500"/>
                                        <p:tgtEl>
                                          <p:spTgt spid="109"/>
                                        </p:tgtEl>
                                      </p:cBhvr>
                                    </p:animEffect>
                                    <p:set>
                                      <p:cBhvr>
                                        <p:cTn id="210" dur="1" fill="hold">
                                          <p:stCondLst>
                                            <p:cond delay="499"/>
                                          </p:stCondLst>
                                        </p:cTn>
                                        <p:tgtEl>
                                          <p:spTgt spid="109"/>
                                        </p:tgtEl>
                                        <p:attrNameLst>
                                          <p:attrName>style.visibility</p:attrName>
                                        </p:attrNameLst>
                                      </p:cBhvr>
                                      <p:to>
                                        <p:strVal val="hidden"/>
                                      </p:to>
                                    </p:set>
                                  </p:childTnLst>
                                </p:cTn>
                              </p:par>
                            </p:childTnLst>
                          </p:cTn>
                        </p:par>
                      </p:childTnLst>
                    </p:cTn>
                  </p:par>
                  <p:par>
                    <p:cTn id="211" fill="hold">
                      <p:stCondLst>
                        <p:cond delay="indefinite"/>
                      </p:stCondLst>
                      <p:childTnLst>
                        <p:par>
                          <p:cTn id="212" fill="hold">
                            <p:stCondLst>
                              <p:cond delay="0"/>
                            </p:stCondLst>
                            <p:childTnLst>
                              <p:par>
                                <p:cTn id="213" presetID="22" presetClass="entr" presetSubtype="1" fill="hold" grpId="0" nodeType="clickEffect">
                                  <p:stCondLst>
                                    <p:cond delay="0"/>
                                  </p:stCondLst>
                                  <p:childTnLst>
                                    <p:set>
                                      <p:cBhvr>
                                        <p:cTn id="214" dur="1" fill="hold">
                                          <p:stCondLst>
                                            <p:cond delay="0"/>
                                          </p:stCondLst>
                                        </p:cTn>
                                        <p:tgtEl>
                                          <p:spTgt spid="110"/>
                                        </p:tgtEl>
                                        <p:attrNameLst>
                                          <p:attrName>style.visibility</p:attrName>
                                        </p:attrNameLst>
                                      </p:cBhvr>
                                      <p:to>
                                        <p:strVal val="visible"/>
                                      </p:to>
                                    </p:set>
                                    <p:animEffect transition="in" filter="wipe(up)">
                                      <p:cBhvr>
                                        <p:cTn id="215" dur="500"/>
                                        <p:tgtEl>
                                          <p:spTgt spid="110"/>
                                        </p:tgtEl>
                                      </p:cBhvr>
                                    </p:animEffect>
                                  </p:childTnLst>
                                </p:cTn>
                              </p:par>
                              <p:par>
                                <p:cTn id="216" presetID="22" presetClass="entr" presetSubtype="2" fill="hold" grpId="0" nodeType="withEffect">
                                  <p:stCondLst>
                                    <p:cond delay="0"/>
                                  </p:stCondLst>
                                  <p:childTnLst>
                                    <p:set>
                                      <p:cBhvr>
                                        <p:cTn id="217" dur="1" fill="hold">
                                          <p:stCondLst>
                                            <p:cond delay="0"/>
                                          </p:stCondLst>
                                        </p:cTn>
                                        <p:tgtEl>
                                          <p:spTgt spid="111"/>
                                        </p:tgtEl>
                                        <p:attrNameLst>
                                          <p:attrName>style.visibility</p:attrName>
                                        </p:attrNameLst>
                                      </p:cBhvr>
                                      <p:to>
                                        <p:strVal val="visible"/>
                                      </p:to>
                                    </p:set>
                                    <p:animEffect transition="in" filter="wipe(right)">
                                      <p:cBhvr>
                                        <p:cTn id="218" dur="500"/>
                                        <p:tgtEl>
                                          <p:spTgt spid="111"/>
                                        </p:tgtEl>
                                      </p:cBhvr>
                                    </p:animEffect>
                                  </p:childTnLst>
                                </p:cTn>
                              </p:par>
                            </p:childTnLst>
                          </p:cTn>
                        </p:par>
                      </p:childTnLst>
                    </p:cTn>
                  </p:par>
                  <p:par>
                    <p:cTn id="219" fill="hold">
                      <p:stCondLst>
                        <p:cond delay="indefinite"/>
                      </p:stCondLst>
                      <p:childTnLst>
                        <p:par>
                          <p:cTn id="220" fill="hold">
                            <p:stCondLst>
                              <p:cond delay="0"/>
                            </p:stCondLst>
                            <p:childTnLst>
                              <p:par>
                                <p:cTn id="221" presetID="22" presetClass="exit" presetSubtype="4" fill="hold" grpId="2" nodeType="clickEffect">
                                  <p:stCondLst>
                                    <p:cond delay="0"/>
                                  </p:stCondLst>
                                  <p:childTnLst>
                                    <p:animEffect transition="out" filter="wipe(down)">
                                      <p:cBhvr>
                                        <p:cTn id="222" dur="500"/>
                                        <p:tgtEl>
                                          <p:spTgt spid="110"/>
                                        </p:tgtEl>
                                      </p:cBhvr>
                                    </p:animEffect>
                                    <p:set>
                                      <p:cBhvr>
                                        <p:cTn id="223" dur="1" fill="hold">
                                          <p:stCondLst>
                                            <p:cond delay="499"/>
                                          </p:stCondLst>
                                        </p:cTn>
                                        <p:tgtEl>
                                          <p:spTgt spid="110"/>
                                        </p:tgtEl>
                                        <p:attrNameLst>
                                          <p:attrName>style.visibility</p:attrName>
                                        </p:attrNameLst>
                                      </p:cBhvr>
                                      <p:to>
                                        <p:strVal val="hidden"/>
                                      </p:to>
                                    </p:set>
                                  </p:childTnLst>
                                </p:cTn>
                              </p:par>
                              <p:par>
                                <p:cTn id="224" presetID="22" presetClass="exit" presetSubtype="8" fill="hold" grpId="2" nodeType="withEffect">
                                  <p:stCondLst>
                                    <p:cond delay="0"/>
                                  </p:stCondLst>
                                  <p:childTnLst>
                                    <p:animEffect transition="out" filter="wipe(left)">
                                      <p:cBhvr>
                                        <p:cTn id="225" dur="500"/>
                                        <p:tgtEl>
                                          <p:spTgt spid="111"/>
                                        </p:tgtEl>
                                      </p:cBhvr>
                                    </p:animEffect>
                                    <p:set>
                                      <p:cBhvr>
                                        <p:cTn id="226" dur="1" fill="hold">
                                          <p:stCondLst>
                                            <p:cond delay="499"/>
                                          </p:stCondLst>
                                        </p:cTn>
                                        <p:tgtEl>
                                          <p:spTgt spid="111"/>
                                        </p:tgtEl>
                                        <p:attrNameLst>
                                          <p:attrName>style.visibility</p:attrName>
                                        </p:attrNameLst>
                                      </p:cBhvr>
                                      <p:to>
                                        <p:strVal val="hidden"/>
                                      </p:to>
                                    </p:set>
                                  </p:childTnLst>
                                </p:cTn>
                              </p:par>
                            </p:childTnLst>
                          </p:cTn>
                        </p:par>
                      </p:childTnLst>
                    </p:cTn>
                  </p:par>
                  <p:par>
                    <p:cTn id="227" fill="hold">
                      <p:stCondLst>
                        <p:cond delay="indefinite"/>
                      </p:stCondLst>
                      <p:childTnLst>
                        <p:par>
                          <p:cTn id="228" fill="hold">
                            <p:stCondLst>
                              <p:cond delay="0"/>
                            </p:stCondLst>
                            <p:childTnLst>
                              <p:par>
                                <p:cTn id="229" presetID="22" presetClass="entr" presetSubtype="1" fill="hold" grpId="0" nodeType="clickEffect">
                                  <p:stCondLst>
                                    <p:cond delay="0"/>
                                  </p:stCondLst>
                                  <p:childTnLst>
                                    <p:set>
                                      <p:cBhvr>
                                        <p:cTn id="230" dur="1" fill="hold">
                                          <p:stCondLst>
                                            <p:cond delay="0"/>
                                          </p:stCondLst>
                                        </p:cTn>
                                        <p:tgtEl>
                                          <p:spTgt spid="112"/>
                                        </p:tgtEl>
                                        <p:attrNameLst>
                                          <p:attrName>style.visibility</p:attrName>
                                        </p:attrNameLst>
                                      </p:cBhvr>
                                      <p:to>
                                        <p:strVal val="visible"/>
                                      </p:to>
                                    </p:set>
                                    <p:animEffect transition="in" filter="wipe(up)">
                                      <p:cBhvr>
                                        <p:cTn id="231" dur="500"/>
                                        <p:tgtEl>
                                          <p:spTgt spid="112"/>
                                        </p:tgtEl>
                                      </p:cBhvr>
                                    </p:animEffect>
                                  </p:childTnLst>
                                </p:cTn>
                              </p:par>
                              <p:par>
                                <p:cTn id="232" presetID="22" presetClass="entr" presetSubtype="2" fill="hold" grpId="0" nodeType="withEffect">
                                  <p:stCondLst>
                                    <p:cond delay="0"/>
                                  </p:stCondLst>
                                  <p:childTnLst>
                                    <p:set>
                                      <p:cBhvr>
                                        <p:cTn id="233" dur="1" fill="hold">
                                          <p:stCondLst>
                                            <p:cond delay="0"/>
                                          </p:stCondLst>
                                        </p:cTn>
                                        <p:tgtEl>
                                          <p:spTgt spid="113"/>
                                        </p:tgtEl>
                                        <p:attrNameLst>
                                          <p:attrName>style.visibility</p:attrName>
                                        </p:attrNameLst>
                                      </p:cBhvr>
                                      <p:to>
                                        <p:strVal val="visible"/>
                                      </p:to>
                                    </p:set>
                                    <p:animEffect transition="in" filter="wipe(right)">
                                      <p:cBhvr>
                                        <p:cTn id="234" dur="500"/>
                                        <p:tgtEl>
                                          <p:spTgt spid="113"/>
                                        </p:tgtEl>
                                      </p:cBhvr>
                                    </p:animEffect>
                                  </p:childTnLst>
                                </p:cTn>
                              </p:par>
                            </p:childTnLst>
                          </p:cTn>
                        </p:par>
                      </p:childTnLst>
                    </p:cTn>
                  </p:par>
                  <p:par>
                    <p:cTn id="235" fill="hold">
                      <p:stCondLst>
                        <p:cond delay="indefinite"/>
                      </p:stCondLst>
                      <p:childTnLst>
                        <p:par>
                          <p:cTn id="236" fill="hold">
                            <p:stCondLst>
                              <p:cond delay="0"/>
                            </p:stCondLst>
                            <p:childTnLst>
                              <p:par>
                                <p:cTn id="237" presetID="22" presetClass="exit" presetSubtype="4" fill="hold" grpId="2" nodeType="clickEffect">
                                  <p:stCondLst>
                                    <p:cond delay="0"/>
                                  </p:stCondLst>
                                  <p:childTnLst>
                                    <p:animEffect transition="out" filter="wipe(down)">
                                      <p:cBhvr>
                                        <p:cTn id="238" dur="500"/>
                                        <p:tgtEl>
                                          <p:spTgt spid="112"/>
                                        </p:tgtEl>
                                      </p:cBhvr>
                                    </p:animEffect>
                                    <p:set>
                                      <p:cBhvr>
                                        <p:cTn id="239" dur="1" fill="hold">
                                          <p:stCondLst>
                                            <p:cond delay="499"/>
                                          </p:stCondLst>
                                        </p:cTn>
                                        <p:tgtEl>
                                          <p:spTgt spid="112"/>
                                        </p:tgtEl>
                                        <p:attrNameLst>
                                          <p:attrName>style.visibility</p:attrName>
                                        </p:attrNameLst>
                                      </p:cBhvr>
                                      <p:to>
                                        <p:strVal val="hidden"/>
                                      </p:to>
                                    </p:set>
                                  </p:childTnLst>
                                </p:cTn>
                              </p:par>
                              <p:par>
                                <p:cTn id="240" presetID="22" presetClass="exit" presetSubtype="8" fill="hold" grpId="2" nodeType="withEffect">
                                  <p:stCondLst>
                                    <p:cond delay="0"/>
                                  </p:stCondLst>
                                  <p:childTnLst>
                                    <p:animEffect transition="out" filter="wipe(left)">
                                      <p:cBhvr>
                                        <p:cTn id="241" dur="500"/>
                                        <p:tgtEl>
                                          <p:spTgt spid="113"/>
                                        </p:tgtEl>
                                      </p:cBhvr>
                                    </p:animEffect>
                                    <p:set>
                                      <p:cBhvr>
                                        <p:cTn id="242" dur="1" fill="hold">
                                          <p:stCondLst>
                                            <p:cond delay="499"/>
                                          </p:stCondLst>
                                        </p:cTn>
                                        <p:tgtEl>
                                          <p:spTgt spid="113"/>
                                        </p:tgtEl>
                                        <p:attrNameLst>
                                          <p:attrName>style.visibility</p:attrName>
                                        </p:attrNameLst>
                                      </p:cBhvr>
                                      <p:to>
                                        <p:strVal val="hidden"/>
                                      </p:to>
                                    </p:set>
                                  </p:childTnLst>
                                </p:cTn>
                              </p:par>
                            </p:childTnLst>
                          </p:cTn>
                        </p:par>
                      </p:childTnLst>
                    </p:cTn>
                  </p:par>
                  <p:par>
                    <p:cTn id="243" fill="hold">
                      <p:stCondLst>
                        <p:cond delay="indefinite"/>
                      </p:stCondLst>
                      <p:childTnLst>
                        <p:par>
                          <p:cTn id="244" fill="hold">
                            <p:stCondLst>
                              <p:cond delay="0"/>
                            </p:stCondLst>
                            <p:childTnLst>
                              <p:par>
                                <p:cTn id="245" presetID="22" presetClass="entr" presetSubtype="1" fill="hold" grpId="0" nodeType="clickEffect">
                                  <p:stCondLst>
                                    <p:cond delay="0"/>
                                  </p:stCondLst>
                                  <p:childTnLst>
                                    <p:set>
                                      <p:cBhvr>
                                        <p:cTn id="246" dur="1" fill="hold">
                                          <p:stCondLst>
                                            <p:cond delay="0"/>
                                          </p:stCondLst>
                                        </p:cTn>
                                        <p:tgtEl>
                                          <p:spTgt spid="117"/>
                                        </p:tgtEl>
                                        <p:attrNameLst>
                                          <p:attrName>style.visibility</p:attrName>
                                        </p:attrNameLst>
                                      </p:cBhvr>
                                      <p:to>
                                        <p:strVal val="visible"/>
                                      </p:to>
                                    </p:set>
                                    <p:animEffect transition="in" filter="wipe(up)">
                                      <p:cBhvr>
                                        <p:cTn id="247" dur="500"/>
                                        <p:tgtEl>
                                          <p:spTgt spid="117"/>
                                        </p:tgtEl>
                                      </p:cBhvr>
                                    </p:animEffect>
                                  </p:childTnLst>
                                </p:cTn>
                              </p:par>
                              <p:par>
                                <p:cTn id="248" presetID="22" presetClass="entr" presetSubtype="2" fill="hold" grpId="0" nodeType="withEffect">
                                  <p:stCondLst>
                                    <p:cond delay="0"/>
                                  </p:stCondLst>
                                  <p:childTnLst>
                                    <p:set>
                                      <p:cBhvr>
                                        <p:cTn id="249" dur="1" fill="hold">
                                          <p:stCondLst>
                                            <p:cond delay="0"/>
                                          </p:stCondLst>
                                        </p:cTn>
                                        <p:tgtEl>
                                          <p:spTgt spid="118"/>
                                        </p:tgtEl>
                                        <p:attrNameLst>
                                          <p:attrName>style.visibility</p:attrName>
                                        </p:attrNameLst>
                                      </p:cBhvr>
                                      <p:to>
                                        <p:strVal val="visible"/>
                                      </p:to>
                                    </p:set>
                                    <p:animEffect transition="in" filter="wipe(right)">
                                      <p:cBhvr>
                                        <p:cTn id="250" dur="500"/>
                                        <p:tgtEl>
                                          <p:spTgt spid="118"/>
                                        </p:tgtEl>
                                      </p:cBhvr>
                                    </p:animEffect>
                                  </p:childTnLst>
                                </p:cTn>
                              </p:par>
                            </p:childTnLst>
                          </p:cTn>
                        </p:par>
                      </p:childTnLst>
                    </p:cTn>
                  </p:par>
                  <p:par>
                    <p:cTn id="251" fill="hold">
                      <p:stCondLst>
                        <p:cond delay="indefinite"/>
                      </p:stCondLst>
                      <p:childTnLst>
                        <p:par>
                          <p:cTn id="252" fill="hold">
                            <p:stCondLst>
                              <p:cond delay="0"/>
                            </p:stCondLst>
                            <p:childTnLst>
                              <p:par>
                                <p:cTn id="253" presetID="22" presetClass="exit" presetSubtype="4" fill="hold" grpId="2" nodeType="clickEffect">
                                  <p:stCondLst>
                                    <p:cond delay="0"/>
                                  </p:stCondLst>
                                  <p:childTnLst>
                                    <p:animEffect transition="out" filter="wipe(down)">
                                      <p:cBhvr>
                                        <p:cTn id="254" dur="500"/>
                                        <p:tgtEl>
                                          <p:spTgt spid="117"/>
                                        </p:tgtEl>
                                      </p:cBhvr>
                                    </p:animEffect>
                                    <p:set>
                                      <p:cBhvr>
                                        <p:cTn id="255" dur="1" fill="hold">
                                          <p:stCondLst>
                                            <p:cond delay="499"/>
                                          </p:stCondLst>
                                        </p:cTn>
                                        <p:tgtEl>
                                          <p:spTgt spid="117"/>
                                        </p:tgtEl>
                                        <p:attrNameLst>
                                          <p:attrName>style.visibility</p:attrName>
                                        </p:attrNameLst>
                                      </p:cBhvr>
                                      <p:to>
                                        <p:strVal val="hidden"/>
                                      </p:to>
                                    </p:set>
                                  </p:childTnLst>
                                </p:cTn>
                              </p:par>
                              <p:par>
                                <p:cTn id="256" presetID="22" presetClass="exit" presetSubtype="8" fill="hold" grpId="2" nodeType="withEffect">
                                  <p:stCondLst>
                                    <p:cond delay="0"/>
                                  </p:stCondLst>
                                  <p:childTnLst>
                                    <p:animEffect transition="out" filter="wipe(left)">
                                      <p:cBhvr>
                                        <p:cTn id="257" dur="500"/>
                                        <p:tgtEl>
                                          <p:spTgt spid="118"/>
                                        </p:tgtEl>
                                      </p:cBhvr>
                                    </p:animEffect>
                                    <p:set>
                                      <p:cBhvr>
                                        <p:cTn id="258" dur="1" fill="hold">
                                          <p:stCondLst>
                                            <p:cond delay="499"/>
                                          </p:stCondLst>
                                        </p:cTn>
                                        <p:tgtEl>
                                          <p:spTgt spid="118"/>
                                        </p:tgtEl>
                                        <p:attrNameLst>
                                          <p:attrName>style.visibility</p:attrName>
                                        </p:attrNameLst>
                                      </p:cBhvr>
                                      <p:to>
                                        <p:strVal val="hidden"/>
                                      </p:to>
                                    </p:set>
                                  </p:childTnLst>
                                </p:cTn>
                              </p:par>
                            </p:childTnLst>
                          </p:cTn>
                        </p:par>
                      </p:childTnLst>
                    </p:cTn>
                  </p:par>
                  <p:par>
                    <p:cTn id="259" fill="hold">
                      <p:stCondLst>
                        <p:cond delay="indefinite"/>
                      </p:stCondLst>
                      <p:childTnLst>
                        <p:par>
                          <p:cTn id="260" fill="hold">
                            <p:stCondLst>
                              <p:cond delay="0"/>
                            </p:stCondLst>
                            <p:childTnLst>
                              <p:par>
                                <p:cTn id="261" presetID="22" presetClass="entr" presetSubtype="1" fill="hold" grpId="0" nodeType="clickEffect">
                                  <p:stCondLst>
                                    <p:cond delay="0"/>
                                  </p:stCondLst>
                                  <p:childTnLst>
                                    <p:set>
                                      <p:cBhvr>
                                        <p:cTn id="262" dur="1" fill="hold">
                                          <p:stCondLst>
                                            <p:cond delay="0"/>
                                          </p:stCondLst>
                                        </p:cTn>
                                        <p:tgtEl>
                                          <p:spTgt spid="119"/>
                                        </p:tgtEl>
                                        <p:attrNameLst>
                                          <p:attrName>style.visibility</p:attrName>
                                        </p:attrNameLst>
                                      </p:cBhvr>
                                      <p:to>
                                        <p:strVal val="visible"/>
                                      </p:to>
                                    </p:set>
                                    <p:animEffect transition="in" filter="wipe(up)">
                                      <p:cBhvr>
                                        <p:cTn id="263" dur="500"/>
                                        <p:tgtEl>
                                          <p:spTgt spid="119"/>
                                        </p:tgtEl>
                                      </p:cBhvr>
                                    </p:animEffect>
                                  </p:childTnLst>
                                </p:cTn>
                              </p:par>
                              <p:par>
                                <p:cTn id="264" presetID="22" presetClass="entr" presetSubtype="2" fill="hold" grpId="0" nodeType="withEffect">
                                  <p:stCondLst>
                                    <p:cond delay="0"/>
                                  </p:stCondLst>
                                  <p:childTnLst>
                                    <p:set>
                                      <p:cBhvr>
                                        <p:cTn id="265" dur="1" fill="hold">
                                          <p:stCondLst>
                                            <p:cond delay="0"/>
                                          </p:stCondLst>
                                        </p:cTn>
                                        <p:tgtEl>
                                          <p:spTgt spid="120"/>
                                        </p:tgtEl>
                                        <p:attrNameLst>
                                          <p:attrName>style.visibility</p:attrName>
                                        </p:attrNameLst>
                                      </p:cBhvr>
                                      <p:to>
                                        <p:strVal val="visible"/>
                                      </p:to>
                                    </p:set>
                                    <p:animEffect transition="in" filter="wipe(right)">
                                      <p:cBhvr>
                                        <p:cTn id="266" dur="500"/>
                                        <p:tgtEl>
                                          <p:spTgt spid="120"/>
                                        </p:tgtEl>
                                      </p:cBhvr>
                                    </p:animEffect>
                                  </p:childTnLst>
                                </p:cTn>
                              </p:par>
                            </p:childTnLst>
                          </p:cTn>
                        </p:par>
                      </p:childTnLst>
                    </p:cTn>
                  </p:par>
                  <p:par>
                    <p:cTn id="267" fill="hold">
                      <p:stCondLst>
                        <p:cond delay="indefinite"/>
                      </p:stCondLst>
                      <p:childTnLst>
                        <p:par>
                          <p:cTn id="268" fill="hold">
                            <p:stCondLst>
                              <p:cond delay="0"/>
                            </p:stCondLst>
                            <p:childTnLst>
                              <p:par>
                                <p:cTn id="269" presetID="22" presetClass="exit" presetSubtype="4" fill="hold" grpId="2" nodeType="clickEffect">
                                  <p:stCondLst>
                                    <p:cond delay="0"/>
                                  </p:stCondLst>
                                  <p:childTnLst>
                                    <p:animEffect transition="out" filter="wipe(down)">
                                      <p:cBhvr>
                                        <p:cTn id="270" dur="500"/>
                                        <p:tgtEl>
                                          <p:spTgt spid="119"/>
                                        </p:tgtEl>
                                      </p:cBhvr>
                                    </p:animEffect>
                                    <p:set>
                                      <p:cBhvr>
                                        <p:cTn id="271" dur="1" fill="hold">
                                          <p:stCondLst>
                                            <p:cond delay="499"/>
                                          </p:stCondLst>
                                        </p:cTn>
                                        <p:tgtEl>
                                          <p:spTgt spid="119"/>
                                        </p:tgtEl>
                                        <p:attrNameLst>
                                          <p:attrName>style.visibility</p:attrName>
                                        </p:attrNameLst>
                                      </p:cBhvr>
                                      <p:to>
                                        <p:strVal val="hidden"/>
                                      </p:to>
                                    </p:set>
                                  </p:childTnLst>
                                </p:cTn>
                              </p:par>
                              <p:par>
                                <p:cTn id="272" presetID="22" presetClass="exit" presetSubtype="8" fill="hold" grpId="2" nodeType="withEffect">
                                  <p:stCondLst>
                                    <p:cond delay="0"/>
                                  </p:stCondLst>
                                  <p:childTnLst>
                                    <p:animEffect transition="out" filter="wipe(left)">
                                      <p:cBhvr>
                                        <p:cTn id="273" dur="500"/>
                                        <p:tgtEl>
                                          <p:spTgt spid="120"/>
                                        </p:tgtEl>
                                      </p:cBhvr>
                                    </p:animEffect>
                                    <p:set>
                                      <p:cBhvr>
                                        <p:cTn id="274" dur="1" fill="hold">
                                          <p:stCondLst>
                                            <p:cond delay="499"/>
                                          </p:stCondLst>
                                        </p:cTn>
                                        <p:tgtEl>
                                          <p:spTgt spid="120"/>
                                        </p:tgtEl>
                                        <p:attrNameLst>
                                          <p:attrName>style.visibility</p:attrName>
                                        </p:attrNameLst>
                                      </p:cBhvr>
                                      <p:to>
                                        <p:strVal val="hidden"/>
                                      </p:to>
                                    </p:set>
                                  </p:childTnLst>
                                </p:cTn>
                              </p:par>
                            </p:childTnLst>
                          </p:cTn>
                        </p:par>
                      </p:childTnLst>
                    </p:cTn>
                  </p:par>
                  <p:par>
                    <p:cTn id="275" fill="hold">
                      <p:stCondLst>
                        <p:cond delay="indefinite"/>
                      </p:stCondLst>
                      <p:childTnLst>
                        <p:par>
                          <p:cTn id="276" fill="hold">
                            <p:stCondLst>
                              <p:cond delay="0"/>
                            </p:stCondLst>
                            <p:childTnLst>
                              <p:par>
                                <p:cTn id="277" presetID="22" presetClass="entr" presetSubtype="1" fill="hold" grpId="0" nodeType="clickEffect">
                                  <p:stCondLst>
                                    <p:cond delay="0"/>
                                  </p:stCondLst>
                                  <p:childTnLst>
                                    <p:set>
                                      <p:cBhvr>
                                        <p:cTn id="278" dur="1" fill="hold">
                                          <p:stCondLst>
                                            <p:cond delay="0"/>
                                          </p:stCondLst>
                                        </p:cTn>
                                        <p:tgtEl>
                                          <p:spTgt spid="121"/>
                                        </p:tgtEl>
                                        <p:attrNameLst>
                                          <p:attrName>style.visibility</p:attrName>
                                        </p:attrNameLst>
                                      </p:cBhvr>
                                      <p:to>
                                        <p:strVal val="visible"/>
                                      </p:to>
                                    </p:set>
                                    <p:animEffect transition="in" filter="wipe(up)">
                                      <p:cBhvr>
                                        <p:cTn id="279" dur="500"/>
                                        <p:tgtEl>
                                          <p:spTgt spid="121"/>
                                        </p:tgtEl>
                                      </p:cBhvr>
                                    </p:animEffect>
                                  </p:childTnLst>
                                </p:cTn>
                              </p:par>
                              <p:par>
                                <p:cTn id="280" presetID="22" presetClass="entr" presetSubtype="2" fill="hold" grpId="0" nodeType="withEffect">
                                  <p:stCondLst>
                                    <p:cond delay="0"/>
                                  </p:stCondLst>
                                  <p:childTnLst>
                                    <p:set>
                                      <p:cBhvr>
                                        <p:cTn id="281" dur="1" fill="hold">
                                          <p:stCondLst>
                                            <p:cond delay="0"/>
                                          </p:stCondLst>
                                        </p:cTn>
                                        <p:tgtEl>
                                          <p:spTgt spid="122"/>
                                        </p:tgtEl>
                                        <p:attrNameLst>
                                          <p:attrName>style.visibility</p:attrName>
                                        </p:attrNameLst>
                                      </p:cBhvr>
                                      <p:to>
                                        <p:strVal val="visible"/>
                                      </p:to>
                                    </p:set>
                                    <p:animEffect transition="in" filter="wipe(right)">
                                      <p:cBhvr>
                                        <p:cTn id="282" dur="500"/>
                                        <p:tgtEl>
                                          <p:spTgt spid="122"/>
                                        </p:tgtEl>
                                      </p:cBhvr>
                                    </p:animEffect>
                                  </p:childTnLst>
                                </p:cTn>
                              </p:par>
                            </p:childTnLst>
                          </p:cTn>
                        </p:par>
                      </p:childTnLst>
                    </p:cTn>
                  </p:par>
                  <p:par>
                    <p:cTn id="283" fill="hold">
                      <p:stCondLst>
                        <p:cond delay="indefinite"/>
                      </p:stCondLst>
                      <p:childTnLst>
                        <p:par>
                          <p:cTn id="284" fill="hold">
                            <p:stCondLst>
                              <p:cond delay="0"/>
                            </p:stCondLst>
                            <p:childTnLst>
                              <p:par>
                                <p:cTn id="285" presetID="22" presetClass="exit" presetSubtype="4" fill="hold" grpId="2" nodeType="clickEffect">
                                  <p:stCondLst>
                                    <p:cond delay="0"/>
                                  </p:stCondLst>
                                  <p:childTnLst>
                                    <p:animEffect transition="out" filter="wipe(down)">
                                      <p:cBhvr>
                                        <p:cTn id="286" dur="500"/>
                                        <p:tgtEl>
                                          <p:spTgt spid="121"/>
                                        </p:tgtEl>
                                      </p:cBhvr>
                                    </p:animEffect>
                                    <p:set>
                                      <p:cBhvr>
                                        <p:cTn id="287" dur="1" fill="hold">
                                          <p:stCondLst>
                                            <p:cond delay="499"/>
                                          </p:stCondLst>
                                        </p:cTn>
                                        <p:tgtEl>
                                          <p:spTgt spid="121"/>
                                        </p:tgtEl>
                                        <p:attrNameLst>
                                          <p:attrName>style.visibility</p:attrName>
                                        </p:attrNameLst>
                                      </p:cBhvr>
                                      <p:to>
                                        <p:strVal val="hidden"/>
                                      </p:to>
                                    </p:set>
                                  </p:childTnLst>
                                </p:cTn>
                              </p:par>
                              <p:par>
                                <p:cTn id="288" presetID="22" presetClass="exit" presetSubtype="8" fill="hold" grpId="2" nodeType="withEffect">
                                  <p:stCondLst>
                                    <p:cond delay="0"/>
                                  </p:stCondLst>
                                  <p:childTnLst>
                                    <p:animEffect transition="out" filter="wipe(left)">
                                      <p:cBhvr>
                                        <p:cTn id="289" dur="500"/>
                                        <p:tgtEl>
                                          <p:spTgt spid="122"/>
                                        </p:tgtEl>
                                      </p:cBhvr>
                                    </p:animEffect>
                                    <p:set>
                                      <p:cBhvr>
                                        <p:cTn id="290" dur="1" fill="hold">
                                          <p:stCondLst>
                                            <p:cond delay="499"/>
                                          </p:stCondLst>
                                        </p:cTn>
                                        <p:tgtEl>
                                          <p:spTgt spid="122"/>
                                        </p:tgtEl>
                                        <p:attrNameLst>
                                          <p:attrName>style.visibility</p:attrName>
                                        </p:attrNameLst>
                                      </p:cBhvr>
                                      <p:to>
                                        <p:strVal val="hidden"/>
                                      </p:to>
                                    </p:set>
                                  </p:childTnLst>
                                </p:cTn>
                              </p:par>
                            </p:childTnLst>
                          </p:cTn>
                        </p:par>
                      </p:childTnLst>
                    </p:cTn>
                  </p:par>
                  <p:par>
                    <p:cTn id="291" fill="hold">
                      <p:stCondLst>
                        <p:cond delay="indefinite"/>
                      </p:stCondLst>
                      <p:childTnLst>
                        <p:par>
                          <p:cTn id="292" fill="hold">
                            <p:stCondLst>
                              <p:cond delay="0"/>
                            </p:stCondLst>
                            <p:childTnLst>
                              <p:par>
                                <p:cTn id="293" presetID="22" presetClass="entr" presetSubtype="1" fill="hold" grpId="0" nodeType="clickEffect">
                                  <p:stCondLst>
                                    <p:cond delay="0"/>
                                  </p:stCondLst>
                                  <p:childTnLst>
                                    <p:set>
                                      <p:cBhvr>
                                        <p:cTn id="294" dur="1" fill="hold">
                                          <p:stCondLst>
                                            <p:cond delay="0"/>
                                          </p:stCondLst>
                                        </p:cTn>
                                        <p:tgtEl>
                                          <p:spTgt spid="123"/>
                                        </p:tgtEl>
                                        <p:attrNameLst>
                                          <p:attrName>style.visibility</p:attrName>
                                        </p:attrNameLst>
                                      </p:cBhvr>
                                      <p:to>
                                        <p:strVal val="visible"/>
                                      </p:to>
                                    </p:set>
                                    <p:animEffect transition="in" filter="wipe(up)">
                                      <p:cBhvr>
                                        <p:cTn id="295" dur="500"/>
                                        <p:tgtEl>
                                          <p:spTgt spid="123"/>
                                        </p:tgtEl>
                                      </p:cBhvr>
                                    </p:animEffect>
                                  </p:childTnLst>
                                </p:cTn>
                              </p:par>
                              <p:par>
                                <p:cTn id="296" presetID="22" presetClass="entr" presetSubtype="2" fill="hold" grpId="0" nodeType="withEffect">
                                  <p:stCondLst>
                                    <p:cond delay="0"/>
                                  </p:stCondLst>
                                  <p:childTnLst>
                                    <p:set>
                                      <p:cBhvr>
                                        <p:cTn id="297" dur="1" fill="hold">
                                          <p:stCondLst>
                                            <p:cond delay="0"/>
                                          </p:stCondLst>
                                        </p:cTn>
                                        <p:tgtEl>
                                          <p:spTgt spid="124"/>
                                        </p:tgtEl>
                                        <p:attrNameLst>
                                          <p:attrName>style.visibility</p:attrName>
                                        </p:attrNameLst>
                                      </p:cBhvr>
                                      <p:to>
                                        <p:strVal val="visible"/>
                                      </p:to>
                                    </p:set>
                                    <p:animEffect transition="in" filter="wipe(right)">
                                      <p:cBhvr>
                                        <p:cTn id="298" dur="500"/>
                                        <p:tgtEl>
                                          <p:spTgt spid="124"/>
                                        </p:tgtEl>
                                      </p:cBhvr>
                                    </p:animEffect>
                                  </p:childTnLst>
                                </p:cTn>
                              </p:par>
                            </p:childTnLst>
                          </p:cTn>
                        </p:par>
                      </p:childTnLst>
                    </p:cTn>
                  </p:par>
                  <p:par>
                    <p:cTn id="299" fill="hold">
                      <p:stCondLst>
                        <p:cond delay="indefinite"/>
                      </p:stCondLst>
                      <p:childTnLst>
                        <p:par>
                          <p:cTn id="300" fill="hold">
                            <p:stCondLst>
                              <p:cond delay="0"/>
                            </p:stCondLst>
                            <p:childTnLst>
                              <p:par>
                                <p:cTn id="301" presetID="22" presetClass="exit" presetSubtype="4" fill="hold" grpId="2" nodeType="clickEffect">
                                  <p:stCondLst>
                                    <p:cond delay="0"/>
                                  </p:stCondLst>
                                  <p:childTnLst>
                                    <p:animEffect transition="out" filter="wipe(down)">
                                      <p:cBhvr>
                                        <p:cTn id="302" dur="500"/>
                                        <p:tgtEl>
                                          <p:spTgt spid="123"/>
                                        </p:tgtEl>
                                      </p:cBhvr>
                                    </p:animEffect>
                                    <p:set>
                                      <p:cBhvr>
                                        <p:cTn id="303" dur="1" fill="hold">
                                          <p:stCondLst>
                                            <p:cond delay="499"/>
                                          </p:stCondLst>
                                        </p:cTn>
                                        <p:tgtEl>
                                          <p:spTgt spid="123"/>
                                        </p:tgtEl>
                                        <p:attrNameLst>
                                          <p:attrName>style.visibility</p:attrName>
                                        </p:attrNameLst>
                                      </p:cBhvr>
                                      <p:to>
                                        <p:strVal val="hidden"/>
                                      </p:to>
                                    </p:set>
                                  </p:childTnLst>
                                </p:cTn>
                              </p:par>
                              <p:par>
                                <p:cTn id="304" presetID="22" presetClass="exit" presetSubtype="8" fill="hold" grpId="2" nodeType="withEffect">
                                  <p:stCondLst>
                                    <p:cond delay="0"/>
                                  </p:stCondLst>
                                  <p:childTnLst>
                                    <p:animEffect transition="out" filter="wipe(left)">
                                      <p:cBhvr>
                                        <p:cTn id="305" dur="500"/>
                                        <p:tgtEl>
                                          <p:spTgt spid="124"/>
                                        </p:tgtEl>
                                      </p:cBhvr>
                                    </p:animEffect>
                                    <p:set>
                                      <p:cBhvr>
                                        <p:cTn id="306" dur="1" fill="hold">
                                          <p:stCondLst>
                                            <p:cond delay="499"/>
                                          </p:stCondLst>
                                        </p:cTn>
                                        <p:tgtEl>
                                          <p:spTgt spid="124"/>
                                        </p:tgtEl>
                                        <p:attrNameLst>
                                          <p:attrName>style.visibility</p:attrName>
                                        </p:attrNameLst>
                                      </p:cBhvr>
                                      <p:to>
                                        <p:strVal val="hidden"/>
                                      </p:to>
                                    </p:set>
                                  </p:childTnLst>
                                </p:cTn>
                              </p:par>
                            </p:childTnLst>
                          </p:cTn>
                        </p:par>
                      </p:childTnLst>
                    </p:cTn>
                  </p:par>
                  <p:par>
                    <p:cTn id="307" fill="hold">
                      <p:stCondLst>
                        <p:cond delay="indefinite"/>
                      </p:stCondLst>
                      <p:childTnLst>
                        <p:par>
                          <p:cTn id="308" fill="hold">
                            <p:stCondLst>
                              <p:cond delay="0"/>
                            </p:stCondLst>
                            <p:childTnLst>
                              <p:par>
                                <p:cTn id="309" presetID="22" presetClass="entr" presetSubtype="1" fill="hold" grpId="0" nodeType="clickEffect">
                                  <p:stCondLst>
                                    <p:cond delay="0"/>
                                  </p:stCondLst>
                                  <p:childTnLst>
                                    <p:set>
                                      <p:cBhvr>
                                        <p:cTn id="310" dur="1" fill="hold">
                                          <p:stCondLst>
                                            <p:cond delay="0"/>
                                          </p:stCondLst>
                                        </p:cTn>
                                        <p:tgtEl>
                                          <p:spTgt spid="125"/>
                                        </p:tgtEl>
                                        <p:attrNameLst>
                                          <p:attrName>style.visibility</p:attrName>
                                        </p:attrNameLst>
                                      </p:cBhvr>
                                      <p:to>
                                        <p:strVal val="visible"/>
                                      </p:to>
                                    </p:set>
                                    <p:animEffect transition="in" filter="wipe(up)">
                                      <p:cBhvr>
                                        <p:cTn id="311" dur="500"/>
                                        <p:tgtEl>
                                          <p:spTgt spid="125"/>
                                        </p:tgtEl>
                                      </p:cBhvr>
                                    </p:animEffect>
                                  </p:childTnLst>
                                </p:cTn>
                              </p:par>
                              <p:par>
                                <p:cTn id="312" presetID="22" presetClass="entr" presetSubtype="2" fill="hold" grpId="0" nodeType="withEffect">
                                  <p:stCondLst>
                                    <p:cond delay="0"/>
                                  </p:stCondLst>
                                  <p:childTnLst>
                                    <p:set>
                                      <p:cBhvr>
                                        <p:cTn id="313" dur="1" fill="hold">
                                          <p:stCondLst>
                                            <p:cond delay="0"/>
                                          </p:stCondLst>
                                        </p:cTn>
                                        <p:tgtEl>
                                          <p:spTgt spid="126"/>
                                        </p:tgtEl>
                                        <p:attrNameLst>
                                          <p:attrName>style.visibility</p:attrName>
                                        </p:attrNameLst>
                                      </p:cBhvr>
                                      <p:to>
                                        <p:strVal val="visible"/>
                                      </p:to>
                                    </p:set>
                                    <p:animEffect transition="in" filter="wipe(right)">
                                      <p:cBhvr>
                                        <p:cTn id="314" dur="500"/>
                                        <p:tgtEl>
                                          <p:spTgt spid="126"/>
                                        </p:tgtEl>
                                      </p:cBhvr>
                                    </p:animEffect>
                                  </p:childTnLst>
                                </p:cTn>
                              </p:par>
                            </p:childTnLst>
                          </p:cTn>
                        </p:par>
                      </p:childTnLst>
                    </p:cTn>
                  </p:par>
                  <p:par>
                    <p:cTn id="315" fill="hold">
                      <p:stCondLst>
                        <p:cond delay="indefinite"/>
                      </p:stCondLst>
                      <p:childTnLst>
                        <p:par>
                          <p:cTn id="316" fill="hold">
                            <p:stCondLst>
                              <p:cond delay="0"/>
                            </p:stCondLst>
                            <p:childTnLst>
                              <p:par>
                                <p:cTn id="317" presetID="22" presetClass="exit" presetSubtype="4" fill="hold" grpId="2" nodeType="clickEffect">
                                  <p:stCondLst>
                                    <p:cond delay="0"/>
                                  </p:stCondLst>
                                  <p:childTnLst>
                                    <p:animEffect transition="out" filter="wipe(down)">
                                      <p:cBhvr>
                                        <p:cTn id="318" dur="500"/>
                                        <p:tgtEl>
                                          <p:spTgt spid="125"/>
                                        </p:tgtEl>
                                      </p:cBhvr>
                                    </p:animEffect>
                                    <p:set>
                                      <p:cBhvr>
                                        <p:cTn id="319" dur="1" fill="hold">
                                          <p:stCondLst>
                                            <p:cond delay="499"/>
                                          </p:stCondLst>
                                        </p:cTn>
                                        <p:tgtEl>
                                          <p:spTgt spid="125"/>
                                        </p:tgtEl>
                                        <p:attrNameLst>
                                          <p:attrName>style.visibility</p:attrName>
                                        </p:attrNameLst>
                                      </p:cBhvr>
                                      <p:to>
                                        <p:strVal val="hidden"/>
                                      </p:to>
                                    </p:set>
                                  </p:childTnLst>
                                </p:cTn>
                              </p:par>
                              <p:par>
                                <p:cTn id="320" presetID="22" presetClass="exit" presetSubtype="8" fill="hold" grpId="2" nodeType="withEffect">
                                  <p:stCondLst>
                                    <p:cond delay="0"/>
                                  </p:stCondLst>
                                  <p:childTnLst>
                                    <p:animEffect transition="out" filter="wipe(left)">
                                      <p:cBhvr>
                                        <p:cTn id="321" dur="500"/>
                                        <p:tgtEl>
                                          <p:spTgt spid="126"/>
                                        </p:tgtEl>
                                      </p:cBhvr>
                                    </p:animEffect>
                                    <p:set>
                                      <p:cBhvr>
                                        <p:cTn id="322" dur="1" fill="hold">
                                          <p:stCondLst>
                                            <p:cond delay="499"/>
                                          </p:stCondLst>
                                        </p:cTn>
                                        <p:tgtEl>
                                          <p:spTgt spid="12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bldLvl="0" animBg="1"/>
      <p:bldP spid="72" grpId="1" animBg="1"/>
      <p:bldP spid="72" grpId="2" bldLvl="0" animBg="1"/>
      <p:bldP spid="82" grpId="0" bldLvl="0" animBg="1"/>
      <p:bldP spid="82" grpId="1" animBg="1"/>
      <p:bldP spid="82" grpId="2" bldLvl="0" animBg="1"/>
      <p:bldP spid="84" grpId="0" bldLvl="0" animBg="1"/>
      <p:bldP spid="84" grpId="1" animBg="1"/>
      <p:bldP spid="84" grpId="2" bldLvl="0" animBg="1"/>
      <p:bldP spid="85" grpId="0" bldLvl="0" animBg="1"/>
      <p:bldP spid="85" grpId="1" animBg="1"/>
      <p:bldP spid="85" grpId="2" bldLvl="0" animBg="1"/>
      <p:bldP spid="86" grpId="0" bldLvl="0" animBg="1"/>
      <p:bldP spid="86" grpId="1" animBg="1"/>
      <p:bldP spid="86" grpId="2" bldLvl="0" animBg="1"/>
      <p:bldP spid="87" grpId="0" bldLvl="0" animBg="1"/>
      <p:bldP spid="87" grpId="1" animBg="1"/>
      <p:bldP spid="87" grpId="2" bldLvl="0" animBg="1"/>
      <p:bldP spid="88" grpId="0" bldLvl="0" animBg="1"/>
      <p:bldP spid="88" grpId="1" animBg="1"/>
      <p:bldP spid="88" grpId="2" bldLvl="0" animBg="1"/>
      <p:bldP spid="89" grpId="0" bldLvl="0" animBg="1"/>
      <p:bldP spid="89" grpId="1" animBg="1"/>
      <p:bldP spid="89" grpId="2" bldLvl="0" animBg="1"/>
      <p:bldP spid="90" grpId="0" bldLvl="0" animBg="1"/>
      <p:bldP spid="90" grpId="1" animBg="1"/>
      <p:bldP spid="90" grpId="2" bldLvl="0" animBg="1"/>
      <p:bldP spid="91" grpId="0" bldLvl="0" animBg="1"/>
      <p:bldP spid="91" grpId="1" animBg="1"/>
      <p:bldP spid="91" grpId="2" bldLvl="0" animBg="1"/>
      <p:bldP spid="93" grpId="0" bldLvl="0" animBg="1"/>
      <p:bldP spid="93" grpId="1" animBg="1"/>
      <p:bldP spid="93" grpId="2" bldLvl="0" animBg="1"/>
      <p:bldP spid="94" grpId="0" bldLvl="0" animBg="1"/>
      <p:bldP spid="94" grpId="1" animBg="1"/>
      <p:bldP spid="94" grpId="2" bldLvl="0" animBg="1"/>
      <p:bldP spid="95" grpId="0" bldLvl="0" animBg="1"/>
      <p:bldP spid="95" grpId="1" animBg="1"/>
      <p:bldP spid="95" grpId="2" bldLvl="0" animBg="1"/>
      <p:bldP spid="96" grpId="0" bldLvl="0" animBg="1"/>
      <p:bldP spid="96" grpId="1" animBg="1"/>
      <p:bldP spid="96" grpId="2" bldLvl="0" animBg="1"/>
      <p:bldP spid="97" grpId="0" bldLvl="0" animBg="1"/>
      <p:bldP spid="97" grpId="1" animBg="1"/>
      <p:bldP spid="97" grpId="2" bldLvl="0" animBg="1"/>
      <p:bldP spid="98" grpId="0" bldLvl="0" animBg="1"/>
      <p:bldP spid="98" grpId="1" animBg="1"/>
      <p:bldP spid="98" grpId="2" bldLvl="0" animBg="1"/>
      <p:bldP spid="99" grpId="0" bldLvl="0" animBg="1"/>
      <p:bldP spid="99" grpId="1" animBg="1"/>
      <p:bldP spid="99" grpId="2" bldLvl="0" animBg="1"/>
      <p:bldP spid="100" grpId="0" bldLvl="0" animBg="1"/>
      <p:bldP spid="100" grpId="1" animBg="1"/>
      <p:bldP spid="100" grpId="2" bldLvl="0" animBg="1"/>
      <p:bldP spid="102" grpId="0" bldLvl="0" animBg="1"/>
      <p:bldP spid="102" grpId="1" animBg="1"/>
      <p:bldP spid="102" grpId="2" bldLvl="0" animBg="1"/>
      <p:bldP spid="103" grpId="0" bldLvl="0" animBg="1"/>
      <p:bldP spid="103" grpId="1" animBg="1"/>
      <p:bldP spid="103" grpId="2" bldLvl="0" animBg="1"/>
      <p:bldP spid="104" grpId="0" bldLvl="0" animBg="1"/>
      <p:bldP spid="104" grpId="1" animBg="1"/>
      <p:bldP spid="104" grpId="2" bldLvl="0" animBg="1"/>
      <p:bldP spid="105" grpId="0" bldLvl="0" animBg="1"/>
      <p:bldP spid="105" grpId="1" animBg="1"/>
      <p:bldP spid="105" grpId="2" bldLvl="0" animBg="1"/>
      <p:bldP spid="106" grpId="0" bldLvl="0" animBg="1"/>
      <p:bldP spid="106" grpId="1" animBg="1"/>
      <p:bldP spid="106" grpId="2" bldLvl="0" animBg="1"/>
      <p:bldP spid="107" grpId="0" bldLvl="0" animBg="1"/>
      <p:bldP spid="107" grpId="1" animBg="1"/>
      <p:bldP spid="107" grpId="2" bldLvl="0" animBg="1"/>
      <p:bldP spid="108" grpId="0" bldLvl="0" animBg="1"/>
      <p:bldP spid="108" grpId="1" animBg="1"/>
      <p:bldP spid="108" grpId="2" bldLvl="0" animBg="1"/>
      <p:bldP spid="109" grpId="0" bldLvl="0" animBg="1"/>
      <p:bldP spid="109" grpId="1" animBg="1"/>
      <p:bldP spid="109" grpId="2" bldLvl="0" animBg="1"/>
      <p:bldP spid="110" grpId="0" bldLvl="0" animBg="1"/>
      <p:bldP spid="110" grpId="1" animBg="1"/>
      <p:bldP spid="110" grpId="2" bldLvl="0" animBg="1"/>
      <p:bldP spid="111" grpId="0" bldLvl="0" animBg="1"/>
      <p:bldP spid="111" grpId="1" animBg="1"/>
      <p:bldP spid="111" grpId="2" bldLvl="0" animBg="1"/>
      <p:bldP spid="112" grpId="0" bldLvl="0" animBg="1"/>
      <p:bldP spid="112" grpId="1" animBg="1"/>
      <p:bldP spid="112" grpId="2" bldLvl="0" animBg="1"/>
      <p:bldP spid="113" grpId="0" bldLvl="0" animBg="1"/>
      <p:bldP spid="113" grpId="1" animBg="1"/>
      <p:bldP spid="113" grpId="2" bldLvl="0" animBg="1"/>
      <p:bldP spid="117" grpId="0" bldLvl="0" animBg="1"/>
      <p:bldP spid="117" grpId="1" animBg="1"/>
      <p:bldP spid="117" grpId="2" bldLvl="0" animBg="1"/>
      <p:bldP spid="118" grpId="0" bldLvl="0" animBg="1"/>
      <p:bldP spid="118" grpId="1" animBg="1"/>
      <p:bldP spid="118" grpId="2" bldLvl="0" animBg="1"/>
      <p:bldP spid="119" grpId="0" bldLvl="0" animBg="1"/>
      <p:bldP spid="119" grpId="1" animBg="1"/>
      <p:bldP spid="119" grpId="2" bldLvl="0" animBg="1"/>
      <p:bldP spid="120" grpId="0" bldLvl="0" animBg="1"/>
      <p:bldP spid="120" grpId="1" animBg="1"/>
      <p:bldP spid="120" grpId="2" bldLvl="0" animBg="1"/>
      <p:bldP spid="121" grpId="0" bldLvl="0" animBg="1"/>
      <p:bldP spid="121" grpId="1" animBg="1"/>
      <p:bldP spid="121" grpId="2" bldLvl="0" animBg="1"/>
      <p:bldP spid="122" grpId="0" bldLvl="0" animBg="1"/>
      <p:bldP spid="122" grpId="1" animBg="1"/>
      <p:bldP spid="122" grpId="2" bldLvl="0" animBg="1"/>
      <p:bldP spid="123" grpId="0" bldLvl="0" animBg="1"/>
      <p:bldP spid="123" grpId="1" animBg="1"/>
      <p:bldP spid="123" grpId="2" bldLvl="0" animBg="1"/>
      <p:bldP spid="124" grpId="0" bldLvl="0" animBg="1"/>
      <p:bldP spid="124" grpId="1" animBg="1"/>
      <p:bldP spid="124" grpId="2" bldLvl="0" animBg="1"/>
      <p:bldP spid="125" grpId="0" bldLvl="0" animBg="1"/>
      <p:bldP spid="125" grpId="1" animBg="1"/>
      <p:bldP spid="125" grpId="2" bldLvl="0" animBg="1"/>
      <p:bldP spid="126" grpId="0" bldLvl="0" animBg="1"/>
      <p:bldP spid="126" grpId="1" animBg="1"/>
      <p:bldP spid="126" grpId="2" bldLvl="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内容占位符 9"/>
          <p:cNvSpPr>
            <a:spLocks noGrp="1"/>
          </p:cNvSpPr>
          <p:nvPr>
            <p:custDataLst>
              <p:tags r:id="rId1"/>
            </p:custDataLst>
          </p:nvPr>
        </p:nvSpPr>
        <p:spPr>
          <a:xfrm>
            <a:off x="975360" y="318770"/>
            <a:ext cx="10400030" cy="44196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600" b="1" kern="1200">
                <a:solidFill>
                  <a:srgbClr val="A728BE"/>
                </a:solidFill>
                <a:latin typeface="Arial" panose="020B0604020202020204" pitchFamily="34" charset="0"/>
                <a:ea typeface="Microsoft YaHei" panose="020B0503020204020204" pitchFamily="34" charset="-122"/>
                <a:cs typeface="+mn-ea"/>
              </a:defRPr>
            </a:lvl1pPr>
            <a:lvl2pPr marL="457200" indent="0" algn="l" defTabSz="914400" rtl="0" eaLnBrk="1" latinLnBrk="0" hangingPunct="1">
              <a:lnSpc>
                <a:spcPct val="90000"/>
              </a:lnSpc>
              <a:spcBef>
                <a:spcPts val="500"/>
              </a:spcBef>
              <a:buFont typeface="Arial" panose="020B0604020202020204" pitchFamily="34" charset="0"/>
              <a:buNone/>
              <a:defRPr sz="2400" b="1" kern="1200">
                <a:solidFill>
                  <a:srgbClr val="005CA2"/>
                </a:solidFill>
                <a:latin typeface="Microsoft YaHei" panose="020B0503020204020204" pitchFamily="34" charset="-122"/>
                <a:ea typeface="Microsoft YaHei" panose="020B0503020204020204" pitchFamily="34" charset="-122"/>
                <a:cs typeface="+mn-ea"/>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ysClr val="windowText" lastClr="000000"/>
                </a:solidFill>
                <a:latin typeface="Segoe UI" panose="020B0502040204020203"/>
                <a:ea typeface="微软雅黑 Light" panose="020B0502040204020203" charset="-122"/>
                <a:cs typeface="+mn-ea"/>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3600" b="1" i="0" u="none" strike="noStrike" kern="1200" cap="none" spc="0" normalizeH="0" baseline="0" noProof="0" dirty="0">
                <a:ln>
                  <a:noFill/>
                </a:ln>
                <a:solidFill>
                  <a:srgbClr val="D1202F"/>
                </a:solidFill>
                <a:effectLst/>
                <a:uLnTx/>
                <a:uFillTx/>
                <a:latin typeface="Arial" panose="020B0604020202020204" pitchFamily="34" charset="0"/>
                <a:ea typeface="Microsoft YaHei" panose="020B0503020204020204" pitchFamily="34" charset="-122"/>
              </a:rPr>
              <a:t>PE</a:t>
            </a:r>
            <a:endParaRPr kumimoji="0" lang="en-US" altLang="zh-CN" sz="3600" b="1" i="0" u="none" strike="noStrike" kern="1200" cap="none" spc="0" normalizeH="0" baseline="0" noProof="0" dirty="0">
              <a:ln>
                <a:noFill/>
              </a:ln>
              <a:solidFill>
                <a:srgbClr val="D1202F"/>
              </a:solidFill>
              <a:effectLst/>
              <a:uLnTx/>
              <a:uFillTx/>
              <a:latin typeface="Arial" panose="020B0604020202020204" pitchFamily="34" charset="0"/>
              <a:ea typeface="Microsoft YaHei" panose="020B0503020204020204" pitchFamily="34" charset="-122"/>
            </a:endParaRPr>
          </a:p>
        </p:txBody>
      </p:sp>
      <p:pic>
        <p:nvPicPr>
          <p:cNvPr id="9" name="Picture 8"/>
          <p:cNvPicPr>
            <a:picLocks noChangeAspect="1"/>
          </p:cNvPicPr>
          <p:nvPr>
            <p:custDataLst>
              <p:tags r:id="rId2"/>
            </p:custDataLst>
          </p:nvPr>
        </p:nvPicPr>
        <p:blipFill>
          <a:blip r:embed="rId3"/>
          <a:srcRect l="9651" t="2324" r="9168" b="833"/>
          <a:stretch>
            <a:fillRect/>
          </a:stretch>
        </p:blipFill>
        <p:spPr>
          <a:xfrm>
            <a:off x="4236720" y="213360"/>
            <a:ext cx="3718560" cy="6430645"/>
          </a:xfrm>
          <a:prstGeom prst="rect">
            <a:avLst/>
          </a:prstGeom>
        </p:spPr>
      </p:pic>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p:cNvPicPr>
            <a:picLocks noChangeAspect="1"/>
          </p:cNvPicPr>
          <p:nvPr>
            <p:custDataLst>
              <p:tags r:id="rId1"/>
            </p:custDataLst>
          </p:nvPr>
        </p:nvPicPr>
        <p:blipFill>
          <a:blip r:embed="rId2"/>
          <a:srcRect r="21881" b="4004"/>
          <a:stretch>
            <a:fillRect/>
          </a:stretch>
        </p:blipFill>
        <p:spPr>
          <a:xfrm>
            <a:off x="2012950" y="144145"/>
            <a:ext cx="4449632" cy="6552000"/>
          </a:xfrm>
          <a:prstGeom prst="rect">
            <a:avLst/>
          </a:prstGeom>
        </p:spPr>
      </p:pic>
      <p:sp>
        <p:nvSpPr>
          <p:cNvPr id="3" name="矩形 2"/>
          <p:cNvSpPr/>
          <p:nvPr>
            <p:custDataLst>
              <p:tags r:id="rId3"/>
            </p:custDataLst>
          </p:nvPr>
        </p:nvSpPr>
        <p:spPr>
          <a:xfrm>
            <a:off x="2531745" y="3352165"/>
            <a:ext cx="18681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矩形 4"/>
          <p:cNvSpPr/>
          <p:nvPr>
            <p:custDataLst>
              <p:tags r:id="rId4"/>
            </p:custDataLst>
          </p:nvPr>
        </p:nvSpPr>
        <p:spPr>
          <a:xfrm>
            <a:off x="1135380" y="4130675"/>
            <a:ext cx="1075563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2600" b="1">
                <a:latin typeface="Arial" panose="020B0604020202020204" pitchFamily="34" charset="0"/>
                <a:cs typeface="Arial" panose="020B0604020202020204" pitchFamily="34" charset="0"/>
              </a:rPr>
              <a:t>BYTE</a:t>
            </a:r>
            <a:r>
              <a:rPr lang="en-US" sz="2600" b="1">
                <a:latin typeface="Arial" panose="020B0604020202020204" pitchFamily="34" charset="0"/>
                <a:cs typeface="Arial" panose="020B0604020202020204" pitchFamily="34" charset="0"/>
              </a:rPr>
              <a:t> Name[IMAGE_SIZEOF_SHORT_NAME]: 2E72 7372 6300 0000</a:t>
            </a:r>
            <a:endParaRPr lang="en-US" sz="2600" b="1">
              <a:latin typeface="Arial" panose="020B0604020202020204" pitchFamily="34" charset="0"/>
              <a:cs typeface="Arial" panose="020B0604020202020204" pitchFamily="34" charset="0"/>
            </a:endParaRPr>
          </a:p>
        </p:txBody>
      </p:sp>
      <p:sp>
        <p:nvSpPr>
          <p:cNvPr id="6" name="矩形 5"/>
          <p:cNvSpPr/>
          <p:nvPr>
            <p:custDataLst>
              <p:tags r:id="rId5"/>
            </p:custDataLst>
          </p:nvPr>
        </p:nvSpPr>
        <p:spPr>
          <a:xfrm>
            <a:off x="4452620" y="3352165"/>
            <a:ext cx="9283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矩形 6"/>
          <p:cNvSpPr/>
          <p:nvPr>
            <p:custDataLst>
              <p:tags r:id="rId6"/>
            </p:custDataLst>
          </p:nvPr>
        </p:nvSpPr>
        <p:spPr>
          <a:xfrm>
            <a:off x="5239385" y="4429125"/>
            <a:ext cx="624459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latin typeface="Arial" panose="020B0604020202020204" pitchFamily="34" charset="0"/>
                <a:cs typeface="Arial" panose="020B0604020202020204" pitchFamily="34" charset="0"/>
              </a:rPr>
              <a:t>D</a:t>
            </a: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VirtualSize: 0000 04E8</a:t>
            </a:r>
            <a:endParaRPr lang="en-US" sz="3000" b="1">
              <a:latin typeface="Arial" panose="020B0604020202020204" pitchFamily="34" charset="0"/>
              <a:cs typeface="Arial" panose="020B0604020202020204" pitchFamily="34" charset="0"/>
            </a:endParaRPr>
          </a:p>
        </p:txBody>
      </p:sp>
      <p:sp>
        <p:nvSpPr>
          <p:cNvPr id="8" name="矩形 7"/>
          <p:cNvSpPr/>
          <p:nvPr>
            <p:custDataLst>
              <p:tags r:id="rId7"/>
            </p:custDataLst>
          </p:nvPr>
        </p:nvSpPr>
        <p:spPr>
          <a:xfrm>
            <a:off x="5417820" y="3352165"/>
            <a:ext cx="9283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8"/>
          <p:cNvSpPr/>
          <p:nvPr>
            <p:custDataLst>
              <p:tags r:id="rId8"/>
            </p:custDataLst>
          </p:nvPr>
        </p:nvSpPr>
        <p:spPr>
          <a:xfrm>
            <a:off x="4585970" y="4498340"/>
            <a:ext cx="6898005"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latin typeface="Arial" panose="020B0604020202020204" pitchFamily="34" charset="0"/>
                <a:cs typeface="Arial" panose="020B0604020202020204" pitchFamily="34" charset="0"/>
              </a:rPr>
              <a:t>D</a:t>
            </a: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VirtualAddress: 0000 B000</a:t>
            </a:r>
            <a:endParaRPr lang="en-US" sz="3000" b="1">
              <a:latin typeface="Arial" panose="020B0604020202020204" pitchFamily="34" charset="0"/>
              <a:cs typeface="Arial" panose="020B0604020202020204" pitchFamily="34" charset="0"/>
            </a:endParaRPr>
          </a:p>
        </p:txBody>
      </p:sp>
      <p:sp>
        <p:nvSpPr>
          <p:cNvPr id="10" name="矩形 9"/>
          <p:cNvSpPr/>
          <p:nvPr>
            <p:custDataLst>
              <p:tags r:id="rId9"/>
            </p:custDataLst>
          </p:nvPr>
        </p:nvSpPr>
        <p:spPr>
          <a:xfrm>
            <a:off x="2531745" y="3547110"/>
            <a:ext cx="9283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矩形 10"/>
          <p:cNvSpPr/>
          <p:nvPr>
            <p:custDataLst>
              <p:tags r:id="rId10"/>
            </p:custDataLst>
          </p:nvPr>
        </p:nvSpPr>
        <p:spPr>
          <a:xfrm>
            <a:off x="4712970" y="4625340"/>
            <a:ext cx="6898005"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latin typeface="Arial" panose="020B0604020202020204" pitchFamily="34" charset="0"/>
                <a:cs typeface="Arial" panose="020B0604020202020204" pitchFamily="34" charset="0"/>
              </a:rPr>
              <a:t>D</a:t>
            </a: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SizeOfRawData:0000 0600</a:t>
            </a:r>
            <a:endParaRPr lang="en-US" sz="3000" b="1">
              <a:latin typeface="Arial" panose="020B0604020202020204" pitchFamily="34" charset="0"/>
              <a:cs typeface="Arial" panose="020B0604020202020204" pitchFamily="34" charset="0"/>
            </a:endParaRPr>
          </a:p>
        </p:txBody>
      </p:sp>
      <p:sp>
        <p:nvSpPr>
          <p:cNvPr id="12" name="矩形 11"/>
          <p:cNvSpPr/>
          <p:nvPr>
            <p:custDataLst>
              <p:tags r:id="rId11"/>
            </p:custDataLst>
          </p:nvPr>
        </p:nvSpPr>
        <p:spPr>
          <a:xfrm>
            <a:off x="3482975" y="3547110"/>
            <a:ext cx="9283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矩形 12"/>
          <p:cNvSpPr/>
          <p:nvPr>
            <p:custDataLst>
              <p:tags r:id="rId12"/>
            </p:custDataLst>
          </p:nvPr>
        </p:nvSpPr>
        <p:spPr>
          <a:xfrm>
            <a:off x="4295775" y="4498340"/>
            <a:ext cx="718820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latin typeface="Arial" panose="020B0604020202020204" pitchFamily="34" charset="0"/>
                <a:cs typeface="Arial" panose="020B0604020202020204" pitchFamily="34" charset="0"/>
              </a:rPr>
              <a:t>D</a:t>
            </a: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PointerToRawData:0000 4000</a:t>
            </a:r>
            <a:endParaRPr lang="en-US" sz="3000" b="1">
              <a:latin typeface="Arial" panose="020B0604020202020204" pitchFamily="34" charset="0"/>
              <a:cs typeface="Arial" panose="020B0604020202020204" pitchFamily="34" charset="0"/>
            </a:endParaRPr>
          </a:p>
        </p:txBody>
      </p:sp>
      <p:sp>
        <p:nvSpPr>
          <p:cNvPr id="14" name="矩形 13"/>
          <p:cNvSpPr/>
          <p:nvPr>
            <p:custDataLst>
              <p:tags r:id="rId13"/>
            </p:custDataLst>
          </p:nvPr>
        </p:nvSpPr>
        <p:spPr>
          <a:xfrm>
            <a:off x="4452620" y="3547110"/>
            <a:ext cx="9283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矩形 14"/>
          <p:cNvSpPr/>
          <p:nvPr>
            <p:custDataLst>
              <p:tags r:id="rId14"/>
            </p:custDataLst>
          </p:nvPr>
        </p:nvSpPr>
        <p:spPr>
          <a:xfrm>
            <a:off x="3639185" y="4498340"/>
            <a:ext cx="784479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latin typeface="Arial" panose="020B0604020202020204" pitchFamily="34" charset="0"/>
                <a:cs typeface="Arial" panose="020B0604020202020204" pitchFamily="34" charset="0"/>
              </a:rPr>
              <a:t>D</a:t>
            </a: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PointerToRelocations:0000 0000</a:t>
            </a:r>
            <a:endParaRPr lang="en-US" sz="3000" b="1">
              <a:latin typeface="Arial" panose="020B0604020202020204" pitchFamily="34" charset="0"/>
              <a:cs typeface="Arial" panose="020B0604020202020204" pitchFamily="34" charset="0"/>
            </a:endParaRPr>
          </a:p>
        </p:txBody>
      </p:sp>
      <p:sp>
        <p:nvSpPr>
          <p:cNvPr id="16" name="矩形 15"/>
          <p:cNvSpPr/>
          <p:nvPr>
            <p:custDataLst>
              <p:tags r:id="rId15"/>
            </p:custDataLst>
          </p:nvPr>
        </p:nvSpPr>
        <p:spPr>
          <a:xfrm>
            <a:off x="5417820" y="3547110"/>
            <a:ext cx="9283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矩形 16"/>
          <p:cNvSpPr/>
          <p:nvPr>
            <p:custDataLst>
              <p:tags r:id="rId16"/>
            </p:custDataLst>
          </p:nvPr>
        </p:nvSpPr>
        <p:spPr>
          <a:xfrm>
            <a:off x="3698875" y="4498340"/>
            <a:ext cx="784479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latin typeface="Arial" panose="020B0604020202020204" pitchFamily="34" charset="0"/>
                <a:cs typeface="Arial" panose="020B0604020202020204" pitchFamily="34" charset="0"/>
              </a:rPr>
              <a:t>D</a:t>
            </a: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PointerToLinenumbers:0000 0000</a:t>
            </a:r>
            <a:endParaRPr lang="en-US" sz="3000" b="1">
              <a:latin typeface="Arial" panose="020B0604020202020204" pitchFamily="34" charset="0"/>
              <a:cs typeface="Arial" panose="020B0604020202020204" pitchFamily="34" charset="0"/>
            </a:endParaRPr>
          </a:p>
        </p:txBody>
      </p:sp>
      <p:sp>
        <p:nvSpPr>
          <p:cNvPr id="18" name="矩形 17"/>
          <p:cNvSpPr/>
          <p:nvPr>
            <p:custDataLst>
              <p:tags r:id="rId17"/>
            </p:custDataLst>
          </p:nvPr>
        </p:nvSpPr>
        <p:spPr>
          <a:xfrm>
            <a:off x="2531745" y="3746500"/>
            <a:ext cx="440055"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矩形 18"/>
          <p:cNvSpPr/>
          <p:nvPr>
            <p:custDataLst>
              <p:tags r:id="rId18"/>
            </p:custDataLst>
          </p:nvPr>
        </p:nvSpPr>
        <p:spPr>
          <a:xfrm>
            <a:off x="4727575" y="4625340"/>
            <a:ext cx="681609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NumberOfRelocations: 0000</a:t>
            </a:r>
            <a:endParaRPr lang="en-US" sz="3000" b="1">
              <a:latin typeface="Arial" panose="020B0604020202020204" pitchFamily="34" charset="0"/>
              <a:cs typeface="Arial" panose="020B0604020202020204" pitchFamily="34" charset="0"/>
            </a:endParaRPr>
          </a:p>
        </p:txBody>
      </p:sp>
      <p:sp>
        <p:nvSpPr>
          <p:cNvPr id="20" name="矩形 19"/>
          <p:cNvSpPr/>
          <p:nvPr>
            <p:custDataLst>
              <p:tags r:id="rId19"/>
            </p:custDataLst>
          </p:nvPr>
        </p:nvSpPr>
        <p:spPr>
          <a:xfrm>
            <a:off x="3012440" y="3746500"/>
            <a:ext cx="440055"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矩形 20"/>
          <p:cNvSpPr/>
          <p:nvPr>
            <p:custDataLst>
              <p:tags r:id="rId20"/>
            </p:custDataLst>
          </p:nvPr>
        </p:nvSpPr>
        <p:spPr>
          <a:xfrm>
            <a:off x="4189095" y="4625340"/>
            <a:ext cx="735457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NumberOfLinenumbers: 0000</a:t>
            </a:r>
            <a:endParaRPr lang="en-US" sz="3000" b="1">
              <a:latin typeface="Arial" panose="020B0604020202020204" pitchFamily="34" charset="0"/>
              <a:cs typeface="Arial" panose="020B0604020202020204" pitchFamily="34" charset="0"/>
            </a:endParaRPr>
          </a:p>
        </p:txBody>
      </p:sp>
      <p:sp>
        <p:nvSpPr>
          <p:cNvPr id="22" name="矩形 21"/>
          <p:cNvSpPr/>
          <p:nvPr>
            <p:custDataLst>
              <p:tags r:id="rId21"/>
            </p:custDataLst>
          </p:nvPr>
        </p:nvSpPr>
        <p:spPr>
          <a:xfrm>
            <a:off x="3482975" y="3746500"/>
            <a:ext cx="93599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矩形 22"/>
          <p:cNvSpPr/>
          <p:nvPr>
            <p:custDataLst>
              <p:tags r:id="rId22"/>
            </p:custDataLst>
          </p:nvPr>
        </p:nvSpPr>
        <p:spPr>
          <a:xfrm>
            <a:off x="4451985" y="4752340"/>
            <a:ext cx="709168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latin typeface="Arial" panose="020B0604020202020204" pitchFamily="34" charset="0"/>
                <a:cs typeface="Arial" panose="020B0604020202020204" pitchFamily="34" charset="0"/>
              </a:rPr>
              <a:t>D</a:t>
            </a: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Characteristics: C000 0040</a:t>
            </a:r>
            <a:endParaRPr lang="en-US" sz="3000" b="1">
              <a:latin typeface="Arial" panose="020B0604020202020204" pitchFamily="34" charset="0"/>
              <a:cs typeface="Arial" panose="020B0604020202020204" pitchFamily="34" charset="0"/>
            </a:endParaRPr>
          </a:p>
        </p:txBody>
      </p:sp>
      <p:sp>
        <p:nvSpPr>
          <p:cNvPr id="24" name="矩形 23"/>
          <p:cNvSpPr/>
          <p:nvPr>
            <p:custDataLst>
              <p:tags r:id="rId23"/>
            </p:custDataLst>
          </p:nvPr>
        </p:nvSpPr>
        <p:spPr>
          <a:xfrm>
            <a:off x="4452620" y="3746500"/>
            <a:ext cx="1884045"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矩形 24"/>
          <p:cNvSpPr/>
          <p:nvPr>
            <p:custDataLst>
              <p:tags r:id="rId24"/>
            </p:custDataLst>
          </p:nvPr>
        </p:nvSpPr>
        <p:spPr>
          <a:xfrm>
            <a:off x="1262380" y="4429125"/>
            <a:ext cx="10755630" cy="86487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2600" b="1">
                <a:latin typeface="Arial" panose="020B0604020202020204" pitchFamily="34" charset="0"/>
                <a:cs typeface="Arial" panose="020B0604020202020204" pitchFamily="34" charset="0"/>
              </a:rPr>
              <a:t>BYTE</a:t>
            </a:r>
            <a:r>
              <a:rPr lang="en-US" sz="2600" b="1">
                <a:latin typeface="Arial" panose="020B0604020202020204" pitchFamily="34" charset="0"/>
                <a:cs typeface="Arial" panose="020B0604020202020204" pitchFamily="34" charset="0"/>
              </a:rPr>
              <a:t> Name[IMAGE_SIZEOF_SHORT_NAME]: 2E72 656C 6F63 0000</a:t>
            </a:r>
            <a:endParaRPr lang="en-US" sz="2600" b="1">
              <a:latin typeface="Arial" panose="020B0604020202020204" pitchFamily="34" charset="0"/>
              <a:cs typeface="Arial" panose="020B0604020202020204" pitchFamily="34" charset="0"/>
            </a:endParaRPr>
          </a:p>
        </p:txBody>
      </p:sp>
      <p:sp>
        <p:nvSpPr>
          <p:cNvPr id="26" name="矩形 25"/>
          <p:cNvSpPr/>
          <p:nvPr>
            <p:custDataLst>
              <p:tags r:id="rId25"/>
            </p:custDataLst>
          </p:nvPr>
        </p:nvSpPr>
        <p:spPr>
          <a:xfrm>
            <a:off x="2531745" y="3940175"/>
            <a:ext cx="9283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p:cNvSpPr/>
          <p:nvPr>
            <p:custDataLst>
              <p:tags r:id="rId26"/>
            </p:custDataLst>
          </p:nvPr>
        </p:nvSpPr>
        <p:spPr>
          <a:xfrm>
            <a:off x="5417185" y="4763135"/>
            <a:ext cx="5747385"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latin typeface="Arial" panose="020B0604020202020204" pitchFamily="34" charset="0"/>
                <a:cs typeface="Arial" panose="020B0604020202020204" pitchFamily="34" charset="0"/>
              </a:rPr>
              <a:t>D</a:t>
            </a: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VirtualSize: 0000 0080</a:t>
            </a:r>
            <a:endParaRPr lang="en-US" sz="3000" b="1">
              <a:latin typeface="Arial" panose="020B0604020202020204" pitchFamily="34" charset="0"/>
              <a:cs typeface="Arial" panose="020B0604020202020204" pitchFamily="34" charset="0"/>
            </a:endParaRPr>
          </a:p>
        </p:txBody>
      </p:sp>
      <p:sp>
        <p:nvSpPr>
          <p:cNvPr id="28" name="矩形 27"/>
          <p:cNvSpPr/>
          <p:nvPr>
            <p:custDataLst>
              <p:tags r:id="rId27"/>
            </p:custDataLst>
          </p:nvPr>
        </p:nvSpPr>
        <p:spPr>
          <a:xfrm>
            <a:off x="3482975" y="3940175"/>
            <a:ext cx="93599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p:cNvSpPr/>
          <p:nvPr>
            <p:custDataLst>
              <p:tags r:id="rId28"/>
            </p:custDataLst>
          </p:nvPr>
        </p:nvSpPr>
        <p:spPr>
          <a:xfrm>
            <a:off x="4295775" y="4752340"/>
            <a:ext cx="6832600"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latin typeface="Arial" panose="020B0604020202020204" pitchFamily="34" charset="0"/>
                <a:cs typeface="Arial" panose="020B0604020202020204" pitchFamily="34" charset="0"/>
              </a:rPr>
              <a:t>D</a:t>
            </a: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VirtualAddress: 0000 C000</a:t>
            </a:r>
            <a:endParaRPr lang="en-US" sz="3000" b="1">
              <a:latin typeface="Arial" panose="020B0604020202020204" pitchFamily="34" charset="0"/>
              <a:cs typeface="Arial" panose="020B0604020202020204" pitchFamily="34" charset="0"/>
            </a:endParaRPr>
          </a:p>
        </p:txBody>
      </p:sp>
      <p:sp>
        <p:nvSpPr>
          <p:cNvPr id="30" name="矩形 29"/>
          <p:cNvSpPr/>
          <p:nvPr>
            <p:custDataLst>
              <p:tags r:id="rId29"/>
            </p:custDataLst>
          </p:nvPr>
        </p:nvSpPr>
        <p:spPr>
          <a:xfrm>
            <a:off x="4452620" y="3940175"/>
            <a:ext cx="9283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矩形 30"/>
          <p:cNvSpPr/>
          <p:nvPr>
            <p:custDataLst>
              <p:tags r:id="rId30"/>
            </p:custDataLst>
          </p:nvPr>
        </p:nvSpPr>
        <p:spPr>
          <a:xfrm>
            <a:off x="4331970" y="4879340"/>
            <a:ext cx="6832600"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latin typeface="Arial" panose="020B0604020202020204" pitchFamily="34" charset="0"/>
                <a:cs typeface="Arial" panose="020B0604020202020204" pitchFamily="34" charset="0"/>
              </a:rPr>
              <a:t>D</a:t>
            </a: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SizeOfRawData:0000 0200</a:t>
            </a:r>
            <a:endParaRPr lang="en-US" sz="3000" b="1">
              <a:latin typeface="Arial" panose="020B0604020202020204" pitchFamily="34" charset="0"/>
              <a:cs typeface="Arial" panose="020B0604020202020204" pitchFamily="34" charset="0"/>
            </a:endParaRPr>
          </a:p>
        </p:txBody>
      </p:sp>
      <p:sp>
        <p:nvSpPr>
          <p:cNvPr id="32" name="矩形 31"/>
          <p:cNvSpPr/>
          <p:nvPr>
            <p:custDataLst>
              <p:tags r:id="rId31"/>
            </p:custDataLst>
          </p:nvPr>
        </p:nvSpPr>
        <p:spPr>
          <a:xfrm>
            <a:off x="5417820" y="3940175"/>
            <a:ext cx="9283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矩形 32"/>
          <p:cNvSpPr/>
          <p:nvPr>
            <p:custDataLst>
              <p:tags r:id="rId32"/>
            </p:custDataLst>
          </p:nvPr>
        </p:nvSpPr>
        <p:spPr>
          <a:xfrm>
            <a:off x="4025265" y="4879340"/>
            <a:ext cx="7226300"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latin typeface="Arial" panose="020B0604020202020204" pitchFamily="34" charset="0"/>
                <a:cs typeface="Arial" panose="020B0604020202020204" pitchFamily="34" charset="0"/>
              </a:rPr>
              <a:t>D</a:t>
            </a: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PointerToRawData:0000 4600</a:t>
            </a:r>
            <a:endParaRPr lang="en-US" sz="3000" b="1">
              <a:latin typeface="Arial" panose="020B0604020202020204" pitchFamily="34" charset="0"/>
              <a:cs typeface="Arial" panose="020B0604020202020204" pitchFamily="34" charset="0"/>
            </a:endParaRPr>
          </a:p>
        </p:txBody>
      </p:sp>
      <p:sp>
        <p:nvSpPr>
          <p:cNvPr id="184" name="内容占位符 9"/>
          <p:cNvSpPr txBox="1"/>
          <p:nvPr>
            <p:custDataLst>
              <p:tags r:id="rId33"/>
            </p:custDataLst>
          </p:nvPr>
        </p:nvSpPr>
        <p:spPr>
          <a:xfrm>
            <a:off x="8037830" y="388620"/>
            <a:ext cx="3618230" cy="44196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600" b="1" kern="1200">
                <a:solidFill>
                  <a:srgbClr val="D1202F"/>
                </a:solidFill>
                <a:latin typeface="Arial" panose="020B0604020202020204" pitchFamily="34" charset="0"/>
                <a:ea typeface="Microsoft YaHei" panose="020B0503020204020204" pitchFamily="34" charset="-122"/>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b="1" kern="1200">
                <a:solidFill>
                  <a:schemeClr val="accent1"/>
                </a:solidFill>
                <a:latin typeface="+mj-ea"/>
                <a:ea typeface="+mj-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3600" b="1" i="0" u="none" strike="noStrike" kern="1200" cap="none" spc="0" normalizeH="0" baseline="0" noProof="0">
                <a:ln>
                  <a:noFill/>
                </a:ln>
                <a:solidFill>
                  <a:srgbClr val="D1202F"/>
                </a:solidFill>
                <a:effectLst/>
                <a:uLnTx/>
                <a:uFillTx/>
                <a:latin typeface="Arial" panose="020B0604020202020204" pitchFamily="34" charset="0"/>
                <a:ea typeface="Microsoft YaHei" panose="020B0503020204020204" pitchFamily="34" charset="-122"/>
                <a:cs typeface="+mn-cs"/>
              </a:rPr>
              <a:t>PE</a:t>
            </a:r>
            <a:endParaRPr kumimoji="0" lang="en-US" altLang="zh-CN" sz="3600" b="1" i="0" u="none" strike="noStrike" kern="1200" cap="none" spc="0" normalizeH="0" baseline="0" noProof="0" dirty="0">
              <a:ln>
                <a:noFill/>
              </a:ln>
              <a:solidFill>
                <a:srgbClr val="D1202F"/>
              </a:solidFill>
              <a:effectLst/>
              <a:uLnTx/>
              <a:uFillTx/>
              <a:latin typeface="Arial" panose="020B0604020202020204" pitchFamily="34" charset="0"/>
              <a:ea typeface="Microsoft YaHei" panose="020B0503020204020204" pitchFamily="34"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right)">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xit" presetSubtype="4" fill="hold" grpId="2" nodeType="clickEffect">
                                  <p:stCondLst>
                                    <p:cond delay="0"/>
                                  </p:stCondLst>
                                  <p:childTnLst>
                                    <p:animEffect transition="out" filter="wipe(down)">
                                      <p:cBhvr>
                                        <p:cTn id="14" dur="500"/>
                                        <p:tgtEl>
                                          <p:spTgt spid="3"/>
                                        </p:tgtEl>
                                      </p:cBhvr>
                                    </p:animEffect>
                                    <p:set>
                                      <p:cBhvr>
                                        <p:cTn id="15" dur="1" fill="hold">
                                          <p:stCondLst>
                                            <p:cond delay="499"/>
                                          </p:stCondLst>
                                        </p:cTn>
                                        <p:tgtEl>
                                          <p:spTgt spid="3"/>
                                        </p:tgtEl>
                                        <p:attrNameLst>
                                          <p:attrName>style.visibility</p:attrName>
                                        </p:attrNameLst>
                                      </p:cBhvr>
                                      <p:to>
                                        <p:strVal val="hidden"/>
                                      </p:to>
                                    </p:set>
                                  </p:childTnLst>
                                </p:cTn>
                              </p:par>
                              <p:par>
                                <p:cTn id="16" presetID="22" presetClass="exit" presetSubtype="8" fill="hold" grpId="2" nodeType="withEffect">
                                  <p:stCondLst>
                                    <p:cond delay="0"/>
                                  </p:stCondLst>
                                  <p:childTnLst>
                                    <p:animEffect transition="out" filter="wipe(left)">
                                      <p:cBhvr>
                                        <p:cTn id="17" dur="500"/>
                                        <p:tgtEl>
                                          <p:spTgt spid="5"/>
                                        </p:tgtEl>
                                      </p:cBhvr>
                                    </p:animEffect>
                                    <p:set>
                                      <p:cBhvr>
                                        <p:cTn id="18" dur="1" fill="hold">
                                          <p:stCondLst>
                                            <p:cond delay="499"/>
                                          </p:stCondLst>
                                        </p:cTn>
                                        <p:tgtEl>
                                          <p:spTgt spid="5"/>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par>
                                <p:cTn id="24" presetID="22" presetClass="entr" presetSubtype="2" fill="hold" grpId="0" nodeType="with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wipe(right)">
                                      <p:cBhvr>
                                        <p:cTn id="26" dur="500"/>
                                        <p:tgtEl>
                                          <p:spTgt spid="7"/>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xit" presetSubtype="4" fill="hold" grpId="2" nodeType="clickEffect">
                                  <p:stCondLst>
                                    <p:cond delay="0"/>
                                  </p:stCondLst>
                                  <p:childTnLst>
                                    <p:animEffect transition="out" filter="wipe(down)">
                                      <p:cBhvr>
                                        <p:cTn id="30" dur="500"/>
                                        <p:tgtEl>
                                          <p:spTgt spid="6"/>
                                        </p:tgtEl>
                                      </p:cBhvr>
                                    </p:animEffect>
                                    <p:set>
                                      <p:cBhvr>
                                        <p:cTn id="31" dur="1" fill="hold">
                                          <p:stCondLst>
                                            <p:cond delay="499"/>
                                          </p:stCondLst>
                                        </p:cTn>
                                        <p:tgtEl>
                                          <p:spTgt spid="6"/>
                                        </p:tgtEl>
                                        <p:attrNameLst>
                                          <p:attrName>style.visibility</p:attrName>
                                        </p:attrNameLst>
                                      </p:cBhvr>
                                      <p:to>
                                        <p:strVal val="hidden"/>
                                      </p:to>
                                    </p:set>
                                  </p:childTnLst>
                                </p:cTn>
                              </p:par>
                              <p:par>
                                <p:cTn id="32" presetID="22" presetClass="exit" presetSubtype="8" fill="hold" grpId="2" nodeType="withEffect">
                                  <p:stCondLst>
                                    <p:cond delay="0"/>
                                  </p:stCondLst>
                                  <p:childTnLst>
                                    <p:animEffect transition="out" filter="wipe(left)">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22" presetClass="entr" presetSubtype="1" fill="hold" grpId="0" nodeType="click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wipe(up)">
                                      <p:cBhvr>
                                        <p:cTn id="39" dur="500"/>
                                        <p:tgtEl>
                                          <p:spTgt spid="8"/>
                                        </p:tgtEl>
                                      </p:cBhvr>
                                    </p:animEffect>
                                  </p:childTnLst>
                                </p:cTn>
                              </p:par>
                              <p:par>
                                <p:cTn id="40" presetID="22" presetClass="entr" presetSubtype="2" fill="hold" grpId="0" nodeType="withEffect">
                                  <p:stCondLst>
                                    <p:cond delay="0"/>
                                  </p:stCondLst>
                                  <p:childTnLst>
                                    <p:set>
                                      <p:cBhvr>
                                        <p:cTn id="41" dur="1" fill="hold">
                                          <p:stCondLst>
                                            <p:cond delay="0"/>
                                          </p:stCondLst>
                                        </p:cTn>
                                        <p:tgtEl>
                                          <p:spTgt spid="9"/>
                                        </p:tgtEl>
                                        <p:attrNameLst>
                                          <p:attrName>style.visibility</p:attrName>
                                        </p:attrNameLst>
                                      </p:cBhvr>
                                      <p:to>
                                        <p:strVal val="visible"/>
                                      </p:to>
                                    </p:set>
                                    <p:animEffect transition="in" filter="wipe(right)">
                                      <p:cBhvr>
                                        <p:cTn id="42" dur="500"/>
                                        <p:tgtEl>
                                          <p:spTgt spid="9"/>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xit" presetSubtype="4" fill="hold" grpId="2" nodeType="clickEffect">
                                  <p:stCondLst>
                                    <p:cond delay="0"/>
                                  </p:stCondLst>
                                  <p:childTnLst>
                                    <p:animEffect transition="out" filter="wipe(down)">
                                      <p:cBhvr>
                                        <p:cTn id="46" dur="500"/>
                                        <p:tgtEl>
                                          <p:spTgt spid="8"/>
                                        </p:tgtEl>
                                      </p:cBhvr>
                                    </p:animEffect>
                                    <p:set>
                                      <p:cBhvr>
                                        <p:cTn id="47" dur="1" fill="hold">
                                          <p:stCondLst>
                                            <p:cond delay="499"/>
                                          </p:stCondLst>
                                        </p:cTn>
                                        <p:tgtEl>
                                          <p:spTgt spid="8"/>
                                        </p:tgtEl>
                                        <p:attrNameLst>
                                          <p:attrName>style.visibility</p:attrName>
                                        </p:attrNameLst>
                                      </p:cBhvr>
                                      <p:to>
                                        <p:strVal val="hidden"/>
                                      </p:to>
                                    </p:set>
                                  </p:childTnLst>
                                </p:cTn>
                              </p:par>
                              <p:par>
                                <p:cTn id="48" presetID="22" presetClass="exit" presetSubtype="8" fill="hold" grpId="2" nodeType="withEffect">
                                  <p:stCondLst>
                                    <p:cond delay="0"/>
                                  </p:stCondLst>
                                  <p:childTnLst>
                                    <p:animEffect transition="out" filter="wipe(left)">
                                      <p:cBhvr>
                                        <p:cTn id="49" dur="500"/>
                                        <p:tgtEl>
                                          <p:spTgt spid="9"/>
                                        </p:tgtEl>
                                      </p:cBhvr>
                                    </p:animEffect>
                                    <p:set>
                                      <p:cBhvr>
                                        <p:cTn id="50" dur="1" fill="hold">
                                          <p:stCondLst>
                                            <p:cond delay="499"/>
                                          </p:stCondLst>
                                        </p:cTn>
                                        <p:tgtEl>
                                          <p:spTgt spid="9"/>
                                        </p:tgtEl>
                                        <p:attrNameLst>
                                          <p:attrName>style.visibility</p:attrName>
                                        </p:attrNameLst>
                                      </p:cBhvr>
                                      <p:to>
                                        <p:strVal val="hidden"/>
                                      </p:to>
                                    </p:set>
                                  </p:childTnLst>
                                </p:cTn>
                              </p:par>
                            </p:childTnLst>
                          </p:cTn>
                        </p:par>
                      </p:childTnLst>
                    </p:cTn>
                  </p:par>
                  <p:par>
                    <p:cTn id="51" fill="hold">
                      <p:stCondLst>
                        <p:cond delay="indefinite"/>
                      </p:stCondLst>
                      <p:childTnLst>
                        <p:par>
                          <p:cTn id="52" fill="hold">
                            <p:stCondLst>
                              <p:cond delay="0"/>
                            </p:stCondLst>
                            <p:childTnLst>
                              <p:par>
                                <p:cTn id="53" presetID="22" presetClass="entr" presetSubtype="1" fill="hold" grpId="0" nodeType="clickEffect">
                                  <p:stCondLst>
                                    <p:cond delay="0"/>
                                  </p:stCondLst>
                                  <p:childTnLst>
                                    <p:set>
                                      <p:cBhvr>
                                        <p:cTn id="54" dur="1" fill="hold">
                                          <p:stCondLst>
                                            <p:cond delay="0"/>
                                          </p:stCondLst>
                                        </p:cTn>
                                        <p:tgtEl>
                                          <p:spTgt spid="10"/>
                                        </p:tgtEl>
                                        <p:attrNameLst>
                                          <p:attrName>style.visibility</p:attrName>
                                        </p:attrNameLst>
                                      </p:cBhvr>
                                      <p:to>
                                        <p:strVal val="visible"/>
                                      </p:to>
                                    </p:set>
                                    <p:animEffect transition="in" filter="wipe(up)">
                                      <p:cBhvr>
                                        <p:cTn id="55" dur="500"/>
                                        <p:tgtEl>
                                          <p:spTgt spid="10"/>
                                        </p:tgtEl>
                                      </p:cBhvr>
                                    </p:animEffect>
                                  </p:childTnLst>
                                </p:cTn>
                              </p:par>
                              <p:par>
                                <p:cTn id="56" presetID="22" presetClass="entr" presetSubtype="2" fill="hold" grpId="0" nodeType="withEffect">
                                  <p:stCondLst>
                                    <p:cond delay="0"/>
                                  </p:stCondLst>
                                  <p:childTnLst>
                                    <p:set>
                                      <p:cBhvr>
                                        <p:cTn id="57" dur="1" fill="hold">
                                          <p:stCondLst>
                                            <p:cond delay="0"/>
                                          </p:stCondLst>
                                        </p:cTn>
                                        <p:tgtEl>
                                          <p:spTgt spid="11"/>
                                        </p:tgtEl>
                                        <p:attrNameLst>
                                          <p:attrName>style.visibility</p:attrName>
                                        </p:attrNameLst>
                                      </p:cBhvr>
                                      <p:to>
                                        <p:strVal val="visible"/>
                                      </p:to>
                                    </p:set>
                                    <p:animEffect transition="in" filter="wipe(right)">
                                      <p:cBhvr>
                                        <p:cTn id="58" dur="500"/>
                                        <p:tgtEl>
                                          <p:spTgt spid="11"/>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xit" presetSubtype="4" fill="hold" grpId="2" nodeType="clickEffect">
                                  <p:stCondLst>
                                    <p:cond delay="0"/>
                                  </p:stCondLst>
                                  <p:childTnLst>
                                    <p:animEffect transition="out" filter="wipe(down)">
                                      <p:cBhvr>
                                        <p:cTn id="62" dur="500"/>
                                        <p:tgtEl>
                                          <p:spTgt spid="10"/>
                                        </p:tgtEl>
                                      </p:cBhvr>
                                    </p:animEffect>
                                    <p:set>
                                      <p:cBhvr>
                                        <p:cTn id="63" dur="1" fill="hold">
                                          <p:stCondLst>
                                            <p:cond delay="499"/>
                                          </p:stCondLst>
                                        </p:cTn>
                                        <p:tgtEl>
                                          <p:spTgt spid="10"/>
                                        </p:tgtEl>
                                        <p:attrNameLst>
                                          <p:attrName>style.visibility</p:attrName>
                                        </p:attrNameLst>
                                      </p:cBhvr>
                                      <p:to>
                                        <p:strVal val="hidden"/>
                                      </p:to>
                                    </p:set>
                                  </p:childTnLst>
                                </p:cTn>
                              </p:par>
                              <p:par>
                                <p:cTn id="64" presetID="22" presetClass="exit" presetSubtype="8" fill="hold" grpId="2" nodeType="withEffect">
                                  <p:stCondLst>
                                    <p:cond delay="0"/>
                                  </p:stCondLst>
                                  <p:childTnLst>
                                    <p:animEffect transition="out" filter="wipe(left)">
                                      <p:cBhvr>
                                        <p:cTn id="65" dur="500"/>
                                        <p:tgtEl>
                                          <p:spTgt spid="11"/>
                                        </p:tgtEl>
                                      </p:cBhvr>
                                    </p:animEffect>
                                    <p:set>
                                      <p:cBhvr>
                                        <p:cTn id="66" dur="1" fill="hold">
                                          <p:stCondLst>
                                            <p:cond delay="499"/>
                                          </p:stCondLst>
                                        </p:cTn>
                                        <p:tgtEl>
                                          <p:spTgt spid="11"/>
                                        </p:tgtEl>
                                        <p:attrNameLst>
                                          <p:attrName>style.visibility</p:attrName>
                                        </p:attrNameLst>
                                      </p:cBhvr>
                                      <p:to>
                                        <p:strVal val="hidden"/>
                                      </p:to>
                                    </p:set>
                                  </p:childTnLst>
                                </p:cTn>
                              </p:par>
                            </p:childTnLst>
                          </p:cTn>
                        </p:par>
                      </p:childTnLst>
                    </p:cTn>
                  </p:par>
                  <p:par>
                    <p:cTn id="67" fill="hold">
                      <p:stCondLst>
                        <p:cond delay="indefinite"/>
                      </p:stCondLst>
                      <p:childTnLst>
                        <p:par>
                          <p:cTn id="68" fill="hold">
                            <p:stCondLst>
                              <p:cond delay="0"/>
                            </p:stCondLst>
                            <p:childTnLst>
                              <p:par>
                                <p:cTn id="69" presetID="22" presetClass="entr" presetSubtype="1" fill="hold" grpId="0" nodeType="clickEffect">
                                  <p:stCondLst>
                                    <p:cond delay="0"/>
                                  </p:stCondLst>
                                  <p:childTnLst>
                                    <p:set>
                                      <p:cBhvr>
                                        <p:cTn id="70" dur="1" fill="hold">
                                          <p:stCondLst>
                                            <p:cond delay="0"/>
                                          </p:stCondLst>
                                        </p:cTn>
                                        <p:tgtEl>
                                          <p:spTgt spid="12"/>
                                        </p:tgtEl>
                                        <p:attrNameLst>
                                          <p:attrName>style.visibility</p:attrName>
                                        </p:attrNameLst>
                                      </p:cBhvr>
                                      <p:to>
                                        <p:strVal val="visible"/>
                                      </p:to>
                                    </p:set>
                                    <p:animEffect transition="in" filter="wipe(up)">
                                      <p:cBhvr>
                                        <p:cTn id="71" dur="500"/>
                                        <p:tgtEl>
                                          <p:spTgt spid="12"/>
                                        </p:tgtEl>
                                      </p:cBhvr>
                                    </p:animEffect>
                                  </p:childTnLst>
                                </p:cTn>
                              </p:par>
                              <p:par>
                                <p:cTn id="72" presetID="22" presetClass="entr" presetSubtype="2" fill="hold" grpId="0" nodeType="withEffect">
                                  <p:stCondLst>
                                    <p:cond delay="0"/>
                                  </p:stCondLst>
                                  <p:childTnLst>
                                    <p:set>
                                      <p:cBhvr>
                                        <p:cTn id="73" dur="1" fill="hold">
                                          <p:stCondLst>
                                            <p:cond delay="0"/>
                                          </p:stCondLst>
                                        </p:cTn>
                                        <p:tgtEl>
                                          <p:spTgt spid="13"/>
                                        </p:tgtEl>
                                        <p:attrNameLst>
                                          <p:attrName>style.visibility</p:attrName>
                                        </p:attrNameLst>
                                      </p:cBhvr>
                                      <p:to>
                                        <p:strVal val="visible"/>
                                      </p:to>
                                    </p:set>
                                    <p:animEffect transition="in" filter="wipe(right)">
                                      <p:cBhvr>
                                        <p:cTn id="74" dur="500"/>
                                        <p:tgtEl>
                                          <p:spTgt spid="13"/>
                                        </p:tgtEl>
                                      </p:cBhvr>
                                    </p:animEffect>
                                  </p:childTnLst>
                                </p:cTn>
                              </p:par>
                            </p:childTnLst>
                          </p:cTn>
                        </p:par>
                      </p:childTnLst>
                    </p:cTn>
                  </p:par>
                  <p:par>
                    <p:cTn id="75" fill="hold">
                      <p:stCondLst>
                        <p:cond delay="indefinite"/>
                      </p:stCondLst>
                      <p:childTnLst>
                        <p:par>
                          <p:cTn id="76" fill="hold">
                            <p:stCondLst>
                              <p:cond delay="0"/>
                            </p:stCondLst>
                            <p:childTnLst>
                              <p:par>
                                <p:cTn id="77" presetID="22" presetClass="exit" presetSubtype="4" fill="hold" grpId="2" nodeType="clickEffect">
                                  <p:stCondLst>
                                    <p:cond delay="0"/>
                                  </p:stCondLst>
                                  <p:childTnLst>
                                    <p:animEffect transition="out" filter="wipe(down)">
                                      <p:cBhvr>
                                        <p:cTn id="78" dur="500"/>
                                        <p:tgtEl>
                                          <p:spTgt spid="12"/>
                                        </p:tgtEl>
                                      </p:cBhvr>
                                    </p:animEffect>
                                    <p:set>
                                      <p:cBhvr>
                                        <p:cTn id="79" dur="1" fill="hold">
                                          <p:stCondLst>
                                            <p:cond delay="499"/>
                                          </p:stCondLst>
                                        </p:cTn>
                                        <p:tgtEl>
                                          <p:spTgt spid="12"/>
                                        </p:tgtEl>
                                        <p:attrNameLst>
                                          <p:attrName>style.visibility</p:attrName>
                                        </p:attrNameLst>
                                      </p:cBhvr>
                                      <p:to>
                                        <p:strVal val="hidden"/>
                                      </p:to>
                                    </p:set>
                                  </p:childTnLst>
                                </p:cTn>
                              </p:par>
                              <p:par>
                                <p:cTn id="80" presetID="22" presetClass="exit" presetSubtype="8" fill="hold" grpId="2" nodeType="withEffect">
                                  <p:stCondLst>
                                    <p:cond delay="0"/>
                                  </p:stCondLst>
                                  <p:childTnLst>
                                    <p:animEffect transition="out" filter="wipe(left)">
                                      <p:cBhvr>
                                        <p:cTn id="81" dur="500"/>
                                        <p:tgtEl>
                                          <p:spTgt spid="13"/>
                                        </p:tgtEl>
                                      </p:cBhvr>
                                    </p:animEffect>
                                    <p:set>
                                      <p:cBhvr>
                                        <p:cTn id="82" dur="1" fill="hold">
                                          <p:stCondLst>
                                            <p:cond delay="499"/>
                                          </p:stCondLst>
                                        </p:cTn>
                                        <p:tgtEl>
                                          <p:spTgt spid="13"/>
                                        </p:tgtEl>
                                        <p:attrNameLst>
                                          <p:attrName>style.visibility</p:attrName>
                                        </p:attrNameLst>
                                      </p:cBhvr>
                                      <p:to>
                                        <p:strVal val="hidden"/>
                                      </p:to>
                                    </p:set>
                                  </p:childTnLst>
                                </p:cTn>
                              </p:par>
                            </p:childTnLst>
                          </p:cTn>
                        </p:par>
                      </p:childTnLst>
                    </p:cTn>
                  </p:par>
                  <p:par>
                    <p:cTn id="83" fill="hold">
                      <p:stCondLst>
                        <p:cond delay="indefinite"/>
                      </p:stCondLst>
                      <p:childTnLst>
                        <p:par>
                          <p:cTn id="84" fill="hold">
                            <p:stCondLst>
                              <p:cond delay="0"/>
                            </p:stCondLst>
                            <p:childTnLst>
                              <p:par>
                                <p:cTn id="85" presetID="22" presetClass="entr" presetSubtype="1" fill="hold" grpId="0" nodeType="clickEffect">
                                  <p:stCondLst>
                                    <p:cond delay="0"/>
                                  </p:stCondLst>
                                  <p:childTnLst>
                                    <p:set>
                                      <p:cBhvr>
                                        <p:cTn id="86" dur="1" fill="hold">
                                          <p:stCondLst>
                                            <p:cond delay="0"/>
                                          </p:stCondLst>
                                        </p:cTn>
                                        <p:tgtEl>
                                          <p:spTgt spid="14"/>
                                        </p:tgtEl>
                                        <p:attrNameLst>
                                          <p:attrName>style.visibility</p:attrName>
                                        </p:attrNameLst>
                                      </p:cBhvr>
                                      <p:to>
                                        <p:strVal val="visible"/>
                                      </p:to>
                                    </p:set>
                                    <p:animEffect transition="in" filter="wipe(up)">
                                      <p:cBhvr>
                                        <p:cTn id="87" dur="500"/>
                                        <p:tgtEl>
                                          <p:spTgt spid="14"/>
                                        </p:tgtEl>
                                      </p:cBhvr>
                                    </p:animEffect>
                                  </p:childTnLst>
                                </p:cTn>
                              </p:par>
                              <p:par>
                                <p:cTn id="88" presetID="22" presetClass="entr" presetSubtype="2" fill="hold" grpId="0" nodeType="withEffect">
                                  <p:stCondLst>
                                    <p:cond delay="0"/>
                                  </p:stCondLst>
                                  <p:childTnLst>
                                    <p:set>
                                      <p:cBhvr>
                                        <p:cTn id="89" dur="1" fill="hold">
                                          <p:stCondLst>
                                            <p:cond delay="0"/>
                                          </p:stCondLst>
                                        </p:cTn>
                                        <p:tgtEl>
                                          <p:spTgt spid="15"/>
                                        </p:tgtEl>
                                        <p:attrNameLst>
                                          <p:attrName>style.visibility</p:attrName>
                                        </p:attrNameLst>
                                      </p:cBhvr>
                                      <p:to>
                                        <p:strVal val="visible"/>
                                      </p:to>
                                    </p:set>
                                    <p:animEffect transition="in" filter="wipe(right)">
                                      <p:cBhvr>
                                        <p:cTn id="90" dur="500"/>
                                        <p:tgtEl>
                                          <p:spTgt spid="15"/>
                                        </p:tgtEl>
                                      </p:cBhvr>
                                    </p:animEffect>
                                  </p:childTnLst>
                                </p:cTn>
                              </p:par>
                            </p:childTnLst>
                          </p:cTn>
                        </p:par>
                      </p:childTnLst>
                    </p:cTn>
                  </p:par>
                  <p:par>
                    <p:cTn id="91" fill="hold">
                      <p:stCondLst>
                        <p:cond delay="indefinite"/>
                      </p:stCondLst>
                      <p:childTnLst>
                        <p:par>
                          <p:cTn id="92" fill="hold">
                            <p:stCondLst>
                              <p:cond delay="0"/>
                            </p:stCondLst>
                            <p:childTnLst>
                              <p:par>
                                <p:cTn id="93" presetID="22" presetClass="exit" presetSubtype="4" fill="hold" grpId="2" nodeType="clickEffect">
                                  <p:stCondLst>
                                    <p:cond delay="0"/>
                                  </p:stCondLst>
                                  <p:childTnLst>
                                    <p:animEffect transition="out" filter="wipe(down)">
                                      <p:cBhvr>
                                        <p:cTn id="94" dur="500"/>
                                        <p:tgtEl>
                                          <p:spTgt spid="14"/>
                                        </p:tgtEl>
                                      </p:cBhvr>
                                    </p:animEffect>
                                    <p:set>
                                      <p:cBhvr>
                                        <p:cTn id="95" dur="1" fill="hold">
                                          <p:stCondLst>
                                            <p:cond delay="499"/>
                                          </p:stCondLst>
                                        </p:cTn>
                                        <p:tgtEl>
                                          <p:spTgt spid="14"/>
                                        </p:tgtEl>
                                        <p:attrNameLst>
                                          <p:attrName>style.visibility</p:attrName>
                                        </p:attrNameLst>
                                      </p:cBhvr>
                                      <p:to>
                                        <p:strVal val="hidden"/>
                                      </p:to>
                                    </p:set>
                                  </p:childTnLst>
                                </p:cTn>
                              </p:par>
                              <p:par>
                                <p:cTn id="96" presetID="22" presetClass="exit" presetSubtype="8" fill="hold" grpId="2" nodeType="withEffect">
                                  <p:stCondLst>
                                    <p:cond delay="0"/>
                                  </p:stCondLst>
                                  <p:childTnLst>
                                    <p:animEffect transition="out" filter="wipe(left)">
                                      <p:cBhvr>
                                        <p:cTn id="97" dur="500"/>
                                        <p:tgtEl>
                                          <p:spTgt spid="15"/>
                                        </p:tgtEl>
                                      </p:cBhvr>
                                    </p:animEffect>
                                    <p:set>
                                      <p:cBhvr>
                                        <p:cTn id="98" dur="1" fill="hold">
                                          <p:stCondLst>
                                            <p:cond delay="499"/>
                                          </p:stCondLst>
                                        </p:cTn>
                                        <p:tgtEl>
                                          <p:spTgt spid="15"/>
                                        </p:tgtEl>
                                        <p:attrNameLst>
                                          <p:attrName>style.visibility</p:attrName>
                                        </p:attrNameLst>
                                      </p:cBhvr>
                                      <p:to>
                                        <p:strVal val="hidden"/>
                                      </p:to>
                                    </p:set>
                                  </p:childTnLst>
                                </p:cTn>
                              </p:par>
                            </p:childTnLst>
                          </p:cTn>
                        </p:par>
                      </p:childTnLst>
                    </p:cTn>
                  </p:par>
                  <p:par>
                    <p:cTn id="99" fill="hold">
                      <p:stCondLst>
                        <p:cond delay="indefinite"/>
                      </p:stCondLst>
                      <p:childTnLst>
                        <p:par>
                          <p:cTn id="100" fill="hold">
                            <p:stCondLst>
                              <p:cond delay="0"/>
                            </p:stCondLst>
                            <p:childTnLst>
                              <p:par>
                                <p:cTn id="101" presetID="22" presetClass="entr" presetSubtype="1" fill="hold" grpId="0" nodeType="clickEffect">
                                  <p:stCondLst>
                                    <p:cond delay="0"/>
                                  </p:stCondLst>
                                  <p:childTnLst>
                                    <p:set>
                                      <p:cBhvr>
                                        <p:cTn id="102" dur="1" fill="hold">
                                          <p:stCondLst>
                                            <p:cond delay="0"/>
                                          </p:stCondLst>
                                        </p:cTn>
                                        <p:tgtEl>
                                          <p:spTgt spid="16"/>
                                        </p:tgtEl>
                                        <p:attrNameLst>
                                          <p:attrName>style.visibility</p:attrName>
                                        </p:attrNameLst>
                                      </p:cBhvr>
                                      <p:to>
                                        <p:strVal val="visible"/>
                                      </p:to>
                                    </p:set>
                                    <p:animEffect transition="in" filter="wipe(up)">
                                      <p:cBhvr>
                                        <p:cTn id="103" dur="500"/>
                                        <p:tgtEl>
                                          <p:spTgt spid="16"/>
                                        </p:tgtEl>
                                      </p:cBhvr>
                                    </p:animEffect>
                                  </p:childTnLst>
                                </p:cTn>
                              </p:par>
                              <p:par>
                                <p:cTn id="104" presetID="22" presetClass="entr" presetSubtype="2" fill="hold" grpId="0" nodeType="withEffect">
                                  <p:stCondLst>
                                    <p:cond delay="0"/>
                                  </p:stCondLst>
                                  <p:childTnLst>
                                    <p:set>
                                      <p:cBhvr>
                                        <p:cTn id="105" dur="1" fill="hold">
                                          <p:stCondLst>
                                            <p:cond delay="0"/>
                                          </p:stCondLst>
                                        </p:cTn>
                                        <p:tgtEl>
                                          <p:spTgt spid="17"/>
                                        </p:tgtEl>
                                        <p:attrNameLst>
                                          <p:attrName>style.visibility</p:attrName>
                                        </p:attrNameLst>
                                      </p:cBhvr>
                                      <p:to>
                                        <p:strVal val="visible"/>
                                      </p:to>
                                    </p:set>
                                    <p:animEffect transition="in" filter="wipe(right)">
                                      <p:cBhvr>
                                        <p:cTn id="106" dur="500"/>
                                        <p:tgtEl>
                                          <p:spTgt spid="17"/>
                                        </p:tgtEl>
                                      </p:cBhvr>
                                    </p:animEffect>
                                  </p:childTnLst>
                                </p:cTn>
                              </p:par>
                            </p:childTnLst>
                          </p:cTn>
                        </p:par>
                      </p:childTnLst>
                    </p:cTn>
                  </p:par>
                  <p:par>
                    <p:cTn id="107" fill="hold">
                      <p:stCondLst>
                        <p:cond delay="indefinite"/>
                      </p:stCondLst>
                      <p:childTnLst>
                        <p:par>
                          <p:cTn id="108" fill="hold">
                            <p:stCondLst>
                              <p:cond delay="0"/>
                            </p:stCondLst>
                            <p:childTnLst>
                              <p:par>
                                <p:cTn id="109" presetID="22" presetClass="exit" presetSubtype="4" fill="hold" grpId="2" nodeType="clickEffect">
                                  <p:stCondLst>
                                    <p:cond delay="0"/>
                                  </p:stCondLst>
                                  <p:childTnLst>
                                    <p:animEffect transition="out" filter="wipe(down)">
                                      <p:cBhvr>
                                        <p:cTn id="110" dur="500"/>
                                        <p:tgtEl>
                                          <p:spTgt spid="16"/>
                                        </p:tgtEl>
                                      </p:cBhvr>
                                    </p:animEffect>
                                    <p:set>
                                      <p:cBhvr>
                                        <p:cTn id="111" dur="1" fill="hold">
                                          <p:stCondLst>
                                            <p:cond delay="499"/>
                                          </p:stCondLst>
                                        </p:cTn>
                                        <p:tgtEl>
                                          <p:spTgt spid="16"/>
                                        </p:tgtEl>
                                        <p:attrNameLst>
                                          <p:attrName>style.visibility</p:attrName>
                                        </p:attrNameLst>
                                      </p:cBhvr>
                                      <p:to>
                                        <p:strVal val="hidden"/>
                                      </p:to>
                                    </p:set>
                                  </p:childTnLst>
                                </p:cTn>
                              </p:par>
                              <p:par>
                                <p:cTn id="112" presetID="22" presetClass="exit" presetSubtype="8" fill="hold" grpId="2" nodeType="withEffect">
                                  <p:stCondLst>
                                    <p:cond delay="0"/>
                                  </p:stCondLst>
                                  <p:childTnLst>
                                    <p:animEffect transition="out" filter="wipe(left)">
                                      <p:cBhvr>
                                        <p:cTn id="113" dur="500"/>
                                        <p:tgtEl>
                                          <p:spTgt spid="17"/>
                                        </p:tgtEl>
                                      </p:cBhvr>
                                    </p:animEffect>
                                    <p:set>
                                      <p:cBhvr>
                                        <p:cTn id="114" dur="1" fill="hold">
                                          <p:stCondLst>
                                            <p:cond delay="499"/>
                                          </p:stCondLst>
                                        </p:cTn>
                                        <p:tgtEl>
                                          <p:spTgt spid="17"/>
                                        </p:tgtEl>
                                        <p:attrNameLst>
                                          <p:attrName>style.visibility</p:attrName>
                                        </p:attrNameLst>
                                      </p:cBhvr>
                                      <p:to>
                                        <p:strVal val="hidden"/>
                                      </p:to>
                                    </p:set>
                                  </p:childTnLst>
                                </p:cTn>
                              </p:par>
                            </p:childTnLst>
                          </p:cTn>
                        </p:par>
                      </p:childTnLst>
                    </p:cTn>
                  </p:par>
                  <p:par>
                    <p:cTn id="115" fill="hold">
                      <p:stCondLst>
                        <p:cond delay="indefinite"/>
                      </p:stCondLst>
                      <p:childTnLst>
                        <p:par>
                          <p:cTn id="116" fill="hold">
                            <p:stCondLst>
                              <p:cond delay="0"/>
                            </p:stCondLst>
                            <p:childTnLst>
                              <p:par>
                                <p:cTn id="117" presetID="22" presetClass="entr" presetSubtype="1" fill="hold" grpId="0" nodeType="clickEffect">
                                  <p:stCondLst>
                                    <p:cond delay="0"/>
                                  </p:stCondLst>
                                  <p:childTnLst>
                                    <p:set>
                                      <p:cBhvr>
                                        <p:cTn id="118" dur="1" fill="hold">
                                          <p:stCondLst>
                                            <p:cond delay="0"/>
                                          </p:stCondLst>
                                        </p:cTn>
                                        <p:tgtEl>
                                          <p:spTgt spid="18"/>
                                        </p:tgtEl>
                                        <p:attrNameLst>
                                          <p:attrName>style.visibility</p:attrName>
                                        </p:attrNameLst>
                                      </p:cBhvr>
                                      <p:to>
                                        <p:strVal val="visible"/>
                                      </p:to>
                                    </p:set>
                                    <p:animEffect transition="in" filter="wipe(up)">
                                      <p:cBhvr>
                                        <p:cTn id="119" dur="500"/>
                                        <p:tgtEl>
                                          <p:spTgt spid="18"/>
                                        </p:tgtEl>
                                      </p:cBhvr>
                                    </p:animEffect>
                                  </p:childTnLst>
                                </p:cTn>
                              </p:par>
                              <p:par>
                                <p:cTn id="120" presetID="22" presetClass="entr" presetSubtype="2" fill="hold" grpId="0" nodeType="withEffect">
                                  <p:stCondLst>
                                    <p:cond delay="0"/>
                                  </p:stCondLst>
                                  <p:childTnLst>
                                    <p:set>
                                      <p:cBhvr>
                                        <p:cTn id="121" dur="1" fill="hold">
                                          <p:stCondLst>
                                            <p:cond delay="0"/>
                                          </p:stCondLst>
                                        </p:cTn>
                                        <p:tgtEl>
                                          <p:spTgt spid="19"/>
                                        </p:tgtEl>
                                        <p:attrNameLst>
                                          <p:attrName>style.visibility</p:attrName>
                                        </p:attrNameLst>
                                      </p:cBhvr>
                                      <p:to>
                                        <p:strVal val="visible"/>
                                      </p:to>
                                    </p:set>
                                    <p:animEffect transition="in" filter="wipe(right)">
                                      <p:cBhvr>
                                        <p:cTn id="122" dur="500"/>
                                        <p:tgtEl>
                                          <p:spTgt spid="19"/>
                                        </p:tgtEl>
                                      </p:cBhvr>
                                    </p:animEffect>
                                  </p:childTnLst>
                                </p:cTn>
                              </p:par>
                            </p:childTnLst>
                          </p:cTn>
                        </p:par>
                      </p:childTnLst>
                    </p:cTn>
                  </p:par>
                  <p:par>
                    <p:cTn id="123" fill="hold">
                      <p:stCondLst>
                        <p:cond delay="indefinite"/>
                      </p:stCondLst>
                      <p:childTnLst>
                        <p:par>
                          <p:cTn id="124" fill="hold">
                            <p:stCondLst>
                              <p:cond delay="0"/>
                            </p:stCondLst>
                            <p:childTnLst>
                              <p:par>
                                <p:cTn id="125" presetID="22" presetClass="exit" presetSubtype="4" fill="hold" grpId="2" nodeType="clickEffect">
                                  <p:stCondLst>
                                    <p:cond delay="0"/>
                                  </p:stCondLst>
                                  <p:childTnLst>
                                    <p:animEffect transition="out" filter="wipe(down)">
                                      <p:cBhvr>
                                        <p:cTn id="126" dur="500"/>
                                        <p:tgtEl>
                                          <p:spTgt spid="18"/>
                                        </p:tgtEl>
                                      </p:cBhvr>
                                    </p:animEffect>
                                    <p:set>
                                      <p:cBhvr>
                                        <p:cTn id="127" dur="1" fill="hold">
                                          <p:stCondLst>
                                            <p:cond delay="499"/>
                                          </p:stCondLst>
                                        </p:cTn>
                                        <p:tgtEl>
                                          <p:spTgt spid="18"/>
                                        </p:tgtEl>
                                        <p:attrNameLst>
                                          <p:attrName>style.visibility</p:attrName>
                                        </p:attrNameLst>
                                      </p:cBhvr>
                                      <p:to>
                                        <p:strVal val="hidden"/>
                                      </p:to>
                                    </p:set>
                                  </p:childTnLst>
                                </p:cTn>
                              </p:par>
                              <p:par>
                                <p:cTn id="128" presetID="22" presetClass="exit" presetSubtype="8" fill="hold" grpId="2" nodeType="withEffect">
                                  <p:stCondLst>
                                    <p:cond delay="0"/>
                                  </p:stCondLst>
                                  <p:childTnLst>
                                    <p:animEffect transition="out" filter="wipe(left)">
                                      <p:cBhvr>
                                        <p:cTn id="129" dur="500"/>
                                        <p:tgtEl>
                                          <p:spTgt spid="19"/>
                                        </p:tgtEl>
                                      </p:cBhvr>
                                    </p:animEffect>
                                    <p:set>
                                      <p:cBhvr>
                                        <p:cTn id="130" dur="1" fill="hold">
                                          <p:stCondLst>
                                            <p:cond delay="499"/>
                                          </p:stCondLst>
                                        </p:cTn>
                                        <p:tgtEl>
                                          <p:spTgt spid="19"/>
                                        </p:tgtEl>
                                        <p:attrNameLst>
                                          <p:attrName>style.visibility</p:attrName>
                                        </p:attrNameLst>
                                      </p:cBhvr>
                                      <p:to>
                                        <p:strVal val="hidden"/>
                                      </p:to>
                                    </p:set>
                                  </p:childTnLst>
                                </p:cTn>
                              </p:par>
                            </p:childTnLst>
                          </p:cTn>
                        </p:par>
                      </p:childTnLst>
                    </p:cTn>
                  </p:par>
                  <p:par>
                    <p:cTn id="131" fill="hold">
                      <p:stCondLst>
                        <p:cond delay="indefinite"/>
                      </p:stCondLst>
                      <p:childTnLst>
                        <p:par>
                          <p:cTn id="132" fill="hold">
                            <p:stCondLst>
                              <p:cond delay="0"/>
                            </p:stCondLst>
                            <p:childTnLst>
                              <p:par>
                                <p:cTn id="133" presetID="22" presetClass="entr" presetSubtype="1" fill="hold" grpId="0" nodeType="clickEffect">
                                  <p:stCondLst>
                                    <p:cond delay="0"/>
                                  </p:stCondLst>
                                  <p:childTnLst>
                                    <p:set>
                                      <p:cBhvr>
                                        <p:cTn id="134" dur="1" fill="hold">
                                          <p:stCondLst>
                                            <p:cond delay="0"/>
                                          </p:stCondLst>
                                        </p:cTn>
                                        <p:tgtEl>
                                          <p:spTgt spid="20"/>
                                        </p:tgtEl>
                                        <p:attrNameLst>
                                          <p:attrName>style.visibility</p:attrName>
                                        </p:attrNameLst>
                                      </p:cBhvr>
                                      <p:to>
                                        <p:strVal val="visible"/>
                                      </p:to>
                                    </p:set>
                                    <p:animEffect transition="in" filter="wipe(up)">
                                      <p:cBhvr>
                                        <p:cTn id="135" dur="500"/>
                                        <p:tgtEl>
                                          <p:spTgt spid="20"/>
                                        </p:tgtEl>
                                      </p:cBhvr>
                                    </p:animEffect>
                                  </p:childTnLst>
                                </p:cTn>
                              </p:par>
                              <p:par>
                                <p:cTn id="136" presetID="22" presetClass="entr" presetSubtype="2" fill="hold" grpId="0" nodeType="withEffect">
                                  <p:stCondLst>
                                    <p:cond delay="0"/>
                                  </p:stCondLst>
                                  <p:childTnLst>
                                    <p:set>
                                      <p:cBhvr>
                                        <p:cTn id="137" dur="1" fill="hold">
                                          <p:stCondLst>
                                            <p:cond delay="0"/>
                                          </p:stCondLst>
                                        </p:cTn>
                                        <p:tgtEl>
                                          <p:spTgt spid="21"/>
                                        </p:tgtEl>
                                        <p:attrNameLst>
                                          <p:attrName>style.visibility</p:attrName>
                                        </p:attrNameLst>
                                      </p:cBhvr>
                                      <p:to>
                                        <p:strVal val="visible"/>
                                      </p:to>
                                    </p:set>
                                    <p:animEffect transition="in" filter="wipe(right)">
                                      <p:cBhvr>
                                        <p:cTn id="138" dur="500"/>
                                        <p:tgtEl>
                                          <p:spTgt spid="21"/>
                                        </p:tgtEl>
                                      </p:cBhvr>
                                    </p:animEffect>
                                  </p:childTnLst>
                                </p:cTn>
                              </p:par>
                            </p:childTnLst>
                          </p:cTn>
                        </p:par>
                      </p:childTnLst>
                    </p:cTn>
                  </p:par>
                  <p:par>
                    <p:cTn id="139" fill="hold">
                      <p:stCondLst>
                        <p:cond delay="indefinite"/>
                      </p:stCondLst>
                      <p:childTnLst>
                        <p:par>
                          <p:cTn id="140" fill="hold">
                            <p:stCondLst>
                              <p:cond delay="0"/>
                            </p:stCondLst>
                            <p:childTnLst>
                              <p:par>
                                <p:cTn id="141" presetID="22" presetClass="exit" presetSubtype="4" fill="hold" grpId="2" nodeType="clickEffect">
                                  <p:stCondLst>
                                    <p:cond delay="0"/>
                                  </p:stCondLst>
                                  <p:childTnLst>
                                    <p:animEffect transition="out" filter="wipe(down)">
                                      <p:cBhvr>
                                        <p:cTn id="142" dur="500"/>
                                        <p:tgtEl>
                                          <p:spTgt spid="20"/>
                                        </p:tgtEl>
                                      </p:cBhvr>
                                    </p:animEffect>
                                    <p:set>
                                      <p:cBhvr>
                                        <p:cTn id="143" dur="1" fill="hold">
                                          <p:stCondLst>
                                            <p:cond delay="499"/>
                                          </p:stCondLst>
                                        </p:cTn>
                                        <p:tgtEl>
                                          <p:spTgt spid="20"/>
                                        </p:tgtEl>
                                        <p:attrNameLst>
                                          <p:attrName>style.visibility</p:attrName>
                                        </p:attrNameLst>
                                      </p:cBhvr>
                                      <p:to>
                                        <p:strVal val="hidden"/>
                                      </p:to>
                                    </p:set>
                                  </p:childTnLst>
                                </p:cTn>
                              </p:par>
                              <p:par>
                                <p:cTn id="144" presetID="22" presetClass="exit" presetSubtype="8" fill="hold" grpId="2" nodeType="withEffect">
                                  <p:stCondLst>
                                    <p:cond delay="0"/>
                                  </p:stCondLst>
                                  <p:childTnLst>
                                    <p:animEffect transition="out" filter="wipe(left)">
                                      <p:cBhvr>
                                        <p:cTn id="145" dur="500"/>
                                        <p:tgtEl>
                                          <p:spTgt spid="21"/>
                                        </p:tgtEl>
                                      </p:cBhvr>
                                    </p:animEffect>
                                    <p:set>
                                      <p:cBhvr>
                                        <p:cTn id="146" dur="1" fill="hold">
                                          <p:stCondLst>
                                            <p:cond delay="499"/>
                                          </p:stCondLst>
                                        </p:cTn>
                                        <p:tgtEl>
                                          <p:spTgt spid="21"/>
                                        </p:tgtEl>
                                        <p:attrNameLst>
                                          <p:attrName>style.visibility</p:attrName>
                                        </p:attrNameLst>
                                      </p:cBhvr>
                                      <p:to>
                                        <p:strVal val="hidden"/>
                                      </p:to>
                                    </p:set>
                                  </p:childTnLst>
                                </p:cTn>
                              </p:par>
                            </p:childTnLst>
                          </p:cTn>
                        </p:par>
                      </p:childTnLst>
                    </p:cTn>
                  </p:par>
                  <p:par>
                    <p:cTn id="147" fill="hold">
                      <p:stCondLst>
                        <p:cond delay="indefinite"/>
                      </p:stCondLst>
                      <p:childTnLst>
                        <p:par>
                          <p:cTn id="148" fill="hold">
                            <p:stCondLst>
                              <p:cond delay="0"/>
                            </p:stCondLst>
                            <p:childTnLst>
                              <p:par>
                                <p:cTn id="149" presetID="22" presetClass="entr" presetSubtype="1" fill="hold" grpId="0" nodeType="clickEffect">
                                  <p:stCondLst>
                                    <p:cond delay="0"/>
                                  </p:stCondLst>
                                  <p:childTnLst>
                                    <p:set>
                                      <p:cBhvr>
                                        <p:cTn id="150" dur="1" fill="hold">
                                          <p:stCondLst>
                                            <p:cond delay="0"/>
                                          </p:stCondLst>
                                        </p:cTn>
                                        <p:tgtEl>
                                          <p:spTgt spid="22"/>
                                        </p:tgtEl>
                                        <p:attrNameLst>
                                          <p:attrName>style.visibility</p:attrName>
                                        </p:attrNameLst>
                                      </p:cBhvr>
                                      <p:to>
                                        <p:strVal val="visible"/>
                                      </p:to>
                                    </p:set>
                                    <p:animEffect transition="in" filter="wipe(up)">
                                      <p:cBhvr>
                                        <p:cTn id="151" dur="500"/>
                                        <p:tgtEl>
                                          <p:spTgt spid="22"/>
                                        </p:tgtEl>
                                      </p:cBhvr>
                                    </p:animEffect>
                                  </p:childTnLst>
                                </p:cTn>
                              </p:par>
                              <p:par>
                                <p:cTn id="152" presetID="22" presetClass="entr" presetSubtype="2" fill="hold" grpId="0" nodeType="withEffect">
                                  <p:stCondLst>
                                    <p:cond delay="0"/>
                                  </p:stCondLst>
                                  <p:childTnLst>
                                    <p:set>
                                      <p:cBhvr>
                                        <p:cTn id="153" dur="1" fill="hold">
                                          <p:stCondLst>
                                            <p:cond delay="0"/>
                                          </p:stCondLst>
                                        </p:cTn>
                                        <p:tgtEl>
                                          <p:spTgt spid="23"/>
                                        </p:tgtEl>
                                        <p:attrNameLst>
                                          <p:attrName>style.visibility</p:attrName>
                                        </p:attrNameLst>
                                      </p:cBhvr>
                                      <p:to>
                                        <p:strVal val="visible"/>
                                      </p:to>
                                    </p:set>
                                    <p:animEffect transition="in" filter="wipe(right)">
                                      <p:cBhvr>
                                        <p:cTn id="154" dur="500"/>
                                        <p:tgtEl>
                                          <p:spTgt spid="23"/>
                                        </p:tgtEl>
                                      </p:cBhvr>
                                    </p:animEffect>
                                  </p:childTnLst>
                                </p:cTn>
                              </p:par>
                            </p:childTnLst>
                          </p:cTn>
                        </p:par>
                      </p:childTnLst>
                    </p:cTn>
                  </p:par>
                  <p:par>
                    <p:cTn id="155" fill="hold">
                      <p:stCondLst>
                        <p:cond delay="indefinite"/>
                      </p:stCondLst>
                      <p:childTnLst>
                        <p:par>
                          <p:cTn id="156" fill="hold">
                            <p:stCondLst>
                              <p:cond delay="0"/>
                            </p:stCondLst>
                            <p:childTnLst>
                              <p:par>
                                <p:cTn id="157" presetID="22" presetClass="exit" presetSubtype="4" fill="hold" grpId="2" nodeType="clickEffect">
                                  <p:stCondLst>
                                    <p:cond delay="0"/>
                                  </p:stCondLst>
                                  <p:childTnLst>
                                    <p:animEffect transition="out" filter="wipe(down)">
                                      <p:cBhvr>
                                        <p:cTn id="158" dur="500"/>
                                        <p:tgtEl>
                                          <p:spTgt spid="22"/>
                                        </p:tgtEl>
                                      </p:cBhvr>
                                    </p:animEffect>
                                    <p:set>
                                      <p:cBhvr>
                                        <p:cTn id="159" dur="1" fill="hold">
                                          <p:stCondLst>
                                            <p:cond delay="499"/>
                                          </p:stCondLst>
                                        </p:cTn>
                                        <p:tgtEl>
                                          <p:spTgt spid="22"/>
                                        </p:tgtEl>
                                        <p:attrNameLst>
                                          <p:attrName>style.visibility</p:attrName>
                                        </p:attrNameLst>
                                      </p:cBhvr>
                                      <p:to>
                                        <p:strVal val="hidden"/>
                                      </p:to>
                                    </p:set>
                                  </p:childTnLst>
                                </p:cTn>
                              </p:par>
                              <p:par>
                                <p:cTn id="160" presetID="22" presetClass="exit" presetSubtype="8" fill="hold" grpId="2" nodeType="withEffect">
                                  <p:stCondLst>
                                    <p:cond delay="0"/>
                                  </p:stCondLst>
                                  <p:childTnLst>
                                    <p:animEffect transition="out" filter="wipe(left)">
                                      <p:cBhvr>
                                        <p:cTn id="161" dur="500"/>
                                        <p:tgtEl>
                                          <p:spTgt spid="23"/>
                                        </p:tgtEl>
                                      </p:cBhvr>
                                    </p:animEffect>
                                    <p:set>
                                      <p:cBhvr>
                                        <p:cTn id="162" dur="1" fill="hold">
                                          <p:stCondLst>
                                            <p:cond delay="499"/>
                                          </p:stCondLst>
                                        </p:cTn>
                                        <p:tgtEl>
                                          <p:spTgt spid="23"/>
                                        </p:tgtEl>
                                        <p:attrNameLst>
                                          <p:attrName>style.visibility</p:attrName>
                                        </p:attrNameLst>
                                      </p:cBhvr>
                                      <p:to>
                                        <p:strVal val="hidden"/>
                                      </p:to>
                                    </p:set>
                                  </p:childTnLst>
                                </p:cTn>
                              </p:par>
                            </p:childTnLst>
                          </p:cTn>
                        </p:par>
                      </p:childTnLst>
                    </p:cTn>
                  </p:par>
                  <p:par>
                    <p:cTn id="163" fill="hold">
                      <p:stCondLst>
                        <p:cond delay="indefinite"/>
                      </p:stCondLst>
                      <p:childTnLst>
                        <p:par>
                          <p:cTn id="164" fill="hold">
                            <p:stCondLst>
                              <p:cond delay="0"/>
                            </p:stCondLst>
                            <p:childTnLst>
                              <p:par>
                                <p:cTn id="165" presetID="22" presetClass="entr" presetSubtype="1" fill="hold" grpId="0" nodeType="clickEffect">
                                  <p:stCondLst>
                                    <p:cond delay="0"/>
                                  </p:stCondLst>
                                  <p:childTnLst>
                                    <p:set>
                                      <p:cBhvr>
                                        <p:cTn id="166" dur="1" fill="hold">
                                          <p:stCondLst>
                                            <p:cond delay="0"/>
                                          </p:stCondLst>
                                        </p:cTn>
                                        <p:tgtEl>
                                          <p:spTgt spid="24"/>
                                        </p:tgtEl>
                                        <p:attrNameLst>
                                          <p:attrName>style.visibility</p:attrName>
                                        </p:attrNameLst>
                                      </p:cBhvr>
                                      <p:to>
                                        <p:strVal val="visible"/>
                                      </p:to>
                                    </p:set>
                                    <p:animEffect transition="in" filter="wipe(up)">
                                      <p:cBhvr>
                                        <p:cTn id="167" dur="500"/>
                                        <p:tgtEl>
                                          <p:spTgt spid="24"/>
                                        </p:tgtEl>
                                      </p:cBhvr>
                                    </p:animEffect>
                                  </p:childTnLst>
                                </p:cTn>
                              </p:par>
                              <p:par>
                                <p:cTn id="168" presetID="22" presetClass="entr" presetSubtype="2" fill="hold" grpId="0" nodeType="withEffect">
                                  <p:stCondLst>
                                    <p:cond delay="0"/>
                                  </p:stCondLst>
                                  <p:childTnLst>
                                    <p:set>
                                      <p:cBhvr>
                                        <p:cTn id="169" dur="1" fill="hold">
                                          <p:stCondLst>
                                            <p:cond delay="0"/>
                                          </p:stCondLst>
                                        </p:cTn>
                                        <p:tgtEl>
                                          <p:spTgt spid="25"/>
                                        </p:tgtEl>
                                        <p:attrNameLst>
                                          <p:attrName>style.visibility</p:attrName>
                                        </p:attrNameLst>
                                      </p:cBhvr>
                                      <p:to>
                                        <p:strVal val="visible"/>
                                      </p:to>
                                    </p:set>
                                    <p:animEffect transition="in" filter="wipe(right)">
                                      <p:cBhvr>
                                        <p:cTn id="170" dur="500"/>
                                        <p:tgtEl>
                                          <p:spTgt spid="25"/>
                                        </p:tgtEl>
                                      </p:cBhvr>
                                    </p:animEffect>
                                  </p:childTnLst>
                                </p:cTn>
                              </p:par>
                            </p:childTnLst>
                          </p:cTn>
                        </p:par>
                      </p:childTnLst>
                    </p:cTn>
                  </p:par>
                  <p:par>
                    <p:cTn id="171" fill="hold">
                      <p:stCondLst>
                        <p:cond delay="indefinite"/>
                      </p:stCondLst>
                      <p:childTnLst>
                        <p:par>
                          <p:cTn id="172" fill="hold">
                            <p:stCondLst>
                              <p:cond delay="0"/>
                            </p:stCondLst>
                            <p:childTnLst>
                              <p:par>
                                <p:cTn id="173" presetID="22" presetClass="exit" presetSubtype="4" fill="hold" grpId="2" nodeType="clickEffect">
                                  <p:stCondLst>
                                    <p:cond delay="0"/>
                                  </p:stCondLst>
                                  <p:childTnLst>
                                    <p:animEffect transition="out" filter="wipe(down)">
                                      <p:cBhvr>
                                        <p:cTn id="174" dur="500"/>
                                        <p:tgtEl>
                                          <p:spTgt spid="24"/>
                                        </p:tgtEl>
                                      </p:cBhvr>
                                    </p:animEffect>
                                    <p:set>
                                      <p:cBhvr>
                                        <p:cTn id="175" dur="1" fill="hold">
                                          <p:stCondLst>
                                            <p:cond delay="499"/>
                                          </p:stCondLst>
                                        </p:cTn>
                                        <p:tgtEl>
                                          <p:spTgt spid="24"/>
                                        </p:tgtEl>
                                        <p:attrNameLst>
                                          <p:attrName>style.visibility</p:attrName>
                                        </p:attrNameLst>
                                      </p:cBhvr>
                                      <p:to>
                                        <p:strVal val="hidden"/>
                                      </p:to>
                                    </p:set>
                                  </p:childTnLst>
                                </p:cTn>
                              </p:par>
                              <p:par>
                                <p:cTn id="176" presetID="22" presetClass="exit" presetSubtype="8" fill="hold" grpId="2" nodeType="withEffect">
                                  <p:stCondLst>
                                    <p:cond delay="0"/>
                                  </p:stCondLst>
                                  <p:childTnLst>
                                    <p:animEffect transition="out" filter="wipe(left)">
                                      <p:cBhvr>
                                        <p:cTn id="177" dur="500"/>
                                        <p:tgtEl>
                                          <p:spTgt spid="25"/>
                                        </p:tgtEl>
                                      </p:cBhvr>
                                    </p:animEffect>
                                    <p:set>
                                      <p:cBhvr>
                                        <p:cTn id="178" dur="1" fill="hold">
                                          <p:stCondLst>
                                            <p:cond delay="499"/>
                                          </p:stCondLst>
                                        </p:cTn>
                                        <p:tgtEl>
                                          <p:spTgt spid="25"/>
                                        </p:tgtEl>
                                        <p:attrNameLst>
                                          <p:attrName>style.visibility</p:attrName>
                                        </p:attrNameLst>
                                      </p:cBhvr>
                                      <p:to>
                                        <p:strVal val="hidden"/>
                                      </p:to>
                                    </p:set>
                                  </p:childTnLst>
                                </p:cTn>
                              </p:par>
                            </p:childTnLst>
                          </p:cTn>
                        </p:par>
                      </p:childTnLst>
                    </p:cTn>
                  </p:par>
                  <p:par>
                    <p:cTn id="179" fill="hold">
                      <p:stCondLst>
                        <p:cond delay="indefinite"/>
                      </p:stCondLst>
                      <p:childTnLst>
                        <p:par>
                          <p:cTn id="180" fill="hold">
                            <p:stCondLst>
                              <p:cond delay="0"/>
                            </p:stCondLst>
                            <p:childTnLst>
                              <p:par>
                                <p:cTn id="181" presetID="22" presetClass="entr" presetSubtype="1" fill="hold" grpId="0" nodeType="clickEffect">
                                  <p:stCondLst>
                                    <p:cond delay="0"/>
                                  </p:stCondLst>
                                  <p:childTnLst>
                                    <p:set>
                                      <p:cBhvr>
                                        <p:cTn id="182" dur="1" fill="hold">
                                          <p:stCondLst>
                                            <p:cond delay="0"/>
                                          </p:stCondLst>
                                        </p:cTn>
                                        <p:tgtEl>
                                          <p:spTgt spid="26"/>
                                        </p:tgtEl>
                                        <p:attrNameLst>
                                          <p:attrName>style.visibility</p:attrName>
                                        </p:attrNameLst>
                                      </p:cBhvr>
                                      <p:to>
                                        <p:strVal val="visible"/>
                                      </p:to>
                                    </p:set>
                                    <p:animEffect transition="in" filter="wipe(up)">
                                      <p:cBhvr>
                                        <p:cTn id="183" dur="500"/>
                                        <p:tgtEl>
                                          <p:spTgt spid="26"/>
                                        </p:tgtEl>
                                      </p:cBhvr>
                                    </p:animEffect>
                                  </p:childTnLst>
                                </p:cTn>
                              </p:par>
                              <p:par>
                                <p:cTn id="184" presetID="22" presetClass="entr" presetSubtype="2" fill="hold" grpId="0" nodeType="withEffect">
                                  <p:stCondLst>
                                    <p:cond delay="0"/>
                                  </p:stCondLst>
                                  <p:childTnLst>
                                    <p:set>
                                      <p:cBhvr>
                                        <p:cTn id="185" dur="1" fill="hold">
                                          <p:stCondLst>
                                            <p:cond delay="0"/>
                                          </p:stCondLst>
                                        </p:cTn>
                                        <p:tgtEl>
                                          <p:spTgt spid="27"/>
                                        </p:tgtEl>
                                        <p:attrNameLst>
                                          <p:attrName>style.visibility</p:attrName>
                                        </p:attrNameLst>
                                      </p:cBhvr>
                                      <p:to>
                                        <p:strVal val="visible"/>
                                      </p:to>
                                    </p:set>
                                    <p:animEffect transition="in" filter="wipe(right)">
                                      <p:cBhvr>
                                        <p:cTn id="186" dur="500"/>
                                        <p:tgtEl>
                                          <p:spTgt spid="27"/>
                                        </p:tgtEl>
                                      </p:cBhvr>
                                    </p:animEffect>
                                  </p:childTnLst>
                                </p:cTn>
                              </p:par>
                            </p:childTnLst>
                          </p:cTn>
                        </p:par>
                      </p:childTnLst>
                    </p:cTn>
                  </p:par>
                  <p:par>
                    <p:cTn id="187" fill="hold">
                      <p:stCondLst>
                        <p:cond delay="indefinite"/>
                      </p:stCondLst>
                      <p:childTnLst>
                        <p:par>
                          <p:cTn id="188" fill="hold">
                            <p:stCondLst>
                              <p:cond delay="0"/>
                            </p:stCondLst>
                            <p:childTnLst>
                              <p:par>
                                <p:cTn id="189" presetID="22" presetClass="exit" presetSubtype="4" fill="hold" grpId="2" nodeType="clickEffect">
                                  <p:stCondLst>
                                    <p:cond delay="0"/>
                                  </p:stCondLst>
                                  <p:childTnLst>
                                    <p:animEffect transition="out" filter="wipe(down)">
                                      <p:cBhvr>
                                        <p:cTn id="190" dur="500"/>
                                        <p:tgtEl>
                                          <p:spTgt spid="26"/>
                                        </p:tgtEl>
                                      </p:cBhvr>
                                    </p:animEffect>
                                    <p:set>
                                      <p:cBhvr>
                                        <p:cTn id="191" dur="1" fill="hold">
                                          <p:stCondLst>
                                            <p:cond delay="499"/>
                                          </p:stCondLst>
                                        </p:cTn>
                                        <p:tgtEl>
                                          <p:spTgt spid="26"/>
                                        </p:tgtEl>
                                        <p:attrNameLst>
                                          <p:attrName>style.visibility</p:attrName>
                                        </p:attrNameLst>
                                      </p:cBhvr>
                                      <p:to>
                                        <p:strVal val="hidden"/>
                                      </p:to>
                                    </p:set>
                                  </p:childTnLst>
                                </p:cTn>
                              </p:par>
                              <p:par>
                                <p:cTn id="192" presetID="22" presetClass="exit" presetSubtype="8" fill="hold" grpId="2" nodeType="withEffect">
                                  <p:stCondLst>
                                    <p:cond delay="0"/>
                                  </p:stCondLst>
                                  <p:childTnLst>
                                    <p:animEffect transition="out" filter="wipe(left)">
                                      <p:cBhvr>
                                        <p:cTn id="193" dur="500"/>
                                        <p:tgtEl>
                                          <p:spTgt spid="27"/>
                                        </p:tgtEl>
                                      </p:cBhvr>
                                    </p:animEffect>
                                    <p:set>
                                      <p:cBhvr>
                                        <p:cTn id="194" dur="1" fill="hold">
                                          <p:stCondLst>
                                            <p:cond delay="499"/>
                                          </p:stCondLst>
                                        </p:cTn>
                                        <p:tgtEl>
                                          <p:spTgt spid="27"/>
                                        </p:tgtEl>
                                        <p:attrNameLst>
                                          <p:attrName>style.visibility</p:attrName>
                                        </p:attrNameLst>
                                      </p:cBhvr>
                                      <p:to>
                                        <p:strVal val="hidden"/>
                                      </p:to>
                                    </p:set>
                                  </p:childTnLst>
                                </p:cTn>
                              </p:par>
                            </p:childTnLst>
                          </p:cTn>
                        </p:par>
                      </p:childTnLst>
                    </p:cTn>
                  </p:par>
                  <p:par>
                    <p:cTn id="195" fill="hold">
                      <p:stCondLst>
                        <p:cond delay="indefinite"/>
                      </p:stCondLst>
                      <p:childTnLst>
                        <p:par>
                          <p:cTn id="196" fill="hold">
                            <p:stCondLst>
                              <p:cond delay="0"/>
                            </p:stCondLst>
                            <p:childTnLst>
                              <p:par>
                                <p:cTn id="197" presetID="22" presetClass="entr" presetSubtype="1" fill="hold" grpId="0" nodeType="clickEffect">
                                  <p:stCondLst>
                                    <p:cond delay="0"/>
                                  </p:stCondLst>
                                  <p:childTnLst>
                                    <p:set>
                                      <p:cBhvr>
                                        <p:cTn id="198" dur="1" fill="hold">
                                          <p:stCondLst>
                                            <p:cond delay="0"/>
                                          </p:stCondLst>
                                        </p:cTn>
                                        <p:tgtEl>
                                          <p:spTgt spid="28"/>
                                        </p:tgtEl>
                                        <p:attrNameLst>
                                          <p:attrName>style.visibility</p:attrName>
                                        </p:attrNameLst>
                                      </p:cBhvr>
                                      <p:to>
                                        <p:strVal val="visible"/>
                                      </p:to>
                                    </p:set>
                                    <p:animEffect transition="in" filter="wipe(up)">
                                      <p:cBhvr>
                                        <p:cTn id="199" dur="500"/>
                                        <p:tgtEl>
                                          <p:spTgt spid="28"/>
                                        </p:tgtEl>
                                      </p:cBhvr>
                                    </p:animEffect>
                                  </p:childTnLst>
                                </p:cTn>
                              </p:par>
                              <p:par>
                                <p:cTn id="200" presetID="22" presetClass="entr" presetSubtype="2" fill="hold" grpId="0" nodeType="withEffect">
                                  <p:stCondLst>
                                    <p:cond delay="0"/>
                                  </p:stCondLst>
                                  <p:childTnLst>
                                    <p:set>
                                      <p:cBhvr>
                                        <p:cTn id="201" dur="1" fill="hold">
                                          <p:stCondLst>
                                            <p:cond delay="0"/>
                                          </p:stCondLst>
                                        </p:cTn>
                                        <p:tgtEl>
                                          <p:spTgt spid="29"/>
                                        </p:tgtEl>
                                        <p:attrNameLst>
                                          <p:attrName>style.visibility</p:attrName>
                                        </p:attrNameLst>
                                      </p:cBhvr>
                                      <p:to>
                                        <p:strVal val="visible"/>
                                      </p:to>
                                    </p:set>
                                    <p:animEffect transition="in" filter="wipe(right)">
                                      <p:cBhvr>
                                        <p:cTn id="202" dur="500"/>
                                        <p:tgtEl>
                                          <p:spTgt spid="29"/>
                                        </p:tgtEl>
                                      </p:cBhvr>
                                    </p:animEffect>
                                  </p:childTnLst>
                                </p:cTn>
                              </p:par>
                            </p:childTnLst>
                          </p:cTn>
                        </p:par>
                      </p:childTnLst>
                    </p:cTn>
                  </p:par>
                  <p:par>
                    <p:cTn id="203" fill="hold">
                      <p:stCondLst>
                        <p:cond delay="indefinite"/>
                      </p:stCondLst>
                      <p:childTnLst>
                        <p:par>
                          <p:cTn id="204" fill="hold">
                            <p:stCondLst>
                              <p:cond delay="0"/>
                            </p:stCondLst>
                            <p:childTnLst>
                              <p:par>
                                <p:cTn id="205" presetID="22" presetClass="exit" presetSubtype="4" fill="hold" grpId="2" nodeType="clickEffect">
                                  <p:stCondLst>
                                    <p:cond delay="0"/>
                                  </p:stCondLst>
                                  <p:childTnLst>
                                    <p:animEffect transition="out" filter="wipe(down)">
                                      <p:cBhvr>
                                        <p:cTn id="206" dur="500"/>
                                        <p:tgtEl>
                                          <p:spTgt spid="28"/>
                                        </p:tgtEl>
                                      </p:cBhvr>
                                    </p:animEffect>
                                    <p:set>
                                      <p:cBhvr>
                                        <p:cTn id="207" dur="1" fill="hold">
                                          <p:stCondLst>
                                            <p:cond delay="499"/>
                                          </p:stCondLst>
                                        </p:cTn>
                                        <p:tgtEl>
                                          <p:spTgt spid="28"/>
                                        </p:tgtEl>
                                        <p:attrNameLst>
                                          <p:attrName>style.visibility</p:attrName>
                                        </p:attrNameLst>
                                      </p:cBhvr>
                                      <p:to>
                                        <p:strVal val="hidden"/>
                                      </p:to>
                                    </p:set>
                                  </p:childTnLst>
                                </p:cTn>
                              </p:par>
                              <p:par>
                                <p:cTn id="208" presetID="22" presetClass="exit" presetSubtype="8" fill="hold" grpId="2" nodeType="withEffect">
                                  <p:stCondLst>
                                    <p:cond delay="0"/>
                                  </p:stCondLst>
                                  <p:childTnLst>
                                    <p:animEffect transition="out" filter="wipe(left)">
                                      <p:cBhvr>
                                        <p:cTn id="209" dur="500"/>
                                        <p:tgtEl>
                                          <p:spTgt spid="29"/>
                                        </p:tgtEl>
                                      </p:cBhvr>
                                    </p:animEffect>
                                    <p:set>
                                      <p:cBhvr>
                                        <p:cTn id="210" dur="1" fill="hold">
                                          <p:stCondLst>
                                            <p:cond delay="499"/>
                                          </p:stCondLst>
                                        </p:cTn>
                                        <p:tgtEl>
                                          <p:spTgt spid="29"/>
                                        </p:tgtEl>
                                        <p:attrNameLst>
                                          <p:attrName>style.visibility</p:attrName>
                                        </p:attrNameLst>
                                      </p:cBhvr>
                                      <p:to>
                                        <p:strVal val="hidden"/>
                                      </p:to>
                                    </p:set>
                                  </p:childTnLst>
                                </p:cTn>
                              </p:par>
                            </p:childTnLst>
                          </p:cTn>
                        </p:par>
                      </p:childTnLst>
                    </p:cTn>
                  </p:par>
                  <p:par>
                    <p:cTn id="211" fill="hold">
                      <p:stCondLst>
                        <p:cond delay="indefinite"/>
                      </p:stCondLst>
                      <p:childTnLst>
                        <p:par>
                          <p:cTn id="212" fill="hold">
                            <p:stCondLst>
                              <p:cond delay="0"/>
                            </p:stCondLst>
                            <p:childTnLst>
                              <p:par>
                                <p:cTn id="213" presetID="22" presetClass="entr" presetSubtype="1" fill="hold" grpId="0" nodeType="clickEffect">
                                  <p:stCondLst>
                                    <p:cond delay="0"/>
                                  </p:stCondLst>
                                  <p:childTnLst>
                                    <p:set>
                                      <p:cBhvr>
                                        <p:cTn id="214" dur="1" fill="hold">
                                          <p:stCondLst>
                                            <p:cond delay="0"/>
                                          </p:stCondLst>
                                        </p:cTn>
                                        <p:tgtEl>
                                          <p:spTgt spid="30"/>
                                        </p:tgtEl>
                                        <p:attrNameLst>
                                          <p:attrName>style.visibility</p:attrName>
                                        </p:attrNameLst>
                                      </p:cBhvr>
                                      <p:to>
                                        <p:strVal val="visible"/>
                                      </p:to>
                                    </p:set>
                                    <p:animEffect transition="in" filter="wipe(up)">
                                      <p:cBhvr>
                                        <p:cTn id="215" dur="500"/>
                                        <p:tgtEl>
                                          <p:spTgt spid="30"/>
                                        </p:tgtEl>
                                      </p:cBhvr>
                                    </p:animEffect>
                                  </p:childTnLst>
                                </p:cTn>
                              </p:par>
                              <p:par>
                                <p:cTn id="216" presetID="22" presetClass="entr" presetSubtype="2" fill="hold" grpId="0" nodeType="withEffect">
                                  <p:stCondLst>
                                    <p:cond delay="0"/>
                                  </p:stCondLst>
                                  <p:childTnLst>
                                    <p:set>
                                      <p:cBhvr>
                                        <p:cTn id="217" dur="1" fill="hold">
                                          <p:stCondLst>
                                            <p:cond delay="0"/>
                                          </p:stCondLst>
                                        </p:cTn>
                                        <p:tgtEl>
                                          <p:spTgt spid="31"/>
                                        </p:tgtEl>
                                        <p:attrNameLst>
                                          <p:attrName>style.visibility</p:attrName>
                                        </p:attrNameLst>
                                      </p:cBhvr>
                                      <p:to>
                                        <p:strVal val="visible"/>
                                      </p:to>
                                    </p:set>
                                    <p:animEffect transition="in" filter="wipe(right)">
                                      <p:cBhvr>
                                        <p:cTn id="218" dur="500"/>
                                        <p:tgtEl>
                                          <p:spTgt spid="31"/>
                                        </p:tgtEl>
                                      </p:cBhvr>
                                    </p:animEffect>
                                  </p:childTnLst>
                                </p:cTn>
                              </p:par>
                            </p:childTnLst>
                          </p:cTn>
                        </p:par>
                      </p:childTnLst>
                    </p:cTn>
                  </p:par>
                  <p:par>
                    <p:cTn id="219" fill="hold">
                      <p:stCondLst>
                        <p:cond delay="indefinite"/>
                      </p:stCondLst>
                      <p:childTnLst>
                        <p:par>
                          <p:cTn id="220" fill="hold">
                            <p:stCondLst>
                              <p:cond delay="0"/>
                            </p:stCondLst>
                            <p:childTnLst>
                              <p:par>
                                <p:cTn id="221" presetID="22" presetClass="exit" presetSubtype="4" fill="hold" grpId="2" nodeType="clickEffect">
                                  <p:stCondLst>
                                    <p:cond delay="0"/>
                                  </p:stCondLst>
                                  <p:childTnLst>
                                    <p:animEffect transition="out" filter="wipe(down)">
                                      <p:cBhvr>
                                        <p:cTn id="222" dur="500"/>
                                        <p:tgtEl>
                                          <p:spTgt spid="30"/>
                                        </p:tgtEl>
                                      </p:cBhvr>
                                    </p:animEffect>
                                    <p:set>
                                      <p:cBhvr>
                                        <p:cTn id="223" dur="1" fill="hold">
                                          <p:stCondLst>
                                            <p:cond delay="499"/>
                                          </p:stCondLst>
                                        </p:cTn>
                                        <p:tgtEl>
                                          <p:spTgt spid="30"/>
                                        </p:tgtEl>
                                        <p:attrNameLst>
                                          <p:attrName>style.visibility</p:attrName>
                                        </p:attrNameLst>
                                      </p:cBhvr>
                                      <p:to>
                                        <p:strVal val="hidden"/>
                                      </p:to>
                                    </p:set>
                                  </p:childTnLst>
                                </p:cTn>
                              </p:par>
                              <p:par>
                                <p:cTn id="224" presetID="22" presetClass="exit" presetSubtype="8" fill="hold" grpId="2" nodeType="withEffect">
                                  <p:stCondLst>
                                    <p:cond delay="0"/>
                                  </p:stCondLst>
                                  <p:childTnLst>
                                    <p:animEffect transition="out" filter="wipe(left)">
                                      <p:cBhvr>
                                        <p:cTn id="225" dur="500"/>
                                        <p:tgtEl>
                                          <p:spTgt spid="31"/>
                                        </p:tgtEl>
                                      </p:cBhvr>
                                    </p:animEffect>
                                    <p:set>
                                      <p:cBhvr>
                                        <p:cTn id="226" dur="1" fill="hold">
                                          <p:stCondLst>
                                            <p:cond delay="499"/>
                                          </p:stCondLst>
                                        </p:cTn>
                                        <p:tgtEl>
                                          <p:spTgt spid="31"/>
                                        </p:tgtEl>
                                        <p:attrNameLst>
                                          <p:attrName>style.visibility</p:attrName>
                                        </p:attrNameLst>
                                      </p:cBhvr>
                                      <p:to>
                                        <p:strVal val="hidden"/>
                                      </p:to>
                                    </p:set>
                                  </p:childTnLst>
                                </p:cTn>
                              </p:par>
                            </p:childTnLst>
                          </p:cTn>
                        </p:par>
                      </p:childTnLst>
                    </p:cTn>
                  </p:par>
                  <p:par>
                    <p:cTn id="227" fill="hold">
                      <p:stCondLst>
                        <p:cond delay="indefinite"/>
                      </p:stCondLst>
                      <p:childTnLst>
                        <p:par>
                          <p:cTn id="228" fill="hold">
                            <p:stCondLst>
                              <p:cond delay="0"/>
                            </p:stCondLst>
                            <p:childTnLst>
                              <p:par>
                                <p:cTn id="229" presetID="22" presetClass="entr" presetSubtype="1" fill="hold" grpId="0" nodeType="clickEffect">
                                  <p:stCondLst>
                                    <p:cond delay="0"/>
                                  </p:stCondLst>
                                  <p:childTnLst>
                                    <p:set>
                                      <p:cBhvr>
                                        <p:cTn id="230" dur="1" fill="hold">
                                          <p:stCondLst>
                                            <p:cond delay="0"/>
                                          </p:stCondLst>
                                        </p:cTn>
                                        <p:tgtEl>
                                          <p:spTgt spid="32"/>
                                        </p:tgtEl>
                                        <p:attrNameLst>
                                          <p:attrName>style.visibility</p:attrName>
                                        </p:attrNameLst>
                                      </p:cBhvr>
                                      <p:to>
                                        <p:strVal val="visible"/>
                                      </p:to>
                                    </p:set>
                                    <p:animEffect transition="in" filter="wipe(up)">
                                      <p:cBhvr>
                                        <p:cTn id="231" dur="500"/>
                                        <p:tgtEl>
                                          <p:spTgt spid="32"/>
                                        </p:tgtEl>
                                      </p:cBhvr>
                                    </p:animEffect>
                                  </p:childTnLst>
                                </p:cTn>
                              </p:par>
                              <p:par>
                                <p:cTn id="232" presetID="22" presetClass="entr" presetSubtype="2" fill="hold" grpId="0" nodeType="withEffect">
                                  <p:stCondLst>
                                    <p:cond delay="0"/>
                                  </p:stCondLst>
                                  <p:childTnLst>
                                    <p:set>
                                      <p:cBhvr>
                                        <p:cTn id="233" dur="1" fill="hold">
                                          <p:stCondLst>
                                            <p:cond delay="0"/>
                                          </p:stCondLst>
                                        </p:cTn>
                                        <p:tgtEl>
                                          <p:spTgt spid="33"/>
                                        </p:tgtEl>
                                        <p:attrNameLst>
                                          <p:attrName>style.visibility</p:attrName>
                                        </p:attrNameLst>
                                      </p:cBhvr>
                                      <p:to>
                                        <p:strVal val="visible"/>
                                      </p:to>
                                    </p:set>
                                    <p:animEffect transition="in" filter="wipe(right)">
                                      <p:cBhvr>
                                        <p:cTn id="234" dur="500"/>
                                        <p:tgtEl>
                                          <p:spTgt spid="33"/>
                                        </p:tgtEl>
                                      </p:cBhvr>
                                    </p:animEffect>
                                  </p:childTnLst>
                                </p:cTn>
                              </p:par>
                            </p:childTnLst>
                          </p:cTn>
                        </p:par>
                      </p:childTnLst>
                    </p:cTn>
                  </p:par>
                  <p:par>
                    <p:cTn id="235" fill="hold">
                      <p:stCondLst>
                        <p:cond delay="indefinite"/>
                      </p:stCondLst>
                      <p:childTnLst>
                        <p:par>
                          <p:cTn id="236" fill="hold">
                            <p:stCondLst>
                              <p:cond delay="0"/>
                            </p:stCondLst>
                            <p:childTnLst>
                              <p:par>
                                <p:cTn id="237" presetID="22" presetClass="exit" presetSubtype="4" fill="hold" grpId="2" nodeType="clickEffect">
                                  <p:stCondLst>
                                    <p:cond delay="0"/>
                                  </p:stCondLst>
                                  <p:childTnLst>
                                    <p:animEffect transition="out" filter="wipe(down)">
                                      <p:cBhvr>
                                        <p:cTn id="238" dur="500"/>
                                        <p:tgtEl>
                                          <p:spTgt spid="32"/>
                                        </p:tgtEl>
                                      </p:cBhvr>
                                    </p:animEffect>
                                    <p:set>
                                      <p:cBhvr>
                                        <p:cTn id="239" dur="1" fill="hold">
                                          <p:stCondLst>
                                            <p:cond delay="499"/>
                                          </p:stCondLst>
                                        </p:cTn>
                                        <p:tgtEl>
                                          <p:spTgt spid="32"/>
                                        </p:tgtEl>
                                        <p:attrNameLst>
                                          <p:attrName>style.visibility</p:attrName>
                                        </p:attrNameLst>
                                      </p:cBhvr>
                                      <p:to>
                                        <p:strVal val="hidden"/>
                                      </p:to>
                                    </p:set>
                                  </p:childTnLst>
                                </p:cTn>
                              </p:par>
                              <p:par>
                                <p:cTn id="240" presetID="22" presetClass="exit" presetSubtype="8" fill="hold" grpId="2" nodeType="withEffect">
                                  <p:stCondLst>
                                    <p:cond delay="0"/>
                                  </p:stCondLst>
                                  <p:childTnLst>
                                    <p:animEffect transition="out" filter="wipe(left)">
                                      <p:cBhvr>
                                        <p:cTn id="241" dur="500"/>
                                        <p:tgtEl>
                                          <p:spTgt spid="33"/>
                                        </p:tgtEl>
                                      </p:cBhvr>
                                    </p:animEffect>
                                    <p:set>
                                      <p:cBhvr>
                                        <p:cTn id="242" dur="1" fill="hold">
                                          <p:stCondLst>
                                            <p:cond delay="499"/>
                                          </p:stCondLst>
                                        </p:cTn>
                                        <p:tgtEl>
                                          <p:spTgt spid="3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ldLvl="0" animBg="1"/>
      <p:bldP spid="3" grpId="1" animBg="1"/>
      <p:bldP spid="3" grpId="2" bldLvl="0" animBg="1"/>
      <p:bldP spid="5" grpId="0" bldLvl="0" animBg="1"/>
      <p:bldP spid="5" grpId="1" animBg="1"/>
      <p:bldP spid="5" grpId="2" bldLvl="0" animBg="1"/>
      <p:bldP spid="6" grpId="0" bldLvl="0" animBg="1"/>
      <p:bldP spid="6" grpId="1" animBg="1"/>
      <p:bldP spid="6" grpId="2" bldLvl="0" animBg="1"/>
      <p:bldP spid="7" grpId="0" bldLvl="0" animBg="1"/>
      <p:bldP spid="7" grpId="1" animBg="1"/>
      <p:bldP spid="7" grpId="2" bldLvl="0" animBg="1"/>
      <p:bldP spid="8" grpId="0" bldLvl="0" animBg="1"/>
      <p:bldP spid="8" grpId="1" animBg="1"/>
      <p:bldP spid="8" grpId="2" bldLvl="0" animBg="1"/>
      <p:bldP spid="9" grpId="0" bldLvl="0" animBg="1"/>
      <p:bldP spid="9" grpId="1" animBg="1"/>
      <p:bldP spid="9" grpId="2" bldLvl="0" animBg="1"/>
      <p:bldP spid="10" grpId="0" bldLvl="0" animBg="1"/>
      <p:bldP spid="10" grpId="1" animBg="1"/>
      <p:bldP spid="10" grpId="2" bldLvl="0" animBg="1"/>
      <p:bldP spid="11" grpId="0" bldLvl="0" animBg="1"/>
      <p:bldP spid="11" grpId="1" animBg="1"/>
      <p:bldP spid="11" grpId="2" bldLvl="0" animBg="1"/>
      <p:bldP spid="12" grpId="0" bldLvl="0" animBg="1"/>
      <p:bldP spid="12" grpId="1" animBg="1"/>
      <p:bldP spid="12" grpId="2" bldLvl="0" animBg="1"/>
      <p:bldP spid="13" grpId="0" bldLvl="0" animBg="1"/>
      <p:bldP spid="13" grpId="1" animBg="1"/>
      <p:bldP spid="13" grpId="2" bldLvl="0" animBg="1"/>
      <p:bldP spid="14" grpId="0" bldLvl="0" animBg="1"/>
      <p:bldP spid="14" grpId="1" animBg="1"/>
      <p:bldP spid="14" grpId="2" bldLvl="0" animBg="1"/>
      <p:bldP spid="15" grpId="0" bldLvl="0" animBg="1"/>
      <p:bldP spid="15" grpId="1" animBg="1"/>
      <p:bldP spid="15" grpId="2" bldLvl="0" animBg="1"/>
      <p:bldP spid="16" grpId="0" bldLvl="0" animBg="1"/>
      <p:bldP spid="16" grpId="1" animBg="1"/>
      <p:bldP spid="16" grpId="2" bldLvl="0" animBg="1"/>
      <p:bldP spid="17" grpId="0" bldLvl="0" animBg="1"/>
      <p:bldP spid="17" grpId="1" animBg="1"/>
      <p:bldP spid="17" grpId="2" bldLvl="0" animBg="1"/>
      <p:bldP spid="18" grpId="0" bldLvl="0" animBg="1"/>
      <p:bldP spid="18" grpId="1" animBg="1"/>
      <p:bldP spid="18" grpId="2" bldLvl="0" animBg="1"/>
      <p:bldP spid="19" grpId="0" bldLvl="0" animBg="1"/>
      <p:bldP spid="19" grpId="1" animBg="1"/>
      <p:bldP spid="19" grpId="2" bldLvl="0" animBg="1"/>
      <p:bldP spid="20" grpId="0" bldLvl="0" animBg="1"/>
      <p:bldP spid="20" grpId="1" animBg="1"/>
      <p:bldP spid="20" grpId="2" bldLvl="0" animBg="1"/>
      <p:bldP spid="21" grpId="0" bldLvl="0" animBg="1"/>
      <p:bldP spid="21" grpId="1" animBg="1"/>
      <p:bldP spid="21" grpId="2" bldLvl="0" animBg="1"/>
      <p:bldP spid="22" grpId="0" bldLvl="0" animBg="1"/>
      <p:bldP spid="22" grpId="1" animBg="1"/>
      <p:bldP spid="22" grpId="2" bldLvl="0" animBg="1"/>
      <p:bldP spid="23" grpId="0" bldLvl="0" animBg="1"/>
      <p:bldP spid="23" grpId="1" animBg="1"/>
      <p:bldP spid="23" grpId="2" bldLvl="0" animBg="1"/>
      <p:bldP spid="24" grpId="0" bldLvl="0" animBg="1"/>
      <p:bldP spid="24" grpId="1" animBg="1"/>
      <p:bldP spid="24" grpId="2" bldLvl="0" animBg="1"/>
      <p:bldP spid="25" grpId="0" bldLvl="0" animBg="1"/>
      <p:bldP spid="25" grpId="1" animBg="1"/>
      <p:bldP spid="25" grpId="2" bldLvl="0" animBg="1"/>
      <p:bldP spid="26" grpId="0" bldLvl="0" animBg="1"/>
      <p:bldP spid="26" grpId="1" animBg="1"/>
      <p:bldP spid="26" grpId="2" bldLvl="0" animBg="1"/>
      <p:bldP spid="27" grpId="0" bldLvl="0" animBg="1"/>
      <p:bldP spid="27" grpId="1" animBg="1"/>
      <p:bldP spid="27" grpId="2" bldLvl="0" animBg="1"/>
      <p:bldP spid="28" grpId="0" bldLvl="0" animBg="1"/>
      <p:bldP spid="28" grpId="1" animBg="1"/>
      <p:bldP spid="28" grpId="2" bldLvl="0" animBg="1"/>
      <p:bldP spid="29" grpId="0" bldLvl="0" animBg="1"/>
      <p:bldP spid="29" grpId="1" animBg="1"/>
      <p:bldP spid="29" grpId="2" bldLvl="0" animBg="1"/>
      <p:bldP spid="30" grpId="0" bldLvl="0" animBg="1"/>
      <p:bldP spid="30" grpId="1" animBg="1"/>
      <p:bldP spid="30" grpId="2" bldLvl="0" animBg="1"/>
      <p:bldP spid="31" grpId="0" bldLvl="0" animBg="1"/>
      <p:bldP spid="31" grpId="1" animBg="1"/>
      <p:bldP spid="31" grpId="2" bldLvl="0" animBg="1"/>
      <p:bldP spid="32" grpId="0" bldLvl="0" animBg="1"/>
      <p:bldP spid="32" grpId="1" animBg="1"/>
      <p:bldP spid="32" grpId="2" bldLvl="0" animBg="1"/>
      <p:bldP spid="33" grpId="0" bldLvl="0" animBg="1"/>
      <p:bldP spid="33" grpId="1" animBg="1"/>
      <p:bldP spid="33" grpId="2" bldLvl="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p:cNvPicPr>
            <a:picLocks noChangeAspect="1"/>
          </p:cNvPicPr>
          <p:nvPr>
            <p:custDataLst>
              <p:tags r:id="rId1"/>
            </p:custDataLst>
          </p:nvPr>
        </p:nvPicPr>
        <p:blipFill>
          <a:blip r:embed="rId2"/>
          <a:srcRect r="21881" b="4004"/>
          <a:stretch>
            <a:fillRect/>
          </a:stretch>
        </p:blipFill>
        <p:spPr>
          <a:xfrm>
            <a:off x="2012950" y="143510"/>
            <a:ext cx="4449632" cy="6552000"/>
          </a:xfrm>
          <a:prstGeom prst="rect">
            <a:avLst/>
          </a:prstGeom>
        </p:spPr>
      </p:pic>
      <p:sp>
        <p:nvSpPr>
          <p:cNvPr id="33" name="矩形 32"/>
          <p:cNvSpPr/>
          <p:nvPr>
            <p:custDataLst>
              <p:tags r:id="rId3"/>
            </p:custDataLst>
          </p:nvPr>
        </p:nvSpPr>
        <p:spPr>
          <a:xfrm>
            <a:off x="2531745" y="4140200"/>
            <a:ext cx="9283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矩形 33"/>
          <p:cNvSpPr/>
          <p:nvPr>
            <p:custDataLst>
              <p:tags r:id="rId4"/>
            </p:custDataLst>
          </p:nvPr>
        </p:nvSpPr>
        <p:spPr>
          <a:xfrm>
            <a:off x="3843020" y="2992755"/>
            <a:ext cx="7839075"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latin typeface="Arial" panose="020B0604020202020204" pitchFamily="34" charset="0"/>
                <a:cs typeface="Arial" panose="020B0604020202020204" pitchFamily="34" charset="0"/>
              </a:rPr>
              <a:t>D</a:t>
            </a: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PointerToRelocations:0000 0000</a:t>
            </a:r>
            <a:endParaRPr lang="en-US" sz="3000" b="1">
              <a:latin typeface="Arial" panose="020B0604020202020204" pitchFamily="34" charset="0"/>
              <a:cs typeface="Arial" panose="020B0604020202020204" pitchFamily="34" charset="0"/>
            </a:endParaRPr>
          </a:p>
        </p:txBody>
      </p:sp>
      <p:sp>
        <p:nvSpPr>
          <p:cNvPr id="35" name="矩形 34"/>
          <p:cNvSpPr/>
          <p:nvPr>
            <p:custDataLst>
              <p:tags r:id="rId5"/>
            </p:custDataLst>
          </p:nvPr>
        </p:nvSpPr>
        <p:spPr>
          <a:xfrm>
            <a:off x="3495675" y="4140200"/>
            <a:ext cx="9283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矩形 35"/>
          <p:cNvSpPr/>
          <p:nvPr>
            <p:custDataLst>
              <p:tags r:id="rId6"/>
            </p:custDataLst>
          </p:nvPr>
        </p:nvSpPr>
        <p:spPr>
          <a:xfrm>
            <a:off x="3843020" y="2992755"/>
            <a:ext cx="8107680"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latin typeface="Arial" panose="020B0604020202020204" pitchFamily="34" charset="0"/>
                <a:cs typeface="Arial" panose="020B0604020202020204" pitchFamily="34" charset="0"/>
              </a:rPr>
              <a:t>D</a:t>
            </a: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PointerToLinenumbers:0000 0000</a:t>
            </a:r>
            <a:endParaRPr lang="en-US" sz="3000" b="1">
              <a:latin typeface="Arial" panose="020B0604020202020204" pitchFamily="34" charset="0"/>
              <a:cs typeface="Arial" panose="020B0604020202020204" pitchFamily="34" charset="0"/>
            </a:endParaRPr>
          </a:p>
        </p:txBody>
      </p:sp>
      <p:sp>
        <p:nvSpPr>
          <p:cNvPr id="37" name="矩形 36"/>
          <p:cNvSpPr/>
          <p:nvPr>
            <p:custDataLst>
              <p:tags r:id="rId7"/>
            </p:custDataLst>
          </p:nvPr>
        </p:nvSpPr>
        <p:spPr>
          <a:xfrm>
            <a:off x="4460875" y="4140200"/>
            <a:ext cx="440055"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矩形 37"/>
          <p:cNvSpPr/>
          <p:nvPr>
            <p:custDataLst>
              <p:tags r:id="rId8"/>
            </p:custDataLst>
          </p:nvPr>
        </p:nvSpPr>
        <p:spPr>
          <a:xfrm>
            <a:off x="5102225" y="2992755"/>
            <a:ext cx="6848475"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NumberOfRelocations: 0000</a:t>
            </a:r>
            <a:endParaRPr lang="en-US" sz="3000" b="1">
              <a:latin typeface="Arial" panose="020B0604020202020204" pitchFamily="34" charset="0"/>
              <a:cs typeface="Arial" panose="020B0604020202020204" pitchFamily="34" charset="0"/>
            </a:endParaRPr>
          </a:p>
        </p:txBody>
      </p:sp>
      <p:sp>
        <p:nvSpPr>
          <p:cNvPr id="39" name="矩形 38"/>
          <p:cNvSpPr/>
          <p:nvPr>
            <p:custDataLst>
              <p:tags r:id="rId9"/>
            </p:custDataLst>
          </p:nvPr>
        </p:nvSpPr>
        <p:spPr>
          <a:xfrm>
            <a:off x="4937125" y="4140200"/>
            <a:ext cx="440055"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矩形 39"/>
          <p:cNvSpPr/>
          <p:nvPr>
            <p:custDataLst>
              <p:tags r:id="rId10"/>
            </p:custDataLst>
          </p:nvPr>
        </p:nvSpPr>
        <p:spPr>
          <a:xfrm>
            <a:off x="5161915" y="2992755"/>
            <a:ext cx="6848475"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NumberOfLinenumbers: 0000</a:t>
            </a:r>
            <a:endParaRPr lang="en-US" sz="3000" b="1">
              <a:latin typeface="Arial" panose="020B0604020202020204" pitchFamily="34" charset="0"/>
              <a:cs typeface="Arial" panose="020B0604020202020204" pitchFamily="34" charset="0"/>
            </a:endParaRPr>
          </a:p>
        </p:txBody>
      </p:sp>
      <p:sp>
        <p:nvSpPr>
          <p:cNvPr id="41" name="矩形 40"/>
          <p:cNvSpPr/>
          <p:nvPr>
            <p:custDataLst>
              <p:tags r:id="rId11"/>
            </p:custDataLst>
          </p:nvPr>
        </p:nvSpPr>
        <p:spPr>
          <a:xfrm>
            <a:off x="5413375" y="4140200"/>
            <a:ext cx="928370" cy="16192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矩形 41"/>
          <p:cNvSpPr/>
          <p:nvPr>
            <p:custDataLst>
              <p:tags r:id="rId12"/>
            </p:custDataLst>
          </p:nvPr>
        </p:nvSpPr>
        <p:spPr>
          <a:xfrm>
            <a:off x="5229225" y="3119755"/>
            <a:ext cx="6848475"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latin typeface="Arial" panose="020B0604020202020204" pitchFamily="34" charset="0"/>
                <a:cs typeface="Arial" panose="020B0604020202020204" pitchFamily="34" charset="0"/>
              </a:rPr>
              <a:t>D</a:t>
            </a: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Characteristics: 4200 0040</a:t>
            </a:r>
            <a:endParaRPr lang="en-US" sz="3000" b="1">
              <a:latin typeface="Arial" panose="020B0604020202020204" pitchFamily="34" charset="0"/>
              <a:cs typeface="Arial" panose="020B0604020202020204" pitchFamily="34" charset="0"/>
            </a:endParaRPr>
          </a:p>
        </p:txBody>
      </p:sp>
      <p:sp>
        <p:nvSpPr>
          <p:cNvPr id="184" name="内容占位符 9"/>
          <p:cNvSpPr txBox="1"/>
          <p:nvPr>
            <p:custDataLst>
              <p:tags r:id="rId13"/>
            </p:custDataLst>
          </p:nvPr>
        </p:nvSpPr>
        <p:spPr>
          <a:xfrm>
            <a:off x="8037830" y="388620"/>
            <a:ext cx="3618230" cy="44196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600" b="1" kern="1200">
                <a:solidFill>
                  <a:srgbClr val="D1202F"/>
                </a:solidFill>
                <a:latin typeface="Arial" panose="020B0604020202020204" pitchFamily="34" charset="0"/>
                <a:ea typeface="Microsoft YaHei" panose="020B0503020204020204" pitchFamily="34" charset="-122"/>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b="1" kern="1200">
                <a:solidFill>
                  <a:schemeClr val="accent1"/>
                </a:solidFill>
                <a:latin typeface="+mj-ea"/>
                <a:ea typeface="+mj-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3600" b="1" i="0" u="none" strike="noStrike" kern="1200" cap="none" spc="0" normalizeH="0" baseline="0" noProof="0">
                <a:ln>
                  <a:noFill/>
                </a:ln>
                <a:solidFill>
                  <a:srgbClr val="D1202F"/>
                </a:solidFill>
                <a:effectLst/>
                <a:uLnTx/>
                <a:uFillTx/>
                <a:latin typeface="Arial" panose="020B0604020202020204" pitchFamily="34" charset="0"/>
                <a:ea typeface="Microsoft YaHei" panose="020B0503020204020204" pitchFamily="34" charset="-122"/>
                <a:cs typeface="+mn-cs"/>
              </a:rPr>
              <a:t>PE</a:t>
            </a:r>
            <a:endParaRPr kumimoji="0" lang="en-US" altLang="zh-CN" sz="3600" b="1" i="0" u="none" strike="noStrike" kern="1200" cap="none" spc="0" normalizeH="0" baseline="0" noProof="0" dirty="0">
              <a:ln>
                <a:noFill/>
              </a:ln>
              <a:solidFill>
                <a:srgbClr val="D1202F"/>
              </a:solidFill>
              <a:effectLst/>
              <a:uLnTx/>
              <a:uFillTx/>
              <a:latin typeface="Arial" panose="020B0604020202020204" pitchFamily="34" charset="0"/>
              <a:ea typeface="Microsoft YaHei" panose="020B0503020204020204" pitchFamily="34"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up)">
                                      <p:cBhvr>
                                        <p:cTn id="7" dur="500"/>
                                        <p:tgtEl>
                                          <p:spTgt spid="33"/>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34"/>
                                        </p:tgtEl>
                                        <p:attrNameLst>
                                          <p:attrName>style.visibility</p:attrName>
                                        </p:attrNameLst>
                                      </p:cBhvr>
                                      <p:to>
                                        <p:strVal val="visible"/>
                                      </p:to>
                                    </p:set>
                                    <p:animEffect transition="in" filter="wipe(right)">
                                      <p:cBhvr>
                                        <p:cTn id="10" dur="500"/>
                                        <p:tgtEl>
                                          <p:spTgt spid="34"/>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xit" presetSubtype="4" fill="hold" grpId="2" nodeType="clickEffect">
                                  <p:stCondLst>
                                    <p:cond delay="0"/>
                                  </p:stCondLst>
                                  <p:childTnLst>
                                    <p:animEffect transition="out" filter="wipe(down)">
                                      <p:cBhvr>
                                        <p:cTn id="14" dur="500"/>
                                        <p:tgtEl>
                                          <p:spTgt spid="33"/>
                                        </p:tgtEl>
                                      </p:cBhvr>
                                    </p:animEffect>
                                    <p:set>
                                      <p:cBhvr>
                                        <p:cTn id="15" dur="1" fill="hold">
                                          <p:stCondLst>
                                            <p:cond delay="499"/>
                                          </p:stCondLst>
                                        </p:cTn>
                                        <p:tgtEl>
                                          <p:spTgt spid="33"/>
                                        </p:tgtEl>
                                        <p:attrNameLst>
                                          <p:attrName>style.visibility</p:attrName>
                                        </p:attrNameLst>
                                      </p:cBhvr>
                                      <p:to>
                                        <p:strVal val="hidden"/>
                                      </p:to>
                                    </p:set>
                                  </p:childTnLst>
                                </p:cTn>
                              </p:par>
                              <p:par>
                                <p:cTn id="16" presetID="22" presetClass="exit" presetSubtype="8" fill="hold" grpId="2" nodeType="withEffect">
                                  <p:stCondLst>
                                    <p:cond delay="0"/>
                                  </p:stCondLst>
                                  <p:childTnLst>
                                    <p:animEffect transition="out" filter="wipe(left)">
                                      <p:cBhvr>
                                        <p:cTn id="17" dur="500"/>
                                        <p:tgtEl>
                                          <p:spTgt spid="34"/>
                                        </p:tgtEl>
                                      </p:cBhvr>
                                    </p:animEffect>
                                    <p:set>
                                      <p:cBhvr>
                                        <p:cTn id="18" dur="1" fill="hold">
                                          <p:stCondLst>
                                            <p:cond delay="499"/>
                                          </p:stCondLst>
                                        </p:cTn>
                                        <p:tgtEl>
                                          <p:spTgt spid="34"/>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childTnLst>
                                    <p:set>
                                      <p:cBhvr>
                                        <p:cTn id="22" dur="1" fill="hold">
                                          <p:stCondLst>
                                            <p:cond delay="0"/>
                                          </p:stCondLst>
                                        </p:cTn>
                                        <p:tgtEl>
                                          <p:spTgt spid="35"/>
                                        </p:tgtEl>
                                        <p:attrNameLst>
                                          <p:attrName>style.visibility</p:attrName>
                                        </p:attrNameLst>
                                      </p:cBhvr>
                                      <p:to>
                                        <p:strVal val="visible"/>
                                      </p:to>
                                    </p:set>
                                    <p:animEffect transition="in" filter="wipe(up)">
                                      <p:cBhvr>
                                        <p:cTn id="23" dur="500"/>
                                        <p:tgtEl>
                                          <p:spTgt spid="35"/>
                                        </p:tgtEl>
                                      </p:cBhvr>
                                    </p:animEffect>
                                  </p:childTnLst>
                                </p:cTn>
                              </p:par>
                              <p:par>
                                <p:cTn id="24" presetID="22" presetClass="entr" presetSubtype="2" fill="hold" grpId="0" nodeType="withEffect">
                                  <p:stCondLst>
                                    <p:cond delay="0"/>
                                  </p:stCondLst>
                                  <p:childTnLst>
                                    <p:set>
                                      <p:cBhvr>
                                        <p:cTn id="25" dur="1" fill="hold">
                                          <p:stCondLst>
                                            <p:cond delay="0"/>
                                          </p:stCondLst>
                                        </p:cTn>
                                        <p:tgtEl>
                                          <p:spTgt spid="36"/>
                                        </p:tgtEl>
                                        <p:attrNameLst>
                                          <p:attrName>style.visibility</p:attrName>
                                        </p:attrNameLst>
                                      </p:cBhvr>
                                      <p:to>
                                        <p:strVal val="visible"/>
                                      </p:to>
                                    </p:set>
                                    <p:animEffect transition="in" filter="wipe(right)">
                                      <p:cBhvr>
                                        <p:cTn id="26" dur="500"/>
                                        <p:tgtEl>
                                          <p:spTgt spid="36"/>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xit" presetSubtype="4" fill="hold" grpId="2" nodeType="clickEffect">
                                  <p:stCondLst>
                                    <p:cond delay="0"/>
                                  </p:stCondLst>
                                  <p:childTnLst>
                                    <p:animEffect transition="out" filter="wipe(down)">
                                      <p:cBhvr>
                                        <p:cTn id="30" dur="500"/>
                                        <p:tgtEl>
                                          <p:spTgt spid="35"/>
                                        </p:tgtEl>
                                      </p:cBhvr>
                                    </p:animEffect>
                                    <p:set>
                                      <p:cBhvr>
                                        <p:cTn id="31" dur="1" fill="hold">
                                          <p:stCondLst>
                                            <p:cond delay="499"/>
                                          </p:stCondLst>
                                        </p:cTn>
                                        <p:tgtEl>
                                          <p:spTgt spid="35"/>
                                        </p:tgtEl>
                                        <p:attrNameLst>
                                          <p:attrName>style.visibility</p:attrName>
                                        </p:attrNameLst>
                                      </p:cBhvr>
                                      <p:to>
                                        <p:strVal val="hidden"/>
                                      </p:to>
                                    </p:set>
                                  </p:childTnLst>
                                </p:cTn>
                              </p:par>
                              <p:par>
                                <p:cTn id="32" presetID="22" presetClass="exit" presetSubtype="8" fill="hold" grpId="2" nodeType="withEffect">
                                  <p:stCondLst>
                                    <p:cond delay="0"/>
                                  </p:stCondLst>
                                  <p:childTnLst>
                                    <p:animEffect transition="out" filter="wipe(left)">
                                      <p:cBhvr>
                                        <p:cTn id="33" dur="500"/>
                                        <p:tgtEl>
                                          <p:spTgt spid="36"/>
                                        </p:tgtEl>
                                      </p:cBhvr>
                                    </p:animEffect>
                                    <p:set>
                                      <p:cBhvr>
                                        <p:cTn id="34" dur="1" fill="hold">
                                          <p:stCondLst>
                                            <p:cond delay="499"/>
                                          </p:stCondLst>
                                        </p:cTn>
                                        <p:tgtEl>
                                          <p:spTgt spid="36"/>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22" presetClass="entr" presetSubtype="1" fill="hold" grpId="0" nodeType="click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wipe(up)">
                                      <p:cBhvr>
                                        <p:cTn id="39" dur="500"/>
                                        <p:tgtEl>
                                          <p:spTgt spid="37"/>
                                        </p:tgtEl>
                                      </p:cBhvr>
                                    </p:animEffect>
                                  </p:childTnLst>
                                </p:cTn>
                              </p:par>
                              <p:par>
                                <p:cTn id="40" presetID="22" presetClass="entr" presetSubtype="2" fill="hold" grpId="0" nodeType="withEffect">
                                  <p:stCondLst>
                                    <p:cond delay="0"/>
                                  </p:stCondLst>
                                  <p:childTnLst>
                                    <p:set>
                                      <p:cBhvr>
                                        <p:cTn id="41" dur="1" fill="hold">
                                          <p:stCondLst>
                                            <p:cond delay="0"/>
                                          </p:stCondLst>
                                        </p:cTn>
                                        <p:tgtEl>
                                          <p:spTgt spid="38"/>
                                        </p:tgtEl>
                                        <p:attrNameLst>
                                          <p:attrName>style.visibility</p:attrName>
                                        </p:attrNameLst>
                                      </p:cBhvr>
                                      <p:to>
                                        <p:strVal val="visible"/>
                                      </p:to>
                                    </p:set>
                                    <p:animEffect transition="in" filter="wipe(right)">
                                      <p:cBhvr>
                                        <p:cTn id="42" dur="500"/>
                                        <p:tgtEl>
                                          <p:spTgt spid="38"/>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xit" presetSubtype="4" fill="hold" grpId="2" nodeType="clickEffect">
                                  <p:stCondLst>
                                    <p:cond delay="0"/>
                                  </p:stCondLst>
                                  <p:childTnLst>
                                    <p:animEffect transition="out" filter="wipe(down)">
                                      <p:cBhvr>
                                        <p:cTn id="46" dur="500"/>
                                        <p:tgtEl>
                                          <p:spTgt spid="37"/>
                                        </p:tgtEl>
                                      </p:cBhvr>
                                    </p:animEffect>
                                    <p:set>
                                      <p:cBhvr>
                                        <p:cTn id="47" dur="1" fill="hold">
                                          <p:stCondLst>
                                            <p:cond delay="499"/>
                                          </p:stCondLst>
                                        </p:cTn>
                                        <p:tgtEl>
                                          <p:spTgt spid="37"/>
                                        </p:tgtEl>
                                        <p:attrNameLst>
                                          <p:attrName>style.visibility</p:attrName>
                                        </p:attrNameLst>
                                      </p:cBhvr>
                                      <p:to>
                                        <p:strVal val="hidden"/>
                                      </p:to>
                                    </p:set>
                                  </p:childTnLst>
                                </p:cTn>
                              </p:par>
                              <p:par>
                                <p:cTn id="48" presetID="22" presetClass="exit" presetSubtype="8" fill="hold" grpId="2" nodeType="withEffect">
                                  <p:stCondLst>
                                    <p:cond delay="0"/>
                                  </p:stCondLst>
                                  <p:childTnLst>
                                    <p:animEffect transition="out" filter="wipe(left)">
                                      <p:cBhvr>
                                        <p:cTn id="49" dur="500"/>
                                        <p:tgtEl>
                                          <p:spTgt spid="38"/>
                                        </p:tgtEl>
                                      </p:cBhvr>
                                    </p:animEffect>
                                    <p:set>
                                      <p:cBhvr>
                                        <p:cTn id="50" dur="1" fill="hold">
                                          <p:stCondLst>
                                            <p:cond delay="499"/>
                                          </p:stCondLst>
                                        </p:cTn>
                                        <p:tgtEl>
                                          <p:spTgt spid="38"/>
                                        </p:tgtEl>
                                        <p:attrNameLst>
                                          <p:attrName>style.visibility</p:attrName>
                                        </p:attrNameLst>
                                      </p:cBhvr>
                                      <p:to>
                                        <p:strVal val="hidden"/>
                                      </p:to>
                                    </p:set>
                                  </p:childTnLst>
                                </p:cTn>
                              </p:par>
                            </p:childTnLst>
                          </p:cTn>
                        </p:par>
                      </p:childTnLst>
                    </p:cTn>
                  </p:par>
                  <p:par>
                    <p:cTn id="51" fill="hold">
                      <p:stCondLst>
                        <p:cond delay="indefinite"/>
                      </p:stCondLst>
                      <p:childTnLst>
                        <p:par>
                          <p:cTn id="52" fill="hold">
                            <p:stCondLst>
                              <p:cond delay="0"/>
                            </p:stCondLst>
                            <p:childTnLst>
                              <p:par>
                                <p:cTn id="53" presetID="22" presetClass="entr" presetSubtype="1" fill="hold" grpId="0" nodeType="clickEffect">
                                  <p:stCondLst>
                                    <p:cond delay="0"/>
                                  </p:stCondLst>
                                  <p:childTnLst>
                                    <p:set>
                                      <p:cBhvr>
                                        <p:cTn id="54" dur="1" fill="hold">
                                          <p:stCondLst>
                                            <p:cond delay="0"/>
                                          </p:stCondLst>
                                        </p:cTn>
                                        <p:tgtEl>
                                          <p:spTgt spid="39"/>
                                        </p:tgtEl>
                                        <p:attrNameLst>
                                          <p:attrName>style.visibility</p:attrName>
                                        </p:attrNameLst>
                                      </p:cBhvr>
                                      <p:to>
                                        <p:strVal val="visible"/>
                                      </p:to>
                                    </p:set>
                                    <p:animEffect transition="in" filter="wipe(up)">
                                      <p:cBhvr>
                                        <p:cTn id="55" dur="500"/>
                                        <p:tgtEl>
                                          <p:spTgt spid="39"/>
                                        </p:tgtEl>
                                      </p:cBhvr>
                                    </p:animEffect>
                                  </p:childTnLst>
                                </p:cTn>
                              </p:par>
                              <p:par>
                                <p:cTn id="56" presetID="22" presetClass="entr" presetSubtype="2" fill="hold" grpId="0" nodeType="withEffect">
                                  <p:stCondLst>
                                    <p:cond delay="0"/>
                                  </p:stCondLst>
                                  <p:childTnLst>
                                    <p:set>
                                      <p:cBhvr>
                                        <p:cTn id="57" dur="1" fill="hold">
                                          <p:stCondLst>
                                            <p:cond delay="0"/>
                                          </p:stCondLst>
                                        </p:cTn>
                                        <p:tgtEl>
                                          <p:spTgt spid="40"/>
                                        </p:tgtEl>
                                        <p:attrNameLst>
                                          <p:attrName>style.visibility</p:attrName>
                                        </p:attrNameLst>
                                      </p:cBhvr>
                                      <p:to>
                                        <p:strVal val="visible"/>
                                      </p:to>
                                    </p:set>
                                    <p:animEffect transition="in" filter="wipe(right)">
                                      <p:cBhvr>
                                        <p:cTn id="58" dur="500"/>
                                        <p:tgtEl>
                                          <p:spTgt spid="40"/>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xit" presetSubtype="4" fill="hold" grpId="2" nodeType="clickEffect">
                                  <p:stCondLst>
                                    <p:cond delay="0"/>
                                  </p:stCondLst>
                                  <p:childTnLst>
                                    <p:animEffect transition="out" filter="wipe(down)">
                                      <p:cBhvr>
                                        <p:cTn id="62" dur="500"/>
                                        <p:tgtEl>
                                          <p:spTgt spid="39"/>
                                        </p:tgtEl>
                                      </p:cBhvr>
                                    </p:animEffect>
                                    <p:set>
                                      <p:cBhvr>
                                        <p:cTn id="63" dur="1" fill="hold">
                                          <p:stCondLst>
                                            <p:cond delay="499"/>
                                          </p:stCondLst>
                                        </p:cTn>
                                        <p:tgtEl>
                                          <p:spTgt spid="39"/>
                                        </p:tgtEl>
                                        <p:attrNameLst>
                                          <p:attrName>style.visibility</p:attrName>
                                        </p:attrNameLst>
                                      </p:cBhvr>
                                      <p:to>
                                        <p:strVal val="hidden"/>
                                      </p:to>
                                    </p:set>
                                  </p:childTnLst>
                                </p:cTn>
                              </p:par>
                              <p:par>
                                <p:cTn id="64" presetID="22" presetClass="exit" presetSubtype="8" fill="hold" grpId="2" nodeType="withEffect">
                                  <p:stCondLst>
                                    <p:cond delay="0"/>
                                  </p:stCondLst>
                                  <p:childTnLst>
                                    <p:animEffect transition="out" filter="wipe(left)">
                                      <p:cBhvr>
                                        <p:cTn id="65" dur="500"/>
                                        <p:tgtEl>
                                          <p:spTgt spid="40"/>
                                        </p:tgtEl>
                                      </p:cBhvr>
                                    </p:animEffect>
                                    <p:set>
                                      <p:cBhvr>
                                        <p:cTn id="66" dur="1" fill="hold">
                                          <p:stCondLst>
                                            <p:cond delay="499"/>
                                          </p:stCondLst>
                                        </p:cTn>
                                        <p:tgtEl>
                                          <p:spTgt spid="40"/>
                                        </p:tgtEl>
                                        <p:attrNameLst>
                                          <p:attrName>style.visibility</p:attrName>
                                        </p:attrNameLst>
                                      </p:cBhvr>
                                      <p:to>
                                        <p:strVal val="hidden"/>
                                      </p:to>
                                    </p:set>
                                  </p:childTnLst>
                                </p:cTn>
                              </p:par>
                            </p:childTnLst>
                          </p:cTn>
                        </p:par>
                      </p:childTnLst>
                    </p:cTn>
                  </p:par>
                  <p:par>
                    <p:cTn id="67" fill="hold">
                      <p:stCondLst>
                        <p:cond delay="indefinite"/>
                      </p:stCondLst>
                      <p:childTnLst>
                        <p:par>
                          <p:cTn id="68" fill="hold">
                            <p:stCondLst>
                              <p:cond delay="0"/>
                            </p:stCondLst>
                            <p:childTnLst>
                              <p:par>
                                <p:cTn id="69" presetID="22" presetClass="entr" presetSubtype="1" fill="hold" grpId="0" nodeType="clickEffect">
                                  <p:stCondLst>
                                    <p:cond delay="0"/>
                                  </p:stCondLst>
                                  <p:childTnLst>
                                    <p:set>
                                      <p:cBhvr>
                                        <p:cTn id="70" dur="1" fill="hold">
                                          <p:stCondLst>
                                            <p:cond delay="0"/>
                                          </p:stCondLst>
                                        </p:cTn>
                                        <p:tgtEl>
                                          <p:spTgt spid="41"/>
                                        </p:tgtEl>
                                        <p:attrNameLst>
                                          <p:attrName>style.visibility</p:attrName>
                                        </p:attrNameLst>
                                      </p:cBhvr>
                                      <p:to>
                                        <p:strVal val="visible"/>
                                      </p:to>
                                    </p:set>
                                    <p:animEffect transition="in" filter="wipe(up)">
                                      <p:cBhvr>
                                        <p:cTn id="71" dur="500"/>
                                        <p:tgtEl>
                                          <p:spTgt spid="41"/>
                                        </p:tgtEl>
                                      </p:cBhvr>
                                    </p:animEffect>
                                  </p:childTnLst>
                                </p:cTn>
                              </p:par>
                              <p:par>
                                <p:cTn id="72" presetID="22" presetClass="entr" presetSubtype="2" fill="hold" grpId="0" nodeType="withEffect">
                                  <p:stCondLst>
                                    <p:cond delay="0"/>
                                  </p:stCondLst>
                                  <p:childTnLst>
                                    <p:set>
                                      <p:cBhvr>
                                        <p:cTn id="73" dur="1" fill="hold">
                                          <p:stCondLst>
                                            <p:cond delay="0"/>
                                          </p:stCondLst>
                                        </p:cTn>
                                        <p:tgtEl>
                                          <p:spTgt spid="42"/>
                                        </p:tgtEl>
                                        <p:attrNameLst>
                                          <p:attrName>style.visibility</p:attrName>
                                        </p:attrNameLst>
                                      </p:cBhvr>
                                      <p:to>
                                        <p:strVal val="visible"/>
                                      </p:to>
                                    </p:set>
                                    <p:animEffect transition="in" filter="wipe(right)">
                                      <p:cBhvr>
                                        <p:cTn id="74" dur="500"/>
                                        <p:tgtEl>
                                          <p:spTgt spid="42"/>
                                        </p:tgtEl>
                                      </p:cBhvr>
                                    </p:animEffect>
                                  </p:childTnLst>
                                </p:cTn>
                              </p:par>
                            </p:childTnLst>
                          </p:cTn>
                        </p:par>
                      </p:childTnLst>
                    </p:cTn>
                  </p:par>
                  <p:par>
                    <p:cTn id="75" fill="hold">
                      <p:stCondLst>
                        <p:cond delay="indefinite"/>
                      </p:stCondLst>
                      <p:childTnLst>
                        <p:par>
                          <p:cTn id="76" fill="hold">
                            <p:stCondLst>
                              <p:cond delay="0"/>
                            </p:stCondLst>
                            <p:childTnLst>
                              <p:par>
                                <p:cTn id="77" presetID="22" presetClass="exit" presetSubtype="4" fill="hold" grpId="2" nodeType="clickEffect">
                                  <p:stCondLst>
                                    <p:cond delay="0"/>
                                  </p:stCondLst>
                                  <p:childTnLst>
                                    <p:animEffect transition="out" filter="wipe(down)">
                                      <p:cBhvr>
                                        <p:cTn id="78" dur="500"/>
                                        <p:tgtEl>
                                          <p:spTgt spid="41"/>
                                        </p:tgtEl>
                                      </p:cBhvr>
                                    </p:animEffect>
                                    <p:set>
                                      <p:cBhvr>
                                        <p:cTn id="79" dur="1" fill="hold">
                                          <p:stCondLst>
                                            <p:cond delay="499"/>
                                          </p:stCondLst>
                                        </p:cTn>
                                        <p:tgtEl>
                                          <p:spTgt spid="41"/>
                                        </p:tgtEl>
                                        <p:attrNameLst>
                                          <p:attrName>style.visibility</p:attrName>
                                        </p:attrNameLst>
                                      </p:cBhvr>
                                      <p:to>
                                        <p:strVal val="hidden"/>
                                      </p:to>
                                    </p:set>
                                  </p:childTnLst>
                                </p:cTn>
                              </p:par>
                              <p:par>
                                <p:cTn id="80" presetID="22" presetClass="exit" presetSubtype="8" fill="hold" grpId="2" nodeType="withEffect">
                                  <p:stCondLst>
                                    <p:cond delay="0"/>
                                  </p:stCondLst>
                                  <p:childTnLst>
                                    <p:animEffect transition="out" filter="wipe(left)">
                                      <p:cBhvr>
                                        <p:cTn id="81" dur="500"/>
                                        <p:tgtEl>
                                          <p:spTgt spid="42"/>
                                        </p:tgtEl>
                                      </p:cBhvr>
                                    </p:animEffect>
                                    <p:set>
                                      <p:cBhvr>
                                        <p:cTn id="82" dur="1" fill="hold">
                                          <p:stCondLst>
                                            <p:cond delay="499"/>
                                          </p:stCondLst>
                                        </p:cTn>
                                        <p:tgtEl>
                                          <p:spTgt spid="4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bldLvl="0" animBg="1"/>
      <p:bldP spid="33" grpId="1" animBg="1"/>
      <p:bldP spid="33" grpId="2" bldLvl="0" animBg="1"/>
      <p:bldP spid="34" grpId="0" bldLvl="0" animBg="1"/>
      <p:bldP spid="34" grpId="1" animBg="1"/>
      <p:bldP spid="34" grpId="2" bldLvl="0" animBg="1"/>
      <p:bldP spid="35" grpId="0" bldLvl="0" animBg="1"/>
      <p:bldP spid="35" grpId="1" animBg="1"/>
      <p:bldP spid="35" grpId="2" bldLvl="0" animBg="1"/>
      <p:bldP spid="36" grpId="0" bldLvl="0" animBg="1"/>
      <p:bldP spid="36" grpId="1" animBg="1"/>
      <p:bldP spid="36" grpId="2" bldLvl="0" animBg="1"/>
      <p:bldP spid="37" grpId="0" bldLvl="0" animBg="1"/>
      <p:bldP spid="37" grpId="1" animBg="1"/>
      <p:bldP spid="37" grpId="2" bldLvl="0" animBg="1"/>
      <p:bldP spid="38" grpId="0" bldLvl="0" animBg="1"/>
      <p:bldP spid="38" grpId="1" animBg="1"/>
      <p:bldP spid="38" grpId="2" bldLvl="0" animBg="1"/>
      <p:bldP spid="39" grpId="0" bldLvl="0" animBg="1"/>
      <p:bldP spid="39" grpId="1" animBg="1"/>
      <p:bldP spid="39" grpId="2" bldLvl="0" animBg="1"/>
      <p:bldP spid="40" grpId="0" bldLvl="0" animBg="1"/>
      <p:bldP spid="40" grpId="1" animBg="1"/>
      <p:bldP spid="40" grpId="2" bldLvl="0" animBg="1"/>
      <p:bldP spid="41" grpId="0" bldLvl="0" animBg="1"/>
      <p:bldP spid="41" grpId="1" animBg="1"/>
      <p:bldP spid="41" grpId="2" bldLvl="0" animBg="1"/>
      <p:bldP spid="42" grpId="0" bldLvl="0" animBg="1"/>
      <p:bldP spid="42" grpId="1" animBg="1"/>
      <p:bldP spid="42" grpId="2" bldLvl="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9"/>
          <p:cNvSpPr txBox="1"/>
          <p:nvPr/>
        </p:nvSpPr>
        <p:spPr>
          <a:xfrm>
            <a:off x="975360" y="318770"/>
            <a:ext cx="11206480" cy="44196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600" b="1" kern="1200">
                <a:solidFill>
                  <a:schemeClr val="accent2">
                    <a:lumMod val="75000"/>
                  </a:schemeClr>
                </a:solidFill>
                <a:latin typeface="Arial" panose="020B0604020202020204" pitchFamily="34" charset="0"/>
                <a:ea typeface="Microsoft YaHei" panose="020B0503020204020204" pitchFamily="34" charset="-122"/>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b="1" kern="1200">
                <a:solidFill>
                  <a:schemeClr val="accent1"/>
                </a:solidFill>
                <a:latin typeface="+mj-ea"/>
                <a:ea typeface="+mj-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3200" b="1" i="0" u="none" strike="noStrike" kern="1200" cap="none" spc="0" normalizeH="0" baseline="0" noProof="0">
                <a:ln>
                  <a:noFill/>
                </a:ln>
                <a:solidFill>
                  <a:srgbClr val="07A7AF"/>
                </a:solidFill>
                <a:effectLst/>
                <a:uLnTx/>
                <a:uFillTx/>
                <a:latin typeface="Arial" panose="020B0604020202020204" pitchFamily="34" charset="0"/>
                <a:ea typeface="Microsoft YaHei" panose="020B0503020204020204" pitchFamily="34" charset="-122"/>
                <a:cs typeface="+mn-cs"/>
              </a:rPr>
              <a:t>Data Directories</a:t>
            </a:r>
            <a:endParaRPr kumimoji="0" lang="en-US" altLang="zh-CN" sz="3200" b="1" i="0" u="none" strike="noStrike" kern="1200" cap="none" spc="0" normalizeH="0" baseline="0" noProof="0">
              <a:ln>
                <a:noFill/>
              </a:ln>
              <a:solidFill>
                <a:srgbClr val="07A7AF"/>
              </a:solidFill>
              <a:effectLst/>
              <a:uLnTx/>
              <a:uFillTx/>
              <a:latin typeface="Arial" panose="020B0604020202020204" pitchFamily="34" charset="0"/>
              <a:ea typeface="Microsoft YaHei" panose="020B0503020204020204" pitchFamily="34" charset="-122"/>
              <a:cs typeface="+mn-cs"/>
            </a:endParaRPr>
          </a:p>
        </p:txBody>
      </p:sp>
      <p:grpSp>
        <p:nvGrpSpPr>
          <p:cNvPr id="4" name="组合 3"/>
          <p:cNvGrpSpPr/>
          <p:nvPr/>
        </p:nvGrpSpPr>
        <p:grpSpPr>
          <a:xfrm>
            <a:off x="836295" y="2217420"/>
            <a:ext cx="10810875" cy="3512820"/>
            <a:chOff x="2269" y="3086"/>
            <a:chExt cx="14661" cy="5532"/>
          </a:xfrm>
        </p:grpSpPr>
        <p:grpSp>
          <p:nvGrpSpPr>
            <p:cNvPr id="575" name="图形 573"/>
            <p:cNvGrpSpPr/>
            <p:nvPr/>
          </p:nvGrpSpPr>
          <p:grpSpPr>
            <a:xfrm>
              <a:off x="2584" y="3358"/>
              <a:ext cx="14347" cy="5260"/>
              <a:chOff x="3799710" y="2734804"/>
              <a:chExt cx="4699215" cy="2013433"/>
            </a:xfrm>
          </p:grpSpPr>
          <p:sp>
            <p:nvSpPr>
              <p:cNvPr id="576" name="任意多边形: 形状 575"/>
              <p:cNvSpPr/>
              <p:nvPr>
                <p:custDataLst>
                  <p:tags r:id="rId1"/>
                </p:custDataLst>
              </p:nvPr>
            </p:nvSpPr>
            <p:spPr>
              <a:xfrm>
                <a:off x="3799710" y="2734804"/>
                <a:ext cx="4699215" cy="2013433"/>
              </a:xfrm>
              <a:custGeom>
                <a:avLst/>
                <a:gdLst>
                  <a:gd name="connsiteX0" fmla="*/ 0 w 4699215"/>
                  <a:gd name="connsiteY0" fmla="*/ 0 h 2013433"/>
                  <a:gd name="connsiteX1" fmla="*/ 4699216 w 4699215"/>
                  <a:gd name="connsiteY1" fmla="*/ 0 h 2013433"/>
                  <a:gd name="connsiteX2" fmla="*/ 4699216 w 4699215"/>
                  <a:gd name="connsiteY2" fmla="*/ 2013433 h 2013433"/>
                  <a:gd name="connsiteX3" fmla="*/ 0 w 4699215"/>
                  <a:gd name="connsiteY3" fmla="*/ 2013433 h 2013433"/>
                </a:gdLst>
                <a:ahLst/>
                <a:cxnLst>
                  <a:cxn ang="0">
                    <a:pos x="connsiteX0" y="connsiteY0"/>
                  </a:cxn>
                  <a:cxn ang="0">
                    <a:pos x="connsiteX1" y="connsiteY1"/>
                  </a:cxn>
                  <a:cxn ang="0">
                    <a:pos x="connsiteX2" y="connsiteY2"/>
                  </a:cxn>
                  <a:cxn ang="0">
                    <a:pos x="connsiteX3" y="connsiteY3"/>
                  </a:cxn>
                </a:cxnLst>
                <a:rect l="l" t="t" r="r" b="b"/>
                <a:pathLst>
                  <a:path w="4699215" h="2013433">
                    <a:moveTo>
                      <a:pt x="0" y="0"/>
                    </a:moveTo>
                    <a:lnTo>
                      <a:pt x="4699216" y="0"/>
                    </a:lnTo>
                    <a:lnTo>
                      <a:pt x="4699216" y="2013433"/>
                    </a:lnTo>
                    <a:lnTo>
                      <a:pt x="0" y="2013433"/>
                    </a:lnTo>
                    <a:close/>
                  </a:path>
                </a:pathLst>
              </a:custGeom>
              <a:solidFill>
                <a:srgbClr val="FDD06B"/>
              </a:solidFill>
              <a:ln w="18049" cap="flat">
                <a:solidFill>
                  <a:srgbClr val="231815"/>
                </a:solidFill>
                <a:prstDash val="solid"/>
                <a:miter/>
              </a:ln>
            </p:spPr>
            <p:txBody>
              <a:bodyPr rtlCol="0" anchor="ctr"/>
              <a:lstStyle/>
              <a:p>
                <a:endParaRPr lang="zh-CN" altLang="en-US"/>
              </a:p>
            </p:txBody>
          </p:sp>
          <p:sp>
            <p:nvSpPr>
              <p:cNvPr id="577" name="任意多边形: 形状 576"/>
              <p:cNvSpPr/>
              <p:nvPr>
                <p:custDataLst>
                  <p:tags r:id="rId2"/>
                </p:custDataLst>
              </p:nvPr>
            </p:nvSpPr>
            <p:spPr>
              <a:xfrm>
                <a:off x="7837420"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78" name="任意多边形: 形状 577"/>
              <p:cNvSpPr/>
              <p:nvPr>
                <p:custDataLst>
                  <p:tags r:id="rId3"/>
                </p:custDataLst>
              </p:nvPr>
            </p:nvSpPr>
            <p:spPr>
              <a:xfrm>
                <a:off x="7837420"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79" name="任意多边形: 形状 578"/>
              <p:cNvSpPr/>
              <p:nvPr>
                <p:custDataLst>
                  <p:tags r:id="rId4"/>
                </p:custDataLst>
              </p:nvPr>
            </p:nvSpPr>
            <p:spPr>
              <a:xfrm>
                <a:off x="7837420"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80" name="任意多边形: 形状 579"/>
              <p:cNvSpPr/>
              <p:nvPr>
                <p:custDataLst>
                  <p:tags r:id="rId5"/>
                </p:custDataLst>
              </p:nvPr>
            </p:nvSpPr>
            <p:spPr>
              <a:xfrm>
                <a:off x="7837420"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81" name="任意多边形: 形状 580"/>
              <p:cNvSpPr/>
              <p:nvPr>
                <p:custDataLst>
                  <p:tags r:id="rId6"/>
                </p:custDataLst>
              </p:nvPr>
            </p:nvSpPr>
            <p:spPr>
              <a:xfrm>
                <a:off x="7837420"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82" name="任意多边形: 形状 581"/>
              <p:cNvSpPr/>
              <p:nvPr>
                <p:custDataLst>
                  <p:tags r:id="rId7"/>
                </p:custDataLst>
              </p:nvPr>
            </p:nvSpPr>
            <p:spPr>
              <a:xfrm>
                <a:off x="7837420"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83" name="任意多边形: 形状 582"/>
              <p:cNvSpPr/>
              <p:nvPr>
                <p:custDataLst>
                  <p:tags r:id="rId8"/>
                </p:custDataLst>
              </p:nvPr>
            </p:nvSpPr>
            <p:spPr>
              <a:xfrm>
                <a:off x="7837420"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84" name="任意多边形: 形状 583"/>
              <p:cNvSpPr/>
              <p:nvPr>
                <p:custDataLst>
                  <p:tags r:id="rId9"/>
                </p:custDataLst>
              </p:nvPr>
            </p:nvSpPr>
            <p:spPr>
              <a:xfrm>
                <a:off x="7837420"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85" name="任意多边形: 形状 584"/>
              <p:cNvSpPr/>
              <p:nvPr>
                <p:custDataLst>
                  <p:tags r:id="rId10"/>
                </p:custDataLst>
              </p:nvPr>
            </p:nvSpPr>
            <p:spPr>
              <a:xfrm>
                <a:off x="7837420"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86" name="任意多边形: 形状 585"/>
              <p:cNvSpPr/>
              <p:nvPr>
                <p:custDataLst>
                  <p:tags r:id="rId11"/>
                </p:custDataLst>
              </p:nvPr>
            </p:nvSpPr>
            <p:spPr>
              <a:xfrm>
                <a:off x="7837420"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87" name="任意多边形: 形状 586"/>
              <p:cNvSpPr/>
              <p:nvPr>
                <p:custDataLst>
                  <p:tags r:id="rId12"/>
                </p:custDataLst>
              </p:nvPr>
            </p:nvSpPr>
            <p:spPr>
              <a:xfrm>
                <a:off x="7837420"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88" name="任意多边形: 形状 587"/>
              <p:cNvSpPr/>
              <p:nvPr>
                <p:custDataLst>
                  <p:tags r:id="rId13"/>
                </p:custDataLst>
              </p:nvPr>
            </p:nvSpPr>
            <p:spPr>
              <a:xfrm>
                <a:off x="7837420"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89" name="任意多边形: 形状 588"/>
              <p:cNvSpPr/>
              <p:nvPr>
                <p:custDataLst>
                  <p:tags r:id="rId14"/>
                </p:custDataLst>
              </p:nvPr>
            </p:nvSpPr>
            <p:spPr>
              <a:xfrm>
                <a:off x="7837420"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90" name="任意多边形: 形状 589"/>
              <p:cNvSpPr/>
              <p:nvPr>
                <p:custDataLst>
                  <p:tags r:id="rId15"/>
                </p:custDataLst>
              </p:nvPr>
            </p:nvSpPr>
            <p:spPr>
              <a:xfrm>
                <a:off x="7837420"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91" name="任意多边形: 形状 590"/>
              <p:cNvSpPr/>
              <p:nvPr>
                <p:custDataLst>
                  <p:tags r:id="rId16"/>
                </p:custDataLst>
              </p:nvPr>
            </p:nvSpPr>
            <p:spPr>
              <a:xfrm>
                <a:off x="7837420"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92" name="任意多边形: 形状 591"/>
              <p:cNvSpPr/>
              <p:nvPr>
                <p:custDataLst>
                  <p:tags r:id="rId17"/>
                </p:custDataLst>
              </p:nvPr>
            </p:nvSpPr>
            <p:spPr>
              <a:xfrm>
                <a:off x="7837420"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93" name="任意多边形: 形状 592"/>
              <p:cNvSpPr/>
              <p:nvPr>
                <p:custDataLst>
                  <p:tags r:id="rId18"/>
                </p:custDataLst>
              </p:nvPr>
            </p:nvSpPr>
            <p:spPr>
              <a:xfrm>
                <a:off x="7837420"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94" name="任意多边形: 形状 593"/>
              <p:cNvSpPr/>
              <p:nvPr>
                <p:custDataLst>
                  <p:tags r:id="rId19"/>
                </p:custDataLst>
              </p:nvPr>
            </p:nvSpPr>
            <p:spPr>
              <a:xfrm>
                <a:off x="7837420"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95" name="任意多边形: 形状 594"/>
              <p:cNvSpPr/>
              <p:nvPr>
                <p:custDataLst>
                  <p:tags r:id="rId20"/>
                </p:custDataLst>
              </p:nvPr>
            </p:nvSpPr>
            <p:spPr>
              <a:xfrm>
                <a:off x="7837420"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96" name="任意多边形: 形状 595"/>
              <p:cNvSpPr/>
              <p:nvPr>
                <p:custDataLst>
                  <p:tags r:id="rId21"/>
                </p:custDataLst>
              </p:nvPr>
            </p:nvSpPr>
            <p:spPr>
              <a:xfrm>
                <a:off x="7837420"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97" name="任意多边形: 形状 596"/>
              <p:cNvSpPr/>
              <p:nvPr>
                <p:custDataLst>
                  <p:tags r:id="rId22"/>
                </p:custDataLst>
              </p:nvPr>
            </p:nvSpPr>
            <p:spPr>
              <a:xfrm>
                <a:off x="7837420"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98" name="任意多边形: 形状 597"/>
              <p:cNvSpPr/>
              <p:nvPr>
                <p:custDataLst>
                  <p:tags r:id="rId23"/>
                </p:custDataLst>
              </p:nvPr>
            </p:nvSpPr>
            <p:spPr>
              <a:xfrm>
                <a:off x="7837420"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599" name="任意多边形: 形状 598"/>
              <p:cNvSpPr/>
              <p:nvPr>
                <p:custDataLst>
                  <p:tags r:id="rId24"/>
                </p:custDataLst>
              </p:nvPr>
            </p:nvSpPr>
            <p:spPr>
              <a:xfrm>
                <a:off x="7837420"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00" name="任意多边形: 形状 599"/>
              <p:cNvSpPr/>
              <p:nvPr>
                <p:custDataLst>
                  <p:tags r:id="rId25"/>
                </p:custDataLst>
              </p:nvPr>
            </p:nvSpPr>
            <p:spPr>
              <a:xfrm>
                <a:off x="7752473"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01" name="任意多边形: 形状 600"/>
              <p:cNvSpPr/>
              <p:nvPr>
                <p:custDataLst>
                  <p:tags r:id="rId26"/>
                </p:custDataLst>
              </p:nvPr>
            </p:nvSpPr>
            <p:spPr>
              <a:xfrm>
                <a:off x="7752473"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02" name="任意多边形: 形状 601"/>
              <p:cNvSpPr/>
              <p:nvPr>
                <p:custDataLst>
                  <p:tags r:id="rId27"/>
                </p:custDataLst>
              </p:nvPr>
            </p:nvSpPr>
            <p:spPr>
              <a:xfrm>
                <a:off x="7752473"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03" name="任意多边形: 形状 602"/>
              <p:cNvSpPr/>
              <p:nvPr>
                <p:custDataLst>
                  <p:tags r:id="rId28"/>
                </p:custDataLst>
              </p:nvPr>
            </p:nvSpPr>
            <p:spPr>
              <a:xfrm>
                <a:off x="7752473"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04" name="任意多边形: 形状 603"/>
              <p:cNvSpPr/>
              <p:nvPr>
                <p:custDataLst>
                  <p:tags r:id="rId29"/>
                </p:custDataLst>
              </p:nvPr>
            </p:nvSpPr>
            <p:spPr>
              <a:xfrm>
                <a:off x="7752473"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05" name="任意多边形: 形状 604"/>
              <p:cNvSpPr/>
              <p:nvPr>
                <p:custDataLst>
                  <p:tags r:id="rId30"/>
                </p:custDataLst>
              </p:nvPr>
            </p:nvSpPr>
            <p:spPr>
              <a:xfrm>
                <a:off x="7752473"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06" name="任意多边形: 形状 605"/>
              <p:cNvSpPr/>
              <p:nvPr>
                <p:custDataLst>
                  <p:tags r:id="rId31"/>
                </p:custDataLst>
              </p:nvPr>
            </p:nvSpPr>
            <p:spPr>
              <a:xfrm>
                <a:off x="7752473"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07" name="任意多边形: 形状 606"/>
              <p:cNvSpPr/>
              <p:nvPr>
                <p:custDataLst>
                  <p:tags r:id="rId32"/>
                </p:custDataLst>
              </p:nvPr>
            </p:nvSpPr>
            <p:spPr>
              <a:xfrm>
                <a:off x="7752473"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08" name="任意多边形: 形状 607"/>
              <p:cNvSpPr/>
              <p:nvPr>
                <p:custDataLst>
                  <p:tags r:id="rId33"/>
                </p:custDataLst>
              </p:nvPr>
            </p:nvSpPr>
            <p:spPr>
              <a:xfrm>
                <a:off x="7752473"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09" name="任意多边形: 形状 608"/>
              <p:cNvSpPr/>
              <p:nvPr>
                <p:custDataLst>
                  <p:tags r:id="rId34"/>
                </p:custDataLst>
              </p:nvPr>
            </p:nvSpPr>
            <p:spPr>
              <a:xfrm>
                <a:off x="7752473"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10" name="任意多边形: 形状 609"/>
              <p:cNvSpPr/>
              <p:nvPr>
                <p:custDataLst>
                  <p:tags r:id="rId35"/>
                </p:custDataLst>
              </p:nvPr>
            </p:nvSpPr>
            <p:spPr>
              <a:xfrm>
                <a:off x="7752473"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11" name="任意多边形: 形状 610"/>
              <p:cNvSpPr/>
              <p:nvPr>
                <p:custDataLst>
                  <p:tags r:id="rId36"/>
                </p:custDataLst>
              </p:nvPr>
            </p:nvSpPr>
            <p:spPr>
              <a:xfrm>
                <a:off x="7752473"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12" name="任意多边形: 形状 611"/>
              <p:cNvSpPr/>
              <p:nvPr>
                <p:custDataLst>
                  <p:tags r:id="rId37"/>
                </p:custDataLst>
              </p:nvPr>
            </p:nvSpPr>
            <p:spPr>
              <a:xfrm>
                <a:off x="7752473"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13" name="任意多边形: 形状 612"/>
              <p:cNvSpPr/>
              <p:nvPr>
                <p:custDataLst>
                  <p:tags r:id="rId38"/>
                </p:custDataLst>
              </p:nvPr>
            </p:nvSpPr>
            <p:spPr>
              <a:xfrm>
                <a:off x="7752473"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14" name="任意多边形: 形状 613"/>
              <p:cNvSpPr/>
              <p:nvPr>
                <p:custDataLst>
                  <p:tags r:id="rId39"/>
                </p:custDataLst>
              </p:nvPr>
            </p:nvSpPr>
            <p:spPr>
              <a:xfrm>
                <a:off x="7752473"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15" name="任意多边形: 形状 614"/>
              <p:cNvSpPr/>
              <p:nvPr>
                <p:custDataLst>
                  <p:tags r:id="rId40"/>
                </p:custDataLst>
              </p:nvPr>
            </p:nvSpPr>
            <p:spPr>
              <a:xfrm>
                <a:off x="7752473"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16" name="任意多边形: 形状 615"/>
              <p:cNvSpPr/>
              <p:nvPr>
                <p:custDataLst>
                  <p:tags r:id="rId41"/>
                </p:custDataLst>
              </p:nvPr>
            </p:nvSpPr>
            <p:spPr>
              <a:xfrm>
                <a:off x="7752473"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17" name="任意多边形: 形状 616"/>
              <p:cNvSpPr/>
              <p:nvPr>
                <p:custDataLst>
                  <p:tags r:id="rId42"/>
                </p:custDataLst>
              </p:nvPr>
            </p:nvSpPr>
            <p:spPr>
              <a:xfrm>
                <a:off x="7752473"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18" name="任意多边形: 形状 617"/>
              <p:cNvSpPr/>
              <p:nvPr>
                <p:custDataLst>
                  <p:tags r:id="rId43"/>
                </p:custDataLst>
              </p:nvPr>
            </p:nvSpPr>
            <p:spPr>
              <a:xfrm>
                <a:off x="7752473"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19" name="任意多边形: 形状 618"/>
              <p:cNvSpPr/>
              <p:nvPr>
                <p:custDataLst>
                  <p:tags r:id="rId44"/>
                </p:custDataLst>
              </p:nvPr>
            </p:nvSpPr>
            <p:spPr>
              <a:xfrm>
                <a:off x="7752473"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20" name="任意多边形: 形状 619"/>
              <p:cNvSpPr/>
              <p:nvPr>
                <p:custDataLst>
                  <p:tags r:id="rId45"/>
                </p:custDataLst>
              </p:nvPr>
            </p:nvSpPr>
            <p:spPr>
              <a:xfrm>
                <a:off x="7752473"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21" name="任意多边形: 形状 620"/>
              <p:cNvSpPr/>
              <p:nvPr>
                <p:custDataLst>
                  <p:tags r:id="rId46"/>
                </p:custDataLst>
              </p:nvPr>
            </p:nvSpPr>
            <p:spPr>
              <a:xfrm>
                <a:off x="7752473"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22" name="任意多边形: 形状 621"/>
              <p:cNvSpPr/>
              <p:nvPr>
                <p:custDataLst>
                  <p:tags r:id="rId47"/>
                </p:custDataLst>
              </p:nvPr>
            </p:nvSpPr>
            <p:spPr>
              <a:xfrm>
                <a:off x="7752473"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23" name="任意多边形: 形状 622"/>
              <p:cNvSpPr/>
              <p:nvPr>
                <p:custDataLst>
                  <p:tags r:id="rId48"/>
                </p:custDataLst>
              </p:nvPr>
            </p:nvSpPr>
            <p:spPr>
              <a:xfrm>
                <a:off x="7668429"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24" name="任意多边形: 形状 623"/>
              <p:cNvSpPr/>
              <p:nvPr>
                <p:custDataLst>
                  <p:tags r:id="rId49"/>
                </p:custDataLst>
              </p:nvPr>
            </p:nvSpPr>
            <p:spPr>
              <a:xfrm>
                <a:off x="7668429"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25" name="任意多边形: 形状 624"/>
              <p:cNvSpPr/>
              <p:nvPr>
                <p:custDataLst>
                  <p:tags r:id="rId50"/>
                </p:custDataLst>
              </p:nvPr>
            </p:nvSpPr>
            <p:spPr>
              <a:xfrm>
                <a:off x="7668429"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26" name="任意多边形: 形状 625"/>
              <p:cNvSpPr/>
              <p:nvPr>
                <p:custDataLst>
                  <p:tags r:id="rId51"/>
                </p:custDataLst>
              </p:nvPr>
            </p:nvSpPr>
            <p:spPr>
              <a:xfrm>
                <a:off x="7668429"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27" name="任意多边形: 形状 626"/>
              <p:cNvSpPr/>
              <p:nvPr>
                <p:custDataLst>
                  <p:tags r:id="rId52"/>
                </p:custDataLst>
              </p:nvPr>
            </p:nvSpPr>
            <p:spPr>
              <a:xfrm>
                <a:off x="7668429"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28" name="任意多边形: 形状 627"/>
              <p:cNvSpPr/>
              <p:nvPr>
                <p:custDataLst>
                  <p:tags r:id="rId53"/>
                </p:custDataLst>
              </p:nvPr>
            </p:nvSpPr>
            <p:spPr>
              <a:xfrm>
                <a:off x="7668429"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29" name="任意多边形: 形状 628"/>
              <p:cNvSpPr/>
              <p:nvPr>
                <p:custDataLst>
                  <p:tags r:id="rId54"/>
                </p:custDataLst>
              </p:nvPr>
            </p:nvSpPr>
            <p:spPr>
              <a:xfrm>
                <a:off x="7668429"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30" name="任意多边形: 形状 629"/>
              <p:cNvSpPr/>
              <p:nvPr>
                <p:custDataLst>
                  <p:tags r:id="rId55"/>
                </p:custDataLst>
              </p:nvPr>
            </p:nvSpPr>
            <p:spPr>
              <a:xfrm>
                <a:off x="7668429"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31" name="任意多边形: 形状 630"/>
              <p:cNvSpPr/>
              <p:nvPr>
                <p:custDataLst>
                  <p:tags r:id="rId56"/>
                </p:custDataLst>
              </p:nvPr>
            </p:nvSpPr>
            <p:spPr>
              <a:xfrm>
                <a:off x="7668429"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32" name="任意多边形: 形状 631"/>
              <p:cNvSpPr/>
              <p:nvPr>
                <p:custDataLst>
                  <p:tags r:id="rId57"/>
                </p:custDataLst>
              </p:nvPr>
            </p:nvSpPr>
            <p:spPr>
              <a:xfrm>
                <a:off x="7668429"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33" name="任意多边形: 形状 632"/>
              <p:cNvSpPr/>
              <p:nvPr>
                <p:custDataLst>
                  <p:tags r:id="rId58"/>
                </p:custDataLst>
              </p:nvPr>
            </p:nvSpPr>
            <p:spPr>
              <a:xfrm>
                <a:off x="7668429"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34" name="任意多边形: 形状 633"/>
              <p:cNvSpPr/>
              <p:nvPr>
                <p:custDataLst>
                  <p:tags r:id="rId59"/>
                </p:custDataLst>
              </p:nvPr>
            </p:nvSpPr>
            <p:spPr>
              <a:xfrm>
                <a:off x="7668429"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35" name="任意多边形: 形状 634"/>
              <p:cNvSpPr/>
              <p:nvPr>
                <p:custDataLst>
                  <p:tags r:id="rId60"/>
                </p:custDataLst>
              </p:nvPr>
            </p:nvSpPr>
            <p:spPr>
              <a:xfrm>
                <a:off x="7668429"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36" name="任意多边形: 形状 635"/>
              <p:cNvSpPr/>
              <p:nvPr>
                <p:custDataLst>
                  <p:tags r:id="rId61"/>
                </p:custDataLst>
              </p:nvPr>
            </p:nvSpPr>
            <p:spPr>
              <a:xfrm>
                <a:off x="7668429"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37" name="任意多边形: 形状 636"/>
              <p:cNvSpPr/>
              <p:nvPr>
                <p:custDataLst>
                  <p:tags r:id="rId62"/>
                </p:custDataLst>
              </p:nvPr>
            </p:nvSpPr>
            <p:spPr>
              <a:xfrm>
                <a:off x="7668429"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38" name="任意多边形: 形状 637"/>
              <p:cNvSpPr/>
              <p:nvPr>
                <p:custDataLst>
                  <p:tags r:id="rId63"/>
                </p:custDataLst>
              </p:nvPr>
            </p:nvSpPr>
            <p:spPr>
              <a:xfrm>
                <a:off x="7668429"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39" name="任意多边形: 形状 638"/>
              <p:cNvSpPr/>
              <p:nvPr>
                <p:custDataLst>
                  <p:tags r:id="rId64"/>
                </p:custDataLst>
              </p:nvPr>
            </p:nvSpPr>
            <p:spPr>
              <a:xfrm>
                <a:off x="7668429"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40" name="任意多边形: 形状 639"/>
              <p:cNvSpPr/>
              <p:nvPr>
                <p:custDataLst>
                  <p:tags r:id="rId65"/>
                </p:custDataLst>
              </p:nvPr>
            </p:nvSpPr>
            <p:spPr>
              <a:xfrm>
                <a:off x="7668429"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41" name="任意多边形: 形状 640"/>
              <p:cNvSpPr/>
              <p:nvPr>
                <p:custDataLst>
                  <p:tags r:id="rId66"/>
                </p:custDataLst>
              </p:nvPr>
            </p:nvSpPr>
            <p:spPr>
              <a:xfrm>
                <a:off x="7668429"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42" name="任意多边形: 形状 641"/>
              <p:cNvSpPr/>
              <p:nvPr>
                <p:custDataLst>
                  <p:tags r:id="rId67"/>
                </p:custDataLst>
              </p:nvPr>
            </p:nvSpPr>
            <p:spPr>
              <a:xfrm>
                <a:off x="7668429"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43" name="任意多边形: 形状 642"/>
              <p:cNvSpPr/>
              <p:nvPr>
                <p:custDataLst>
                  <p:tags r:id="rId68"/>
                </p:custDataLst>
              </p:nvPr>
            </p:nvSpPr>
            <p:spPr>
              <a:xfrm>
                <a:off x="7668429"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44" name="任意多边形: 形状 643"/>
              <p:cNvSpPr/>
              <p:nvPr>
                <p:custDataLst>
                  <p:tags r:id="rId69"/>
                </p:custDataLst>
              </p:nvPr>
            </p:nvSpPr>
            <p:spPr>
              <a:xfrm>
                <a:off x="7668429"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45" name="任意多边形: 形状 644"/>
              <p:cNvSpPr/>
              <p:nvPr>
                <p:custDataLst>
                  <p:tags r:id="rId70"/>
                </p:custDataLst>
              </p:nvPr>
            </p:nvSpPr>
            <p:spPr>
              <a:xfrm>
                <a:off x="7668429"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46" name="任意多边形: 形状 645"/>
              <p:cNvSpPr/>
              <p:nvPr>
                <p:custDataLst>
                  <p:tags r:id="rId71"/>
                </p:custDataLst>
              </p:nvPr>
            </p:nvSpPr>
            <p:spPr>
              <a:xfrm>
                <a:off x="7584386"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47" name="任意多边形: 形状 646"/>
              <p:cNvSpPr/>
              <p:nvPr>
                <p:custDataLst>
                  <p:tags r:id="rId72"/>
                </p:custDataLst>
              </p:nvPr>
            </p:nvSpPr>
            <p:spPr>
              <a:xfrm>
                <a:off x="7584386"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48" name="任意多边形: 形状 647"/>
              <p:cNvSpPr/>
              <p:nvPr>
                <p:custDataLst>
                  <p:tags r:id="rId73"/>
                </p:custDataLst>
              </p:nvPr>
            </p:nvSpPr>
            <p:spPr>
              <a:xfrm>
                <a:off x="7584386"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49" name="任意多边形: 形状 648"/>
              <p:cNvSpPr/>
              <p:nvPr>
                <p:custDataLst>
                  <p:tags r:id="rId74"/>
                </p:custDataLst>
              </p:nvPr>
            </p:nvSpPr>
            <p:spPr>
              <a:xfrm>
                <a:off x="7584386"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50" name="任意多边形: 形状 649"/>
              <p:cNvSpPr/>
              <p:nvPr>
                <p:custDataLst>
                  <p:tags r:id="rId75"/>
                </p:custDataLst>
              </p:nvPr>
            </p:nvSpPr>
            <p:spPr>
              <a:xfrm>
                <a:off x="7584386"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51" name="任意多边形: 形状 650"/>
              <p:cNvSpPr/>
              <p:nvPr>
                <p:custDataLst>
                  <p:tags r:id="rId76"/>
                </p:custDataLst>
              </p:nvPr>
            </p:nvSpPr>
            <p:spPr>
              <a:xfrm>
                <a:off x="7584386"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52" name="任意多边形: 形状 651"/>
              <p:cNvSpPr/>
              <p:nvPr>
                <p:custDataLst>
                  <p:tags r:id="rId77"/>
                </p:custDataLst>
              </p:nvPr>
            </p:nvSpPr>
            <p:spPr>
              <a:xfrm>
                <a:off x="7584386"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53" name="任意多边形: 形状 652"/>
              <p:cNvSpPr/>
              <p:nvPr>
                <p:custDataLst>
                  <p:tags r:id="rId78"/>
                </p:custDataLst>
              </p:nvPr>
            </p:nvSpPr>
            <p:spPr>
              <a:xfrm>
                <a:off x="7584386"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54" name="任意多边形: 形状 653"/>
              <p:cNvSpPr/>
              <p:nvPr>
                <p:custDataLst>
                  <p:tags r:id="rId79"/>
                </p:custDataLst>
              </p:nvPr>
            </p:nvSpPr>
            <p:spPr>
              <a:xfrm>
                <a:off x="7584386"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55" name="任意多边形: 形状 654"/>
              <p:cNvSpPr/>
              <p:nvPr>
                <p:custDataLst>
                  <p:tags r:id="rId80"/>
                </p:custDataLst>
              </p:nvPr>
            </p:nvSpPr>
            <p:spPr>
              <a:xfrm>
                <a:off x="7584386"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56" name="任意多边形: 形状 655"/>
              <p:cNvSpPr/>
              <p:nvPr>
                <p:custDataLst>
                  <p:tags r:id="rId81"/>
                </p:custDataLst>
              </p:nvPr>
            </p:nvSpPr>
            <p:spPr>
              <a:xfrm>
                <a:off x="7584386"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57" name="任意多边形: 形状 656"/>
              <p:cNvSpPr/>
              <p:nvPr>
                <p:custDataLst>
                  <p:tags r:id="rId82"/>
                </p:custDataLst>
              </p:nvPr>
            </p:nvSpPr>
            <p:spPr>
              <a:xfrm>
                <a:off x="7584386"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58" name="任意多边形: 形状 657"/>
              <p:cNvSpPr/>
              <p:nvPr>
                <p:custDataLst>
                  <p:tags r:id="rId83"/>
                </p:custDataLst>
              </p:nvPr>
            </p:nvSpPr>
            <p:spPr>
              <a:xfrm>
                <a:off x="7584386"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59" name="任意多边形: 形状 658"/>
              <p:cNvSpPr/>
              <p:nvPr>
                <p:custDataLst>
                  <p:tags r:id="rId84"/>
                </p:custDataLst>
              </p:nvPr>
            </p:nvSpPr>
            <p:spPr>
              <a:xfrm>
                <a:off x="7584386"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60" name="任意多边形: 形状 659"/>
              <p:cNvSpPr/>
              <p:nvPr>
                <p:custDataLst>
                  <p:tags r:id="rId85"/>
                </p:custDataLst>
              </p:nvPr>
            </p:nvSpPr>
            <p:spPr>
              <a:xfrm>
                <a:off x="7584386"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61" name="任意多边形: 形状 660"/>
              <p:cNvSpPr/>
              <p:nvPr>
                <p:custDataLst>
                  <p:tags r:id="rId86"/>
                </p:custDataLst>
              </p:nvPr>
            </p:nvSpPr>
            <p:spPr>
              <a:xfrm>
                <a:off x="7584386"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62" name="任意多边形: 形状 661"/>
              <p:cNvSpPr/>
              <p:nvPr>
                <p:custDataLst>
                  <p:tags r:id="rId87"/>
                </p:custDataLst>
              </p:nvPr>
            </p:nvSpPr>
            <p:spPr>
              <a:xfrm>
                <a:off x="7584386"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63" name="任意多边形: 形状 662"/>
              <p:cNvSpPr/>
              <p:nvPr>
                <p:custDataLst>
                  <p:tags r:id="rId88"/>
                </p:custDataLst>
              </p:nvPr>
            </p:nvSpPr>
            <p:spPr>
              <a:xfrm>
                <a:off x="7584386"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64" name="任意多边形: 形状 663"/>
              <p:cNvSpPr/>
              <p:nvPr>
                <p:custDataLst>
                  <p:tags r:id="rId89"/>
                </p:custDataLst>
              </p:nvPr>
            </p:nvSpPr>
            <p:spPr>
              <a:xfrm>
                <a:off x="7584386"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65" name="任意多边形: 形状 664"/>
              <p:cNvSpPr/>
              <p:nvPr>
                <p:custDataLst>
                  <p:tags r:id="rId90"/>
                </p:custDataLst>
              </p:nvPr>
            </p:nvSpPr>
            <p:spPr>
              <a:xfrm>
                <a:off x="7584386"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66" name="任意多边形: 形状 665"/>
              <p:cNvSpPr/>
              <p:nvPr>
                <p:custDataLst>
                  <p:tags r:id="rId91"/>
                </p:custDataLst>
              </p:nvPr>
            </p:nvSpPr>
            <p:spPr>
              <a:xfrm>
                <a:off x="7584386"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67" name="任意多边形: 形状 666"/>
              <p:cNvSpPr/>
              <p:nvPr>
                <p:custDataLst>
                  <p:tags r:id="rId92"/>
                </p:custDataLst>
              </p:nvPr>
            </p:nvSpPr>
            <p:spPr>
              <a:xfrm>
                <a:off x="7584386"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68" name="任意多边形: 形状 667"/>
              <p:cNvSpPr/>
              <p:nvPr>
                <p:custDataLst>
                  <p:tags r:id="rId93"/>
                </p:custDataLst>
              </p:nvPr>
            </p:nvSpPr>
            <p:spPr>
              <a:xfrm>
                <a:off x="7584386"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69" name="任意多边形: 形状 668"/>
              <p:cNvSpPr/>
              <p:nvPr>
                <p:custDataLst>
                  <p:tags r:id="rId94"/>
                </p:custDataLst>
              </p:nvPr>
            </p:nvSpPr>
            <p:spPr>
              <a:xfrm>
                <a:off x="7499438"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70" name="任意多边形: 形状 669"/>
              <p:cNvSpPr/>
              <p:nvPr>
                <p:custDataLst>
                  <p:tags r:id="rId95"/>
                </p:custDataLst>
              </p:nvPr>
            </p:nvSpPr>
            <p:spPr>
              <a:xfrm>
                <a:off x="7499438"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71" name="任意多边形: 形状 670"/>
              <p:cNvSpPr/>
              <p:nvPr>
                <p:custDataLst>
                  <p:tags r:id="rId96"/>
                </p:custDataLst>
              </p:nvPr>
            </p:nvSpPr>
            <p:spPr>
              <a:xfrm>
                <a:off x="7499438"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72" name="任意多边形: 形状 671"/>
              <p:cNvSpPr/>
              <p:nvPr>
                <p:custDataLst>
                  <p:tags r:id="rId97"/>
                </p:custDataLst>
              </p:nvPr>
            </p:nvSpPr>
            <p:spPr>
              <a:xfrm>
                <a:off x="7499438"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73" name="任意多边形: 形状 672"/>
              <p:cNvSpPr/>
              <p:nvPr>
                <p:custDataLst>
                  <p:tags r:id="rId98"/>
                </p:custDataLst>
              </p:nvPr>
            </p:nvSpPr>
            <p:spPr>
              <a:xfrm>
                <a:off x="7499438"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74" name="任意多边形: 形状 673"/>
              <p:cNvSpPr/>
              <p:nvPr>
                <p:custDataLst>
                  <p:tags r:id="rId99"/>
                </p:custDataLst>
              </p:nvPr>
            </p:nvSpPr>
            <p:spPr>
              <a:xfrm>
                <a:off x="7499438"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75" name="任意多边形: 形状 674"/>
              <p:cNvSpPr/>
              <p:nvPr>
                <p:custDataLst>
                  <p:tags r:id="rId100"/>
                </p:custDataLst>
              </p:nvPr>
            </p:nvSpPr>
            <p:spPr>
              <a:xfrm>
                <a:off x="7499438"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76" name="任意多边形: 形状 675"/>
              <p:cNvSpPr/>
              <p:nvPr>
                <p:custDataLst>
                  <p:tags r:id="rId101"/>
                </p:custDataLst>
              </p:nvPr>
            </p:nvSpPr>
            <p:spPr>
              <a:xfrm>
                <a:off x="7499438"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77" name="任意多边形: 形状 676"/>
              <p:cNvSpPr/>
              <p:nvPr>
                <p:custDataLst>
                  <p:tags r:id="rId102"/>
                </p:custDataLst>
              </p:nvPr>
            </p:nvSpPr>
            <p:spPr>
              <a:xfrm>
                <a:off x="7499438"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78" name="任意多边形: 形状 677"/>
              <p:cNvSpPr/>
              <p:nvPr>
                <p:custDataLst>
                  <p:tags r:id="rId103"/>
                </p:custDataLst>
              </p:nvPr>
            </p:nvSpPr>
            <p:spPr>
              <a:xfrm>
                <a:off x="7499438"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79" name="任意多边形: 形状 678"/>
              <p:cNvSpPr/>
              <p:nvPr>
                <p:custDataLst>
                  <p:tags r:id="rId104"/>
                </p:custDataLst>
              </p:nvPr>
            </p:nvSpPr>
            <p:spPr>
              <a:xfrm>
                <a:off x="7499438"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80" name="任意多边形: 形状 679"/>
              <p:cNvSpPr/>
              <p:nvPr>
                <p:custDataLst>
                  <p:tags r:id="rId105"/>
                </p:custDataLst>
              </p:nvPr>
            </p:nvSpPr>
            <p:spPr>
              <a:xfrm>
                <a:off x="7499438"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81" name="任意多边形: 形状 680"/>
              <p:cNvSpPr/>
              <p:nvPr>
                <p:custDataLst>
                  <p:tags r:id="rId106"/>
                </p:custDataLst>
              </p:nvPr>
            </p:nvSpPr>
            <p:spPr>
              <a:xfrm>
                <a:off x="7499438"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82" name="任意多边形: 形状 681"/>
              <p:cNvSpPr/>
              <p:nvPr>
                <p:custDataLst>
                  <p:tags r:id="rId107"/>
                </p:custDataLst>
              </p:nvPr>
            </p:nvSpPr>
            <p:spPr>
              <a:xfrm>
                <a:off x="7499438"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83" name="任意多边形: 形状 682"/>
              <p:cNvSpPr/>
              <p:nvPr>
                <p:custDataLst>
                  <p:tags r:id="rId108"/>
                </p:custDataLst>
              </p:nvPr>
            </p:nvSpPr>
            <p:spPr>
              <a:xfrm>
                <a:off x="7499438"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84" name="任意多边形: 形状 683"/>
              <p:cNvSpPr/>
              <p:nvPr>
                <p:custDataLst>
                  <p:tags r:id="rId109"/>
                </p:custDataLst>
              </p:nvPr>
            </p:nvSpPr>
            <p:spPr>
              <a:xfrm>
                <a:off x="7499438"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85" name="任意多边形: 形状 684"/>
              <p:cNvSpPr/>
              <p:nvPr>
                <p:custDataLst>
                  <p:tags r:id="rId110"/>
                </p:custDataLst>
              </p:nvPr>
            </p:nvSpPr>
            <p:spPr>
              <a:xfrm>
                <a:off x="7499438"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86" name="任意多边形: 形状 685"/>
              <p:cNvSpPr/>
              <p:nvPr>
                <p:custDataLst>
                  <p:tags r:id="rId111"/>
                </p:custDataLst>
              </p:nvPr>
            </p:nvSpPr>
            <p:spPr>
              <a:xfrm>
                <a:off x="7499438"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87" name="任意多边形: 形状 686"/>
              <p:cNvSpPr/>
              <p:nvPr>
                <p:custDataLst>
                  <p:tags r:id="rId112"/>
                </p:custDataLst>
              </p:nvPr>
            </p:nvSpPr>
            <p:spPr>
              <a:xfrm>
                <a:off x="7499438"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88" name="任意多边形: 形状 687"/>
              <p:cNvSpPr/>
              <p:nvPr>
                <p:custDataLst>
                  <p:tags r:id="rId113"/>
                </p:custDataLst>
              </p:nvPr>
            </p:nvSpPr>
            <p:spPr>
              <a:xfrm>
                <a:off x="7499438"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89" name="任意多边形: 形状 688"/>
              <p:cNvSpPr/>
              <p:nvPr>
                <p:custDataLst>
                  <p:tags r:id="rId114"/>
                </p:custDataLst>
              </p:nvPr>
            </p:nvSpPr>
            <p:spPr>
              <a:xfrm>
                <a:off x="7499438"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90" name="任意多边形: 形状 689"/>
              <p:cNvSpPr/>
              <p:nvPr>
                <p:custDataLst>
                  <p:tags r:id="rId115"/>
                </p:custDataLst>
              </p:nvPr>
            </p:nvSpPr>
            <p:spPr>
              <a:xfrm>
                <a:off x="7499438"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91" name="任意多边形: 形状 690"/>
              <p:cNvSpPr/>
              <p:nvPr>
                <p:custDataLst>
                  <p:tags r:id="rId116"/>
                </p:custDataLst>
              </p:nvPr>
            </p:nvSpPr>
            <p:spPr>
              <a:xfrm>
                <a:off x="7499438"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92" name="任意多边形: 形状 691"/>
              <p:cNvSpPr/>
              <p:nvPr>
                <p:custDataLst>
                  <p:tags r:id="rId117"/>
                </p:custDataLst>
              </p:nvPr>
            </p:nvSpPr>
            <p:spPr>
              <a:xfrm>
                <a:off x="7415395"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93" name="任意多边形: 形状 692"/>
              <p:cNvSpPr/>
              <p:nvPr>
                <p:custDataLst>
                  <p:tags r:id="rId118"/>
                </p:custDataLst>
              </p:nvPr>
            </p:nvSpPr>
            <p:spPr>
              <a:xfrm>
                <a:off x="7415395"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94" name="任意多边形: 形状 693"/>
              <p:cNvSpPr/>
              <p:nvPr>
                <p:custDataLst>
                  <p:tags r:id="rId119"/>
                </p:custDataLst>
              </p:nvPr>
            </p:nvSpPr>
            <p:spPr>
              <a:xfrm>
                <a:off x="7415395"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95" name="任意多边形: 形状 694"/>
              <p:cNvSpPr/>
              <p:nvPr>
                <p:custDataLst>
                  <p:tags r:id="rId120"/>
                </p:custDataLst>
              </p:nvPr>
            </p:nvSpPr>
            <p:spPr>
              <a:xfrm>
                <a:off x="7415395"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96" name="任意多边形: 形状 695"/>
              <p:cNvSpPr/>
              <p:nvPr>
                <p:custDataLst>
                  <p:tags r:id="rId121"/>
                </p:custDataLst>
              </p:nvPr>
            </p:nvSpPr>
            <p:spPr>
              <a:xfrm>
                <a:off x="7415395"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97" name="任意多边形: 形状 696"/>
              <p:cNvSpPr/>
              <p:nvPr>
                <p:custDataLst>
                  <p:tags r:id="rId122"/>
                </p:custDataLst>
              </p:nvPr>
            </p:nvSpPr>
            <p:spPr>
              <a:xfrm>
                <a:off x="7415395"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98" name="任意多边形: 形状 697"/>
              <p:cNvSpPr/>
              <p:nvPr>
                <p:custDataLst>
                  <p:tags r:id="rId123"/>
                </p:custDataLst>
              </p:nvPr>
            </p:nvSpPr>
            <p:spPr>
              <a:xfrm>
                <a:off x="7415395"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699" name="任意多边形: 形状 698"/>
              <p:cNvSpPr/>
              <p:nvPr>
                <p:custDataLst>
                  <p:tags r:id="rId124"/>
                </p:custDataLst>
              </p:nvPr>
            </p:nvSpPr>
            <p:spPr>
              <a:xfrm>
                <a:off x="7415395"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00" name="任意多边形: 形状 699"/>
              <p:cNvSpPr/>
              <p:nvPr>
                <p:custDataLst>
                  <p:tags r:id="rId125"/>
                </p:custDataLst>
              </p:nvPr>
            </p:nvSpPr>
            <p:spPr>
              <a:xfrm>
                <a:off x="7415395"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01" name="任意多边形: 形状 700"/>
              <p:cNvSpPr/>
              <p:nvPr>
                <p:custDataLst>
                  <p:tags r:id="rId126"/>
                </p:custDataLst>
              </p:nvPr>
            </p:nvSpPr>
            <p:spPr>
              <a:xfrm>
                <a:off x="7415395"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02" name="任意多边形: 形状 701"/>
              <p:cNvSpPr/>
              <p:nvPr>
                <p:custDataLst>
                  <p:tags r:id="rId127"/>
                </p:custDataLst>
              </p:nvPr>
            </p:nvSpPr>
            <p:spPr>
              <a:xfrm>
                <a:off x="7415395"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03" name="任意多边形: 形状 702"/>
              <p:cNvSpPr/>
              <p:nvPr>
                <p:custDataLst>
                  <p:tags r:id="rId128"/>
                </p:custDataLst>
              </p:nvPr>
            </p:nvSpPr>
            <p:spPr>
              <a:xfrm>
                <a:off x="7415395"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04" name="任意多边形: 形状 703"/>
              <p:cNvSpPr/>
              <p:nvPr>
                <p:custDataLst>
                  <p:tags r:id="rId129"/>
                </p:custDataLst>
              </p:nvPr>
            </p:nvSpPr>
            <p:spPr>
              <a:xfrm>
                <a:off x="7415395"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05" name="任意多边形: 形状 704"/>
              <p:cNvSpPr/>
              <p:nvPr>
                <p:custDataLst>
                  <p:tags r:id="rId130"/>
                </p:custDataLst>
              </p:nvPr>
            </p:nvSpPr>
            <p:spPr>
              <a:xfrm>
                <a:off x="7415395"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06" name="任意多边形: 形状 705"/>
              <p:cNvSpPr/>
              <p:nvPr>
                <p:custDataLst>
                  <p:tags r:id="rId131"/>
                </p:custDataLst>
              </p:nvPr>
            </p:nvSpPr>
            <p:spPr>
              <a:xfrm>
                <a:off x="7415395"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07" name="任意多边形: 形状 706"/>
              <p:cNvSpPr/>
              <p:nvPr>
                <p:custDataLst>
                  <p:tags r:id="rId132"/>
                </p:custDataLst>
              </p:nvPr>
            </p:nvSpPr>
            <p:spPr>
              <a:xfrm>
                <a:off x="7415395"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08" name="任意多边形: 形状 707"/>
              <p:cNvSpPr/>
              <p:nvPr>
                <p:custDataLst>
                  <p:tags r:id="rId133"/>
                </p:custDataLst>
              </p:nvPr>
            </p:nvSpPr>
            <p:spPr>
              <a:xfrm>
                <a:off x="7415395"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09" name="任意多边形: 形状 708"/>
              <p:cNvSpPr/>
              <p:nvPr>
                <p:custDataLst>
                  <p:tags r:id="rId134"/>
                </p:custDataLst>
              </p:nvPr>
            </p:nvSpPr>
            <p:spPr>
              <a:xfrm>
                <a:off x="7415395"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10" name="任意多边形: 形状 709"/>
              <p:cNvSpPr/>
              <p:nvPr>
                <p:custDataLst>
                  <p:tags r:id="rId135"/>
                </p:custDataLst>
              </p:nvPr>
            </p:nvSpPr>
            <p:spPr>
              <a:xfrm>
                <a:off x="7415395"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11" name="任意多边形: 形状 710"/>
              <p:cNvSpPr/>
              <p:nvPr>
                <p:custDataLst>
                  <p:tags r:id="rId136"/>
                </p:custDataLst>
              </p:nvPr>
            </p:nvSpPr>
            <p:spPr>
              <a:xfrm>
                <a:off x="7415395"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12" name="任意多边形: 形状 711"/>
              <p:cNvSpPr/>
              <p:nvPr>
                <p:custDataLst>
                  <p:tags r:id="rId137"/>
                </p:custDataLst>
              </p:nvPr>
            </p:nvSpPr>
            <p:spPr>
              <a:xfrm>
                <a:off x="7415395"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13" name="任意多边形: 形状 712"/>
              <p:cNvSpPr/>
              <p:nvPr>
                <p:custDataLst>
                  <p:tags r:id="rId138"/>
                </p:custDataLst>
              </p:nvPr>
            </p:nvSpPr>
            <p:spPr>
              <a:xfrm>
                <a:off x="7415395"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14" name="任意多边形: 形状 713"/>
              <p:cNvSpPr/>
              <p:nvPr>
                <p:custDataLst>
                  <p:tags r:id="rId139"/>
                </p:custDataLst>
              </p:nvPr>
            </p:nvSpPr>
            <p:spPr>
              <a:xfrm>
                <a:off x="7415395"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15" name="任意多边形: 形状 714"/>
              <p:cNvSpPr/>
              <p:nvPr>
                <p:custDataLst>
                  <p:tags r:id="rId140"/>
                </p:custDataLst>
              </p:nvPr>
            </p:nvSpPr>
            <p:spPr>
              <a:xfrm>
                <a:off x="7331351"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16" name="任意多边形: 形状 715"/>
              <p:cNvSpPr/>
              <p:nvPr>
                <p:custDataLst>
                  <p:tags r:id="rId141"/>
                </p:custDataLst>
              </p:nvPr>
            </p:nvSpPr>
            <p:spPr>
              <a:xfrm>
                <a:off x="7331351"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17" name="任意多边形: 形状 716"/>
              <p:cNvSpPr/>
              <p:nvPr>
                <p:custDataLst>
                  <p:tags r:id="rId142"/>
                </p:custDataLst>
              </p:nvPr>
            </p:nvSpPr>
            <p:spPr>
              <a:xfrm>
                <a:off x="7331351"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18" name="任意多边形: 形状 717"/>
              <p:cNvSpPr/>
              <p:nvPr>
                <p:custDataLst>
                  <p:tags r:id="rId143"/>
                </p:custDataLst>
              </p:nvPr>
            </p:nvSpPr>
            <p:spPr>
              <a:xfrm>
                <a:off x="7331351"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19" name="任意多边形: 形状 718"/>
              <p:cNvSpPr/>
              <p:nvPr>
                <p:custDataLst>
                  <p:tags r:id="rId144"/>
                </p:custDataLst>
              </p:nvPr>
            </p:nvSpPr>
            <p:spPr>
              <a:xfrm>
                <a:off x="7331351"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20" name="任意多边形: 形状 719"/>
              <p:cNvSpPr/>
              <p:nvPr>
                <p:custDataLst>
                  <p:tags r:id="rId145"/>
                </p:custDataLst>
              </p:nvPr>
            </p:nvSpPr>
            <p:spPr>
              <a:xfrm>
                <a:off x="7331351"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21" name="任意多边形: 形状 720"/>
              <p:cNvSpPr/>
              <p:nvPr>
                <p:custDataLst>
                  <p:tags r:id="rId146"/>
                </p:custDataLst>
              </p:nvPr>
            </p:nvSpPr>
            <p:spPr>
              <a:xfrm>
                <a:off x="7331351"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22" name="任意多边形: 形状 721"/>
              <p:cNvSpPr/>
              <p:nvPr>
                <p:custDataLst>
                  <p:tags r:id="rId147"/>
                </p:custDataLst>
              </p:nvPr>
            </p:nvSpPr>
            <p:spPr>
              <a:xfrm>
                <a:off x="7331351"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23" name="任意多边形: 形状 722"/>
              <p:cNvSpPr/>
              <p:nvPr>
                <p:custDataLst>
                  <p:tags r:id="rId148"/>
                </p:custDataLst>
              </p:nvPr>
            </p:nvSpPr>
            <p:spPr>
              <a:xfrm>
                <a:off x="7331351"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24" name="任意多边形: 形状 723"/>
              <p:cNvSpPr/>
              <p:nvPr>
                <p:custDataLst>
                  <p:tags r:id="rId149"/>
                </p:custDataLst>
              </p:nvPr>
            </p:nvSpPr>
            <p:spPr>
              <a:xfrm>
                <a:off x="7331351"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25" name="任意多边形: 形状 724"/>
              <p:cNvSpPr/>
              <p:nvPr>
                <p:custDataLst>
                  <p:tags r:id="rId150"/>
                </p:custDataLst>
              </p:nvPr>
            </p:nvSpPr>
            <p:spPr>
              <a:xfrm>
                <a:off x="7331351"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26" name="任意多边形: 形状 725"/>
              <p:cNvSpPr/>
              <p:nvPr>
                <p:custDataLst>
                  <p:tags r:id="rId151"/>
                </p:custDataLst>
              </p:nvPr>
            </p:nvSpPr>
            <p:spPr>
              <a:xfrm>
                <a:off x="7331351"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27" name="任意多边形: 形状 726"/>
              <p:cNvSpPr/>
              <p:nvPr>
                <p:custDataLst>
                  <p:tags r:id="rId152"/>
                </p:custDataLst>
              </p:nvPr>
            </p:nvSpPr>
            <p:spPr>
              <a:xfrm>
                <a:off x="7331351"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28" name="任意多边形: 形状 727"/>
              <p:cNvSpPr/>
              <p:nvPr>
                <p:custDataLst>
                  <p:tags r:id="rId153"/>
                </p:custDataLst>
              </p:nvPr>
            </p:nvSpPr>
            <p:spPr>
              <a:xfrm>
                <a:off x="7331351"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29" name="任意多边形: 形状 728"/>
              <p:cNvSpPr/>
              <p:nvPr>
                <p:custDataLst>
                  <p:tags r:id="rId154"/>
                </p:custDataLst>
              </p:nvPr>
            </p:nvSpPr>
            <p:spPr>
              <a:xfrm>
                <a:off x="7331351"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30" name="任意多边形: 形状 729"/>
              <p:cNvSpPr/>
              <p:nvPr>
                <p:custDataLst>
                  <p:tags r:id="rId155"/>
                </p:custDataLst>
              </p:nvPr>
            </p:nvSpPr>
            <p:spPr>
              <a:xfrm>
                <a:off x="7331351"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31" name="任意多边形: 形状 730"/>
              <p:cNvSpPr/>
              <p:nvPr>
                <p:custDataLst>
                  <p:tags r:id="rId156"/>
                </p:custDataLst>
              </p:nvPr>
            </p:nvSpPr>
            <p:spPr>
              <a:xfrm>
                <a:off x="7331351"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32" name="任意多边形: 形状 731"/>
              <p:cNvSpPr/>
              <p:nvPr>
                <p:custDataLst>
                  <p:tags r:id="rId157"/>
                </p:custDataLst>
              </p:nvPr>
            </p:nvSpPr>
            <p:spPr>
              <a:xfrm>
                <a:off x="7331351"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33" name="任意多边形: 形状 732"/>
              <p:cNvSpPr/>
              <p:nvPr>
                <p:custDataLst>
                  <p:tags r:id="rId158"/>
                </p:custDataLst>
              </p:nvPr>
            </p:nvSpPr>
            <p:spPr>
              <a:xfrm>
                <a:off x="7331351"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34" name="任意多边形: 形状 733"/>
              <p:cNvSpPr/>
              <p:nvPr>
                <p:custDataLst>
                  <p:tags r:id="rId159"/>
                </p:custDataLst>
              </p:nvPr>
            </p:nvSpPr>
            <p:spPr>
              <a:xfrm>
                <a:off x="7331351"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35" name="任意多边形: 形状 734"/>
              <p:cNvSpPr/>
              <p:nvPr>
                <p:custDataLst>
                  <p:tags r:id="rId160"/>
                </p:custDataLst>
              </p:nvPr>
            </p:nvSpPr>
            <p:spPr>
              <a:xfrm>
                <a:off x="7331351"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36" name="任意多边形: 形状 735"/>
              <p:cNvSpPr/>
              <p:nvPr>
                <p:custDataLst>
                  <p:tags r:id="rId161"/>
                </p:custDataLst>
              </p:nvPr>
            </p:nvSpPr>
            <p:spPr>
              <a:xfrm>
                <a:off x="7331351"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37" name="任意多边形: 形状 736"/>
              <p:cNvSpPr/>
              <p:nvPr>
                <p:custDataLst>
                  <p:tags r:id="rId162"/>
                </p:custDataLst>
              </p:nvPr>
            </p:nvSpPr>
            <p:spPr>
              <a:xfrm>
                <a:off x="7331351"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38" name="任意多边形: 形状 737"/>
              <p:cNvSpPr/>
              <p:nvPr>
                <p:custDataLst>
                  <p:tags r:id="rId163"/>
                </p:custDataLst>
              </p:nvPr>
            </p:nvSpPr>
            <p:spPr>
              <a:xfrm>
                <a:off x="7246404"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39" name="任意多边形: 形状 738"/>
              <p:cNvSpPr/>
              <p:nvPr>
                <p:custDataLst>
                  <p:tags r:id="rId164"/>
                </p:custDataLst>
              </p:nvPr>
            </p:nvSpPr>
            <p:spPr>
              <a:xfrm>
                <a:off x="7246404"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40" name="任意多边形: 形状 739"/>
              <p:cNvSpPr/>
              <p:nvPr>
                <p:custDataLst>
                  <p:tags r:id="rId165"/>
                </p:custDataLst>
              </p:nvPr>
            </p:nvSpPr>
            <p:spPr>
              <a:xfrm>
                <a:off x="7246404"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41" name="任意多边形: 形状 740"/>
              <p:cNvSpPr/>
              <p:nvPr>
                <p:custDataLst>
                  <p:tags r:id="rId166"/>
                </p:custDataLst>
              </p:nvPr>
            </p:nvSpPr>
            <p:spPr>
              <a:xfrm>
                <a:off x="7246404"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42" name="任意多边形: 形状 741"/>
              <p:cNvSpPr/>
              <p:nvPr>
                <p:custDataLst>
                  <p:tags r:id="rId167"/>
                </p:custDataLst>
              </p:nvPr>
            </p:nvSpPr>
            <p:spPr>
              <a:xfrm>
                <a:off x="7246404"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43" name="任意多边形: 形状 742"/>
              <p:cNvSpPr/>
              <p:nvPr>
                <p:custDataLst>
                  <p:tags r:id="rId168"/>
                </p:custDataLst>
              </p:nvPr>
            </p:nvSpPr>
            <p:spPr>
              <a:xfrm>
                <a:off x="7246404"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44" name="任意多边形: 形状 743"/>
              <p:cNvSpPr/>
              <p:nvPr>
                <p:custDataLst>
                  <p:tags r:id="rId169"/>
                </p:custDataLst>
              </p:nvPr>
            </p:nvSpPr>
            <p:spPr>
              <a:xfrm>
                <a:off x="7246404"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45" name="任意多边形: 形状 744"/>
              <p:cNvSpPr/>
              <p:nvPr>
                <p:custDataLst>
                  <p:tags r:id="rId170"/>
                </p:custDataLst>
              </p:nvPr>
            </p:nvSpPr>
            <p:spPr>
              <a:xfrm>
                <a:off x="7246404"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46" name="任意多边形: 形状 745"/>
              <p:cNvSpPr/>
              <p:nvPr>
                <p:custDataLst>
                  <p:tags r:id="rId171"/>
                </p:custDataLst>
              </p:nvPr>
            </p:nvSpPr>
            <p:spPr>
              <a:xfrm>
                <a:off x="7246404"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47" name="任意多边形: 形状 746"/>
              <p:cNvSpPr/>
              <p:nvPr>
                <p:custDataLst>
                  <p:tags r:id="rId172"/>
                </p:custDataLst>
              </p:nvPr>
            </p:nvSpPr>
            <p:spPr>
              <a:xfrm>
                <a:off x="7246404"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48" name="任意多边形: 形状 747"/>
              <p:cNvSpPr/>
              <p:nvPr>
                <p:custDataLst>
                  <p:tags r:id="rId173"/>
                </p:custDataLst>
              </p:nvPr>
            </p:nvSpPr>
            <p:spPr>
              <a:xfrm>
                <a:off x="7246404"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49" name="任意多边形: 形状 748"/>
              <p:cNvSpPr/>
              <p:nvPr>
                <p:custDataLst>
                  <p:tags r:id="rId174"/>
                </p:custDataLst>
              </p:nvPr>
            </p:nvSpPr>
            <p:spPr>
              <a:xfrm>
                <a:off x="7246404"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50" name="任意多边形: 形状 749"/>
              <p:cNvSpPr/>
              <p:nvPr>
                <p:custDataLst>
                  <p:tags r:id="rId175"/>
                </p:custDataLst>
              </p:nvPr>
            </p:nvSpPr>
            <p:spPr>
              <a:xfrm>
                <a:off x="7246404"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51" name="任意多边形: 形状 750"/>
              <p:cNvSpPr/>
              <p:nvPr>
                <p:custDataLst>
                  <p:tags r:id="rId176"/>
                </p:custDataLst>
              </p:nvPr>
            </p:nvSpPr>
            <p:spPr>
              <a:xfrm>
                <a:off x="7246404"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52" name="任意多边形: 形状 751"/>
              <p:cNvSpPr/>
              <p:nvPr>
                <p:custDataLst>
                  <p:tags r:id="rId177"/>
                </p:custDataLst>
              </p:nvPr>
            </p:nvSpPr>
            <p:spPr>
              <a:xfrm>
                <a:off x="7246404"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53" name="任意多边形: 形状 752"/>
              <p:cNvSpPr/>
              <p:nvPr>
                <p:custDataLst>
                  <p:tags r:id="rId178"/>
                </p:custDataLst>
              </p:nvPr>
            </p:nvSpPr>
            <p:spPr>
              <a:xfrm>
                <a:off x="7246404"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54" name="任意多边形: 形状 753"/>
              <p:cNvSpPr/>
              <p:nvPr>
                <p:custDataLst>
                  <p:tags r:id="rId179"/>
                </p:custDataLst>
              </p:nvPr>
            </p:nvSpPr>
            <p:spPr>
              <a:xfrm>
                <a:off x="7246404"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55" name="任意多边形: 形状 754"/>
              <p:cNvSpPr/>
              <p:nvPr>
                <p:custDataLst>
                  <p:tags r:id="rId180"/>
                </p:custDataLst>
              </p:nvPr>
            </p:nvSpPr>
            <p:spPr>
              <a:xfrm>
                <a:off x="7246404"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56" name="任意多边形: 形状 755"/>
              <p:cNvSpPr/>
              <p:nvPr>
                <p:custDataLst>
                  <p:tags r:id="rId181"/>
                </p:custDataLst>
              </p:nvPr>
            </p:nvSpPr>
            <p:spPr>
              <a:xfrm>
                <a:off x="7246404"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57" name="任意多边形: 形状 756"/>
              <p:cNvSpPr/>
              <p:nvPr>
                <p:custDataLst>
                  <p:tags r:id="rId182"/>
                </p:custDataLst>
              </p:nvPr>
            </p:nvSpPr>
            <p:spPr>
              <a:xfrm>
                <a:off x="7246404"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58" name="任意多边形: 形状 757"/>
              <p:cNvSpPr/>
              <p:nvPr>
                <p:custDataLst>
                  <p:tags r:id="rId183"/>
                </p:custDataLst>
              </p:nvPr>
            </p:nvSpPr>
            <p:spPr>
              <a:xfrm>
                <a:off x="7246404"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59" name="任意多边形: 形状 758"/>
              <p:cNvSpPr/>
              <p:nvPr>
                <p:custDataLst>
                  <p:tags r:id="rId184"/>
                </p:custDataLst>
              </p:nvPr>
            </p:nvSpPr>
            <p:spPr>
              <a:xfrm>
                <a:off x="7246404"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60" name="任意多边形: 形状 759"/>
              <p:cNvSpPr/>
              <p:nvPr>
                <p:custDataLst>
                  <p:tags r:id="rId185"/>
                </p:custDataLst>
              </p:nvPr>
            </p:nvSpPr>
            <p:spPr>
              <a:xfrm>
                <a:off x="7246404"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61" name="任意多边形: 形状 760"/>
              <p:cNvSpPr/>
              <p:nvPr>
                <p:custDataLst>
                  <p:tags r:id="rId186"/>
                </p:custDataLst>
              </p:nvPr>
            </p:nvSpPr>
            <p:spPr>
              <a:xfrm>
                <a:off x="7162360"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62" name="任意多边形: 形状 761"/>
              <p:cNvSpPr/>
              <p:nvPr>
                <p:custDataLst>
                  <p:tags r:id="rId187"/>
                </p:custDataLst>
              </p:nvPr>
            </p:nvSpPr>
            <p:spPr>
              <a:xfrm>
                <a:off x="7162360"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63" name="任意多边形: 形状 762"/>
              <p:cNvSpPr/>
              <p:nvPr>
                <p:custDataLst>
                  <p:tags r:id="rId188"/>
                </p:custDataLst>
              </p:nvPr>
            </p:nvSpPr>
            <p:spPr>
              <a:xfrm>
                <a:off x="7162360"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64" name="任意多边形: 形状 763"/>
              <p:cNvSpPr/>
              <p:nvPr>
                <p:custDataLst>
                  <p:tags r:id="rId189"/>
                </p:custDataLst>
              </p:nvPr>
            </p:nvSpPr>
            <p:spPr>
              <a:xfrm>
                <a:off x="7162360"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65" name="任意多边形: 形状 764"/>
              <p:cNvSpPr/>
              <p:nvPr>
                <p:custDataLst>
                  <p:tags r:id="rId190"/>
                </p:custDataLst>
              </p:nvPr>
            </p:nvSpPr>
            <p:spPr>
              <a:xfrm>
                <a:off x="7162360"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66" name="任意多边形: 形状 765"/>
              <p:cNvSpPr/>
              <p:nvPr>
                <p:custDataLst>
                  <p:tags r:id="rId191"/>
                </p:custDataLst>
              </p:nvPr>
            </p:nvSpPr>
            <p:spPr>
              <a:xfrm>
                <a:off x="7162360"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67" name="任意多边形: 形状 766"/>
              <p:cNvSpPr/>
              <p:nvPr>
                <p:custDataLst>
                  <p:tags r:id="rId192"/>
                </p:custDataLst>
              </p:nvPr>
            </p:nvSpPr>
            <p:spPr>
              <a:xfrm>
                <a:off x="7162360"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68" name="任意多边形: 形状 767"/>
              <p:cNvSpPr/>
              <p:nvPr>
                <p:custDataLst>
                  <p:tags r:id="rId193"/>
                </p:custDataLst>
              </p:nvPr>
            </p:nvSpPr>
            <p:spPr>
              <a:xfrm>
                <a:off x="7162360"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69" name="任意多边形: 形状 768"/>
              <p:cNvSpPr/>
              <p:nvPr>
                <p:custDataLst>
                  <p:tags r:id="rId194"/>
                </p:custDataLst>
              </p:nvPr>
            </p:nvSpPr>
            <p:spPr>
              <a:xfrm>
                <a:off x="7162360"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70" name="任意多边形: 形状 769"/>
              <p:cNvSpPr/>
              <p:nvPr>
                <p:custDataLst>
                  <p:tags r:id="rId195"/>
                </p:custDataLst>
              </p:nvPr>
            </p:nvSpPr>
            <p:spPr>
              <a:xfrm>
                <a:off x="7162360"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71" name="任意多边形: 形状 770"/>
              <p:cNvSpPr/>
              <p:nvPr>
                <p:custDataLst>
                  <p:tags r:id="rId196"/>
                </p:custDataLst>
              </p:nvPr>
            </p:nvSpPr>
            <p:spPr>
              <a:xfrm>
                <a:off x="7162360"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72" name="任意多边形: 形状 771"/>
              <p:cNvSpPr/>
              <p:nvPr>
                <p:custDataLst>
                  <p:tags r:id="rId197"/>
                </p:custDataLst>
              </p:nvPr>
            </p:nvSpPr>
            <p:spPr>
              <a:xfrm>
                <a:off x="7162360"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73" name="任意多边形: 形状 772"/>
              <p:cNvSpPr/>
              <p:nvPr>
                <p:custDataLst>
                  <p:tags r:id="rId198"/>
                </p:custDataLst>
              </p:nvPr>
            </p:nvSpPr>
            <p:spPr>
              <a:xfrm>
                <a:off x="7162360"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74" name="任意多边形: 形状 773"/>
              <p:cNvSpPr/>
              <p:nvPr>
                <p:custDataLst>
                  <p:tags r:id="rId199"/>
                </p:custDataLst>
              </p:nvPr>
            </p:nvSpPr>
            <p:spPr>
              <a:xfrm>
                <a:off x="7162360"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75" name="任意多边形: 形状 774"/>
              <p:cNvSpPr/>
              <p:nvPr>
                <p:custDataLst>
                  <p:tags r:id="rId200"/>
                </p:custDataLst>
              </p:nvPr>
            </p:nvSpPr>
            <p:spPr>
              <a:xfrm>
                <a:off x="7162360"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76" name="任意多边形: 形状 775"/>
              <p:cNvSpPr/>
              <p:nvPr>
                <p:custDataLst>
                  <p:tags r:id="rId201"/>
                </p:custDataLst>
              </p:nvPr>
            </p:nvSpPr>
            <p:spPr>
              <a:xfrm>
                <a:off x="7162360"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77" name="任意多边形: 形状 776"/>
              <p:cNvSpPr/>
              <p:nvPr>
                <p:custDataLst>
                  <p:tags r:id="rId202"/>
                </p:custDataLst>
              </p:nvPr>
            </p:nvSpPr>
            <p:spPr>
              <a:xfrm>
                <a:off x="7162360"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78" name="任意多边形: 形状 777"/>
              <p:cNvSpPr/>
              <p:nvPr>
                <p:custDataLst>
                  <p:tags r:id="rId203"/>
                </p:custDataLst>
              </p:nvPr>
            </p:nvSpPr>
            <p:spPr>
              <a:xfrm>
                <a:off x="7162360"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79" name="任意多边形: 形状 778"/>
              <p:cNvSpPr/>
              <p:nvPr>
                <p:custDataLst>
                  <p:tags r:id="rId204"/>
                </p:custDataLst>
              </p:nvPr>
            </p:nvSpPr>
            <p:spPr>
              <a:xfrm>
                <a:off x="7162360"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80" name="任意多边形: 形状 779"/>
              <p:cNvSpPr/>
              <p:nvPr>
                <p:custDataLst>
                  <p:tags r:id="rId205"/>
                </p:custDataLst>
              </p:nvPr>
            </p:nvSpPr>
            <p:spPr>
              <a:xfrm>
                <a:off x="7162360"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81" name="任意多边形: 形状 780"/>
              <p:cNvSpPr/>
              <p:nvPr>
                <p:custDataLst>
                  <p:tags r:id="rId206"/>
                </p:custDataLst>
              </p:nvPr>
            </p:nvSpPr>
            <p:spPr>
              <a:xfrm>
                <a:off x="7162360"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82" name="任意多边形: 形状 781"/>
              <p:cNvSpPr/>
              <p:nvPr>
                <p:custDataLst>
                  <p:tags r:id="rId207"/>
                </p:custDataLst>
              </p:nvPr>
            </p:nvSpPr>
            <p:spPr>
              <a:xfrm>
                <a:off x="7162360"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83" name="任意多边形: 形状 782"/>
              <p:cNvSpPr/>
              <p:nvPr>
                <p:custDataLst>
                  <p:tags r:id="rId208"/>
                </p:custDataLst>
              </p:nvPr>
            </p:nvSpPr>
            <p:spPr>
              <a:xfrm>
                <a:off x="7162360"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84" name="任意多边形: 形状 783"/>
              <p:cNvSpPr/>
              <p:nvPr>
                <p:custDataLst>
                  <p:tags r:id="rId209"/>
                </p:custDataLst>
              </p:nvPr>
            </p:nvSpPr>
            <p:spPr>
              <a:xfrm>
                <a:off x="7077413"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85" name="任意多边形: 形状 784"/>
              <p:cNvSpPr/>
              <p:nvPr>
                <p:custDataLst>
                  <p:tags r:id="rId210"/>
                </p:custDataLst>
              </p:nvPr>
            </p:nvSpPr>
            <p:spPr>
              <a:xfrm>
                <a:off x="7077413"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86" name="任意多边形: 形状 785"/>
              <p:cNvSpPr/>
              <p:nvPr>
                <p:custDataLst>
                  <p:tags r:id="rId211"/>
                </p:custDataLst>
              </p:nvPr>
            </p:nvSpPr>
            <p:spPr>
              <a:xfrm>
                <a:off x="7077413"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87" name="任意多边形: 形状 786"/>
              <p:cNvSpPr/>
              <p:nvPr>
                <p:custDataLst>
                  <p:tags r:id="rId212"/>
                </p:custDataLst>
              </p:nvPr>
            </p:nvSpPr>
            <p:spPr>
              <a:xfrm>
                <a:off x="7077413"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88" name="任意多边形: 形状 787"/>
              <p:cNvSpPr/>
              <p:nvPr>
                <p:custDataLst>
                  <p:tags r:id="rId213"/>
                </p:custDataLst>
              </p:nvPr>
            </p:nvSpPr>
            <p:spPr>
              <a:xfrm>
                <a:off x="7077413"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89" name="任意多边形: 形状 788"/>
              <p:cNvSpPr/>
              <p:nvPr>
                <p:custDataLst>
                  <p:tags r:id="rId214"/>
                </p:custDataLst>
              </p:nvPr>
            </p:nvSpPr>
            <p:spPr>
              <a:xfrm>
                <a:off x="7077413"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90" name="任意多边形: 形状 789"/>
              <p:cNvSpPr/>
              <p:nvPr>
                <p:custDataLst>
                  <p:tags r:id="rId215"/>
                </p:custDataLst>
              </p:nvPr>
            </p:nvSpPr>
            <p:spPr>
              <a:xfrm>
                <a:off x="7077413"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91" name="任意多边形: 形状 790"/>
              <p:cNvSpPr/>
              <p:nvPr>
                <p:custDataLst>
                  <p:tags r:id="rId216"/>
                </p:custDataLst>
              </p:nvPr>
            </p:nvSpPr>
            <p:spPr>
              <a:xfrm>
                <a:off x="7077413"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92" name="任意多边形: 形状 791"/>
              <p:cNvSpPr/>
              <p:nvPr>
                <p:custDataLst>
                  <p:tags r:id="rId217"/>
                </p:custDataLst>
              </p:nvPr>
            </p:nvSpPr>
            <p:spPr>
              <a:xfrm>
                <a:off x="7077413"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93" name="任意多边形: 形状 792"/>
              <p:cNvSpPr/>
              <p:nvPr>
                <p:custDataLst>
                  <p:tags r:id="rId218"/>
                </p:custDataLst>
              </p:nvPr>
            </p:nvSpPr>
            <p:spPr>
              <a:xfrm>
                <a:off x="7077413"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94" name="任意多边形: 形状 793"/>
              <p:cNvSpPr/>
              <p:nvPr>
                <p:custDataLst>
                  <p:tags r:id="rId219"/>
                </p:custDataLst>
              </p:nvPr>
            </p:nvSpPr>
            <p:spPr>
              <a:xfrm>
                <a:off x="7077413"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95" name="任意多边形: 形状 794"/>
              <p:cNvSpPr/>
              <p:nvPr>
                <p:custDataLst>
                  <p:tags r:id="rId220"/>
                </p:custDataLst>
              </p:nvPr>
            </p:nvSpPr>
            <p:spPr>
              <a:xfrm>
                <a:off x="7077413"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96" name="任意多边形: 形状 795"/>
              <p:cNvSpPr/>
              <p:nvPr>
                <p:custDataLst>
                  <p:tags r:id="rId221"/>
                </p:custDataLst>
              </p:nvPr>
            </p:nvSpPr>
            <p:spPr>
              <a:xfrm>
                <a:off x="7077413"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97" name="任意多边形: 形状 796"/>
              <p:cNvSpPr/>
              <p:nvPr>
                <p:custDataLst>
                  <p:tags r:id="rId222"/>
                </p:custDataLst>
              </p:nvPr>
            </p:nvSpPr>
            <p:spPr>
              <a:xfrm>
                <a:off x="7077413"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98" name="任意多边形: 形状 797"/>
              <p:cNvSpPr/>
              <p:nvPr>
                <p:custDataLst>
                  <p:tags r:id="rId223"/>
                </p:custDataLst>
              </p:nvPr>
            </p:nvSpPr>
            <p:spPr>
              <a:xfrm>
                <a:off x="7077413"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799" name="任意多边形: 形状 798"/>
              <p:cNvSpPr/>
              <p:nvPr>
                <p:custDataLst>
                  <p:tags r:id="rId224"/>
                </p:custDataLst>
              </p:nvPr>
            </p:nvSpPr>
            <p:spPr>
              <a:xfrm>
                <a:off x="7077413"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00" name="任意多边形: 形状 799"/>
              <p:cNvSpPr/>
              <p:nvPr>
                <p:custDataLst>
                  <p:tags r:id="rId225"/>
                </p:custDataLst>
              </p:nvPr>
            </p:nvSpPr>
            <p:spPr>
              <a:xfrm>
                <a:off x="7077413"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01" name="任意多边形: 形状 800"/>
              <p:cNvSpPr/>
              <p:nvPr>
                <p:custDataLst>
                  <p:tags r:id="rId226"/>
                </p:custDataLst>
              </p:nvPr>
            </p:nvSpPr>
            <p:spPr>
              <a:xfrm>
                <a:off x="7077413"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02" name="任意多边形: 形状 801"/>
              <p:cNvSpPr/>
              <p:nvPr>
                <p:custDataLst>
                  <p:tags r:id="rId227"/>
                </p:custDataLst>
              </p:nvPr>
            </p:nvSpPr>
            <p:spPr>
              <a:xfrm>
                <a:off x="7077413"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03" name="任意多边形: 形状 802"/>
              <p:cNvSpPr/>
              <p:nvPr>
                <p:custDataLst>
                  <p:tags r:id="rId228"/>
                </p:custDataLst>
              </p:nvPr>
            </p:nvSpPr>
            <p:spPr>
              <a:xfrm>
                <a:off x="7077413"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04" name="任意多边形: 形状 803"/>
              <p:cNvSpPr/>
              <p:nvPr>
                <p:custDataLst>
                  <p:tags r:id="rId229"/>
                </p:custDataLst>
              </p:nvPr>
            </p:nvSpPr>
            <p:spPr>
              <a:xfrm>
                <a:off x="7077413"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05" name="任意多边形: 形状 804"/>
              <p:cNvSpPr/>
              <p:nvPr>
                <p:custDataLst>
                  <p:tags r:id="rId230"/>
                </p:custDataLst>
              </p:nvPr>
            </p:nvSpPr>
            <p:spPr>
              <a:xfrm>
                <a:off x="7077413"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06" name="任意多边形: 形状 805"/>
              <p:cNvSpPr/>
              <p:nvPr>
                <p:custDataLst>
                  <p:tags r:id="rId231"/>
                </p:custDataLst>
              </p:nvPr>
            </p:nvSpPr>
            <p:spPr>
              <a:xfrm>
                <a:off x="7077413"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07" name="任意多边形: 形状 806"/>
              <p:cNvSpPr/>
              <p:nvPr>
                <p:custDataLst>
                  <p:tags r:id="rId232"/>
                </p:custDataLst>
              </p:nvPr>
            </p:nvSpPr>
            <p:spPr>
              <a:xfrm>
                <a:off x="6993369"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08" name="任意多边形: 形状 807"/>
              <p:cNvSpPr/>
              <p:nvPr>
                <p:custDataLst>
                  <p:tags r:id="rId233"/>
                </p:custDataLst>
              </p:nvPr>
            </p:nvSpPr>
            <p:spPr>
              <a:xfrm>
                <a:off x="6993369"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09" name="任意多边形: 形状 808"/>
              <p:cNvSpPr/>
              <p:nvPr>
                <p:custDataLst>
                  <p:tags r:id="rId234"/>
                </p:custDataLst>
              </p:nvPr>
            </p:nvSpPr>
            <p:spPr>
              <a:xfrm>
                <a:off x="6993369"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10" name="任意多边形: 形状 809"/>
              <p:cNvSpPr/>
              <p:nvPr>
                <p:custDataLst>
                  <p:tags r:id="rId235"/>
                </p:custDataLst>
              </p:nvPr>
            </p:nvSpPr>
            <p:spPr>
              <a:xfrm>
                <a:off x="6993369"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11" name="任意多边形: 形状 810"/>
              <p:cNvSpPr/>
              <p:nvPr>
                <p:custDataLst>
                  <p:tags r:id="rId236"/>
                </p:custDataLst>
              </p:nvPr>
            </p:nvSpPr>
            <p:spPr>
              <a:xfrm>
                <a:off x="6993369"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12" name="任意多边形: 形状 811"/>
              <p:cNvSpPr/>
              <p:nvPr>
                <p:custDataLst>
                  <p:tags r:id="rId237"/>
                </p:custDataLst>
              </p:nvPr>
            </p:nvSpPr>
            <p:spPr>
              <a:xfrm>
                <a:off x="6993369"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13" name="任意多边形: 形状 812"/>
              <p:cNvSpPr/>
              <p:nvPr>
                <p:custDataLst>
                  <p:tags r:id="rId238"/>
                </p:custDataLst>
              </p:nvPr>
            </p:nvSpPr>
            <p:spPr>
              <a:xfrm>
                <a:off x="6993369"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14" name="任意多边形: 形状 813"/>
              <p:cNvSpPr/>
              <p:nvPr>
                <p:custDataLst>
                  <p:tags r:id="rId239"/>
                </p:custDataLst>
              </p:nvPr>
            </p:nvSpPr>
            <p:spPr>
              <a:xfrm>
                <a:off x="6993369"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15" name="任意多边形: 形状 814"/>
              <p:cNvSpPr/>
              <p:nvPr>
                <p:custDataLst>
                  <p:tags r:id="rId240"/>
                </p:custDataLst>
              </p:nvPr>
            </p:nvSpPr>
            <p:spPr>
              <a:xfrm>
                <a:off x="6993369"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16" name="任意多边形: 形状 815"/>
              <p:cNvSpPr/>
              <p:nvPr>
                <p:custDataLst>
                  <p:tags r:id="rId241"/>
                </p:custDataLst>
              </p:nvPr>
            </p:nvSpPr>
            <p:spPr>
              <a:xfrm>
                <a:off x="6993369"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17" name="任意多边形: 形状 816"/>
              <p:cNvSpPr/>
              <p:nvPr>
                <p:custDataLst>
                  <p:tags r:id="rId242"/>
                </p:custDataLst>
              </p:nvPr>
            </p:nvSpPr>
            <p:spPr>
              <a:xfrm>
                <a:off x="6993369"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18" name="任意多边形: 形状 817"/>
              <p:cNvSpPr/>
              <p:nvPr>
                <p:custDataLst>
                  <p:tags r:id="rId243"/>
                </p:custDataLst>
              </p:nvPr>
            </p:nvSpPr>
            <p:spPr>
              <a:xfrm>
                <a:off x="6993369"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19" name="任意多边形: 形状 818"/>
              <p:cNvSpPr/>
              <p:nvPr>
                <p:custDataLst>
                  <p:tags r:id="rId244"/>
                </p:custDataLst>
              </p:nvPr>
            </p:nvSpPr>
            <p:spPr>
              <a:xfrm>
                <a:off x="6993369"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20" name="任意多边形: 形状 819"/>
              <p:cNvSpPr/>
              <p:nvPr>
                <p:custDataLst>
                  <p:tags r:id="rId245"/>
                </p:custDataLst>
              </p:nvPr>
            </p:nvSpPr>
            <p:spPr>
              <a:xfrm>
                <a:off x="6993369"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21" name="任意多边形: 形状 820"/>
              <p:cNvSpPr/>
              <p:nvPr>
                <p:custDataLst>
                  <p:tags r:id="rId246"/>
                </p:custDataLst>
              </p:nvPr>
            </p:nvSpPr>
            <p:spPr>
              <a:xfrm>
                <a:off x="6993369"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22" name="任意多边形: 形状 821"/>
              <p:cNvSpPr/>
              <p:nvPr>
                <p:custDataLst>
                  <p:tags r:id="rId247"/>
                </p:custDataLst>
              </p:nvPr>
            </p:nvSpPr>
            <p:spPr>
              <a:xfrm>
                <a:off x="6993369"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23" name="任意多边形: 形状 822"/>
              <p:cNvSpPr/>
              <p:nvPr>
                <p:custDataLst>
                  <p:tags r:id="rId248"/>
                </p:custDataLst>
              </p:nvPr>
            </p:nvSpPr>
            <p:spPr>
              <a:xfrm>
                <a:off x="6993369"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24" name="任意多边形: 形状 823"/>
              <p:cNvSpPr/>
              <p:nvPr>
                <p:custDataLst>
                  <p:tags r:id="rId249"/>
                </p:custDataLst>
              </p:nvPr>
            </p:nvSpPr>
            <p:spPr>
              <a:xfrm>
                <a:off x="6993369"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25" name="任意多边形: 形状 824"/>
              <p:cNvSpPr/>
              <p:nvPr>
                <p:custDataLst>
                  <p:tags r:id="rId250"/>
                </p:custDataLst>
              </p:nvPr>
            </p:nvSpPr>
            <p:spPr>
              <a:xfrm>
                <a:off x="6993369"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26" name="任意多边形: 形状 825"/>
              <p:cNvSpPr/>
              <p:nvPr>
                <p:custDataLst>
                  <p:tags r:id="rId251"/>
                </p:custDataLst>
              </p:nvPr>
            </p:nvSpPr>
            <p:spPr>
              <a:xfrm>
                <a:off x="6993369"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27" name="任意多边形: 形状 826"/>
              <p:cNvSpPr/>
              <p:nvPr>
                <p:custDataLst>
                  <p:tags r:id="rId252"/>
                </p:custDataLst>
              </p:nvPr>
            </p:nvSpPr>
            <p:spPr>
              <a:xfrm>
                <a:off x="6993369"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28" name="任意多边形: 形状 827"/>
              <p:cNvSpPr/>
              <p:nvPr>
                <p:custDataLst>
                  <p:tags r:id="rId253"/>
                </p:custDataLst>
              </p:nvPr>
            </p:nvSpPr>
            <p:spPr>
              <a:xfrm>
                <a:off x="6993369"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29" name="任意多边形: 形状 828"/>
              <p:cNvSpPr/>
              <p:nvPr>
                <p:custDataLst>
                  <p:tags r:id="rId254"/>
                </p:custDataLst>
              </p:nvPr>
            </p:nvSpPr>
            <p:spPr>
              <a:xfrm>
                <a:off x="6993369"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30" name="任意多边形: 形状 829"/>
              <p:cNvSpPr/>
              <p:nvPr>
                <p:custDataLst>
                  <p:tags r:id="rId255"/>
                </p:custDataLst>
              </p:nvPr>
            </p:nvSpPr>
            <p:spPr>
              <a:xfrm>
                <a:off x="6908422"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31" name="任意多边形: 形状 830"/>
              <p:cNvSpPr/>
              <p:nvPr>
                <p:custDataLst>
                  <p:tags r:id="rId256"/>
                </p:custDataLst>
              </p:nvPr>
            </p:nvSpPr>
            <p:spPr>
              <a:xfrm>
                <a:off x="6908422"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32" name="任意多边形: 形状 831"/>
              <p:cNvSpPr/>
              <p:nvPr>
                <p:custDataLst>
                  <p:tags r:id="rId257"/>
                </p:custDataLst>
              </p:nvPr>
            </p:nvSpPr>
            <p:spPr>
              <a:xfrm>
                <a:off x="6908422"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33" name="任意多边形: 形状 832"/>
              <p:cNvSpPr/>
              <p:nvPr>
                <p:custDataLst>
                  <p:tags r:id="rId258"/>
                </p:custDataLst>
              </p:nvPr>
            </p:nvSpPr>
            <p:spPr>
              <a:xfrm>
                <a:off x="6908422"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34" name="任意多边形: 形状 833"/>
              <p:cNvSpPr/>
              <p:nvPr>
                <p:custDataLst>
                  <p:tags r:id="rId259"/>
                </p:custDataLst>
              </p:nvPr>
            </p:nvSpPr>
            <p:spPr>
              <a:xfrm>
                <a:off x="6908422"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35" name="任意多边形: 形状 834"/>
              <p:cNvSpPr/>
              <p:nvPr>
                <p:custDataLst>
                  <p:tags r:id="rId260"/>
                </p:custDataLst>
              </p:nvPr>
            </p:nvSpPr>
            <p:spPr>
              <a:xfrm>
                <a:off x="6908422"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36" name="任意多边形: 形状 835"/>
              <p:cNvSpPr/>
              <p:nvPr>
                <p:custDataLst>
                  <p:tags r:id="rId261"/>
                </p:custDataLst>
              </p:nvPr>
            </p:nvSpPr>
            <p:spPr>
              <a:xfrm>
                <a:off x="6908422"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37" name="任意多边形: 形状 836"/>
              <p:cNvSpPr/>
              <p:nvPr>
                <p:custDataLst>
                  <p:tags r:id="rId262"/>
                </p:custDataLst>
              </p:nvPr>
            </p:nvSpPr>
            <p:spPr>
              <a:xfrm>
                <a:off x="6908422"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38" name="任意多边形: 形状 837"/>
              <p:cNvSpPr/>
              <p:nvPr>
                <p:custDataLst>
                  <p:tags r:id="rId263"/>
                </p:custDataLst>
              </p:nvPr>
            </p:nvSpPr>
            <p:spPr>
              <a:xfrm>
                <a:off x="6908422"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39" name="任意多边形: 形状 838"/>
              <p:cNvSpPr/>
              <p:nvPr>
                <p:custDataLst>
                  <p:tags r:id="rId264"/>
                </p:custDataLst>
              </p:nvPr>
            </p:nvSpPr>
            <p:spPr>
              <a:xfrm>
                <a:off x="6908422"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40" name="任意多边形: 形状 839"/>
              <p:cNvSpPr/>
              <p:nvPr>
                <p:custDataLst>
                  <p:tags r:id="rId265"/>
                </p:custDataLst>
              </p:nvPr>
            </p:nvSpPr>
            <p:spPr>
              <a:xfrm>
                <a:off x="6908422"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41" name="任意多边形: 形状 840"/>
              <p:cNvSpPr/>
              <p:nvPr>
                <p:custDataLst>
                  <p:tags r:id="rId266"/>
                </p:custDataLst>
              </p:nvPr>
            </p:nvSpPr>
            <p:spPr>
              <a:xfrm>
                <a:off x="6908422"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42" name="任意多边形: 形状 841"/>
              <p:cNvSpPr/>
              <p:nvPr>
                <p:custDataLst>
                  <p:tags r:id="rId267"/>
                </p:custDataLst>
              </p:nvPr>
            </p:nvSpPr>
            <p:spPr>
              <a:xfrm>
                <a:off x="6908422"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43" name="任意多边形: 形状 842"/>
              <p:cNvSpPr/>
              <p:nvPr>
                <p:custDataLst>
                  <p:tags r:id="rId268"/>
                </p:custDataLst>
              </p:nvPr>
            </p:nvSpPr>
            <p:spPr>
              <a:xfrm>
                <a:off x="6908422"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44" name="任意多边形: 形状 843"/>
              <p:cNvSpPr/>
              <p:nvPr>
                <p:custDataLst>
                  <p:tags r:id="rId269"/>
                </p:custDataLst>
              </p:nvPr>
            </p:nvSpPr>
            <p:spPr>
              <a:xfrm>
                <a:off x="6908422"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45" name="任意多边形: 形状 844"/>
              <p:cNvSpPr/>
              <p:nvPr>
                <p:custDataLst>
                  <p:tags r:id="rId270"/>
                </p:custDataLst>
              </p:nvPr>
            </p:nvSpPr>
            <p:spPr>
              <a:xfrm>
                <a:off x="6908422"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46" name="任意多边形: 形状 845"/>
              <p:cNvSpPr/>
              <p:nvPr>
                <p:custDataLst>
                  <p:tags r:id="rId271"/>
                </p:custDataLst>
              </p:nvPr>
            </p:nvSpPr>
            <p:spPr>
              <a:xfrm>
                <a:off x="6908422"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47" name="任意多边形: 形状 846"/>
              <p:cNvSpPr/>
              <p:nvPr>
                <p:custDataLst>
                  <p:tags r:id="rId272"/>
                </p:custDataLst>
              </p:nvPr>
            </p:nvSpPr>
            <p:spPr>
              <a:xfrm>
                <a:off x="6908422"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48" name="任意多边形: 形状 847"/>
              <p:cNvSpPr/>
              <p:nvPr>
                <p:custDataLst>
                  <p:tags r:id="rId273"/>
                </p:custDataLst>
              </p:nvPr>
            </p:nvSpPr>
            <p:spPr>
              <a:xfrm>
                <a:off x="6908422"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49" name="任意多边形: 形状 848"/>
              <p:cNvSpPr/>
              <p:nvPr>
                <p:custDataLst>
                  <p:tags r:id="rId274"/>
                </p:custDataLst>
              </p:nvPr>
            </p:nvSpPr>
            <p:spPr>
              <a:xfrm>
                <a:off x="6908422"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50" name="任意多边形: 形状 849"/>
              <p:cNvSpPr/>
              <p:nvPr>
                <p:custDataLst>
                  <p:tags r:id="rId275"/>
                </p:custDataLst>
              </p:nvPr>
            </p:nvSpPr>
            <p:spPr>
              <a:xfrm>
                <a:off x="6908422"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51" name="任意多边形: 形状 850"/>
              <p:cNvSpPr/>
              <p:nvPr>
                <p:custDataLst>
                  <p:tags r:id="rId276"/>
                </p:custDataLst>
              </p:nvPr>
            </p:nvSpPr>
            <p:spPr>
              <a:xfrm>
                <a:off x="6908422"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52" name="任意多边形: 形状 851"/>
              <p:cNvSpPr/>
              <p:nvPr>
                <p:custDataLst>
                  <p:tags r:id="rId277"/>
                </p:custDataLst>
              </p:nvPr>
            </p:nvSpPr>
            <p:spPr>
              <a:xfrm>
                <a:off x="6908422"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53" name="任意多边形: 形状 852"/>
              <p:cNvSpPr/>
              <p:nvPr>
                <p:custDataLst>
                  <p:tags r:id="rId278"/>
                </p:custDataLst>
              </p:nvPr>
            </p:nvSpPr>
            <p:spPr>
              <a:xfrm>
                <a:off x="6824378"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54" name="任意多边形: 形状 853"/>
              <p:cNvSpPr/>
              <p:nvPr>
                <p:custDataLst>
                  <p:tags r:id="rId279"/>
                </p:custDataLst>
              </p:nvPr>
            </p:nvSpPr>
            <p:spPr>
              <a:xfrm>
                <a:off x="6824378"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55" name="任意多边形: 形状 854"/>
              <p:cNvSpPr/>
              <p:nvPr>
                <p:custDataLst>
                  <p:tags r:id="rId280"/>
                </p:custDataLst>
              </p:nvPr>
            </p:nvSpPr>
            <p:spPr>
              <a:xfrm>
                <a:off x="6824378"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56" name="任意多边形: 形状 855"/>
              <p:cNvSpPr/>
              <p:nvPr>
                <p:custDataLst>
                  <p:tags r:id="rId281"/>
                </p:custDataLst>
              </p:nvPr>
            </p:nvSpPr>
            <p:spPr>
              <a:xfrm>
                <a:off x="6824378"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57" name="任意多边形: 形状 856"/>
              <p:cNvSpPr/>
              <p:nvPr>
                <p:custDataLst>
                  <p:tags r:id="rId282"/>
                </p:custDataLst>
              </p:nvPr>
            </p:nvSpPr>
            <p:spPr>
              <a:xfrm>
                <a:off x="6824378"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58" name="任意多边形: 形状 857"/>
              <p:cNvSpPr/>
              <p:nvPr>
                <p:custDataLst>
                  <p:tags r:id="rId283"/>
                </p:custDataLst>
              </p:nvPr>
            </p:nvSpPr>
            <p:spPr>
              <a:xfrm>
                <a:off x="6824378"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59" name="任意多边形: 形状 858"/>
              <p:cNvSpPr/>
              <p:nvPr>
                <p:custDataLst>
                  <p:tags r:id="rId284"/>
                </p:custDataLst>
              </p:nvPr>
            </p:nvSpPr>
            <p:spPr>
              <a:xfrm>
                <a:off x="6824378"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60" name="任意多边形: 形状 859"/>
              <p:cNvSpPr/>
              <p:nvPr>
                <p:custDataLst>
                  <p:tags r:id="rId285"/>
                </p:custDataLst>
              </p:nvPr>
            </p:nvSpPr>
            <p:spPr>
              <a:xfrm>
                <a:off x="6824378"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61" name="任意多边形: 形状 860"/>
              <p:cNvSpPr/>
              <p:nvPr>
                <p:custDataLst>
                  <p:tags r:id="rId286"/>
                </p:custDataLst>
              </p:nvPr>
            </p:nvSpPr>
            <p:spPr>
              <a:xfrm>
                <a:off x="6824378"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62" name="任意多边形: 形状 861"/>
              <p:cNvSpPr/>
              <p:nvPr>
                <p:custDataLst>
                  <p:tags r:id="rId287"/>
                </p:custDataLst>
              </p:nvPr>
            </p:nvSpPr>
            <p:spPr>
              <a:xfrm>
                <a:off x="6824378"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63" name="任意多边形: 形状 862"/>
              <p:cNvSpPr/>
              <p:nvPr>
                <p:custDataLst>
                  <p:tags r:id="rId288"/>
                </p:custDataLst>
              </p:nvPr>
            </p:nvSpPr>
            <p:spPr>
              <a:xfrm>
                <a:off x="6824378"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64" name="任意多边形: 形状 863"/>
              <p:cNvSpPr/>
              <p:nvPr>
                <p:custDataLst>
                  <p:tags r:id="rId289"/>
                </p:custDataLst>
              </p:nvPr>
            </p:nvSpPr>
            <p:spPr>
              <a:xfrm>
                <a:off x="6824378"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65" name="任意多边形: 形状 864"/>
              <p:cNvSpPr/>
              <p:nvPr>
                <p:custDataLst>
                  <p:tags r:id="rId290"/>
                </p:custDataLst>
              </p:nvPr>
            </p:nvSpPr>
            <p:spPr>
              <a:xfrm>
                <a:off x="6824378"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66" name="任意多边形: 形状 865"/>
              <p:cNvSpPr/>
              <p:nvPr>
                <p:custDataLst>
                  <p:tags r:id="rId291"/>
                </p:custDataLst>
              </p:nvPr>
            </p:nvSpPr>
            <p:spPr>
              <a:xfrm>
                <a:off x="6824378"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67" name="任意多边形: 形状 866"/>
              <p:cNvSpPr/>
              <p:nvPr>
                <p:custDataLst>
                  <p:tags r:id="rId292"/>
                </p:custDataLst>
              </p:nvPr>
            </p:nvSpPr>
            <p:spPr>
              <a:xfrm>
                <a:off x="6824378"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68" name="任意多边形: 形状 867"/>
              <p:cNvSpPr/>
              <p:nvPr>
                <p:custDataLst>
                  <p:tags r:id="rId293"/>
                </p:custDataLst>
              </p:nvPr>
            </p:nvSpPr>
            <p:spPr>
              <a:xfrm>
                <a:off x="6824378"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69" name="任意多边形: 形状 868"/>
              <p:cNvSpPr/>
              <p:nvPr>
                <p:custDataLst>
                  <p:tags r:id="rId294"/>
                </p:custDataLst>
              </p:nvPr>
            </p:nvSpPr>
            <p:spPr>
              <a:xfrm>
                <a:off x="6824378"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70" name="任意多边形: 形状 869"/>
              <p:cNvSpPr/>
              <p:nvPr>
                <p:custDataLst>
                  <p:tags r:id="rId295"/>
                </p:custDataLst>
              </p:nvPr>
            </p:nvSpPr>
            <p:spPr>
              <a:xfrm>
                <a:off x="6824378"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71" name="任意多边形: 形状 870"/>
              <p:cNvSpPr/>
              <p:nvPr>
                <p:custDataLst>
                  <p:tags r:id="rId296"/>
                </p:custDataLst>
              </p:nvPr>
            </p:nvSpPr>
            <p:spPr>
              <a:xfrm>
                <a:off x="6824378"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72" name="任意多边形: 形状 871"/>
              <p:cNvSpPr/>
              <p:nvPr>
                <p:custDataLst>
                  <p:tags r:id="rId297"/>
                </p:custDataLst>
              </p:nvPr>
            </p:nvSpPr>
            <p:spPr>
              <a:xfrm>
                <a:off x="6824378"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73" name="任意多边形: 形状 872"/>
              <p:cNvSpPr/>
              <p:nvPr>
                <p:custDataLst>
                  <p:tags r:id="rId298"/>
                </p:custDataLst>
              </p:nvPr>
            </p:nvSpPr>
            <p:spPr>
              <a:xfrm>
                <a:off x="6824378"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74" name="任意多边形: 形状 873"/>
              <p:cNvSpPr/>
              <p:nvPr>
                <p:custDataLst>
                  <p:tags r:id="rId299"/>
                </p:custDataLst>
              </p:nvPr>
            </p:nvSpPr>
            <p:spPr>
              <a:xfrm>
                <a:off x="6824378"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75" name="任意多边形: 形状 874"/>
              <p:cNvSpPr/>
              <p:nvPr>
                <p:custDataLst>
                  <p:tags r:id="rId300"/>
                </p:custDataLst>
              </p:nvPr>
            </p:nvSpPr>
            <p:spPr>
              <a:xfrm>
                <a:off x="6824378"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76" name="任意多边形: 形状 875"/>
              <p:cNvSpPr/>
              <p:nvPr>
                <p:custDataLst>
                  <p:tags r:id="rId301"/>
                </p:custDataLst>
              </p:nvPr>
            </p:nvSpPr>
            <p:spPr>
              <a:xfrm>
                <a:off x="6740334"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77" name="任意多边形: 形状 876"/>
              <p:cNvSpPr/>
              <p:nvPr>
                <p:custDataLst>
                  <p:tags r:id="rId302"/>
                </p:custDataLst>
              </p:nvPr>
            </p:nvSpPr>
            <p:spPr>
              <a:xfrm>
                <a:off x="6740334"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78" name="任意多边形: 形状 877"/>
              <p:cNvSpPr/>
              <p:nvPr>
                <p:custDataLst>
                  <p:tags r:id="rId303"/>
                </p:custDataLst>
              </p:nvPr>
            </p:nvSpPr>
            <p:spPr>
              <a:xfrm>
                <a:off x="6740334"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79" name="任意多边形: 形状 878"/>
              <p:cNvSpPr/>
              <p:nvPr>
                <p:custDataLst>
                  <p:tags r:id="rId304"/>
                </p:custDataLst>
              </p:nvPr>
            </p:nvSpPr>
            <p:spPr>
              <a:xfrm>
                <a:off x="6740334"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80" name="任意多边形: 形状 879"/>
              <p:cNvSpPr/>
              <p:nvPr>
                <p:custDataLst>
                  <p:tags r:id="rId305"/>
                </p:custDataLst>
              </p:nvPr>
            </p:nvSpPr>
            <p:spPr>
              <a:xfrm>
                <a:off x="6740334"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81" name="任意多边形: 形状 880"/>
              <p:cNvSpPr/>
              <p:nvPr>
                <p:custDataLst>
                  <p:tags r:id="rId306"/>
                </p:custDataLst>
              </p:nvPr>
            </p:nvSpPr>
            <p:spPr>
              <a:xfrm>
                <a:off x="6740334"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82" name="任意多边形: 形状 881"/>
              <p:cNvSpPr/>
              <p:nvPr>
                <p:custDataLst>
                  <p:tags r:id="rId307"/>
                </p:custDataLst>
              </p:nvPr>
            </p:nvSpPr>
            <p:spPr>
              <a:xfrm>
                <a:off x="6740334"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83" name="任意多边形: 形状 882"/>
              <p:cNvSpPr/>
              <p:nvPr>
                <p:custDataLst>
                  <p:tags r:id="rId308"/>
                </p:custDataLst>
              </p:nvPr>
            </p:nvSpPr>
            <p:spPr>
              <a:xfrm>
                <a:off x="6740334"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84" name="任意多边形: 形状 883"/>
              <p:cNvSpPr/>
              <p:nvPr>
                <p:custDataLst>
                  <p:tags r:id="rId309"/>
                </p:custDataLst>
              </p:nvPr>
            </p:nvSpPr>
            <p:spPr>
              <a:xfrm>
                <a:off x="6740334"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85" name="任意多边形: 形状 884"/>
              <p:cNvSpPr/>
              <p:nvPr>
                <p:custDataLst>
                  <p:tags r:id="rId310"/>
                </p:custDataLst>
              </p:nvPr>
            </p:nvSpPr>
            <p:spPr>
              <a:xfrm>
                <a:off x="6740334"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86" name="任意多边形: 形状 885"/>
              <p:cNvSpPr/>
              <p:nvPr>
                <p:custDataLst>
                  <p:tags r:id="rId311"/>
                </p:custDataLst>
              </p:nvPr>
            </p:nvSpPr>
            <p:spPr>
              <a:xfrm>
                <a:off x="6740334"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87" name="任意多边形: 形状 886"/>
              <p:cNvSpPr/>
              <p:nvPr>
                <p:custDataLst>
                  <p:tags r:id="rId312"/>
                </p:custDataLst>
              </p:nvPr>
            </p:nvSpPr>
            <p:spPr>
              <a:xfrm>
                <a:off x="6740334"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88" name="任意多边形: 形状 887"/>
              <p:cNvSpPr/>
              <p:nvPr>
                <p:custDataLst>
                  <p:tags r:id="rId313"/>
                </p:custDataLst>
              </p:nvPr>
            </p:nvSpPr>
            <p:spPr>
              <a:xfrm>
                <a:off x="6740334"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89" name="任意多边形: 形状 888"/>
              <p:cNvSpPr/>
              <p:nvPr>
                <p:custDataLst>
                  <p:tags r:id="rId314"/>
                </p:custDataLst>
              </p:nvPr>
            </p:nvSpPr>
            <p:spPr>
              <a:xfrm>
                <a:off x="6740334"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90" name="任意多边形: 形状 889"/>
              <p:cNvSpPr/>
              <p:nvPr>
                <p:custDataLst>
                  <p:tags r:id="rId315"/>
                </p:custDataLst>
              </p:nvPr>
            </p:nvSpPr>
            <p:spPr>
              <a:xfrm>
                <a:off x="6740334"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91" name="任意多边形: 形状 890"/>
              <p:cNvSpPr/>
              <p:nvPr>
                <p:custDataLst>
                  <p:tags r:id="rId316"/>
                </p:custDataLst>
              </p:nvPr>
            </p:nvSpPr>
            <p:spPr>
              <a:xfrm>
                <a:off x="6740334"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92" name="任意多边形: 形状 891"/>
              <p:cNvSpPr/>
              <p:nvPr>
                <p:custDataLst>
                  <p:tags r:id="rId317"/>
                </p:custDataLst>
              </p:nvPr>
            </p:nvSpPr>
            <p:spPr>
              <a:xfrm>
                <a:off x="6740334"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93" name="任意多边形: 形状 892"/>
              <p:cNvSpPr/>
              <p:nvPr>
                <p:custDataLst>
                  <p:tags r:id="rId318"/>
                </p:custDataLst>
              </p:nvPr>
            </p:nvSpPr>
            <p:spPr>
              <a:xfrm>
                <a:off x="6740334"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94" name="任意多边形: 形状 893"/>
              <p:cNvSpPr/>
              <p:nvPr>
                <p:custDataLst>
                  <p:tags r:id="rId319"/>
                </p:custDataLst>
              </p:nvPr>
            </p:nvSpPr>
            <p:spPr>
              <a:xfrm>
                <a:off x="6740334"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95" name="任意多边形: 形状 894"/>
              <p:cNvSpPr/>
              <p:nvPr>
                <p:custDataLst>
                  <p:tags r:id="rId320"/>
                </p:custDataLst>
              </p:nvPr>
            </p:nvSpPr>
            <p:spPr>
              <a:xfrm>
                <a:off x="6740334"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96" name="任意多边形: 形状 895"/>
              <p:cNvSpPr/>
              <p:nvPr>
                <p:custDataLst>
                  <p:tags r:id="rId321"/>
                </p:custDataLst>
              </p:nvPr>
            </p:nvSpPr>
            <p:spPr>
              <a:xfrm>
                <a:off x="6740334"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97" name="任意多边形: 形状 896"/>
              <p:cNvSpPr/>
              <p:nvPr>
                <p:custDataLst>
                  <p:tags r:id="rId322"/>
                </p:custDataLst>
              </p:nvPr>
            </p:nvSpPr>
            <p:spPr>
              <a:xfrm>
                <a:off x="6740334"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98" name="任意多边形: 形状 897"/>
              <p:cNvSpPr/>
              <p:nvPr>
                <p:custDataLst>
                  <p:tags r:id="rId323"/>
                </p:custDataLst>
              </p:nvPr>
            </p:nvSpPr>
            <p:spPr>
              <a:xfrm>
                <a:off x="6740334"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899" name="任意多边形: 形状 898"/>
              <p:cNvSpPr/>
              <p:nvPr>
                <p:custDataLst>
                  <p:tags r:id="rId324"/>
                </p:custDataLst>
              </p:nvPr>
            </p:nvSpPr>
            <p:spPr>
              <a:xfrm>
                <a:off x="6655387"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00" name="任意多边形: 形状 899"/>
              <p:cNvSpPr/>
              <p:nvPr>
                <p:custDataLst>
                  <p:tags r:id="rId325"/>
                </p:custDataLst>
              </p:nvPr>
            </p:nvSpPr>
            <p:spPr>
              <a:xfrm>
                <a:off x="6655387"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01" name="任意多边形: 形状 900"/>
              <p:cNvSpPr/>
              <p:nvPr>
                <p:custDataLst>
                  <p:tags r:id="rId326"/>
                </p:custDataLst>
              </p:nvPr>
            </p:nvSpPr>
            <p:spPr>
              <a:xfrm>
                <a:off x="6655387"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02" name="任意多边形: 形状 901"/>
              <p:cNvSpPr/>
              <p:nvPr>
                <p:custDataLst>
                  <p:tags r:id="rId327"/>
                </p:custDataLst>
              </p:nvPr>
            </p:nvSpPr>
            <p:spPr>
              <a:xfrm>
                <a:off x="6655387"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03" name="任意多边形: 形状 902"/>
              <p:cNvSpPr/>
              <p:nvPr>
                <p:custDataLst>
                  <p:tags r:id="rId328"/>
                </p:custDataLst>
              </p:nvPr>
            </p:nvSpPr>
            <p:spPr>
              <a:xfrm>
                <a:off x="6655387"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04" name="任意多边形: 形状 903"/>
              <p:cNvSpPr/>
              <p:nvPr>
                <p:custDataLst>
                  <p:tags r:id="rId329"/>
                </p:custDataLst>
              </p:nvPr>
            </p:nvSpPr>
            <p:spPr>
              <a:xfrm>
                <a:off x="6655387"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05" name="任意多边形: 形状 904"/>
              <p:cNvSpPr/>
              <p:nvPr>
                <p:custDataLst>
                  <p:tags r:id="rId330"/>
                </p:custDataLst>
              </p:nvPr>
            </p:nvSpPr>
            <p:spPr>
              <a:xfrm>
                <a:off x="6655387"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06" name="任意多边形: 形状 905"/>
              <p:cNvSpPr/>
              <p:nvPr>
                <p:custDataLst>
                  <p:tags r:id="rId331"/>
                </p:custDataLst>
              </p:nvPr>
            </p:nvSpPr>
            <p:spPr>
              <a:xfrm>
                <a:off x="6655387"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07" name="任意多边形: 形状 906"/>
              <p:cNvSpPr/>
              <p:nvPr>
                <p:custDataLst>
                  <p:tags r:id="rId332"/>
                </p:custDataLst>
              </p:nvPr>
            </p:nvSpPr>
            <p:spPr>
              <a:xfrm>
                <a:off x="6655387"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08" name="任意多边形: 形状 907"/>
              <p:cNvSpPr/>
              <p:nvPr>
                <p:custDataLst>
                  <p:tags r:id="rId333"/>
                </p:custDataLst>
              </p:nvPr>
            </p:nvSpPr>
            <p:spPr>
              <a:xfrm>
                <a:off x="6655387"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09" name="任意多边形: 形状 908"/>
              <p:cNvSpPr/>
              <p:nvPr>
                <p:custDataLst>
                  <p:tags r:id="rId334"/>
                </p:custDataLst>
              </p:nvPr>
            </p:nvSpPr>
            <p:spPr>
              <a:xfrm>
                <a:off x="6655387"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10" name="任意多边形: 形状 909"/>
              <p:cNvSpPr/>
              <p:nvPr>
                <p:custDataLst>
                  <p:tags r:id="rId335"/>
                </p:custDataLst>
              </p:nvPr>
            </p:nvSpPr>
            <p:spPr>
              <a:xfrm>
                <a:off x="6655387"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11" name="任意多边形: 形状 910"/>
              <p:cNvSpPr/>
              <p:nvPr>
                <p:custDataLst>
                  <p:tags r:id="rId336"/>
                </p:custDataLst>
              </p:nvPr>
            </p:nvSpPr>
            <p:spPr>
              <a:xfrm>
                <a:off x="6655387"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12" name="任意多边形: 形状 911"/>
              <p:cNvSpPr/>
              <p:nvPr>
                <p:custDataLst>
                  <p:tags r:id="rId337"/>
                </p:custDataLst>
              </p:nvPr>
            </p:nvSpPr>
            <p:spPr>
              <a:xfrm>
                <a:off x="6655387"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13" name="任意多边形: 形状 912"/>
              <p:cNvSpPr/>
              <p:nvPr>
                <p:custDataLst>
                  <p:tags r:id="rId338"/>
                </p:custDataLst>
              </p:nvPr>
            </p:nvSpPr>
            <p:spPr>
              <a:xfrm>
                <a:off x="6655387"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14" name="任意多边形: 形状 913"/>
              <p:cNvSpPr/>
              <p:nvPr>
                <p:custDataLst>
                  <p:tags r:id="rId339"/>
                </p:custDataLst>
              </p:nvPr>
            </p:nvSpPr>
            <p:spPr>
              <a:xfrm>
                <a:off x="6655387"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15" name="任意多边形: 形状 914"/>
              <p:cNvSpPr/>
              <p:nvPr>
                <p:custDataLst>
                  <p:tags r:id="rId340"/>
                </p:custDataLst>
              </p:nvPr>
            </p:nvSpPr>
            <p:spPr>
              <a:xfrm>
                <a:off x="6655387"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16" name="任意多边形: 形状 915"/>
              <p:cNvSpPr/>
              <p:nvPr>
                <p:custDataLst>
                  <p:tags r:id="rId341"/>
                </p:custDataLst>
              </p:nvPr>
            </p:nvSpPr>
            <p:spPr>
              <a:xfrm>
                <a:off x="6655387"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17" name="任意多边形: 形状 916"/>
              <p:cNvSpPr/>
              <p:nvPr>
                <p:custDataLst>
                  <p:tags r:id="rId342"/>
                </p:custDataLst>
              </p:nvPr>
            </p:nvSpPr>
            <p:spPr>
              <a:xfrm>
                <a:off x="6655387"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18" name="任意多边形: 形状 917"/>
              <p:cNvSpPr/>
              <p:nvPr>
                <p:custDataLst>
                  <p:tags r:id="rId343"/>
                </p:custDataLst>
              </p:nvPr>
            </p:nvSpPr>
            <p:spPr>
              <a:xfrm>
                <a:off x="6655387"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19" name="任意多边形: 形状 918"/>
              <p:cNvSpPr/>
              <p:nvPr>
                <p:custDataLst>
                  <p:tags r:id="rId344"/>
                </p:custDataLst>
              </p:nvPr>
            </p:nvSpPr>
            <p:spPr>
              <a:xfrm>
                <a:off x="6655387"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20" name="任意多边形: 形状 919"/>
              <p:cNvSpPr/>
              <p:nvPr>
                <p:custDataLst>
                  <p:tags r:id="rId345"/>
                </p:custDataLst>
              </p:nvPr>
            </p:nvSpPr>
            <p:spPr>
              <a:xfrm>
                <a:off x="6655387"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21" name="任意多边形: 形状 920"/>
              <p:cNvSpPr/>
              <p:nvPr>
                <p:custDataLst>
                  <p:tags r:id="rId346"/>
                </p:custDataLst>
              </p:nvPr>
            </p:nvSpPr>
            <p:spPr>
              <a:xfrm>
                <a:off x="6655387"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22" name="任意多边形: 形状 921"/>
              <p:cNvSpPr/>
              <p:nvPr>
                <p:custDataLst>
                  <p:tags r:id="rId347"/>
                </p:custDataLst>
              </p:nvPr>
            </p:nvSpPr>
            <p:spPr>
              <a:xfrm>
                <a:off x="6571343"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23" name="任意多边形: 形状 922"/>
              <p:cNvSpPr/>
              <p:nvPr>
                <p:custDataLst>
                  <p:tags r:id="rId348"/>
                </p:custDataLst>
              </p:nvPr>
            </p:nvSpPr>
            <p:spPr>
              <a:xfrm>
                <a:off x="6571343"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24" name="任意多边形: 形状 923"/>
              <p:cNvSpPr/>
              <p:nvPr>
                <p:custDataLst>
                  <p:tags r:id="rId349"/>
                </p:custDataLst>
              </p:nvPr>
            </p:nvSpPr>
            <p:spPr>
              <a:xfrm>
                <a:off x="6571343"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25" name="任意多边形: 形状 924"/>
              <p:cNvSpPr/>
              <p:nvPr>
                <p:custDataLst>
                  <p:tags r:id="rId350"/>
                </p:custDataLst>
              </p:nvPr>
            </p:nvSpPr>
            <p:spPr>
              <a:xfrm>
                <a:off x="6571343"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26" name="任意多边形: 形状 925"/>
              <p:cNvSpPr/>
              <p:nvPr>
                <p:custDataLst>
                  <p:tags r:id="rId351"/>
                </p:custDataLst>
              </p:nvPr>
            </p:nvSpPr>
            <p:spPr>
              <a:xfrm>
                <a:off x="6571343"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27" name="任意多边形: 形状 926"/>
              <p:cNvSpPr/>
              <p:nvPr>
                <p:custDataLst>
                  <p:tags r:id="rId352"/>
                </p:custDataLst>
              </p:nvPr>
            </p:nvSpPr>
            <p:spPr>
              <a:xfrm>
                <a:off x="6571343"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28" name="任意多边形: 形状 927"/>
              <p:cNvSpPr/>
              <p:nvPr>
                <p:custDataLst>
                  <p:tags r:id="rId353"/>
                </p:custDataLst>
              </p:nvPr>
            </p:nvSpPr>
            <p:spPr>
              <a:xfrm>
                <a:off x="6571343"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29" name="任意多边形: 形状 928"/>
              <p:cNvSpPr/>
              <p:nvPr>
                <p:custDataLst>
                  <p:tags r:id="rId354"/>
                </p:custDataLst>
              </p:nvPr>
            </p:nvSpPr>
            <p:spPr>
              <a:xfrm>
                <a:off x="6571343"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30" name="任意多边形: 形状 929"/>
              <p:cNvSpPr/>
              <p:nvPr>
                <p:custDataLst>
                  <p:tags r:id="rId355"/>
                </p:custDataLst>
              </p:nvPr>
            </p:nvSpPr>
            <p:spPr>
              <a:xfrm>
                <a:off x="6571343"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31" name="任意多边形: 形状 930"/>
              <p:cNvSpPr/>
              <p:nvPr>
                <p:custDataLst>
                  <p:tags r:id="rId356"/>
                </p:custDataLst>
              </p:nvPr>
            </p:nvSpPr>
            <p:spPr>
              <a:xfrm>
                <a:off x="6571343"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32" name="任意多边形: 形状 931"/>
              <p:cNvSpPr/>
              <p:nvPr>
                <p:custDataLst>
                  <p:tags r:id="rId357"/>
                </p:custDataLst>
              </p:nvPr>
            </p:nvSpPr>
            <p:spPr>
              <a:xfrm>
                <a:off x="6571343"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33" name="任意多边形: 形状 932"/>
              <p:cNvSpPr/>
              <p:nvPr>
                <p:custDataLst>
                  <p:tags r:id="rId358"/>
                </p:custDataLst>
              </p:nvPr>
            </p:nvSpPr>
            <p:spPr>
              <a:xfrm>
                <a:off x="6571343"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34" name="任意多边形: 形状 933"/>
              <p:cNvSpPr/>
              <p:nvPr>
                <p:custDataLst>
                  <p:tags r:id="rId359"/>
                </p:custDataLst>
              </p:nvPr>
            </p:nvSpPr>
            <p:spPr>
              <a:xfrm>
                <a:off x="6571343"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35" name="任意多边形: 形状 934"/>
              <p:cNvSpPr/>
              <p:nvPr>
                <p:custDataLst>
                  <p:tags r:id="rId360"/>
                </p:custDataLst>
              </p:nvPr>
            </p:nvSpPr>
            <p:spPr>
              <a:xfrm>
                <a:off x="6571343"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36" name="任意多边形: 形状 935"/>
              <p:cNvSpPr/>
              <p:nvPr>
                <p:custDataLst>
                  <p:tags r:id="rId361"/>
                </p:custDataLst>
              </p:nvPr>
            </p:nvSpPr>
            <p:spPr>
              <a:xfrm>
                <a:off x="6571343"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37" name="任意多边形: 形状 936"/>
              <p:cNvSpPr/>
              <p:nvPr>
                <p:custDataLst>
                  <p:tags r:id="rId362"/>
                </p:custDataLst>
              </p:nvPr>
            </p:nvSpPr>
            <p:spPr>
              <a:xfrm>
                <a:off x="6571343"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38" name="任意多边形: 形状 937"/>
              <p:cNvSpPr/>
              <p:nvPr>
                <p:custDataLst>
                  <p:tags r:id="rId363"/>
                </p:custDataLst>
              </p:nvPr>
            </p:nvSpPr>
            <p:spPr>
              <a:xfrm>
                <a:off x="6571343"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39" name="任意多边形: 形状 938"/>
              <p:cNvSpPr/>
              <p:nvPr>
                <p:custDataLst>
                  <p:tags r:id="rId364"/>
                </p:custDataLst>
              </p:nvPr>
            </p:nvSpPr>
            <p:spPr>
              <a:xfrm>
                <a:off x="6571343"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40" name="任意多边形: 形状 939"/>
              <p:cNvSpPr/>
              <p:nvPr>
                <p:custDataLst>
                  <p:tags r:id="rId365"/>
                </p:custDataLst>
              </p:nvPr>
            </p:nvSpPr>
            <p:spPr>
              <a:xfrm>
                <a:off x="6571343"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41" name="任意多边形: 形状 940"/>
              <p:cNvSpPr/>
              <p:nvPr>
                <p:custDataLst>
                  <p:tags r:id="rId366"/>
                </p:custDataLst>
              </p:nvPr>
            </p:nvSpPr>
            <p:spPr>
              <a:xfrm>
                <a:off x="6571343"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42" name="任意多边形: 形状 941"/>
              <p:cNvSpPr/>
              <p:nvPr>
                <p:custDataLst>
                  <p:tags r:id="rId367"/>
                </p:custDataLst>
              </p:nvPr>
            </p:nvSpPr>
            <p:spPr>
              <a:xfrm>
                <a:off x="6571343"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43" name="任意多边形: 形状 942"/>
              <p:cNvSpPr/>
              <p:nvPr>
                <p:custDataLst>
                  <p:tags r:id="rId368"/>
                </p:custDataLst>
              </p:nvPr>
            </p:nvSpPr>
            <p:spPr>
              <a:xfrm>
                <a:off x="6571343"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44" name="任意多边形: 形状 943"/>
              <p:cNvSpPr/>
              <p:nvPr>
                <p:custDataLst>
                  <p:tags r:id="rId369"/>
                </p:custDataLst>
              </p:nvPr>
            </p:nvSpPr>
            <p:spPr>
              <a:xfrm>
                <a:off x="6571343"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45" name="任意多边形: 形状 944"/>
              <p:cNvSpPr/>
              <p:nvPr>
                <p:custDataLst>
                  <p:tags r:id="rId370"/>
                </p:custDataLst>
              </p:nvPr>
            </p:nvSpPr>
            <p:spPr>
              <a:xfrm>
                <a:off x="6486396"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46" name="任意多边形: 形状 945"/>
              <p:cNvSpPr/>
              <p:nvPr>
                <p:custDataLst>
                  <p:tags r:id="rId371"/>
                </p:custDataLst>
              </p:nvPr>
            </p:nvSpPr>
            <p:spPr>
              <a:xfrm>
                <a:off x="6486396"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47" name="任意多边形: 形状 946"/>
              <p:cNvSpPr/>
              <p:nvPr>
                <p:custDataLst>
                  <p:tags r:id="rId372"/>
                </p:custDataLst>
              </p:nvPr>
            </p:nvSpPr>
            <p:spPr>
              <a:xfrm>
                <a:off x="6486396"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48" name="任意多边形: 形状 947"/>
              <p:cNvSpPr/>
              <p:nvPr>
                <p:custDataLst>
                  <p:tags r:id="rId373"/>
                </p:custDataLst>
              </p:nvPr>
            </p:nvSpPr>
            <p:spPr>
              <a:xfrm>
                <a:off x="6486396"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49" name="任意多边形: 形状 948"/>
              <p:cNvSpPr/>
              <p:nvPr>
                <p:custDataLst>
                  <p:tags r:id="rId374"/>
                </p:custDataLst>
              </p:nvPr>
            </p:nvSpPr>
            <p:spPr>
              <a:xfrm>
                <a:off x="6486396"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50" name="任意多边形: 形状 949"/>
              <p:cNvSpPr/>
              <p:nvPr>
                <p:custDataLst>
                  <p:tags r:id="rId375"/>
                </p:custDataLst>
              </p:nvPr>
            </p:nvSpPr>
            <p:spPr>
              <a:xfrm>
                <a:off x="6486396"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51" name="任意多边形: 形状 950"/>
              <p:cNvSpPr/>
              <p:nvPr>
                <p:custDataLst>
                  <p:tags r:id="rId376"/>
                </p:custDataLst>
              </p:nvPr>
            </p:nvSpPr>
            <p:spPr>
              <a:xfrm>
                <a:off x="6486396"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52" name="任意多边形: 形状 951"/>
              <p:cNvSpPr/>
              <p:nvPr>
                <p:custDataLst>
                  <p:tags r:id="rId377"/>
                </p:custDataLst>
              </p:nvPr>
            </p:nvSpPr>
            <p:spPr>
              <a:xfrm>
                <a:off x="6486396"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53" name="任意多边形: 形状 952"/>
              <p:cNvSpPr/>
              <p:nvPr>
                <p:custDataLst>
                  <p:tags r:id="rId378"/>
                </p:custDataLst>
              </p:nvPr>
            </p:nvSpPr>
            <p:spPr>
              <a:xfrm>
                <a:off x="6486396"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54" name="任意多边形: 形状 953"/>
              <p:cNvSpPr/>
              <p:nvPr>
                <p:custDataLst>
                  <p:tags r:id="rId379"/>
                </p:custDataLst>
              </p:nvPr>
            </p:nvSpPr>
            <p:spPr>
              <a:xfrm>
                <a:off x="6486396"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55" name="任意多边形: 形状 954"/>
              <p:cNvSpPr/>
              <p:nvPr>
                <p:custDataLst>
                  <p:tags r:id="rId380"/>
                </p:custDataLst>
              </p:nvPr>
            </p:nvSpPr>
            <p:spPr>
              <a:xfrm>
                <a:off x="6486396"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56" name="任意多边形: 形状 955"/>
              <p:cNvSpPr/>
              <p:nvPr>
                <p:custDataLst>
                  <p:tags r:id="rId381"/>
                </p:custDataLst>
              </p:nvPr>
            </p:nvSpPr>
            <p:spPr>
              <a:xfrm>
                <a:off x="6486396"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57" name="任意多边形: 形状 956"/>
              <p:cNvSpPr/>
              <p:nvPr>
                <p:custDataLst>
                  <p:tags r:id="rId382"/>
                </p:custDataLst>
              </p:nvPr>
            </p:nvSpPr>
            <p:spPr>
              <a:xfrm>
                <a:off x="6486396"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58" name="任意多边形: 形状 957"/>
              <p:cNvSpPr/>
              <p:nvPr>
                <p:custDataLst>
                  <p:tags r:id="rId383"/>
                </p:custDataLst>
              </p:nvPr>
            </p:nvSpPr>
            <p:spPr>
              <a:xfrm>
                <a:off x="6486396"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59" name="任意多边形: 形状 958"/>
              <p:cNvSpPr/>
              <p:nvPr>
                <p:custDataLst>
                  <p:tags r:id="rId384"/>
                </p:custDataLst>
              </p:nvPr>
            </p:nvSpPr>
            <p:spPr>
              <a:xfrm>
                <a:off x="6486396"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60" name="任意多边形: 形状 959"/>
              <p:cNvSpPr/>
              <p:nvPr>
                <p:custDataLst>
                  <p:tags r:id="rId385"/>
                </p:custDataLst>
              </p:nvPr>
            </p:nvSpPr>
            <p:spPr>
              <a:xfrm>
                <a:off x="6486396"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61" name="任意多边形: 形状 960"/>
              <p:cNvSpPr/>
              <p:nvPr>
                <p:custDataLst>
                  <p:tags r:id="rId386"/>
                </p:custDataLst>
              </p:nvPr>
            </p:nvSpPr>
            <p:spPr>
              <a:xfrm>
                <a:off x="6486396"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62" name="任意多边形: 形状 961"/>
              <p:cNvSpPr/>
              <p:nvPr>
                <p:custDataLst>
                  <p:tags r:id="rId387"/>
                </p:custDataLst>
              </p:nvPr>
            </p:nvSpPr>
            <p:spPr>
              <a:xfrm>
                <a:off x="6486396"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63" name="任意多边形: 形状 962"/>
              <p:cNvSpPr/>
              <p:nvPr>
                <p:custDataLst>
                  <p:tags r:id="rId388"/>
                </p:custDataLst>
              </p:nvPr>
            </p:nvSpPr>
            <p:spPr>
              <a:xfrm>
                <a:off x="6486396"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64" name="任意多边形: 形状 963"/>
              <p:cNvSpPr/>
              <p:nvPr>
                <p:custDataLst>
                  <p:tags r:id="rId389"/>
                </p:custDataLst>
              </p:nvPr>
            </p:nvSpPr>
            <p:spPr>
              <a:xfrm>
                <a:off x="6486396"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65" name="任意多边形: 形状 964"/>
              <p:cNvSpPr/>
              <p:nvPr>
                <p:custDataLst>
                  <p:tags r:id="rId390"/>
                </p:custDataLst>
              </p:nvPr>
            </p:nvSpPr>
            <p:spPr>
              <a:xfrm>
                <a:off x="6486396"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66" name="任意多边形: 形状 965"/>
              <p:cNvSpPr/>
              <p:nvPr>
                <p:custDataLst>
                  <p:tags r:id="rId391"/>
                </p:custDataLst>
              </p:nvPr>
            </p:nvSpPr>
            <p:spPr>
              <a:xfrm>
                <a:off x="6486396"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67" name="任意多边形: 形状 966"/>
              <p:cNvSpPr/>
              <p:nvPr>
                <p:custDataLst>
                  <p:tags r:id="rId392"/>
                </p:custDataLst>
              </p:nvPr>
            </p:nvSpPr>
            <p:spPr>
              <a:xfrm>
                <a:off x="6486396"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3"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68" name="任意多边形: 形状 967"/>
              <p:cNvSpPr/>
              <p:nvPr>
                <p:custDataLst>
                  <p:tags r:id="rId393"/>
                </p:custDataLst>
              </p:nvPr>
            </p:nvSpPr>
            <p:spPr>
              <a:xfrm>
                <a:off x="6402352"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69" name="任意多边形: 形状 968"/>
              <p:cNvSpPr/>
              <p:nvPr>
                <p:custDataLst>
                  <p:tags r:id="rId394"/>
                </p:custDataLst>
              </p:nvPr>
            </p:nvSpPr>
            <p:spPr>
              <a:xfrm>
                <a:off x="6402352"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70" name="任意多边形: 形状 969"/>
              <p:cNvSpPr/>
              <p:nvPr>
                <p:custDataLst>
                  <p:tags r:id="rId395"/>
                </p:custDataLst>
              </p:nvPr>
            </p:nvSpPr>
            <p:spPr>
              <a:xfrm>
                <a:off x="6402352"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71" name="任意多边形: 形状 970"/>
              <p:cNvSpPr/>
              <p:nvPr>
                <p:custDataLst>
                  <p:tags r:id="rId396"/>
                </p:custDataLst>
              </p:nvPr>
            </p:nvSpPr>
            <p:spPr>
              <a:xfrm>
                <a:off x="6402352"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72" name="任意多边形: 形状 971"/>
              <p:cNvSpPr/>
              <p:nvPr>
                <p:custDataLst>
                  <p:tags r:id="rId397"/>
                </p:custDataLst>
              </p:nvPr>
            </p:nvSpPr>
            <p:spPr>
              <a:xfrm>
                <a:off x="6402352"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73" name="任意多边形: 形状 972"/>
              <p:cNvSpPr/>
              <p:nvPr>
                <p:custDataLst>
                  <p:tags r:id="rId398"/>
                </p:custDataLst>
              </p:nvPr>
            </p:nvSpPr>
            <p:spPr>
              <a:xfrm>
                <a:off x="6402352"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74" name="任意多边形: 形状 973"/>
              <p:cNvSpPr/>
              <p:nvPr>
                <p:custDataLst>
                  <p:tags r:id="rId399"/>
                </p:custDataLst>
              </p:nvPr>
            </p:nvSpPr>
            <p:spPr>
              <a:xfrm>
                <a:off x="6402352"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75" name="任意多边形: 形状 974"/>
              <p:cNvSpPr/>
              <p:nvPr>
                <p:custDataLst>
                  <p:tags r:id="rId400"/>
                </p:custDataLst>
              </p:nvPr>
            </p:nvSpPr>
            <p:spPr>
              <a:xfrm>
                <a:off x="6402352"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76" name="任意多边形: 形状 975"/>
              <p:cNvSpPr/>
              <p:nvPr>
                <p:custDataLst>
                  <p:tags r:id="rId401"/>
                </p:custDataLst>
              </p:nvPr>
            </p:nvSpPr>
            <p:spPr>
              <a:xfrm>
                <a:off x="6402352"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77" name="任意多边形: 形状 976"/>
              <p:cNvSpPr/>
              <p:nvPr>
                <p:custDataLst>
                  <p:tags r:id="rId402"/>
                </p:custDataLst>
              </p:nvPr>
            </p:nvSpPr>
            <p:spPr>
              <a:xfrm>
                <a:off x="6402352"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78" name="任意多边形: 形状 977"/>
              <p:cNvSpPr/>
              <p:nvPr>
                <p:custDataLst>
                  <p:tags r:id="rId403"/>
                </p:custDataLst>
              </p:nvPr>
            </p:nvSpPr>
            <p:spPr>
              <a:xfrm>
                <a:off x="6402352"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79" name="任意多边形: 形状 978"/>
              <p:cNvSpPr/>
              <p:nvPr>
                <p:custDataLst>
                  <p:tags r:id="rId404"/>
                </p:custDataLst>
              </p:nvPr>
            </p:nvSpPr>
            <p:spPr>
              <a:xfrm>
                <a:off x="6402352"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80" name="任意多边形: 形状 979"/>
              <p:cNvSpPr/>
              <p:nvPr>
                <p:custDataLst>
                  <p:tags r:id="rId405"/>
                </p:custDataLst>
              </p:nvPr>
            </p:nvSpPr>
            <p:spPr>
              <a:xfrm>
                <a:off x="6402352"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81" name="任意多边形: 形状 980"/>
              <p:cNvSpPr/>
              <p:nvPr>
                <p:custDataLst>
                  <p:tags r:id="rId406"/>
                </p:custDataLst>
              </p:nvPr>
            </p:nvSpPr>
            <p:spPr>
              <a:xfrm>
                <a:off x="6402352"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82" name="任意多边形: 形状 981"/>
              <p:cNvSpPr/>
              <p:nvPr>
                <p:custDataLst>
                  <p:tags r:id="rId407"/>
                </p:custDataLst>
              </p:nvPr>
            </p:nvSpPr>
            <p:spPr>
              <a:xfrm>
                <a:off x="6402352"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83" name="任意多边形: 形状 982"/>
              <p:cNvSpPr/>
              <p:nvPr>
                <p:custDataLst>
                  <p:tags r:id="rId408"/>
                </p:custDataLst>
              </p:nvPr>
            </p:nvSpPr>
            <p:spPr>
              <a:xfrm>
                <a:off x="6402352"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84" name="任意多边形: 形状 983"/>
              <p:cNvSpPr/>
              <p:nvPr>
                <p:custDataLst>
                  <p:tags r:id="rId409"/>
                </p:custDataLst>
              </p:nvPr>
            </p:nvSpPr>
            <p:spPr>
              <a:xfrm>
                <a:off x="6402352"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85" name="任意多边形: 形状 984"/>
              <p:cNvSpPr/>
              <p:nvPr>
                <p:custDataLst>
                  <p:tags r:id="rId410"/>
                </p:custDataLst>
              </p:nvPr>
            </p:nvSpPr>
            <p:spPr>
              <a:xfrm>
                <a:off x="6402352"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86" name="任意多边形: 形状 985"/>
              <p:cNvSpPr/>
              <p:nvPr>
                <p:custDataLst>
                  <p:tags r:id="rId411"/>
                </p:custDataLst>
              </p:nvPr>
            </p:nvSpPr>
            <p:spPr>
              <a:xfrm>
                <a:off x="6402352"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87" name="任意多边形: 形状 986"/>
              <p:cNvSpPr/>
              <p:nvPr>
                <p:custDataLst>
                  <p:tags r:id="rId412"/>
                </p:custDataLst>
              </p:nvPr>
            </p:nvSpPr>
            <p:spPr>
              <a:xfrm>
                <a:off x="6402352"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88" name="任意多边形: 形状 987"/>
              <p:cNvSpPr/>
              <p:nvPr>
                <p:custDataLst>
                  <p:tags r:id="rId413"/>
                </p:custDataLst>
              </p:nvPr>
            </p:nvSpPr>
            <p:spPr>
              <a:xfrm>
                <a:off x="6402352"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89" name="任意多边形: 形状 988"/>
              <p:cNvSpPr/>
              <p:nvPr>
                <p:custDataLst>
                  <p:tags r:id="rId414"/>
                </p:custDataLst>
              </p:nvPr>
            </p:nvSpPr>
            <p:spPr>
              <a:xfrm>
                <a:off x="6402352"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90" name="任意多边形: 形状 989"/>
              <p:cNvSpPr/>
              <p:nvPr>
                <p:custDataLst>
                  <p:tags r:id="rId415"/>
                </p:custDataLst>
              </p:nvPr>
            </p:nvSpPr>
            <p:spPr>
              <a:xfrm>
                <a:off x="6402352"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91" name="任意多边形: 形状 990"/>
              <p:cNvSpPr/>
              <p:nvPr>
                <p:custDataLst>
                  <p:tags r:id="rId416"/>
                </p:custDataLst>
              </p:nvPr>
            </p:nvSpPr>
            <p:spPr>
              <a:xfrm>
                <a:off x="6318309"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92" name="任意多边形: 形状 991"/>
              <p:cNvSpPr/>
              <p:nvPr>
                <p:custDataLst>
                  <p:tags r:id="rId417"/>
                </p:custDataLst>
              </p:nvPr>
            </p:nvSpPr>
            <p:spPr>
              <a:xfrm>
                <a:off x="6318309"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93" name="任意多边形: 形状 992"/>
              <p:cNvSpPr/>
              <p:nvPr>
                <p:custDataLst>
                  <p:tags r:id="rId418"/>
                </p:custDataLst>
              </p:nvPr>
            </p:nvSpPr>
            <p:spPr>
              <a:xfrm>
                <a:off x="6318309"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94" name="任意多边形: 形状 993"/>
              <p:cNvSpPr/>
              <p:nvPr>
                <p:custDataLst>
                  <p:tags r:id="rId419"/>
                </p:custDataLst>
              </p:nvPr>
            </p:nvSpPr>
            <p:spPr>
              <a:xfrm>
                <a:off x="6318309"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95" name="任意多边形: 形状 994"/>
              <p:cNvSpPr/>
              <p:nvPr>
                <p:custDataLst>
                  <p:tags r:id="rId420"/>
                </p:custDataLst>
              </p:nvPr>
            </p:nvSpPr>
            <p:spPr>
              <a:xfrm>
                <a:off x="6318309"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96" name="任意多边形: 形状 995"/>
              <p:cNvSpPr/>
              <p:nvPr>
                <p:custDataLst>
                  <p:tags r:id="rId421"/>
                </p:custDataLst>
              </p:nvPr>
            </p:nvSpPr>
            <p:spPr>
              <a:xfrm>
                <a:off x="6318309"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97" name="任意多边形: 形状 996"/>
              <p:cNvSpPr/>
              <p:nvPr>
                <p:custDataLst>
                  <p:tags r:id="rId422"/>
                </p:custDataLst>
              </p:nvPr>
            </p:nvSpPr>
            <p:spPr>
              <a:xfrm>
                <a:off x="6318309"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98" name="任意多边形: 形状 997"/>
              <p:cNvSpPr/>
              <p:nvPr>
                <p:custDataLst>
                  <p:tags r:id="rId423"/>
                </p:custDataLst>
              </p:nvPr>
            </p:nvSpPr>
            <p:spPr>
              <a:xfrm>
                <a:off x="6318309"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999" name="任意多边形: 形状 998"/>
              <p:cNvSpPr/>
              <p:nvPr>
                <p:custDataLst>
                  <p:tags r:id="rId424"/>
                </p:custDataLst>
              </p:nvPr>
            </p:nvSpPr>
            <p:spPr>
              <a:xfrm>
                <a:off x="6318309"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00" name="任意多边形: 形状 999"/>
              <p:cNvSpPr/>
              <p:nvPr>
                <p:custDataLst>
                  <p:tags r:id="rId425"/>
                </p:custDataLst>
              </p:nvPr>
            </p:nvSpPr>
            <p:spPr>
              <a:xfrm>
                <a:off x="6318309"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01" name="任意多边形: 形状 1000"/>
              <p:cNvSpPr/>
              <p:nvPr>
                <p:custDataLst>
                  <p:tags r:id="rId426"/>
                </p:custDataLst>
              </p:nvPr>
            </p:nvSpPr>
            <p:spPr>
              <a:xfrm>
                <a:off x="6318309"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02" name="任意多边形: 形状 1001"/>
              <p:cNvSpPr/>
              <p:nvPr>
                <p:custDataLst>
                  <p:tags r:id="rId427"/>
                </p:custDataLst>
              </p:nvPr>
            </p:nvSpPr>
            <p:spPr>
              <a:xfrm>
                <a:off x="6318309"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03" name="任意多边形: 形状 1002"/>
              <p:cNvSpPr/>
              <p:nvPr>
                <p:custDataLst>
                  <p:tags r:id="rId428"/>
                </p:custDataLst>
              </p:nvPr>
            </p:nvSpPr>
            <p:spPr>
              <a:xfrm>
                <a:off x="6318309"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04" name="任意多边形: 形状 1003"/>
              <p:cNvSpPr/>
              <p:nvPr>
                <p:custDataLst>
                  <p:tags r:id="rId429"/>
                </p:custDataLst>
              </p:nvPr>
            </p:nvSpPr>
            <p:spPr>
              <a:xfrm>
                <a:off x="6318309"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05" name="任意多边形: 形状 1004"/>
              <p:cNvSpPr/>
              <p:nvPr>
                <p:custDataLst>
                  <p:tags r:id="rId430"/>
                </p:custDataLst>
              </p:nvPr>
            </p:nvSpPr>
            <p:spPr>
              <a:xfrm>
                <a:off x="6318309"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06" name="任意多边形: 形状 1005"/>
              <p:cNvSpPr/>
              <p:nvPr>
                <p:custDataLst>
                  <p:tags r:id="rId431"/>
                </p:custDataLst>
              </p:nvPr>
            </p:nvSpPr>
            <p:spPr>
              <a:xfrm>
                <a:off x="6318309"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07" name="任意多边形: 形状 1006"/>
              <p:cNvSpPr/>
              <p:nvPr>
                <p:custDataLst>
                  <p:tags r:id="rId432"/>
                </p:custDataLst>
              </p:nvPr>
            </p:nvSpPr>
            <p:spPr>
              <a:xfrm>
                <a:off x="6318309"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08" name="任意多边形: 形状 1007"/>
              <p:cNvSpPr/>
              <p:nvPr>
                <p:custDataLst>
                  <p:tags r:id="rId433"/>
                </p:custDataLst>
              </p:nvPr>
            </p:nvSpPr>
            <p:spPr>
              <a:xfrm>
                <a:off x="6318309"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09" name="任意多边形: 形状 1008"/>
              <p:cNvSpPr/>
              <p:nvPr>
                <p:custDataLst>
                  <p:tags r:id="rId434"/>
                </p:custDataLst>
              </p:nvPr>
            </p:nvSpPr>
            <p:spPr>
              <a:xfrm>
                <a:off x="6318309"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10" name="任意多边形: 形状 1009"/>
              <p:cNvSpPr/>
              <p:nvPr>
                <p:custDataLst>
                  <p:tags r:id="rId435"/>
                </p:custDataLst>
              </p:nvPr>
            </p:nvSpPr>
            <p:spPr>
              <a:xfrm>
                <a:off x="6318309"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11" name="任意多边形: 形状 1010"/>
              <p:cNvSpPr/>
              <p:nvPr>
                <p:custDataLst>
                  <p:tags r:id="rId436"/>
                </p:custDataLst>
              </p:nvPr>
            </p:nvSpPr>
            <p:spPr>
              <a:xfrm>
                <a:off x="6318309"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12" name="任意多边形: 形状 1011"/>
              <p:cNvSpPr/>
              <p:nvPr>
                <p:custDataLst>
                  <p:tags r:id="rId437"/>
                </p:custDataLst>
              </p:nvPr>
            </p:nvSpPr>
            <p:spPr>
              <a:xfrm>
                <a:off x="6318309"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13" name="任意多边形: 形状 1012"/>
              <p:cNvSpPr/>
              <p:nvPr>
                <p:custDataLst>
                  <p:tags r:id="rId438"/>
                </p:custDataLst>
              </p:nvPr>
            </p:nvSpPr>
            <p:spPr>
              <a:xfrm>
                <a:off x="6318309"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14" name="任意多边形: 形状 1013"/>
              <p:cNvSpPr/>
              <p:nvPr>
                <p:custDataLst>
                  <p:tags r:id="rId439"/>
                </p:custDataLst>
              </p:nvPr>
            </p:nvSpPr>
            <p:spPr>
              <a:xfrm>
                <a:off x="6233361"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15" name="任意多边形: 形状 1014"/>
              <p:cNvSpPr/>
              <p:nvPr>
                <p:custDataLst>
                  <p:tags r:id="rId440"/>
                </p:custDataLst>
              </p:nvPr>
            </p:nvSpPr>
            <p:spPr>
              <a:xfrm>
                <a:off x="6233361"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16" name="任意多边形: 形状 1015"/>
              <p:cNvSpPr/>
              <p:nvPr>
                <p:custDataLst>
                  <p:tags r:id="rId441"/>
                </p:custDataLst>
              </p:nvPr>
            </p:nvSpPr>
            <p:spPr>
              <a:xfrm>
                <a:off x="6233361"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17" name="任意多边形: 形状 1016"/>
              <p:cNvSpPr/>
              <p:nvPr>
                <p:custDataLst>
                  <p:tags r:id="rId442"/>
                </p:custDataLst>
              </p:nvPr>
            </p:nvSpPr>
            <p:spPr>
              <a:xfrm>
                <a:off x="6233361"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18" name="任意多边形: 形状 1017"/>
              <p:cNvSpPr/>
              <p:nvPr>
                <p:custDataLst>
                  <p:tags r:id="rId443"/>
                </p:custDataLst>
              </p:nvPr>
            </p:nvSpPr>
            <p:spPr>
              <a:xfrm>
                <a:off x="6233361"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19" name="任意多边形: 形状 1018"/>
              <p:cNvSpPr/>
              <p:nvPr>
                <p:custDataLst>
                  <p:tags r:id="rId444"/>
                </p:custDataLst>
              </p:nvPr>
            </p:nvSpPr>
            <p:spPr>
              <a:xfrm>
                <a:off x="6233361"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20" name="任意多边形: 形状 1019"/>
              <p:cNvSpPr/>
              <p:nvPr>
                <p:custDataLst>
                  <p:tags r:id="rId445"/>
                </p:custDataLst>
              </p:nvPr>
            </p:nvSpPr>
            <p:spPr>
              <a:xfrm>
                <a:off x="6233361"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21" name="任意多边形: 形状 1020"/>
              <p:cNvSpPr/>
              <p:nvPr>
                <p:custDataLst>
                  <p:tags r:id="rId446"/>
                </p:custDataLst>
              </p:nvPr>
            </p:nvSpPr>
            <p:spPr>
              <a:xfrm>
                <a:off x="6233361"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22" name="任意多边形: 形状 1021"/>
              <p:cNvSpPr/>
              <p:nvPr>
                <p:custDataLst>
                  <p:tags r:id="rId447"/>
                </p:custDataLst>
              </p:nvPr>
            </p:nvSpPr>
            <p:spPr>
              <a:xfrm>
                <a:off x="6233361"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23" name="任意多边形: 形状 1022"/>
              <p:cNvSpPr/>
              <p:nvPr>
                <p:custDataLst>
                  <p:tags r:id="rId448"/>
                </p:custDataLst>
              </p:nvPr>
            </p:nvSpPr>
            <p:spPr>
              <a:xfrm>
                <a:off x="6233361"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24" name="任意多边形: 形状 1023"/>
              <p:cNvSpPr/>
              <p:nvPr>
                <p:custDataLst>
                  <p:tags r:id="rId449"/>
                </p:custDataLst>
              </p:nvPr>
            </p:nvSpPr>
            <p:spPr>
              <a:xfrm>
                <a:off x="6233361"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25" name="任意多边形: 形状 1024"/>
              <p:cNvSpPr/>
              <p:nvPr>
                <p:custDataLst>
                  <p:tags r:id="rId450"/>
                </p:custDataLst>
              </p:nvPr>
            </p:nvSpPr>
            <p:spPr>
              <a:xfrm>
                <a:off x="6233361"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26" name="任意多边形: 形状 1025"/>
              <p:cNvSpPr/>
              <p:nvPr>
                <p:custDataLst>
                  <p:tags r:id="rId451"/>
                </p:custDataLst>
              </p:nvPr>
            </p:nvSpPr>
            <p:spPr>
              <a:xfrm>
                <a:off x="6233361"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27" name="任意多边形: 形状 1026"/>
              <p:cNvSpPr/>
              <p:nvPr>
                <p:custDataLst>
                  <p:tags r:id="rId452"/>
                </p:custDataLst>
              </p:nvPr>
            </p:nvSpPr>
            <p:spPr>
              <a:xfrm>
                <a:off x="6233361"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28" name="任意多边形: 形状 1027"/>
              <p:cNvSpPr/>
              <p:nvPr>
                <p:custDataLst>
                  <p:tags r:id="rId453"/>
                </p:custDataLst>
              </p:nvPr>
            </p:nvSpPr>
            <p:spPr>
              <a:xfrm>
                <a:off x="6233361"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29" name="任意多边形: 形状 1028"/>
              <p:cNvSpPr/>
              <p:nvPr>
                <p:custDataLst>
                  <p:tags r:id="rId454"/>
                </p:custDataLst>
              </p:nvPr>
            </p:nvSpPr>
            <p:spPr>
              <a:xfrm>
                <a:off x="6233361"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30" name="任意多边形: 形状 1029"/>
              <p:cNvSpPr/>
              <p:nvPr>
                <p:custDataLst>
                  <p:tags r:id="rId455"/>
                </p:custDataLst>
              </p:nvPr>
            </p:nvSpPr>
            <p:spPr>
              <a:xfrm>
                <a:off x="6233361"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31" name="任意多边形: 形状 1030"/>
              <p:cNvSpPr/>
              <p:nvPr>
                <p:custDataLst>
                  <p:tags r:id="rId456"/>
                </p:custDataLst>
              </p:nvPr>
            </p:nvSpPr>
            <p:spPr>
              <a:xfrm>
                <a:off x="6233361"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32" name="任意多边形: 形状 1031"/>
              <p:cNvSpPr/>
              <p:nvPr>
                <p:custDataLst>
                  <p:tags r:id="rId457"/>
                </p:custDataLst>
              </p:nvPr>
            </p:nvSpPr>
            <p:spPr>
              <a:xfrm>
                <a:off x="6233361"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33" name="任意多边形: 形状 1032"/>
              <p:cNvSpPr/>
              <p:nvPr>
                <p:custDataLst>
                  <p:tags r:id="rId458"/>
                </p:custDataLst>
              </p:nvPr>
            </p:nvSpPr>
            <p:spPr>
              <a:xfrm>
                <a:off x="6233361"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34" name="任意多边形: 形状 1033"/>
              <p:cNvSpPr/>
              <p:nvPr>
                <p:custDataLst>
                  <p:tags r:id="rId459"/>
                </p:custDataLst>
              </p:nvPr>
            </p:nvSpPr>
            <p:spPr>
              <a:xfrm>
                <a:off x="6233361"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35" name="任意多边形: 形状 1034"/>
              <p:cNvSpPr/>
              <p:nvPr>
                <p:custDataLst>
                  <p:tags r:id="rId460"/>
                </p:custDataLst>
              </p:nvPr>
            </p:nvSpPr>
            <p:spPr>
              <a:xfrm>
                <a:off x="6233361"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36" name="任意多边形: 形状 1035"/>
              <p:cNvSpPr/>
              <p:nvPr>
                <p:custDataLst>
                  <p:tags r:id="rId461"/>
                </p:custDataLst>
              </p:nvPr>
            </p:nvSpPr>
            <p:spPr>
              <a:xfrm>
                <a:off x="6233361"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37" name="任意多边形: 形状 1036"/>
              <p:cNvSpPr/>
              <p:nvPr>
                <p:custDataLst>
                  <p:tags r:id="rId462"/>
                </p:custDataLst>
              </p:nvPr>
            </p:nvSpPr>
            <p:spPr>
              <a:xfrm>
                <a:off x="6149317"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38" name="任意多边形: 形状 1037"/>
              <p:cNvSpPr/>
              <p:nvPr>
                <p:custDataLst>
                  <p:tags r:id="rId463"/>
                </p:custDataLst>
              </p:nvPr>
            </p:nvSpPr>
            <p:spPr>
              <a:xfrm>
                <a:off x="6149317"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39" name="任意多边形: 形状 1038"/>
              <p:cNvSpPr/>
              <p:nvPr>
                <p:custDataLst>
                  <p:tags r:id="rId464"/>
                </p:custDataLst>
              </p:nvPr>
            </p:nvSpPr>
            <p:spPr>
              <a:xfrm>
                <a:off x="6149317"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40" name="任意多边形: 形状 1039"/>
              <p:cNvSpPr/>
              <p:nvPr>
                <p:custDataLst>
                  <p:tags r:id="rId465"/>
                </p:custDataLst>
              </p:nvPr>
            </p:nvSpPr>
            <p:spPr>
              <a:xfrm>
                <a:off x="6149317"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41" name="任意多边形: 形状 1040"/>
              <p:cNvSpPr/>
              <p:nvPr>
                <p:custDataLst>
                  <p:tags r:id="rId466"/>
                </p:custDataLst>
              </p:nvPr>
            </p:nvSpPr>
            <p:spPr>
              <a:xfrm>
                <a:off x="6149317"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42" name="任意多边形: 形状 1041"/>
              <p:cNvSpPr/>
              <p:nvPr>
                <p:custDataLst>
                  <p:tags r:id="rId467"/>
                </p:custDataLst>
              </p:nvPr>
            </p:nvSpPr>
            <p:spPr>
              <a:xfrm>
                <a:off x="6149317"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43" name="任意多边形: 形状 1042"/>
              <p:cNvSpPr/>
              <p:nvPr>
                <p:custDataLst>
                  <p:tags r:id="rId468"/>
                </p:custDataLst>
              </p:nvPr>
            </p:nvSpPr>
            <p:spPr>
              <a:xfrm>
                <a:off x="6149317"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44" name="任意多边形: 形状 1043"/>
              <p:cNvSpPr/>
              <p:nvPr>
                <p:custDataLst>
                  <p:tags r:id="rId469"/>
                </p:custDataLst>
              </p:nvPr>
            </p:nvSpPr>
            <p:spPr>
              <a:xfrm>
                <a:off x="6149317"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45" name="任意多边形: 形状 1044"/>
              <p:cNvSpPr/>
              <p:nvPr>
                <p:custDataLst>
                  <p:tags r:id="rId470"/>
                </p:custDataLst>
              </p:nvPr>
            </p:nvSpPr>
            <p:spPr>
              <a:xfrm>
                <a:off x="6149317"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46" name="任意多边形: 形状 1045"/>
              <p:cNvSpPr/>
              <p:nvPr>
                <p:custDataLst>
                  <p:tags r:id="rId471"/>
                </p:custDataLst>
              </p:nvPr>
            </p:nvSpPr>
            <p:spPr>
              <a:xfrm>
                <a:off x="6149317"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47" name="任意多边形: 形状 1046"/>
              <p:cNvSpPr/>
              <p:nvPr>
                <p:custDataLst>
                  <p:tags r:id="rId472"/>
                </p:custDataLst>
              </p:nvPr>
            </p:nvSpPr>
            <p:spPr>
              <a:xfrm>
                <a:off x="6149317"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48" name="任意多边形: 形状 1047"/>
              <p:cNvSpPr/>
              <p:nvPr>
                <p:custDataLst>
                  <p:tags r:id="rId473"/>
                </p:custDataLst>
              </p:nvPr>
            </p:nvSpPr>
            <p:spPr>
              <a:xfrm>
                <a:off x="6149317"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49" name="任意多边形: 形状 1048"/>
              <p:cNvSpPr/>
              <p:nvPr>
                <p:custDataLst>
                  <p:tags r:id="rId474"/>
                </p:custDataLst>
              </p:nvPr>
            </p:nvSpPr>
            <p:spPr>
              <a:xfrm>
                <a:off x="6149317"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50" name="任意多边形: 形状 1049"/>
              <p:cNvSpPr/>
              <p:nvPr>
                <p:custDataLst>
                  <p:tags r:id="rId475"/>
                </p:custDataLst>
              </p:nvPr>
            </p:nvSpPr>
            <p:spPr>
              <a:xfrm>
                <a:off x="6149317"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51" name="任意多边形: 形状 1050"/>
              <p:cNvSpPr/>
              <p:nvPr>
                <p:custDataLst>
                  <p:tags r:id="rId476"/>
                </p:custDataLst>
              </p:nvPr>
            </p:nvSpPr>
            <p:spPr>
              <a:xfrm>
                <a:off x="6149317"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52" name="任意多边形: 形状 1051"/>
              <p:cNvSpPr/>
              <p:nvPr>
                <p:custDataLst>
                  <p:tags r:id="rId477"/>
                </p:custDataLst>
              </p:nvPr>
            </p:nvSpPr>
            <p:spPr>
              <a:xfrm>
                <a:off x="6149317"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53" name="任意多边形: 形状 1052"/>
              <p:cNvSpPr/>
              <p:nvPr>
                <p:custDataLst>
                  <p:tags r:id="rId478"/>
                </p:custDataLst>
              </p:nvPr>
            </p:nvSpPr>
            <p:spPr>
              <a:xfrm>
                <a:off x="6149317"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54" name="任意多边形: 形状 1053"/>
              <p:cNvSpPr/>
              <p:nvPr>
                <p:custDataLst>
                  <p:tags r:id="rId479"/>
                </p:custDataLst>
              </p:nvPr>
            </p:nvSpPr>
            <p:spPr>
              <a:xfrm>
                <a:off x="6149317"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55" name="任意多边形: 形状 1054"/>
              <p:cNvSpPr/>
              <p:nvPr>
                <p:custDataLst>
                  <p:tags r:id="rId480"/>
                </p:custDataLst>
              </p:nvPr>
            </p:nvSpPr>
            <p:spPr>
              <a:xfrm>
                <a:off x="6149317"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56" name="任意多边形: 形状 1055"/>
              <p:cNvSpPr/>
              <p:nvPr>
                <p:custDataLst>
                  <p:tags r:id="rId481"/>
                </p:custDataLst>
              </p:nvPr>
            </p:nvSpPr>
            <p:spPr>
              <a:xfrm>
                <a:off x="6149317"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57" name="任意多边形: 形状 1056"/>
              <p:cNvSpPr/>
              <p:nvPr>
                <p:custDataLst>
                  <p:tags r:id="rId482"/>
                </p:custDataLst>
              </p:nvPr>
            </p:nvSpPr>
            <p:spPr>
              <a:xfrm>
                <a:off x="6149317"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58" name="任意多边形: 形状 1057"/>
              <p:cNvSpPr/>
              <p:nvPr>
                <p:custDataLst>
                  <p:tags r:id="rId483"/>
                </p:custDataLst>
              </p:nvPr>
            </p:nvSpPr>
            <p:spPr>
              <a:xfrm>
                <a:off x="6149317"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59" name="任意多边形: 形状 1058"/>
              <p:cNvSpPr/>
              <p:nvPr>
                <p:custDataLst>
                  <p:tags r:id="rId484"/>
                </p:custDataLst>
              </p:nvPr>
            </p:nvSpPr>
            <p:spPr>
              <a:xfrm>
                <a:off x="6149317"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60" name="任意多边形: 形状 1059"/>
              <p:cNvSpPr/>
              <p:nvPr>
                <p:custDataLst>
                  <p:tags r:id="rId485"/>
                </p:custDataLst>
              </p:nvPr>
            </p:nvSpPr>
            <p:spPr>
              <a:xfrm>
                <a:off x="6065274"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61" name="任意多边形: 形状 1060"/>
              <p:cNvSpPr/>
              <p:nvPr>
                <p:custDataLst>
                  <p:tags r:id="rId486"/>
                </p:custDataLst>
              </p:nvPr>
            </p:nvSpPr>
            <p:spPr>
              <a:xfrm>
                <a:off x="6065274"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62" name="任意多边形: 形状 1061"/>
              <p:cNvSpPr/>
              <p:nvPr>
                <p:custDataLst>
                  <p:tags r:id="rId487"/>
                </p:custDataLst>
              </p:nvPr>
            </p:nvSpPr>
            <p:spPr>
              <a:xfrm>
                <a:off x="6065274"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63" name="任意多边形: 形状 1062"/>
              <p:cNvSpPr/>
              <p:nvPr>
                <p:custDataLst>
                  <p:tags r:id="rId488"/>
                </p:custDataLst>
              </p:nvPr>
            </p:nvSpPr>
            <p:spPr>
              <a:xfrm>
                <a:off x="6065274"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64" name="任意多边形: 形状 1063"/>
              <p:cNvSpPr/>
              <p:nvPr>
                <p:custDataLst>
                  <p:tags r:id="rId489"/>
                </p:custDataLst>
              </p:nvPr>
            </p:nvSpPr>
            <p:spPr>
              <a:xfrm>
                <a:off x="6065274"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65" name="任意多边形: 形状 1064"/>
              <p:cNvSpPr/>
              <p:nvPr>
                <p:custDataLst>
                  <p:tags r:id="rId490"/>
                </p:custDataLst>
              </p:nvPr>
            </p:nvSpPr>
            <p:spPr>
              <a:xfrm>
                <a:off x="6065274"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66" name="任意多边形: 形状 1065"/>
              <p:cNvSpPr/>
              <p:nvPr>
                <p:custDataLst>
                  <p:tags r:id="rId491"/>
                </p:custDataLst>
              </p:nvPr>
            </p:nvSpPr>
            <p:spPr>
              <a:xfrm>
                <a:off x="6065274"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67" name="任意多边形: 形状 1066"/>
              <p:cNvSpPr/>
              <p:nvPr>
                <p:custDataLst>
                  <p:tags r:id="rId492"/>
                </p:custDataLst>
              </p:nvPr>
            </p:nvSpPr>
            <p:spPr>
              <a:xfrm>
                <a:off x="6065274"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68" name="任意多边形: 形状 1067"/>
              <p:cNvSpPr/>
              <p:nvPr>
                <p:custDataLst>
                  <p:tags r:id="rId493"/>
                </p:custDataLst>
              </p:nvPr>
            </p:nvSpPr>
            <p:spPr>
              <a:xfrm>
                <a:off x="6065274"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69" name="任意多边形: 形状 1068"/>
              <p:cNvSpPr/>
              <p:nvPr>
                <p:custDataLst>
                  <p:tags r:id="rId494"/>
                </p:custDataLst>
              </p:nvPr>
            </p:nvSpPr>
            <p:spPr>
              <a:xfrm>
                <a:off x="6065274"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70" name="任意多边形: 形状 1069"/>
              <p:cNvSpPr/>
              <p:nvPr>
                <p:custDataLst>
                  <p:tags r:id="rId495"/>
                </p:custDataLst>
              </p:nvPr>
            </p:nvSpPr>
            <p:spPr>
              <a:xfrm>
                <a:off x="6065274"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71" name="任意多边形: 形状 1070"/>
              <p:cNvSpPr/>
              <p:nvPr>
                <p:custDataLst>
                  <p:tags r:id="rId496"/>
                </p:custDataLst>
              </p:nvPr>
            </p:nvSpPr>
            <p:spPr>
              <a:xfrm>
                <a:off x="6065274"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72" name="任意多边形: 形状 1071"/>
              <p:cNvSpPr/>
              <p:nvPr>
                <p:custDataLst>
                  <p:tags r:id="rId497"/>
                </p:custDataLst>
              </p:nvPr>
            </p:nvSpPr>
            <p:spPr>
              <a:xfrm>
                <a:off x="6065274"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73" name="任意多边形: 形状 1072"/>
              <p:cNvSpPr/>
              <p:nvPr>
                <p:custDataLst>
                  <p:tags r:id="rId498"/>
                </p:custDataLst>
              </p:nvPr>
            </p:nvSpPr>
            <p:spPr>
              <a:xfrm>
                <a:off x="6065274"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74" name="任意多边形: 形状 1073"/>
              <p:cNvSpPr/>
              <p:nvPr>
                <p:custDataLst>
                  <p:tags r:id="rId499"/>
                </p:custDataLst>
              </p:nvPr>
            </p:nvSpPr>
            <p:spPr>
              <a:xfrm>
                <a:off x="6065274"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75" name="任意多边形: 形状 1074"/>
              <p:cNvSpPr/>
              <p:nvPr>
                <p:custDataLst>
                  <p:tags r:id="rId500"/>
                </p:custDataLst>
              </p:nvPr>
            </p:nvSpPr>
            <p:spPr>
              <a:xfrm>
                <a:off x="6065274"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76" name="任意多边形: 形状 1075"/>
              <p:cNvSpPr/>
              <p:nvPr>
                <p:custDataLst>
                  <p:tags r:id="rId501"/>
                </p:custDataLst>
              </p:nvPr>
            </p:nvSpPr>
            <p:spPr>
              <a:xfrm>
                <a:off x="6065274"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77" name="任意多边形: 形状 1076"/>
              <p:cNvSpPr/>
              <p:nvPr>
                <p:custDataLst>
                  <p:tags r:id="rId502"/>
                </p:custDataLst>
              </p:nvPr>
            </p:nvSpPr>
            <p:spPr>
              <a:xfrm>
                <a:off x="6065274"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78" name="任意多边形: 形状 1077"/>
              <p:cNvSpPr/>
              <p:nvPr>
                <p:custDataLst>
                  <p:tags r:id="rId503"/>
                </p:custDataLst>
              </p:nvPr>
            </p:nvSpPr>
            <p:spPr>
              <a:xfrm>
                <a:off x="6065274"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79" name="任意多边形: 形状 1078"/>
              <p:cNvSpPr/>
              <p:nvPr>
                <p:custDataLst>
                  <p:tags r:id="rId504"/>
                </p:custDataLst>
              </p:nvPr>
            </p:nvSpPr>
            <p:spPr>
              <a:xfrm>
                <a:off x="6065274"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80" name="任意多边形: 形状 1079"/>
              <p:cNvSpPr/>
              <p:nvPr>
                <p:custDataLst>
                  <p:tags r:id="rId505"/>
                </p:custDataLst>
              </p:nvPr>
            </p:nvSpPr>
            <p:spPr>
              <a:xfrm>
                <a:off x="6065274"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81" name="任意多边形: 形状 1080"/>
              <p:cNvSpPr/>
              <p:nvPr>
                <p:custDataLst>
                  <p:tags r:id="rId506"/>
                </p:custDataLst>
              </p:nvPr>
            </p:nvSpPr>
            <p:spPr>
              <a:xfrm>
                <a:off x="6065274"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82" name="任意多边形: 形状 1081"/>
              <p:cNvSpPr/>
              <p:nvPr>
                <p:custDataLst>
                  <p:tags r:id="rId507"/>
                </p:custDataLst>
              </p:nvPr>
            </p:nvSpPr>
            <p:spPr>
              <a:xfrm>
                <a:off x="6065274"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83" name="任意多边形: 形状 1082"/>
              <p:cNvSpPr/>
              <p:nvPr>
                <p:custDataLst>
                  <p:tags r:id="rId508"/>
                </p:custDataLst>
              </p:nvPr>
            </p:nvSpPr>
            <p:spPr>
              <a:xfrm>
                <a:off x="5980326"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84" name="任意多边形: 形状 1083"/>
              <p:cNvSpPr/>
              <p:nvPr>
                <p:custDataLst>
                  <p:tags r:id="rId509"/>
                </p:custDataLst>
              </p:nvPr>
            </p:nvSpPr>
            <p:spPr>
              <a:xfrm>
                <a:off x="5980326"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85" name="任意多边形: 形状 1084"/>
              <p:cNvSpPr/>
              <p:nvPr>
                <p:custDataLst>
                  <p:tags r:id="rId510"/>
                </p:custDataLst>
              </p:nvPr>
            </p:nvSpPr>
            <p:spPr>
              <a:xfrm>
                <a:off x="5980326"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86" name="任意多边形: 形状 1085"/>
              <p:cNvSpPr/>
              <p:nvPr>
                <p:custDataLst>
                  <p:tags r:id="rId511"/>
                </p:custDataLst>
              </p:nvPr>
            </p:nvSpPr>
            <p:spPr>
              <a:xfrm>
                <a:off x="5980326"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87" name="任意多边形: 形状 1086"/>
              <p:cNvSpPr/>
              <p:nvPr>
                <p:custDataLst>
                  <p:tags r:id="rId512"/>
                </p:custDataLst>
              </p:nvPr>
            </p:nvSpPr>
            <p:spPr>
              <a:xfrm>
                <a:off x="5980326"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88" name="任意多边形: 形状 1087"/>
              <p:cNvSpPr/>
              <p:nvPr>
                <p:custDataLst>
                  <p:tags r:id="rId513"/>
                </p:custDataLst>
              </p:nvPr>
            </p:nvSpPr>
            <p:spPr>
              <a:xfrm>
                <a:off x="5980326"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89" name="任意多边形: 形状 1088"/>
              <p:cNvSpPr/>
              <p:nvPr>
                <p:custDataLst>
                  <p:tags r:id="rId514"/>
                </p:custDataLst>
              </p:nvPr>
            </p:nvSpPr>
            <p:spPr>
              <a:xfrm>
                <a:off x="5980326"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90" name="任意多边形: 形状 1089"/>
              <p:cNvSpPr/>
              <p:nvPr>
                <p:custDataLst>
                  <p:tags r:id="rId515"/>
                </p:custDataLst>
              </p:nvPr>
            </p:nvSpPr>
            <p:spPr>
              <a:xfrm>
                <a:off x="5980326"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91" name="任意多边形: 形状 1090"/>
              <p:cNvSpPr/>
              <p:nvPr>
                <p:custDataLst>
                  <p:tags r:id="rId516"/>
                </p:custDataLst>
              </p:nvPr>
            </p:nvSpPr>
            <p:spPr>
              <a:xfrm>
                <a:off x="5980326"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92" name="任意多边形: 形状 1091"/>
              <p:cNvSpPr/>
              <p:nvPr>
                <p:custDataLst>
                  <p:tags r:id="rId517"/>
                </p:custDataLst>
              </p:nvPr>
            </p:nvSpPr>
            <p:spPr>
              <a:xfrm>
                <a:off x="5980326"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93" name="任意多边形: 形状 1092"/>
              <p:cNvSpPr/>
              <p:nvPr>
                <p:custDataLst>
                  <p:tags r:id="rId518"/>
                </p:custDataLst>
              </p:nvPr>
            </p:nvSpPr>
            <p:spPr>
              <a:xfrm>
                <a:off x="5980326"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94" name="任意多边形: 形状 1093"/>
              <p:cNvSpPr/>
              <p:nvPr>
                <p:custDataLst>
                  <p:tags r:id="rId519"/>
                </p:custDataLst>
              </p:nvPr>
            </p:nvSpPr>
            <p:spPr>
              <a:xfrm>
                <a:off x="5980326"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95" name="任意多边形: 形状 1094"/>
              <p:cNvSpPr/>
              <p:nvPr>
                <p:custDataLst>
                  <p:tags r:id="rId520"/>
                </p:custDataLst>
              </p:nvPr>
            </p:nvSpPr>
            <p:spPr>
              <a:xfrm>
                <a:off x="5980326"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96" name="任意多边形: 形状 1095"/>
              <p:cNvSpPr/>
              <p:nvPr>
                <p:custDataLst>
                  <p:tags r:id="rId521"/>
                </p:custDataLst>
              </p:nvPr>
            </p:nvSpPr>
            <p:spPr>
              <a:xfrm>
                <a:off x="5980326"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97" name="任意多边形: 形状 1096"/>
              <p:cNvSpPr/>
              <p:nvPr>
                <p:custDataLst>
                  <p:tags r:id="rId522"/>
                </p:custDataLst>
              </p:nvPr>
            </p:nvSpPr>
            <p:spPr>
              <a:xfrm>
                <a:off x="5980326"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98" name="任意多边形: 形状 1097"/>
              <p:cNvSpPr/>
              <p:nvPr>
                <p:custDataLst>
                  <p:tags r:id="rId523"/>
                </p:custDataLst>
              </p:nvPr>
            </p:nvSpPr>
            <p:spPr>
              <a:xfrm>
                <a:off x="5980326"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099" name="任意多边形: 形状 1098"/>
              <p:cNvSpPr/>
              <p:nvPr>
                <p:custDataLst>
                  <p:tags r:id="rId524"/>
                </p:custDataLst>
              </p:nvPr>
            </p:nvSpPr>
            <p:spPr>
              <a:xfrm>
                <a:off x="5980326"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00" name="任意多边形: 形状 1099"/>
              <p:cNvSpPr/>
              <p:nvPr>
                <p:custDataLst>
                  <p:tags r:id="rId525"/>
                </p:custDataLst>
              </p:nvPr>
            </p:nvSpPr>
            <p:spPr>
              <a:xfrm>
                <a:off x="5980326"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01" name="任意多边形: 形状 1100"/>
              <p:cNvSpPr/>
              <p:nvPr>
                <p:custDataLst>
                  <p:tags r:id="rId526"/>
                </p:custDataLst>
              </p:nvPr>
            </p:nvSpPr>
            <p:spPr>
              <a:xfrm>
                <a:off x="5980326"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02" name="任意多边形: 形状 1101"/>
              <p:cNvSpPr/>
              <p:nvPr>
                <p:custDataLst>
                  <p:tags r:id="rId527"/>
                </p:custDataLst>
              </p:nvPr>
            </p:nvSpPr>
            <p:spPr>
              <a:xfrm>
                <a:off x="5980326"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03" name="任意多边形: 形状 1102"/>
              <p:cNvSpPr/>
              <p:nvPr>
                <p:custDataLst>
                  <p:tags r:id="rId528"/>
                </p:custDataLst>
              </p:nvPr>
            </p:nvSpPr>
            <p:spPr>
              <a:xfrm>
                <a:off x="5980326"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04" name="任意多边形: 形状 1103"/>
              <p:cNvSpPr/>
              <p:nvPr>
                <p:custDataLst>
                  <p:tags r:id="rId529"/>
                </p:custDataLst>
              </p:nvPr>
            </p:nvSpPr>
            <p:spPr>
              <a:xfrm>
                <a:off x="5980326"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05" name="任意多边形: 形状 1104"/>
              <p:cNvSpPr/>
              <p:nvPr>
                <p:custDataLst>
                  <p:tags r:id="rId530"/>
                </p:custDataLst>
              </p:nvPr>
            </p:nvSpPr>
            <p:spPr>
              <a:xfrm>
                <a:off x="5980326"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06" name="任意多边形: 形状 1105"/>
              <p:cNvSpPr/>
              <p:nvPr>
                <p:custDataLst>
                  <p:tags r:id="rId531"/>
                </p:custDataLst>
              </p:nvPr>
            </p:nvSpPr>
            <p:spPr>
              <a:xfrm>
                <a:off x="5896283"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07" name="任意多边形: 形状 1106"/>
              <p:cNvSpPr/>
              <p:nvPr>
                <p:custDataLst>
                  <p:tags r:id="rId532"/>
                </p:custDataLst>
              </p:nvPr>
            </p:nvSpPr>
            <p:spPr>
              <a:xfrm>
                <a:off x="5896283"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08" name="任意多边形: 形状 1107"/>
              <p:cNvSpPr/>
              <p:nvPr>
                <p:custDataLst>
                  <p:tags r:id="rId533"/>
                </p:custDataLst>
              </p:nvPr>
            </p:nvSpPr>
            <p:spPr>
              <a:xfrm>
                <a:off x="5896283"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09" name="任意多边形: 形状 1108"/>
              <p:cNvSpPr/>
              <p:nvPr>
                <p:custDataLst>
                  <p:tags r:id="rId534"/>
                </p:custDataLst>
              </p:nvPr>
            </p:nvSpPr>
            <p:spPr>
              <a:xfrm>
                <a:off x="5896283"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10" name="任意多边形: 形状 1109"/>
              <p:cNvSpPr/>
              <p:nvPr>
                <p:custDataLst>
                  <p:tags r:id="rId535"/>
                </p:custDataLst>
              </p:nvPr>
            </p:nvSpPr>
            <p:spPr>
              <a:xfrm>
                <a:off x="5896283"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11" name="任意多边形: 形状 1110"/>
              <p:cNvSpPr/>
              <p:nvPr>
                <p:custDataLst>
                  <p:tags r:id="rId536"/>
                </p:custDataLst>
              </p:nvPr>
            </p:nvSpPr>
            <p:spPr>
              <a:xfrm>
                <a:off x="5896283"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12" name="任意多边形: 形状 1111"/>
              <p:cNvSpPr/>
              <p:nvPr>
                <p:custDataLst>
                  <p:tags r:id="rId537"/>
                </p:custDataLst>
              </p:nvPr>
            </p:nvSpPr>
            <p:spPr>
              <a:xfrm>
                <a:off x="5896283"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13" name="任意多边形: 形状 1112"/>
              <p:cNvSpPr/>
              <p:nvPr>
                <p:custDataLst>
                  <p:tags r:id="rId538"/>
                </p:custDataLst>
              </p:nvPr>
            </p:nvSpPr>
            <p:spPr>
              <a:xfrm>
                <a:off x="5896283"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14" name="任意多边形: 形状 1113"/>
              <p:cNvSpPr/>
              <p:nvPr>
                <p:custDataLst>
                  <p:tags r:id="rId539"/>
                </p:custDataLst>
              </p:nvPr>
            </p:nvSpPr>
            <p:spPr>
              <a:xfrm>
                <a:off x="5896283"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15" name="任意多边形: 形状 1114"/>
              <p:cNvSpPr/>
              <p:nvPr>
                <p:custDataLst>
                  <p:tags r:id="rId540"/>
                </p:custDataLst>
              </p:nvPr>
            </p:nvSpPr>
            <p:spPr>
              <a:xfrm>
                <a:off x="5896283"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16" name="任意多边形: 形状 1115"/>
              <p:cNvSpPr/>
              <p:nvPr>
                <p:custDataLst>
                  <p:tags r:id="rId541"/>
                </p:custDataLst>
              </p:nvPr>
            </p:nvSpPr>
            <p:spPr>
              <a:xfrm>
                <a:off x="5896283"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17" name="任意多边形: 形状 1116"/>
              <p:cNvSpPr/>
              <p:nvPr>
                <p:custDataLst>
                  <p:tags r:id="rId542"/>
                </p:custDataLst>
              </p:nvPr>
            </p:nvSpPr>
            <p:spPr>
              <a:xfrm>
                <a:off x="5896283"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18" name="任意多边形: 形状 1117"/>
              <p:cNvSpPr/>
              <p:nvPr>
                <p:custDataLst>
                  <p:tags r:id="rId543"/>
                </p:custDataLst>
              </p:nvPr>
            </p:nvSpPr>
            <p:spPr>
              <a:xfrm>
                <a:off x="5896283"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19" name="任意多边形: 形状 1118"/>
              <p:cNvSpPr/>
              <p:nvPr>
                <p:custDataLst>
                  <p:tags r:id="rId544"/>
                </p:custDataLst>
              </p:nvPr>
            </p:nvSpPr>
            <p:spPr>
              <a:xfrm>
                <a:off x="5896283"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20" name="任意多边形: 形状 1119"/>
              <p:cNvSpPr/>
              <p:nvPr>
                <p:custDataLst>
                  <p:tags r:id="rId545"/>
                </p:custDataLst>
              </p:nvPr>
            </p:nvSpPr>
            <p:spPr>
              <a:xfrm>
                <a:off x="5896283"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21" name="任意多边形: 形状 1120"/>
              <p:cNvSpPr/>
              <p:nvPr>
                <p:custDataLst>
                  <p:tags r:id="rId546"/>
                </p:custDataLst>
              </p:nvPr>
            </p:nvSpPr>
            <p:spPr>
              <a:xfrm>
                <a:off x="5896283"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22" name="任意多边形: 形状 1121"/>
              <p:cNvSpPr/>
              <p:nvPr>
                <p:custDataLst>
                  <p:tags r:id="rId547"/>
                </p:custDataLst>
              </p:nvPr>
            </p:nvSpPr>
            <p:spPr>
              <a:xfrm>
                <a:off x="5896283"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23" name="任意多边形: 形状 1122"/>
              <p:cNvSpPr/>
              <p:nvPr>
                <p:custDataLst>
                  <p:tags r:id="rId548"/>
                </p:custDataLst>
              </p:nvPr>
            </p:nvSpPr>
            <p:spPr>
              <a:xfrm>
                <a:off x="5896283"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24" name="任意多边形: 形状 1123"/>
              <p:cNvSpPr/>
              <p:nvPr>
                <p:custDataLst>
                  <p:tags r:id="rId549"/>
                </p:custDataLst>
              </p:nvPr>
            </p:nvSpPr>
            <p:spPr>
              <a:xfrm>
                <a:off x="5896283"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25" name="任意多边形: 形状 1124"/>
              <p:cNvSpPr/>
              <p:nvPr>
                <p:custDataLst>
                  <p:tags r:id="rId550"/>
                </p:custDataLst>
              </p:nvPr>
            </p:nvSpPr>
            <p:spPr>
              <a:xfrm>
                <a:off x="5896283"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26" name="任意多边形: 形状 1125"/>
              <p:cNvSpPr/>
              <p:nvPr>
                <p:custDataLst>
                  <p:tags r:id="rId551"/>
                </p:custDataLst>
              </p:nvPr>
            </p:nvSpPr>
            <p:spPr>
              <a:xfrm>
                <a:off x="5896283"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27" name="任意多边形: 形状 1126"/>
              <p:cNvSpPr/>
              <p:nvPr>
                <p:custDataLst>
                  <p:tags r:id="rId552"/>
                </p:custDataLst>
              </p:nvPr>
            </p:nvSpPr>
            <p:spPr>
              <a:xfrm>
                <a:off x="5896283"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28" name="任意多边形: 形状 1127"/>
              <p:cNvSpPr/>
              <p:nvPr>
                <p:custDataLst>
                  <p:tags r:id="rId553"/>
                </p:custDataLst>
              </p:nvPr>
            </p:nvSpPr>
            <p:spPr>
              <a:xfrm>
                <a:off x="5896283"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29" name="任意多边形: 形状 1128"/>
              <p:cNvSpPr/>
              <p:nvPr>
                <p:custDataLst>
                  <p:tags r:id="rId554"/>
                </p:custDataLst>
              </p:nvPr>
            </p:nvSpPr>
            <p:spPr>
              <a:xfrm>
                <a:off x="5811335"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30" name="任意多边形: 形状 1129"/>
              <p:cNvSpPr/>
              <p:nvPr>
                <p:custDataLst>
                  <p:tags r:id="rId555"/>
                </p:custDataLst>
              </p:nvPr>
            </p:nvSpPr>
            <p:spPr>
              <a:xfrm>
                <a:off x="5811335"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31" name="任意多边形: 形状 1130"/>
              <p:cNvSpPr/>
              <p:nvPr>
                <p:custDataLst>
                  <p:tags r:id="rId556"/>
                </p:custDataLst>
              </p:nvPr>
            </p:nvSpPr>
            <p:spPr>
              <a:xfrm>
                <a:off x="5811335"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32" name="任意多边形: 形状 1131"/>
              <p:cNvSpPr/>
              <p:nvPr>
                <p:custDataLst>
                  <p:tags r:id="rId557"/>
                </p:custDataLst>
              </p:nvPr>
            </p:nvSpPr>
            <p:spPr>
              <a:xfrm>
                <a:off x="5811335"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33" name="任意多边形: 形状 1132"/>
              <p:cNvSpPr/>
              <p:nvPr>
                <p:custDataLst>
                  <p:tags r:id="rId558"/>
                </p:custDataLst>
              </p:nvPr>
            </p:nvSpPr>
            <p:spPr>
              <a:xfrm>
                <a:off x="5811335"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34" name="任意多边形: 形状 1133"/>
              <p:cNvSpPr/>
              <p:nvPr>
                <p:custDataLst>
                  <p:tags r:id="rId559"/>
                </p:custDataLst>
              </p:nvPr>
            </p:nvSpPr>
            <p:spPr>
              <a:xfrm>
                <a:off x="5811335"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35" name="任意多边形: 形状 1134"/>
              <p:cNvSpPr/>
              <p:nvPr>
                <p:custDataLst>
                  <p:tags r:id="rId560"/>
                </p:custDataLst>
              </p:nvPr>
            </p:nvSpPr>
            <p:spPr>
              <a:xfrm>
                <a:off x="5811335"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36" name="任意多边形: 形状 1135"/>
              <p:cNvSpPr/>
              <p:nvPr>
                <p:custDataLst>
                  <p:tags r:id="rId561"/>
                </p:custDataLst>
              </p:nvPr>
            </p:nvSpPr>
            <p:spPr>
              <a:xfrm>
                <a:off x="5811335"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37" name="任意多边形: 形状 1136"/>
              <p:cNvSpPr/>
              <p:nvPr>
                <p:custDataLst>
                  <p:tags r:id="rId562"/>
                </p:custDataLst>
              </p:nvPr>
            </p:nvSpPr>
            <p:spPr>
              <a:xfrm>
                <a:off x="5811335"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38" name="任意多边形: 形状 1137"/>
              <p:cNvSpPr/>
              <p:nvPr>
                <p:custDataLst>
                  <p:tags r:id="rId563"/>
                </p:custDataLst>
              </p:nvPr>
            </p:nvSpPr>
            <p:spPr>
              <a:xfrm>
                <a:off x="5811335"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39" name="任意多边形: 形状 1138"/>
              <p:cNvSpPr/>
              <p:nvPr>
                <p:custDataLst>
                  <p:tags r:id="rId564"/>
                </p:custDataLst>
              </p:nvPr>
            </p:nvSpPr>
            <p:spPr>
              <a:xfrm>
                <a:off x="5811335"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40" name="任意多边形: 形状 1139"/>
              <p:cNvSpPr/>
              <p:nvPr>
                <p:custDataLst>
                  <p:tags r:id="rId565"/>
                </p:custDataLst>
              </p:nvPr>
            </p:nvSpPr>
            <p:spPr>
              <a:xfrm>
                <a:off x="5811335"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41" name="任意多边形: 形状 1140"/>
              <p:cNvSpPr/>
              <p:nvPr>
                <p:custDataLst>
                  <p:tags r:id="rId566"/>
                </p:custDataLst>
              </p:nvPr>
            </p:nvSpPr>
            <p:spPr>
              <a:xfrm>
                <a:off x="5811335"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42" name="任意多边形: 形状 1141"/>
              <p:cNvSpPr/>
              <p:nvPr>
                <p:custDataLst>
                  <p:tags r:id="rId567"/>
                </p:custDataLst>
              </p:nvPr>
            </p:nvSpPr>
            <p:spPr>
              <a:xfrm>
                <a:off x="5811335"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43" name="任意多边形: 形状 1142"/>
              <p:cNvSpPr/>
              <p:nvPr>
                <p:custDataLst>
                  <p:tags r:id="rId568"/>
                </p:custDataLst>
              </p:nvPr>
            </p:nvSpPr>
            <p:spPr>
              <a:xfrm>
                <a:off x="5811335"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44" name="任意多边形: 形状 1143"/>
              <p:cNvSpPr/>
              <p:nvPr>
                <p:custDataLst>
                  <p:tags r:id="rId569"/>
                </p:custDataLst>
              </p:nvPr>
            </p:nvSpPr>
            <p:spPr>
              <a:xfrm>
                <a:off x="5811335"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45" name="任意多边形: 形状 1144"/>
              <p:cNvSpPr/>
              <p:nvPr>
                <p:custDataLst>
                  <p:tags r:id="rId570"/>
                </p:custDataLst>
              </p:nvPr>
            </p:nvSpPr>
            <p:spPr>
              <a:xfrm>
                <a:off x="5811335"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46" name="任意多边形: 形状 1145"/>
              <p:cNvSpPr/>
              <p:nvPr>
                <p:custDataLst>
                  <p:tags r:id="rId571"/>
                </p:custDataLst>
              </p:nvPr>
            </p:nvSpPr>
            <p:spPr>
              <a:xfrm>
                <a:off x="5811335"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47" name="任意多边形: 形状 1146"/>
              <p:cNvSpPr/>
              <p:nvPr>
                <p:custDataLst>
                  <p:tags r:id="rId572"/>
                </p:custDataLst>
              </p:nvPr>
            </p:nvSpPr>
            <p:spPr>
              <a:xfrm>
                <a:off x="5811335"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48" name="任意多边形: 形状 1147"/>
              <p:cNvSpPr/>
              <p:nvPr>
                <p:custDataLst>
                  <p:tags r:id="rId573"/>
                </p:custDataLst>
              </p:nvPr>
            </p:nvSpPr>
            <p:spPr>
              <a:xfrm>
                <a:off x="5811335"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49" name="任意多边形: 形状 1148"/>
              <p:cNvSpPr/>
              <p:nvPr>
                <p:custDataLst>
                  <p:tags r:id="rId574"/>
                </p:custDataLst>
              </p:nvPr>
            </p:nvSpPr>
            <p:spPr>
              <a:xfrm>
                <a:off x="5811335"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50" name="任意多边形: 形状 1149"/>
              <p:cNvSpPr/>
              <p:nvPr>
                <p:custDataLst>
                  <p:tags r:id="rId575"/>
                </p:custDataLst>
              </p:nvPr>
            </p:nvSpPr>
            <p:spPr>
              <a:xfrm>
                <a:off x="5811335"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51" name="任意多边形: 形状 1150"/>
              <p:cNvSpPr/>
              <p:nvPr>
                <p:custDataLst>
                  <p:tags r:id="rId576"/>
                </p:custDataLst>
              </p:nvPr>
            </p:nvSpPr>
            <p:spPr>
              <a:xfrm>
                <a:off x="5811335"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52" name="任意多边形: 形状 1151"/>
              <p:cNvSpPr/>
              <p:nvPr>
                <p:custDataLst>
                  <p:tags r:id="rId577"/>
                </p:custDataLst>
              </p:nvPr>
            </p:nvSpPr>
            <p:spPr>
              <a:xfrm>
                <a:off x="5727292"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53" name="任意多边形: 形状 1152"/>
              <p:cNvSpPr/>
              <p:nvPr>
                <p:custDataLst>
                  <p:tags r:id="rId578"/>
                </p:custDataLst>
              </p:nvPr>
            </p:nvSpPr>
            <p:spPr>
              <a:xfrm>
                <a:off x="5727292"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54" name="任意多边形: 形状 1153"/>
              <p:cNvSpPr/>
              <p:nvPr>
                <p:custDataLst>
                  <p:tags r:id="rId579"/>
                </p:custDataLst>
              </p:nvPr>
            </p:nvSpPr>
            <p:spPr>
              <a:xfrm>
                <a:off x="5727292"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55" name="任意多边形: 形状 1154"/>
              <p:cNvSpPr/>
              <p:nvPr>
                <p:custDataLst>
                  <p:tags r:id="rId580"/>
                </p:custDataLst>
              </p:nvPr>
            </p:nvSpPr>
            <p:spPr>
              <a:xfrm>
                <a:off x="5727292"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56" name="任意多边形: 形状 1155"/>
              <p:cNvSpPr/>
              <p:nvPr>
                <p:custDataLst>
                  <p:tags r:id="rId581"/>
                </p:custDataLst>
              </p:nvPr>
            </p:nvSpPr>
            <p:spPr>
              <a:xfrm>
                <a:off x="5727292"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57" name="任意多边形: 形状 1156"/>
              <p:cNvSpPr/>
              <p:nvPr>
                <p:custDataLst>
                  <p:tags r:id="rId582"/>
                </p:custDataLst>
              </p:nvPr>
            </p:nvSpPr>
            <p:spPr>
              <a:xfrm>
                <a:off x="5727292"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58" name="任意多边形: 形状 1157"/>
              <p:cNvSpPr/>
              <p:nvPr>
                <p:custDataLst>
                  <p:tags r:id="rId583"/>
                </p:custDataLst>
              </p:nvPr>
            </p:nvSpPr>
            <p:spPr>
              <a:xfrm>
                <a:off x="5727292"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59" name="任意多边形: 形状 1158"/>
              <p:cNvSpPr/>
              <p:nvPr>
                <p:custDataLst>
                  <p:tags r:id="rId584"/>
                </p:custDataLst>
              </p:nvPr>
            </p:nvSpPr>
            <p:spPr>
              <a:xfrm>
                <a:off x="5727292"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60" name="任意多边形: 形状 1159"/>
              <p:cNvSpPr/>
              <p:nvPr>
                <p:custDataLst>
                  <p:tags r:id="rId585"/>
                </p:custDataLst>
              </p:nvPr>
            </p:nvSpPr>
            <p:spPr>
              <a:xfrm>
                <a:off x="5727292"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61" name="任意多边形: 形状 1160"/>
              <p:cNvSpPr/>
              <p:nvPr>
                <p:custDataLst>
                  <p:tags r:id="rId586"/>
                </p:custDataLst>
              </p:nvPr>
            </p:nvSpPr>
            <p:spPr>
              <a:xfrm>
                <a:off x="5727292"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62" name="任意多边形: 形状 1161"/>
              <p:cNvSpPr/>
              <p:nvPr>
                <p:custDataLst>
                  <p:tags r:id="rId587"/>
                </p:custDataLst>
              </p:nvPr>
            </p:nvSpPr>
            <p:spPr>
              <a:xfrm>
                <a:off x="5727292"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63" name="任意多边形: 形状 1162"/>
              <p:cNvSpPr/>
              <p:nvPr>
                <p:custDataLst>
                  <p:tags r:id="rId588"/>
                </p:custDataLst>
              </p:nvPr>
            </p:nvSpPr>
            <p:spPr>
              <a:xfrm>
                <a:off x="5727292"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64" name="任意多边形: 形状 1163"/>
              <p:cNvSpPr/>
              <p:nvPr>
                <p:custDataLst>
                  <p:tags r:id="rId589"/>
                </p:custDataLst>
              </p:nvPr>
            </p:nvSpPr>
            <p:spPr>
              <a:xfrm>
                <a:off x="5727292"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65" name="任意多边形: 形状 1164"/>
              <p:cNvSpPr/>
              <p:nvPr>
                <p:custDataLst>
                  <p:tags r:id="rId590"/>
                </p:custDataLst>
              </p:nvPr>
            </p:nvSpPr>
            <p:spPr>
              <a:xfrm>
                <a:off x="5727292"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66" name="任意多边形: 形状 1165"/>
              <p:cNvSpPr/>
              <p:nvPr>
                <p:custDataLst>
                  <p:tags r:id="rId591"/>
                </p:custDataLst>
              </p:nvPr>
            </p:nvSpPr>
            <p:spPr>
              <a:xfrm>
                <a:off x="5727292"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67" name="任意多边形: 形状 1166"/>
              <p:cNvSpPr/>
              <p:nvPr>
                <p:custDataLst>
                  <p:tags r:id="rId592"/>
                </p:custDataLst>
              </p:nvPr>
            </p:nvSpPr>
            <p:spPr>
              <a:xfrm>
                <a:off x="5727292"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68" name="任意多边形: 形状 1167"/>
              <p:cNvSpPr/>
              <p:nvPr>
                <p:custDataLst>
                  <p:tags r:id="rId593"/>
                </p:custDataLst>
              </p:nvPr>
            </p:nvSpPr>
            <p:spPr>
              <a:xfrm>
                <a:off x="5727292"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69" name="任意多边形: 形状 1168"/>
              <p:cNvSpPr/>
              <p:nvPr>
                <p:custDataLst>
                  <p:tags r:id="rId594"/>
                </p:custDataLst>
              </p:nvPr>
            </p:nvSpPr>
            <p:spPr>
              <a:xfrm>
                <a:off x="5727292"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70" name="任意多边形: 形状 1169"/>
              <p:cNvSpPr/>
              <p:nvPr>
                <p:custDataLst>
                  <p:tags r:id="rId595"/>
                </p:custDataLst>
              </p:nvPr>
            </p:nvSpPr>
            <p:spPr>
              <a:xfrm>
                <a:off x="5727292"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71" name="任意多边形: 形状 1170"/>
              <p:cNvSpPr/>
              <p:nvPr>
                <p:custDataLst>
                  <p:tags r:id="rId596"/>
                </p:custDataLst>
              </p:nvPr>
            </p:nvSpPr>
            <p:spPr>
              <a:xfrm>
                <a:off x="5727292"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72" name="任意多边形: 形状 1171"/>
              <p:cNvSpPr/>
              <p:nvPr>
                <p:custDataLst>
                  <p:tags r:id="rId597"/>
                </p:custDataLst>
              </p:nvPr>
            </p:nvSpPr>
            <p:spPr>
              <a:xfrm>
                <a:off x="5727292"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73" name="任意多边形: 形状 1172"/>
              <p:cNvSpPr/>
              <p:nvPr>
                <p:custDataLst>
                  <p:tags r:id="rId598"/>
                </p:custDataLst>
              </p:nvPr>
            </p:nvSpPr>
            <p:spPr>
              <a:xfrm>
                <a:off x="5727292"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74" name="任意多边形: 形状 1173"/>
              <p:cNvSpPr/>
              <p:nvPr>
                <p:custDataLst>
                  <p:tags r:id="rId599"/>
                </p:custDataLst>
              </p:nvPr>
            </p:nvSpPr>
            <p:spPr>
              <a:xfrm>
                <a:off x="5727292"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75" name="任意多边形: 形状 1174"/>
              <p:cNvSpPr/>
              <p:nvPr>
                <p:custDataLst>
                  <p:tags r:id="rId600"/>
                </p:custDataLst>
              </p:nvPr>
            </p:nvSpPr>
            <p:spPr>
              <a:xfrm>
                <a:off x="5642344"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76" name="任意多边形: 形状 1175"/>
              <p:cNvSpPr/>
              <p:nvPr>
                <p:custDataLst>
                  <p:tags r:id="rId601"/>
                </p:custDataLst>
              </p:nvPr>
            </p:nvSpPr>
            <p:spPr>
              <a:xfrm>
                <a:off x="5642344"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77" name="任意多边形: 形状 1176"/>
              <p:cNvSpPr/>
              <p:nvPr>
                <p:custDataLst>
                  <p:tags r:id="rId602"/>
                </p:custDataLst>
              </p:nvPr>
            </p:nvSpPr>
            <p:spPr>
              <a:xfrm>
                <a:off x="5642344"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78" name="任意多边形: 形状 1177"/>
              <p:cNvSpPr/>
              <p:nvPr>
                <p:custDataLst>
                  <p:tags r:id="rId603"/>
                </p:custDataLst>
              </p:nvPr>
            </p:nvSpPr>
            <p:spPr>
              <a:xfrm>
                <a:off x="5642344"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79" name="任意多边形: 形状 1178"/>
              <p:cNvSpPr/>
              <p:nvPr>
                <p:custDataLst>
                  <p:tags r:id="rId604"/>
                </p:custDataLst>
              </p:nvPr>
            </p:nvSpPr>
            <p:spPr>
              <a:xfrm>
                <a:off x="5642344"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80" name="任意多边形: 形状 1179"/>
              <p:cNvSpPr/>
              <p:nvPr>
                <p:custDataLst>
                  <p:tags r:id="rId605"/>
                </p:custDataLst>
              </p:nvPr>
            </p:nvSpPr>
            <p:spPr>
              <a:xfrm>
                <a:off x="5642344"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81" name="任意多边形: 形状 1180"/>
              <p:cNvSpPr/>
              <p:nvPr>
                <p:custDataLst>
                  <p:tags r:id="rId606"/>
                </p:custDataLst>
              </p:nvPr>
            </p:nvSpPr>
            <p:spPr>
              <a:xfrm>
                <a:off x="5642344"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82" name="任意多边形: 形状 1181"/>
              <p:cNvSpPr/>
              <p:nvPr>
                <p:custDataLst>
                  <p:tags r:id="rId607"/>
                </p:custDataLst>
              </p:nvPr>
            </p:nvSpPr>
            <p:spPr>
              <a:xfrm>
                <a:off x="5642344"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83" name="任意多边形: 形状 1182"/>
              <p:cNvSpPr/>
              <p:nvPr>
                <p:custDataLst>
                  <p:tags r:id="rId608"/>
                </p:custDataLst>
              </p:nvPr>
            </p:nvSpPr>
            <p:spPr>
              <a:xfrm>
                <a:off x="5642344"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84" name="任意多边形: 形状 1183"/>
              <p:cNvSpPr/>
              <p:nvPr>
                <p:custDataLst>
                  <p:tags r:id="rId609"/>
                </p:custDataLst>
              </p:nvPr>
            </p:nvSpPr>
            <p:spPr>
              <a:xfrm>
                <a:off x="5642344"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85" name="任意多边形: 形状 1184"/>
              <p:cNvSpPr/>
              <p:nvPr>
                <p:custDataLst>
                  <p:tags r:id="rId610"/>
                </p:custDataLst>
              </p:nvPr>
            </p:nvSpPr>
            <p:spPr>
              <a:xfrm>
                <a:off x="5642344"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86" name="任意多边形: 形状 1185"/>
              <p:cNvSpPr/>
              <p:nvPr>
                <p:custDataLst>
                  <p:tags r:id="rId611"/>
                </p:custDataLst>
              </p:nvPr>
            </p:nvSpPr>
            <p:spPr>
              <a:xfrm>
                <a:off x="5642344"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87" name="任意多边形: 形状 1186"/>
              <p:cNvSpPr/>
              <p:nvPr>
                <p:custDataLst>
                  <p:tags r:id="rId612"/>
                </p:custDataLst>
              </p:nvPr>
            </p:nvSpPr>
            <p:spPr>
              <a:xfrm>
                <a:off x="5642344"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88" name="任意多边形: 形状 1187"/>
              <p:cNvSpPr/>
              <p:nvPr>
                <p:custDataLst>
                  <p:tags r:id="rId613"/>
                </p:custDataLst>
              </p:nvPr>
            </p:nvSpPr>
            <p:spPr>
              <a:xfrm>
                <a:off x="5642344"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89" name="任意多边形: 形状 1188"/>
              <p:cNvSpPr/>
              <p:nvPr>
                <p:custDataLst>
                  <p:tags r:id="rId614"/>
                </p:custDataLst>
              </p:nvPr>
            </p:nvSpPr>
            <p:spPr>
              <a:xfrm>
                <a:off x="5642344"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90" name="任意多边形: 形状 1189"/>
              <p:cNvSpPr/>
              <p:nvPr>
                <p:custDataLst>
                  <p:tags r:id="rId615"/>
                </p:custDataLst>
              </p:nvPr>
            </p:nvSpPr>
            <p:spPr>
              <a:xfrm>
                <a:off x="5642344"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91" name="任意多边形: 形状 1190"/>
              <p:cNvSpPr/>
              <p:nvPr>
                <p:custDataLst>
                  <p:tags r:id="rId616"/>
                </p:custDataLst>
              </p:nvPr>
            </p:nvSpPr>
            <p:spPr>
              <a:xfrm>
                <a:off x="5642344"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92" name="任意多边形: 形状 1191"/>
              <p:cNvSpPr/>
              <p:nvPr>
                <p:custDataLst>
                  <p:tags r:id="rId617"/>
                </p:custDataLst>
              </p:nvPr>
            </p:nvSpPr>
            <p:spPr>
              <a:xfrm>
                <a:off x="5642344"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93" name="任意多边形: 形状 1192"/>
              <p:cNvSpPr/>
              <p:nvPr>
                <p:custDataLst>
                  <p:tags r:id="rId618"/>
                </p:custDataLst>
              </p:nvPr>
            </p:nvSpPr>
            <p:spPr>
              <a:xfrm>
                <a:off x="5642344"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94" name="任意多边形: 形状 1193"/>
              <p:cNvSpPr/>
              <p:nvPr>
                <p:custDataLst>
                  <p:tags r:id="rId619"/>
                </p:custDataLst>
              </p:nvPr>
            </p:nvSpPr>
            <p:spPr>
              <a:xfrm>
                <a:off x="5642344"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95" name="任意多边形: 形状 1194"/>
              <p:cNvSpPr/>
              <p:nvPr>
                <p:custDataLst>
                  <p:tags r:id="rId620"/>
                </p:custDataLst>
              </p:nvPr>
            </p:nvSpPr>
            <p:spPr>
              <a:xfrm>
                <a:off x="5642344"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96" name="任意多边形: 形状 1195"/>
              <p:cNvSpPr/>
              <p:nvPr>
                <p:custDataLst>
                  <p:tags r:id="rId621"/>
                </p:custDataLst>
              </p:nvPr>
            </p:nvSpPr>
            <p:spPr>
              <a:xfrm>
                <a:off x="5642344"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97" name="任意多边形: 形状 1196"/>
              <p:cNvSpPr/>
              <p:nvPr>
                <p:custDataLst>
                  <p:tags r:id="rId622"/>
                </p:custDataLst>
              </p:nvPr>
            </p:nvSpPr>
            <p:spPr>
              <a:xfrm>
                <a:off x="5642344"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98" name="任意多边形: 形状 1197"/>
              <p:cNvSpPr/>
              <p:nvPr>
                <p:custDataLst>
                  <p:tags r:id="rId623"/>
                </p:custDataLst>
              </p:nvPr>
            </p:nvSpPr>
            <p:spPr>
              <a:xfrm>
                <a:off x="5558301"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199" name="任意多边形: 形状 1198"/>
              <p:cNvSpPr/>
              <p:nvPr>
                <p:custDataLst>
                  <p:tags r:id="rId624"/>
                </p:custDataLst>
              </p:nvPr>
            </p:nvSpPr>
            <p:spPr>
              <a:xfrm>
                <a:off x="5558301"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00" name="任意多边形: 形状 1199"/>
              <p:cNvSpPr/>
              <p:nvPr>
                <p:custDataLst>
                  <p:tags r:id="rId625"/>
                </p:custDataLst>
              </p:nvPr>
            </p:nvSpPr>
            <p:spPr>
              <a:xfrm>
                <a:off x="5558301"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01" name="任意多边形: 形状 1200"/>
              <p:cNvSpPr/>
              <p:nvPr>
                <p:custDataLst>
                  <p:tags r:id="rId626"/>
                </p:custDataLst>
              </p:nvPr>
            </p:nvSpPr>
            <p:spPr>
              <a:xfrm>
                <a:off x="5558301"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02" name="任意多边形: 形状 1201"/>
              <p:cNvSpPr/>
              <p:nvPr>
                <p:custDataLst>
                  <p:tags r:id="rId627"/>
                </p:custDataLst>
              </p:nvPr>
            </p:nvSpPr>
            <p:spPr>
              <a:xfrm>
                <a:off x="5558301"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03" name="任意多边形: 形状 1202"/>
              <p:cNvSpPr/>
              <p:nvPr>
                <p:custDataLst>
                  <p:tags r:id="rId628"/>
                </p:custDataLst>
              </p:nvPr>
            </p:nvSpPr>
            <p:spPr>
              <a:xfrm>
                <a:off x="5558301"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04" name="任意多边形: 形状 1203"/>
              <p:cNvSpPr/>
              <p:nvPr>
                <p:custDataLst>
                  <p:tags r:id="rId629"/>
                </p:custDataLst>
              </p:nvPr>
            </p:nvSpPr>
            <p:spPr>
              <a:xfrm>
                <a:off x="5558301"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05" name="任意多边形: 形状 1204"/>
              <p:cNvSpPr/>
              <p:nvPr>
                <p:custDataLst>
                  <p:tags r:id="rId630"/>
                </p:custDataLst>
              </p:nvPr>
            </p:nvSpPr>
            <p:spPr>
              <a:xfrm>
                <a:off x="5558301"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06" name="任意多边形: 形状 1205"/>
              <p:cNvSpPr/>
              <p:nvPr>
                <p:custDataLst>
                  <p:tags r:id="rId631"/>
                </p:custDataLst>
              </p:nvPr>
            </p:nvSpPr>
            <p:spPr>
              <a:xfrm>
                <a:off x="5558301"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07" name="任意多边形: 形状 1206"/>
              <p:cNvSpPr/>
              <p:nvPr>
                <p:custDataLst>
                  <p:tags r:id="rId632"/>
                </p:custDataLst>
              </p:nvPr>
            </p:nvSpPr>
            <p:spPr>
              <a:xfrm>
                <a:off x="5558301"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08" name="任意多边形: 形状 1207"/>
              <p:cNvSpPr/>
              <p:nvPr>
                <p:custDataLst>
                  <p:tags r:id="rId633"/>
                </p:custDataLst>
              </p:nvPr>
            </p:nvSpPr>
            <p:spPr>
              <a:xfrm>
                <a:off x="5558301"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09" name="任意多边形: 形状 1208"/>
              <p:cNvSpPr/>
              <p:nvPr>
                <p:custDataLst>
                  <p:tags r:id="rId634"/>
                </p:custDataLst>
              </p:nvPr>
            </p:nvSpPr>
            <p:spPr>
              <a:xfrm>
                <a:off x="5558301"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10" name="任意多边形: 形状 1209"/>
              <p:cNvSpPr/>
              <p:nvPr>
                <p:custDataLst>
                  <p:tags r:id="rId635"/>
                </p:custDataLst>
              </p:nvPr>
            </p:nvSpPr>
            <p:spPr>
              <a:xfrm>
                <a:off x="5558301"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11" name="任意多边形: 形状 1210"/>
              <p:cNvSpPr/>
              <p:nvPr>
                <p:custDataLst>
                  <p:tags r:id="rId636"/>
                </p:custDataLst>
              </p:nvPr>
            </p:nvSpPr>
            <p:spPr>
              <a:xfrm>
                <a:off x="5558301"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12" name="任意多边形: 形状 1211"/>
              <p:cNvSpPr/>
              <p:nvPr>
                <p:custDataLst>
                  <p:tags r:id="rId637"/>
                </p:custDataLst>
              </p:nvPr>
            </p:nvSpPr>
            <p:spPr>
              <a:xfrm>
                <a:off x="5558301"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13" name="任意多边形: 形状 1212"/>
              <p:cNvSpPr/>
              <p:nvPr>
                <p:custDataLst>
                  <p:tags r:id="rId638"/>
                </p:custDataLst>
              </p:nvPr>
            </p:nvSpPr>
            <p:spPr>
              <a:xfrm>
                <a:off x="5558301"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14" name="任意多边形: 形状 1213"/>
              <p:cNvSpPr/>
              <p:nvPr>
                <p:custDataLst>
                  <p:tags r:id="rId639"/>
                </p:custDataLst>
              </p:nvPr>
            </p:nvSpPr>
            <p:spPr>
              <a:xfrm>
                <a:off x="5558301"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15" name="任意多边形: 形状 1214"/>
              <p:cNvSpPr/>
              <p:nvPr>
                <p:custDataLst>
                  <p:tags r:id="rId640"/>
                </p:custDataLst>
              </p:nvPr>
            </p:nvSpPr>
            <p:spPr>
              <a:xfrm>
                <a:off x="5558301"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16" name="任意多边形: 形状 1215"/>
              <p:cNvSpPr/>
              <p:nvPr>
                <p:custDataLst>
                  <p:tags r:id="rId641"/>
                </p:custDataLst>
              </p:nvPr>
            </p:nvSpPr>
            <p:spPr>
              <a:xfrm>
                <a:off x="5558301"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17" name="任意多边形: 形状 1216"/>
              <p:cNvSpPr/>
              <p:nvPr>
                <p:custDataLst>
                  <p:tags r:id="rId642"/>
                </p:custDataLst>
              </p:nvPr>
            </p:nvSpPr>
            <p:spPr>
              <a:xfrm>
                <a:off x="5558301"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18" name="任意多边形: 形状 1217"/>
              <p:cNvSpPr/>
              <p:nvPr>
                <p:custDataLst>
                  <p:tags r:id="rId643"/>
                </p:custDataLst>
              </p:nvPr>
            </p:nvSpPr>
            <p:spPr>
              <a:xfrm>
                <a:off x="5558301"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19" name="任意多边形: 形状 1218"/>
              <p:cNvSpPr/>
              <p:nvPr>
                <p:custDataLst>
                  <p:tags r:id="rId644"/>
                </p:custDataLst>
              </p:nvPr>
            </p:nvSpPr>
            <p:spPr>
              <a:xfrm>
                <a:off x="5558301"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20" name="任意多边形: 形状 1219"/>
              <p:cNvSpPr/>
              <p:nvPr>
                <p:custDataLst>
                  <p:tags r:id="rId645"/>
                </p:custDataLst>
              </p:nvPr>
            </p:nvSpPr>
            <p:spPr>
              <a:xfrm>
                <a:off x="5558301"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21" name="任意多边形: 形状 1220"/>
              <p:cNvSpPr/>
              <p:nvPr>
                <p:custDataLst>
                  <p:tags r:id="rId646"/>
                </p:custDataLst>
              </p:nvPr>
            </p:nvSpPr>
            <p:spPr>
              <a:xfrm>
                <a:off x="5474257"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22" name="任意多边形: 形状 1221"/>
              <p:cNvSpPr/>
              <p:nvPr>
                <p:custDataLst>
                  <p:tags r:id="rId647"/>
                </p:custDataLst>
              </p:nvPr>
            </p:nvSpPr>
            <p:spPr>
              <a:xfrm>
                <a:off x="5474257"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23" name="任意多边形: 形状 1222"/>
              <p:cNvSpPr/>
              <p:nvPr>
                <p:custDataLst>
                  <p:tags r:id="rId648"/>
                </p:custDataLst>
              </p:nvPr>
            </p:nvSpPr>
            <p:spPr>
              <a:xfrm>
                <a:off x="5474257"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24" name="任意多边形: 形状 1223"/>
              <p:cNvSpPr/>
              <p:nvPr>
                <p:custDataLst>
                  <p:tags r:id="rId649"/>
                </p:custDataLst>
              </p:nvPr>
            </p:nvSpPr>
            <p:spPr>
              <a:xfrm>
                <a:off x="5474257"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25" name="任意多边形: 形状 1224"/>
              <p:cNvSpPr/>
              <p:nvPr>
                <p:custDataLst>
                  <p:tags r:id="rId650"/>
                </p:custDataLst>
              </p:nvPr>
            </p:nvSpPr>
            <p:spPr>
              <a:xfrm>
                <a:off x="5474257"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26" name="任意多边形: 形状 1225"/>
              <p:cNvSpPr/>
              <p:nvPr>
                <p:custDataLst>
                  <p:tags r:id="rId651"/>
                </p:custDataLst>
              </p:nvPr>
            </p:nvSpPr>
            <p:spPr>
              <a:xfrm>
                <a:off x="5474257"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27" name="任意多边形: 形状 1226"/>
              <p:cNvSpPr/>
              <p:nvPr>
                <p:custDataLst>
                  <p:tags r:id="rId652"/>
                </p:custDataLst>
              </p:nvPr>
            </p:nvSpPr>
            <p:spPr>
              <a:xfrm>
                <a:off x="5474257"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28" name="任意多边形: 形状 1227"/>
              <p:cNvSpPr/>
              <p:nvPr>
                <p:custDataLst>
                  <p:tags r:id="rId653"/>
                </p:custDataLst>
              </p:nvPr>
            </p:nvSpPr>
            <p:spPr>
              <a:xfrm>
                <a:off x="5474257"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29" name="任意多边形: 形状 1228"/>
              <p:cNvSpPr/>
              <p:nvPr>
                <p:custDataLst>
                  <p:tags r:id="rId654"/>
                </p:custDataLst>
              </p:nvPr>
            </p:nvSpPr>
            <p:spPr>
              <a:xfrm>
                <a:off x="5474257"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30" name="任意多边形: 形状 1229"/>
              <p:cNvSpPr/>
              <p:nvPr>
                <p:custDataLst>
                  <p:tags r:id="rId655"/>
                </p:custDataLst>
              </p:nvPr>
            </p:nvSpPr>
            <p:spPr>
              <a:xfrm>
                <a:off x="5474257"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31" name="任意多边形: 形状 1230"/>
              <p:cNvSpPr/>
              <p:nvPr>
                <p:custDataLst>
                  <p:tags r:id="rId656"/>
                </p:custDataLst>
              </p:nvPr>
            </p:nvSpPr>
            <p:spPr>
              <a:xfrm>
                <a:off x="5474257"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32" name="任意多边形: 形状 1231"/>
              <p:cNvSpPr/>
              <p:nvPr>
                <p:custDataLst>
                  <p:tags r:id="rId657"/>
                </p:custDataLst>
              </p:nvPr>
            </p:nvSpPr>
            <p:spPr>
              <a:xfrm>
                <a:off x="5474257"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33" name="任意多边形: 形状 1232"/>
              <p:cNvSpPr/>
              <p:nvPr>
                <p:custDataLst>
                  <p:tags r:id="rId658"/>
                </p:custDataLst>
              </p:nvPr>
            </p:nvSpPr>
            <p:spPr>
              <a:xfrm>
                <a:off x="5474257"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34" name="任意多边形: 形状 1233"/>
              <p:cNvSpPr/>
              <p:nvPr>
                <p:custDataLst>
                  <p:tags r:id="rId659"/>
                </p:custDataLst>
              </p:nvPr>
            </p:nvSpPr>
            <p:spPr>
              <a:xfrm>
                <a:off x="5474257"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35" name="任意多边形: 形状 1234"/>
              <p:cNvSpPr/>
              <p:nvPr>
                <p:custDataLst>
                  <p:tags r:id="rId660"/>
                </p:custDataLst>
              </p:nvPr>
            </p:nvSpPr>
            <p:spPr>
              <a:xfrm>
                <a:off x="5474257"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36" name="任意多边形: 形状 1235"/>
              <p:cNvSpPr/>
              <p:nvPr>
                <p:custDataLst>
                  <p:tags r:id="rId661"/>
                </p:custDataLst>
              </p:nvPr>
            </p:nvSpPr>
            <p:spPr>
              <a:xfrm>
                <a:off x="5474257"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37" name="任意多边形: 形状 1236"/>
              <p:cNvSpPr/>
              <p:nvPr>
                <p:custDataLst>
                  <p:tags r:id="rId662"/>
                </p:custDataLst>
              </p:nvPr>
            </p:nvSpPr>
            <p:spPr>
              <a:xfrm>
                <a:off x="5474257"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38" name="任意多边形: 形状 1237"/>
              <p:cNvSpPr/>
              <p:nvPr>
                <p:custDataLst>
                  <p:tags r:id="rId663"/>
                </p:custDataLst>
              </p:nvPr>
            </p:nvSpPr>
            <p:spPr>
              <a:xfrm>
                <a:off x="5474257"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39" name="任意多边形: 形状 1238"/>
              <p:cNvSpPr/>
              <p:nvPr>
                <p:custDataLst>
                  <p:tags r:id="rId664"/>
                </p:custDataLst>
              </p:nvPr>
            </p:nvSpPr>
            <p:spPr>
              <a:xfrm>
                <a:off x="5474257"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40" name="任意多边形: 形状 1239"/>
              <p:cNvSpPr/>
              <p:nvPr>
                <p:custDataLst>
                  <p:tags r:id="rId665"/>
                </p:custDataLst>
              </p:nvPr>
            </p:nvSpPr>
            <p:spPr>
              <a:xfrm>
                <a:off x="5474257"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41" name="任意多边形: 形状 1240"/>
              <p:cNvSpPr/>
              <p:nvPr>
                <p:custDataLst>
                  <p:tags r:id="rId666"/>
                </p:custDataLst>
              </p:nvPr>
            </p:nvSpPr>
            <p:spPr>
              <a:xfrm>
                <a:off x="5474257"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42" name="任意多边形: 形状 1241"/>
              <p:cNvSpPr/>
              <p:nvPr>
                <p:custDataLst>
                  <p:tags r:id="rId667"/>
                </p:custDataLst>
              </p:nvPr>
            </p:nvSpPr>
            <p:spPr>
              <a:xfrm>
                <a:off x="5474257"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43" name="任意多边形: 形状 1242"/>
              <p:cNvSpPr/>
              <p:nvPr>
                <p:custDataLst>
                  <p:tags r:id="rId668"/>
                </p:custDataLst>
              </p:nvPr>
            </p:nvSpPr>
            <p:spPr>
              <a:xfrm>
                <a:off x="5474257"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44" name="任意多边形: 形状 1243"/>
              <p:cNvSpPr/>
              <p:nvPr>
                <p:custDataLst>
                  <p:tags r:id="rId669"/>
                </p:custDataLst>
              </p:nvPr>
            </p:nvSpPr>
            <p:spPr>
              <a:xfrm>
                <a:off x="5389310"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45" name="任意多边形: 形状 1244"/>
              <p:cNvSpPr/>
              <p:nvPr>
                <p:custDataLst>
                  <p:tags r:id="rId670"/>
                </p:custDataLst>
              </p:nvPr>
            </p:nvSpPr>
            <p:spPr>
              <a:xfrm>
                <a:off x="5389310"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46" name="任意多边形: 形状 1245"/>
              <p:cNvSpPr/>
              <p:nvPr>
                <p:custDataLst>
                  <p:tags r:id="rId671"/>
                </p:custDataLst>
              </p:nvPr>
            </p:nvSpPr>
            <p:spPr>
              <a:xfrm>
                <a:off x="5389310"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47" name="任意多边形: 形状 1246"/>
              <p:cNvSpPr/>
              <p:nvPr>
                <p:custDataLst>
                  <p:tags r:id="rId672"/>
                </p:custDataLst>
              </p:nvPr>
            </p:nvSpPr>
            <p:spPr>
              <a:xfrm>
                <a:off x="5389310"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48" name="任意多边形: 形状 1247"/>
              <p:cNvSpPr/>
              <p:nvPr>
                <p:custDataLst>
                  <p:tags r:id="rId673"/>
                </p:custDataLst>
              </p:nvPr>
            </p:nvSpPr>
            <p:spPr>
              <a:xfrm>
                <a:off x="5389310"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49" name="任意多边形: 形状 1248"/>
              <p:cNvSpPr/>
              <p:nvPr>
                <p:custDataLst>
                  <p:tags r:id="rId674"/>
                </p:custDataLst>
              </p:nvPr>
            </p:nvSpPr>
            <p:spPr>
              <a:xfrm>
                <a:off x="5389310"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50" name="任意多边形: 形状 1249"/>
              <p:cNvSpPr/>
              <p:nvPr>
                <p:custDataLst>
                  <p:tags r:id="rId675"/>
                </p:custDataLst>
              </p:nvPr>
            </p:nvSpPr>
            <p:spPr>
              <a:xfrm>
                <a:off x="5389310"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51" name="任意多边形: 形状 1250"/>
              <p:cNvSpPr/>
              <p:nvPr>
                <p:custDataLst>
                  <p:tags r:id="rId676"/>
                </p:custDataLst>
              </p:nvPr>
            </p:nvSpPr>
            <p:spPr>
              <a:xfrm>
                <a:off x="5389310"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52" name="任意多边形: 形状 1251"/>
              <p:cNvSpPr/>
              <p:nvPr>
                <p:custDataLst>
                  <p:tags r:id="rId677"/>
                </p:custDataLst>
              </p:nvPr>
            </p:nvSpPr>
            <p:spPr>
              <a:xfrm>
                <a:off x="5389310"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53" name="任意多边形: 形状 1252"/>
              <p:cNvSpPr/>
              <p:nvPr>
                <p:custDataLst>
                  <p:tags r:id="rId678"/>
                </p:custDataLst>
              </p:nvPr>
            </p:nvSpPr>
            <p:spPr>
              <a:xfrm>
                <a:off x="5389310"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54" name="任意多边形: 形状 1253"/>
              <p:cNvSpPr/>
              <p:nvPr>
                <p:custDataLst>
                  <p:tags r:id="rId679"/>
                </p:custDataLst>
              </p:nvPr>
            </p:nvSpPr>
            <p:spPr>
              <a:xfrm>
                <a:off x="5389310"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55" name="任意多边形: 形状 1254"/>
              <p:cNvSpPr/>
              <p:nvPr>
                <p:custDataLst>
                  <p:tags r:id="rId680"/>
                </p:custDataLst>
              </p:nvPr>
            </p:nvSpPr>
            <p:spPr>
              <a:xfrm>
                <a:off x="5389310"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56" name="任意多边形: 形状 1255"/>
              <p:cNvSpPr/>
              <p:nvPr>
                <p:custDataLst>
                  <p:tags r:id="rId681"/>
                </p:custDataLst>
              </p:nvPr>
            </p:nvSpPr>
            <p:spPr>
              <a:xfrm>
                <a:off x="5389310"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57" name="任意多边形: 形状 1256"/>
              <p:cNvSpPr/>
              <p:nvPr>
                <p:custDataLst>
                  <p:tags r:id="rId682"/>
                </p:custDataLst>
              </p:nvPr>
            </p:nvSpPr>
            <p:spPr>
              <a:xfrm>
                <a:off x="5389310"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58" name="任意多边形: 形状 1257"/>
              <p:cNvSpPr/>
              <p:nvPr>
                <p:custDataLst>
                  <p:tags r:id="rId683"/>
                </p:custDataLst>
              </p:nvPr>
            </p:nvSpPr>
            <p:spPr>
              <a:xfrm>
                <a:off x="5389310"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59" name="任意多边形: 形状 1258"/>
              <p:cNvSpPr/>
              <p:nvPr>
                <p:custDataLst>
                  <p:tags r:id="rId684"/>
                </p:custDataLst>
              </p:nvPr>
            </p:nvSpPr>
            <p:spPr>
              <a:xfrm>
                <a:off x="5389310"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60" name="任意多边形: 形状 1259"/>
              <p:cNvSpPr/>
              <p:nvPr>
                <p:custDataLst>
                  <p:tags r:id="rId685"/>
                </p:custDataLst>
              </p:nvPr>
            </p:nvSpPr>
            <p:spPr>
              <a:xfrm>
                <a:off x="5389310"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61" name="任意多边形: 形状 1260"/>
              <p:cNvSpPr/>
              <p:nvPr>
                <p:custDataLst>
                  <p:tags r:id="rId686"/>
                </p:custDataLst>
              </p:nvPr>
            </p:nvSpPr>
            <p:spPr>
              <a:xfrm>
                <a:off x="5389310"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62" name="任意多边形: 形状 1261"/>
              <p:cNvSpPr/>
              <p:nvPr>
                <p:custDataLst>
                  <p:tags r:id="rId687"/>
                </p:custDataLst>
              </p:nvPr>
            </p:nvSpPr>
            <p:spPr>
              <a:xfrm>
                <a:off x="5389310"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63" name="任意多边形: 形状 1262"/>
              <p:cNvSpPr/>
              <p:nvPr>
                <p:custDataLst>
                  <p:tags r:id="rId688"/>
                </p:custDataLst>
              </p:nvPr>
            </p:nvSpPr>
            <p:spPr>
              <a:xfrm>
                <a:off x="5389310"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64" name="任意多边形: 形状 1263"/>
              <p:cNvSpPr/>
              <p:nvPr>
                <p:custDataLst>
                  <p:tags r:id="rId689"/>
                </p:custDataLst>
              </p:nvPr>
            </p:nvSpPr>
            <p:spPr>
              <a:xfrm>
                <a:off x="5389310"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65" name="任意多边形: 形状 1264"/>
              <p:cNvSpPr/>
              <p:nvPr>
                <p:custDataLst>
                  <p:tags r:id="rId690"/>
                </p:custDataLst>
              </p:nvPr>
            </p:nvSpPr>
            <p:spPr>
              <a:xfrm>
                <a:off x="5389310"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66" name="任意多边形: 形状 1265"/>
              <p:cNvSpPr/>
              <p:nvPr>
                <p:custDataLst>
                  <p:tags r:id="rId691"/>
                </p:custDataLst>
              </p:nvPr>
            </p:nvSpPr>
            <p:spPr>
              <a:xfrm>
                <a:off x="5389310"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67" name="任意多边形: 形状 1266"/>
              <p:cNvSpPr/>
              <p:nvPr>
                <p:custDataLst>
                  <p:tags r:id="rId692"/>
                </p:custDataLst>
              </p:nvPr>
            </p:nvSpPr>
            <p:spPr>
              <a:xfrm>
                <a:off x="5305266"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68" name="任意多边形: 形状 1267"/>
              <p:cNvSpPr/>
              <p:nvPr>
                <p:custDataLst>
                  <p:tags r:id="rId693"/>
                </p:custDataLst>
              </p:nvPr>
            </p:nvSpPr>
            <p:spPr>
              <a:xfrm>
                <a:off x="5305266"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69" name="任意多边形: 形状 1268"/>
              <p:cNvSpPr/>
              <p:nvPr>
                <p:custDataLst>
                  <p:tags r:id="rId694"/>
                </p:custDataLst>
              </p:nvPr>
            </p:nvSpPr>
            <p:spPr>
              <a:xfrm>
                <a:off x="5305266"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70" name="任意多边形: 形状 1269"/>
              <p:cNvSpPr/>
              <p:nvPr>
                <p:custDataLst>
                  <p:tags r:id="rId695"/>
                </p:custDataLst>
              </p:nvPr>
            </p:nvSpPr>
            <p:spPr>
              <a:xfrm>
                <a:off x="5305266"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71" name="任意多边形: 形状 1270"/>
              <p:cNvSpPr/>
              <p:nvPr>
                <p:custDataLst>
                  <p:tags r:id="rId696"/>
                </p:custDataLst>
              </p:nvPr>
            </p:nvSpPr>
            <p:spPr>
              <a:xfrm>
                <a:off x="5305266"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72" name="任意多边形: 形状 1271"/>
              <p:cNvSpPr/>
              <p:nvPr>
                <p:custDataLst>
                  <p:tags r:id="rId697"/>
                </p:custDataLst>
              </p:nvPr>
            </p:nvSpPr>
            <p:spPr>
              <a:xfrm>
                <a:off x="5305266"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73" name="任意多边形: 形状 1272"/>
              <p:cNvSpPr/>
              <p:nvPr>
                <p:custDataLst>
                  <p:tags r:id="rId698"/>
                </p:custDataLst>
              </p:nvPr>
            </p:nvSpPr>
            <p:spPr>
              <a:xfrm>
                <a:off x="5305266"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74" name="任意多边形: 形状 1273"/>
              <p:cNvSpPr/>
              <p:nvPr>
                <p:custDataLst>
                  <p:tags r:id="rId699"/>
                </p:custDataLst>
              </p:nvPr>
            </p:nvSpPr>
            <p:spPr>
              <a:xfrm>
                <a:off x="5305266"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75" name="任意多边形: 形状 1274"/>
              <p:cNvSpPr/>
              <p:nvPr>
                <p:custDataLst>
                  <p:tags r:id="rId700"/>
                </p:custDataLst>
              </p:nvPr>
            </p:nvSpPr>
            <p:spPr>
              <a:xfrm>
                <a:off x="5305266"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76" name="任意多边形: 形状 1275"/>
              <p:cNvSpPr/>
              <p:nvPr>
                <p:custDataLst>
                  <p:tags r:id="rId701"/>
                </p:custDataLst>
              </p:nvPr>
            </p:nvSpPr>
            <p:spPr>
              <a:xfrm>
                <a:off x="5305266"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77" name="任意多边形: 形状 1276"/>
              <p:cNvSpPr/>
              <p:nvPr>
                <p:custDataLst>
                  <p:tags r:id="rId702"/>
                </p:custDataLst>
              </p:nvPr>
            </p:nvSpPr>
            <p:spPr>
              <a:xfrm>
                <a:off x="5305266"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78" name="任意多边形: 形状 1277"/>
              <p:cNvSpPr/>
              <p:nvPr>
                <p:custDataLst>
                  <p:tags r:id="rId703"/>
                </p:custDataLst>
              </p:nvPr>
            </p:nvSpPr>
            <p:spPr>
              <a:xfrm>
                <a:off x="5305266"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79" name="任意多边形: 形状 1278"/>
              <p:cNvSpPr/>
              <p:nvPr>
                <p:custDataLst>
                  <p:tags r:id="rId704"/>
                </p:custDataLst>
              </p:nvPr>
            </p:nvSpPr>
            <p:spPr>
              <a:xfrm>
                <a:off x="5305266"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80" name="任意多边形: 形状 1279"/>
              <p:cNvSpPr/>
              <p:nvPr>
                <p:custDataLst>
                  <p:tags r:id="rId705"/>
                </p:custDataLst>
              </p:nvPr>
            </p:nvSpPr>
            <p:spPr>
              <a:xfrm>
                <a:off x="5305266"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81" name="任意多边形: 形状 1280"/>
              <p:cNvSpPr/>
              <p:nvPr>
                <p:custDataLst>
                  <p:tags r:id="rId706"/>
                </p:custDataLst>
              </p:nvPr>
            </p:nvSpPr>
            <p:spPr>
              <a:xfrm>
                <a:off x="5305266"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82" name="任意多边形: 形状 1281"/>
              <p:cNvSpPr/>
              <p:nvPr>
                <p:custDataLst>
                  <p:tags r:id="rId707"/>
                </p:custDataLst>
              </p:nvPr>
            </p:nvSpPr>
            <p:spPr>
              <a:xfrm>
                <a:off x="5305266"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83" name="任意多边形: 形状 1282"/>
              <p:cNvSpPr/>
              <p:nvPr>
                <p:custDataLst>
                  <p:tags r:id="rId708"/>
                </p:custDataLst>
              </p:nvPr>
            </p:nvSpPr>
            <p:spPr>
              <a:xfrm>
                <a:off x="5305266"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84" name="任意多边形: 形状 1283"/>
              <p:cNvSpPr/>
              <p:nvPr>
                <p:custDataLst>
                  <p:tags r:id="rId709"/>
                </p:custDataLst>
              </p:nvPr>
            </p:nvSpPr>
            <p:spPr>
              <a:xfrm>
                <a:off x="5305266"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85" name="任意多边形: 形状 1284"/>
              <p:cNvSpPr/>
              <p:nvPr>
                <p:custDataLst>
                  <p:tags r:id="rId710"/>
                </p:custDataLst>
              </p:nvPr>
            </p:nvSpPr>
            <p:spPr>
              <a:xfrm>
                <a:off x="5305266"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86" name="任意多边形: 形状 1285"/>
              <p:cNvSpPr/>
              <p:nvPr>
                <p:custDataLst>
                  <p:tags r:id="rId711"/>
                </p:custDataLst>
              </p:nvPr>
            </p:nvSpPr>
            <p:spPr>
              <a:xfrm>
                <a:off x="5305266"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87" name="任意多边形: 形状 1286"/>
              <p:cNvSpPr/>
              <p:nvPr>
                <p:custDataLst>
                  <p:tags r:id="rId712"/>
                </p:custDataLst>
              </p:nvPr>
            </p:nvSpPr>
            <p:spPr>
              <a:xfrm>
                <a:off x="5305266"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88" name="任意多边形: 形状 1287"/>
              <p:cNvSpPr/>
              <p:nvPr>
                <p:custDataLst>
                  <p:tags r:id="rId713"/>
                </p:custDataLst>
              </p:nvPr>
            </p:nvSpPr>
            <p:spPr>
              <a:xfrm>
                <a:off x="5305266"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89" name="任意多边形: 形状 1288"/>
              <p:cNvSpPr/>
              <p:nvPr>
                <p:custDataLst>
                  <p:tags r:id="rId714"/>
                </p:custDataLst>
              </p:nvPr>
            </p:nvSpPr>
            <p:spPr>
              <a:xfrm>
                <a:off x="5305266"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90" name="任意多边形: 形状 1289"/>
              <p:cNvSpPr/>
              <p:nvPr>
                <p:custDataLst>
                  <p:tags r:id="rId715"/>
                </p:custDataLst>
              </p:nvPr>
            </p:nvSpPr>
            <p:spPr>
              <a:xfrm>
                <a:off x="5220319"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91" name="任意多边形: 形状 1290"/>
              <p:cNvSpPr/>
              <p:nvPr>
                <p:custDataLst>
                  <p:tags r:id="rId716"/>
                </p:custDataLst>
              </p:nvPr>
            </p:nvSpPr>
            <p:spPr>
              <a:xfrm>
                <a:off x="5220319"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92" name="任意多边形: 形状 1291"/>
              <p:cNvSpPr/>
              <p:nvPr>
                <p:custDataLst>
                  <p:tags r:id="rId717"/>
                </p:custDataLst>
              </p:nvPr>
            </p:nvSpPr>
            <p:spPr>
              <a:xfrm>
                <a:off x="5220319"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93" name="任意多边形: 形状 1292"/>
              <p:cNvSpPr/>
              <p:nvPr>
                <p:custDataLst>
                  <p:tags r:id="rId718"/>
                </p:custDataLst>
              </p:nvPr>
            </p:nvSpPr>
            <p:spPr>
              <a:xfrm>
                <a:off x="5220319"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94" name="任意多边形: 形状 1293"/>
              <p:cNvSpPr/>
              <p:nvPr>
                <p:custDataLst>
                  <p:tags r:id="rId719"/>
                </p:custDataLst>
              </p:nvPr>
            </p:nvSpPr>
            <p:spPr>
              <a:xfrm>
                <a:off x="5220319"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95" name="任意多边形: 形状 1294"/>
              <p:cNvSpPr/>
              <p:nvPr>
                <p:custDataLst>
                  <p:tags r:id="rId720"/>
                </p:custDataLst>
              </p:nvPr>
            </p:nvSpPr>
            <p:spPr>
              <a:xfrm>
                <a:off x="5220319"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96" name="任意多边形: 形状 1295"/>
              <p:cNvSpPr/>
              <p:nvPr>
                <p:custDataLst>
                  <p:tags r:id="rId721"/>
                </p:custDataLst>
              </p:nvPr>
            </p:nvSpPr>
            <p:spPr>
              <a:xfrm>
                <a:off x="5220319"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97" name="任意多边形: 形状 1296"/>
              <p:cNvSpPr/>
              <p:nvPr>
                <p:custDataLst>
                  <p:tags r:id="rId722"/>
                </p:custDataLst>
              </p:nvPr>
            </p:nvSpPr>
            <p:spPr>
              <a:xfrm>
                <a:off x="5220319"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98" name="任意多边形: 形状 1297"/>
              <p:cNvSpPr/>
              <p:nvPr>
                <p:custDataLst>
                  <p:tags r:id="rId723"/>
                </p:custDataLst>
              </p:nvPr>
            </p:nvSpPr>
            <p:spPr>
              <a:xfrm>
                <a:off x="5220319"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299" name="任意多边形: 形状 1298"/>
              <p:cNvSpPr/>
              <p:nvPr>
                <p:custDataLst>
                  <p:tags r:id="rId724"/>
                </p:custDataLst>
              </p:nvPr>
            </p:nvSpPr>
            <p:spPr>
              <a:xfrm>
                <a:off x="5220319"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00" name="任意多边形: 形状 1299"/>
              <p:cNvSpPr/>
              <p:nvPr>
                <p:custDataLst>
                  <p:tags r:id="rId725"/>
                </p:custDataLst>
              </p:nvPr>
            </p:nvSpPr>
            <p:spPr>
              <a:xfrm>
                <a:off x="5220319"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01" name="任意多边形: 形状 1300"/>
              <p:cNvSpPr/>
              <p:nvPr>
                <p:custDataLst>
                  <p:tags r:id="rId726"/>
                </p:custDataLst>
              </p:nvPr>
            </p:nvSpPr>
            <p:spPr>
              <a:xfrm>
                <a:off x="5220319"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02" name="任意多边形: 形状 1301"/>
              <p:cNvSpPr/>
              <p:nvPr>
                <p:custDataLst>
                  <p:tags r:id="rId727"/>
                </p:custDataLst>
              </p:nvPr>
            </p:nvSpPr>
            <p:spPr>
              <a:xfrm>
                <a:off x="5220319"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03" name="任意多边形: 形状 1302"/>
              <p:cNvSpPr/>
              <p:nvPr>
                <p:custDataLst>
                  <p:tags r:id="rId728"/>
                </p:custDataLst>
              </p:nvPr>
            </p:nvSpPr>
            <p:spPr>
              <a:xfrm>
                <a:off x="5220319"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04" name="任意多边形: 形状 1303"/>
              <p:cNvSpPr/>
              <p:nvPr>
                <p:custDataLst>
                  <p:tags r:id="rId729"/>
                </p:custDataLst>
              </p:nvPr>
            </p:nvSpPr>
            <p:spPr>
              <a:xfrm>
                <a:off x="5220319"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05" name="任意多边形: 形状 1304"/>
              <p:cNvSpPr/>
              <p:nvPr>
                <p:custDataLst>
                  <p:tags r:id="rId730"/>
                </p:custDataLst>
              </p:nvPr>
            </p:nvSpPr>
            <p:spPr>
              <a:xfrm>
                <a:off x="5220319"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06" name="任意多边形: 形状 1305"/>
              <p:cNvSpPr/>
              <p:nvPr>
                <p:custDataLst>
                  <p:tags r:id="rId731"/>
                </p:custDataLst>
              </p:nvPr>
            </p:nvSpPr>
            <p:spPr>
              <a:xfrm>
                <a:off x="5220319"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07" name="任意多边形: 形状 1306"/>
              <p:cNvSpPr/>
              <p:nvPr>
                <p:custDataLst>
                  <p:tags r:id="rId732"/>
                </p:custDataLst>
              </p:nvPr>
            </p:nvSpPr>
            <p:spPr>
              <a:xfrm>
                <a:off x="5220319"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08" name="任意多边形: 形状 1307"/>
              <p:cNvSpPr/>
              <p:nvPr>
                <p:custDataLst>
                  <p:tags r:id="rId733"/>
                </p:custDataLst>
              </p:nvPr>
            </p:nvSpPr>
            <p:spPr>
              <a:xfrm>
                <a:off x="5220319"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09" name="任意多边形: 形状 1308"/>
              <p:cNvSpPr/>
              <p:nvPr>
                <p:custDataLst>
                  <p:tags r:id="rId734"/>
                </p:custDataLst>
              </p:nvPr>
            </p:nvSpPr>
            <p:spPr>
              <a:xfrm>
                <a:off x="5220319"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10" name="任意多边形: 形状 1309"/>
              <p:cNvSpPr/>
              <p:nvPr>
                <p:custDataLst>
                  <p:tags r:id="rId735"/>
                </p:custDataLst>
              </p:nvPr>
            </p:nvSpPr>
            <p:spPr>
              <a:xfrm>
                <a:off x="5220319"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11" name="任意多边形: 形状 1310"/>
              <p:cNvSpPr/>
              <p:nvPr>
                <p:custDataLst>
                  <p:tags r:id="rId736"/>
                </p:custDataLst>
              </p:nvPr>
            </p:nvSpPr>
            <p:spPr>
              <a:xfrm>
                <a:off x="5220319"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12" name="任意多边形: 形状 1311"/>
              <p:cNvSpPr/>
              <p:nvPr>
                <p:custDataLst>
                  <p:tags r:id="rId737"/>
                </p:custDataLst>
              </p:nvPr>
            </p:nvSpPr>
            <p:spPr>
              <a:xfrm>
                <a:off x="5220319"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13" name="任意多边形: 形状 1312"/>
              <p:cNvSpPr/>
              <p:nvPr>
                <p:custDataLst>
                  <p:tags r:id="rId738"/>
                </p:custDataLst>
              </p:nvPr>
            </p:nvSpPr>
            <p:spPr>
              <a:xfrm>
                <a:off x="5136275"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14" name="任意多边形: 形状 1313"/>
              <p:cNvSpPr/>
              <p:nvPr>
                <p:custDataLst>
                  <p:tags r:id="rId739"/>
                </p:custDataLst>
              </p:nvPr>
            </p:nvSpPr>
            <p:spPr>
              <a:xfrm>
                <a:off x="5136275"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15" name="任意多边形: 形状 1314"/>
              <p:cNvSpPr/>
              <p:nvPr>
                <p:custDataLst>
                  <p:tags r:id="rId740"/>
                </p:custDataLst>
              </p:nvPr>
            </p:nvSpPr>
            <p:spPr>
              <a:xfrm>
                <a:off x="5136275"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16" name="任意多边形: 形状 1315"/>
              <p:cNvSpPr/>
              <p:nvPr>
                <p:custDataLst>
                  <p:tags r:id="rId741"/>
                </p:custDataLst>
              </p:nvPr>
            </p:nvSpPr>
            <p:spPr>
              <a:xfrm>
                <a:off x="5136275"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17" name="任意多边形: 形状 1316"/>
              <p:cNvSpPr/>
              <p:nvPr>
                <p:custDataLst>
                  <p:tags r:id="rId742"/>
                </p:custDataLst>
              </p:nvPr>
            </p:nvSpPr>
            <p:spPr>
              <a:xfrm>
                <a:off x="5136275"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18" name="任意多边形: 形状 1317"/>
              <p:cNvSpPr/>
              <p:nvPr>
                <p:custDataLst>
                  <p:tags r:id="rId743"/>
                </p:custDataLst>
              </p:nvPr>
            </p:nvSpPr>
            <p:spPr>
              <a:xfrm>
                <a:off x="5136275"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19" name="任意多边形: 形状 1318"/>
              <p:cNvSpPr/>
              <p:nvPr>
                <p:custDataLst>
                  <p:tags r:id="rId744"/>
                </p:custDataLst>
              </p:nvPr>
            </p:nvSpPr>
            <p:spPr>
              <a:xfrm>
                <a:off x="5136275"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20" name="任意多边形: 形状 1319"/>
              <p:cNvSpPr/>
              <p:nvPr>
                <p:custDataLst>
                  <p:tags r:id="rId745"/>
                </p:custDataLst>
              </p:nvPr>
            </p:nvSpPr>
            <p:spPr>
              <a:xfrm>
                <a:off x="5136275"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21" name="任意多边形: 形状 1320"/>
              <p:cNvSpPr/>
              <p:nvPr>
                <p:custDataLst>
                  <p:tags r:id="rId746"/>
                </p:custDataLst>
              </p:nvPr>
            </p:nvSpPr>
            <p:spPr>
              <a:xfrm>
                <a:off x="5136275"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22" name="任意多边形: 形状 1321"/>
              <p:cNvSpPr/>
              <p:nvPr>
                <p:custDataLst>
                  <p:tags r:id="rId747"/>
                </p:custDataLst>
              </p:nvPr>
            </p:nvSpPr>
            <p:spPr>
              <a:xfrm>
                <a:off x="5136275"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23" name="任意多边形: 形状 1322"/>
              <p:cNvSpPr/>
              <p:nvPr>
                <p:custDataLst>
                  <p:tags r:id="rId748"/>
                </p:custDataLst>
              </p:nvPr>
            </p:nvSpPr>
            <p:spPr>
              <a:xfrm>
                <a:off x="5136275"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24" name="任意多边形: 形状 1323"/>
              <p:cNvSpPr/>
              <p:nvPr>
                <p:custDataLst>
                  <p:tags r:id="rId749"/>
                </p:custDataLst>
              </p:nvPr>
            </p:nvSpPr>
            <p:spPr>
              <a:xfrm>
                <a:off x="5136275"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25" name="任意多边形: 形状 1324"/>
              <p:cNvSpPr/>
              <p:nvPr>
                <p:custDataLst>
                  <p:tags r:id="rId750"/>
                </p:custDataLst>
              </p:nvPr>
            </p:nvSpPr>
            <p:spPr>
              <a:xfrm>
                <a:off x="5136275"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26" name="任意多边形: 形状 1325"/>
              <p:cNvSpPr/>
              <p:nvPr>
                <p:custDataLst>
                  <p:tags r:id="rId751"/>
                </p:custDataLst>
              </p:nvPr>
            </p:nvSpPr>
            <p:spPr>
              <a:xfrm>
                <a:off x="5136275"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27" name="任意多边形: 形状 1326"/>
              <p:cNvSpPr/>
              <p:nvPr>
                <p:custDataLst>
                  <p:tags r:id="rId752"/>
                </p:custDataLst>
              </p:nvPr>
            </p:nvSpPr>
            <p:spPr>
              <a:xfrm>
                <a:off x="5136275"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28" name="任意多边形: 形状 1327"/>
              <p:cNvSpPr/>
              <p:nvPr>
                <p:custDataLst>
                  <p:tags r:id="rId753"/>
                </p:custDataLst>
              </p:nvPr>
            </p:nvSpPr>
            <p:spPr>
              <a:xfrm>
                <a:off x="5136275"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29" name="任意多边形: 形状 1328"/>
              <p:cNvSpPr/>
              <p:nvPr>
                <p:custDataLst>
                  <p:tags r:id="rId754"/>
                </p:custDataLst>
              </p:nvPr>
            </p:nvSpPr>
            <p:spPr>
              <a:xfrm>
                <a:off x="5136275"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30" name="任意多边形: 形状 1329"/>
              <p:cNvSpPr/>
              <p:nvPr>
                <p:custDataLst>
                  <p:tags r:id="rId755"/>
                </p:custDataLst>
              </p:nvPr>
            </p:nvSpPr>
            <p:spPr>
              <a:xfrm>
                <a:off x="5136275"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31" name="任意多边形: 形状 1330"/>
              <p:cNvSpPr/>
              <p:nvPr>
                <p:custDataLst>
                  <p:tags r:id="rId756"/>
                </p:custDataLst>
              </p:nvPr>
            </p:nvSpPr>
            <p:spPr>
              <a:xfrm>
                <a:off x="5136275"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32" name="任意多边形: 形状 1331"/>
              <p:cNvSpPr/>
              <p:nvPr>
                <p:custDataLst>
                  <p:tags r:id="rId757"/>
                </p:custDataLst>
              </p:nvPr>
            </p:nvSpPr>
            <p:spPr>
              <a:xfrm>
                <a:off x="5136275"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33" name="任意多边形: 形状 1332"/>
              <p:cNvSpPr/>
              <p:nvPr>
                <p:custDataLst>
                  <p:tags r:id="rId758"/>
                </p:custDataLst>
              </p:nvPr>
            </p:nvSpPr>
            <p:spPr>
              <a:xfrm>
                <a:off x="5136275"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34" name="任意多边形: 形状 1333"/>
              <p:cNvSpPr/>
              <p:nvPr>
                <p:custDataLst>
                  <p:tags r:id="rId759"/>
                </p:custDataLst>
              </p:nvPr>
            </p:nvSpPr>
            <p:spPr>
              <a:xfrm>
                <a:off x="5136275"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35" name="任意多边形: 形状 1334"/>
              <p:cNvSpPr/>
              <p:nvPr>
                <p:custDataLst>
                  <p:tags r:id="rId760"/>
                </p:custDataLst>
              </p:nvPr>
            </p:nvSpPr>
            <p:spPr>
              <a:xfrm>
                <a:off x="5136275"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36" name="任意多边形: 形状 1335"/>
              <p:cNvSpPr/>
              <p:nvPr>
                <p:custDataLst>
                  <p:tags r:id="rId761"/>
                </p:custDataLst>
              </p:nvPr>
            </p:nvSpPr>
            <p:spPr>
              <a:xfrm>
                <a:off x="5052231"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37" name="任意多边形: 形状 1336"/>
              <p:cNvSpPr/>
              <p:nvPr>
                <p:custDataLst>
                  <p:tags r:id="rId762"/>
                </p:custDataLst>
              </p:nvPr>
            </p:nvSpPr>
            <p:spPr>
              <a:xfrm>
                <a:off x="5052231"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38" name="任意多边形: 形状 1337"/>
              <p:cNvSpPr/>
              <p:nvPr>
                <p:custDataLst>
                  <p:tags r:id="rId763"/>
                </p:custDataLst>
              </p:nvPr>
            </p:nvSpPr>
            <p:spPr>
              <a:xfrm>
                <a:off x="5052231"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39" name="任意多边形: 形状 1338"/>
              <p:cNvSpPr/>
              <p:nvPr>
                <p:custDataLst>
                  <p:tags r:id="rId764"/>
                </p:custDataLst>
              </p:nvPr>
            </p:nvSpPr>
            <p:spPr>
              <a:xfrm>
                <a:off x="5052231"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40" name="任意多边形: 形状 1339"/>
              <p:cNvSpPr/>
              <p:nvPr>
                <p:custDataLst>
                  <p:tags r:id="rId765"/>
                </p:custDataLst>
              </p:nvPr>
            </p:nvSpPr>
            <p:spPr>
              <a:xfrm>
                <a:off x="5052231"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41" name="任意多边形: 形状 1340"/>
              <p:cNvSpPr/>
              <p:nvPr>
                <p:custDataLst>
                  <p:tags r:id="rId766"/>
                </p:custDataLst>
              </p:nvPr>
            </p:nvSpPr>
            <p:spPr>
              <a:xfrm>
                <a:off x="5052231"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42" name="任意多边形: 形状 1341"/>
              <p:cNvSpPr/>
              <p:nvPr>
                <p:custDataLst>
                  <p:tags r:id="rId767"/>
                </p:custDataLst>
              </p:nvPr>
            </p:nvSpPr>
            <p:spPr>
              <a:xfrm>
                <a:off x="5052231"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43" name="任意多边形: 形状 1342"/>
              <p:cNvSpPr/>
              <p:nvPr>
                <p:custDataLst>
                  <p:tags r:id="rId768"/>
                </p:custDataLst>
              </p:nvPr>
            </p:nvSpPr>
            <p:spPr>
              <a:xfrm>
                <a:off x="5052231"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44" name="任意多边形: 形状 1343"/>
              <p:cNvSpPr/>
              <p:nvPr>
                <p:custDataLst>
                  <p:tags r:id="rId769"/>
                </p:custDataLst>
              </p:nvPr>
            </p:nvSpPr>
            <p:spPr>
              <a:xfrm>
                <a:off x="5052231"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45" name="任意多边形: 形状 1344"/>
              <p:cNvSpPr/>
              <p:nvPr>
                <p:custDataLst>
                  <p:tags r:id="rId770"/>
                </p:custDataLst>
              </p:nvPr>
            </p:nvSpPr>
            <p:spPr>
              <a:xfrm>
                <a:off x="5052231"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46" name="任意多边形: 形状 1345"/>
              <p:cNvSpPr/>
              <p:nvPr>
                <p:custDataLst>
                  <p:tags r:id="rId771"/>
                </p:custDataLst>
              </p:nvPr>
            </p:nvSpPr>
            <p:spPr>
              <a:xfrm>
                <a:off x="5052231"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47" name="任意多边形: 形状 1346"/>
              <p:cNvSpPr/>
              <p:nvPr>
                <p:custDataLst>
                  <p:tags r:id="rId772"/>
                </p:custDataLst>
              </p:nvPr>
            </p:nvSpPr>
            <p:spPr>
              <a:xfrm>
                <a:off x="5052231"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48" name="任意多边形: 形状 1347"/>
              <p:cNvSpPr/>
              <p:nvPr>
                <p:custDataLst>
                  <p:tags r:id="rId773"/>
                </p:custDataLst>
              </p:nvPr>
            </p:nvSpPr>
            <p:spPr>
              <a:xfrm>
                <a:off x="5052231"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49" name="任意多边形: 形状 1348"/>
              <p:cNvSpPr/>
              <p:nvPr>
                <p:custDataLst>
                  <p:tags r:id="rId774"/>
                </p:custDataLst>
              </p:nvPr>
            </p:nvSpPr>
            <p:spPr>
              <a:xfrm>
                <a:off x="5052231"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50" name="任意多边形: 形状 1349"/>
              <p:cNvSpPr/>
              <p:nvPr>
                <p:custDataLst>
                  <p:tags r:id="rId775"/>
                </p:custDataLst>
              </p:nvPr>
            </p:nvSpPr>
            <p:spPr>
              <a:xfrm>
                <a:off x="5052231"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51" name="任意多边形: 形状 1350"/>
              <p:cNvSpPr/>
              <p:nvPr>
                <p:custDataLst>
                  <p:tags r:id="rId776"/>
                </p:custDataLst>
              </p:nvPr>
            </p:nvSpPr>
            <p:spPr>
              <a:xfrm>
                <a:off x="5052231"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52" name="任意多边形: 形状 1351"/>
              <p:cNvSpPr/>
              <p:nvPr>
                <p:custDataLst>
                  <p:tags r:id="rId777"/>
                </p:custDataLst>
              </p:nvPr>
            </p:nvSpPr>
            <p:spPr>
              <a:xfrm>
                <a:off x="5052231"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53" name="任意多边形: 形状 1352"/>
              <p:cNvSpPr/>
              <p:nvPr>
                <p:custDataLst>
                  <p:tags r:id="rId778"/>
                </p:custDataLst>
              </p:nvPr>
            </p:nvSpPr>
            <p:spPr>
              <a:xfrm>
                <a:off x="5052231"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54" name="任意多边形: 形状 1353"/>
              <p:cNvSpPr/>
              <p:nvPr>
                <p:custDataLst>
                  <p:tags r:id="rId779"/>
                </p:custDataLst>
              </p:nvPr>
            </p:nvSpPr>
            <p:spPr>
              <a:xfrm>
                <a:off x="5052231"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55" name="任意多边形: 形状 1354"/>
              <p:cNvSpPr/>
              <p:nvPr>
                <p:custDataLst>
                  <p:tags r:id="rId780"/>
                </p:custDataLst>
              </p:nvPr>
            </p:nvSpPr>
            <p:spPr>
              <a:xfrm>
                <a:off x="5052231"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56" name="任意多边形: 形状 1355"/>
              <p:cNvSpPr/>
              <p:nvPr>
                <p:custDataLst>
                  <p:tags r:id="rId781"/>
                </p:custDataLst>
              </p:nvPr>
            </p:nvSpPr>
            <p:spPr>
              <a:xfrm>
                <a:off x="5052231"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57" name="任意多边形: 形状 1356"/>
              <p:cNvSpPr/>
              <p:nvPr>
                <p:custDataLst>
                  <p:tags r:id="rId782"/>
                </p:custDataLst>
              </p:nvPr>
            </p:nvSpPr>
            <p:spPr>
              <a:xfrm>
                <a:off x="5052231"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58" name="任意多边形: 形状 1357"/>
              <p:cNvSpPr/>
              <p:nvPr>
                <p:custDataLst>
                  <p:tags r:id="rId783"/>
                </p:custDataLst>
              </p:nvPr>
            </p:nvSpPr>
            <p:spPr>
              <a:xfrm>
                <a:off x="5052231"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59" name="任意多边形: 形状 1358"/>
              <p:cNvSpPr/>
              <p:nvPr>
                <p:custDataLst>
                  <p:tags r:id="rId784"/>
                </p:custDataLst>
              </p:nvPr>
            </p:nvSpPr>
            <p:spPr>
              <a:xfrm>
                <a:off x="4967284"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60" name="任意多边形: 形状 1359"/>
              <p:cNvSpPr/>
              <p:nvPr>
                <p:custDataLst>
                  <p:tags r:id="rId785"/>
                </p:custDataLst>
              </p:nvPr>
            </p:nvSpPr>
            <p:spPr>
              <a:xfrm>
                <a:off x="4967284"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61" name="任意多边形: 形状 1360"/>
              <p:cNvSpPr/>
              <p:nvPr>
                <p:custDataLst>
                  <p:tags r:id="rId786"/>
                </p:custDataLst>
              </p:nvPr>
            </p:nvSpPr>
            <p:spPr>
              <a:xfrm>
                <a:off x="4967284"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62" name="任意多边形: 形状 1361"/>
              <p:cNvSpPr/>
              <p:nvPr>
                <p:custDataLst>
                  <p:tags r:id="rId787"/>
                </p:custDataLst>
              </p:nvPr>
            </p:nvSpPr>
            <p:spPr>
              <a:xfrm>
                <a:off x="4967284"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63" name="任意多边形: 形状 1362"/>
              <p:cNvSpPr/>
              <p:nvPr>
                <p:custDataLst>
                  <p:tags r:id="rId788"/>
                </p:custDataLst>
              </p:nvPr>
            </p:nvSpPr>
            <p:spPr>
              <a:xfrm>
                <a:off x="4967284"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64" name="任意多边形: 形状 1363"/>
              <p:cNvSpPr/>
              <p:nvPr>
                <p:custDataLst>
                  <p:tags r:id="rId789"/>
                </p:custDataLst>
              </p:nvPr>
            </p:nvSpPr>
            <p:spPr>
              <a:xfrm>
                <a:off x="4967284"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65" name="任意多边形: 形状 1364"/>
              <p:cNvSpPr/>
              <p:nvPr>
                <p:custDataLst>
                  <p:tags r:id="rId790"/>
                </p:custDataLst>
              </p:nvPr>
            </p:nvSpPr>
            <p:spPr>
              <a:xfrm>
                <a:off x="4967284"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66" name="任意多边形: 形状 1365"/>
              <p:cNvSpPr/>
              <p:nvPr>
                <p:custDataLst>
                  <p:tags r:id="rId791"/>
                </p:custDataLst>
              </p:nvPr>
            </p:nvSpPr>
            <p:spPr>
              <a:xfrm>
                <a:off x="4967284"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67" name="任意多边形: 形状 1366"/>
              <p:cNvSpPr/>
              <p:nvPr>
                <p:custDataLst>
                  <p:tags r:id="rId792"/>
                </p:custDataLst>
              </p:nvPr>
            </p:nvSpPr>
            <p:spPr>
              <a:xfrm>
                <a:off x="4967284"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68" name="任意多边形: 形状 1367"/>
              <p:cNvSpPr/>
              <p:nvPr>
                <p:custDataLst>
                  <p:tags r:id="rId793"/>
                </p:custDataLst>
              </p:nvPr>
            </p:nvSpPr>
            <p:spPr>
              <a:xfrm>
                <a:off x="4967284"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69" name="任意多边形: 形状 1368"/>
              <p:cNvSpPr/>
              <p:nvPr>
                <p:custDataLst>
                  <p:tags r:id="rId794"/>
                </p:custDataLst>
              </p:nvPr>
            </p:nvSpPr>
            <p:spPr>
              <a:xfrm>
                <a:off x="4967284"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70" name="任意多边形: 形状 1369"/>
              <p:cNvSpPr/>
              <p:nvPr>
                <p:custDataLst>
                  <p:tags r:id="rId795"/>
                </p:custDataLst>
              </p:nvPr>
            </p:nvSpPr>
            <p:spPr>
              <a:xfrm>
                <a:off x="4967284"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71" name="任意多边形: 形状 1370"/>
              <p:cNvSpPr/>
              <p:nvPr>
                <p:custDataLst>
                  <p:tags r:id="rId796"/>
                </p:custDataLst>
              </p:nvPr>
            </p:nvSpPr>
            <p:spPr>
              <a:xfrm>
                <a:off x="4967284"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72" name="任意多边形: 形状 1371"/>
              <p:cNvSpPr/>
              <p:nvPr>
                <p:custDataLst>
                  <p:tags r:id="rId797"/>
                </p:custDataLst>
              </p:nvPr>
            </p:nvSpPr>
            <p:spPr>
              <a:xfrm>
                <a:off x="4967284"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73" name="任意多边形: 形状 1372"/>
              <p:cNvSpPr/>
              <p:nvPr>
                <p:custDataLst>
                  <p:tags r:id="rId798"/>
                </p:custDataLst>
              </p:nvPr>
            </p:nvSpPr>
            <p:spPr>
              <a:xfrm>
                <a:off x="4967284"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74" name="任意多边形: 形状 1373"/>
              <p:cNvSpPr/>
              <p:nvPr>
                <p:custDataLst>
                  <p:tags r:id="rId799"/>
                </p:custDataLst>
              </p:nvPr>
            </p:nvSpPr>
            <p:spPr>
              <a:xfrm>
                <a:off x="4967284"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75" name="任意多边形: 形状 1374"/>
              <p:cNvSpPr/>
              <p:nvPr>
                <p:custDataLst>
                  <p:tags r:id="rId800"/>
                </p:custDataLst>
              </p:nvPr>
            </p:nvSpPr>
            <p:spPr>
              <a:xfrm>
                <a:off x="4967284"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76" name="任意多边形: 形状 1375"/>
              <p:cNvSpPr/>
              <p:nvPr>
                <p:custDataLst>
                  <p:tags r:id="rId801"/>
                </p:custDataLst>
              </p:nvPr>
            </p:nvSpPr>
            <p:spPr>
              <a:xfrm>
                <a:off x="4967284"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77" name="任意多边形: 形状 1376"/>
              <p:cNvSpPr/>
              <p:nvPr>
                <p:custDataLst>
                  <p:tags r:id="rId802"/>
                </p:custDataLst>
              </p:nvPr>
            </p:nvSpPr>
            <p:spPr>
              <a:xfrm>
                <a:off x="4967284"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78" name="任意多边形: 形状 1377"/>
              <p:cNvSpPr/>
              <p:nvPr>
                <p:custDataLst>
                  <p:tags r:id="rId803"/>
                </p:custDataLst>
              </p:nvPr>
            </p:nvSpPr>
            <p:spPr>
              <a:xfrm>
                <a:off x="4967284"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79" name="任意多边形: 形状 1378"/>
              <p:cNvSpPr/>
              <p:nvPr>
                <p:custDataLst>
                  <p:tags r:id="rId804"/>
                </p:custDataLst>
              </p:nvPr>
            </p:nvSpPr>
            <p:spPr>
              <a:xfrm>
                <a:off x="4967284"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80" name="任意多边形: 形状 1379"/>
              <p:cNvSpPr/>
              <p:nvPr>
                <p:custDataLst>
                  <p:tags r:id="rId805"/>
                </p:custDataLst>
              </p:nvPr>
            </p:nvSpPr>
            <p:spPr>
              <a:xfrm>
                <a:off x="4967284"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81" name="任意多边形: 形状 1380"/>
              <p:cNvSpPr/>
              <p:nvPr>
                <p:custDataLst>
                  <p:tags r:id="rId806"/>
                </p:custDataLst>
              </p:nvPr>
            </p:nvSpPr>
            <p:spPr>
              <a:xfrm>
                <a:off x="4967284"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82" name="任意多边形: 形状 1381"/>
              <p:cNvSpPr/>
              <p:nvPr>
                <p:custDataLst>
                  <p:tags r:id="rId807"/>
                </p:custDataLst>
              </p:nvPr>
            </p:nvSpPr>
            <p:spPr>
              <a:xfrm>
                <a:off x="4883240"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83" name="任意多边形: 形状 1382"/>
              <p:cNvSpPr/>
              <p:nvPr>
                <p:custDataLst>
                  <p:tags r:id="rId808"/>
                </p:custDataLst>
              </p:nvPr>
            </p:nvSpPr>
            <p:spPr>
              <a:xfrm>
                <a:off x="4883240"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84" name="任意多边形: 形状 1383"/>
              <p:cNvSpPr/>
              <p:nvPr>
                <p:custDataLst>
                  <p:tags r:id="rId809"/>
                </p:custDataLst>
              </p:nvPr>
            </p:nvSpPr>
            <p:spPr>
              <a:xfrm>
                <a:off x="4883240"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85" name="任意多边形: 形状 1384"/>
              <p:cNvSpPr/>
              <p:nvPr>
                <p:custDataLst>
                  <p:tags r:id="rId810"/>
                </p:custDataLst>
              </p:nvPr>
            </p:nvSpPr>
            <p:spPr>
              <a:xfrm>
                <a:off x="4883240"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86" name="任意多边形: 形状 1385"/>
              <p:cNvSpPr/>
              <p:nvPr>
                <p:custDataLst>
                  <p:tags r:id="rId811"/>
                </p:custDataLst>
              </p:nvPr>
            </p:nvSpPr>
            <p:spPr>
              <a:xfrm>
                <a:off x="4883240"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87" name="任意多边形: 形状 1386"/>
              <p:cNvSpPr/>
              <p:nvPr>
                <p:custDataLst>
                  <p:tags r:id="rId812"/>
                </p:custDataLst>
              </p:nvPr>
            </p:nvSpPr>
            <p:spPr>
              <a:xfrm>
                <a:off x="4883240"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88" name="任意多边形: 形状 1387"/>
              <p:cNvSpPr/>
              <p:nvPr>
                <p:custDataLst>
                  <p:tags r:id="rId813"/>
                </p:custDataLst>
              </p:nvPr>
            </p:nvSpPr>
            <p:spPr>
              <a:xfrm>
                <a:off x="4883240"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89" name="任意多边形: 形状 1388"/>
              <p:cNvSpPr/>
              <p:nvPr>
                <p:custDataLst>
                  <p:tags r:id="rId814"/>
                </p:custDataLst>
              </p:nvPr>
            </p:nvSpPr>
            <p:spPr>
              <a:xfrm>
                <a:off x="4883240"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90" name="任意多边形: 形状 1389"/>
              <p:cNvSpPr/>
              <p:nvPr>
                <p:custDataLst>
                  <p:tags r:id="rId815"/>
                </p:custDataLst>
              </p:nvPr>
            </p:nvSpPr>
            <p:spPr>
              <a:xfrm>
                <a:off x="4883240"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91" name="任意多边形: 形状 1390"/>
              <p:cNvSpPr/>
              <p:nvPr>
                <p:custDataLst>
                  <p:tags r:id="rId816"/>
                </p:custDataLst>
              </p:nvPr>
            </p:nvSpPr>
            <p:spPr>
              <a:xfrm>
                <a:off x="4883240"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92" name="任意多边形: 形状 1391"/>
              <p:cNvSpPr/>
              <p:nvPr>
                <p:custDataLst>
                  <p:tags r:id="rId817"/>
                </p:custDataLst>
              </p:nvPr>
            </p:nvSpPr>
            <p:spPr>
              <a:xfrm>
                <a:off x="4883240"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93" name="任意多边形: 形状 1392"/>
              <p:cNvSpPr/>
              <p:nvPr>
                <p:custDataLst>
                  <p:tags r:id="rId818"/>
                </p:custDataLst>
              </p:nvPr>
            </p:nvSpPr>
            <p:spPr>
              <a:xfrm>
                <a:off x="4883240"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94" name="任意多边形: 形状 1393"/>
              <p:cNvSpPr/>
              <p:nvPr>
                <p:custDataLst>
                  <p:tags r:id="rId819"/>
                </p:custDataLst>
              </p:nvPr>
            </p:nvSpPr>
            <p:spPr>
              <a:xfrm>
                <a:off x="4883240"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95" name="任意多边形: 形状 1394"/>
              <p:cNvSpPr/>
              <p:nvPr>
                <p:custDataLst>
                  <p:tags r:id="rId820"/>
                </p:custDataLst>
              </p:nvPr>
            </p:nvSpPr>
            <p:spPr>
              <a:xfrm>
                <a:off x="4883240"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96" name="任意多边形: 形状 1395"/>
              <p:cNvSpPr/>
              <p:nvPr>
                <p:custDataLst>
                  <p:tags r:id="rId821"/>
                </p:custDataLst>
              </p:nvPr>
            </p:nvSpPr>
            <p:spPr>
              <a:xfrm>
                <a:off x="4883240"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97" name="任意多边形: 形状 1396"/>
              <p:cNvSpPr/>
              <p:nvPr>
                <p:custDataLst>
                  <p:tags r:id="rId822"/>
                </p:custDataLst>
              </p:nvPr>
            </p:nvSpPr>
            <p:spPr>
              <a:xfrm>
                <a:off x="4883240"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98" name="任意多边形: 形状 1397"/>
              <p:cNvSpPr/>
              <p:nvPr>
                <p:custDataLst>
                  <p:tags r:id="rId823"/>
                </p:custDataLst>
              </p:nvPr>
            </p:nvSpPr>
            <p:spPr>
              <a:xfrm>
                <a:off x="4883240"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399" name="任意多边形: 形状 1398"/>
              <p:cNvSpPr/>
              <p:nvPr>
                <p:custDataLst>
                  <p:tags r:id="rId824"/>
                </p:custDataLst>
              </p:nvPr>
            </p:nvSpPr>
            <p:spPr>
              <a:xfrm>
                <a:off x="4883240"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00" name="任意多边形: 形状 1399"/>
              <p:cNvSpPr/>
              <p:nvPr>
                <p:custDataLst>
                  <p:tags r:id="rId825"/>
                </p:custDataLst>
              </p:nvPr>
            </p:nvSpPr>
            <p:spPr>
              <a:xfrm>
                <a:off x="4883240"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01" name="任意多边形: 形状 1400"/>
              <p:cNvSpPr/>
              <p:nvPr>
                <p:custDataLst>
                  <p:tags r:id="rId826"/>
                </p:custDataLst>
              </p:nvPr>
            </p:nvSpPr>
            <p:spPr>
              <a:xfrm>
                <a:off x="4883240"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02" name="任意多边形: 形状 1401"/>
              <p:cNvSpPr/>
              <p:nvPr>
                <p:custDataLst>
                  <p:tags r:id="rId827"/>
                </p:custDataLst>
              </p:nvPr>
            </p:nvSpPr>
            <p:spPr>
              <a:xfrm>
                <a:off x="4883240"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03" name="任意多边形: 形状 1402"/>
              <p:cNvSpPr/>
              <p:nvPr>
                <p:custDataLst>
                  <p:tags r:id="rId828"/>
                </p:custDataLst>
              </p:nvPr>
            </p:nvSpPr>
            <p:spPr>
              <a:xfrm>
                <a:off x="4883240"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04" name="任意多边形: 形状 1403"/>
              <p:cNvSpPr/>
              <p:nvPr>
                <p:custDataLst>
                  <p:tags r:id="rId829"/>
                </p:custDataLst>
              </p:nvPr>
            </p:nvSpPr>
            <p:spPr>
              <a:xfrm>
                <a:off x="4883240"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05" name="任意多边形: 形状 1404"/>
              <p:cNvSpPr/>
              <p:nvPr>
                <p:custDataLst>
                  <p:tags r:id="rId830"/>
                </p:custDataLst>
              </p:nvPr>
            </p:nvSpPr>
            <p:spPr>
              <a:xfrm>
                <a:off x="4799197"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06" name="任意多边形: 形状 1405"/>
              <p:cNvSpPr/>
              <p:nvPr>
                <p:custDataLst>
                  <p:tags r:id="rId831"/>
                </p:custDataLst>
              </p:nvPr>
            </p:nvSpPr>
            <p:spPr>
              <a:xfrm>
                <a:off x="4799197"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07" name="任意多边形: 形状 1406"/>
              <p:cNvSpPr/>
              <p:nvPr>
                <p:custDataLst>
                  <p:tags r:id="rId832"/>
                </p:custDataLst>
              </p:nvPr>
            </p:nvSpPr>
            <p:spPr>
              <a:xfrm>
                <a:off x="4799197"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08" name="任意多边形: 形状 1407"/>
              <p:cNvSpPr/>
              <p:nvPr>
                <p:custDataLst>
                  <p:tags r:id="rId833"/>
                </p:custDataLst>
              </p:nvPr>
            </p:nvSpPr>
            <p:spPr>
              <a:xfrm>
                <a:off x="4799197"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09" name="任意多边形: 形状 1408"/>
              <p:cNvSpPr/>
              <p:nvPr>
                <p:custDataLst>
                  <p:tags r:id="rId834"/>
                </p:custDataLst>
              </p:nvPr>
            </p:nvSpPr>
            <p:spPr>
              <a:xfrm>
                <a:off x="4799197"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10" name="任意多边形: 形状 1409"/>
              <p:cNvSpPr/>
              <p:nvPr>
                <p:custDataLst>
                  <p:tags r:id="rId835"/>
                </p:custDataLst>
              </p:nvPr>
            </p:nvSpPr>
            <p:spPr>
              <a:xfrm>
                <a:off x="4799197"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11" name="任意多边形: 形状 1410"/>
              <p:cNvSpPr/>
              <p:nvPr>
                <p:custDataLst>
                  <p:tags r:id="rId836"/>
                </p:custDataLst>
              </p:nvPr>
            </p:nvSpPr>
            <p:spPr>
              <a:xfrm>
                <a:off x="4799197"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12" name="任意多边形: 形状 1411"/>
              <p:cNvSpPr/>
              <p:nvPr>
                <p:custDataLst>
                  <p:tags r:id="rId837"/>
                </p:custDataLst>
              </p:nvPr>
            </p:nvSpPr>
            <p:spPr>
              <a:xfrm>
                <a:off x="4799197"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13" name="任意多边形: 形状 1412"/>
              <p:cNvSpPr/>
              <p:nvPr>
                <p:custDataLst>
                  <p:tags r:id="rId838"/>
                </p:custDataLst>
              </p:nvPr>
            </p:nvSpPr>
            <p:spPr>
              <a:xfrm>
                <a:off x="4799197"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14" name="任意多边形: 形状 1413"/>
              <p:cNvSpPr/>
              <p:nvPr>
                <p:custDataLst>
                  <p:tags r:id="rId839"/>
                </p:custDataLst>
              </p:nvPr>
            </p:nvSpPr>
            <p:spPr>
              <a:xfrm>
                <a:off x="4799197"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15" name="任意多边形: 形状 1414"/>
              <p:cNvSpPr/>
              <p:nvPr>
                <p:custDataLst>
                  <p:tags r:id="rId840"/>
                </p:custDataLst>
              </p:nvPr>
            </p:nvSpPr>
            <p:spPr>
              <a:xfrm>
                <a:off x="4799197"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16" name="任意多边形: 形状 1415"/>
              <p:cNvSpPr/>
              <p:nvPr>
                <p:custDataLst>
                  <p:tags r:id="rId841"/>
                </p:custDataLst>
              </p:nvPr>
            </p:nvSpPr>
            <p:spPr>
              <a:xfrm>
                <a:off x="4799197"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17" name="任意多边形: 形状 1416"/>
              <p:cNvSpPr/>
              <p:nvPr>
                <p:custDataLst>
                  <p:tags r:id="rId842"/>
                </p:custDataLst>
              </p:nvPr>
            </p:nvSpPr>
            <p:spPr>
              <a:xfrm>
                <a:off x="4799197"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18" name="任意多边形: 形状 1417"/>
              <p:cNvSpPr/>
              <p:nvPr>
                <p:custDataLst>
                  <p:tags r:id="rId843"/>
                </p:custDataLst>
              </p:nvPr>
            </p:nvSpPr>
            <p:spPr>
              <a:xfrm>
                <a:off x="4799197"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19" name="任意多边形: 形状 1418"/>
              <p:cNvSpPr/>
              <p:nvPr>
                <p:custDataLst>
                  <p:tags r:id="rId844"/>
                </p:custDataLst>
              </p:nvPr>
            </p:nvSpPr>
            <p:spPr>
              <a:xfrm>
                <a:off x="4799197"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20" name="任意多边形: 形状 1419"/>
              <p:cNvSpPr/>
              <p:nvPr>
                <p:custDataLst>
                  <p:tags r:id="rId845"/>
                </p:custDataLst>
              </p:nvPr>
            </p:nvSpPr>
            <p:spPr>
              <a:xfrm>
                <a:off x="4799197"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21" name="任意多边形: 形状 1420"/>
              <p:cNvSpPr/>
              <p:nvPr>
                <p:custDataLst>
                  <p:tags r:id="rId846"/>
                </p:custDataLst>
              </p:nvPr>
            </p:nvSpPr>
            <p:spPr>
              <a:xfrm>
                <a:off x="4799197"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22" name="任意多边形: 形状 1421"/>
              <p:cNvSpPr/>
              <p:nvPr>
                <p:custDataLst>
                  <p:tags r:id="rId847"/>
                </p:custDataLst>
              </p:nvPr>
            </p:nvSpPr>
            <p:spPr>
              <a:xfrm>
                <a:off x="4799197"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23" name="任意多边形: 形状 1422"/>
              <p:cNvSpPr/>
              <p:nvPr>
                <p:custDataLst>
                  <p:tags r:id="rId848"/>
                </p:custDataLst>
              </p:nvPr>
            </p:nvSpPr>
            <p:spPr>
              <a:xfrm>
                <a:off x="4799197"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24" name="任意多边形: 形状 1423"/>
              <p:cNvSpPr/>
              <p:nvPr>
                <p:custDataLst>
                  <p:tags r:id="rId849"/>
                </p:custDataLst>
              </p:nvPr>
            </p:nvSpPr>
            <p:spPr>
              <a:xfrm>
                <a:off x="4799197"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25" name="任意多边形: 形状 1424"/>
              <p:cNvSpPr/>
              <p:nvPr>
                <p:custDataLst>
                  <p:tags r:id="rId850"/>
                </p:custDataLst>
              </p:nvPr>
            </p:nvSpPr>
            <p:spPr>
              <a:xfrm>
                <a:off x="4799197"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26" name="任意多边形: 形状 1425"/>
              <p:cNvSpPr/>
              <p:nvPr>
                <p:custDataLst>
                  <p:tags r:id="rId851"/>
                </p:custDataLst>
              </p:nvPr>
            </p:nvSpPr>
            <p:spPr>
              <a:xfrm>
                <a:off x="4799197"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27" name="任意多边形: 形状 1426"/>
              <p:cNvSpPr/>
              <p:nvPr>
                <p:custDataLst>
                  <p:tags r:id="rId852"/>
                </p:custDataLst>
              </p:nvPr>
            </p:nvSpPr>
            <p:spPr>
              <a:xfrm>
                <a:off x="4799197"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28" name="任意多边形: 形状 1427"/>
              <p:cNvSpPr/>
              <p:nvPr>
                <p:custDataLst>
                  <p:tags r:id="rId853"/>
                </p:custDataLst>
              </p:nvPr>
            </p:nvSpPr>
            <p:spPr>
              <a:xfrm>
                <a:off x="4714249"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29" name="任意多边形: 形状 1428"/>
              <p:cNvSpPr/>
              <p:nvPr>
                <p:custDataLst>
                  <p:tags r:id="rId854"/>
                </p:custDataLst>
              </p:nvPr>
            </p:nvSpPr>
            <p:spPr>
              <a:xfrm>
                <a:off x="4714249"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30" name="任意多边形: 形状 1429"/>
              <p:cNvSpPr/>
              <p:nvPr>
                <p:custDataLst>
                  <p:tags r:id="rId855"/>
                </p:custDataLst>
              </p:nvPr>
            </p:nvSpPr>
            <p:spPr>
              <a:xfrm>
                <a:off x="4714249"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31" name="任意多边形: 形状 1430"/>
              <p:cNvSpPr/>
              <p:nvPr>
                <p:custDataLst>
                  <p:tags r:id="rId856"/>
                </p:custDataLst>
              </p:nvPr>
            </p:nvSpPr>
            <p:spPr>
              <a:xfrm>
                <a:off x="4714249"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32" name="任意多边形: 形状 1431"/>
              <p:cNvSpPr/>
              <p:nvPr>
                <p:custDataLst>
                  <p:tags r:id="rId857"/>
                </p:custDataLst>
              </p:nvPr>
            </p:nvSpPr>
            <p:spPr>
              <a:xfrm>
                <a:off x="4714249"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33" name="任意多边形: 形状 1432"/>
              <p:cNvSpPr/>
              <p:nvPr>
                <p:custDataLst>
                  <p:tags r:id="rId858"/>
                </p:custDataLst>
              </p:nvPr>
            </p:nvSpPr>
            <p:spPr>
              <a:xfrm>
                <a:off x="4714249"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34" name="任意多边形: 形状 1433"/>
              <p:cNvSpPr/>
              <p:nvPr>
                <p:custDataLst>
                  <p:tags r:id="rId859"/>
                </p:custDataLst>
              </p:nvPr>
            </p:nvSpPr>
            <p:spPr>
              <a:xfrm>
                <a:off x="4714249"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35" name="任意多边形: 形状 1434"/>
              <p:cNvSpPr/>
              <p:nvPr>
                <p:custDataLst>
                  <p:tags r:id="rId860"/>
                </p:custDataLst>
              </p:nvPr>
            </p:nvSpPr>
            <p:spPr>
              <a:xfrm>
                <a:off x="4714249"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36" name="任意多边形: 形状 1435"/>
              <p:cNvSpPr/>
              <p:nvPr>
                <p:custDataLst>
                  <p:tags r:id="rId861"/>
                </p:custDataLst>
              </p:nvPr>
            </p:nvSpPr>
            <p:spPr>
              <a:xfrm>
                <a:off x="4714249"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37" name="任意多边形: 形状 1436"/>
              <p:cNvSpPr/>
              <p:nvPr>
                <p:custDataLst>
                  <p:tags r:id="rId862"/>
                </p:custDataLst>
              </p:nvPr>
            </p:nvSpPr>
            <p:spPr>
              <a:xfrm>
                <a:off x="4714249"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38" name="任意多边形: 形状 1437"/>
              <p:cNvSpPr/>
              <p:nvPr>
                <p:custDataLst>
                  <p:tags r:id="rId863"/>
                </p:custDataLst>
              </p:nvPr>
            </p:nvSpPr>
            <p:spPr>
              <a:xfrm>
                <a:off x="4714249"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39" name="任意多边形: 形状 1438"/>
              <p:cNvSpPr/>
              <p:nvPr>
                <p:custDataLst>
                  <p:tags r:id="rId864"/>
                </p:custDataLst>
              </p:nvPr>
            </p:nvSpPr>
            <p:spPr>
              <a:xfrm>
                <a:off x="4714249"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40" name="任意多边形: 形状 1439"/>
              <p:cNvSpPr/>
              <p:nvPr>
                <p:custDataLst>
                  <p:tags r:id="rId865"/>
                </p:custDataLst>
              </p:nvPr>
            </p:nvSpPr>
            <p:spPr>
              <a:xfrm>
                <a:off x="4714249"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41" name="任意多边形: 形状 1440"/>
              <p:cNvSpPr/>
              <p:nvPr>
                <p:custDataLst>
                  <p:tags r:id="rId866"/>
                </p:custDataLst>
              </p:nvPr>
            </p:nvSpPr>
            <p:spPr>
              <a:xfrm>
                <a:off x="4714249"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42" name="任意多边形: 形状 1441"/>
              <p:cNvSpPr/>
              <p:nvPr>
                <p:custDataLst>
                  <p:tags r:id="rId867"/>
                </p:custDataLst>
              </p:nvPr>
            </p:nvSpPr>
            <p:spPr>
              <a:xfrm>
                <a:off x="4714249"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43" name="任意多边形: 形状 1442"/>
              <p:cNvSpPr/>
              <p:nvPr>
                <p:custDataLst>
                  <p:tags r:id="rId868"/>
                </p:custDataLst>
              </p:nvPr>
            </p:nvSpPr>
            <p:spPr>
              <a:xfrm>
                <a:off x="4714249"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44" name="任意多边形: 形状 1443"/>
              <p:cNvSpPr/>
              <p:nvPr>
                <p:custDataLst>
                  <p:tags r:id="rId869"/>
                </p:custDataLst>
              </p:nvPr>
            </p:nvSpPr>
            <p:spPr>
              <a:xfrm>
                <a:off x="4714249"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45" name="任意多边形: 形状 1444"/>
              <p:cNvSpPr/>
              <p:nvPr>
                <p:custDataLst>
                  <p:tags r:id="rId870"/>
                </p:custDataLst>
              </p:nvPr>
            </p:nvSpPr>
            <p:spPr>
              <a:xfrm>
                <a:off x="4714249"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46" name="任意多边形: 形状 1445"/>
              <p:cNvSpPr/>
              <p:nvPr>
                <p:custDataLst>
                  <p:tags r:id="rId871"/>
                </p:custDataLst>
              </p:nvPr>
            </p:nvSpPr>
            <p:spPr>
              <a:xfrm>
                <a:off x="4714249"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47" name="任意多边形: 形状 1446"/>
              <p:cNvSpPr/>
              <p:nvPr>
                <p:custDataLst>
                  <p:tags r:id="rId872"/>
                </p:custDataLst>
              </p:nvPr>
            </p:nvSpPr>
            <p:spPr>
              <a:xfrm>
                <a:off x="4714249"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48" name="任意多边形: 形状 1447"/>
              <p:cNvSpPr/>
              <p:nvPr>
                <p:custDataLst>
                  <p:tags r:id="rId873"/>
                </p:custDataLst>
              </p:nvPr>
            </p:nvSpPr>
            <p:spPr>
              <a:xfrm>
                <a:off x="4714249"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49" name="任意多边形: 形状 1448"/>
              <p:cNvSpPr/>
              <p:nvPr>
                <p:custDataLst>
                  <p:tags r:id="rId874"/>
                </p:custDataLst>
              </p:nvPr>
            </p:nvSpPr>
            <p:spPr>
              <a:xfrm>
                <a:off x="4714249"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50" name="任意多边形: 形状 1449"/>
              <p:cNvSpPr/>
              <p:nvPr>
                <p:custDataLst>
                  <p:tags r:id="rId875"/>
                </p:custDataLst>
              </p:nvPr>
            </p:nvSpPr>
            <p:spPr>
              <a:xfrm>
                <a:off x="4714249"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51" name="任意多边形: 形状 1450"/>
              <p:cNvSpPr/>
              <p:nvPr>
                <p:custDataLst>
                  <p:tags r:id="rId876"/>
                </p:custDataLst>
              </p:nvPr>
            </p:nvSpPr>
            <p:spPr>
              <a:xfrm>
                <a:off x="4630206"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52" name="任意多边形: 形状 1451"/>
              <p:cNvSpPr/>
              <p:nvPr>
                <p:custDataLst>
                  <p:tags r:id="rId877"/>
                </p:custDataLst>
              </p:nvPr>
            </p:nvSpPr>
            <p:spPr>
              <a:xfrm>
                <a:off x="4630206"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53" name="任意多边形: 形状 1452"/>
              <p:cNvSpPr/>
              <p:nvPr>
                <p:custDataLst>
                  <p:tags r:id="rId878"/>
                </p:custDataLst>
              </p:nvPr>
            </p:nvSpPr>
            <p:spPr>
              <a:xfrm>
                <a:off x="4630206"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54" name="任意多边形: 形状 1453"/>
              <p:cNvSpPr/>
              <p:nvPr>
                <p:custDataLst>
                  <p:tags r:id="rId879"/>
                </p:custDataLst>
              </p:nvPr>
            </p:nvSpPr>
            <p:spPr>
              <a:xfrm>
                <a:off x="4630206"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55" name="任意多边形: 形状 1454"/>
              <p:cNvSpPr/>
              <p:nvPr>
                <p:custDataLst>
                  <p:tags r:id="rId880"/>
                </p:custDataLst>
              </p:nvPr>
            </p:nvSpPr>
            <p:spPr>
              <a:xfrm>
                <a:off x="4630206"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56" name="任意多边形: 形状 1455"/>
              <p:cNvSpPr/>
              <p:nvPr>
                <p:custDataLst>
                  <p:tags r:id="rId881"/>
                </p:custDataLst>
              </p:nvPr>
            </p:nvSpPr>
            <p:spPr>
              <a:xfrm>
                <a:off x="4630206"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57" name="任意多边形: 形状 1456"/>
              <p:cNvSpPr/>
              <p:nvPr>
                <p:custDataLst>
                  <p:tags r:id="rId882"/>
                </p:custDataLst>
              </p:nvPr>
            </p:nvSpPr>
            <p:spPr>
              <a:xfrm>
                <a:off x="4630206"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58" name="任意多边形: 形状 1457"/>
              <p:cNvSpPr/>
              <p:nvPr>
                <p:custDataLst>
                  <p:tags r:id="rId883"/>
                </p:custDataLst>
              </p:nvPr>
            </p:nvSpPr>
            <p:spPr>
              <a:xfrm>
                <a:off x="4630206"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59" name="任意多边形: 形状 1458"/>
              <p:cNvSpPr/>
              <p:nvPr>
                <p:custDataLst>
                  <p:tags r:id="rId884"/>
                </p:custDataLst>
              </p:nvPr>
            </p:nvSpPr>
            <p:spPr>
              <a:xfrm>
                <a:off x="4630206"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60" name="任意多边形: 形状 1459"/>
              <p:cNvSpPr/>
              <p:nvPr>
                <p:custDataLst>
                  <p:tags r:id="rId885"/>
                </p:custDataLst>
              </p:nvPr>
            </p:nvSpPr>
            <p:spPr>
              <a:xfrm>
                <a:off x="4630206"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61" name="任意多边形: 形状 1460"/>
              <p:cNvSpPr/>
              <p:nvPr>
                <p:custDataLst>
                  <p:tags r:id="rId886"/>
                </p:custDataLst>
              </p:nvPr>
            </p:nvSpPr>
            <p:spPr>
              <a:xfrm>
                <a:off x="4630206"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62" name="任意多边形: 形状 1461"/>
              <p:cNvSpPr/>
              <p:nvPr>
                <p:custDataLst>
                  <p:tags r:id="rId887"/>
                </p:custDataLst>
              </p:nvPr>
            </p:nvSpPr>
            <p:spPr>
              <a:xfrm>
                <a:off x="4630206"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63" name="任意多边形: 形状 1462"/>
              <p:cNvSpPr/>
              <p:nvPr>
                <p:custDataLst>
                  <p:tags r:id="rId888"/>
                </p:custDataLst>
              </p:nvPr>
            </p:nvSpPr>
            <p:spPr>
              <a:xfrm>
                <a:off x="4630206"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64" name="任意多边形: 形状 1463"/>
              <p:cNvSpPr/>
              <p:nvPr>
                <p:custDataLst>
                  <p:tags r:id="rId889"/>
                </p:custDataLst>
              </p:nvPr>
            </p:nvSpPr>
            <p:spPr>
              <a:xfrm>
                <a:off x="4630206"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65" name="任意多边形: 形状 1464"/>
              <p:cNvSpPr/>
              <p:nvPr>
                <p:custDataLst>
                  <p:tags r:id="rId890"/>
                </p:custDataLst>
              </p:nvPr>
            </p:nvSpPr>
            <p:spPr>
              <a:xfrm>
                <a:off x="4630206"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66" name="任意多边形: 形状 1465"/>
              <p:cNvSpPr/>
              <p:nvPr>
                <p:custDataLst>
                  <p:tags r:id="rId891"/>
                </p:custDataLst>
              </p:nvPr>
            </p:nvSpPr>
            <p:spPr>
              <a:xfrm>
                <a:off x="4630206"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67" name="任意多边形: 形状 1466"/>
              <p:cNvSpPr/>
              <p:nvPr>
                <p:custDataLst>
                  <p:tags r:id="rId892"/>
                </p:custDataLst>
              </p:nvPr>
            </p:nvSpPr>
            <p:spPr>
              <a:xfrm>
                <a:off x="4630206"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68" name="任意多边形: 形状 1467"/>
              <p:cNvSpPr/>
              <p:nvPr>
                <p:custDataLst>
                  <p:tags r:id="rId893"/>
                </p:custDataLst>
              </p:nvPr>
            </p:nvSpPr>
            <p:spPr>
              <a:xfrm>
                <a:off x="4630206"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69" name="任意多边形: 形状 1468"/>
              <p:cNvSpPr/>
              <p:nvPr>
                <p:custDataLst>
                  <p:tags r:id="rId894"/>
                </p:custDataLst>
              </p:nvPr>
            </p:nvSpPr>
            <p:spPr>
              <a:xfrm>
                <a:off x="4630206"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70" name="任意多边形: 形状 1469"/>
              <p:cNvSpPr/>
              <p:nvPr>
                <p:custDataLst>
                  <p:tags r:id="rId895"/>
                </p:custDataLst>
              </p:nvPr>
            </p:nvSpPr>
            <p:spPr>
              <a:xfrm>
                <a:off x="4630206"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71" name="任意多边形: 形状 1470"/>
              <p:cNvSpPr/>
              <p:nvPr>
                <p:custDataLst>
                  <p:tags r:id="rId896"/>
                </p:custDataLst>
              </p:nvPr>
            </p:nvSpPr>
            <p:spPr>
              <a:xfrm>
                <a:off x="4630206"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72" name="任意多边形: 形状 1471"/>
              <p:cNvSpPr/>
              <p:nvPr>
                <p:custDataLst>
                  <p:tags r:id="rId897"/>
                </p:custDataLst>
              </p:nvPr>
            </p:nvSpPr>
            <p:spPr>
              <a:xfrm>
                <a:off x="4630206"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73" name="任意多边形: 形状 1472"/>
              <p:cNvSpPr/>
              <p:nvPr>
                <p:custDataLst>
                  <p:tags r:id="rId898"/>
                </p:custDataLst>
              </p:nvPr>
            </p:nvSpPr>
            <p:spPr>
              <a:xfrm>
                <a:off x="4630206"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74" name="任意多边形: 形状 1473"/>
              <p:cNvSpPr/>
              <p:nvPr>
                <p:custDataLst>
                  <p:tags r:id="rId899"/>
                </p:custDataLst>
              </p:nvPr>
            </p:nvSpPr>
            <p:spPr>
              <a:xfrm>
                <a:off x="4545258"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75" name="任意多边形: 形状 1474"/>
              <p:cNvSpPr/>
              <p:nvPr>
                <p:custDataLst>
                  <p:tags r:id="rId900"/>
                </p:custDataLst>
              </p:nvPr>
            </p:nvSpPr>
            <p:spPr>
              <a:xfrm>
                <a:off x="4545258"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76" name="任意多边形: 形状 1475"/>
              <p:cNvSpPr/>
              <p:nvPr>
                <p:custDataLst>
                  <p:tags r:id="rId901"/>
                </p:custDataLst>
              </p:nvPr>
            </p:nvSpPr>
            <p:spPr>
              <a:xfrm>
                <a:off x="4545258"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77" name="任意多边形: 形状 1476"/>
              <p:cNvSpPr/>
              <p:nvPr>
                <p:custDataLst>
                  <p:tags r:id="rId902"/>
                </p:custDataLst>
              </p:nvPr>
            </p:nvSpPr>
            <p:spPr>
              <a:xfrm>
                <a:off x="4545258"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78" name="任意多边形: 形状 1477"/>
              <p:cNvSpPr/>
              <p:nvPr>
                <p:custDataLst>
                  <p:tags r:id="rId903"/>
                </p:custDataLst>
              </p:nvPr>
            </p:nvSpPr>
            <p:spPr>
              <a:xfrm>
                <a:off x="4545258"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79" name="任意多边形: 形状 1478"/>
              <p:cNvSpPr/>
              <p:nvPr>
                <p:custDataLst>
                  <p:tags r:id="rId904"/>
                </p:custDataLst>
              </p:nvPr>
            </p:nvSpPr>
            <p:spPr>
              <a:xfrm>
                <a:off x="4545258"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80" name="任意多边形: 形状 1479"/>
              <p:cNvSpPr/>
              <p:nvPr>
                <p:custDataLst>
                  <p:tags r:id="rId905"/>
                </p:custDataLst>
              </p:nvPr>
            </p:nvSpPr>
            <p:spPr>
              <a:xfrm>
                <a:off x="4545258"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81" name="任意多边形: 形状 1480"/>
              <p:cNvSpPr/>
              <p:nvPr>
                <p:custDataLst>
                  <p:tags r:id="rId906"/>
                </p:custDataLst>
              </p:nvPr>
            </p:nvSpPr>
            <p:spPr>
              <a:xfrm>
                <a:off x="4545258"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82" name="任意多边形: 形状 1481"/>
              <p:cNvSpPr/>
              <p:nvPr>
                <p:custDataLst>
                  <p:tags r:id="rId907"/>
                </p:custDataLst>
              </p:nvPr>
            </p:nvSpPr>
            <p:spPr>
              <a:xfrm>
                <a:off x="4545258"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83" name="任意多边形: 形状 1482"/>
              <p:cNvSpPr/>
              <p:nvPr>
                <p:custDataLst>
                  <p:tags r:id="rId908"/>
                </p:custDataLst>
              </p:nvPr>
            </p:nvSpPr>
            <p:spPr>
              <a:xfrm>
                <a:off x="4545258"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84" name="任意多边形: 形状 1483"/>
              <p:cNvSpPr/>
              <p:nvPr>
                <p:custDataLst>
                  <p:tags r:id="rId909"/>
                </p:custDataLst>
              </p:nvPr>
            </p:nvSpPr>
            <p:spPr>
              <a:xfrm>
                <a:off x="4545258"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85" name="任意多边形: 形状 1484"/>
              <p:cNvSpPr/>
              <p:nvPr>
                <p:custDataLst>
                  <p:tags r:id="rId910"/>
                </p:custDataLst>
              </p:nvPr>
            </p:nvSpPr>
            <p:spPr>
              <a:xfrm>
                <a:off x="4545258"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86" name="任意多边形: 形状 1485"/>
              <p:cNvSpPr/>
              <p:nvPr>
                <p:custDataLst>
                  <p:tags r:id="rId911"/>
                </p:custDataLst>
              </p:nvPr>
            </p:nvSpPr>
            <p:spPr>
              <a:xfrm>
                <a:off x="4545258"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87" name="任意多边形: 形状 1486"/>
              <p:cNvSpPr/>
              <p:nvPr>
                <p:custDataLst>
                  <p:tags r:id="rId912"/>
                </p:custDataLst>
              </p:nvPr>
            </p:nvSpPr>
            <p:spPr>
              <a:xfrm>
                <a:off x="4545258"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88" name="任意多边形: 形状 1487"/>
              <p:cNvSpPr/>
              <p:nvPr>
                <p:custDataLst>
                  <p:tags r:id="rId913"/>
                </p:custDataLst>
              </p:nvPr>
            </p:nvSpPr>
            <p:spPr>
              <a:xfrm>
                <a:off x="4545258"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89" name="任意多边形: 形状 1488"/>
              <p:cNvSpPr/>
              <p:nvPr>
                <p:custDataLst>
                  <p:tags r:id="rId914"/>
                </p:custDataLst>
              </p:nvPr>
            </p:nvSpPr>
            <p:spPr>
              <a:xfrm>
                <a:off x="4545258"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90" name="任意多边形: 形状 1489"/>
              <p:cNvSpPr/>
              <p:nvPr>
                <p:custDataLst>
                  <p:tags r:id="rId915"/>
                </p:custDataLst>
              </p:nvPr>
            </p:nvSpPr>
            <p:spPr>
              <a:xfrm>
                <a:off x="4545258"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91" name="任意多边形: 形状 1490"/>
              <p:cNvSpPr/>
              <p:nvPr>
                <p:custDataLst>
                  <p:tags r:id="rId916"/>
                </p:custDataLst>
              </p:nvPr>
            </p:nvSpPr>
            <p:spPr>
              <a:xfrm>
                <a:off x="4545258"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92" name="任意多边形: 形状 1491"/>
              <p:cNvSpPr/>
              <p:nvPr>
                <p:custDataLst>
                  <p:tags r:id="rId917"/>
                </p:custDataLst>
              </p:nvPr>
            </p:nvSpPr>
            <p:spPr>
              <a:xfrm>
                <a:off x="4545258"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93" name="任意多边形: 形状 1492"/>
              <p:cNvSpPr/>
              <p:nvPr>
                <p:custDataLst>
                  <p:tags r:id="rId918"/>
                </p:custDataLst>
              </p:nvPr>
            </p:nvSpPr>
            <p:spPr>
              <a:xfrm>
                <a:off x="4545258"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94" name="任意多边形: 形状 1493"/>
              <p:cNvSpPr/>
              <p:nvPr>
                <p:custDataLst>
                  <p:tags r:id="rId919"/>
                </p:custDataLst>
              </p:nvPr>
            </p:nvSpPr>
            <p:spPr>
              <a:xfrm>
                <a:off x="4545258"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95" name="任意多边形: 形状 1494"/>
              <p:cNvSpPr/>
              <p:nvPr>
                <p:custDataLst>
                  <p:tags r:id="rId920"/>
                </p:custDataLst>
              </p:nvPr>
            </p:nvSpPr>
            <p:spPr>
              <a:xfrm>
                <a:off x="4545258"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96" name="任意多边形: 形状 1495"/>
              <p:cNvSpPr/>
              <p:nvPr>
                <p:custDataLst>
                  <p:tags r:id="rId921"/>
                </p:custDataLst>
              </p:nvPr>
            </p:nvSpPr>
            <p:spPr>
              <a:xfrm>
                <a:off x="4545258"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97" name="任意多边形: 形状 1496"/>
              <p:cNvSpPr/>
              <p:nvPr>
                <p:custDataLst>
                  <p:tags r:id="rId922"/>
                </p:custDataLst>
              </p:nvPr>
            </p:nvSpPr>
            <p:spPr>
              <a:xfrm>
                <a:off x="4461215"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98" name="任意多边形: 形状 1497"/>
              <p:cNvSpPr/>
              <p:nvPr>
                <p:custDataLst>
                  <p:tags r:id="rId923"/>
                </p:custDataLst>
              </p:nvPr>
            </p:nvSpPr>
            <p:spPr>
              <a:xfrm>
                <a:off x="4461215"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499" name="任意多边形: 形状 1498"/>
              <p:cNvSpPr/>
              <p:nvPr>
                <p:custDataLst>
                  <p:tags r:id="rId924"/>
                </p:custDataLst>
              </p:nvPr>
            </p:nvSpPr>
            <p:spPr>
              <a:xfrm>
                <a:off x="4461215"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00" name="任意多边形: 形状 1499"/>
              <p:cNvSpPr/>
              <p:nvPr>
                <p:custDataLst>
                  <p:tags r:id="rId925"/>
                </p:custDataLst>
              </p:nvPr>
            </p:nvSpPr>
            <p:spPr>
              <a:xfrm>
                <a:off x="4461215"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01" name="任意多边形: 形状 1500"/>
              <p:cNvSpPr/>
              <p:nvPr>
                <p:custDataLst>
                  <p:tags r:id="rId926"/>
                </p:custDataLst>
              </p:nvPr>
            </p:nvSpPr>
            <p:spPr>
              <a:xfrm>
                <a:off x="4461215"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02" name="任意多边形: 形状 1501"/>
              <p:cNvSpPr/>
              <p:nvPr>
                <p:custDataLst>
                  <p:tags r:id="rId927"/>
                </p:custDataLst>
              </p:nvPr>
            </p:nvSpPr>
            <p:spPr>
              <a:xfrm>
                <a:off x="4461215"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03" name="任意多边形: 形状 1502"/>
              <p:cNvSpPr/>
              <p:nvPr>
                <p:custDataLst>
                  <p:tags r:id="rId928"/>
                </p:custDataLst>
              </p:nvPr>
            </p:nvSpPr>
            <p:spPr>
              <a:xfrm>
                <a:off x="4461215"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04" name="任意多边形: 形状 1503"/>
              <p:cNvSpPr/>
              <p:nvPr>
                <p:custDataLst>
                  <p:tags r:id="rId929"/>
                </p:custDataLst>
              </p:nvPr>
            </p:nvSpPr>
            <p:spPr>
              <a:xfrm>
                <a:off x="4461215"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05" name="任意多边形: 形状 1504"/>
              <p:cNvSpPr/>
              <p:nvPr>
                <p:custDataLst>
                  <p:tags r:id="rId930"/>
                </p:custDataLst>
              </p:nvPr>
            </p:nvSpPr>
            <p:spPr>
              <a:xfrm>
                <a:off x="4461215"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06" name="任意多边形: 形状 1505"/>
              <p:cNvSpPr/>
              <p:nvPr>
                <p:custDataLst>
                  <p:tags r:id="rId931"/>
                </p:custDataLst>
              </p:nvPr>
            </p:nvSpPr>
            <p:spPr>
              <a:xfrm>
                <a:off x="4461215"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07" name="任意多边形: 形状 1506"/>
              <p:cNvSpPr/>
              <p:nvPr>
                <p:custDataLst>
                  <p:tags r:id="rId932"/>
                </p:custDataLst>
              </p:nvPr>
            </p:nvSpPr>
            <p:spPr>
              <a:xfrm>
                <a:off x="4461215"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08" name="任意多边形: 形状 1507"/>
              <p:cNvSpPr/>
              <p:nvPr>
                <p:custDataLst>
                  <p:tags r:id="rId933"/>
                </p:custDataLst>
              </p:nvPr>
            </p:nvSpPr>
            <p:spPr>
              <a:xfrm>
                <a:off x="4461215"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09" name="任意多边形: 形状 1508"/>
              <p:cNvSpPr/>
              <p:nvPr>
                <p:custDataLst>
                  <p:tags r:id="rId934"/>
                </p:custDataLst>
              </p:nvPr>
            </p:nvSpPr>
            <p:spPr>
              <a:xfrm>
                <a:off x="4461215"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10" name="任意多边形: 形状 1509"/>
              <p:cNvSpPr/>
              <p:nvPr>
                <p:custDataLst>
                  <p:tags r:id="rId935"/>
                </p:custDataLst>
              </p:nvPr>
            </p:nvSpPr>
            <p:spPr>
              <a:xfrm>
                <a:off x="4461215"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11" name="任意多边形: 形状 1510"/>
              <p:cNvSpPr/>
              <p:nvPr>
                <p:custDataLst>
                  <p:tags r:id="rId936"/>
                </p:custDataLst>
              </p:nvPr>
            </p:nvSpPr>
            <p:spPr>
              <a:xfrm>
                <a:off x="4461215"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12" name="任意多边形: 形状 1511"/>
              <p:cNvSpPr/>
              <p:nvPr>
                <p:custDataLst>
                  <p:tags r:id="rId937"/>
                </p:custDataLst>
              </p:nvPr>
            </p:nvSpPr>
            <p:spPr>
              <a:xfrm>
                <a:off x="4461215"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13" name="任意多边形: 形状 1512"/>
              <p:cNvSpPr/>
              <p:nvPr>
                <p:custDataLst>
                  <p:tags r:id="rId938"/>
                </p:custDataLst>
              </p:nvPr>
            </p:nvSpPr>
            <p:spPr>
              <a:xfrm>
                <a:off x="4461215"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14" name="任意多边形: 形状 1513"/>
              <p:cNvSpPr/>
              <p:nvPr>
                <p:custDataLst>
                  <p:tags r:id="rId939"/>
                </p:custDataLst>
              </p:nvPr>
            </p:nvSpPr>
            <p:spPr>
              <a:xfrm>
                <a:off x="4461215"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15" name="任意多边形: 形状 1514"/>
              <p:cNvSpPr/>
              <p:nvPr>
                <p:custDataLst>
                  <p:tags r:id="rId940"/>
                </p:custDataLst>
              </p:nvPr>
            </p:nvSpPr>
            <p:spPr>
              <a:xfrm>
                <a:off x="4461215"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16" name="任意多边形: 形状 1515"/>
              <p:cNvSpPr/>
              <p:nvPr>
                <p:custDataLst>
                  <p:tags r:id="rId941"/>
                </p:custDataLst>
              </p:nvPr>
            </p:nvSpPr>
            <p:spPr>
              <a:xfrm>
                <a:off x="4461215"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17" name="任意多边形: 形状 1516"/>
              <p:cNvSpPr/>
              <p:nvPr>
                <p:custDataLst>
                  <p:tags r:id="rId942"/>
                </p:custDataLst>
              </p:nvPr>
            </p:nvSpPr>
            <p:spPr>
              <a:xfrm>
                <a:off x="4461215"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18" name="任意多边形: 形状 1517"/>
              <p:cNvSpPr/>
              <p:nvPr>
                <p:custDataLst>
                  <p:tags r:id="rId943"/>
                </p:custDataLst>
              </p:nvPr>
            </p:nvSpPr>
            <p:spPr>
              <a:xfrm>
                <a:off x="4461215"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19" name="任意多边形: 形状 1518"/>
              <p:cNvSpPr/>
              <p:nvPr>
                <p:custDataLst>
                  <p:tags r:id="rId944"/>
                </p:custDataLst>
              </p:nvPr>
            </p:nvSpPr>
            <p:spPr>
              <a:xfrm>
                <a:off x="4461215"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20" name="任意多边形: 形状 1519"/>
              <p:cNvSpPr/>
              <p:nvPr>
                <p:custDataLst>
                  <p:tags r:id="rId945"/>
                </p:custDataLst>
              </p:nvPr>
            </p:nvSpPr>
            <p:spPr>
              <a:xfrm>
                <a:off x="4377171"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21" name="任意多边形: 形状 1520"/>
              <p:cNvSpPr/>
              <p:nvPr>
                <p:custDataLst>
                  <p:tags r:id="rId946"/>
                </p:custDataLst>
              </p:nvPr>
            </p:nvSpPr>
            <p:spPr>
              <a:xfrm>
                <a:off x="4377171"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22" name="任意多边形: 形状 1521"/>
              <p:cNvSpPr/>
              <p:nvPr>
                <p:custDataLst>
                  <p:tags r:id="rId947"/>
                </p:custDataLst>
              </p:nvPr>
            </p:nvSpPr>
            <p:spPr>
              <a:xfrm>
                <a:off x="4377171"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23" name="任意多边形: 形状 1522"/>
              <p:cNvSpPr/>
              <p:nvPr>
                <p:custDataLst>
                  <p:tags r:id="rId948"/>
                </p:custDataLst>
              </p:nvPr>
            </p:nvSpPr>
            <p:spPr>
              <a:xfrm>
                <a:off x="4377171"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24" name="任意多边形: 形状 1523"/>
              <p:cNvSpPr/>
              <p:nvPr>
                <p:custDataLst>
                  <p:tags r:id="rId949"/>
                </p:custDataLst>
              </p:nvPr>
            </p:nvSpPr>
            <p:spPr>
              <a:xfrm>
                <a:off x="4377171"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25" name="任意多边形: 形状 1524"/>
              <p:cNvSpPr/>
              <p:nvPr>
                <p:custDataLst>
                  <p:tags r:id="rId950"/>
                </p:custDataLst>
              </p:nvPr>
            </p:nvSpPr>
            <p:spPr>
              <a:xfrm>
                <a:off x="4377171"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26" name="任意多边形: 形状 1525"/>
              <p:cNvSpPr/>
              <p:nvPr>
                <p:custDataLst>
                  <p:tags r:id="rId951"/>
                </p:custDataLst>
              </p:nvPr>
            </p:nvSpPr>
            <p:spPr>
              <a:xfrm>
                <a:off x="4377171"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27" name="任意多边形: 形状 1526"/>
              <p:cNvSpPr/>
              <p:nvPr>
                <p:custDataLst>
                  <p:tags r:id="rId952"/>
                </p:custDataLst>
              </p:nvPr>
            </p:nvSpPr>
            <p:spPr>
              <a:xfrm>
                <a:off x="4377171"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28" name="任意多边形: 形状 1527"/>
              <p:cNvSpPr/>
              <p:nvPr>
                <p:custDataLst>
                  <p:tags r:id="rId953"/>
                </p:custDataLst>
              </p:nvPr>
            </p:nvSpPr>
            <p:spPr>
              <a:xfrm>
                <a:off x="4377171"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29" name="任意多边形: 形状 1528"/>
              <p:cNvSpPr/>
              <p:nvPr>
                <p:custDataLst>
                  <p:tags r:id="rId954"/>
                </p:custDataLst>
              </p:nvPr>
            </p:nvSpPr>
            <p:spPr>
              <a:xfrm>
                <a:off x="4377171"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30" name="任意多边形: 形状 1529"/>
              <p:cNvSpPr/>
              <p:nvPr>
                <p:custDataLst>
                  <p:tags r:id="rId955"/>
                </p:custDataLst>
              </p:nvPr>
            </p:nvSpPr>
            <p:spPr>
              <a:xfrm>
                <a:off x="4377171"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31" name="任意多边形: 形状 1530"/>
              <p:cNvSpPr/>
              <p:nvPr>
                <p:custDataLst>
                  <p:tags r:id="rId956"/>
                </p:custDataLst>
              </p:nvPr>
            </p:nvSpPr>
            <p:spPr>
              <a:xfrm>
                <a:off x="4377171"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32" name="任意多边形: 形状 1531"/>
              <p:cNvSpPr/>
              <p:nvPr>
                <p:custDataLst>
                  <p:tags r:id="rId957"/>
                </p:custDataLst>
              </p:nvPr>
            </p:nvSpPr>
            <p:spPr>
              <a:xfrm>
                <a:off x="4377171"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33" name="任意多边形: 形状 1532"/>
              <p:cNvSpPr/>
              <p:nvPr>
                <p:custDataLst>
                  <p:tags r:id="rId958"/>
                </p:custDataLst>
              </p:nvPr>
            </p:nvSpPr>
            <p:spPr>
              <a:xfrm>
                <a:off x="4377171"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34" name="任意多边形: 形状 1533"/>
              <p:cNvSpPr/>
              <p:nvPr>
                <p:custDataLst>
                  <p:tags r:id="rId959"/>
                </p:custDataLst>
              </p:nvPr>
            </p:nvSpPr>
            <p:spPr>
              <a:xfrm>
                <a:off x="4377171"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35" name="任意多边形: 形状 1534"/>
              <p:cNvSpPr/>
              <p:nvPr>
                <p:custDataLst>
                  <p:tags r:id="rId960"/>
                </p:custDataLst>
              </p:nvPr>
            </p:nvSpPr>
            <p:spPr>
              <a:xfrm>
                <a:off x="4377171"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36" name="任意多边形: 形状 1535"/>
              <p:cNvSpPr/>
              <p:nvPr>
                <p:custDataLst>
                  <p:tags r:id="rId961"/>
                </p:custDataLst>
              </p:nvPr>
            </p:nvSpPr>
            <p:spPr>
              <a:xfrm>
                <a:off x="4377171"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37" name="任意多边形: 形状 1536"/>
              <p:cNvSpPr/>
              <p:nvPr>
                <p:custDataLst>
                  <p:tags r:id="rId962"/>
                </p:custDataLst>
              </p:nvPr>
            </p:nvSpPr>
            <p:spPr>
              <a:xfrm>
                <a:off x="4377171"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38" name="任意多边形: 形状 1537"/>
              <p:cNvSpPr/>
              <p:nvPr>
                <p:custDataLst>
                  <p:tags r:id="rId963"/>
                </p:custDataLst>
              </p:nvPr>
            </p:nvSpPr>
            <p:spPr>
              <a:xfrm>
                <a:off x="4377171"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39" name="任意多边形: 形状 1538"/>
              <p:cNvSpPr/>
              <p:nvPr>
                <p:custDataLst>
                  <p:tags r:id="rId964"/>
                </p:custDataLst>
              </p:nvPr>
            </p:nvSpPr>
            <p:spPr>
              <a:xfrm>
                <a:off x="4377171"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40" name="任意多边形: 形状 1539"/>
              <p:cNvSpPr/>
              <p:nvPr>
                <p:custDataLst>
                  <p:tags r:id="rId965"/>
                </p:custDataLst>
              </p:nvPr>
            </p:nvSpPr>
            <p:spPr>
              <a:xfrm>
                <a:off x="4377171"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41" name="任意多边形: 形状 1540"/>
              <p:cNvSpPr/>
              <p:nvPr>
                <p:custDataLst>
                  <p:tags r:id="rId966"/>
                </p:custDataLst>
              </p:nvPr>
            </p:nvSpPr>
            <p:spPr>
              <a:xfrm>
                <a:off x="4377171"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42" name="任意多边形: 形状 1541"/>
              <p:cNvSpPr/>
              <p:nvPr>
                <p:custDataLst>
                  <p:tags r:id="rId967"/>
                </p:custDataLst>
              </p:nvPr>
            </p:nvSpPr>
            <p:spPr>
              <a:xfrm>
                <a:off x="4377171"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43" name="任意多边形: 形状 1542"/>
              <p:cNvSpPr/>
              <p:nvPr>
                <p:custDataLst>
                  <p:tags r:id="rId968"/>
                </p:custDataLst>
              </p:nvPr>
            </p:nvSpPr>
            <p:spPr>
              <a:xfrm>
                <a:off x="8426630" y="281523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44" name="任意多边形: 形状 1543"/>
              <p:cNvSpPr/>
              <p:nvPr>
                <p:custDataLst>
                  <p:tags r:id="rId969"/>
                </p:custDataLst>
              </p:nvPr>
            </p:nvSpPr>
            <p:spPr>
              <a:xfrm>
                <a:off x="8426630" y="290018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45" name="任意多边形: 形状 1544"/>
              <p:cNvSpPr/>
              <p:nvPr>
                <p:custDataLst>
                  <p:tags r:id="rId970"/>
                </p:custDataLst>
              </p:nvPr>
            </p:nvSpPr>
            <p:spPr>
              <a:xfrm>
                <a:off x="8426630" y="29842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46" name="任意多边形: 形状 1545"/>
              <p:cNvSpPr/>
              <p:nvPr>
                <p:custDataLst>
                  <p:tags r:id="rId971"/>
                </p:custDataLst>
              </p:nvPr>
            </p:nvSpPr>
            <p:spPr>
              <a:xfrm>
                <a:off x="8426630" y="306826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47" name="任意多边形: 形状 1546"/>
              <p:cNvSpPr/>
              <p:nvPr>
                <p:custDataLst>
                  <p:tags r:id="rId972"/>
                </p:custDataLst>
              </p:nvPr>
            </p:nvSpPr>
            <p:spPr>
              <a:xfrm>
                <a:off x="8426630" y="315321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48" name="任意多边形: 形状 1547"/>
              <p:cNvSpPr/>
              <p:nvPr>
                <p:custDataLst>
                  <p:tags r:id="rId973"/>
                </p:custDataLst>
              </p:nvPr>
            </p:nvSpPr>
            <p:spPr>
              <a:xfrm>
                <a:off x="8426630" y="323725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49" name="任意多边形: 形状 1548"/>
              <p:cNvSpPr/>
              <p:nvPr>
                <p:custDataLst>
                  <p:tags r:id="rId974"/>
                </p:custDataLst>
              </p:nvPr>
            </p:nvSpPr>
            <p:spPr>
              <a:xfrm>
                <a:off x="8426630" y="33222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50" name="任意多边形: 形状 1549"/>
              <p:cNvSpPr/>
              <p:nvPr>
                <p:custDataLst>
                  <p:tags r:id="rId975"/>
                </p:custDataLst>
              </p:nvPr>
            </p:nvSpPr>
            <p:spPr>
              <a:xfrm>
                <a:off x="8426630" y="340624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51" name="任意多边形: 形状 1550"/>
              <p:cNvSpPr/>
              <p:nvPr>
                <p:custDataLst>
                  <p:tags r:id="rId976"/>
                </p:custDataLst>
              </p:nvPr>
            </p:nvSpPr>
            <p:spPr>
              <a:xfrm>
                <a:off x="8426630" y="34911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52" name="任意多边形: 形状 1551"/>
              <p:cNvSpPr/>
              <p:nvPr>
                <p:custDataLst>
                  <p:tags r:id="rId977"/>
                </p:custDataLst>
              </p:nvPr>
            </p:nvSpPr>
            <p:spPr>
              <a:xfrm>
                <a:off x="8426630" y="35752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53" name="任意多边形: 形状 1552"/>
              <p:cNvSpPr/>
              <p:nvPr>
                <p:custDataLst>
                  <p:tags r:id="rId978"/>
                </p:custDataLst>
              </p:nvPr>
            </p:nvSpPr>
            <p:spPr>
              <a:xfrm>
                <a:off x="8426630" y="365928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54" name="任意多边形: 形状 1553"/>
              <p:cNvSpPr/>
              <p:nvPr>
                <p:custDataLst>
                  <p:tags r:id="rId979"/>
                </p:custDataLst>
              </p:nvPr>
            </p:nvSpPr>
            <p:spPr>
              <a:xfrm>
                <a:off x="8426630" y="37442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55" name="任意多边形: 形状 1554"/>
              <p:cNvSpPr/>
              <p:nvPr>
                <p:custDataLst>
                  <p:tags r:id="rId980"/>
                </p:custDataLst>
              </p:nvPr>
            </p:nvSpPr>
            <p:spPr>
              <a:xfrm>
                <a:off x="8426630" y="382827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56" name="任意多边形: 形状 1555"/>
              <p:cNvSpPr/>
              <p:nvPr>
                <p:custDataLst>
                  <p:tags r:id="rId981"/>
                </p:custDataLst>
              </p:nvPr>
            </p:nvSpPr>
            <p:spPr>
              <a:xfrm>
                <a:off x="8426630" y="391231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57" name="任意多边形: 形状 1556"/>
              <p:cNvSpPr/>
              <p:nvPr>
                <p:custDataLst>
                  <p:tags r:id="rId982"/>
                </p:custDataLst>
              </p:nvPr>
            </p:nvSpPr>
            <p:spPr>
              <a:xfrm>
                <a:off x="8426630" y="39972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58" name="任意多边形: 形状 1557"/>
              <p:cNvSpPr/>
              <p:nvPr>
                <p:custDataLst>
                  <p:tags r:id="rId983"/>
                </p:custDataLst>
              </p:nvPr>
            </p:nvSpPr>
            <p:spPr>
              <a:xfrm>
                <a:off x="8426630" y="408131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59" name="任意多边形: 形状 1558"/>
              <p:cNvSpPr/>
              <p:nvPr>
                <p:custDataLst>
                  <p:tags r:id="rId984"/>
                </p:custDataLst>
              </p:nvPr>
            </p:nvSpPr>
            <p:spPr>
              <a:xfrm>
                <a:off x="8426630" y="41662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60" name="任意多边形: 形状 1559"/>
              <p:cNvSpPr/>
              <p:nvPr>
                <p:custDataLst>
                  <p:tags r:id="rId985"/>
                </p:custDataLst>
              </p:nvPr>
            </p:nvSpPr>
            <p:spPr>
              <a:xfrm>
                <a:off x="8426630" y="425030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61" name="任意多边形: 形状 1560"/>
              <p:cNvSpPr/>
              <p:nvPr>
                <p:custDataLst>
                  <p:tags r:id="rId986"/>
                </p:custDataLst>
              </p:nvPr>
            </p:nvSpPr>
            <p:spPr>
              <a:xfrm>
                <a:off x="8426630" y="433434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62" name="任意多边形: 形状 1561"/>
              <p:cNvSpPr/>
              <p:nvPr>
                <p:custDataLst>
                  <p:tags r:id="rId987"/>
                </p:custDataLst>
              </p:nvPr>
            </p:nvSpPr>
            <p:spPr>
              <a:xfrm>
                <a:off x="8426630" y="44192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63" name="任意多边形: 形状 1562"/>
              <p:cNvSpPr/>
              <p:nvPr>
                <p:custDataLst>
                  <p:tags r:id="rId988"/>
                </p:custDataLst>
              </p:nvPr>
            </p:nvSpPr>
            <p:spPr>
              <a:xfrm>
                <a:off x="8426630" y="45033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64" name="任意多边形: 形状 1563"/>
              <p:cNvSpPr/>
              <p:nvPr>
                <p:custDataLst>
                  <p:tags r:id="rId989"/>
                </p:custDataLst>
              </p:nvPr>
            </p:nvSpPr>
            <p:spPr>
              <a:xfrm>
                <a:off x="8426630" y="45882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65" name="任意多边形: 形状 1564"/>
              <p:cNvSpPr/>
              <p:nvPr>
                <p:custDataLst>
                  <p:tags r:id="rId990"/>
                </p:custDataLst>
              </p:nvPr>
            </p:nvSpPr>
            <p:spPr>
              <a:xfrm>
                <a:off x="8426630" y="467232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5"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66" name="任意多边形: 形状 1565"/>
              <p:cNvSpPr/>
              <p:nvPr>
                <p:custDataLst>
                  <p:tags r:id="rId991"/>
                </p:custDataLst>
              </p:nvPr>
            </p:nvSpPr>
            <p:spPr>
              <a:xfrm>
                <a:off x="4292224"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67" name="任意多边形: 形状 1566"/>
              <p:cNvSpPr/>
              <p:nvPr>
                <p:custDataLst>
                  <p:tags r:id="rId992"/>
                </p:custDataLst>
              </p:nvPr>
            </p:nvSpPr>
            <p:spPr>
              <a:xfrm>
                <a:off x="4292224"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68" name="任意多边形: 形状 1567"/>
              <p:cNvSpPr/>
              <p:nvPr>
                <p:custDataLst>
                  <p:tags r:id="rId993"/>
                </p:custDataLst>
              </p:nvPr>
            </p:nvSpPr>
            <p:spPr>
              <a:xfrm>
                <a:off x="4292224"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69" name="任意多边形: 形状 1568"/>
              <p:cNvSpPr/>
              <p:nvPr>
                <p:custDataLst>
                  <p:tags r:id="rId994"/>
                </p:custDataLst>
              </p:nvPr>
            </p:nvSpPr>
            <p:spPr>
              <a:xfrm>
                <a:off x="4292224"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70" name="任意多边形: 形状 1569"/>
              <p:cNvSpPr/>
              <p:nvPr>
                <p:custDataLst>
                  <p:tags r:id="rId995"/>
                </p:custDataLst>
              </p:nvPr>
            </p:nvSpPr>
            <p:spPr>
              <a:xfrm>
                <a:off x="4292224"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71" name="任意多边形: 形状 1570"/>
              <p:cNvSpPr/>
              <p:nvPr>
                <p:custDataLst>
                  <p:tags r:id="rId996"/>
                </p:custDataLst>
              </p:nvPr>
            </p:nvSpPr>
            <p:spPr>
              <a:xfrm>
                <a:off x="4292224"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72" name="任意多边形: 形状 1571"/>
              <p:cNvSpPr/>
              <p:nvPr>
                <p:custDataLst>
                  <p:tags r:id="rId997"/>
                </p:custDataLst>
              </p:nvPr>
            </p:nvSpPr>
            <p:spPr>
              <a:xfrm>
                <a:off x="4292224"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73" name="任意多边形: 形状 1572"/>
              <p:cNvSpPr/>
              <p:nvPr>
                <p:custDataLst>
                  <p:tags r:id="rId998"/>
                </p:custDataLst>
              </p:nvPr>
            </p:nvSpPr>
            <p:spPr>
              <a:xfrm>
                <a:off x="4292224"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74" name="任意多边形: 形状 1573"/>
              <p:cNvSpPr/>
              <p:nvPr>
                <p:custDataLst>
                  <p:tags r:id="rId999"/>
                </p:custDataLst>
              </p:nvPr>
            </p:nvSpPr>
            <p:spPr>
              <a:xfrm>
                <a:off x="4292224"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75" name="任意多边形: 形状 1574"/>
              <p:cNvSpPr/>
              <p:nvPr>
                <p:custDataLst>
                  <p:tags r:id="rId1000"/>
                </p:custDataLst>
              </p:nvPr>
            </p:nvSpPr>
            <p:spPr>
              <a:xfrm>
                <a:off x="4292224"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76" name="任意多边形: 形状 1575"/>
              <p:cNvSpPr/>
              <p:nvPr>
                <p:custDataLst>
                  <p:tags r:id="rId1001"/>
                </p:custDataLst>
              </p:nvPr>
            </p:nvSpPr>
            <p:spPr>
              <a:xfrm>
                <a:off x="4292224"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77" name="任意多边形: 形状 1576"/>
              <p:cNvSpPr/>
              <p:nvPr>
                <p:custDataLst>
                  <p:tags r:id="rId1002"/>
                </p:custDataLst>
              </p:nvPr>
            </p:nvSpPr>
            <p:spPr>
              <a:xfrm>
                <a:off x="4292224"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78" name="任意多边形: 形状 1577"/>
              <p:cNvSpPr/>
              <p:nvPr>
                <p:custDataLst>
                  <p:tags r:id="rId1003"/>
                </p:custDataLst>
              </p:nvPr>
            </p:nvSpPr>
            <p:spPr>
              <a:xfrm>
                <a:off x="4292224"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79" name="任意多边形: 形状 1578"/>
              <p:cNvSpPr/>
              <p:nvPr>
                <p:custDataLst>
                  <p:tags r:id="rId1004"/>
                </p:custDataLst>
              </p:nvPr>
            </p:nvSpPr>
            <p:spPr>
              <a:xfrm>
                <a:off x="4292224"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80" name="任意多边形: 形状 1579"/>
              <p:cNvSpPr/>
              <p:nvPr>
                <p:custDataLst>
                  <p:tags r:id="rId1005"/>
                </p:custDataLst>
              </p:nvPr>
            </p:nvSpPr>
            <p:spPr>
              <a:xfrm>
                <a:off x="4292224"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81" name="任意多边形: 形状 1580"/>
              <p:cNvSpPr/>
              <p:nvPr>
                <p:custDataLst>
                  <p:tags r:id="rId1006"/>
                </p:custDataLst>
              </p:nvPr>
            </p:nvSpPr>
            <p:spPr>
              <a:xfrm>
                <a:off x="4292224"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82" name="任意多边形: 形状 1581"/>
              <p:cNvSpPr/>
              <p:nvPr>
                <p:custDataLst>
                  <p:tags r:id="rId1007"/>
                </p:custDataLst>
              </p:nvPr>
            </p:nvSpPr>
            <p:spPr>
              <a:xfrm>
                <a:off x="4292224"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83" name="任意多边形: 形状 1582"/>
              <p:cNvSpPr/>
              <p:nvPr>
                <p:custDataLst>
                  <p:tags r:id="rId1008"/>
                </p:custDataLst>
              </p:nvPr>
            </p:nvSpPr>
            <p:spPr>
              <a:xfrm>
                <a:off x="4292224"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84" name="任意多边形: 形状 1583"/>
              <p:cNvSpPr/>
              <p:nvPr>
                <p:custDataLst>
                  <p:tags r:id="rId1009"/>
                </p:custDataLst>
              </p:nvPr>
            </p:nvSpPr>
            <p:spPr>
              <a:xfrm>
                <a:off x="4292224"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85" name="任意多边形: 形状 1584"/>
              <p:cNvSpPr/>
              <p:nvPr>
                <p:custDataLst>
                  <p:tags r:id="rId1010"/>
                </p:custDataLst>
              </p:nvPr>
            </p:nvSpPr>
            <p:spPr>
              <a:xfrm>
                <a:off x="4292224"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86" name="任意多边形: 形状 1585"/>
              <p:cNvSpPr/>
              <p:nvPr>
                <p:custDataLst>
                  <p:tags r:id="rId1011"/>
                </p:custDataLst>
              </p:nvPr>
            </p:nvSpPr>
            <p:spPr>
              <a:xfrm>
                <a:off x="4292224"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87" name="任意多边形: 形状 1586"/>
              <p:cNvSpPr/>
              <p:nvPr>
                <p:custDataLst>
                  <p:tags r:id="rId1012"/>
                </p:custDataLst>
              </p:nvPr>
            </p:nvSpPr>
            <p:spPr>
              <a:xfrm>
                <a:off x="4292224"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88" name="任意多边形: 形状 1587"/>
              <p:cNvSpPr/>
              <p:nvPr>
                <p:custDataLst>
                  <p:tags r:id="rId1013"/>
                </p:custDataLst>
              </p:nvPr>
            </p:nvSpPr>
            <p:spPr>
              <a:xfrm>
                <a:off x="4292224"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89" name="任意多边形: 形状 1588"/>
              <p:cNvSpPr/>
              <p:nvPr>
                <p:custDataLst>
                  <p:tags r:id="rId1014"/>
                </p:custDataLst>
              </p:nvPr>
            </p:nvSpPr>
            <p:spPr>
              <a:xfrm>
                <a:off x="8341682" y="27736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90" name="任意多边形: 形状 1589"/>
              <p:cNvSpPr/>
              <p:nvPr>
                <p:custDataLst>
                  <p:tags r:id="rId1015"/>
                </p:custDataLst>
              </p:nvPr>
            </p:nvSpPr>
            <p:spPr>
              <a:xfrm>
                <a:off x="8341682" y="285770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91" name="任意多边形: 形状 1590"/>
              <p:cNvSpPr/>
              <p:nvPr>
                <p:custDataLst>
                  <p:tags r:id="rId1016"/>
                </p:custDataLst>
              </p:nvPr>
            </p:nvSpPr>
            <p:spPr>
              <a:xfrm>
                <a:off x="8341682" y="294175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92" name="任意多边形: 形状 1591"/>
              <p:cNvSpPr/>
              <p:nvPr>
                <p:custDataLst>
                  <p:tags r:id="rId1017"/>
                </p:custDataLst>
              </p:nvPr>
            </p:nvSpPr>
            <p:spPr>
              <a:xfrm>
                <a:off x="8341682" y="302669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93" name="任意多边形: 形状 1592"/>
              <p:cNvSpPr/>
              <p:nvPr>
                <p:custDataLst>
                  <p:tags r:id="rId1018"/>
                </p:custDataLst>
              </p:nvPr>
            </p:nvSpPr>
            <p:spPr>
              <a:xfrm>
                <a:off x="8341682" y="311074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94" name="任意多边形: 形状 1593"/>
              <p:cNvSpPr/>
              <p:nvPr>
                <p:custDataLst>
                  <p:tags r:id="rId1019"/>
                </p:custDataLst>
              </p:nvPr>
            </p:nvSpPr>
            <p:spPr>
              <a:xfrm>
                <a:off x="8341682" y="31956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95" name="任意多边形: 形状 1594"/>
              <p:cNvSpPr/>
              <p:nvPr>
                <p:custDataLst>
                  <p:tags r:id="rId1020"/>
                </p:custDataLst>
              </p:nvPr>
            </p:nvSpPr>
            <p:spPr>
              <a:xfrm>
                <a:off x="8341682" y="327973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96" name="任意多边形: 形状 1595"/>
              <p:cNvSpPr/>
              <p:nvPr>
                <p:custDataLst>
                  <p:tags r:id="rId1021"/>
                </p:custDataLst>
              </p:nvPr>
            </p:nvSpPr>
            <p:spPr>
              <a:xfrm>
                <a:off x="8341682" y="336377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97" name="任意多边形: 形状 1596"/>
              <p:cNvSpPr/>
              <p:nvPr>
                <p:custDataLst>
                  <p:tags r:id="rId1022"/>
                </p:custDataLst>
              </p:nvPr>
            </p:nvSpPr>
            <p:spPr>
              <a:xfrm>
                <a:off x="8341682" y="34487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98" name="任意多边形: 形状 1597"/>
              <p:cNvSpPr/>
              <p:nvPr>
                <p:custDataLst>
                  <p:tags r:id="rId1023"/>
                </p:custDataLst>
              </p:nvPr>
            </p:nvSpPr>
            <p:spPr>
              <a:xfrm>
                <a:off x="8341682" y="353276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599" name="任意多边形: 形状 1598"/>
              <p:cNvSpPr/>
              <p:nvPr>
                <p:custDataLst>
                  <p:tags r:id="rId1024"/>
                </p:custDataLst>
              </p:nvPr>
            </p:nvSpPr>
            <p:spPr>
              <a:xfrm>
                <a:off x="8341682" y="361681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00" name="任意多边形: 形状 1599"/>
              <p:cNvSpPr/>
              <p:nvPr>
                <p:custDataLst>
                  <p:tags r:id="rId1025"/>
                </p:custDataLst>
              </p:nvPr>
            </p:nvSpPr>
            <p:spPr>
              <a:xfrm>
                <a:off x="8341682" y="370175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01" name="任意多边形: 形状 1600"/>
              <p:cNvSpPr/>
              <p:nvPr>
                <p:custDataLst>
                  <p:tags r:id="rId1026"/>
                </p:custDataLst>
              </p:nvPr>
            </p:nvSpPr>
            <p:spPr>
              <a:xfrm>
                <a:off x="8341682" y="378580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02" name="任意多边形: 形状 1601"/>
              <p:cNvSpPr/>
              <p:nvPr>
                <p:custDataLst>
                  <p:tags r:id="rId1027"/>
                </p:custDataLst>
              </p:nvPr>
            </p:nvSpPr>
            <p:spPr>
              <a:xfrm>
                <a:off x="8341682" y="38707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03" name="任意多边形: 形状 1602"/>
              <p:cNvSpPr/>
              <p:nvPr>
                <p:custDataLst>
                  <p:tags r:id="rId1028"/>
                </p:custDataLst>
              </p:nvPr>
            </p:nvSpPr>
            <p:spPr>
              <a:xfrm>
                <a:off x="8341682" y="395479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04" name="任意多边形: 形状 1603"/>
              <p:cNvSpPr/>
              <p:nvPr>
                <p:custDataLst>
                  <p:tags r:id="rId1029"/>
                </p:custDataLst>
              </p:nvPr>
            </p:nvSpPr>
            <p:spPr>
              <a:xfrm>
                <a:off x="8341682" y="40397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05" name="任意多边形: 形状 1604"/>
              <p:cNvSpPr/>
              <p:nvPr>
                <p:custDataLst>
                  <p:tags r:id="rId1030"/>
                </p:custDataLst>
              </p:nvPr>
            </p:nvSpPr>
            <p:spPr>
              <a:xfrm>
                <a:off x="8341682" y="41237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06" name="任意多边形: 形状 1605"/>
              <p:cNvSpPr/>
              <p:nvPr>
                <p:custDataLst>
                  <p:tags r:id="rId1031"/>
                </p:custDataLst>
              </p:nvPr>
            </p:nvSpPr>
            <p:spPr>
              <a:xfrm>
                <a:off x="8341682" y="420782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07" name="任意多边形: 形状 1606"/>
              <p:cNvSpPr/>
              <p:nvPr>
                <p:custDataLst>
                  <p:tags r:id="rId1032"/>
                </p:custDataLst>
              </p:nvPr>
            </p:nvSpPr>
            <p:spPr>
              <a:xfrm>
                <a:off x="8341682" y="42927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08" name="任意多边形: 形状 1607"/>
              <p:cNvSpPr/>
              <p:nvPr>
                <p:custDataLst>
                  <p:tags r:id="rId1033"/>
                </p:custDataLst>
              </p:nvPr>
            </p:nvSpPr>
            <p:spPr>
              <a:xfrm>
                <a:off x="8341682" y="437681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09" name="任意多边形: 形状 1608"/>
              <p:cNvSpPr/>
              <p:nvPr>
                <p:custDataLst>
                  <p:tags r:id="rId1034"/>
                </p:custDataLst>
              </p:nvPr>
            </p:nvSpPr>
            <p:spPr>
              <a:xfrm>
                <a:off x="8341682" y="44617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10" name="任意多边形: 形状 1609"/>
              <p:cNvSpPr/>
              <p:nvPr>
                <p:custDataLst>
                  <p:tags r:id="rId1035"/>
                </p:custDataLst>
              </p:nvPr>
            </p:nvSpPr>
            <p:spPr>
              <a:xfrm>
                <a:off x="8341682" y="454580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11" name="任意多边形: 形状 1610"/>
              <p:cNvSpPr/>
              <p:nvPr>
                <p:custDataLst>
                  <p:tags r:id="rId1036"/>
                </p:custDataLst>
              </p:nvPr>
            </p:nvSpPr>
            <p:spPr>
              <a:xfrm>
                <a:off x="8341682" y="46298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12" name="任意多边形: 形状 1611"/>
              <p:cNvSpPr/>
              <p:nvPr>
                <p:custDataLst>
                  <p:tags r:id="rId1037"/>
                </p:custDataLst>
              </p:nvPr>
            </p:nvSpPr>
            <p:spPr>
              <a:xfrm>
                <a:off x="4208180"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13" name="任意多边形: 形状 1612"/>
              <p:cNvSpPr/>
              <p:nvPr>
                <p:custDataLst>
                  <p:tags r:id="rId1038"/>
                </p:custDataLst>
              </p:nvPr>
            </p:nvSpPr>
            <p:spPr>
              <a:xfrm>
                <a:off x="4208180"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14" name="任意多边形: 形状 1613"/>
              <p:cNvSpPr/>
              <p:nvPr>
                <p:custDataLst>
                  <p:tags r:id="rId1039"/>
                </p:custDataLst>
              </p:nvPr>
            </p:nvSpPr>
            <p:spPr>
              <a:xfrm>
                <a:off x="4208180"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15" name="任意多边形: 形状 1614"/>
              <p:cNvSpPr/>
              <p:nvPr>
                <p:custDataLst>
                  <p:tags r:id="rId1040"/>
                </p:custDataLst>
              </p:nvPr>
            </p:nvSpPr>
            <p:spPr>
              <a:xfrm>
                <a:off x="4208180"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16" name="任意多边形: 形状 1615"/>
              <p:cNvSpPr/>
              <p:nvPr>
                <p:custDataLst>
                  <p:tags r:id="rId1041"/>
                </p:custDataLst>
              </p:nvPr>
            </p:nvSpPr>
            <p:spPr>
              <a:xfrm>
                <a:off x="4208180"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17" name="任意多边形: 形状 1616"/>
              <p:cNvSpPr/>
              <p:nvPr>
                <p:custDataLst>
                  <p:tags r:id="rId1042"/>
                </p:custDataLst>
              </p:nvPr>
            </p:nvSpPr>
            <p:spPr>
              <a:xfrm>
                <a:off x="4208180"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18" name="任意多边形: 形状 1617"/>
              <p:cNvSpPr/>
              <p:nvPr>
                <p:custDataLst>
                  <p:tags r:id="rId1043"/>
                </p:custDataLst>
              </p:nvPr>
            </p:nvSpPr>
            <p:spPr>
              <a:xfrm>
                <a:off x="4208180"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19" name="任意多边形: 形状 1618"/>
              <p:cNvSpPr/>
              <p:nvPr>
                <p:custDataLst>
                  <p:tags r:id="rId1044"/>
                </p:custDataLst>
              </p:nvPr>
            </p:nvSpPr>
            <p:spPr>
              <a:xfrm>
                <a:off x="4208180"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20" name="任意多边形: 形状 1619"/>
              <p:cNvSpPr/>
              <p:nvPr>
                <p:custDataLst>
                  <p:tags r:id="rId1045"/>
                </p:custDataLst>
              </p:nvPr>
            </p:nvSpPr>
            <p:spPr>
              <a:xfrm>
                <a:off x="4208180"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21" name="任意多边形: 形状 1620"/>
              <p:cNvSpPr/>
              <p:nvPr>
                <p:custDataLst>
                  <p:tags r:id="rId1046"/>
                </p:custDataLst>
              </p:nvPr>
            </p:nvSpPr>
            <p:spPr>
              <a:xfrm>
                <a:off x="4208180"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22" name="任意多边形: 形状 1621"/>
              <p:cNvSpPr/>
              <p:nvPr>
                <p:custDataLst>
                  <p:tags r:id="rId1047"/>
                </p:custDataLst>
              </p:nvPr>
            </p:nvSpPr>
            <p:spPr>
              <a:xfrm>
                <a:off x="4208180"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23" name="任意多边形: 形状 1622"/>
              <p:cNvSpPr/>
              <p:nvPr>
                <p:custDataLst>
                  <p:tags r:id="rId1048"/>
                </p:custDataLst>
              </p:nvPr>
            </p:nvSpPr>
            <p:spPr>
              <a:xfrm>
                <a:off x="4208180"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24" name="任意多边形: 形状 1623"/>
              <p:cNvSpPr/>
              <p:nvPr>
                <p:custDataLst>
                  <p:tags r:id="rId1049"/>
                </p:custDataLst>
              </p:nvPr>
            </p:nvSpPr>
            <p:spPr>
              <a:xfrm>
                <a:off x="4208180"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25" name="任意多边形: 形状 1624"/>
              <p:cNvSpPr/>
              <p:nvPr>
                <p:custDataLst>
                  <p:tags r:id="rId1050"/>
                </p:custDataLst>
              </p:nvPr>
            </p:nvSpPr>
            <p:spPr>
              <a:xfrm>
                <a:off x="4208180"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26" name="任意多边形: 形状 1625"/>
              <p:cNvSpPr/>
              <p:nvPr>
                <p:custDataLst>
                  <p:tags r:id="rId1051"/>
                </p:custDataLst>
              </p:nvPr>
            </p:nvSpPr>
            <p:spPr>
              <a:xfrm>
                <a:off x="4208180"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27" name="任意多边形: 形状 1626"/>
              <p:cNvSpPr/>
              <p:nvPr>
                <p:custDataLst>
                  <p:tags r:id="rId1052"/>
                </p:custDataLst>
              </p:nvPr>
            </p:nvSpPr>
            <p:spPr>
              <a:xfrm>
                <a:off x="4208180"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28" name="任意多边形: 形状 1627"/>
              <p:cNvSpPr/>
              <p:nvPr>
                <p:custDataLst>
                  <p:tags r:id="rId1053"/>
                </p:custDataLst>
              </p:nvPr>
            </p:nvSpPr>
            <p:spPr>
              <a:xfrm>
                <a:off x="4208180"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29" name="任意多边形: 形状 1628"/>
              <p:cNvSpPr/>
              <p:nvPr>
                <p:custDataLst>
                  <p:tags r:id="rId1054"/>
                </p:custDataLst>
              </p:nvPr>
            </p:nvSpPr>
            <p:spPr>
              <a:xfrm>
                <a:off x="4208180"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30" name="任意多边形: 形状 1629"/>
              <p:cNvSpPr/>
              <p:nvPr>
                <p:custDataLst>
                  <p:tags r:id="rId1055"/>
                </p:custDataLst>
              </p:nvPr>
            </p:nvSpPr>
            <p:spPr>
              <a:xfrm>
                <a:off x="4208180"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31" name="任意多边形: 形状 1630"/>
              <p:cNvSpPr/>
              <p:nvPr>
                <p:custDataLst>
                  <p:tags r:id="rId1056"/>
                </p:custDataLst>
              </p:nvPr>
            </p:nvSpPr>
            <p:spPr>
              <a:xfrm>
                <a:off x="4208180"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32" name="任意多边形: 形状 1631"/>
              <p:cNvSpPr/>
              <p:nvPr>
                <p:custDataLst>
                  <p:tags r:id="rId1057"/>
                </p:custDataLst>
              </p:nvPr>
            </p:nvSpPr>
            <p:spPr>
              <a:xfrm>
                <a:off x="4208180"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33" name="任意多边形: 形状 1632"/>
              <p:cNvSpPr/>
              <p:nvPr>
                <p:custDataLst>
                  <p:tags r:id="rId1058"/>
                </p:custDataLst>
              </p:nvPr>
            </p:nvSpPr>
            <p:spPr>
              <a:xfrm>
                <a:off x="4208180"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34" name="任意多边形: 形状 1633"/>
              <p:cNvSpPr/>
              <p:nvPr>
                <p:custDataLst>
                  <p:tags r:id="rId1059"/>
                </p:custDataLst>
              </p:nvPr>
            </p:nvSpPr>
            <p:spPr>
              <a:xfrm>
                <a:off x="4208180"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35" name="任意多边形: 形状 1634"/>
              <p:cNvSpPr/>
              <p:nvPr>
                <p:custDataLst>
                  <p:tags r:id="rId1060"/>
                </p:custDataLst>
              </p:nvPr>
            </p:nvSpPr>
            <p:spPr>
              <a:xfrm>
                <a:off x="8257639" y="281523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36" name="任意多边形: 形状 1635"/>
              <p:cNvSpPr/>
              <p:nvPr>
                <p:custDataLst>
                  <p:tags r:id="rId1061"/>
                </p:custDataLst>
              </p:nvPr>
            </p:nvSpPr>
            <p:spPr>
              <a:xfrm>
                <a:off x="8257639" y="290018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37" name="任意多边形: 形状 1636"/>
              <p:cNvSpPr/>
              <p:nvPr>
                <p:custDataLst>
                  <p:tags r:id="rId1062"/>
                </p:custDataLst>
              </p:nvPr>
            </p:nvSpPr>
            <p:spPr>
              <a:xfrm>
                <a:off x="8257639" y="29842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38" name="任意多边形: 形状 1637"/>
              <p:cNvSpPr/>
              <p:nvPr>
                <p:custDataLst>
                  <p:tags r:id="rId1063"/>
                </p:custDataLst>
              </p:nvPr>
            </p:nvSpPr>
            <p:spPr>
              <a:xfrm>
                <a:off x="8257639" y="306826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39" name="任意多边形: 形状 1638"/>
              <p:cNvSpPr/>
              <p:nvPr>
                <p:custDataLst>
                  <p:tags r:id="rId1064"/>
                </p:custDataLst>
              </p:nvPr>
            </p:nvSpPr>
            <p:spPr>
              <a:xfrm>
                <a:off x="8257639" y="315321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40" name="任意多边形: 形状 1639"/>
              <p:cNvSpPr/>
              <p:nvPr>
                <p:custDataLst>
                  <p:tags r:id="rId1065"/>
                </p:custDataLst>
              </p:nvPr>
            </p:nvSpPr>
            <p:spPr>
              <a:xfrm>
                <a:off x="8257639" y="323725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41" name="任意多边形: 形状 1640"/>
              <p:cNvSpPr/>
              <p:nvPr>
                <p:custDataLst>
                  <p:tags r:id="rId1066"/>
                </p:custDataLst>
              </p:nvPr>
            </p:nvSpPr>
            <p:spPr>
              <a:xfrm>
                <a:off x="8257639" y="33222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42" name="任意多边形: 形状 1641"/>
              <p:cNvSpPr/>
              <p:nvPr>
                <p:custDataLst>
                  <p:tags r:id="rId1067"/>
                </p:custDataLst>
              </p:nvPr>
            </p:nvSpPr>
            <p:spPr>
              <a:xfrm>
                <a:off x="8257639" y="340624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43" name="任意多边形: 形状 1642"/>
              <p:cNvSpPr/>
              <p:nvPr>
                <p:custDataLst>
                  <p:tags r:id="rId1068"/>
                </p:custDataLst>
              </p:nvPr>
            </p:nvSpPr>
            <p:spPr>
              <a:xfrm>
                <a:off x="8257639" y="34911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44" name="任意多边形: 形状 1643"/>
              <p:cNvSpPr/>
              <p:nvPr>
                <p:custDataLst>
                  <p:tags r:id="rId1069"/>
                </p:custDataLst>
              </p:nvPr>
            </p:nvSpPr>
            <p:spPr>
              <a:xfrm>
                <a:off x="8257639" y="35752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45" name="任意多边形: 形状 1644"/>
              <p:cNvSpPr/>
              <p:nvPr>
                <p:custDataLst>
                  <p:tags r:id="rId1070"/>
                </p:custDataLst>
              </p:nvPr>
            </p:nvSpPr>
            <p:spPr>
              <a:xfrm>
                <a:off x="8257639" y="365928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46" name="任意多边形: 形状 1645"/>
              <p:cNvSpPr/>
              <p:nvPr>
                <p:custDataLst>
                  <p:tags r:id="rId1071"/>
                </p:custDataLst>
              </p:nvPr>
            </p:nvSpPr>
            <p:spPr>
              <a:xfrm>
                <a:off x="8257639" y="37442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47" name="任意多边形: 形状 1646"/>
              <p:cNvSpPr/>
              <p:nvPr>
                <p:custDataLst>
                  <p:tags r:id="rId1072"/>
                </p:custDataLst>
              </p:nvPr>
            </p:nvSpPr>
            <p:spPr>
              <a:xfrm>
                <a:off x="8257639" y="382827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48" name="任意多边形: 形状 1647"/>
              <p:cNvSpPr/>
              <p:nvPr>
                <p:custDataLst>
                  <p:tags r:id="rId1073"/>
                </p:custDataLst>
              </p:nvPr>
            </p:nvSpPr>
            <p:spPr>
              <a:xfrm>
                <a:off x="8257639" y="391231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49" name="任意多边形: 形状 1648"/>
              <p:cNvSpPr/>
              <p:nvPr>
                <p:custDataLst>
                  <p:tags r:id="rId1074"/>
                </p:custDataLst>
              </p:nvPr>
            </p:nvSpPr>
            <p:spPr>
              <a:xfrm>
                <a:off x="8257639" y="39972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50" name="任意多边形: 形状 1649"/>
              <p:cNvSpPr/>
              <p:nvPr>
                <p:custDataLst>
                  <p:tags r:id="rId1075"/>
                </p:custDataLst>
              </p:nvPr>
            </p:nvSpPr>
            <p:spPr>
              <a:xfrm>
                <a:off x="8257639" y="408131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51" name="任意多边形: 形状 1650"/>
              <p:cNvSpPr/>
              <p:nvPr>
                <p:custDataLst>
                  <p:tags r:id="rId1076"/>
                </p:custDataLst>
              </p:nvPr>
            </p:nvSpPr>
            <p:spPr>
              <a:xfrm>
                <a:off x="8257639" y="41662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52" name="任意多边形: 形状 1651"/>
              <p:cNvSpPr/>
              <p:nvPr>
                <p:custDataLst>
                  <p:tags r:id="rId1077"/>
                </p:custDataLst>
              </p:nvPr>
            </p:nvSpPr>
            <p:spPr>
              <a:xfrm>
                <a:off x="8257639" y="425030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53" name="任意多边形: 形状 1652"/>
              <p:cNvSpPr/>
              <p:nvPr>
                <p:custDataLst>
                  <p:tags r:id="rId1078"/>
                </p:custDataLst>
              </p:nvPr>
            </p:nvSpPr>
            <p:spPr>
              <a:xfrm>
                <a:off x="8257639" y="433434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54" name="任意多边形: 形状 1653"/>
              <p:cNvSpPr/>
              <p:nvPr>
                <p:custDataLst>
                  <p:tags r:id="rId1079"/>
                </p:custDataLst>
              </p:nvPr>
            </p:nvSpPr>
            <p:spPr>
              <a:xfrm>
                <a:off x="8257639" y="44192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55" name="任意多边形: 形状 1654"/>
              <p:cNvSpPr/>
              <p:nvPr>
                <p:custDataLst>
                  <p:tags r:id="rId1080"/>
                </p:custDataLst>
              </p:nvPr>
            </p:nvSpPr>
            <p:spPr>
              <a:xfrm>
                <a:off x="8257639" y="45033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56" name="任意多边形: 形状 1655"/>
              <p:cNvSpPr/>
              <p:nvPr>
                <p:custDataLst>
                  <p:tags r:id="rId1081"/>
                </p:custDataLst>
              </p:nvPr>
            </p:nvSpPr>
            <p:spPr>
              <a:xfrm>
                <a:off x="8257639" y="45882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57" name="任意多边形: 形状 1656"/>
              <p:cNvSpPr/>
              <p:nvPr>
                <p:custDataLst>
                  <p:tags r:id="rId1082"/>
                </p:custDataLst>
              </p:nvPr>
            </p:nvSpPr>
            <p:spPr>
              <a:xfrm>
                <a:off x="8257639" y="467232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58" name="任意多边形: 形状 1657"/>
              <p:cNvSpPr/>
              <p:nvPr>
                <p:custDataLst>
                  <p:tags r:id="rId1083"/>
                </p:custDataLst>
              </p:nvPr>
            </p:nvSpPr>
            <p:spPr>
              <a:xfrm>
                <a:off x="4123233"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59" name="任意多边形: 形状 1658"/>
              <p:cNvSpPr/>
              <p:nvPr>
                <p:custDataLst>
                  <p:tags r:id="rId1084"/>
                </p:custDataLst>
              </p:nvPr>
            </p:nvSpPr>
            <p:spPr>
              <a:xfrm>
                <a:off x="4123233"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60" name="任意多边形: 形状 1659"/>
              <p:cNvSpPr/>
              <p:nvPr>
                <p:custDataLst>
                  <p:tags r:id="rId1085"/>
                </p:custDataLst>
              </p:nvPr>
            </p:nvSpPr>
            <p:spPr>
              <a:xfrm>
                <a:off x="4123233"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61" name="任意多边形: 形状 1660"/>
              <p:cNvSpPr/>
              <p:nvPr>
                <p:custDataLst>
                  <p:tags r:id="rId1086"/>
                </p:custDataLst>
              </p:nvPr>
            </p:nvSpPr>
            <p:spPr>
              <a:xfrm>
                <a:off x="4123233"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62" name="任意多边形: 形状 1661"/>
              <p:cNvSpPr/>
              <p:nvPr>
                <p:custDataLst>
                  <p:tags r:id="rId1087"/>
                </p:custDataLst>
              </p:nvPr>
            </p:nvSpPr>
            <p:spPr>
              <a:xfrm>
                <a:off x="4123233"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63" name="任意多边形: 形状 1662"/>
              <p:cNvSpPr/>
              <p:nvPr>
                <p:custDataLst>
                  <p:tags r:id="rId1088"/>
                </p:custDataLst>
              </p:nvPr>
            </p:nvSpPr>
            <p:spPr>
              <a:xfrm>
                <a:off x="4123233"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64" name="任意多边形: 形状 1663"/>
              <p:cNvSpPr/>
              <p:nvPr>
                <p:custDataLst>
                  <p:tags r:id="rId1089"/>
                </p:custDataLst>
              </p:nvPr>
            </p:nvSpPr>
            <p:spPr>
              <a:xfrm>
                <a:off x="4123233"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65" name="任意多边形: 形状 1664"/>
              <p:cNvSpPr/>
              <p:nvPr>
                <p:custDataLst>
                  <p:tags r:id="rId1090"/>
                </p:custDataLst>
              </p:nvPr>
            </p:nvSpPr>
            <p:spPr>
              <a:xfrm>
                <a:off x="4123233"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66" name="任意多边形: 形状 1665"/>
              <p:cNvSpPr/>
              <p:nvPr>
                <p:custDataLst>
                  <p:tags r:id="rId1091"/>
                </p:custDataLst>
              </p:nvPr>
            </p:nvSpPr>
            <p:spPr>
              <a:xfrm>
                <a:off x="4123233"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67" name="任意多边形: 形状 1666"/>
              <p:cNvSpPr/>
              <p:nvPr>
                <p:custDataLst>
                  <p:tags r:id="rId1092"/>
                </p:custDataLst>
              </p:nvPr>
            </p:nvSpPr>
            <p:spPr>
              <a:xfrm>
                <a:off x="4123233"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68" name="任意多边形: 形状 1667"/>
              <p:cNvSpPr/>
              <p:nvPr>
                <p:custDataLst>
                  <p:tags r:id="rId1093"/>
                </p:custDataLst>
              </p:nvPr>
            </p:nvSpPr>
            <p:spPr>
              <a:xfrm>
                <a:off x="4123233"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69" name="任意多边形: 形状 1668"/>
              <p:cNvSpPr/>
              <p:nvPr>
                <p:custDataLst>
                  <p:tags r:id="rId1094"/>
                </p:custDataLst>
              </p:nvPr>
            </p:nvSpPr>
            <p:spPr>
              <a:xfrm>
                <a:off x="4123233"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70" name="任意多边形: 形状 1669"/>
              <p:cNvSpPr/>
              <p:nvPr>
                <p:custDataLst>
                  <p:tags r:id="rId1095"/>
                </p:custDataLst>
              </p:nvPr>
            </p:nvSpPr>
            <p:spPr>
              <a:xfrm>
                <a:off x="4123233"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71" name="任意多边形: 形状 1670"/>
              <p:cNvSpPr/>
              <p:nvPr>
                <p:custDataLst>
                  <p:tags r:id="rId1096"/>
                </p:custDataLst>
              </p:nvPr>
            </p:nvSpPr>
            <p:spPr>
              <a:xfrm>
                <a:off x="4123233"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72" name="任意多边形: 形状 1671"/>
              <p:cNvSpPr/>
              <p:nvPr>
                <p:custDataLst>
                  <p:tags r:id="rId1097"/>
                </p:custDataLst>
              </p:nvPr>
            </p:nvSpPr>
            <p:spPr>
              <a:xfrm>
                <a:off x="4123233"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73" name="任意多边形: 形状 1672"/>
              <p:cNvSpPr/>
              <p:nvPr>
                <p:custDataLst>
                  <p:tags r:id="rId1098"/>
                </p:custDataLst>
              </p:nvPr>
            </p:nvSpPr>
            <p:spPr>
              <a:xfrm>
                <a:off x="4123233"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74" name="任意多边形: 形状 1673"/>
              <p:cNvSpPr/>
              <p:nvPr>
                <p:custDataLst>
                  <p:tags r:id="rId1099"/>
                </p:custDataLst>
              </p:nvPr>
            </p:nvSpPr>
            <p:spPr>
              <a:xfrm>
                <a:off x="4123233"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75" name="任意多边形: 形状 1674"/>
              <p:cNvSpPr/>
              <p:nvPr>
                <p:custDataLst>
                  <p:tags r:id="rId1100"/>
                </p:custDataLst>
              </p:nvPr>
            </p:nvSpPr>
            <p:spPr>
              <a:xfrm>
                <a:off x="4123233"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76" name="任意多边形: 形状 1675"/>
              <p:cNvSpPr/>
              <p:nvPr>
                <p:custDataLst>
                  <p:tags r:id="rId1101"/>
                </p:custDataLst>
              </p:nvPr>
            </p:nvSpPr>
            <p:spPr>
              <a:xfrm>
                <a:off x="4123233"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77" name="任意多边形: 形状 1676"/>
              <p:cNvSpPr/>
              <p:nvPr>
                <p:custDataLst>
                  <p:tags r:id="rId1102"/>
                </p:custDataLst>
              </p:nvPr>
            </p:nvSpPr>
            <p:spPr>
              <a:xfrm>
                <a:off x="4123233"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78" name="任意多边形: 形状 1677"/>
              <p:cNvSpPr/>
              <p:nvPr>
                <p:custDataLst>
                  <p:tags r:id="rId1103"/>
                </p:custDataLst>
              </p:nvPr>
            </p:nvSpPr>
            <p:spPr>
              <a:xfrm>
                <a:off x="4123233"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79" name="任意多边形: 形状 1678"/>
              <p:cNvSpPr/>
              <p:nvPr>
                <p:custDataLst>
                  <p:tags r:id="rId1104"/>
                </p:custDataLst>
              </p:nvPr>
            </p:nvSpPr>
            <p:spPr>
              <a:xfrm>
                <a:off x="4123233"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80" name="任意多边形: 形状 1679"/>
              <p:cNvSpPr/>
              <p:nvPr>
                <p:custDataLst>
                  <p:tags r:id="rId1105"/>
                </p:custDataLst>
              </p:nvPr>
            </p:nvSpPr>
            <p:spPr>
              <a:xfrm>
                <a:off x="4123233"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81" name="任意多边形: 形状 1680"/>
              <p:cNvSpPr/>
              <p:nvPr>
                <p:custDataLst>
                  <p:tags r:id="rId1106"/>
                </p:custDataLst>
              </p:nvPr>
            </p:nvSpPr>
            <p:spPr>
              <a:xfrm>
                <a:off x="8172691" y="27736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82" name="任意多边形: 形状 1681"/>
              <p:cNvSpPr/>
              <p:nvPr>
                <p:custDataLst>
                  <p:tags r:id="rId1107"/>
                </p:custDataLst>
              </p:nvPr>
            </p:nvSpPr>
            <p:spPr>
              <a:xfrm>
                <a:off x="8172691" y="285770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83" name="任意多边形: 形状 1682"/>
              <p:cNvSpPr/>
              <p:nvPr>
                <p:custDataLst>
                  <p:tags r:id="rId1108"/>
                </p:custDataLst>
              </p:nvPr>
            </p:nvSpPr>
            <p:spPr>
              <a:xfrm>
                <a:off x="8172691" y="294175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84" name="任意多边形: 形状 1683"/>
              <p:cNvSpPr/>
              <p:nvPr>
                <p:custDataLst>
                  <p:tags r:id="rId1109"/>
                </p:custDataLst>
              </p:nvPr>
            </p:nvSpPr>
            <p:spPr>
              <a:xfrm>
                <a:off x="8172691" y="302669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85" name="任意多边形: 形状 1684"/>
              <p:cNvSpPr/>
              <p:nvPr>
                <p:custDataLst>
                  <p:tags r:id="rId1110"/>
                </p:custDataLst>
              </p:nvPr>
            </p:nvSpPr>
            <p:spPr>
              <a:xfrm>
                <a:off x="8172691" y="311074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86" name="任意多边形: 形状 1685"/>
              <p:cNvSpPr/>
              <p:nvPr>
                <p:custDataLst>
                  <p:tags r:id="rId1111"/>
                </p:custDataLst>
              </p:nvPr>
            </p:nvSpPr>
            <p:spPr>
              <a:xfrm>
                <a:off x="8172691" y="31956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87" name="任意多边形: 形状 1686"/>
              <p:cNvSpPr/>
              <p:nvPr>
                <p:custDataLst>
                  <p:tags r:id="rId1112"/>
                </p:custDataLst>
              </p:nvPr>
            </p:nvSpPr>
            <p:spPr>
              <a:xfrm>
                <a:off x="8172691" y="327973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88" name="任意多边形: 形状 1687"/>
              <p:cNvSpPr/>
              <p:nvPr>
                <p:custDataLst>
                  <p:tags r:id="rId1113"/>
                </p:custDataLst>
              </p:nvPr>
            </p:nvSpPr>
            <p:spPr>
              <a:xfrm>
                <a:off x="8172691" y="336377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89" name="任意多边形: 形状 1688"/>
              <p:cNvSpPr/>
              <p:nvPr>
                <p:custDataLst>
                  <p:tags r:id="rId1114"/>
                </p:custDataLst>
              </p:nvPr>
            </p:nvSpPr>
            <p:spPr>
              <a:xfrm>
                <a:off x="8172691" y="34487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90" name="任意多边形: 形状 1689"/>
              <p:cNvSpPr/>
              <p:nvPr>
                <p:custDataLst>
                  <p:tags r:id="rId1115"/>
                </p:custDataLst>
              </p:nvPr>
            </p:nvSpPr>
            <p:spPr>
              <a:xfrm>
                <a:off x="8172691" y="353276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91" name="任意多边形: 形状 1690"/>
              <p:cNvSpPr/>
              <p:nvPr>
                <p:custDataLst>
                  <p:tags r:id="rId1116"/>
                </p:custDataLst>
              </p:nvPr>
            </p:nvSpPr>
            <p:spPr>
              <a:xfrm>
                <a:off x="8172691" y="361681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92" name="任意多边形: 形状 1691"/>
              <p:cNvSpPr/>
              <p:nvPr>
                <p:custDataLst>
                  <p:tags r:id="rId1117"/>
                </p:custDataLst>
              </p:nvPr>
            </p:nvSpPr>
            <p:spPr>
              <a:xfrm>
                <a:off x="8172691" y="370175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93" name="任意多边形: 形状 1692"/>
              <p:cNvSpPr/>
              <p:nvPr>
                <p:custDataLst>
                  <p:tags r:id="rId1118"/>
                </p:custDataLst>
              </p:nvPr>
            </p:nvSpPr>
            <p:spPr>
              <a:xfrm>
                <a:off x="8172691" y="378580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94" name="任意多边形: 形状 1693"/>
              <p:cNvSpPr/>
              <p:nvPr>
                <p:custDataLst>
                  <p:tags r:id="rId1119"/>
                </p:custDataLst>
              </p:nvPr>
            </p:nvSpPr>
            <p:spPr>
              <a:xfrm>
                <a:off x="8172691" y="38707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95" name="任意多边形: 形状 1694"/>
              <p:cNvSpPr/>
              <p:nvPr>
                <p:custDataLst>
                  <p:tags r:id="rId1120"/>
                </p:custDataLst>
              </p:nvPr>
            </p:nvSpPr>
            <p:spPr>
              <a:xfrm>
                <a:off x="8172691" y="395479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96" name="任意多边形: 形状 1695"/>
              <p:cNvSpPr/>
              <p:nvPr>
                <p:custDataLst>
                  <p:tags r:id="rId1121"/>
                </p:custDataLst>
              </p:nvPr>
            </p:nvSpPr>
            <p:spPr>
              <a:xfrm>
                <a:off x="8172691" y="40397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97" name="任意多边形: 形状 1696"/>
              <p:cNvSpPr/>
              <p:nvPr>
                <p:custDataLst>
                  <p:tags r:id="rId1122"/>
                </p:custDataLst>
              </p:nvPr>
            </p:nvSpPr>
            <p:spPr>
              <a:xfrm>
                <a:off x="8172691" y="41237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98" name="任意多边形: 形状 1697"/>
              <p:cNvSpPr/>
              <p:nvPr>
                <p:custDataLst>
                  <p:tags r:id="rId1123"/>
                </p:custDataLst>
              </p:nvPr>
            </p:nvSpPr>
            <p:spPr>
              <a:xfrm>
                <a:off x="8172691" y="420782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699" name="任意多边形: 形状 1698"/>
              <p:cNvSpPr/>
              <p:nvPr>
                <p:custDataLst>
                  <p:tags r:id="rId1124"/>
                </p:custDataLst>
              </p:nvPr>
            </p:nvSpPr>
            <p:spPr>
              <a:xfrm>
                <a:off x="8172691" y="42927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00" name="任意多边形: 形状 1699"/>
              <p:cNvSpPr/>
              <p:nvPr>
                <p:custDataLst>
                  <p:tags r:id="rId1125"/>
                </p:custDataLst>
              </p:nvPr>
            </p:nvSpPr>
            <p:spPr>
              <a:xfrm>
                <a:off x="8172691" y="437681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01" name="任意多边形: 形状 1700"/>
              <p:cNvSpPr/>
              <p:nvPr>
                <p:custDataLst>
                  <p:tags r:id="rId1126"/>
                </p:custDataLst>
              </p:nvPr>
            </p:nvSpPr>
            <p:spPr>
              <a:xfrm>
                <a:off x="8172691" y="44617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02" name="任意多边形: 形状 1701"/>
              <p:cNvSpPr/>
              <p:nvPr>
                <p:custDataLst>
                  <p:tags r:id="rId1127"/>
                </p:custDataLst>
              </p:nvPr>
            </p:nvSpPr>
            <p:spPr>
              <a:xfrm>
                <a:off x="8172691" y="454580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03" name="任意多边形: 形状 1702"/>
              <p:cNvSpPr/>
              <p:nvPr>
                <p:custDataLst>
                  <p:tags r:id="rId1128"/>
                </p:custDataLst>
              </p:nvPr>
            </p:nvSpPr>
            <p:spPr>
              <a:xfrm>
                <a:off x="8172691" y="46298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04" name="任意多边形: 形状 1703"/>
              <p:cNvSpPr/>
              <p:nvPr>
                <p:custDataLst>
                  <p:tags r:id="rId1129"/>
                </p:custDataLst>
              </p:nvPr>
            </p:nvSpPr>
            <p:spPr>
              <a:xfrm>
                <a:off x="4039189"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05" name="任意多边形: 形状 1704"/>
              <p:cNvSpPr/>
              <p:nvPr>
                <p:custDataLst>
                  <p:tags r:id="rId1130"/>
                </p:custDataLst>
              </p:nvPr>
            </p:nvSpPr>
            <p:spPr>
              <a:xfrm>
                <a:off x="4039189"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06" name="任意多边形: 形状 1705"/>
              <p:cNvSpPr/>
              <p:nvPr>
                <p:custDataLst>
                  <p:tags r:id="rId1131"/>
                </p:custDataLst>
              </p:nvPr>
            </p:nvSpPr>
            <p:spPr>
              <a:xfrm>
                <a:off x="4039189"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07" name="任意多边形: 形状 1706"/>
              <p:cNvSpPr/>
              <p:nvPr>
                <p:custDataLst>
                  <p:tags r:id="rId1132"/>
                </p:custDataLst>
              </p:nvPr>
            </p:nvSpPr>
            <p:spPr>
              <a:xfrm>
                <a:off x="4039189"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08" name="任意多边形: 形状 1707"/>
              <p:cNvSpPr/>
              <p:nvPr>
                <p:custDataLst>
                  <p:tags r:id="rId1133"/>
                </p:custDataLst>
              </p:nvPr>
            </p:nvSpPr>
            <p:spPr>
              <a:xfrm>
                <a:off x="4039189"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09" name="任意多边形: 形状 1708"/>
              <p:cNvSpPr/>
              <p:nvPr>
                <p:custDataLst>
                  <p:tags r:id="rId1134"/>
                </p:custDataLst>
              </p:nvPr>
            </p:nvSpPr>
            <p:spPr>
              <a:xfrm>
                <a:off x="4039189"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10" name="任意多边形: 形状 1709"/>
              <p:cNvSpPr/>
              <p:nvPr>
                <p:custDataLst>
                  <p:tags r:id="rId1135"/>
                </p:custDataLst>
              </p:nvPr>
            </p:nvSpPr>
            <p:spPr>
              <a:xfrm>
                <a:off x="4039189"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11" name="任意多边形: 形状 1710"/>
              <p:cNvSpPr/>
              <p:nvPr>
                <p:custDataLst>
                  <p:tags r:id="rId1136"/>
                </p:custDataLst>
              </p:nvPr>
            </p:nvSpPr>
            <p:spPr>
              <a:xfrm>
                <a:off x="4039189"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12" name="任意多边形: 形状 1711"/>
              <p:cNvSpPr/>
              <p:nvPr>
                <p:custDataLst>
                  <p:tags r:id="rId1137"/>
                </p:custDataLst>
              </p:nvPr>
            </p:nvSpPr>
            <p:spPr>
              <a:xfrm>
                <a:off x="4039189"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13" name="任意多边形: 形状 1712"/>
              <p:cNvSpPr/>
              <p:nvPr>
                <p:custDataLst>
                  <p:tags r:id="rId1138"/>
                </p:custDataLst>
              </p:nvPr>
            </p:nvSpPr>
            <p:spPr>
              <a:xfrm>
                <a:off x="4039189"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14" name="任意多边形: 形状 1713"/>
              <p:cNvSpPr/>
              <p:nvPr>
                <p:custDataLst>
                  <p:tags r:id="rId1139"/>
                </p:custDataLst>
              </p:nvPr>
            </p:nvSpPr>
            <p:spPr>
              <a:xfrm>
                <a:off x="4039189"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15" name="任意多边形: 形状 1714"/>
              <p:cNvSpPr/>
              <p:nvPr>
                <p:custDataLst>
                  <p:tags r:id="rId1140"/>
                </p:custDataLst>
              </p:nvPr>
            </p:nvSpPr>
            <p:spPr>
              <a:xfrm>
                <a:off x="4039189"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16" name="任意多边形: 形状 1715"/>
              <p:cNvSpPr/>
              <p:nvPr>
                <p:custDataLst>
                  <p:tags r:id="rId1141"/>
                </p:custDataLst>
              </p:nvPr>
            </p:nvSpPr>
            <p:spPr>
              <a:xfrm>
                <a:off x="4039189"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17" name="任意多边形: 形状 1716"/>
              <p:cNvSpPr/>
              <p:nvPr>
                <p:custDataLst>
                  <p:tags r:id="rId1142"/>
                </p:custDataLst>
              </p:nvPr>
            </p:nvSpPr>
            <p:spPr>
              <a:xfrm>
                <a:off x="4039189"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18" name="任意多边形: 形状 1717"/>
              <p:cNvSpPr/>
              <p:nvPr>
                <p:custDataLst>
                  <p:tags r:id="rId1143"/>
                </p:custDataLst>
              </p:nvPr>
            </p:nvSpPr>
            <p:spPr>
              <a:xfrm>
                <a:off x="4039189"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19" name="任意多边形: 形状 1718"/>
              <p:cNvSpPr/>
              <p:nvPr>
                <p:custDataLst>
                  <p:tags r:id="rId1144"/>
                </p:custDataLst>
              </p:nvPr>
            </p:nvSpPr>
            <p:spPr>
              <a:xfrm>
                <a:off x="4039189"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20" name="任意多边形: 形状 1719"/>
              <p:cNvSpPr/>
              <p:nvPr>
                <p:custDataLst>
                  <p:tags r:id="rId1145"/>
                </p:custDataLst>
              </p:nvPr>
            </p:nvSpPr>
            <p:spPr>
              <a:xfrm>
                <a:off x="4039189"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21" name="任意多边形: 形状 1720"/>
              <p:cNvSpPr/>
              <p:nvPr>
                <p:custDataLst>
                  <p:tags r:id="rId1146"/>
                </p:custDataLst>
              </p:nvPr>
            </p:nvSpPr>
            <p:spPr>
              <a:xfrm>
                <a:off x="4039189"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22" name="任意多边形: 形状 1721"/>
              <p:cNvSpPr/>
              <p:nvPr>
                <p:custDataLst>
                  <p:tags r:id="rId1147"/>
                </p:custDataLst>
              </p:nvPr>
            </p:nvSpPr>
            <p:spPr>
              <a:xfrm>
                <a:off x="4039189"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23" name="任意多边形: 形状 1722"/>
              <p:cNvSpPr/>
              <p:nvPr>
                <p:custDataLst>
                  <p:tags r:id="rId1148"/>
                </p:custDataLst>
              </p:nvPr>
            </p:nvSpPr>
            <p:spPr>
              <a:xfrm>
                <a:off x="4039189"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24" name="任意多边形: 形状 1723"/>
              <p:cNvSpPr/>
              <p:nvPr>
                <p:custDataLst>
                  <p:tags r:id="rId1149"/>
                </p:custDataLst>
              </p:nvPr>
            </p:nvSpPr>
            <p:spPr>
              <a:xfrm>
                <a:off x="4039189"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25" name="任意多边形: 形状 1724"/>
              <p:cNvSpPr/>
              <p:nvPr>
                <p:custDataLst>
                  <p:tags r:id="rId1150"/>
                </p:custDataLst>
              </p:nvPr>
            </p:nvSpPr>
            <p:spPr>
              <a:xfrm>
                <a:off x="4039189"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26" name="任意多边形: 形状 1725"/>
              <p:cNvSpPr/>
              <p:nvPr>
                <p:custDataLst>
                  <p:tags r:id="rId1151"/>
                </p:custDataLst>
              </p:nvPr>
            </p:nvSpPr>
            <p:spPr>
              <a:xfrm>
                <a:off x="4039189"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27" name="任意多边形: 形状 1726"/>
              <p:cNvSpPr/>
              <p:nvPr>
                <p:custDataLst>
                  <p:tags r:id="rId1152"/>
                </p:custDataLst>
              </p:nvPr>
            </p:nvSpPr>
            <p:spPr>
              <a:xfrm>
                <a:off x="8088648" y="281523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28" name="任意多边形: 形状 1727"/>
              <p:cNvSpPr/>
              <p:nvPr>
                <p:custDataLst>
                  <p:tags r:id="rId1153"/>
                </p:custDataLst>
              </p:nvPr>
            </p:nvSpPr>
            <p:spPr>
              <a:xfrm>
                <a:off x="8088648" y="290018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29" name="任意多边形: 形状 1728"/>
              <p:cNvSpPr/>
              <p:nvPr>
                <p:custDataLst>
                  <p:tags r:id="rId1154"/>
                </p:custDataLst>
              </p:nvPr>
            </p:nvSpPr>
            <p:spPr>
              <a:xfrm>
                <a:off x="8088648" y="29842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30" name="任意多边形: 形状 1729"/>
              <p:cNvSpPr/>
              <p:nvPr>
                <p:custDataLst>
                  <p:tags r:id="rId1155"/>
                </p:custDataLst>
              </p:nvPr>
            </p:nvSpPr>
            <p:spPr>
              <a:xfrm>
                <a:off x="8088648" y="306826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31" name="任意多边形: 形状 1730"/>
              <p:cNvSpPr/>
              <p:nvPr>
                <p:custDataLst>
                  <p:tags r:id="rId1156"/>
                </p:custDataLst>
              </p:nvPr>
            </p:nvSpPr>
            <p:spPr>
              <a:xfrm>
                <a:off x="8088648" y="315321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32" name="任意多边形: 形状 1731"/>
              <p:cNvSpPr/>
              <p:nvPr>
                <p:custDataLst>
                  <p:tags r:id="rId1157"/>
                </p:custDataLst>
              </p:nvPr>
            </p:nvSpPr>
            <p:spPr>
              <a:xfrm>
                <a:off x="8088648" y="323725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33" name="任意多边形: 形状 1732"/>
              <p:cNvSpPr/>
              <p:nvPr>
                <p:custDataLst>
                  <p:tags r:id="rId1158"/>
                </p:custDataLst>
              </p:nvPr>
            </p:nvSpPr>
            <p:spPr>
              <a:xfrm>
                <a:off x="8088648" y="33222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34" name="任意多边形: 形状 1733"/>
              <p:cNvSpPr/>
              <p:nvPr>
                <p:custDataLst>
                  <p:tags r:id="rId1159"/>
                </p:custDataLst>
              </p:nvPr>
            </p:nvSpPr>
            <p:spPr>
              <a:xfrm>
                <a:off x="8088648" y="340624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35" name="任意多边形: 形状 1734"/>
              <p:cNvSpPr/>
              <p:nvPr>
                <p:custDataLst>
                  <p:tags r:id="rId1160"/>
                </p:custDataLst>
              </p:nvPr>
            </p:nvSpPr>
            <p:spPr>
              <a:xfrm>
                <a:off x="8088648" y="34911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36" name="任意多边形: 形状 1735"/>
              <p:cNvSpPr/>
              <p:nvPr>
                <p:custDataLst>
                  <p:tags r:id="rId1161"/>
                </p:custDataLst>
              </p:nvPr>
            </p:nvSpPr>
            <p:spPr>
              <a:xfrm>
                <a:off x="8088648" y="35752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37" name="任意多边形: 形状 1736"/>
              <p:cNvSpPr/>
              <p:nvPr>
                <p:custDataLst>
                  <p:tags r:id="rId1162"/>
                </p:custDataLst>
              </p:nvPr>
            </p:nvSpPr>
            <p:spPr>
              <a:xfrm>
                <a:off x="8088648" y="365928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38" name="任意多边形: 形状 1737"/>
              <p:cNvSpPr/>
              <p:nvPr>
                <p:custDataLst>
                  <p:tags r:id="rId1163"/>
                </p:custDataLst>
              </p:nvPr>
            </p:nvSpPr>
            <p:spPr>
              <a:xfrm>
                <a:off x="8088648" y="37442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39" name="任意多边形: 形状 1738"/>
              <p:cNvSpPr/>
              <p:nvPr>
                <p:custDataLst>
                  <p:tags r:id="rId1164"/>
                </p:custDataLst>
              </p:nvPr>
            </p:nvSpPr>
            <p:spPr>
              <a:xfrm>
                <a:off x="8088648" y="382827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40" name="任意多边形: 形状 1739"/>
              <p:cNvSpPr/>
              <p:nvPr>
                <p:custDataLst>
                  <p:tags r:id="rId1165"/>
                </p:custDataLst>
              </p:nvPr>
            </p:nvSpPr>
            <p:spPr>
              <a:xfrm>
                <a:off x="8088648" y="391231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41" name="任意多边形: 形状 1740"/>
              <p:cNvSpPr/>
              <p:nvPr>
                <p:custDataLst>
                  <p:tags r:id="rId1166"/>
                </p:custDataLst>
              </p:nvPr>
            </p:nvSpPr>
            <p:spPr>
              <a:xfrm>
                <a:off x="8088648" y="39972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42" name="任意多边形: 形状 1741"/>
              <p:cNvSpPr/>
              <p:nvPr>
                <p:custDataLst>
                  <p:tags r:id="rId1167"/>
                </p:custDataLst>
              </p:nvPr>
            </p:nvSpPr>
            <p:spPr>
              <a:xfrm>
                <a:off x="8088648" y="408131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43" name="任意多边形: 形状 1742"/>
              <p:cNvSpPr/>
              <p:nvPr>
                <p:custDataLst>
                  <p:tags r:id="rId1168"/>
                </p:custDataLst>
              </p:nvPr>
            </p:nvSpPr>
            <p:spPr>
              <a:xfrm>
                <a:off x="8088648" y="41662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44" name="任意多边形: 形状 1743"/>
              <p:cNvSpPr/>
              <p:nvPr>
                <p:custDataLst>
                  <p:tags r:id="rId1169"/>
                </p:custDataLst>
              </p:nvPr>
            </p:nvSpPr>
            <p:spPr>
              <a:xfrm>
                <a:off x="8088648" y="425030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45" name="任意多边形: 形状 1744"/>
              <p:cNvSpPr/>
              <p:nvPr>
                <p:custDataLst>
                  <p:tags r:id="rId1170"/>
                </p:custDataLst>
              </p:nvPr>
            </p:nvSpPr>
            <p:spPr>
              <a:xfrm>
                <a:off x="8088648" y="433434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46" name="任意多边形: 形状 1745"/>
              <p:cNvSpPr/>
              <p:nvPr>
                <p:custDataLst>
                  <p:tags r:id="rId1171"/>
                </p:custDataLst>
              </p:nvPr>
            </p:nvSpPr>
            <p:spPr>
              <a:xfrm>
                <a:off x="8088648" y="44192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47" name="任意多边形: 形状 1746"/>
              <p:cNvSpPr/>
              <p:nvPr>
                <p:custDataLst>
                  <p:tags r:id="rId1172"/>
                </p:custDataLst>
              </p:nvPr>
            </p:nvSpPr>
            <p:spPr>
              <a:xfrm>
                <a:off x="8088648" y="45033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48" name="任意多边形: 形状 1747"/>
              <p:cNvSpPr/>
              <p:nvPr>
                <p:custDataLst>
                  <p:tags r:id="rId1173"/>
                </p:custDataLst>
              </p:nvPr>
            </p:nvSpPr>
            <p:spPr>
              <a:xfrm>
                <a:off x="8088648" y="45882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49" name="任意多边形: 形状 1748"/>
              <p:cNvSpPr/>
              <p:nvPr>
                <p:custDataLst>
                  <p:tags r:id="rId1174"/>
                </p:custDataLst>
              </p:nvPr>
            </p:nvSpPr>
            <p:spPr>
              <a:xfrm>
                <a:off x="8088648" y="467232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50" name="任意多边形: 形状 1749"/>
              <p:cNvSpPr/>
              <p:nvPr>
                <p:custDataLst>
                  <p:tags r:id="rId1175"/>
                </p:custDataLst>
              </p:nvPr>
            </p:nvSpPr>
            <p:spPr>
              <a:xfrm>
                <a:off x="3954242" y="27863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51" name="任意多边形: 形状 1750"/>
              <p:cNvSpPr/>
              <p:nvPr>
                <p:custDataLst>
                  <p:tags r:id="rId1176"/>
                </p:custDataLst>
              </p:nvPr>
            </p:nvSpPr>
            <p:spPr>
              <a:xfrm>
                <a:off x="3954242" y="28712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52" name="任意多边形: 形状 1751"/>
              <p:cNvSpPr/>
              <p:nvPr>
                <p:custDataLst>
                  <p:tags r:id="rId1177"/>
                </p:custDataLst>
              </p:nvPr>
            </p:nvSpPr>
            <p:spPr>
              <a:xfrm>
                <a:off x="3954242" y="29553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53" name="任意多边形: 形状 1752"/>
              <p:cNvSpPr/>
              <p:nvPr>
                <p:custDataLst>
                  <p:tags r:id="rId1178"/>
                </p:custDataLst>
              </p:nvPr>
            </p:nvSpPr>
            <p:spPr>
              <a:xfrm>
                <a:off x="3954242" y="30402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54" name="任意多边形: 形状 1753"/>
              <p:cNvSpPr/>
              <p:nvPr>
                <p:custDataLst>
                  <p:tags r:id="rId1179"/>
                </p:custDataLst>
              </p:nvPr>
            </p:nvSpPr>
            <p:spPr>
              <a:xfrm>
                <a:off x="3954242" y="31242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55" name="任意多边形: 形状 1754"/>
              <p:cNvSpPr/>
              <p:nvPr>
                <p:custDataLst>
                  <p:tags r:id="rId1180"/>
                </p:custDataLst>
              </p:nvPr>
            </p:nvSpPr>
            <p:spPr>
              <a:xfrm>
                <a:off x="3954242" y="32083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56" name="任意多边形: 形状 1755"/>
              <p:cNvSpPr/>
              <p:nvPr>
                <p:custDataLst>
                  <p:tags r:id="rId1181"/>
                </p:custDataLst>
              </p:nvPr>
            </p:nvSpPr>
            <p:spPr>
              <a:xfrm>
                <a:off x="3954242" y="329328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57" name="任意多边形: 形状 1756"/>
              <p:cNvSpPr/>
              <p:nvPr>
                <p:custDataLst>
                  <p:tags r:id="rId1182"/>
                </p:custDataLst>
              </p:nvPr>
            </p:nvSpPr>
            <p:spPr>
              <a:xfrm>
                <a:off x="3954242" y="33773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58" name="任意多边形: 形状 1757"/>
              <p:cNvSpPr/>
              <p:nvPr>
                <p:custDataLst>
                  <p:tags r:id="rId1183"/>
                </p:custDataLst>
              </p:nvPr>
            </p:nvSpPr>
            <p:spPr>
              <a:xfrm>
                <a:off x="3954242" y="346227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59" name="任意多边形: 形状 1758"/>
              <p:cNvSpPr/>
              <p:nvPr>
                <p:custDataLst>
                  <p:tags r:id="rId1184"/>
                </p:custDataLst>
              </p:nvPr>
            </p:nvSpPr>
            <p:spPr>
              <a:xfrm>
                <a:off x="3954242" y="354632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60" name="任意多边形: 形状 1759"/>
              <p:cNvSpPr/>
              <p:nvPr>
                <p:custDataLst>
                  <p:tags r:id="rId1185"/>
                </p:custDataLst>
              </p:nvPr>
            </p:nvSpPr>
            <p:spPr>
              <a:xfrm>
                <a:off x="3954242" y="36303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61" name="任意多边形: 形状 1760"/>
              <p:cNvSpPr/>
              <p:nvPr>
                <p:custDataLst>
                  <p:tags r:id="rId1186"/>
                </p:custDataLst>
              </p:nvPr>
            </p:nvSpPr>
            <p:spPr>
              <a:xfrm>
                <a:off x="3954242" y="371531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62" name="任意多边形: 形状 1761"/>
              <p:cNvSpPr/>
              <p:nvPr>
                <p:custDataLst>
                  <p:tags r:id="rId1187"/>
                </p:custDataLst>
              </p:nvPr>
            </p:nvSpPr>
            <p:spPr>
              <a:xfrm>
                <a:off x="3954242" y="37993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63" name="任意多边形: 形状 1762"/>
              <p:cNvSpPr/>
              <p:nvPr>
                <p:custDataLst>
                  <p:tags r:id="rId1188"/>
                </p:custDataLst>
              </p:nvPr>
            </p:nvSpPr>
            <p:spPr>
              <a:xfrm>
                <a:off x="3954242" y="388430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64" name="任意多边形: 形状 1763"/>
              <p:cNvSpPr/>
              <p:nvPr>
                <p:custDataLst>
                  <p:tags r:id="rId1189"/>
                </p:custDataLst>
              </p:nvPr>
            </p:nvSpPr>
            <p:spPr>
              <a:xfrm>
                <a:off x="3954242" y="39683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65" name="任意多边形: 形状 1764"/>
              <p:cNvSpPr/>
              <p:nvPr>
                <p:custDataLst>
                  <p:tags r:id="rId1190"/>
                </p:custDataLst>
              </p:nvPr>
            </p:nvSpPr>
            <p:spPr>
              <a:xfrm>
                <a:off x="3954242" y="40523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66" name="任意多边形: 形状 1765"/>
              <p:cNvSpPr/>
              <p:nvPr>
                <p:custDataLst>
                  <p:tags r:id="rId1191"/>
                </p:custDataLst>
              </p:nvPr>
            </p:nvSpPr>
            <p:spPr>
              <a:xfrm>
                <a:off x="3954242" y="41373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67" name="任意多边形: 形状 1766"/>
              <p:cNvSpPr/>
              <p:nvPr>
                <p:custDataLst>
                  <p:tags r:id="rId1192"/>
                </p:custDataLst>
              </p:nvPr>
            </p:nvSpPr>
            <p:spPr>
              <a:xfrm>
                <a:off x="3954242" y="42213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68" name="任意多边形: 形状 1767"/>
              <p:cNvSpPr/>
              <p:nvPr>
                <p:custDataLst>
                  <p:tags r:id="rId1193"/>
                </p:custDataLst>
              </p:nvPr>
            </p:nvSpPr>
            <p:spPr>
              <a:xfrm>
                <a:off x="3954242" y="43063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69" name="任意多边形: 形状 1768"/>
              <p:cNvSpPr/>
              <p:nvPr>
                <p:custDataLst>
                  <p:tags r:id="rId1194"/>
                </p:custDataLst>
              </p:nvPr>
            </p:nvSpPr>
            <p:spPr>
              <a:xfrm>
                <a:off x="3954242" y="4390373"/>
                <a:ext cx="27110" cy="27110"/>
              </a:xfrm>
              <a:custGeom>
                <a:avLst/>
                <a:gdLst>
                  <a:gd name="connsiteX0" fmla="*/ 13555 w 27110"/>
                  <a:gd name="connsiteY0" fmla="*/ 0 h 27110"/>
                  <a:gd name="connsiteX1" fmla="*/ 27111 w 27110"/>
                  <a:gd name="connsiteY1" fmla="*/ 13556 h 27110"/>
                  <a:gd name="connsiteX2" fmla="*/ 13555 w 27110"/>
                  <a:gd name="connsiteY2" fmla="*/ 27111 h 27110"/>
                  <a:gd name="connsiteX3" fmla="*/ 0 w 27110"/>
                  <a:gd name="connsiteY3" fmla="*/ 13556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6"/>
                    </a:cubicBezTo>
                    <a:cubicBezTo>
                      <a:pt x="27111" y="20785"/>
                      <a:pt x="20785" y="27111"/>
                      <a:pt x="13555" y="27111"/>
                    </a:cubicBezTo>
                    <a:cubicBezTo>
                      <a:pt x="6326" y="27111"/>
                      <a:pt x="0" y="20785"/>
                      <a:pt x="0" y="13556"/>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70" name="任意多边形: 形状 1769"/>
              <p:cNvSpPr/>
              <p:nvPr>
                <p:custDataLst>
                  <p:tags r:id="rId1195"/>
                </p:custDataLst>
              </p:nvPr>
            </p:nvSpPr>
            <p:spPr>
              <a:xfrm>
                <a:off x="3954242" y="447441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71" name="任意多边形: 形状 1770"/>
              <p:cNvSpPr/>
              <p:nvPr>
                <p:custDataLst>
                  <p:tags r:id="rId1196"/>
                </p:custDataLst>
              </p:nvPr>
            </p:nvSpPr>
            <p:spPr>
              <a:xfrm>
                <a:off x="3954242" y="455936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72" name="任意多边形: 形状 1771"/>
              <p:cNvSpPr/>
              <p:nvPr>
                <p:custDataLst>
                  <p:tags r:id="rId1197"/>
                </p:custDataLst>
              </p:nvPr>
            </p:nvSpPr>
            <p:spPr>
              <a:xfrm>
                <a:off x="3954242" y="464340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904"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73" name="任意多边形: 形状 1772"/>
              <p:cNvSpPr/>
              <p:nvPr>
                <p:custDataLst>
                  <p:tags r:id="rId1198"/>
                </p:custDataLst>
              </p:nvPr>
            </p:nvSpPr>
            <p:spPr>
              <a:xfrm>
                <a:off x="8004604" y="277366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74" name="任意多边形: 形状 1773"/>
              <p:cNvSpPr/>
              <p:nvPr>
                <p:custDataLst>
                  <p:tags r:id="rId1199"/>
                </p:custDataLst>
              </p:nvPr>
            </p:nvSpPr>
            <p:spPr>
              <a:xfrm>
                <a:off x="8004604" y="285770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75" name="任意多边形: 形状 1774"/>
              <p:cNvSpPr/>
              <p:nvPr>
                <p:custDataLst>
                  <p:tags r:id="rId1200"/>
                </p:custDataLst>
              </p:nvPr>
            </p:nvSpPr>
            <p:spPr>
              <a:xfrm>
                <a:off x="8004604" y="294175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76" name="任意多边形: 形状 1775"/>
              <p:cNvSpPr/>
              <p:nvPr>
                <p:custDataLst>
                  <p:tags r:id="rId1201"/>
                </p:custDataLst>
              </p:nvPr>
            </p:nvSpPr>
            <p:spPr>
              <a:xfrm>
                <a:off x="8004604" y="302669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77" name="任意多边形: 形状 1776"/>
              <p:cNvSpPr/>
              <p:nvPr>
                <p:custDataLst>
                  <p:tags r:id="rId1202"/>
                </p:custDataLst>
              </p:nvPr>
            </p:nvSpPr>
            <p:spPr>
              <a:xfrm>
                <a:off x="8004604" y="311074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78" name="任意多边形: 形状 1777"/>
              <p:cNvSpPr/>
              <p:nvPr>
                <p:custDataLst>
                  <p:tags r:id="rId1203"/>
                </p:custDataLst>
              </p:nvPr>
            </p:nvSpPr>
            <p:spPr>
              <a:xfrm>
                <a:off x="8004604" y="31956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79" name="任意多边形: 形状 1778"/>
              <p:cNvSpPr/>
              <p:nvPr>
                <p:custDataLst>
                  <p:tags r:id="rId1204"/>
                </p:custDataLst>
              </p:nvPr>
            </p:nvSpPr>
            <p:spPr>
              <a:xfrm>
                <a:off x="8004604" y="327973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80" name="任意多边形: 形状 1779"/>
              <p:cNvSpPr/>
              <p:nvPr>
                <p:custDataLst>
                  <p:tags r:id="rId1205"/>
                </p:custDataLst>
              </p:nvPr>
            </p:nvSpPr>
            <p:spPr>
              <a:xfrm>
                <a:off x="8004604" y="336377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81" name="任意多边形: 形状 1780"/>
              <p:cNvSpPr/>
              <p:nvPr>
                <p:custDataLst>
                  <p:tags r:id="rId1206"/>
                </p:custDataLst>
              </p:nvPr>
            </p:nvSpPr>
            <p:spPr>
              <a:xfrm>
                <a:off x="8004604" y="34487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82" name="任意多边形: 形状 1781"/>
              <p:cNvSpPr/>
              <p:nvPr>
                <p:custDataLst>
                  <p:tags r:id="rId1207"/>
                </p:custDataLst>
              </p:nvPr>
            </p:nvSpPr>
            <p:spPr>
              <a:xfrm>
                <a:off x="8004604" y="353276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83" name="任意多边形: 形状 1782"/>
              <p:cNvSpPr/>
              <p:nvPr>
                <p:custDataLst>
                  <p:tags r:id="rId1208"/>
                </p:custDataLst>
              </p:nvPr>
            </p:nvSpPr>
            <p:spPr>
              <a:xfrm>
                <a:off x="8004604" y="361681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84" name="任意多边形: 形状 1783"/>
              <p:cNvSpPr/>
              <p:nvPr>
                <p:custDataLst>
                  <p:tags r:id="rId1209"/>
                </p:custDataLst>
              </p:nvPr>
            </p:nvSpPr>
            <p:spPr>
              <a:xfrm>
                <a:off x="8004604" y="370175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85" name="任意多边形: 形状 1784"/>
              <p:cNvSpPr/>
              <p:nvPr>
                <p:custDataLst>
                  <p:tags r:id="rId1210"/>
                </p:custDataLst>
              </p:nvPr>
            </p:nvSpPr>
            <p:spPr>
              <a:xfrm>
                <a:off x="8004604" y="378580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86" name="任意多边形: 形状 1785"/>
              <p:cNvSpPr/>
              <p:nvPr>
                <p:custDataLst>
                  <p:tags r:id="rId1211"/>
                </p:custDataLst>
              </p:nvPr>
            </p:nvSpPr>
            <p:spPr>
              <a:xfrm>
                <a:off x="8004604" y="38707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87" name="任意多边形: 形状 1786"/>
              <p:cNvSpPr/>
              <p:nvPr>
                <p:custDataLst>
                  <p:tags r:id="rId1212"/>
                </p:custDataLst>
              </p:nvPr>
            </p:nvSpPr>
            <p:spPr>
              <a:xfrm>
                <a:off x="8004604" y="395479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88" name="任意多边形: 形状 1787"/>
              <p:cNvSpPr/>
              <p:nvPr>
                <p:custDataLst>
                  <p:tags r:id="rId1213"/>
                </p:custDataLst>
              </p:nvPr>
            </p:nvSpPr>
            <p:spPr>
              <a:xfrm>
                <a:off x="8004604" y="40397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89" name="任意多边形: 形状 1788"/>
              <p:cNvSpPr/>
              <p:nvPr>
                <p:custDataLst>
                  <p:tags r:id="rId1214"/>
                </p:custDataLst>
              </p:nvPr>
            </p:nvSpPr>
            <p:spPr>
              <a:xfrm>
                <a:off x="8004604" y="41237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90" name="任意多边形: 形状 1789"/>
              <p:cNvSpPr/>
              <p:nvPr>
                <p:custDataLst>
                  <p:tags r:id="rId1215"/>
                </p:custDataLst>
              </p:nvPr>
            </p:nvSpPr>
            <p:spPr>
              <a:xfrm>
                <a:off x="8004604" y="420782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91" name="任意多边形: 形状 1790"/>
              <p:cNvSpPr/>
              <p:nvPr>
                <p:custDataLst>
                  <p:tags r:id="rId1216"/>
                </p:custDataLst>
              </p:nvPr>
            </p:nvSpPr>
            <p:spPr>
              <a:xfrm>
                <a:off x="8004604" y="42927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92" name="任意多边形: 形状 1791"/>
              <p:cNvSpPr/>
              <p:nvPr>
                <p:custDataLst>
                  <p:tags r:id="rId1217"/>
                </p:custDataLst>
              </p:nvPr>
            </p:nvSpPr>
            <p:spPr>
              <a:xfrm>
                <a:off x="8004604" y="437681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93" name="任意多边形: 形状 1792"/>
              <p:cNvSpPr/>
              <p:nvPr>
                <p:custDataLst>
                  <p:tags r:id="rId1218"/>
                </p:custDataLst>
              </p:nvPr>
            </p:nvSpPr>
            <p:spPr>
              <a:xfrm>
                <a:off x="8004604" y="44617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94" name="任意多边形: 形状 1793"/>
              <p:cNvSpPr/>
              <p:nvPr>
                <p:custDataLst>
                  <p:tags r:id="rId1219"/>
                </p:custDataLst>
              </p:nvPr>
            </p:nvSpPr>
            <p:spPr>
              <a:xfrm>
                <a:off x="8004604" y="454580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95" name="任意多边形: 形状 1794"/>
              <p:cNvSpPr/>
              <p:nvPr>
                <p:custDataLst>
                  <p:tags r:id="rId1220"/>
                </p:custDataLst>
              </p:nvPr>
            </p:nvSpPr>
            <p:spPr>
              <a:xfrm>
                <a:off x="8004604" y="462985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5422"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96" name="任意多边形: 形状 1795"/>
              <p:cNvSpPr/>
              <p:nvPr>
                <p:custDataLst>
                  <p:tags r:id="rId1221"/>
                </p:custDataLst>
              </p:nvPr>
            </p:nvSpPr>
            <p:spPr>
              <a:xfrm>
                <a:off x="3870198" y="282878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97" name="任意多边形: 形状 1796"/>
              <p:cNvSpPr/>
              <p:nvPr>
                <p:custDataLst>
                  <p:tags r:id="rId1222"/>
                </p:custDataLst>
              </p:nvPr>
            </p:nvSpPr>
            <p:spPr>
              <a:xfrm>
                <a:off x="3870198" y="29137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98" name="任意多边形: 形状 1797"/>
              <p:cNvSpPr/>
              <p:nvPr>
                <p:custDataLst>
                  <p:tags r:id="rId1223"/>
                </p:custDataLst>
              </p:nvPr>
            </p:nvSpPr>
            <p:spPr>
              <a:xfrm>
                <a:off x="3870198" y="299777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799" name="任意多边形: 形状 1798"/>
              <p:cNvSpPr/>
              <p:nvPr>
                <p:custDataLst>
                  <p:tags r:id="rId1224"/>
                </p:custDataLst>
              </p:nvPr>
            </p:nvSpPr>
            <p:spPr>
              <a:xfrm>
                <a:off x="3870198" y="30818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00" name="任意多边形: 形状 1799"/>
              <p:cNvSpPr/>
              <p:nvPr>
                <p:custDataLst>
                  <p:tags r:id="rId1225"/>
                </p:custDataLst>
              </p:nvPr>
            </p:nvSpPr>
            <p:spPr>
              <a:xfrm>
                <a:off x="3870198" y="316677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01" name="任意多边形: 形状 1800"/>
              <p:cNvSpPr/>
              <p:nvPr>
                <p:custDataLst>
                  <p:tags r:id="rId1226"/>
                </p:custDataLst>
              </p:nvPr>
            </p:nvSpPr>
            <p:spPr>
              <a:xfrm>
                <a:off x="3870198" y="325081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02" name="任意多边形: 形状 1801"/>
              <p:cNvSpPr/>
              <p:nvPr>
                <p:custDataLst>
                  <p:tags r:id="rId1227"/>
                </p:custDataLst>
              </p:nvPr>
            </p:nvSpPr>
            <p:spPr>
              <a:xfrm>
                <a:off x="3870198" y="33348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03" name="任意多边形: 形状 1802"/>
              <p:cNvSpPr/>
              <p:nvPr>
                <p:custDataLst>
                  <p:tags r:id="rId1228"/>
                </p:custDataLst>
              </p:nvPr>
            </p:nvSpPr>
            <p:spPr>
              <a:xfrm>
                <a:off x="3870198" y="34198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04" name="任意多边形: 形状 1803"/>
              <p:cNvSpPr/>
              <p:nvPr>
                <p:custDataLst>
                  <p:tags r:id="rId1229"/>
                </p:custDataLst>
              </p:nvPr>
            </p:nvSpPr>
            <p:spPr>
              <a:xfrm>
                <a:off x="3870198" y="350384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05" name="任意多边形: 形状 1804"/>
              <p:cNvSpPr/>
              <p:nvPr>
                <p:custDataLst>
                  <p:tags r:id="rId1230"/>
                </p:custDataLst>
              </p:nvPr>
            </p:nvSpPr>
            <p:spPr>
              <a:xfrm>
                <a:off x="3870198" y="35887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06" name="任意多边形: 形状 1805"/>
              <p:cNvSpPr/>
              <p:nvPr>
                <p:custDataLst>
                  <p:tags r:id="rId1231"/>
                </p:custDataLst>
              </p:nvPr>
            </p:nvSpPr>
            <p:spPr>
              <a:xfrm>
                <a:off x="3870198" y="367283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07" name="任意多边形: 形状 1806"/>
              <p:cNvSpPr/>
              <p:nvPr>
                <p:custDataLst>
                  <p:tags r:id="rId1232"/>
                </p:custDataLst>
              </p:nvPr>
            </p:nvSpPr>
            <p:spPr>
              <a:xfrm>
                <a:off x="3870198" y="37568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08" name="任意多边形: 形状 1807"/>
              <p:cNvSpPr/>
              <p:nvPr>
                <p:custDataLst>
                  <p:tags r:id="rId1233"/>
                </p:custDataLst>
              </p:nvPr>
            </p:nvSpPr>
            <p:spPr>
              <a:xfrm>
                <a:off x="3870198" y="384183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09" name="任意多边形: 形状 1808"/>
              <p:cNvSpPr/>
              <p:nvPr>
                <p:custDataLst>
                  <p:tags r:id="rId1234"/>
                </p:custDataLst>
              </p:nvPr>
            </p:nvSpPr>
            <p:spPr>
              <a:xfrm>
                <a:off x="3870198" y="392587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10" name="任意多边形: 形状 1809"/>
              <p:cNvSpPr/>
              <p:nvPr>
                <p:custDataLst>
                  <p:tags r:id="rId1235"/>
                </p:custDataLst>
              </p:nvPr>
            </p:nvSpPr>
            <p:spPr>
              <a:xfrm>
                <a:off x="3870198" y="401082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11" name="任意多边形: 形状 1810"/>
              <p:cNvSpPr/>
              <p:nvPr>
                <p:custDataLst>
                  <p:tags r:id="rId1236"/>
                </p:custDataLst>
              </p:nvPr>
            </p:nvSpPr>
            <p:spPr>
              <a:xfrm>
                <a:off x="3870198" y="409486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12" name="任意多边形: 形状 1811"/>
              <p:cNvSpPr/>
              <p:nvPr>
                <p:custDataLst>
                  <p:tags r:id="rId1237"/>
                </p:custDataLst>
              </p:nvPr>
            </p:nvSpPr>
            <p:spPr>
              <a:xfrm>
                <a:off x="3870198" y="417981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13" name="任意多边形: 形状 1812"/>
              <p:cNvSpPr/>
              <p:nvPr>
                <p:custDataLst>
                  <p:tags r:id="rId1238"/>
                </p:custDataLst>
              </p:nvPr>
            </p:nvSpPr>
            <p:spPr>
              <a:xfrm>
                <a:off x="3870198" y="426385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14" name="任意多边形: 形状 1813"/>
              <p:cNvSpPr/>
              <p:nvPr>
                <p:custDataLst>
                  <p:tags r:id="rId1239"/>
                </p:custDataLst>
              </p:nvPr>
            </p:nvSpPr>
            <p:spPr>
              <a:xfrm>
                <a:off x="3870198" y="434790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15" name="任意多边形: 形状 1814"/>
              <p:cNvSpPr/>
              <p:nvPr>
                <p:custDataLst>
                  <p:tags r:id="rId1240"/>
                </p:custDataLst>
              </p:nvPr>
            </p:nvSpPr>
            <p:spPr>
              <a:xfrm>
                <a:off x="3870198" y="443284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16" name="任意多边形: 形状 1815"/>
              <p:cNvSpPr/>
              <p:nvPr>
                <p:custDataLst>
                  <p:tags r:id="rId1241"/>
                </p:custDataLst>
              </p:nvPr>
            </p:nvSpPr>
            <p:spPr>
              <a:xfrm>
                <a:off x="3870198" y="45168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17" name="任意多边形: 形状 1816"/>
              <p:cNvSpPr/>
              <p:nvPr>
                <p:custDataLst>
                  <p:tags r:id="rId1242"/>
                </p:custDataLst>
              </p:nvPr>
            </p:nvSpPr>
            <p:spPr>
              <a:xfrm>
                <a:off x="3870198" y="460093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18" name="任意多边形: 形状 1817"/>
              <p:cNvSpPr/>
              <p:nvPr>
                <p:custDataLst>
                  <p:tags r:id="rId1243"/>
                </p:custDataLst>
              </p:nvPr>
            </p:nvSpPr>
            <p:spPr>
              <a:xfrm>
                <a:off x="3870198" y="468588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19" name="任意多边形: 形状 1818"/>
              <p:cNvSpPr/>
              <p:nvPr>
                <p:custDataLst>
                  <p:tags r:id="rId1244"/>
                </p:custDataLst>
              </p:nvPr>
            </p:nvSpPr>
            <p:spPr>
              <a:xfrm>
                <a:off x="7919657" y="2815232"/>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20" name="任意多边形: 形状 1819"/>
              <p:cNvSpPr/>
              <p:nvPr>
                <p:custDataLst>
                  <p:tags r:id="rId1245"/>
                </p:custDataLst>
              </p:nvPr>
            </p:nvSpPr>
            <p:spPr>
              <a:xfrm>
                <a:off x="7919657" y="290018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21" name="任意多边形: 形状 1820"/>
              <p:cNvSpPr/>
              <p:nvPr>
                <p:custDataLst>
                  <p:tags r:id="rId1246"/>
                </p:custDataLst>
              </p:nvPr>
            </p:nvSpPr>
            <p:spPr>
              <a:xfrm>
                <a:off x="7919657" y="298422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22" name="任意多边形: 形状 1821"/>
              <p:cNvSpPr/>
              <p:nvPr>
                <p:custDataLst>
                  <p:tags r:id="rId1247"/>
                </p:custDataLst>
              </p:nvPr>
            </p:nvSpPr>
            <p:spPr>
              <a:xfrm>
                <a:off x="7919657" y="306826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23" name="任意多边形: 形状 1822"/>
              <p:cNvSpPr/>
              <p:nvPr>
                <p:custDataLst>
                  <p:tags r:id="rId1248"/>
                </p:custDataLst>
              </p:nvPr>
            </p:nvSpPr>
            <p:spPr>
              <a:xfrm>
                <a:off x="7919657" y="315321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24" name="任意多边形: 形状 1823"/>
              <p:cNvSpPr/>
              <p:nvPr>
                <p:custDataLst>
                  <p:tags r:id="rId1249"/>
                </p:custDataLst>
              </p:nvPr>
            </p:nvSpPr>
            <p:spPr>
              <a:xfrm>
                <a:off x="7919657" y="3237258"/>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25" name="任意多边形: 形状 1824"/>
              <p:cNvSpPr/>
              <p:nvPr>
                <p:custDataLst>
                  <p:tags r:id="rId1250"/>
                </p:custDataLst>
              </p:nvPr>
            </p:nvSpPr>
            <p:spPr>
              <a:xfrm>
                <a:off x="7919657" y="332220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26" name="任意多边形: 形状 1825"/>
              <p:cNvSpPr/>
              <p:nvPr>
                <p:custDataLst>
                  <p:tags r:id="rId1251"/>
                </p:custDataLst>
              </p:nvPr>
            </p:nvSpPr>
            <p:spPr>
              <a:xfrm>
                <a:off x="7919657" y="340624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27" name="任意多边形: 形状 1826"/>
              <p:cNvSpPr/>
              <p:nvPr>
                <p:custDataLst>
                  <p:tags r:id="rId1252"/>
                </p:custDataLst>
              </p:nvPr>
            </p:nvSpPr>
            <p:spPr>
              <a:xfrm>
                <a:off x="7919657" y="349119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28" name="任意多边形: 形状 1827"/>
              <p:cNvSpPr/>
              <p:nvPr>
                <p:custDataLst>
                  <p:tags r:id="rId1253"/>
                </p:custDataLst>
              </p:nvPr>
            </p:nvSpPr>
            <p:spPr>
              <a:xfrm>
                <a:off x="7919657" y="357524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29" name="任意多边形: 形状 1828"/>
              <p:cNvSpPr/>
              <p:nvPr>
                <p:custDataLst>
                  <p:tags r:id="rId1254"/>
                </p:custDataLst>
              </p:nvPr>
            </p:nvSpPr>
            <p:spPr>
              <a:xfrm>
                <a:off x="7919657" y="365928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30" name="任意多边形: 形状 1829"/>
              <p:cNvSpPr/>
              <p:nvPr>
                <p:custDataLst>
                  <p:tags r:id="rId1255"/>
                </p:custDataLst>
              </p:nvPr>
            </p:nvSpPr>
            <p:spPr>
              <a:xfrm>
                <a:off x="7919657" y="374423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31" name="任意多边形: 形状 1830"/>
              <p:cNvSpPr/>
              <p:nvPr>
                <p:custDataLst>
                  <p:tags r:id="rId1256"/>
                </p:custDataLst>
              </p:nvPr>
            </p:nvSpPr>
            <p:spPr>
              <a:xfrm>
                <a:off x="7919657" y="382827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32" name="任意多边形: 形状 1831"/>
              <p:cNvSpPr/>
              <p:nvPr>
                <p:custDataLst>
                  <p:tags r:id="rId1257"/>
                </p:custDataLst>
              </p:nvPr>
            </p:nvSpPr>
            <p:spPr>
              <a:xfrm>
                <a:off x="7919657" y="3912319"/>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33" name="任意多边形: 形状 1832"/>
              <p:cNvSpPr/>
              <p:nvPr>
                <p:custDataLst>
                  <p:tags r:id="rId1258"/>
                </p:custDataLst>
              </p:nvPr>
            </p:nvSpPr>
            <p:spPr>
              <a:xfrm>
                <a:off x="7919657" y="399726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34" name="任意多边形: 形状 1833"/>
              <p:cNvSpPr/>
              <p:nvPr>
                <p:custDataLst>
                  <p:tags r:id="rId1259"/>
                </p:custDataLst>
              </p:nvPr>
            </p:nvSpPr>
            <p:spPr>
              <a:xfrm>
                <a:off x="7919657" y="4081310"/>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35" name="任意多边形: 形状 1834"/>
              <p:cNvSpPr/>
              <p:nvPr>
                <p:custDataLst>
                  <p:tags r:id="rId1260"/>
                </p:custDataLst>
              </p:nvPr>
            </p:nvSpPr>
            <p:spPr>
              <a:xfrm>
                <a:off x="7919657" y="4166257"/>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36" name="任意多边形: 形状 1835"/>
              <p:cNvSpPr/>
              <p:nvPr>
                <p:custDataLst>
                  <p:tags r:id="rId1261"/>
                </p:custDataLst>
              </p:nvPr>
            </p:nvSpPr>
            <p:spPr>
              <a:xfrm>
                <a:off x="7919657" y="425030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37" name="任意多边形: 形状 1836"/>
              <p:cNvSpPr/>
              <p:nvPr>
                <p:custDataLst>
                  <p:tags r:id="rId1262"/>
                </p:custDataLst>
              </p:nvPr>
            </p:nvSpPr>
            <p:spPr>
              <a:xfrm>
                <a:off x="7919657" y="4334344"/>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38" name="任意多边形: 形状 1837"/>
              <p:cNvSpPr/>
              <p:nvPr>
                <p:custDataLst>
                  <p:tags r:id="rId1263"/>
                </p:custDataLst>
              </p:nvPr>
            </p:nvSpPr>
            <p:spPr>
              <a:xfrm>
                <a:off x="7919657" y="4419291"/>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5422"/>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39" name="任意多边形: 形状 1838"/>
              <p:cNvSpPr/>
              <p:nvPr>
                <p:custDataLst>
                  <p:tags r:id="rId1264"/>
                </p:custDataLst>
              </p:nvPr>
            </p:nvSpPr>
            <p:spPr>
              <a:xfrm>
                <a:off x="7919657" y="4503335"/>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40" name="任意多边形: 形状 1839"/>
              <p:cNvSpPr/>
              <p:nvPr>
                <p:custDataLst>
                  <p:tags r:id="rId1265"/>
                </p:custDataLst>
              </p:nvPr>
            </p:nvSpPr>
            <p:spPr>
              <a:xfrm>
                <a:off x="7919657" y="4588283"/>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sp>
            <p:nvSpPr>
              <p:cNvPr id="1841" name="任意多边形: 形状 1840"/>
              <p:cNvSpPr/>
              <p:nvPr>
                <p:custDataLst>
                  <p:tags r:id="rId1266"/>
                </p:custDataLst>
              </p:nvPr>
            </p:nvSpPr>
            <p:spPr>
              <a:xfrm>
                <a:off x="7919657" y="4672326"/>
                <a:ext cx="27110" cy="27110"/>
              </a:xfrm>
              <a:custGeom>
                <a:avLst/>
                <a:gdLst>
                  <a:gd name="connsiteX0" fmla="*/ 13555 w 27110"/>
                  <a:gd name="connsiteY0" fmla="*/ 0 h 27110"/>
                  <a:gd name="connsiteX1" fmla="*/ 27111 w 27110"/>
                  <a:gd name="connsiteY1" fmla="*/ 13555 h 27110"/>
                  <a:gd name="connsiteX2" fmla="*/ 13555 w 27110"/>
                  <a:gd name="connsiteY2" fmla="*/ 27111 h 27110"/>
                  <a:gd name="connsiteX3" fmla="*/ 0 w 27110"/>
                  <a:gd name="connsiteY3" fmla="*/ 13555 h 27110"/>
                  <a:gd name="connsiteX4" fmla="*/ 13555 w 27110"/>
                  <a:gd name="connsiteY4" fmla="*/ 0 h 27110"/>
                  <a:gd name="connsiteX5" fmla="*/ 13555 w 27110"/>
                  <a:gd name="connsiteY5" fmla="*/ 0 h 2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0" h="27110">
                    <a:moveTo>
                      <a:pt x="13555" y="0"/>
                    </a:moveTo>
                    <a:cubicBezTo>
                      <a:pt x="20785" y="0"/>
                      <a:pt x="27111" y="6326"/>
                      <a:pt x="27111" y="13555"/>
                    </a:cubicBezTo>
                    <a:cubicBezTo>
                      <a:pt x="27111" y="20785"/>
                      <a:pt x="20785" y="27111"/>
                      <a:pt x="13555" y="27111"/>
                    </a:cubicBezTo>
                    <a:cubicBezTo>
                      <a:pt x="6326" y="27111"/>
                      <a:pt x="0" y="20785"/>
                      <a:pt x="0" y="13555"/>
                    </a:cubicBezTo>
                    <a:cubicBezTo>
                      <a:pt x="0" y="6326"/>
                      <a:pt x="6326" y="0"/>
                      <a:pt x="13555" y="0"/>
                    </a:cubicBezTo>
                    <a:lnTo>
                      <a:pt x="13555" y="0"/>
                    </a:lnTo>
                    <a:close/>
                  </a:path>
                </a:pathLst>
              </a:custGeom>
              <a:solidFill>
                <a:srgbClr val="CDA856"/>
              </a:solidFill>
              <a:ln w="9025" cap="flat">
                <a:noFill/>
                <a:prstDash val="solid"/>
                <a:miter/>
              </a:ln>
            </p:spPr>
            <p:txBody>
              <a:bodyPr rtlCol="0" anchor="ctr"/>
              <a:lstStyle/>
              <a:p>
                <a:endParaRPr lang="zh-CN" altLang="en-US"/>
              </a:p>
            </p:txBody>
          </p:sp>
        </p:grpSp>
        <p:sp>
          <p:nvSpPr>
            <p:cNvPr id="1842" name="图形 573"/>
            <p:cNvSpPr/>
            <p:nvPr>
              <p:custDataLst>
                <p:tags r:id="rId1267"/>
              </p:custDataLst>
            </p:nvPr>
          </p:nvSpPr>
          <p:spPr>
            <a:xfrm>
              <a:off x="2269" y="3086"/>
              <a:ext cx="14347" cy="5260"/>
            </a:xfrm>
            <a:custGeom>
              <a:avLst/>
              <a:gdLst>
                <a:gd name="connsiteX0" fmla="*/ 0 w 4699215"/>
                <a:gd name="connsiteY0" fmla="*/ 0 h 2013433"/>
                <a:gd name="connsiteX1" fmla="*/ 4699216 w 4699215"/>
                <a:gd name="connsiteY1" fmla="*/ 0 h 2013433"/>
                <a:gd name="connsiteX2" fmla="*/ 4699216 w 4699215"/>
                <a:gd name="connsiteY2" fmla="*/ 2013433 h 2013433"/>
                <a:gd name="connsiteX3" fmla="*/ 0 w 4699215"/>
                <a:gd name="connsiteY3" fmla="*/ 2013433 h 2013433"/>
              </a:gdLst>
              <a:ahLst/>
              <a:cxnLst>
                <a:cxn ang="0">
                  <a:pos x="connsiteX0" y="connsiteY0"/>
                </a:cxn>
                <a:cxn ang="0">
                  <a:pos x="connsiteX1" y="connsiteY1"/>
                </a:cxn>
                <a:cxn ang="0">
                  <a:pos x="connsiteX2" y="connsiteY2"/>
                </a:cxn>
                <a:cxn ang="0">
                  <a:pos x="connsiteX3" y="connsiteY3"/>
                </a:cxn>
              </a:cxnLst>
              <a:rect l="l" t="t" r="r" b="b"/>
              <a:pathLst>
                <a:path w="4699215" h="2013433">
                  <a:moveTo>
                    <a:pt x="0" y="0"/>
                  </a:moveTo>
                  <a:lnTo>
                    <a:pt x="4699216" y="0"/>
                  </a:lnTo>
                  <a:lnTo>
                    <a:pt x="4699216" y="2013433"/>
                  </a:lnTo>
                  <a:lnTo>
                    <a:pt x="0" y="2013433"/>
                  </a:lnTo>
                  <a:close/>
                </a:path>
              </a:pathLst>
            </a:custGeom>
            <a:solidFill>
              <a:srgbClr val="FFFFFF"/>
            </a:solidFill>
            <a:ln w="18049" cap="flat">
              <a:solidFill>
                <a:srgbClr val="231815"/>
              </a:solidFill>
              <a:prstDash val="solid"/>
              <a:miter/>
            </a:ln>
          </p:spPr>
          <p:txBody>
            <a:bodyPr rtlCol="0" anchor="ctr"/>
            <a:lstStyle/>
            <a:p>
              <a:endParaRPr lang="zh-CN" altLang="en-US"/>
            </a:p>
          </p:txBody>
        </p:sp>
      </p:grpSp>
      <p:pic>
        <p:nvPicPr>
          <p:cNvPr id="9" name="图片 8" descr="templates\docerresourceshop\icons\\303b32313539323234343bc3e6b0fcbbfa"/>
          <p:cNvPicPr>
            <a:picLocks noChangeAspect="1"/>
          </p:cNvPicPr>
          <p:nvPr>
            <p:custDataLst>
              <p:tags r:id="rId1268"/>
            </p:custDataLst>
          </p:nvPr>
        </p:nvPicPr>
        <p:blipFill>
          <a:blip r:embed="rId1269">
            <a:extLst>
              <a:ext uri="{96DAC541-7B7A-43D3-8B79-37D633B846F1}">
                <asvg:svgBlip xmlns:asvg="http://schemas.microsoft.com/office/drawing/2016/SVG/main" r:embed="rId1270"/>
              </a:ext>
            </a:extLst>
          </a:blip>
          <a:stretch>
            <a:fillRect/>
          </a:stretch>
        </p:blipFill>
        <p:spPr>
          <a:xfrm>
            <a:off x="334010" y="1246505"/>
            <a:ext cx="1080000" cy="1080000"/>
          </a:xfrm>
          <a:prstGeom prst="rect">
            <a:avLst/>
          </a:prstGeom>
        </p:spPr>
      </p:pic>
      <p:sp>
        <p:nvSpPr>
          <p:cNvPr id="8" name="Text Box 8" descr="7b0a202020202262756c6c6574223a20227b5c2263617465676f727949645c223a31303030362c5c2274656d706c61746549645c223a32303233313437387d222c0a20202020227461726765744964223a202270726f636573734f6e6c696e6542756c6c6574220a7d0a"/>
          <p:cNvSpPr txBox="1">
            <a:spLocks noChangeArrowheads="1"/>
          </p:cNvSpPr>
          <p:nvPr>
            <p:custDataLst>
              <p:tags r:id="rId1271"/>
            </p:custDataLst>
          </p:nvPr>
        </p:nvSpPr>
        <p:spPr bwMode="auto">
          <a:xfrm>
            <a:off x="1115695" y="2590800"/>
            <a:ext cx="10160000" cy="26155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76200" indent="0" fontAlgn="auto">
              <a:lnSpc>
                <a:spcPts val="4000"/>
              </a:lnSpc>
              <a:spcBef>
                <a:spcPts val="500"/>
              </a:spcBef>
              <a:buClrTx/>
              <a:buSzPct val="200000"/>
              <a:buFontTx/>
              <a:buNone/>
            </a:pPr>
            <a:r>
              <a:rPr lang="en-US" altLang="zh-CN" sz="2800" b="0" dirty="0">
                <a:latin typeface="Times New Roman" panose="02020603050405020304" charset="0"/>
                <a:cs typeface="Times New Roman" panose="02020603050405020304" charset="0"/>
                <a:sym typeface="微软雅黑 Light" panose="020B0502040204020203" charset="-122"/>
              </a:rPr>
              <a:t>typedef struct _IMAGE_DATA_DIRECTORY {</a:t>
            </a:r>
            <a:endParaRPr lang="en-US" altLang="zh-CN" sz="2800" b="0" dirty="0">
              <a:latin typeface="Times New Roman" panose="02020603050405020304" charset="0"/>
              <a:cs typeface="Times New Roman" panose="02020603050405020304" charset="0"/>
              <a:sym typeface="微软雅黑 Light" panose="020B0502040204020203" charset="-122"/>
            </a:endParaRPr>
          </a:p>
          <a:p>
            <a:pPr marL="76200" indent="0" fontAlgn="auto">
              <a:lnSpc>
                <a:spcPts val="4000"/>
              </a:lnSpc>
              <a:spcBef>
                <a:spcPts val="500"/>
              </a:spcBef>
              <a:buClrTx/>
              <a:buSzPct val="200000"/>
              <a:buFontTx/>
              <a:buNone/>
            </a:pPr>
            <a:r>
              <a:rPr lang="en-US" altLang="zh-CN" sz="2800" b="0" dirty="0">
                <a:latin typeface="Times New Roman" panose="02020603050405020304" charset="0"/>
                <a:cs typeface="Times New Roman" panose="02020603050405020304" charset="0"/>
                <a:sym typeface="微软雅黑 Light" panose="020B0502040204020203" charset="-122"/>
              </a:rPr>
              <a:t>    DWORD   VirtualAddress;</a:t>
            </a:r>
            <a:endParaRPr lang="en-US" altLang="zh-CN" sz="2800" b="0" dirty="0">
              <a:latin typeface="Times New Roman" panose="02020603050405020304" charset="0"/>
              <a:cs typeface="Times New Roman" panose="02020603050405020304" charset="0"/>
              <a:sym typeface="微软雅黑 Light" panose="020B0502040204020203" charset="-122"/>
            </a:endParaRPr>
          </a:p>
          <a:p>
            <a:pPr marL="76200" indent="0" fontAlgn="auto">
              <a:lnSpc>
                <a:spcPts val="4000"/>
              </a:lnSpc>
              <a:spcBef>
                <a:spcPts val="500"/>
              </a:spcBef>
              <a:buClrTx/>
              <a:buSzPct val="200000"/>
              <a:buFontTx/>
              <a:buNone/>
            </a:pPr>
            <a:r>
              <a:rPr lang="en-US" altLang="zh-CN" sz="2800" b="0" dirty="0">
                <a:latin typeface="Times New Roman" panose="02020603050405020304" charset="0"/>
                <a:cs typeface="Times New Roman" panose="02020603050405020304" charset="0"/>
                <a:sym typeface="微软雅黑 Light" panose="020B0502040204020203" charset="-122"/>
              </a:rPr>
              <a:t>    DWORD   Size;</a:t>
            </a:r>
            <a:endParaRPr lang="en-US" altLang="zh-CN" sz="2800" b="0" dirty="0">
              <a:latin typeface="Times New Roman" panose="02020603050405020304" charset="0"/>
              <a:cs typeface="Times New Roman" panose="02020603050405020304" charset="0"/>
              <a:sym typeface="微软雅黑 Light" panose="020B0502040204020203" charset="-122"/>
            </a:endParaRPr>
          </a:p>
          <a:p>
            <a:pPr marL="76200" indent="0" fontAlgn="auto">
              <a:lnSpc>
                <a:spcPts val="4000"/>
              </a:lnSpc>
              <a:spcBef>
                <a:spcPts val="500"/>
              </a:spcBef>
              <a:buClrTx/>
              <a:buSzPct val="200000"/>
              <a:buFontTx/>
              <a:buNone/>
            </a:pPr>
            <a:r>
              <a:rPr lang="en-US" altLang="zh-CN" sz="2800" b="0" dirty="0">
                <a:latin typeface="Times New Roman" panose="02020603050405020304" charset="0"/>
                <a:cs typeface="Times New Roman" panose="02020603050405020304" charset="0"/>
                <a:sym typeface="微软雅黑 Light" panose="020B0502040204020203" charset="-122"/>
              </a:rPr>
              <a:t>} IMAGE_DATA_DIRECTORY, *PIMAGE_DATA_DIRECTORY;</a:t>
            </a:r>
            <a:endParaRPr lang="en-US" altLang="zh-CN" sz="2800" b="0" dirty="0">
              <a:latin typeface="Times New Roman" panose="02020603050405020304" charset="0"/>
              <a:cs typeface="Times New Roman" panose="02020603050405020304" charset="0"/>
              <a:sym typeface="微软雅黑 Light" panose="020B0502040204020203" charset="-122"/>
            </a:endParaRPr>
          </a:p>
        </p:txBody>
      </p:sp>
    </p:spTree>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9"/>
          <p:cNvSpPr txBox="1"/>
          <p:nvPr/>
        </p:nvSpPr>
        <p:spPr>
          <a:xfrm>
            <a:off x="975360" y="318770"/>
            <a:ext cx="11206480" cy="44196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600" b="1" kern="1200">
                <a:solidFill>
                  <a:schemeClr val="accent2">
                    <a:lumMod val="75000"/>
                  </a:schemeClr>
                </a:solidFill>
                <a:latin typeface="Arial" panose="020B0604020202020204" pitchFamily="34" charset="0"/>
                <a:ea typeface="Microsoft YaHei" panose="020B0503020204020204" pitchFamily="34" charset="-122"/>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b="1" kern="1200">
                <a:solidFill>
                  <a:schemeClr val="accent1"/>
                </a:solidFill>
                <a:latin typeface="+mj-ea"/>
                <a:ea typeface="+mj-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3200" b="1" i="0" u="none" strike="noStrike" kern="1200" cap="none" spc="0" normalizeH="0" baseline="0" noProof="0">
                <a:ln>
                  <a:noFill/>
                </a:ln>
                <a:solidFill>
                  <a:srgbClr val="07A7AF"/>
                </a:solidFill>
                <a:effectLst/>
                <a:uLnTx/>
                <a:uFillTx/>
                <a:latin typeface="Arial" panose="020B0604020202020204" pitchFamily="34" charset="0"/>
                <a:ea typeface="Microsoft YaHei" panose="020B0503020204020204" pitchFamily="34" charset="-122"/>
                <a:cs typeface="+mn-cs"/>
              </a:rPr>
              <a:t>Section Tables</a:t>
            </a:r>
            <a:endParaRPr kumimoji="0" lang="en-US" altLang="zh-CN" sz="3200" b="1" i="0" u="none" strike="noStrike" kern="1200" cap="none" spc="0" normalizeH="0" baseline="0" noProof="0">
              <a:ln>
                <a:noFill/>
              </a:ln>
              <a:solidFill>
                <a:srgbClr val="07A7AF"/>
              </a:solidFill>
              <a:effectLst/>
              <a:uLnTx/>
              <a:uFillTx/>
              <a:latin typeface="Arial" panose="020B0604020202020204" pitchFamily="34" charset="0"/>
              <a:ea typeface="Microsoft YaHei" panose="020B0503020204020204" pitchFamily="34" charset="-122"/>
              <a:cs typeface="+mn-cs"/>
            </a:endParaRPr>
          </a:p>
        </p:txBody>
      </p:sp>
      <p:pic>
        <p:nvPicPr>
          <p:cNvPr id="4" name="Picture 2"/>
          <p:cNvPicPr>
            <a:picLocks noChangeAspect="1"/>
          </p:cNvPicPr>
          <p:nvPr>
            <p:custDataLst>
              <p:tags r:id="rId1"/>
            </p:custDataLst>
          </p:nvPr>
        </p:nvPicPr>
        <p:blipFill>
          <a:blip r:embed="rId2"/>
          <a:srcRect/>
          <a:stretch>
            <a:fillRect/>
          </a:stretch>
        </p:blipFill>
        <p:spPr>
          <a:xfrm>
            <a:off x="1066465" y="1104265"/>
            <a:ext cx="10059070" cy="3240000"/>
          </a:xfrm>
          <a:prstGeom prst="rect">
            <a:avLst/>
          </a:prstGeom>
          <a:noFill/>
          <a:ln>
            <a:noFill/>
          </a:ln>
        </p:spPr>
      </p:pic>
      <p:grpSp>
        <p:nvGrpSpPr>
          <p:cNvPr id="7" name="组合 6"/>
          <p:cNvGrpSpPr/>
          <p:nvPr/>
        </p:nvGrpSpPr>
        <p:grpSpPr>
          <a:xfrm>
            <a:off x="2823210" y="4469130"/>
            <a:ext cx="6545580" cy="1827530"/>
            <a:chOff x="4869" y="6782"/>
            <a:chExt cx="10308" cy="2878"/>
          </a:xfrm>
        </p:grpSpPr>
        <p:sp>
          <p:nvSpPr>
            <p:cNvPr id="5" name="圆角矩形 4"/>
            <p:cNvSpPr/>
            <p:nvPr>
              <p:custDataLst>
                <p:tags r:id="rId3"/>
              </p:custDataLst>
            </p:nvPr>
          </p:nvSpPr>
          <p:spPr>
            <a:xfrm>
              <a:off x="4869" y="6782"/>
              <a:ext cx="10308" cy="2878"/>
            </a:xfrm>
            <a:prstGeom prst="roundRect">
              <a:avLst/>
            </a:prstGeom>
            <a:solidFill>
              <a:srgbClr val="07A7AF">
                <a:alpha val="10000"/>
              </a:srgbClr>
            </a:solidFill>
            <a:ln>
              <a:solidFill>
                <a:srgbClr val="07A7AF"/>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3" name="文本框 2"/>
            <p:cNvSpPr txBox="1"/>
            <p:nvPr>
              <p:custDataLst>
                <p:tags r:id="rId4"/>
              </p:custDataLst>
            </p:nvPr>
          </p:nvSpPr>
          <p:spPr>
            <a:xfrm>
              <a:off x="5064" y="6938"/>
              <a:ext cx="9918" cy="2567"/>
            </a:xfrm>
            <a:prstGeom prst="rect">
              <a:avLst/>
            </a:prstGeom>
            <a:noFill/>
          </p:spPr>
          <p:txBody>
            <a:bodyPr wrap="square" rtlCol="0">
              <a:spAutoFit/>
            </a:bodyPr>
            <a:p>
              <a:r>
                <a:rPr lang="zh-CN" altLang="en-US" sz="2000">
                  <a:latin typeface="Times New Roman" panose="02020603050405020304" charset="0"/>
                  <a:cs typeface="Times New Roman" panose="02020603050405020304" charset="0"/>
                </a:rPr>
                <a:t>IMAGE_DIRECTORY_ENTRY_IMPORT</a:t>
              </a:r>
              <a:endParaRPr lang="zh-CN" altLang="en-US" sz="2000">
                <a:latin typeface="Times New Roman" panose="02020603050405020304" charset="0"/>
                <a:cs typeface="Times New Roman" panose="02020603050405020304" charset="0"/>
              </a:endParaRPr>
            </a:p>
            <a:p>
              <a:r>
                <a:rPr lang="zh-CN" altLang="en-US" sz="2000">
                  <a:latin typeface="Times New Roman" panose="02020603050405020304" charset="0"/>
                  <a:cs typeface="Times New Roman" panose="02020603050405020304" charset="0"/>
                </a:rPr>
                <a:t>DWORD VirtualAddress:0000 8000</a:t>
              </a:r>
              <a:endParaRPr lang="zh-CN" altLang="en-US" sz="2000">
                <a:latin typeface="Times New Roman" panose="02020603050405020304" charset="0"/>
                <a:cs typeface="Times New Roman" panose="02020603050405020304" charset="0"/>
              </a:endParaRPr>
            </a:p>
            <a:p>
              <a:r>
                <a:rPr lang="zh-CN" altLang="en-US" sz="2000">
                  <a:latin typeface="Times New Roman" panose="02020603050405020304" charset="0"/>
                  <a:cs typeface="Times New Roman" panose="02020603050405020304" charset="0"/>
                </a:rPr>
                <a:t>DWORD Size:0000 07DC</a:t>
              </a:r>
              <a:endParaRPr lang="zh-CN" altLang="en-US" sz="2000">
                <a:latin typeface="Times New Roman" panose="02020603050405020304" charset="0"/>
                <a:cs typeface="Times New Roman" panose="02020603050405020304" charset="0"/>
              </a:endParaRPr>
            </a:p>
            <a:p>
              <a:endParaRPr lang="zh-CN" altLang="en-US" sz="2000">
                <a:latin typeface="Times New Roman" panose="02020603050405020304" charset="0"/>
                <a:cs typeface="Times New Roman" panose="02020603050405020304" charset="0"/>
              </a:endParaRPr>
            </a:p>
            <a:p>
              <a:r>
                <a:rPr lang="zh-CN" altLang="en-US" sz="2000">
                  <a:latin typeface="Times New Roman" panose="02020603050405020304" charset="0"/>
                  <a:cs typeface="Times New Roman" panose="02020603050405020304" charset="0"/>
                </a:rPr>
                <a:t>8000-8000(VA of Section) + 3400 (FOA of Section)=3400</a:t>
              </a:r>
              <a:endParaRPr lang="zh-CN" altLang="en-US" sz="2000">
                <a:latin typeface="Times New Roman" panose="02020603050405020304" charset="0"/>
                <a:cs typeface="Times New Roman" panose="02020603050405020304" charset="0"/>
              </a:endParaRPr>
            </a:p>
          </p:txBody>
        </p:sp>
      </p:grpSp>
    </p:spTree>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9"/>
          <p:cNvSpPr txBox="1"/>
          <p:nvPr/>
        </p:nvSpPr>
        <p:spPr>
          <a:xfrm>
            <a:off x="975360" y="318770"/>
            <a:ext cx="11206480" cy="44196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600" b="1" kern="1200">
                <a:solidFill>
                  <a:schemeClr val="accent2">
                    <a:lumMod val="75000"/>
                  </a:schemeClr>
                </a:solidFill>
                <a:latin typeface="Arial" panose="020B0604020202020204" pitchFamily="34" charset="0"/>
                <a:ea typeface="Microsoft YaHei" panose="020B0503020204020204" pitchFamily="34" charset="-122"/>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b="1" kern="1200">
                <a:solidFill>
                  <a:schemeClr val="accent1"/>
                </a:solidFill>
                <a:latin typeface="+mj-ea"/>
                <a:ea typeface="+mj-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3200" b="1" i="0" u="none" strike="noStrike" kern="1200" cap="none" spc="0" normalizeH="0" baseline="0" noProof="0">
                <a:ln>
                  <a:noFill/>
                </a:ln>
                <a:solidFill>
                  <a:srgbClr val="07A7AF"/>
                </a:solidFill>
                <a:effectLst/>
                <a:uLnTx/>
                <a:uFillTx/>
                <a:latin typeface="Arial" panose="020B0604020202020204" pitchFamily="34" charset="0"/>
                <a:ea typeface="Microsoft YaHei" panose="020B0503020204020204" pitchFamily="34" charset="-122"/>
                <a:cs typeface="+mn-cs"/>
              </a:rPr>
              <a:t>Summary</a:t>
            </a:r>
            <a:endParaRPr kumimoji="0" lang="en-US" altLang="zh-CN" sz="3200" b="1" i="0" u="none" strike="noStrike" kern="1200" cap="none" spc="0" normalizeH="0" baseline="0" noProof="0">
              <a:ln>
                <a:noFill/>
              </a:ln>
              <a:solidFill>
                <a:srgbClr val="07A7AF"/>
              </a:solidFill>
              <a:effectLst/>
              <a:uLnTx/>
              <a:uFillTx/>
              <a:latin typeface="Arial" panose="020B0604020202020204" pitchFamily="34" charset="0"/>
              <a:ea typeface="Microsoft YaHei" panose="020B0503020204020204" pitchFamily="34" charset="-122"/>
              <a:cs typeface="+mn-cs"/>
            </a:endParaRPr>
          </a:p>
        </p:txBody>
      </p:sp>
      <p:grpSp>
        <p:nvGrpSpPr>
          <p:cNvPr id="3" name="组合 2"/>
          <p:cNvGrpSpPr>
            <a:grpSpLocks noChangeAspect="1"/>
          </p:cNvGrpSpPr>
          <p:nvPr/>
        </p:nvGrpSpPr>
        <p:grpSpPr>
          <a:xfrm>
            <a:off x="1033118" y="1130300"/>
            <a:ext cx="10125765" cy="5220000"/>
            <a:chOff x="1963" y="1903"/>
            <a:chExt cx="15274" cy="7874"/>
          </a:xfrm>
        </p:grpSpPr>
        <p:pic>
          <p:nvPicPr>
            <p:cNvPr id="7" name="Picture 1"/>
            <p:cNvPicPr>
              <a:picLocks noChangeAspect="1"/>
            </p:cNvPicPr>
            <p:nvPr>
              <p:custDataLst>
                <p:tags r:id="rId1"/>
              </p:custDataLst>
            </p:nvPr>
          </p:nvPicPr>
          <p:blipFill>
            <a:blip r:embed="rId2"/>
            <a:srcRect l="1251" r="2494" b="763"/>
            <a:stretch>
              <a:fillRect/>
            </a:stretch>
          </p:blipFill>
          <p:spPr>
            <a:xfrm>
              <a:off x="1963" y="1903"/>
              <a:ext cx="15275" cy="7874"/>
            </a:xfrm>
            <a:prstGeom prst="rect">
              <a:avLst/>
            </a:prstGeom>
          </p:spPr>
        </p:pic>
        <p:sp>
          <p:nvSpPr>
            <p:cNvPr id="5" name="矩形 4"/>
            <p:cNvSpPr/>
            <p:nvPr>
              <p:custDataLst>
                <p:tags r:id="rId3"/>
              </p:custDataLst>
            </p:nvPr>
          </p:nvSpPr>
          <p:spPr>
            <a:xfrm>
              <a:off x="7018" y="2378"/>
              <a:ext cx="1525" cy="35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grpSp>
    </p:spTree>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9"/>
          <p:cNvSpPr txBox="1"/>
          <p:nvPr/>
        </p:nvSpPr>
        <p:spPr>
          <a:xfrm>
            <a:off x="975360" y="318770"/>
            <a:ext cx="11206480" cy="44196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600" b="1" kern="1200">
                <a:solidFill>
                  <a:schemeClr val="accent2">
                    <a:lumMod val="75000"/>
                  </a:schemeClr>
                </a:solidFill>
                <a:latin typeface="Arial" panose="020B0604020202020204" pitchFamily="34" charset="0"/>
                <a:ea typeface="Microsoft YaHei" panose="020B0503020204020204" pitchFamily="34" charset="-122"/>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b="1" kern="1200">
                <a:solidFill>
                  <a:schemeClr val="accent1"/>
                </a:solidFill>
                <a:latin typeface="+mj-ea"/>
                <a:ea typeface="+mj-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3200" b="1" i="0" u="none" strike="noStrike" kern="1200" cap="none" spc="0" normalizeH="0" baseline="0" noProof="0">
                <a:ln>
                  <a:noFill/>
                </a:ln>
                <a:solidFill>
                  <a:srgbClr val="07A7AF"/>
                </a:solidFill>
                <a:effectLst/>
                <a:uLnTx/>
                <a:uFillTx/>
                <a:latin typeface="Arial" panose="020B0604020202020204" pitchFamily="34" charset="0"/>
                <a:ea typeface="Microsoft YaHei" panose="020B0503020204020204" pitchFamily="34" charset="-122"/>
                <a:cs typeface="+mn-cs"/>
              </a:rPr>
              <a:t>Import Discriptor</a:t>
            </a:r>
            <a:endParaRPr kumimoji="0" lang="en-US" altLang="zh-CN" sz="3200" b="1" i="0" u="none" strike="noStrike" kern="1200" cap="none" spc="0" normalizeH="0" baseline="0" noProof="0">
              <a:ln>
                <a:noFill/>
              </a:ln>
              <a:solidFill>
                <a:srgbClr val="07A7AF"/>
              </a:solidFill>
              <a:effectLst/>
              <a:uLnTx/>
              <a:uFillTx/>
              <a:latin typeface="Arial" panose="020B0604020202020204" pitchFamily="34" charset="0"/>
              <a:ea typeface="Microsoft YaHei" panose="020B0503020204020204" pitchFamily="34" charset="-122"/>
              <a:cs typeface="+mn-cs"/>
            </a:endParaRPr>
          </a:p>
        </p:txBody>
      </p:sp>
      <p:grpSp>
        <p:nvGrpSpPr>
          <p:cNvPr id="4" name="组合 3"/>
          <p:cNvGrpSpPr/>
          <p:nvPr/>
        </p:nvGrpSpPr>
        <p:grpSpPr>
          <a:xfrm>
            <a:off x="857885" y="1416050"/>
            <a:ext cx="10476230" cy="4711700"/>
            <a:chOff x="1851" y="2342"/>
            <a:chExt cx="16498" cy="7420"/>
          </a:xfrm>
        </p:grpSpPr>
        <p:sp>
          <p:nvSpPr>
            <p:cNvPr id="6" name="矩形 5"/>
            <p:cNvSpPr/>
            <p:nvPr>
              <p:custDataLst>
                <p:tags r:id="rId1"/>
              </p:custDataLst>
            </p:nvPr>
          </p:nvSpPr>
          <p:spPr>
            <a:xfrm>
              <a:off x="1851" y="2342"/>
              <a:ext cx="16499" cy="7420"/>
            </a:xfrm>
            <a:prstGeom prst="rect">
              <a:avLst/>
            </a:prstGeom>
            <a:solidFill>
              <a:srgbClr val="07A7AF">
                <a:alpha val="5000"/>
              </a:srgbClr>
            </a:solidFill>
            <a:ln>
              <a:solidFill>
                <a:srgbClr val="07A7AF"/>
              </a:solidFill>
            </a:ln>
            <a:effectLst>
              <a:outerShdw blurRad="50800" dist="38100" dir="2700000" algn="tl" rotWithShape="0">
                <a:srgbClr val="07A7AF">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8" name="文本框 7"/>
            <p:cNvSpPr txBox="1"/>
            <p:nvPr>
              <p:custDataLst>
                <p:tags r:id="rId2"/>
              </p:custDataLst>
            </p:nvPr>
          </p:nvSpPr>
          <p:spPr>
            <a:xfrm>
              <a:off x="2126" y="2582"/>
              <a:ext cx="15949" cy="6940"/>
            </a:xfrm>
            <a:prstGeom prst="rect">
              <a:avLst/>
            </a:prstGeom>
            <a:noFill/>
          </p:spPr>
          <p:txBody>
            <a:bodyPr wrap="square" rtlCol="0">
              <a:noAutofit/>
            </a:bodyPr>
            <a:p>
              <a:pPr indent="0" fontAlgn="auto">
                <a:lnSpc>
                  <a:spcPts val="3000"/>
                </a:lnSpc>
              </a:pPr>
              <a:r>
                <a:rPr lang="zh-CN" altLang="en-US" sz="2000">
                  <a:latin typeface="Times New Roman" panose="02020603050405020304" charset="0"/>
                  <a:cs typeface="Times New Roman" panose="02020603050405020304" charset="0"/>
                </a:rPr>
                <a:t>typedef struct _IMAGE_IMPORT_DESCRIPTOR {</a:t>
              </a:r>
              <a:endParaRPr lang="zh-CN" altLang="en-US" sz="2000">
                <a:latin typeface="Times New Roman" panose="02020603050405020304" charset="0"/>
                <a:cs typeface="Times New Roman" panose="02020603050405020304" charset="0"/>
              </a:endParaRPr>
            </a:p>
            <a:p>
              <a:pPr indent="0" fontAlgn="auto">
                <a:lnSpc>
                  <a:spcPts val="3000"/>
                </a:lnSpc>
              </a:pPr>
              <a:r>
                <a:rPr lang="zh-CN" altLang="en-US" sz="2000">
                  <a:latin typeface="Times New Roman" panose="02020603050405020304" charset="0"/>
                  <a:cs typeface="Times New Roman" panose="02020603050405020304" charset="0"/>
                </a:rPr>
                <a:t>    union {</a:t>
              </a:r>
              <a:endParaRPr lang="zh-CN" altLang="en-US" sz="2000">
                <a:latin typeface="Times New Roman" panose="02020603050405020304" charset="0"/>
                <a:cs typeface="Times New Roman" panose="02020603050405020304" charset="0"/>
              </a:endParaRPr>
            </a:p>
            <a:p>
              <a:pPr indent="0" fontAlgn="auto">
                <a:lnSpc>
                  <a:spcPts val="3000"/>
                </a:lnSpc>
              </a:pPr>
              <a:r>
                <a:rPr lang="zh-CN" altLang="en-US" sz="2000">
                  <a:latin typeface="Times New Roman" panose="02020603050405020304" charset="0"/>
                  <a:cs typeface="Times New Roman" panose="02020603050405020304" charset="0"/>
                </a:rPr>
                <a:t>        DWORD   Characteristics;</a:t>
              </a:r>
              <a:endParaRPr lang="zh-CN" altLang="en-US" sz="2000">
                <a:latin typeface="Times New Roman" panose="02020603050405020304" charset="0"/>
                <a:cs typeface="Times New Roman" panose="02020603050405020304" charset="0"/>
              </a:endParaRPr>
            </a:p>
            <a:p>
              <a:pPr indent="0" fontAlgn="auto">
                <a:lnSpc>
                  <a:spcPts val="3000"/>
                </a:lnSpc>
              </a:pPr>
              <a:r>
                <a:rPr lang="zh-CN" altLang="en-US" sz="2000">
                  <a:latin typeface="Times New Roman" panose="02020603050405020304" charset="0"/>
                  <a:cs typeface="Times New Roman" panose="02020603050405020304" charset="0"/>
                </a:rPr>
                <a:t>        DWORD   OriginalFirstThunk;</a:t>
              </a:r>
              <a:endParaRPr lang="zh-CN" altLang="en-US" sz="2000">
                <a:latin typeface="Times New Roman" panose="02020603050405020304" charset="0"/>
                <a:cs typeface="Times New Roman" panose="02020603050405020304" charset="0"/>
              </a:endParaRPr>
            </a:p>
            <a:p>
              <a:pPr indent="0" fontAlgn="auto">
                <a:lnSpc>
                  <a:spcPts val="3000"/>
                </a:lnSpc>
              </a:pPr>
              <a:r>
                <a:rPr lang="zh-CN" altLang="en-US" sz="2000">
                  <a:latin typeface="Times New Roman" panose="02020603050405020304" charset="0"/>
                  <a:cs typeface="Times New Roman" panose="02020603050405020304" charset="0"/>
                </a:rPr>
                <a:t>    } DUMMYUNIONNAME;</a:t>
              </a:r>
              <a:endParaRPr lang="zh-CN" altLang="en-US" sz="2000">
                <a:latin typeface="Times New Roman" panose="02020603050405020304" charset="0"/>
                <a:cs typeface="Times New Roman" panose="02020603050405020304" charset="0"/>
              </a:endParaRPr>
            </a:p>
            <a:p>
              <a:pPr indent="0" fontAlgn="auto">
                <a:lnSpc>
                  <a:spcPts val="3000"/>
                </a:lnSpc>
              </a:pPr>
              <a:r>
                <a:rPr lang="zh-CN" altLang="en-US" sz="2000">
                  <a:latin typeface="Times New Roman" panose="02020603050405020304" charset="0"/>
                  <a:cs typeface="Times New Roman" panose="02020603050405020304" charset="0"/>
                </a:rPr>
                <a:t>    DWORD   TimeDateStamp;</a:t>
              </a:r>
              <a:endParaRPr lang="zh-CN" altLang="en-US" sz="2000">
                <a:latin typeface="Times New Roman" panose="02020603050405020304" charset="0"/>
                <a:cs typeface="Times New Roman" panose="02020603050405020304" charset="0"/>
              </a:endParaRPr>
            </a:p>
            <a:p>
              <a:pPr indent="0" fontAlgn="auto">
                <a:lnSpc>
                  <a:spcPts val="3000"/>
                </a:lnSpc>
              </a:pPr>
              <a:r>
                <a:rPr lang="zh-CN" altLang="en-US" sz="2000">
                  <a:latin typeface="Times New Roman" panose="02020603050405020304" charset="0"/>
                  <a:cs typeface="Times New Roman" panose="02020603050405020304" charset="0"/>
                </a:rPr>
                <a:t>    DWORD   ForwarderChain;</a:t>
              </a:r>
              <a:endParaRPr lang="zh-CN" altLang="en-US" sz="2000">
                <a:latin typeface="Times New Roman" panose="02020603050405020304" charset="0"/>
                <a:cs typeface="Times New Roman" panose="02020603050405020304" charset="0"/>
              </a:endParaRPr>
            </a:p>
            <a:p>
              <a:pPr indent="0" fontAlgn="auto">
                <a:lnSpc>
                  <a:spcPts val="3000"/>
                </a:lnSpc>
              </a:pPr>
              <a:r>
                <a:rPr lang="zh-CN" altLang="en-US" sz="2000">
                  <a:latin typeface="Times New Roman" panose="02020603050405020304" charset="0"/>
                  <a:cs typeface="Times New Roman" panose="02020603050405020304" charset="0"/>
                </a:rPr>
                <a:t>    DWORD   Name;</a:t>
              </a:r>
              <a:endParaRPr lang="zh-CN" altLang="en-US" sz="2000">
                <a:latin typeface="Times New Roman" panose="02020603050405020304" charset="0"/>
                <a:cs typeface="Times New Roman" panose="02020603050405020304" charset="0"/>
              </a:endParaRPr>
            </a:p>
            <a:p>
              <a:pPr indent="0" fontAlgn="auto">
                <a:lnSpc>
                  <a:spcPts val="3000"/>
                </a:lnSpc>
              </a:pPr>
              <a:r>
                <a:rPr lang="zh-CN" altLang="en-US" sz="2000">
                  <a:latin typeface="Times New Roman" panose="02020603050405020304" charset="0"/>
                  <a:cs typeface="Times New Roman" panose="02020603050405020304" charset="0"/>
                </a:rPr>
                <a:t>    DWORD   FirstThunk;</a:t>
              </a:r>
              <a:endParaRPr lang="zh-CN" altLang="en-US" sz="2000">
                <a:latin typeface="Times New Roman" panose="02020603050405020304" charset="0"/>
                <a:cs typeface="Times New Roman" panose="02020603050405020304" charset="0"/>
              </a:endParaRPr>
            </a:p>
            <a:p>
              <a:pPr indent="0" fontAlgn="auto">
                <a:lnSpc>
                  <a:spcPts val="3000"/>
                </a:lnSpc>
              </a:pPr>
              <a:r>
                <a:rPr lang="zh-CN" altLang="en-US" sz="2000">
                  <a:latin typeface="Times New Roman" panose="02020603050405020304" charset="0"/>
                  <a:cs typeface="Times New Roman" panose="02020603050405020304" charset="0"/>
                </a:rPr>
                <a:t>} IMAGE_IMPORT_DESCRIPTOR;</a:t>
              </a:r>
              <a:endParaRPr lang="zh-CN" altLang="en-US" sz="2000">
                <a:latin typeface="Times New Roman" panose="02020603050405020304" charset="0"/>
                <a:cs typeface="Times New Roman" panose="02020603050405020304" charset="0"/>
              </a:endParaRPr>
            </a:p>
            <a:p>
              <a:pPr indent="0" fontAlgn="auto">
                <a:lnSpc>
                  <a:spcPts val="3000"/>
                </a:lnSpc>
              </a:pPr>
              <a:r>
                <a:rPr lang="zh-CN" altLang="en-US" sz="2000">
                  <a:latin typeface="Times New Roman" panose="02020603050405020304" charset="0"/>
                  <a:cs typeface="Times New Roman" panose="02020603050405020304" charset="0"/>
                </a:rPr>
                <a:t>typedef IMAGE_IMPORT_DESCRIPTOR UNALIGNED *PIMAGE_IMPORT_DESCRIPTOR;</a:t>
              </a:r>
              <a:endParaRPr lang="zh-CN" altLang="en-US" sz="2000">
                <a:latin typeface="Times New Roman" panose="02020603050405020304" charset="0"/>
                <a:cs typeface="Times New Roman" panose="02020603050405020304" charset="0"/>
              </a:endParaRPr>
            </a:p>
          </p:txBody>
        </p:sp>
      </p:grpSp>
      <p:pic>
        <p:nvPicPr>
          <p:cNvPr id="67" name="图片 66" descr="/Users/weiqingqing/Desktop/图片3.png图片3"/>
          <p:cNvPicPr>
            <a:picLocks noChangeAspect="1"/>
          </p:cNvPicPr>
          <p:nvPr>
            <p:custDataLst>
              <p:tags r:id="rId3"/>
            </p:custDataLst>
          </p:nvPr>
        </p:nvPicPr>
        <p:blipFill>
          <a:blip r:embed="rId4"/>
          <a:srcRect/>
          <a:stretch>
            <a:fillRect/>
          </a:stretch>
        </p:blipFill>
        <p:spPr>
          <a:xfrm>
            <a:off x="10148570" y="1672590"/>
            <a:ext cx="1011310" cy="1260000"/>
          </a:xfrm>
          <a:prstGeom prst="rect">
            <a:avLst/>
          </a:prstGeom>
        </p:spPr>
      </p:pic>
    </p:spTree>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9"/>
          <p:cNvSpPr txBox="1"/>
          <p:nvPr/>
        </p:nvSpPr>
        <p:spPr>
          <a:xfrm>
            <a:off x="975360" y="318770"/>
            <a:ext cx="11206480" cy="44196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600" b="1" kern="1200">
                <a:solidFill>
                  <a:schemeClr val="accent2">
                    <a:lumMod val="75000"/>
                  </a:schemeClr>
                </a:solidFill>
                <a:latin typeface="Arial" panose="020B0604020202020204" pitchFamily="34" charset="0"/>
                <a:ea typeface="Microsoft YaHei" panose="020B0503020204020204" pitchFamily="34" charset="-122"/>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b="1" kern="1200">
                <a:solidFill>
                  <a:schemeClr val="accent1"/>
                </a:solidFill>
                <a:latin typeface="+mj-ea"/>
                <a:ea typeface="+mj-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3200" b="1" i="0" u="none" strike="noStrike" kern="1200" cap="none" spc="0" normalizeH="0" baseline="0" noProof="0">
                <a:ln>
                  <a:noFill/>
                </a:ln>
                <a:solidFill>
                  <a:srgbClr val="07A7AF"/>
                </a:solidFill>
                <a:effectLst/>
                <a:uLnTx/>
                <a:uFillTx/>
                <a:latin typeface="Arial" panose="020B0604020202020204" pitchFamily="34" charset="0"/>
                <a:ea typeface="Microsoft YaHei" panose="020B0503020204020204" pitchFamily="34" charset="-122"/>
                <a:cs typeface="+mn-cs"/>
              </a:rPr>
              <a:t>PE</a:t>
            </a:r>
            <a:endParaRPr kumimoji="0" lang="en-US" altLang="zh-CN" sz="3200" b="1" i="0" u="none" strike="noStrike" kern="1200" cap="none" spc="0" normalizeH="0" baseline="0" noProof="0">
              <a:ln>
                <a:noFill/>
              </a:ln>
              <a:solidFill>
                <a:srgbClr val="07A7AF"/>
              </a:solidFill>
              <a:effectLst/>
              <a:uLnTx/>
              <a:uFillTx/>
              <a:latin typeface="Arial" panose="020B0604020202020204" pitchFamily="34" charset="0"/>
              <a:ea typeface="Microsoft YaHei" panose="020B0503020204020204" pitchFamily="34" charset="-122"/>
              <a:cs typeface="+mn-cs"/>
            </a:endParaRPr>
          </a:p>
        </p:txBody>
      </p:sp>
      <p:pic>
        <p:nvPicPr>
          <p:cNvPr id="7" name="Picture 3"/>
          <p:cNvPicPr>
            <a:picLocks noChangeAspect="1"/>
          </p:cNvPicPr>
          <p:nvPr>
            <p:custDataLst>
              <p:tags r:id="rId1"/>
            </p:custDataLst>
          </p:nvPr>
        </p:nvPicPr>
        <p:blipFill>
          <a:blip r:embed="rId2"/>
          <a:srcRect/>
          <a:stretch>
            <a:fillRect/>
          </a:stretch>
        </p:blipFill>
        <p:spPr>
          <a:xfrm>
            <a:off x="343535" y="1491615"/>
            <a:ext cx="6595745" cy="4509770"/>
          </a:xfrm>
          <a:prstGeom prst="rect">
            <a:avLst/>
          </a:prstGeom>
          <a:noFill/>
          <a:ln>
            <a:noFill/>
          </a:ln>
        </p:spPr>
      </p:pic>
      <p:sp>
        <p:nvSpPr>
          <p:cNvPr id="25" name="矩形 24"/>
          <p:cNvSpPr/>
          <p:nvPr>
            <p:custDataLst>
              <p:tags r:id="rId3"/>
            </p:custDataLst>
          </p:nvPr>
        </p:nvSpPr>
        <p:spPr>
          <a:xfrm>
            <a:off x="1113155" y="1870710"/>
            <a:ext cx="1385570"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42" name="矩形 41"/>
          <p:cNvSpPr/>
          <p:nvPr>
            <p:custDataLst>
              <p:tags r:id="rId4"/>
            </p:custDataLst>
          </p:nvPr>
        </p:nvSpPr>
        <p:spPr>
          <a:xfrm>
            <a:off x="4563110" y="3429000"/>
            <a:ext cx="7262495"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sz="3000" b="1">
                <a:latin typeface="Arial" panose="020B0604020202020204" pitchFamily="34" charset="0"/>
                <a:cs typeface="Arial" panose="020B0604020202020204" pitchFamily="34" charset="0"/>
              </a:rPr>
              <a:t>D</a:t>
            </a: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OriginalFirstThunk: 0000 8064</a:t>
            </a:r>
            <a:endParaRPr lang="en-US" sz="3000" b="1">
              <a:latin typeface="Arial" panose="020B0604020202020204" pitchFamily="34" charset="0"/>
              <a:cs typeface="Arial" panose="020B0604020202020204" pitchFamily="34" charset="0"/>
            </a:endParaRPr>
          </a:p>
        </p:txBody>
      </p:sp>
      <p:sp>
        <p:nvSpPr>
          <p:cNvPr id="4" name="矩形 3"/>
          <p:cNvSpPr/>
          <p:nvPr>
            <p:custDataLst>
              <p:tags r:id="rId5"/>
            </p:custDataLst>
          </p:nvPr>
        </p:nvSpPr>
        <p:spPr>
          <a:xfrm>
            <a:off x="2578100" y="1870710"/>
            <a:ext cx="1385570"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6" name="矩形 5"/>
          <p:cNvSpPr/>
          <p:nvPr>
            <p:custDataLst>
              <p:tags r:id="rId6"/>
            </p:custDataLst>
          </p:nvPr>
        </p:nvSpPr>
        <p:spPr>
          <a:xfrm>
            <a:off x="4918710" y="3429000"/>
            <a:ext cx="6906895"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sz="3000" b="1">
                <a:latin typeface="Arial" panose="020B0604020202020204" pitchFamily="34" charset="0"/>
                <a:cs typeface="Arial" panose="020B0604020202020204" pitchFamily="34" charset="0"/>
              </a:rPr>
              <a:t>D</a:t>
            </a: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TimeDateStamp: 0000 0000</a:t>
            </a:r>
            <a:endParaRPr lang="en-US" sz="3000" b="1">
              <a:latin typeface="Arial" panose="020B0604020202020204" pitchFamily="34" charset="0"/>
              <a:cs typeface="Arial" panose="020B0604020202020204" pitchFamily="34" charset="0"/>
            </a:endParaRPr>
          </a:p>
        </p:txBody>
      </p:sp>
      <p:sp>
        <p:nvSpPr>
          <p:cNvPr id="8" name="矩形 7"/>
          <p:cNvSpPr/>
          <p:nvPr>
            <p:custDataLst>
              <p:tags r:id="rId7"/>
            </p:custDataLst>
          </p:nvPr>
        </p:nvSpPr>
        <p:spPr>
          <a:xfrm>
            <a:off x="4045585" y="1870710"/>
            <a:ext cx="1385570"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9" name="矩形 8"/>
          <p:cNvSpPr/>
          <p:nvPr>
            <p:custDataLst>
              <p:tags r:id="rId8"/>
            </p:custDataLst>
          </p:nvPr>
        </p:nvSpPr>
        <p:spPr>
          <a:xfrm>
            <a:off x="4727575" y="3429000"/>
            <a:ext cx="6906895"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sz="3000" b="1">
                <a:latin typeface="Arial" panose="020B0604020202020204" pitchFamily="34" charset="0"/>
                <a:cs typeface="Arial" panose="020B0604020202020204" pitchFamily="34" charset="0"/>
              </a:rPr>
              <a:t>D</a:t>
            </a: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ForwarderChain: 0000 0000</a:t>
            </a:r>
            <a:endParaRPr lang="en-US" sz="3000" b="1">
              <a:latin typeface="Arial" panose="020B0604020202020204" pitchFamily="34" charset="0"/>
              <a:cs typeface="Arial" panose="020B0604020202020204" pitchFamily="34" charset="0"/>
            </a:endParaRPr>
          </a:p>
        </p:txBody>
      </p:sp>
      <p:sp>
        <p:nvSpPr>
          <p:cNvPr id="10" name="矩形 9"/>
          <p:cNvSpPr/>
          <p:nvPr>
            <p:custDataLst>
              <p:tags r:id="rId9"/>
            </p:custDataLst>
          </p:nvPr>
        </p:nvSpPr>
        <p:spPr>
          <a:xfrm>
            <a:off x="5499735" y="1870710"/>
            <a:ext cx="1385570"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11" name="矩形 10"/>
          <p:cNvSpPr/>
          <p:nvPr>
            <p:custDataLst>
              <p:tags r:id="rId10"/>
            </p:custDataLst>
          </p:nvPr>
        </p:nvSpPr>
        <p:spPr>
          <a:xfrm>
            <a:off x="6660515" y="3429000"/>
            <a:ext cx="4973955"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sz="3000" b="1">
                <a:latin typeface="Arial" panose="020B0604020202020204" pitchFamily="34" charset="0"/>
                <a:cs typeface="Arial" panose="020B0604020202020204" pitchFamily="34" charset="0"/>
              </a:rPr>
              <a:t>D</a:t>
            </a: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Name: 0000 8720</a:t>
            </a:r>
            <a:endParaRPr lang="en-US" sz="3000" b="1">
              <a:latin typeface="Arial" panose="020B0604020202020204" pitchFamily="34" charset="0"/>
              <a:cs typeface="Arial" panose="020B0604020202020204" pitchFamily="34" charset="0"/>
            </a:endParaRPr>
          </a:p>
        </p:txBody>
      </p:sp>
      <p:sp>
        <p:nvSpPr>
          <p:cNvPr id="12" name="矩形 11"/>
          <p:cNvSpPr/>
          <p:nvPr>
            <p:custDataLst>
              <p:tags r:id="rId11"/>
            </p:custDataLst>
          </p:nvPr>
        </p:nvSpPr>
        <p:spPr>
          <a:xfrm>
            <a:off x="1113155" y="2175510"/>
            <a:ext cx="1385570"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13" name="矩形 12"/>
          <p:cNvSpPr/>
          <p:nvPr>
            <p:custDataLst>
              <p:tags r:id="rId12"/>
            </p:custDataLst>
          </p:nvPr>
        </p:nvSpPr>
        <p:spPr>
          <a:xfrm>
            <a:off x="5768340" y="3429000"/>
            <a:ext cx="5866130"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sz="3000" b="1">
                <a:latin typeface="Arial" panose="020B0604020202020204" pitchFamily="34" charset="0"/>
                <a:cs typeface="Arial" panose="020B0604020202020204" pitchFamily="34" charset="0"/>
              </a:rPr>
              <a:t>D</a:t>
            </a:r>
            <a:r>
              <a:rPr sz="3000" b="1">
                <a:latin typeface="Arial" panose="020B0604020202020204" pitchFamily="34" charset="0"/>
                <a:cs typeface="Arial" panose="020B0604020202020204" pitchFamily="34" charset="0"/>
              </a:rPr>
              <a:t>WORD</a:t>
            </a:r>
            <a:r>
              <a:rPr lang="en-US" sz="3000" b="1">
                <a:latin typeface="Arial" panose="020B0604020202020204" pitchFamily="34" charset="0"/>
                <a:cs typeface="Arial" panose="020B0604020202020204" pitchFamily="34" charset="0"/>
              </a:rPr>
              <a:t> FirstThunk: 0000 8224</a:t>
            </a:r>
            <a:endParaRPr lang="en-US" sz="3000" b="1">
              <a:latin typeface="Arial" panose="020B0604020202020204" pitchFamily="34" charset="0"/>
              <a:cs typeface="Arial" panose="020B0604020202020204" pitchFamily="34" charset="0"/>
            </a:endParaRPr>
          </a:p>
        </p:txBody>
      </p:sp>
      <p:sp>
        <p:nvSpPr>
          <p:cNvPr id="14" name="矩形 13"/>
          <p:cNvSpPr/>
          <p:nvPr>
            <p:custDataLst>
              <p:tags r:id="rId13"/>
            </p:custDataLst>
          </p:nvPr>
        </p:nvSpPr>
        <p:spPr>
          <a:xfrm>
            <a:off x="2113915" y="3429000"/>
            <a:ext cx="8850630" cy="854075"/>
          </a:xfrm>
          <a:prstGeom prst="rect">
            <a:avLst/>
          </a:prstGeom>
          <a:solidFill>
            <a:srgbClr val="FFFF00"/>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sz="2600" b="1">
                <a:solidFill>
                  <a:srgbClr val="FF0000"/>
                </a:solidFill>
                <a:latin typeface="Arial" panose="020B0604020202020204" pitchFamily="34" charset="0"/>
                <a:cs typeface="Arial" panose="020B0604020202020204" pitchFamily="34" charset="0"/>
              </a:rPr>
              <a:t>8064-8000(VA of Section) + 3400 (FOA of Section)=3464</a:t>
            </a:r>
            <a:endParaRPr sz="2600" b="1">
              <a:solidFill>
                <a:srgbClr val="FF0000"/>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up)">
                                      <p:cBhvr>
                                        <p:cTn id="7" dur="500"/>
                                        <p:tgtEl>
                                          <p:spTgt spid="25"/>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42"/>
                                        </p:tgtEl>
                                        <p:attrNameLst>
                                          <p:attrName>style.visibility</p:attrName>
                                        </p:attrNameLst>
                                      </p:cBhvr>
                                      <p:to>
                                        <p:strVal val="visible"/>
                                      </p:to>
                                    </p:set>
                                    <p:animEffect transition="in" filter="wipe(right)">
                                      <p:cBhvr>
                                        <p:cTn id="10" dur="500"/>
                                        <p:tgtEl>
                                          <p:spTgt spid="42"/>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xit" presetSubtype="4" fill="hold" grpId="2" nodeType="clickEffect">
                                  <p:stCondLst>
                                    <p:cond delay="0"/>
                                  </p:stCondLst>
                                  <p:childTnLst>
                                    <p:animEffect transition="out" filter="wipe(down)">
                                      <p:cBhvr>
                                        <p:cTn id="14" dur="500"/>
                                        <p:tgtEl>
                                          <p:spTgt spid="25"/>
                                        </p:tgtEl>
                                      </p:cBhvr>
                                    </p:animEffect>
                                    <p:set>
                                      <p:cBhvr>
                                        <p:cTn id="15" dur="1" fill="hold">
                                          <p:stCondLst>
                                            <p:cond delay="499"/>
                                          </p:stCondLst>
                                        </p:cTn>
                                        <p:tgtEl>
                                          <p:spTgt spid="25"/>
                                        </p:tgtEl>
                                        <p:attrNameLst>
                                          <p:attrName>style.visibility</p:attrName>
                                        </p:attrNameLst>
                                      </p:cBhvr>
                                      <p:to>
                                        <p:strVal val="hidden"/>
                                      </p:to>
                                    </p:set>
                                  </p:childTnLst>
                                </p:cTn>
                              </p:par>
                              <p:par>
                                <p:cTn id="16" presetID="22" presetClass="exit" presetSubtype="8" fill="hold" grpId="2" nodeType="withEffect">
                                  <p:stCondLst>
                                    <p:cond delay="0"/>
                                  </p:stCondLst>
                                  <p:childTnLst>
                                    <p:animEffect transition="out" filter="wipe(left)">
                                      <p:cBhvr>
                                        <p:cTn id="17" dur="500"/>
                                        <p:tgtEl>
                                          <p:spTgt spid="42"/>
                                        </p:tgtEl>
                                      </p:cBhvr>
                                    </p:animEffect>
                                    <p:set>
                                      <p:cBhvr>
                                        <p:cTn id="18" dur="1" fill="hold">
                                          <p:stCondLst>
                                            <p:cond delay="499"/>
                                          </p:stCondLst>
                                        </p:cTn>
                                        <p:tgtEl>
                                          <p:spTgt spid="42"/>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wipe(up)">
                                      <p:cBhvr>
                                        <p:cTn id="23" dur="500"/>
                                        <p:tgtEl>
                                          <p:spTgt spid="4"/>
                                        </p:tgtEl>
                                      </p:cBhvr>
                                    </p:animEffect>
                                  </p:childTnLst>
                                </p:cTn>
                              </p:par>
                              <p:par>
                                <p:cTn id="24" presetID="22" presetClass="entr" presetSubtype="2" fill="hold" grpId="0" nodeType="with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wipe(right)">
                                      <p:cBhvr>
                                        <p:cTn id="26" dur="500"/>
                                        <p:tgtEl>
                                          <p:spTgt spid="6"/>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xit" presetSubtype="4" fill="hold" grpId="2" nodeType="clickEffect">
                                  <p:stCondLst>
                                    <p:cond delay="0"/>
                                  </p:stCondLst>
                                  <p:childTnLst>
                                    <p:animEffect transition="out" filter="wipe(down)">
                                      <p:cBhvr>
                                        <p:cTn id="30" dur="500"/>
                                        <p:tgtEl>
                                          <p:spTgt spid="4"/>
                                        </p:tgtEl>
                                      </p:cBhvr>
                                    </p:animEffect>
                                    <p:set>
                                      <p:cBhvr>
                                        <p:cTn id="31" dur="1" fill="hold">
                                          <p:stCondLst>
                                            <p:cond delay="499"/>
                                          </p:stCondLst>
                                        </p:cTn>
                                        <p:tgtEl>
                                          <p:spTgt spid="4"/>
                                        </p:tgtEl>
                                        <p:attrNameLst>
                                          <p:attrName>style.visibility</p:attrName>
                                        </p:attrNameLst>
                                      </p:cBhvr>
                                      <p:to>
                                        <p:strVal val="hidden"/>
                                      </p:to>
                                    </p:set>
                                  </p:childTnLst>
                                </p:cTn>
                              </p:par>
                              <p:par>
                                <p:cTn id="32" presetID="22" presetClass="exit" presetSubtype="8" fill="hold" grpId="2" nodeType="withEffect">
                                  <p:stCondLst>
                                    <p:cond delay="0"/>
                                  </p:stCondLst>
                                  <p:childTnLst>
                                    <p:animEffect transition="out" filter="wipe(left)">
                                      <p:cBhvr>
                                        <p:cTn id="33" dur="500"/>
                                        <p:tgtEl>
                                          <p:spTgt spid="6"/>
                                        </p:tgtEl>
                                      </p:cBhvr>
                                    </p:animEffect>
                                    <p:set>
                                      <p:cBhvr>
                                        <p:cTn id="34" dur="1" fill="hold">
                                          <p:stCondLst>
                                            <p:cond delay="499"/>
                                          </p:stCondLst>
                                        </p:cTn>
                                        <p:tgtEl>
                                          <p:spTgt spid="6"/>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22" presetClass="entr" presetSubtype="1" fill="hold" grpId="0" nodeType="click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wipe(up)">
                                      <p:cBhvr>
                                        <p:cTn id="39" dur="500"/>
                                        <p:tgtEl>
                                          <p:spTgt spid="8"/>
                                        </p:tgtEl>
                                      </p:cBhvr>
                                    </p:animEffect>
                                  </p:childTnLst>
                                </p:cTn>
                              </p:par>
                              <p:par>
                                <p:cTn id="40" presetID="22" presetClass="entr" presetSubtype="2" fill="hold" grpId="0" nodeType="withEffect">
                                  <p:stCondLst>
                                    <p:cond delay="0"/>
                                  </p:stCondLst>
                                  <p:childTnLst>
                                    <p:set>
                                      <p:cBhvr>
                                        <p:cTn id="41" dur="1" fill="hold">
                                          <p:stCondLst>
                                            <p:cond delay="0"/>
                                          </p:stCondLst>
                                        </p:cTn>
                                        <p:tgtEl>
                                          <p:spTgt spid="9"/>
                                        </p:tgtEl>
                                        <p:attrNameLst>
                                          <p:attrName>style.visibility</p:attrName>
                                        </p:attrNameLst>
                                      </p:cBhvr>
                                      <p:to>
                                        <p:strVal val="visible"/>
                                      </p:to>
                                    </p:set>
                                    <p:animEffect transition="in" filter="wipe(right)">
                                      <p:cBhvr>
                                        <p:cTn id="42" dur="500"/>
                                        <p:tgtEl>
                                          <p:spTgt spid="9"/>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xit" presetSubtype="4" fill="hold" grpId="2" nodeType="clickEffect">
                                  <p:stCondLst>
                                    <p:cond delay="0"/>
                                  </p:stCondLst>
                                  <p:childTnLst>
                                    <p:animEffect transition="out" filter="wipe(down)">
                                      <p:cBhvr>
                                        <p:cTn id="46" dur="500"/>
                                        <p:tgtEl>
                                          <p:spTgt spid="8"/>
                                        </p:tgtEl>
                                      </p:cBhvr>
                                    </p:animEffect>
                                    <p:set>
                                      <p:cBhvr>
                                        <p:cTn id="47" dur="1" fill="hold">
                                          <p:stCondLst>
                                            <p:cond delay="499"/>
                                          </p:stCondLst>
                                        </p:cTn>
                                        <p:tgtEl>
                                          <p:spTgt spid="8"/>
                                        </p:tgtEl>
                                        <p:attrNameLst>
                                          <p:attrName>style.visibility</p:attrName>
                                        </p:attrNameLst>
                                      </p:cBhvr>
                                      <p:to>
                                        <p:strVal val="hidden"/>
                                      </p:to>
                                    </p:set>
                                  </p:childTnLst>
                                </p:cTn>
                              </p:par>
                              <p:par>
                                <p:cTn id="48" presetID="22" presetClass="exit" presetSubtype="8" fill="hold" grpId="2" nodeType="withEffect">
                                  <p:stCondLst>
                                    <p:cond delay="0"/>
                                  </p:stCondLst>
                                  <p:childTnLst>
                                    <p:animEffect transition="out" filter="wipe(left)">
                                      <p:cBhvr>
                                        <p:cTn id="49" dur="500"/>
                                        <p:tgtEl>
                                          <p:spTgt spid="9"/>
                                        </p:tgtEl>
                                      </p:cBhvr>
                                    </p:animEffect>
                                    <p:set>
                                      <p:cBhvr>
                                        <p:cTn id="50" dur="1" fill="hold">
                                          <p:stCondLst>
                                            <p:cond delay="499"/>
                                          </p:stCondLst>
                                        </p:cTn>
                                        <p:tgtEl>
                                          <p:spTgt spid="9"/>
                                        </p:tgtEl>
                                        <p:attrNameLst>
                                          <p:attrName>style.visibility</p:attrName>
                                        </p:attrNameLst>
                                      </p:cBhvr>
                                      <p:to>
                                        <p:strVal val="hidden"/>
                                      </p:to>
                                    </p:set>
                                  </p:childTnLst>
                                </p:cTn>
                              </p:par>
                            </p:childTnLst>
                          </p:cTn>
                        </p:par>
                      </p:childTnLst>
                    </p:cTn>
                  </p:par>
                  <p:par>
                    <p:cTn id="51" fill="hold">
                      <p:stCondLst>
                        <p:cond delay="indefinite"/>
                      </p:stCondLst>
                      <p:childTnLst>
                        <p:par>
                          <p:cTn id="52" fill="hold">
                            <p:stCondLst>
                              <p:cond delay="0"/>
                            </p:stCondLst>
                            <p:childTnLst>
                              <p:par>
                                <p:cTn id="53" presetID="22" presetClass="entr" presetSubtype="1" fill="hold" grpId="0" nodeType="clickEffect">
                                  <p:stCondLst>
                                    <p:cond delay="0"/>
                                  </p:stCondLst>
                                  <p:childTnLst>
                                    <p:set>
                                      <p:cBhvr>
                                        <p:cTn id="54" dur="1" fill="hold">
                                          <p:stCondLst>
                                            <p:cond delay="0"/>
                                          </p:stCondLst>
                                        </p:cTn>
                                        <p:tgtEl>
                                          <p:spTgt spid="10"/>
                                        </p:tgtEl>
                                        <p:attrNameLst>
                                          <p:attrName>style.visibility</p:attrName>
                                        </p:attrNameLst>
                                      </p:cBhvr>
                                      <p:to>
                                        <p:strVal val="visible"/>
                                      </p:to>
                                    </p:set>
                                    <p:animEffect transition="in" filter="wipe(up)">
                                      <p:cBhvr>
                                        <p:cTn id="55" dur="500"/>
                                        <p:tgtEl>
                                          <p:spTgt spid="10"/>
                                        </p:tgtEl>
                                      </p:cBhvr>
                                    </p:animEffect>
                                  </p:childTnLst>
                                </p:cTn>
                              </p:par>
                              <p:par>
                                <p:cTn id="56" presetID="22" presetClass="entr" presetSubtype="2" fill="hold" grpId="0" nodeType="withEffect">
                                  <p:stCondLst>
                                    <p:cond delay="0"/>
                                  </p:stCondLst>
                                  <p:childTnLst>
                                    <p:set>
                                      <p:cBhvr>
                                        <p:cTn id="57" dur="1" fill="hold">
                                          <p:stCondLst>
                                            <p:cond delay="0"/>
                                          </p:stCondLst>
                                        </p:cTn>
                                        <p:tgtEl>
                                          <p:spTgt spid="11"/>
                                        </p:tgtEl>
                                        <p:attrNameLst>
                                          <p:attrName>style.visibility</p:attrName>
                                        </p:attrNameLst>
                                      </p:cBhvr>
                                      <p:to>
                                        <p:strVal val="visible"/>
                                      </p:to>
                                    </p:set>
                                    <p:animEffect transition="in" filter="wipe(right)">
                                      <p:cBhvr>
                                        <p:cTn id="58" dur="500"/>
                                        <p:tgtEl>
                                          <p:spTgt spid="11"/>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xit" presetSubtype="4" fill="hold" grpId="2" nodeType="clickEffect">
                                  <p:stCondLst>
                                    <p:cond delay="0"/>
                                  </p:stCondLst>
                                  <p:childTnLst>
                                    <p:animEffect transition="out" filter="wipe(down)">
                                      <p:cBhvr>
                                        <p:cTn id="62" dur="500"/>
                                        <p:tgtEl>
                                          <p:spTgt spid="10"/>
                                        </p:tgtEl>
                                      </p:cBhvr>
                                    </p:animEffect>
                                    <p:set>
                                      <p:cBhvr>
                                        <p:cTn id="63" dur="1" fill="hold">
                                          <p:stCondLst>
                                            <p:cond delay="499"/>
                                          </p:stCondLst>
                                        </p:cTn>
                                        <p:tgtEl>
                                          <p:spTgt spid="10"/>
                                        </p:tgtEl>
                                        <p:attrNameLst>
                                          <p:attrName>style.visibility</p:attrName>
                                        </p:attrNameLst>
                                      </p:cBhvr>
                                      <p:to>
                                        <p:strVal val="hidden"/>
                                      </p:to>
                                    </p:set>
                                  </p:childTnLst>
                                </p:cTn>
                              </p:par>
                              <p:par>
                                <p:cTn id="64" presetID="22" presetClass="exit" presetSubtype="8" fill="hold" grpId="2" nodeType="withEffect">
                                  <p:stCondLst>
                                    <p:cond delay="0"/>
                                  </p:stCondLst>
                                  <p:childTnLst>
                                    <p:animEffect transition="out" filter="wipe(left)">
                                      <p:cBhvr>
                                        <p:cTn id="65" dur="500"/>
                                        <p:tgtEl>
                                          <p:spTgt spid="11"/>
                                        </p:tgtEl>
                                      </p:cBhvr>
                                    </p:animEffect>
                                    <p:set>
                                      <p:cBhvr>
                                        <p:cTn id="66" dur="1" fill="hold">
                                          <p:stCondLst>
                                            <p:cond delay="499"/>
                                          </p:stCondLst>
                                        </p:cTn>
                                        <p:tgtEl>
                                          <p:spTgt spid="11"/>
                                        </p:tgtEl>
                                        <p:attrNameLst>
                                          <p:attrName>style.visibility</p:attrName>
                                        </p:attrNameLst>
                                      </p:cBhvr>
                                      <p:to>
                                        <p:strVal val="hidden"/>
                                      </p:to>
                                    </p:set>
                                  </p:childTnLst>
                                </p:cTn>
                              </p:par>
                            </p:childTnLst>
                          </p:cTn>
                        </p:par>
                      </p:childTnLst>
                    </p:cTn>
                  </p:par>
                  <p:par>
                    <p:cTn id="67" fill="hold">
                      <p:stCondLst>
                        <p:cond delay="indefinite"/>
                      </p:stCondLst>
                      <p:childTnLst>
                        <p:par>
                          <p:cTn id="68" fill="hold">
                            <p:stCondLst>
                              <p:cond delay="0"/>
                            </p:stCondLst>
                            <p:childTnLst>
                              <p:par>
                                <p:cTn id="69" presetID="22" presetClass="entr" presetSubtype="1" fill="hold" grpId="0" nodeType="clickEffect">
                                  <p:stCondLst>
                                    <p:cond delay="0"/>
                                  </p:stCondLst>
                                  <p:childTnLst>
                                    <p:set>
                                      <p:cBhvr>
                                        <p:cTn id="70" dur="1" fill="hold">
                                          <p:stCondLst>
                                            <p:cond delay="0"/>
                                          </p:stCondLst>
                                        </p:cTn>
                                        <p:tgtEl>
                                          <p:spTgt spid="12"/>
                                        </p:tgtEl>
                                        <p:attrNameLst>
                                          <p:attrName>style.visibility</p:attrName>
                                        </p:attrNameLst>
                                      </p:cBhvr>
                                      <p:to>
                                        <p:strVal val="visible"/>
                                      </p:to>
                                    </p:set>
                                    <p:animEffect transition="in" filter="wipe(up)">
                                      <p:cBhvr>
                                        <p:cTn id="71" dur="500"/>
                                        <p:tgtEl>
                                          <p:spTgt spid="12"/>
                                        </p:tgtEl>
                                      </p:cBhvr>
                                    </p:animEffect>
                                  </p:childTnLst>
                                </p:cTn>
                              </p:par>
                              <p:par>
                                <p:cTn id="72" presetID="22" presetClass="entr" presetSubtype="2" fill="hold" grpId="0" nodeType="withEffect">
                                  <p:stCondLst>
                                    <p:cond delay="0"/>
                                  </p:stCondLst>
                                  <p:childTnLst>
                                    <p:set>
                                      <p:cBhvr>
                                        <p:cTn id="73" dur="1" fill="hold">
                                          <p:stCondLst>
                                            <p:cond delay="0"/>
                                          </p:stCondLst>
                                        </p:cTn>
                                        <p:tgtEl>
                                          <p:spTgt spid="13"/>
                                        </p:tgtEl>
                                        <p:attrNameLst>
                                          <p:attrName>style.visibility</p:attrName>
                                        </p:attrNameLst>
                                      </p:cBhvr>
                                      <p:to>
                                        <p:strVal val="visible"/>
                                      </p:to>
                                    </p:set>
                                    <p:animEffect transition="in" filter="wipe(right)">
                                      <p:cBhvr>
                                        <p:cTn id="74" dur="500"/>
                                        <p:tgtEl>
                                          <p:spTgt spid="13"/>
                                        </p:tgtEl>
                                      </p:cBhvr>
                                    </p:animEffect>
                                  </p:childTnLst>
                                </p:cTn>
                              </p:par>
                            </p:childTnLst>
                          </p:cTn>
                        </p:par>
                      </p:childTnLst>
                    </p:cTn>
                  </p:par>
                  <p:par>
                    <p:cTn id="75" fill="hold">
                      <p:stCondLst>
                        <p:cond delay="indefinite"/>
                      </p:stCondLst>
                      <p:childTnLst>
                        <p:par>
                          <p:cTn id="76" fill="hold">
                            <p:stCondLst>
                              <p:cond delay="0"/>
                            </p:stCondLst>
                            <p:childTnLst>
                              <p:par>
                                <p:cTn id="77" presetID="22" presetClass="exit" presetSubtype="4" fill="hold" grpId="2" nodeType="clickEffect">
                                  <p:stCondLst>
                                    <p:cond delay="0"/>
                                  </p:stCondLst>
                                  <p:childTnLst>
                                    <p:animEffect transition="out" filter="wipe(down)">
                                      <p:cBhvr>
                                        <p:cTn id="78" dur="500"/>
                                        <p:tgtEl>
                                          <p:spTgt spid="12"/>
                                        </p:tgtEl>
                                      </p:cBhvr>
                                    </p:animEffect>
                                    <p:set>
                                      <p:cBhvr>
                                        <p:cTn id="79" dur="1" fill="hold">
                                          <p:stCondLst>
                                            <p:cond delay="499"/>
                                          </p:stCondLst>
                                        </p:cTn>
                                        <p:tgtEl>
                                          <p:spTgt spid="12"/>
                                        </p:tgtEl>
                                        <p:attrNameLst>
                                          <p:attrName>style.visibility</p:attrName>
                                        </p:attrNameLst>
                                      </p:cBhvr>
                                      <p:to>
                                        <p:strVal val="hidden"/>
                                      </p:to>
                                    </p:set>
                                  </p:childTnLst>
                                </p:cTn>
                              </p:par>
                              <p:par>
                                <p:cTn id="80" presetID="22" presetClass="exit" presetSubtype="8" fill="hold" grpId="2" nodeType="withEffect">
                                  <p:stCondLst>
                                    <p:cond delay="0"/>
                                  </p:stCondLst>
                                  <p:childTnLst>
                                    <p:animEffect transition="out" filter="wipe(left)">
                                      <p:cBhvr>
                                        <p:cTn id="81" dur="500"/>
                                        <p:tgtEl>
                                          <p:spTgt spid="13"/>
                                        </p:tgtEl>
                                      </p:cBhvr>
                                    </p:animEffect>
                                    <p:set>
                                      <p:cBhvr>
                                        <p:cTn id="82" dur="1" fill="hold">
                                          <p:stCondLst>
                                            <p:cond delay="499"/>
                                          </p:stCondLst>
                                        </p:cTn>
                                        <p:tgtEl>
                                          <p:spTgt spid="13"/>
                                        </p:tgtEl>
                                        <p:attrNameLst>
                                          <p:attrName>style.visibility</p:attrName>
                                        </p:attrNameLst>
                                      </p:cBhvr>
                                      <p:to>
                                        <p:strVal val="hidden"/>
                                      </p:to>
                                    </p:set>
                                  </p:childTnLst>
                                </p:cTn>
                              </p:par>
                            </p:childTnLst>
                          </p:cTn>
                        </p:par>
                      </p:childTnLst>
                    </p:cTn>
                  </p:par>
                  <p:par>
                    <p:cTn id="83" fill="hold">
                      <p:stCondLst>
                        <p:cond delay="indefinite"/>
                      </p:stCondLst>
                      <p:childTnLst>
                        <p:par>
                          <p:cTn id="84" fill="hold">
                            <p:stCondLst>
                              <p:cond delay="0"/>
                            </p:stCondLst>
                            <p:childTnLst>
                              <p:par>
                                <p:cTn id="85" presetID="22" presetClass="entr" presetSubtype="2" fill="hold" grpId="0" nodeType="clickEffect">
                                  <p:stCondLst>
                                    <p:cond delay="0"/>
                                  </p:stCondLst>
                                  <p:childTnLst>
                                    <p:set>
                                      <p:cBhvr>
                                        <p:cTn id="86" dur="1" fill="hold">
                                          <p:stCondLst>
                                            <p:cond delay="0"/>
                                          </p:stCondLst>
                                        </p:cTn>
                                        <p:tgtEl>
                                          <p:spTgt spid="14"/>
                                        </p:tgtEl>
                                        <p:attrNameLst>
                                          <p:attrName>style.visibility</p:attrName>
                                        </p:attrNameLst>
                                      </p:cBhvr>
                                      <p:to>
                                        <p:strVal val="visible"/>
                                      </p:to>
                                    </p:set>
                                    <p:animEffect transition="in" filter="wipe(right)">
                                      <p:cBhvr>
                                        <p:cTn id="8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bldLvl="0" animBg="1"/>
      <p:bldP spid="25" grpId="1" animBg="1"/>
      <p:bldP spid="25" grpId="2" bldLvl="0" animBg="1"/>
      <p:bldP spid="42" grpId="0" bldLvl="0" animBg="1"/>
      <p:bldP spid="42" grpId="1" animBg="1"/>
      <p:bldP spid="42" grpId="2" bldLvl="0" animBg="1"/>
      <p:bldP spid="4" grpId="0" bldLvl="0" animBg="1"/>
      <p:bldP spid="4" grpId="1" animBg="1"/>
      <p:bldP spid="4" grpId="2" bldLvl="0" animBg="1"/>
      <p:bldP spid="6" grpId="0" bldLvl="0" animBg="1"/>
      <p:bldP spid="6" grpId="1" animBg="1"/>
      <p:bldP spid="6" grpId="2" bldLvl="0" animBg="1"/>
      <p:bldP spid="8" grpId="0" bldLvl="0" animBg="1"/>
      <p:bldP spid="8" grpId="1" animBg="1"/>
      <p:bldP spid="8" grpId="2" bldLvl="0" animBg="1"/>
      <p:bldP spid="9" grpId="0" bldLvl="0" animBg="1"/>
      <p:bldP spid="9" grpId="1" animBg="1"/>
      <p:bldP spid="9" grpId="2" bldLvl="0" animBg="1"/>
      <p:bldP spid="10" grpId="0" bldLvl="0" animBg="1"/>
      <p:bldP spid="10" grpId="1" animBg="1"/>
      <p:bldP spid="10" grpId="2" bldLvl="0" animBg="1"/>
      <p:bldP spid="11" grpId="0" bldLvl="0" animBg="1"/>
      <p:bldP spid="11" grpId="1" animBg="1"/>
      <p:bldP spid="11" grpId="2" bldLvl="0" animBg="1"/>
      <p:bldP spid="12" grpId="0" bldLvl="0" animBg="1"/>
      <p:bldP spid="12" grpId="1" animBg="1"/>
      <p:bldP spid="12" grpId="2" bldLvl="0" animBg="1"/>
      <p:bldP spid="13" grpId="0" bldLvl="0" animBg="1"/>
      <p:bldP spid="13" grpId="1" animBg="1"/>
      <p:bldP spid="13" grpId="2" bldLvl="0" animBg="1"/>
      <p:bldP spid="14" grpId="0" bldLvl="0" animBg="1"/>
      <p:bldP spid="14" grpId="1"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9"/>
          <p:cNvSpPr txBox="1"/>
          <p:nvPr/>
        </p:nvSpPr>
        <p:spPr>
          <a:xfrm>
            <a:off x="975360" y="318770"/>
            <a:ext cx="11206480" cy="44196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600" b="1" kern="1200">
                <a:solidFill>
                  <a:schemeClr val="accent2">
                    <a:lumMod val="75000"/>
                  </a:schemeClr>
                </a:solidFill>
                <a:latin typeface="Arial" panose="020B0604020202020204" pitchFamily="34" charset="0"/>
                <a:ea typeface="Microsoft YaHei" panose="020B0503020204020204" pitchFamily="34" charset="-122"/>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b="1" kern="1200">
                <a:solidFill>
                  <a:schemeClr val="accent1"/>
                </a:solidFill>
                <a:latin typeface="+mj-ea"/>
                <a:ea typeface="+mj-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3200" b="1" i="0" u="none" strike="noStrike" kern="1200" cap="none" spc="0" normalizeH="0" baseline="0" noProof="0">
                <a:ln>
                  <a:noFill/>
                </a:ln>
                <a:solidFill>
                  <a:srgbClr val="07A7AF"/>
                </a:solidFill>
                <a:effectLst/>
                <a:uLnTx/>
                <a:uFillTx/>
                <a:latin typeface="Arial" panose="020B0604020202020204" pitchFamily="34" charset="0"/>
                <a:ea typeface="Microsoft YaHei" panose="020B0503020204020204" pitchFamily="34" charset="-122"/>
                <a:cs typeface="+mn-cs"/>
              </a:rPr>
              <a:t>Section Tables</a:t>
            </a:r>
            <a:endParaRPr kumimoji="0" lang="en-US" altLang="zh-CN" sz="3200" b="1" i="0" u="none" strike="noStrike" kern="1200" cap="none" spc="0" normalizeH="0" baseline="0" noProof="0">
              <a:ln>
                <a:noFill/>
              </a:ln>
              <a:solidFill>
                <a:srgbClr val="07A7AF"/>
              </a:solidFill>
              <a:effectLst/>
              <a:uLnTx/>
              <a:uFillTx/>
              <a:latin typeface="Arial" panose="020B0604020202020204" pitchFamily="34" charset="0"/>
              <a:ea typeface="Microsoft YaHei" panose="020B0503020204020204" pitchFamily="34" charset="-122"/>
              <a:cs typeface="+mn-cs"/>
            </a:endParaRPr>
          </a:p>
        </p:txBody>
      </p:sp>
      <p:grpSp>
        <p:nvGrpSpPr>
          <p:cNvPr id="9" name="组合 8"/>
          <p:cNvGrpSpPr/>
          <p:nvPr/>
        </p:nvGrpSpPr>
        <p:grpSpPr>
          <a:xfrm>
            <a:off x="1858010" y="5167630"/>
            <a:ext cx="8475980" cy="801370"/>
            <a:chOff x="3305" y="7038"/>
            <a:chExt cx="13348" cy="1262"/>
          </a:xfrm>
        </p:grpSpPr>
        <p:sp>
          <p:nvSpPr>
            <p:cNvPr id="5" name="圆角矩形 4"/>
            <p:cNvSpPr/>
            <p:nvPr>
              <p:custDataLst>
                <p:tags r:id="rId1"/>
              </p:custDataLst>
            </p:nvPr>
          </p:nvSpPr>
          <p:spPr>
            <a:xfrm>
              <a:off x="3305" y="7038"/>
              <a:ext cx="13348" cy="1263"/>
            </a:xfrm>
            <a:prstGeom prst="roundRect">
              <a:avLst/>
            </a:prstGeom>
            <a:solidFill>
              <a:srgbClr val="07A7AF">
                <a:alpha val="10000"/>
              </a:srgbClr>
            </a:solidFill>
            <a:ln>
              <a:solidFill>
                <a:srgbClr val="07A7AF"/>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3" name="文本框 2"/>
            <p:cNvSpPr txBox="1"/>
            <p:nvPr>
              <p:custDataLst>
                <p:tags r:id="rId2"/>
              </p:custDataLst>
            </p:nvPr>
          </p:nvSpPr>
          <p:spPr>
            <a:xfrm>
              <a:off x="3585" y="7348"/>
              <a:ext cx="12789" cy="643"/>
            </a:xfrm>
            <a:prstGeom prst="rect">
              <a:avLst/>
            </a:prstGeom>
            <a:noFill/>
          </p:spPr>
          <p:txBody>
            <a:bodyPr wrap="square" rtlCol="0">
              <a:noAutofit/>
            </a:bodyPr>
            <a:p>
              <a:pPr algn="ctr"/>
              <a:r>
                <a:rPr lang="zh-CN" altLang="en-US" sz="2400">
                  <a:latin typeface="Times New Roman" panose="02020603050405020304" charset="0"/>
                  <a:cs typeface="Times New Roman" panose="02020603050405020304" charset="0"/>
                </a:rPr>
                <a:t>8064-8000(VA of Section) + 3400 (FOA of Section)=3464</a:t>
              </a:r>
              <a:endParaRPr lang="zh-CN" altLang="en-US" sz="2400">
                <a:latin typeface="Times New Roman" panose="02020603050405020304" charset="0"/>
                <a:cs typeface="Times New Roman" panose="02020603050405020304" charset="0"/>
              </a:endParaRPr>
            </a:p>
          </p:txBody>
        </p:sp>
      </p:grpSp>
      <p:pic>
        <p:nvPicPr>
          <p:cNvPr id="6" name="Picture 2"/>
          <p:cNvPicPr>
            <a:picLocks noChangeAspect="1"/>
          </p:cNvPicPr>
          <p:nvPr>
            <p:custDataLst>
              <p:tags r:id="rId3"/>
            </p:custDataLst>
          </p:nvPr>
        </p:nvPicPr>
        <p:blipFill>
          <a:blip r:embed="rId4"/>
          <a:srcRect r="5623"/>
          <a:stretch>
            <a:fillRect/>
          </a:stretch>
        </p:blipFill>
        <p:spPr>
          <a:xfrm>
            <a:off x="507628" y="1231900"/>
            <a:ext cx="11176743" cy="3600000"/>
          </a:xfrm>
          <a:prstGeom prst="rect">
            <a:avLst/>
          </a:prstGeom>
          <a:noFill/>
          <a:ln>
            <a:noFill/>
          </a:ln>
        </p:spPr>
      </p:pic>
    </p:spTree>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9"/>
          <p:cNvSpPr txBox="1"/>
          <p:nvPr>
            <p:custDataLst>
              <p:tags r:id="rId1"/>
            </p:custDataLst>
          </p:nvPr>
        </p:nvSpPr>
        <p:spPr>
          <a:xfrm>
            <a:off x="975360" y="318770"/>
            <a:ext cx="5685155" cy="44196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600" b="1" kern="1200">
                <a:solidFill>
                  <a:srgbClr val="D1202F"/>
                </a:solidFill>
                <a:latin typeface="Arial" panose="020B0604020202020204" pitchFamily="34" charset="0"/>
                <a:ea typeface="Microsoft YaHei" panose="020B0503020204020204" pitchFamily="34" charset="-122"/>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b="1" kern="1200">
                <a:solidFill>
                  <a:schemeClr val="accent1"/>
                </a:solidFill>
                <a:latin typeface="+mj-ea"/>
                <a:ea typeface="+mj-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3600" b="1" i="0" u="none" strike="noStrike" kern="1200" cap="none" spc="0" normalizeH="0" baseline="0" noProof="0">
                <a:ln>
                  <a:noFill/>
                </a:ln>
                <a:solidFill>
                  <a:srgbClr val="07A7AF"/>
                </a:solidFill>
                <a:effectLst/>
                <a:uLnTx/>
                <a:uFillTx/>
                <a:latin typeface="Arial" panose="020B0604020202020204" pitchFamily="34" charset="0"/>
                <a:ea typeface="Microsoft YaHei" panose="020B0503020204020204" pitchFamily="34" charset="-122"/>
                <a:cs typeface="+mn-cs"/>
              </a:rPr>
              <a:t>PE</a:t>
            </a:r>
            <a:endParaRPr kumimoji="0" lang="en-US" altLang="zh-CN" sz="3600" b="1" i="0" u="none" strike="noStrike" kern="1200" cap="none" spc="0" normalizeH="0" baseline="0" noProof="0" dirty="0">
              <a:ln>
                <a:noFill/>
              </a:ln>
              <a:solidFill>
                <a:srgbClr val="07A7AF"/>
              </a:solidFill>
              <a:effectLst/>
              <a:uLnTx/>
              <a:uFillTx/>
              <a:latin typeface="Arial" panose="020B0604020202020204" pitchFamily="34" charset="0"/>
              <a:ea typeface="Microsoft YaHei" panose="020B0503020204020204" pitchFamily="34" charset="-122"/>
              <a:cs typeface="+mn-cs"/>
            </a:endParaRPr>
          </a:p>
        </p:txBody>
      </p:sp>
      <p:pic>
        <p:nvPicPr>
          <p:cNvPr id="8" name="Picture 4"/>
          <p:cNvPicPr>
            <a:picLocks noChangeAspect="1"/>
          </p:cNvPicPr>
          <p:nvPr>
            <p:custDataLst>
              <p:tags r:id="rId2"/>
            </p:custDataLst>
          </p:nvPr>
        </p:nvPicPr>
        <p:blipFill>
          <a:blip r:embed="rId3"/>
          <a:srcRect/>
          <a:stretch>
            <a:fillRect/>
          </a:stretch>
        </p:blipFill>
        <p:spPr>
          <a:xfrm>
            <a:off x="572135" y="1195705"/>
            <a:ext cx="5068570" cy="4986655"/>
          </a:xfrm>
          <a:prstGeom prst="rect">
            <a:avLst/>
          </a:prstGeom>
          <a:noFill/>
          <a:ln>
            <a:noFill/>
          </a:ln>
        </p:spPr>
      </p:pic>
      <p:sp>
        <p:nvSpPr>
          <p:cNvPr id="14" name="矩形 13"/>
          <p:cNvSpPr/>
          <p:nvPr>
            <p:custDataLst>
              <p:tags r:id="rId4"/>
            </p:custDataLst>
          </p:nvPr>
        </p:nvSpPr>
        <p:spPr>
          <a:xfrm>
            <a:off x="2477770" y="3319780"/>
            <a:ext cx="8850630" cy="854075"/>
          </a:xfrm>
          <a:prstGeom prst="rect">
            <a:avLst/>
          </a:prstGeom>
          <a:solidFill>
            <a:srgbClr val="FFFF00"/>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2600" b="1">
                <a:solidFill>
                  <a:srgbClr val="FF0000"/>
                </a:solidFill>
                <a:latin typeface="Arial" panose="020B0604020202020204" pitchFamily="34" charset="0"/>
                <a:cs typeface="Arial" panose="020B0604020202020204" pitchFamily="34" charset="0"/>
              </a:rPr>
              <a:t>8064-8000(VA of Section) + 3400 (FOA of Section)=3464</a:t>
            </a:r>
            <a:endParaRPr sz="2600" b="1">
              <a:solidFill>
                <a:srgbClr val="FF0000"/>
              </a:solidFill>
              <a:latin typeface="Arial" panose="020B0604020202020204" pitchFamily="34" charset="0"/>
              <a:cs typeface="Arial" panose="020B0604020202020204" pitchFamily="34" charset="0"/>
            </a:endParaRPr>
          </a:p>
        </p:txBody>
      </p:sp>
      <p:sp>
        <p:nvSpPr>
          <p:cNvPr id="12" name="矩形 11"/>
          <p:cNvSpPr/>
          <p:nvPr>
            <p:custDataLst>
              <p:tags r:id="rId5"/>
            </p:custDataLst>
          </p:nvPr>
        </p:nvSpPr>
        <p:spPr>
          <a:xfrm>
            <a:off x="2270125" y="1195705"/>
            <a:ext cx="2202815"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矩形 41"/>
          <p:cNvSpPr/>
          <p:nvPr>
            <p:custDataLst>
              <p:tags r:id="rId6"/>
            </p:custDataLst>
          </p:nvPr>
        </p:nvSpPr>
        <p:spPr>
          <a:xfrm>
            <a:off x="6765290" y="3319780"/>
            <a:ext cx="4563110"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0000 0000 0000 83E4</a:t>
            </a:r>
            <a:endParaRPr sz="3000" b="1">
              <a:latin typeface="Arial" panose="020B0604020202020204" pitchFamily="34" charset="0"/>
              <a:cs typeface="Arial" panose="020B0604020202020204" pitchFamily="34" charset="0"/>
            </a:endParaRPr>
          </a:p>
        </p:txBody>
      </p:sp>
      <p:sp>
        <p:nvSpPr>
          <p:cNvPr id="3" name="矩形 2"/>
          <p:cNvSpPr/>
          <p:nvPr>
            <p:custDataLst>
              <p:tags r:id="rId7"/>
            </p:custDataLst>
          </p:nvPr>
        </p:nvSpPr>
        <p:spPr>
          <a:xfrm>
            <a:off x="4510405" y="1195705"/>
            <a:ext cx="1089025"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矩形 4"/>
          <p:cNvSpPr/>
          <p:nvPr>
            <p:custDataLst>
              <p:tags r:id="rId8"/>
            </p:custDataLst>
          </p:nvPr>
        </p:nvSpPr>
        <p:spPr>
          <a:xfrm>
            <a:off x="1164590" y="1423670"/>
            <a:ext cx="1089025"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矩形 5"/>
          <p:cNvSpPr/>
          <p:nvPr>
            <p:custDataLst>
              <p:tags r:id="rId9"/>
            </p:custDataLst>
          </p:nvPr>
        </p:nvSpPr>
        <p:spPr>
          <a:xfrm>
            <a:off x="6765290" y="3319780"/>
            <a:ext cx="4563110"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0000 0000 0000 83F4</a:t>
            </a:r>
            <a:endParaRPr sz="3000" b="1">
              <a:latin typeface="Arial" panose="020B0604020202020204" pitchFamily="34" charset="0"/>
              <a:cs typeface="Arial" panose="020B0604020202020204" pitchFamily="34" charset="0"/>
            </a:endParaRPr>
          </a:p>
        </p:txBody>
      </p:sp>
      <p:sp>
        <p:nvSpPr>
          <p:cNvPr id="7" name="矩形 6"/>
          <p:cNvSpPr/>
          <p:nvPr>
            <p:custDataLst>
              <p:tags r:id="rId10"/>
            </p:custDataLst>
          </p:nvPr>
        </p:nvSpPr>
        <p:spPr>
          <a:xfrm>
            <a:off x="2270125" y="1423670"/>
            <a:ext cx="2202815"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8"/>
          <p:cNvSpPr/>
          <p:nvPr>
            <p:custDataLst>
              <p:tags r:id="rId11"/>
            </p:custDataLst>
          </p:nvPr>
        </p:nvSpPr>
        <p:spPr>
          <a:xfrm>
            <a:off x="6765290" y="3319780"/>
            <a:ext cx="4563110"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0000 0000 0000 8402</a:t>
            </a:r>
            <a:endParaRPr sz="3000" b="1">
              <a:latin typeface="Arial" panose="020B0604020202020204" pitchFamily="34" charset="0"/>
              <a:cs typeface="Arial" panose="020B0604020202020204" pitchFamily="34" charset="0"/>
            </a:endParaRPr>
          </a:p>
        </p:txBody>
      </p:sp>
      <p:sp>
        <p:nvSpPr>
          <p:cNvPr id="10" name="矩形 9"/>
          <p:cNvSpPr/>
          <p:nvPr>
            <p:custDataLst>
              <p:tags r:id="rId12"/>
            </p:custDataLst>
          </p:nvPr>
        </p:nvSpPr>
        <p:spPr>
          <a:xfrm>
            <a:off x="4510405" y="1423670"/>
            <a:ext cx="1089025"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矩形 10"/>
          <p:cNvSpPr/>
          <p:nvPr>
            <p:custDataLst>
              <p:tags r:id="rId13"/>
            </p:custDataLst>
          </p:nvPr>
        </p:nvSpPr>
        <p:spPr>
          <a:xfrm>
            <a:off x="1164590" y="1649095"/>
            <a:ext cx="1089025"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矩形 12"/>
          <p:cNvSpPr/>
          <p:nvPr>
            <p:custDataLst>
              <p:tags r:id="rId14"/>
            </p:custDataLst>
          </p:nvPr>
        </p:nvSpPr>
        <p:spPr>
          <a:xfrm>
            <a:off x="6765290" y="3319780"/>
            <a:ext cx="4563110"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0000 0000 0000 8414</a:t>
            </a:r>
            <a:endParaRPr sz="3000" b="1">
              <a:latin typeface="Arial" panose="020B0604020202020204" pitchFamily="34" charset="0"/>
              <a:cs typeface="Arial" panose="020B0604020202020204" pitchFamily="34" charset="0"/>
            </a:endParaRPr>
          </a:p>
        </p:txBody>
      </p:sp>
      <p:sp>
        <p:nvSpPr>
          <p:cNvPr id="15" name="矩形 14"/>
          <p:cNvSpPr/>
          <p:nvPr>
            <p:custDataLst>
              <p:tags r:id="rId15"/>
            </p:custDataLst>
          </p:nvPr>
        </p:nvSpPr>
        <p:spPr>
          <a:xfrm>
            <a:off x="2270125" y="1649095"/>
            <a:ext cx="2202815"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矩形 15"/>
          <p:cNvSpPr/>
          <p:nvPr>
            <p:custDataLst>
              <p:tags r:id="rId16"/>
            </p:custDataLst>
          </p:nvPr>
        </p:nvSpPr>
        <p:spPr>
          <a:xfrm>
            <a:off x="6765290" y="3319780"/>
            <a:ext cx="4563110"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0000 0000 0000 842C</a:t>
            </a:r>
            <a:endParaRPr sz="3000" b="1">
              <a:latin typeface="Arial" panose="020B0604020202020204" pitchFamily="34" charset="0"/>
              <a:cs typeface="Arial" panose="020B0604020202020204" pitchFamily="34" charset="0"/>
            </a:endParaRPr>
          </a:p>
        </p:txBody>
      </p:sp>
      <p:sp>
        <p:nvSpPr>
          <p:cNvPr id="17" name="矩形 16"/>
          <p:cNvSpPr/>
          <p:nvPr>
            <p:custDataLst>
              <p:tags r:id="rId17"/>
            </p:custDataLst>
          </p:nvPr>
        </p:nvSpPr>
        <p:spPr>
          <a:xfrm>
            <a:off x="4510405" y="1649095"/>
            <a:ext cx="1089025"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矩形 17"/>
          <p:cNvSpPr/>
          <p:nvPr>
            <p:custDataLst>
              <p:tags r:id="rId18"/>
            </p:custDataLst>
          </p:nvPr>
        </p:nvSpPr>
        <p:spPr>
          <a:xfrm>
            <a:off x="1164590" y="1880235"/>
            <a:ext cx="1089025"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矩形 18"/>
          <p:cNvSpPr/>
          <p:nvPr>
            <p:custDataLst>
              <p:tags r:id="rId19"/>
            </p:custDataLst>
          </p:nvPr>
        </p:nvSpPr>
        <p:spPr>
          <a:xfrm>
            <a:off x="6765290" y="3319780"/>
            <a:ext cx="4563110"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0000 0000 0000 8444</a:t>
            </a:r>
            <a:endParaRPr sz="3000" b="1">
              <a:latin typeface="Arial" panose="020B0604020202020204" pitchFamily="34" charset="0"/>
              <a:cs typeface="Arial" panose="020B0604020202020204" pitchFamily="34" charset="0"/>
            </a:endParaRPr>
          </a:p>
        </p:txBody>
      </p:sp>
      <p:sp>
        <p:nvSpPr>
          <p:cNvPr id="20" name="矩形 19"/>
          <p:cNvSpPr/>
          <p:nvPr>
            <p:custDataLst>
              <p:tags r:id="rId20"/>
            </p:custDataLst>
          </p:nvPr>
        </p:nvSpPr>
        <p:spPr>
          <a:xfrm>
            <a:off x="2270125" y="1880235"/>
            <a:ext cx="2202815"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矩形 20"/>
          <p:cNvSpPr/>
          <p:nvPr>
            <p:custDataLst>
              <p:tags r:id="rId21"/>
            </p:custDataLst>
          </p:nvPr>
        </p:nvSpPr>
        <p:spPr>
          <a:xfrm>
            <a:off x="6765290" y="3319780"/>
            <a:ext cx="4563110"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0000 0000 0000 8458</a:t>
            </a:r>
            <a:endParaRPr sz="3000" b="1">
              <a:latin typeface="Arial" panose="020B0604020202020204" pitchFamily="34" charset="0"/>
              <a:cs typeface="Arial" panose="020B0604020202020204" pitchFamily="34" charset="0"/>
            </a:endParaRPr>
          </a:p>
        </p:txBody>
      </p:sp>
      <p:sp>
        <p:nvSpPr>
          <p:cNvPr id="22" name="矩形 21"/>
          <p:cNvSpPr/>
          <p:nvPr>
            <p:custDataLst>
              <p:tags r:id="rId22"/>
            </p:custDataLst>
          </p:nvPr>
        </p:nvSpPr>
        <p:spPr>
          <a:xfrm>
            <a:off x="4510405" y="1880235"/>
            <a:ext cx="1089025"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矩形 22"/>
          <p:cNvSpPr/>
          <p:nvPr>
            <p:custDataLst>
              <p:tags r:id="rId23"/>
            </p:custDataLst>
          </p:nvPr>
        </p:nvSpPr>
        <p:spPr>
          <a:xfrm>
            <a:off x="1164590" y="2108200"/>
            <a:ext cx="1089025"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p:custDataLst>
              <p:tags r:id="rId24"/>
            </p:custDataLst>
          </p:nvPr>
        </p:nvSpPr>
        <p:spPr>
          <a:xfrm>
            <a:off x="6765290" y="3319780"/>
            <a:ext cx="4563110"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0000 0000 0000 8472</a:t>
            </a:r>
            <a:endParaRPr sz="3000" b="1">
              <a:latin typeface="Arial" panose="020B0604020202020204" pitchFamily="34" charset="0"/>
              <a:cs typeface="Arial" panose="020B0604020202020204" pitchFamily="34" charset="0"/>
            </a:endParaRPr>
          </a:p>
        </p:txBody>
      </p:sp>
      <p:sp>
        <p:nvSpPr>
          <p:cNvPr id="25" name="矩形 24"/>
          <p:cNvSpPr/>
          <p:nvPr>
            <p:custDataLst>
              <p:tags r:id="rId25"/>
            </p:custDataLst>
          </p:nvPr>
        </p:nvSpPr>
        <p:spPr>
          <a:xfrm>
            <a:off x="2270125" y="2108200"/>
            <a:ext cx="2202815"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p:cNvSpPr/>
          <p:nvPr>
            <p:custDataLst>
              <p:tags r:id="rId26"/>
            </p:custDataLst>
          </p:nvPr>
        </p:nvSpPr>
        <p:spPr>
          <a:xfrm>
            <a:off x="6765290" y="3319780"/>
            <a:ext cx="4563110"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0000 0000 0000 8482</a:t>
            </a:r>
            <a:endParaRPr sz="3000" b="1">
              <a:latin typeface="Arial" panose="020B0604020202020204" pitchFamily="34" charset="0"/>
              <a:cs typeface="Arial" panose="020B0604020202020204" pitchFamily="34" charset="0"/>
            </a:endParaRPr>
          </a:p>
        </p:txBody>
      </p:sp>
      <p:sp>
        <p:nvSpPr>
          <p:cNvPr id="27" name="矩形 26"/>
          <p:cNvSpPr/>
          <p:nvPr>
            <p:custDataLst>
              <p:tags r:id="rId27"/>
            </p:custDataLst>
          </p:nvPr>
        </p:nvSpPr>
        <p:spPr>
          <a:xfrm>
            <a:off x="4510405" y="2108200"/>
            <a:ext cx="1089025"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p:cNvSpPr/>
          <p:nvPr>
            <p:custDataLst>
              <p:tags r:id="rId28"/>
            </p:custDataLst>
          </p:nvPr>
        </p:nvSpPr>
        <p:spPr>
          <a:xfrm>
            <a:off x="1164590" y="2326005"/>
            <a:ext cx="1089025"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矩形 29"/>
          <p:cNvSpPr/>
          <p:nvPr>
            <p:custDataLst>
              <p:tags r:id="rId29"/>
            </p:custDataLst>
          </p:nvPr>
        </p:nvSpPr>
        <p:spPr>
          <a:xfrm>
            <a:off x="6765290" y="3319780"/>
            <a:ext cx="4563110"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0000 0000 0000 8494</a:t>
            </a:r>
            <a:endParaRPr sz="3000" b="1">
              <a:latin typeface="Arial" panose="020B0604020202020204" pitchFamily="34" charset="0"/>
              <a:cs typeface="Arial" panose="020B0604020202020204" pitchFamily="34" charset="0"/>
            </a:endParaRPr>
          </a:p>
        </p:txBody>
      </p:sp>
      <p:sp>
        <p:nvSpPr>
          <p:cNvPr id="31" name="矩形 30"/>
          <p:cNvSpPr/>
          <p:nvPr>
            <p:custDataLst>
              <p:tags r:id="rId30"/>
            </p:custDataLst>
          </p:nvPr>
        </p:nvSpPr>
        <p:spPr>
          <a:xfrm>
            <a:off x="2270125" y="2326005"/>
            <a:ext cx="2202815"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矩形 31"/>
          <p:cNvSpPr/>
          <p:nvPr>
            <p:custDataLst>
              <p:tags r:id="rId31"/>
            </p:custDataLst>
          </p:nvPr>
        </p:nvSpPr>
        <p:spPr>
          <a:xfrm>
            <a:off x="6765290" y="3319780"/>
            <a:ext cx="4563110"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0000 0000 0000 84B0</a:t>
            </a:r>
            <a:endParaRPr sz="3000" b="1">
              <a:latin typeface="Arial" panose="020B0604020202020204" pitchFamily="34" charset="0"/>
              <a:cs typeface="Arial" panose="020B0604020202020204" pitchFamily="34" charset="0"/>
            </a:endParaRPr>
          </a:p>
        </p:txBody>
      </p:sp>
      <p:sp>
        <p:nvSpPr>
          <p:cNvPr id="33" name="矩形 32"/>
          <p:cNvSpPr/>
          <p:nvPr>
            <p:custDataLst>
              <p:tags r:id="rId32"/>
            </p:custDataLst>
          </p:nvPr>
        </p:nvSpPr>
        <p:spPr>
          <a:xfrm>
            <a:off x="4510405" y="2326005"/>
            <a:ext cx="1089025"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矩形 33"/>
          <p:cNvSpPr/>
          <p:nvPr>
            <p:custDataLst>
              <p:tags r:id="rId33"/>
            </p:custDataLst>
          </p:nvPr>
        </p:nvSpPr>
        <p:spPr>
          <a:xfrm>
            <a:off x="1164590" y="2550795"/>
            <a:ext cx="1089025"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矩形 34"/>
          <p:cNvSpPr/>
          <p:nvPr>
            <p:custDataLst>
              <p:tags r:id="rId34"/>
            </p:custDataLst>
          </p:nvPr>
        </p:nvSpPr>
        <p:spPr>
          <a:xfrm>
            <a:off x="6765290" y="3319780"/>
            <a:ext cx="4563110"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0000 0000 0000 84C8</a:t>
            </a:r>
            <a:endParaRPr sz="3000" b="1">
              <a:latin typeface="Arial" panose="020B0604020202020204" pitchFamily="34" charset="0"/>
              <a:cs typeface="Arial" panose="020B0604020202020204" pitchFamily="34" charset="0"/>
            </a:endParaRPr>
          </a:p>
        </p:txBody>
      </p:sp>
      <p:sp>
        <p:nvSpPr>
          <p:cNvPr id="36" name="矩形 35"/>
          <p:cNvSpPr/>
          <p:nvPr>
            <p:custDataLst>
              <p:tags r:id="rId35"/>
            </p:custDataLst>
          </p:nvPr>
        </p:nvSpPr>
        <p:spPr>
          <a:xfrm>
            <a:off x="2270125" y="2550795"/>
            <a:ext cx="2202815"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矩形 36"/>
          <p:cNvSpPr/>
          <p:nvPr>
            <p:custDataLst>
              <p:tags r:id="rId36"/>
            </p:custDataLst>
          </p:nvPr>
        </p:nvSpPr>
        <p:spPr>
          <a:xfrm>
            <a:off x="6765290" y="3319780"/>
            <a:ext cx="4563110"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0000 0000 0000 84E6</a:t>
            </a:r>
            <a:endParaRPr sz="3000" b="1">
              <a:latin typeface="Arial" panose="020B0604020202020204" pitchFamily="34" charset="0"/>
              <a:cs typeface="Arial" panose="020B0604020202020204" pitchFamily="34" charset="0"/>
            </a:endParaRPr>
          </a:p>
        </p:txBody>
      </p:sp>
      <p:sp>
        <p:nvSpPr>
          <p:cNvPr id="38" name="矩形 37"/>
          <p:cNvSpPr/>
          <p:nvPr>
            <p:custDataLst>
              <p:tags r:id="rId37"/>
            </p:custDataLst>
          </p:nvPr>
        </p:nvSpPr>
        <p:spPr>
          <a:xfrm>
            <a:off x="4510405" y="2550795"/>
            <a:ext cx="1089025"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矩形 38"/>
          <p:cNvSpPr/>
          <p:nvPr>
            <p:custDataLst>
              <p:tags r:id="rId38"/>
            </p:custDataLst>
          </p:nvPr>
        </p:nvSpPr>
        <p:spPr>
          <a:xfrm>
            <a:off x="1164590" y="2769235"/>
            <a:ext cx="1089025"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矩形 39"/>
          <p:cNvSpPr/>
          <p:nvPr>
            <p:custDataLst>
              <p:tags r:id="rId39"/>
            </p:custDataLst>
          </p:nvPr>
        </p:nvSpPr>
        <p:spPr>
          <a:xfrm>
            <a:off x="6765290" y="3319780"/>
            <a:ext cx="4563110"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0000 0000 0000 84EE</a:t>
            </a:r>
            <a:endParaRPr sz="3000" b="1">
              <a:latin typeface="Arial" panose="020B0604020202020204" pitchFamily="34" charset="0"/>
              <a:cs typeface="Arial" panose="020B0604020202020204" pitchFamily="34" charset="0"/>
            </a:endParaRPr>
          </a:p>
        </p:txBody>
      </p:sp>
      <p:sp>
        <p:nvSpPr>
          <p:cNvPr id="41" name="矩形 40"/>
          <p:cNvSpPr/>
          <p:nvPr>
            <p:custDataLst>
              <p:tags r:id="rId40"/>
            </p:custDataLst>
          </p:nvPr>
        </p:nvSpPr>
        <p:spPr>
          <a:xfrm>
            <a:off x="2270125" y="2769235"/>
            <a:ext cx="2202815"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矩形 42"/>
          <p:cNvSpPr/>
          <p:nvPr>
            <p:custDataLst>
              <p:tags r:id="rId41"/>
            </p:custDataLst>
          </p:nvPr>
        </p:nvSpPr>
        <p:spPr>
          <a:xfrm>
            <a:off x="6765290" y="3319780"/>
            <a:ext cx="4563110"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0000 0000 0000 84FC</a:t>
            </a:r>
            <a:endParaRPr sz="3000" b="1">
              <a:latin typeface="Arial" panose="020B0604020202020204" pitchFamily="34" charset="0"/>
              <a:cs typeface="Arial" panose="020B0604020202020204" pitchFamily="34" charset="0"/>
            </a:endParaRPr>
          </a:p>
        </p:txBody>
      </p:sp>
      <p:sp>
        <p:nvSpPr>
          <p:cNvPr id="44" name="矩形 43"/>
          <p:cNvSpPr/>
          <p:nvPr>
            <p:custDataLst>
              <p:tags r:id="rId42"/>
            </p:custDataLst>
          </p:nvPr>
        </p:nvSpPr>
        <p:spPr>
          <a:xfrm>
            <a:off x="4510405" y="2769235"/>
            <a:ext cx="1089025"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矩形 44"/>
          <p:cNvSpPr/>
          <p:nvPr>
            <p:custDataLst>
              <p:tags r:id="rId43"/>
            </p:custDataLst>
          </p:nvPr>
        </p:nvSpPr>
        <p:spPr>
          <a:xfrm>
            <a:off x="1164590" y="3004820"/>
            <a:ext cx="1089025"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矩形 45"/>
          <p:cNvSpPr/>
          <p:nvPr>
            <p:custDataLst>
              <p:tags r:id="rId44"/>
            </p:custDataLst>
          </p:nvPr>
        </p:nvSpPr>
        <p:spPr>
          <a:xfrm>
            <a:off x="6765290" y="3319780"/>
            <a:ext cx="4563110"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0000 0000 0000 850E</a:t>
            </a:r>
            <a:endParaRPr sz="3000" b="1">
              <a:latin typeface="Arial" panose="020B0604020202020204" pitchFamily="34" charset="0"/>
              <a:cs typeface="Arial" panose="020B0604020202020204" pitchFamily="34" charset="0"/>
            </a:endParaRPr>
          </a:p>
        </p:txBody>
      </p:sp>
      <p:sp>
        <p:nvSpPr>
          <p:cNvPr id="47" name="矩形 46"/>
          <p:cNvSpPr/>
          <p:nvPr>
            <p:custDataLst>
              <p:tags r:id="rId45"/>
            </p:custDataLst>
          </p:nvPr>
        </p:nvSpPr>
        <p:spPr>
          <a:xfrm>
            <a:off x="2270125" y="3004820"/>
            <a:ext cx="2202815"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矩形 47"/>
          <p:cNvSpPr/>
          <p:nvPr>
            <p:custDataLst>
              <p:tags r:id="rId46"/>
            </p:custDataLst>
          </p:nvPr>
        </p:nvSpPr>
        <p:spPr>
          <a:xfrm>
            <a:off x="6765290" y="3319780"/>
            <a:ext cx="4563110"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0000 0000 0000 851E</a:t>
            </a:r>
            <a:endParaRPr sz="3000" b="1">
              <a:latin typeface="Arial" panose="020B0604020202020204" pitchFamily="34" charset="0"/>
              <a:cs typeface="Arial" panose="020B0604020202020204" pitchFamily="34" charset="0"/>
            </a:endParaRPr>
          </a:p>
        </p:txBody>
      </p:sp>
      <p:sp>
        <p:nvSpPr>
          <p:cNvPr id="49" name="矩形 48"/>
          <p:cNvSpPr/>
          <p:nvPr>
            <p:custDataLst>
              <p:tags r:id="rId47"/>
            </p:custDataLst>
          </p:nvPr>
        </p:nvSpPr>
        <p:spPr>
          <a:xfrm>
            <a:off x="4510405" y="3004820"/>
            <a:ext cx="1089025"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矩形 49"/>
          <p:cNvSpPr/>
          <p:nvPr>
            <p:custDataLst>
              <p:tags r:id="rId48"/>
            </p:custDataLst>
          </p:nvPr>
        </p:nvSpPr>
        <p:spPr>
          <a:xfrm>
            <a:off x="1164590" y="3228975"/>
            <a:ext cx="1089025"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矩形 50"/>
          <p:cNvSpPr/>
          <p:nvPr>
            <p:custDataLst>
              <p:tags r:id="rId49"/>
            </p:custDataLst>
          </p:nvPr>
        </p:nvSpPr>
        <p:spPr>
          <a:xfrm>
            <a:off x="6765290" y="3319780"/>
            <a:ext cx="4563110"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0000 0000 0000 8534</a:t>
            </a:r>
            <a:endParaRPr sz="3000" b="1">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xit" presetSubtype="8" fill="hold" grpId="0" nodeType="clickEffect">
                                  <p:stCondLst>
                                    <p:cond delay="0"/>
                                  </p:stCondLst>
                                  <p:childTnLst>
                                    <p:animEffect transition="out" filter="wipe(left)">
                                      <p:cBhvr>
                                        <p:cTn id="6" dur="500"/>
                                        <p:tgtEl>
                                          <p:spTgt spid="14"/>
                                        </p:tgtEl>
                                      </p:cBhvr>
                                    </p:animEffect>
                                    <p:set>
                                      <p:cBhvr>
                                        <p:cTn id="7" dur="1" fill="hold">
                                          <p:stCondLst>
                                            <p:cond delay="499"/>
                                          </p:stCondLst>
                                        </p:cTn>
                                        <p:tgtEl>
                                          <p:spTgt spid="14"/>
                                        </p:tgtEl>
                                        <p:attrNameLst>
                                          <p:attrName>style.visibility</p:attrName>
                                        </p:attrNameLst>
                                      </p:cBhvr>
                                      <p:to>
                                        <p:strVal val="hidden"/>
                                      </p:to>
                                    </p:set>
                                  </p:childTnLst>
                                </p:cTn>
                              </p:par>
                              <p:par>
                                <p:cTn id="8" presetID="22" presetClass="entr" presetSubtype="1"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wipe(up)">
                                      <p:cBhvr>
                                        <p:cTn id="10" dur="500"/>
                                        <p:tgtEl>
                                          <p:spTgt spid="12"/>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42"/>
                                        </p:tgtEl>
                                        <p:attrNameLst>
                                          <p:attrName>style.visibility</p:attrName>
                                        </p:attrNameLst>
                                      </p:cBhvr>
                                      <p:to>
                                        <p:strVal val="visible"/>
                                      </p:to>
                                    </p:set>
                                    <p:animEffect transition="in" filter="wipe(right)">
                                      <p:cBhvr>
                                        <p:cTn id="13" dur="500"/>
                                        <p:tgtEl>
                                          <p:spTgt spid="42"/>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xit" presetSubtype="4" fill="hold" grpId="2" nodeType="clickEffect">
                                  <p:stCondLst>
                                    <p:cond delay="0"/>
                                  </p:stCondLst>
                                  <p:childTnLst>
                                    <p:animEffect transition="out" filter="wipe(down)">
                                      <p:cBhvr>
                                        <p:cTn id="17" dur="500"/>
                                        <p:tgtEl>
                                          <p:spTgt spid="12"/>
                                        </p:tgtEl>
                                      </p:cBhvr>
                                    </p:animEffect>
                                    <p:set>
                                      <p:cBhvr>
                                        <p:cTn id="18" dur="1" fill="hold">
                                          <p:stCondLst>
                                            <p:cond delay="499"/>
                                          </p:stCondLst>
                                        </p:cTn>
                                        <p:tgtEl>
                                          <p:spTgt spid="12"/>
                                        </p:tgtEl>
                                        <p:attrNameLst>
                                          <p:attrName>style.visibility</p:attrName>
                                        </p:attrNameLst>
                                      </p:cBhvr>
                                      <p:to>
                                        <p:strVal val="hidden"/>
                                      </p:to>
                                    </p:set>
                                  </p:childTnLst>
                                </p:cTn>
                              </p:par>
                              <p:par>
                                <p:cTn id="19" presetID="22" presetClass="exit" presetSubtype="8" fill="hold" grpId="2" nodeType="withEffect">
                                  <p:stCondLst>
                                    <p:cond delay="0"/>
                                  </p:stCondLst>
                                  <p:childTnLst>
                                    <p:animEffect transition="out" filter="wipe(left)">
                                      <p:cBhvr>
                                        <p:cTn id="20" dur="500"/>
                                        <p:tgtEl>
                                          <p:spTgt spid="42"/>
                                        </p:tgtEl>
                                      </p:cBhvr>
                                    </p:animEffect>
                                    <p:set>
                                      <p:cBhvr>
                                        <p:cTn id="21" dur="1" fill="hold">
                                          <p:stCondLst>
                                            <p:cond delay="499"/>
                                          </p:stCondLst>
                                        </p:cTn>
                                        <p:tgtEl>
                                          <p:spTgt spid="42"/>
                                        </p:tgtEl>
                                        <p:attrNameLst>
                                          <p:attrName>style.visibility</p:attrName>
                                        </p:attrNameLst>
                                      </p:cBhvr>
                                      <p:to>
                                        <p:strVal val="hidden"/>
                                      </p:to>
                                    </p:set>
                                  </p:childTnLst>
                                </p:cTn>
                              </p:par>
                              <p:par>
                                <p:cTn id="22" presetID="22" presetClass="entr" presetSubtype="1" fill="hold" grpId="0" nodeType="with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up)">
                                      <p:cBhvr>
                                        <p:cTn id="24" dur="500"/>
                                        <p:tgtEl>
                                          <p:spTgt spid="3"/>
                                        </p:tgtEl>
                                      </p:cBhvr>
                                    </p:animEffect>
                                  </p:childTnLst>
                                </p:cTn>
                              </p:par>
                              <p:par>
                                <p:cTn id="25" presetID="22" presetClass="entr" presetSubtype="1" fill="hold" grpId="0" nodeType="with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wipe(up)">
                                      <p:cBhvr>
                                        <p:cTn id="27" dur="500"/>
                                        <p:tgtEl>
                                          <p:spTgt spid="5"/>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wipe(right)">
                                      <p:cBhvr>
                                        <p:cTn id="30" dur="500"/>
                                        <p:tgtEl>
                                          <p:spTgt spid="6"/>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xit" presetSubtype="4" fill="hold" grpId="2" nodeType="clickEffect">
                                  <p:stCondLst>
                                    <p:cond delay="0"/>
                                  </p:stCondLst>
                                  <p:childTnLst>
                                    <p:animEffect transition="out" filter="wipe(down)">
                                      <p:cBhvr>
                                        <p:cTn id="34" dur="500"/>
                                        <p:tgtEl>
                                          <p:spTgt spid="3"/>
                                        </p:tgtEl>
                                      </p:cBhvr>
                                    </p:animEffect>
                                    <p:set>
                                      <p:cBhvr>
                                        <p:cTn id="35" dur="1" fill="hold">
                                          <p:stCondLst>
                                            <p:cond delay="499"/>
                                          </p:stCondLst>
                                        </p:cTn>
                                        <p:tgtEl>
                                          <p:spTgt spid="3"/>
                                        </p:tgtEl>
                                        <p:attrNameLst>
                                          <p:attrName>style.visibility</p:attrName>
                                        </p:attrNameLst>
                                      </p:cBhvr>
                                      <p:to>
                                        <p:strVal val="hidden"/>
                                      </p:to>
                                    </p:set>
                                  </p:childTnLst>
                                </p:cTn>
                              </p:par>
                              <p:par>
                                <p:cTn id="36" presetID="22" presetClass="exit" presetSubtype="4" fill="hold" grpId="2" nodeType="withEffect">
                                  <p:stCondLst>
                                    <p:cond delay="0"/>
                                  </p:stCondLst>
                                  <p:childTnLst>
                                    <p:animEffect transition="out" filter="wipe(down)">
                                      <p:cBhvr>
                                        <p:cTn id="37" dur="500"/>
                                        <p:tgtEl>
                                          <p:spTgt spid="5"/>
                                        </p:tgtEl>
                                      </p:cBhvr>
                                    </p:animEffect>
                                    <p:set>
                                      <p:cBhvr>
                                        <p:cTn id="38" dur="1" fill="hold">
                                          <p:stCondLst>
                                            <p:cond delay="499"/>
                                          </p:stCondLst>
                                        </p:cTn>
                                        <p:tgtEl>
                                          <p:spTgt spid="5"/>
                                        </p:tgtEl>
                                        <p:attrNameLst>
                                          <p:attrName>style.visibility</p:attrName>
                                        </p:attrNameLst>
                                      </p:cBhvr>
                                      <p:to>
                                        <p:strVal val="hidden"/>
                                      </p:to>
                                    </p:set>
                                  </p:childTnLst>
                                </p:cTn>
                              </p:par>
                              <p:par>
                                <p:cTn id="39" presetID="22" presetClass="exit" presetSubtype="8" fill="hold" grpId="2" nodeType="withEffect">
                                  <p:stCondLst>
                                    <p:cond delay="0"/>
                                  </p:stCondLst>
                                  <p:childTnLst>
                                    <p:animEffect transition="out" filter="wipe(left)">
                                      <p:cBhvr>
                                        <p:cTn id="40" dur="500"/>
                                        <p:tgtEl>
                                          <p:spTgt spid="6"/>
                                        </p:tgtEl>
                                      </p:cBhvr>
                                    </p:animEffect>
                                    <p:set>
                                      <p:cBhvr>
                                        <p:cTn id="41" dur="1" fill="hold">
                                          <p:stCondLst>
                                            <p:cond delay="499"/>
                                          </p:stCondLst>
                                        </p:cTn>
                                        <p:tgtEl>
                                          <p:spTgt spid="6"/>
                                        </p:tgtEl>
                                        <p:attrNameLst>
                                          <p:attrName>style.visibility</p:attrName>
                                        </p:attrNameLst>
                                      </p:cBhvr>
                                      <p:to>
                                        <p:strVal val="hidden"/>
                                      </p:to>
                                    </p:set>
                                  </p:childTnLst>
                                </p:cTn>
                              </p:par>
                              <p:par>
                                <p:cTn id="42" presetID="22" presetClass="entr" presetSubtype="1" fill="hold" grpId="0" nodeType="withEffect">
                                  <p:stCondLst>
                                    <p:cond delay="0"/>
                                  </p:stCondLst>
                                  <p:childTnLst>
                                    <p:set>
                                      <p:cBhvr>
                                        <p:cTn id="43" dur="1" fill="hold">
                                          <p:stCondLst>
                                            <p:cond delay="0"/>
                                          </p:stCondLst>
                                        </p:cTn>
                                        <p:tgtEl>
                                          <p:spTgt spid="7"/>
                                        </p:tgtEl>
                                        <p:attrNameLst>
                                          <p:attrName>style.visibility</p:attrName>
                                        </p:attrNameLst>
                                      </p:cBhvr>
                                      <p:to>
                                        <p:strVal val="visible"/>
                                      </p:to>
                                    </p:set>
                                    <p:animEffect transition="in" filter="wipe(up)">
                                      <p:cBhvr>
                                        <p:cTn id="44" dur="500"/>
                                        <p:tgtEl>
                                          <p:spTgt spid="7"/>
                                        </p:tgtEl>
                                      </p:cBhvr>
                                    </p:animEffect>
                                  </p:childTnLst>
                                </p:cTn>
                              </p:par>
                              <p:par>
                                <p:cTn id="45" presetID="22" presetClass="entr" presetSubtype="2" fill="hold" grpId="0" nodeType="withEffect">
                                  <p:stCondLst>
                                    <p:cond delay="0"/>
                                  </p:stCondLst>
                                  <p:childTnLst>
                                    <p:set>
                                      <p:cBhvr>
                                        <p:cTn id="46" dur="1" fill="hold">
                                          <p:stCondLst>
                                            <p:cond delay="0"/>
                                          </p:stCondLst>
                                        </p:cTn>
                                        <p:tgtEl>
                                          <p:spTgt spid="9"/>
                                        </p:tgtEl>
                                        <p:attrNameLst>
                                          <p:attrName>style.visibility</p:attrName>
                                        </p:attrNameLst>
                                      </p:cBhvr>
                                      <p:to>
                                        <p:strVal val="visible"/>
                                      </p:to>
                                    </p:set>
                                    <p:animEffect transition="in" filter="wipe(right)">
                                      <p:cBhvr>
                                        <p:cTn id="47" dur="500"/>
                                        <p:tgtEl>
                                          <p:spTgt spid="9"/>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xit" presetSubtype="4" fill="hold" grpId="2" nodeType="clickEffect">
                                  <p:stCondLst>
                                    <p:cond delay="0"/>
                                  </p:stCondLst>
                                  <p:childTnLst>
                                    <p:animEffect transition="out" filter="wipe(down)">
                                      <p:cBhvr>
                                        <p:cTn id="51" dur="500"/>
                                        <p:tgtEl>
                                          <p:spTgt spid="7"/>
                                        </p:tgtEl>
                                      </p:cBhvr>
                                    </p:animEffect>
                                    <p:set>
                                      <p:cBhvr>
                                        <p:cTn id="52" dur="1" fill="hold">
                                          <p:stCondLst>
                                            <p:cond delay="499"/>
                                          </p:stCondLst>
                                        </p:cTn>
                                        <p:tgtEl>
                                          <p:spTgt spid="7"/>
                                        </p:tgtEl>
                                        <p:attrNameLst>
                                          <p:attrName>style.visibility</p:attrName>
                                        </p:attrNameLst>
                                      </p:cBhvr>
                                      <p:to>
                                        <p:strVal val="hidden"/>
                                      </p:to>
                                    </p:set>
                                  </p:childTnLst>
                                </p:cTn>
                              </p:par>
                              <p:par>
                                <p:cTn id="53" presetID="22" presetClass="exit" presetSubtype="8" fill="hold" grpId="2" nodeType="withEffect">
                                  <p:stCondLst>
                                    <p:cond delay="0"/>
                                  </p:stCondLst>
                                  <p:childTnLst>
                                    <p:animEffect transition="out" filter="wipe(left)">
                                      <p:cBhvr>
                                        <p:cTn id="54" dur="500"/>
                                        <p:tgtEl>
                                          <p:spTgt spid="9"/>
                                        </p:tgtEl>
                                      </p:cBhvr>
                                    </p:animEffect>
                                    <p:set>
                                      <p:cBhvr>
                                        <p:cTn id="55" dur="1" fill="hold">
                                          <p:stCondLst>
                                            <p:cond delay="499"/>
                                          </p:stCondLst>
                                        </p:cTn>
                                        <p:tgtEl>
                                          <p:spTgt spid="9"/>
                                        </p:tgtEl>
                                        <p:attrNameLst>
                                          <p:attrName>style.visibility</p:attrName>
                                        </p:attrNameLst>
                                      </p:cBhvr>
                                      <p:to>
                                        <p:strVal val="hidden"/>
                                      </p:to>
                                    </p:set>
                                  </p:childTnLst>
                                </p:cTn>
                              </p:par>
                              <p:par>
                                <p:cTn id="56" presetID="22" presetClass="entr" presetSubtype="1" fill="hold" grpId="0" nodeType="withEffect">
                                  <p:stCondLst>
                                    <p:cond delay="0"/>
                                  </p:stCondLst>
                                  <p:childTnLst>
                                    <p:set>
                                      <p:cBhvr>
                                        <p:cTn id="57" dur="1" fill="hold">
                                          <p:stCondLst>
                                            <p:cond delay="0"/>
                                          </p:stCondLst>
                                        </p:cTn>
                                        <p:tgtEl>
                                          <p:spTgt spid="10"/>
                                        </p:tgtEl>
                                        <p:attrNameLst>
                                          <p:attrName>style.visibility</p:attrName>
                                        </p:attrNameLst>
                                      </p:cBhvr>
                                      <p:to>
                                        <p:strVal val="visible"/>
                                      </p:to>
                                    </p:set>
                                    <p:animEffect transition="in" filter="wipe(up)">
                                      <p:cBhvr>
                                        <p:cTn id="58" dur="500"/>
                                        <p:tgtEl>
                                          <p:spTgt spid="10"/>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11"/>
                                        </p:tgtEl>
                                        <p:attrNameLst>
                                          <p:attrName>style.visibility</p:attrName>
                                        </p:attrNameLst>
                                      </p:cBhvr>
                                      <p:to>
                                        <p:strVal val="visible"/>
                                      </p:to>
                                    </p:set>
                                    <p:animEffect transition="in" filter="wipe(up)">
                                      <p:cBhvr>
                                        <p:cTn id="61" dur="500"/>
                                        <p:tgtEl>
                                          <p:spTgt spid="11"/>
                                        </p:tgtEl>
                                      </p:cBhvr>
                                    </p:animEffect>
                                  </p:childTnLst>
                                </p:cTn>
                              </p:par>
                              <p:par>
                                <p:cTn id="62" presetID="22" presetClass="entr" presetSubtype="2" fill="hold" grpId="0" nodeType="withEffect">
                                  <p:stCondLst>
                                    <p:cond delay="0"/>
                                  </p:stCondLst>
                                  <p:childTnLst>
                                    <p:set>
                                      <p:cBhvr>
                                        <p:cTn id="63" dur="1" fill="hold">
                                          <p:stCondLst>
                                            <p:cond delay="0"/>
                                          </p:stCondLst>
                                        </p:cTn>
                                        <p:tgtEl>
                                          <p:spTgt spid="13"/>
                                        </p:tgtEl>
                                        <p:attrNameLst>
                                          <p:attrName>style.visibility</p:attrName>
                                        </p:attrNameLst>
                                      </p:cBhvr>
                                      <p:to>
                                        <p:strVal val="visible"/>
                                      </p:to>
                                    </p:set>
                                    <p:animEffect transition="in" filter="wipe(right)">
                                      <p:cBhvr>
                                        <p:cTn id="64" dur="500"/>
                                        <p:tgtEl>
                                          <p:spTgt spid="13"/>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xit" presetSubtype="4" fill="hold" grpId="2" nodeType="clickEffect">
                                  <p:stCondLst>
                                    <p:cond delay="0"/>
                                  </p:stCondLst>
                                  <p:childTnLst>
                                    <p:animEffect transition="out" filter="wipe(down)">
                                      <p:cBhvr>
                                        <p:cTn id="68" dur="500"/>
                                        <p:tgtEl>
                                          <p:spTgt spid="10"/>
                                        </p:tgtEl>
                                      </p:cBhvr>
                                    </p:animEffect>
                                    <p:set>
                                      <p:cBhvr>
                                        <p:cTn id="69" dur="1" fill="hold">
                                          <p:stCondLst>
                                            <p:cond delay="499"/>
                                          </p:stCondLst>
                                        </p:cTn>
                                        <p:tgtEl>
                                          <p:spTgt spid="10"/>
                                        </p:tgtEl>
                                        <p:attrNameLst>
                                          <p:attrName>style.visibility</p:attrName>
                                        </p:attrNameLst>
                                      </p:cBhvr>
                                      <p:to>
                                        <p:strVal val="hidden"/>
                                      </p:to>
                                    </p:set>
                                  </p:childTnLst>
                                </p:cTn>
                              </p:par>
                              <p:par>
                                <p:cTn id="70" presetID="22" presetClass="exit" presetSubtype="4" fill="hold" grpId="2" nodeType="withEffect">
                                  <p:stCondLst>
                                    <p:cond delay="0"/>
                                  </p:stCondLst>
                                  <p:childTnLst>
                                    <p:animEffect transition="out" filter="wipe(down)">
                                      <p:cBhvr>
                                        <p:cTn id="71" dur="500"/>
                                        <p:tgtEl>
                                          <p:spTgt spid="11"/>
                                        </p:tgtEl>
                                      </p:cBhvr>
                                    </p:animEffect>
                                    <p:set>
                                      <p:cBhvr>
                                        <p:cTn id="72" dur="1" fill="hold">
                                          <p:stCondLst>
                                            <p:cond delay="499"/>
                                          </p:stCondLst>
                                        </p:cTn>
                                        <p:tgtEl>
                                          <p:spTgt spid="11"/>
                                        </p:tgtEl>
                                        <p:attrNameLst>
                                          <p:attrName>style.visibility</p:attrName>
                                        </p:attrNameLst>
                                      </p:cBhvr>
                                      <p:to>
                                        <p:strVal val="hidden"/>
                                      </p:to>
                                    </p:set>
                                  </p:childTnLst>
                                </p:cTn>
                              </p:par>
                              <p:par>
                                <p:cTn id="73" presetID="22" presetClass="exit" presetSubtype="8" fill="hold" grpId="2" nodeType="withEffect">
                                  <p:stCondLst>
                                    <p:cond delay="0"/>
                                  </p:stCondLst>
                                  <p:childTnLst>
                                    <p:animEffect transition="out" filter="wipe(left)">
                                      <p:cBhvr>
                                        <p:cTn id="74" dur="500"/>
                                        <p:tgtEl>
                                          <p:spTgt spid="13"/>
                                        </p:tgtEl>
                                      </p:cBhvr>
                                    </p:animEffect>
                                    <p:set>
                                      <p:cBhvr>
                                        <p:cTn id="75" dur="1" fill="hold">
                                          <p:stCondLst>
                                            <p:cond delay="499"/>
                                          </p:stCondLst>
                                        </p:cTn>
                                        <p:tgtEl>
                                          <p:spTgt spid="13"/>
                                        </p:tgtEl>
                                        <p:attrNameLst>
                                          <p:attrName>style.visibility</p:attrName>
                                        </p:attrNameLst>
                                      </p:cBhvr>
                                      <p:to>
                                        <p:strVal val="hidden"/>
                                      </p:to>
                                    </p:set>
                                  </p:childTnLst>
                                </p:cTn>
                              </p:par>
                              <p:par>
                                <p:cTn id="76" presetID="22" presetClass="entr" presetSubtype="1" fill="hold" grpId="0" nodeType="withEffect">
                                  <p:stCondLst>
                                    <p:cond delay="0"/>
                                  </p:stCondLst>
                                  <p:childTnLst>
                                    <p:set>
                                      <p:cBhvr>
                                        <p:cTn id="77" dur="1" fill="hold">
                                          <p:stCondLst>
                                            <p:cond delay="0"/>
                                          </p:stCondLst>
                                        </p:cTn>
                                        <p:tgtEl>
                                          <p:spTgt spid="15"/>
                                        </p:tgtEl>
                                        <p:attrNameLst>
                                          <p:attrName>style.visibility</p:attrName>
                                        </p:attrNameLst>
                                      </p:cBhvr>
                                      <p:to>
                                        <p:strVal val="visible"/>
                                      </p:to>
                                    </p:set>
                                    <p:animEffect transition="in" filter="wipe(up)">
                                      <p:cBhvr>
                                        <p:cTn id="78" dur="500"/>
                                        <p:tgtEl>
                                          <p:spTgt spid="15"/>
                                        </p:tgtEl>
                                      </p:cBhvr>
                                    </p:animEffect>
                                  </p:childTnLst>
                                </p:cTn>
                              </p:par>
                              <p:par>
                                <p:cTn id="79" presetID="22" presetClass="entr" presetSubtype="2" fill="hold" grpId="0" nodeType="withEffect">
                                  <p:stCondLst>
                                    <p:cond delay="0"/>
                                  </p:stCondLst>
                                  <p:childTnLst>
                                    <p:set>
                                      <p:cBhvr>
                                        <p:cTn id="80" dur="1" fill="hold">
                                          <p:stCondLst>
                                            <p:cond delay="0"/>
                                          </p:stCondLst>
                                        </p:cTn>
                                        <p:tgtEl>
                                          <p:spTgt spid="16"/>
                                        </p:tgtEl>
                                        <p:attrNameLst>
                                          <p:attrName>style.visibility</p:attrName>
                                        </p:attrNameLst>
                                      </p:cBhvr>
                                      <p:to>
                                        <p:strVal val="visible"/>
                                      </p:to>
                                    </p:set>
                                    <p:animEffect transition="in" filter="wipe(right)">
                                      <p:cBhvr>
                                        <p:cTn id="81" dur="500"/>
                                        <p:tgtEl>
                                          <p:spTgt spid="16"/>
                                        </p:tgtEl>
                                      </p:cBhvr>
                                    </p:animEffect>
                                  </p:childTnLst>
                                </p:cTn>
                              </p:par>
                            </p:childTnLst>
                          </p:cTn>
                        </p:par>
                      </p:childTnLst>
                    </p:cTn>
                  </p:par>
                  <p:par>
                    <p:cTn id="82" fill="hold">
                      <p:stCondLst>
                        <p:cond delay="indefinite"/>
                      </p:stCondLst>
                      <p:childTnLst>
                        <p:par>
                          <p:cTn id="83" fill="hold">
                            <p:stCondLst>
                              <p:cond delay="0"/>
                            </p:stCondLst>
                            <p:childTnLst>
                              <p:par>
                                <p:cTn id="84" presetID="22" presetClass="exit" presetSubtype="4" fill="hold" grpId="2" nodeType="clickEffect">
                                  <p:stCondLst>
                                    <p:cond delay="0"/>
                                  </p:stCondLst>
                                  <p:childTnLst>
                                    <p:animEffect transition="out" filter="wipe(down)">
                                      <p:cBhvr>
                                        <p:cTn id="85" dur="500"/>
                                        <p:tgtEl>
                                          <p:spTgt spid="15"/>
                                        </p:tgtEl>
                                      </p:cBhvr>
                                    </p:animEffect>
                                    <p:set>
                                      <p:cBhvr>
                                        <p:cTn id="86" dur="1" fill="hold">
                                          <p:stCondLst>
                                            <p:cond delay="499"/>
                                          </p:stCondLst>
                                        </p:cTn>
                                        <p:tgtEl>
                                          <p:spTgt spid="15"/>
                                        </p:tgtEl>
                                        <p:attrNameLst>
                                          <p:attrName>style.visibility</p:attrName>
                                        </p:attrNameLst>
                                      </p:cBhvr>
                                      <p:to>
                                        <p:strVal val="hidden"/>
                                      </p:to>
                                    </p:set>
                                  </p:childTnLst>
                                </p:cTn>
                              </p:par>
                              <p:par>
                                <p:cTn id="87" presetID="22" presetClass="exit" presetSubtype="8" fill="hold" grpId="2" nodeType="withEffect">
                                  <p:stCondLst>
                                    <p:cond delay="0"/>
                                  </p:stCondLst>
                                  <p:childTnLst>
                                    <p:animEffect transition="out" filter="wipe(left)">
                                      <p:cBhvr>
                                        <p:cTn id="88" dur="500"/>
                                        <p:tgtEl>
                                          <p:spTgt spid="16"/>
                                        </p:tgtEl>
                                      </p:cBhvr>
                                    </p:animEffect>
                                    <p:set>
                                      <p:cBhvr>
                                        <p:cTn id="89" dur="1" fill="hold">
                                          <p:stCondLst>
                                            <p:cond delay="499"/>
                                          </p:stCondLst>
                                        </p:cTn>
                                        <p:tgtEl>
                                          <p:spTgt spid="16"/>
                                        </p:tgtEl>
                                        <p:attrNameLst>
                                          <p:attrName>style.visibility</p:attrName>
                                        </p:attrNameLst>
                                      </p:cBhvr>
                                      <p:to>
                                        <p:strVal val="hidden"/>
                                      </p:to>
                                    </p:set>
                                  </p:childTnLst>
                                </p:cTn>
                              </p:par>
                              <p:par>
                                <p:cTn id="90" presetID="22" presetClass="entr" presetSubtype="1" fill="hold" grpId="0" nodeType="withEffect">
                                  <p:stCondLst>
                                    <p:cond delay="0"/>
                                  </p:stCondLst>
                                  <p:childTnLst>
                                    <p:set>
                                      <p:cBhvr>
                                        <p:cTn id="91" dur="1" fill="hold">
                                          <p:stCondLst>
                                            <p:cond delay="0"/>
                                          </p:stCondLst>
                                        </p:cTn>
                                        <p:tgtEl>
                                          <p:spTgt spid="17"/>
                                        </p:tgtEl>
                                        <p:attrNameLst>
                                          <p:attrName>style.visibility</p:attrName>
                                        </p:attrNameLst>
                                      </p:cBhvr>
                                      <p:to>
                                        <p:strVal val="visible"/>
                                      </p:to>
                                    </p:set>
                                    <p:animEffect transition="in" filter="wipe(up)">
                                      <p:cBhvr>
                                        <p:cTn id="92" dur="500"/>
                                        <p:tgtEl>
                                          <p:spTgt spid="17"/>
                                        </p:tgtEl>
                                      </p:cBhvr>
                                    </p:animEffect>
                                  </p:childTnLst>
                                </p:cTn>
                              </p:par>
                              <p:par>
                                <p:cTn id="93" presetID="22" presetClass="entr" presetSubtype="1" fill="hold" grpId="0" nodeType="withEffect">
                                  <p:stCondLst>
                                    <p:cond delay="0"/>
                                  </p:stCondLst>
                                  <p:childTnLst>
                                    <p:set>
                                      <p:cBhvr>
                                        <p:cTn id="94" dur="1" fill="hold">
                                          <p:stCondLst>
                                            <p:cond delay="0"/>
                                          </p:stCondLst>
                                        </p:cTn>
                                        <p:tgtEl>
                                          <p:spTgt spid="18"/>
                                        </p:tgtEl>
                                        <p:attrNameLst>
                                          <p:attrName>style.visibility</p:attrName>
                                        </p:attrNameLst>
                                      </p:cBhvr>
                                      <p:to>
                                        <p:strVal val="visible"/>
                                      </p:to>
                                    </p:set>
                                    <p:animEffect transition="in" filter="wipe(up)">
                                      <p:cBhvr>
                                        <p:cTn id="95" dur="500"/>
                                        <p:tgtEl>
                                          <p:spTgt spid="18"/>
                                        </p:tgtEl>
                                      </p:cBhvr>
                                    </p:animEffect>
                                  </p:childTnLst>
                                </p:cTn>
                              </p:par>
                              <p:par>
                                <p:cTn id="96" presetID="22" presetClass="entr" presetSubtype="2" fill="hold" grpId="0" nodeType="withEffect">
                                  <p:stCondLst>
                                    <p:cond delay="0"/>
                                  </p:stCondLst>
                                  <p:childTnLst>
                                    <p:set>
                                      <p:cBhvr>
                                        <p:cTn id="97" dur="1" fill="hold">
                                          <p:stCondLst>
                                            <p:cond delay="0"/>
                                          </p:stCondLst>
                                        </p:cTn>
                                        <p:tgtEl>
                                          <p:spTgt spid="19"/>
                                        </p:tgtEl>
                                        <p:attrNameLst>
                                          <p:attrName>style.visibility</p:attrName>
                                        </p:attrNameLst>
                                      </p:cBhvr>
                                      <p:to>
                                        <p:strVal val="visible"/>
                                      </p:to>
                                    </p:set>
                                    <p:animEffect transition="in" filter="wipe(right)">
                                      <p:cBhvr>
                                        <p:cTn id="98" dur="500"/>
                                        <p:tgtEl>
                                          <p:spTgt spid="19"/>
                                        </p:tgtEl>
                                      </p:cBhvr>
                                    </p:animEffect>
                                  </p:childTnLst>
                                </p:cTn>
                              </p:par>
                            </p:childTnLst>
                          </p:cTn>
                        </p:par>
                      </p:childTnLst>
                    </p:cTn>
                  </p:par>
                  <p:par>
                    <p:cTn id="99" fill="hold">
                      <p:stCondLst>
                        <p:cond delay="indefinite"/>
                      </p:stCondLst>
                      <p:childTnLst>
                        <p:par>
                          <p:cTn id="100" fill="hold">
                            <p:stCondLst>
                              <p:cond delay="0"/>
                            </p:stCondLst>
                            <p:childTnLst>
                              <p:par>
                                <p:cTn id="101" presetID="22" presetClass="exit" presetSubtype="4" fill="hold" grpId="2" nodeType="clickEffect">
                                  <p:stCondLst>
                                    <p:cond delay="0"/>
                                  </p:stCondLst>
                                  <p:childTnLst>
                                    <p:animEffect transition="out" filter="wipe(down)">
                                      <p:cBhvr>
                                        <p:cTn id="102" dur="500"/>
                                        <p:tgtEl>
                                          <p:spTgt spid="17"/>
                                        </p:tgtEl>
                                      </p:cBhvr>
                                    </p:animEffect>
                                    <p:set>
                                      <p:cBhvr>
                                        <p:cTn id="103" dur="1" fill="hold">
                                          <p:stCondLst>
                                            <p:cond delay="499"/>
                                          </p:stCondLst>
                                        </p:cTn>
                                        <p:tgtEl>
                                          <p:spTgt spid="17"/>
                                        </p:tgtEl>
                                        <p:attrNameLst>
                                          <p:attrName>style.visibility</p:attrName>
                                        </p:attrNameLst>
                                      </p:cBhvr>
                                      <p:to>
                                        <p:strVal val="hidden"/>
                                      </p:to>
                                    </p:set>
                                  </p:childTnLst>
                                </p:cTn>
                              </p:par>
                              <p:par>
                                <p:cTn id="104" presetID="22" presetClass="exit" presetSubtype="4" fill="hold" grpId="2" nodeType="withEffect">
                                  <p:stCondLst>
                                    <p:cond delay="0"/>
                                  </p:stCondLst>
                                  <p:childTnLst>
                                    <p:animEffect transition="out" filter="wipe(down)">
                                      <p:cBhvr>
                                        <p:cTn id="105" dur="500"/>
                                        <p:tgtEl>
                                          <p:spTgt spid="18"/>
                                        </p:tgtEl>
                                      </p:cBhvr>
                                    </p:animEffect>
                                    <p:set>
                                      <p:cBhvr>
                                        <p:cTn id="106" dur="1" fill="hold">
                                          <p:stCondLst>
                                            <p:cond delay="499"/>
                                          </p:stCondLst>
                                        </p:cTn>
                                        <p:tgtEl>
                                          <p:spTgt spid="18"/>
                                        </p:tgtEl>
                                        <p:attrNameLst>
                                          <p:attrName>style.visibility</p:attrName>
                                        </p:attrNameLst>
                                      </p:cBhvr>
                                      <p:to>
                                        <p:strVal val="hidden"/>
                                      </p:to>
                                    </p:set>
                                  </p:childTnLst>
                                </p:cTn>
                              </p:par>
                              <p:par>
                                <p:cTn id="107" presetID="22" presetClass="exit" presetSubtype="8" fill="hold" grpId="2" nodeType="withEffect">
                                  <p:stCondLst>
                                    <p:cond delay="0"/>
                                  </p:stCondLst>
                                  <p:childTnLst>
                                    <p:animEffect transition="out" filter="wipe(left)">
                                      <p:cBhvr>
                                        <p:cTn id="108" dur="500"/>
                                        <p:tgtEl>
                                          <p:spTgt spid="19"/>
                                        </p:tgtEl>
                                      </p:cBhvr>
                                    </p:animEffect>
                                    <p:set>
                                      <p:cBhvr>
                                        <p:cTn id="109" dur="1" fill="hold">
                                          <p:stCondLst>
                                            <p:cond delay="499"/>
                                          </p:stCondLst>
                                        </p:cTn>
                                        <p:tgtEl>
                                          <p:spTgt spid="19"/>
                                        </p:tgtEl>
                                        <p:attrNameLst>
                                          <p:attrName>style.visibility</p:attrName>
                                        </p:attrNameLst>
                                      </p:cBhvr>
                                      <p:to>
                                        <p:strVal val="hidden"/>
                                      </p:to>
                                    </p:set>
                                  </p:childTnLst>
                                </p:cTn>
                              </p:par>
                              <p:par>
                                <p:cTn id="110" presetID="22" presetClass="entr" presetSubtype="1" fill="hold" grpId="0" nodeType="withEffect">
                                  <p:stCondLst>
                                    <p:cond delay="0"/>
                                  </p:stCondLst>
                                  <p:childTnLst>
                                    <p:set>
                                      <p:cBhvr>
                                        <p:cTn id="111" dur="1" fill="hold">
                                          <p:stCondLst>
                                            <p:cond delay="0"/>
                                          </p:stCondLst>
                                        </p:cTn>
                                        <p:tgtEl>
                                          <p:spTgt spid="20"/>
                                        </p:tgtEl>
                                        <p:attrNameLst>
                                          <p:attrName>style.visibility</p:attrName>
                                        </p:attrNameLst>
                                      </p:cBhvr>
                                      <p:to>
                                        <p:strVal val="visible"/>
                                      </p:to>
                                    </p:set>
                                    <p:animEffect transition="in" filter="wipe(up)">
                                      <p:cBhvr>
                                        <p:cTn id="112" dur="500"/>
                                        <p:tgtEl>
                                          <p:spTgt spid="20"/>
                                        </p:tgtEl>
                                      </p:cBhvr>
                                    </p:animEffect>
                                  </p:childTnLst>
                                </p:cTn>
                              </p:par>
                              <p:par>
                                <p:cTn id="113" presetID="22" presetClass="entr" presetSubtype="2" fill="hold" grpId="0" nodeType="withEffect">
                                  <p:stCondLst>
                                    <p:cond delay="0"/>
                                  </p:stCondLst>
                                  <p:childTnLst>
                                    <p:set>
                                      <p:cBhvr>
                                        <p:cTn id="114" dur="1" fill="hold">
                                          <p:stCondLst>
                                            <p:cond delay="0"/>
                                          </p:stCondLst>
                                        </p:cTn>
                                        <p:tgtEl>
                                          <p:spTgt spid="21"/>
                                        </p:tgtEl>
                                        <p:attrNameLst>
                                          <p:attrName>style.visibility</p:attrName>
                                        </p:attrNameLst>
                                      </p:cBhvr>
                                      <p:to>
                                        <p:strVal val="visible"/>
                                      </p:to>
                                    </p:set>
                                    <p:animEffect transition="in" filter="wipe(right)">
                                      <p:cBhvr>
                                        <p:cTn id="115" dur="500"/>
                                        <p:tgtEl>
                                          <p:spTgt spid="21"/>
                                        </p:tgtEl>
                                      </p:cBhvr>
                                    </p:animEffect>
                                  </p:childTnLst>
                                </p:cTn>
                              </p:par>
                            </p:childTnLst>
                          </p:cTn>
                        </p:par>
                      </p:childTnLst>
                    </p:cTn>
                  </p:par>
                  <p:par>
                    <p:cTn id="116" fill="hold">
                      <p:stCondLst>
                        <p:cond delay="indefinite"/>
                      </p:stCondLst>
                      <p:childTnLst>
                        <p:par>
                          <p:cTn id="117" fill="hold">
                            <p:stCondLst>
                              <p:cond delay="0"/>
                            </p:stCondLst>
                            <p:childTnLst>
                              <p:par>
                                <p:cTn id="118" presetID="22" presetClass="exit" presetSubtype="4" fill="hold" grpId="2" nodeType="clickEffect">
                                  <p:stCondLst>
                                    <p:cond delay="0"/>
                                  </p:stCondLst>
                                  <p:childTnLst>
                                    <p:animEffect transition="out" filter="wipe(down)">
                                      <p:cBhvr>
                                        <p:cTn id="119" dur="500"/>
                                        <p:tgtEl>
                                          <p:spTgt spid="20"/>
                                        </p:tgtEl>
                                      </p:cBhvr>
                                    </p:animEffect>
                                    <p:set>
                                      <p:cBhvr>
                                        <p:cTn id="120" dur="1" fill="hold">
                                          <p:stCondLst>
                                            <p:cond delay="499"/>
                                          </p:stCondLst>
                                        </p:cTn>
                                        <p:tgtEl>
                                          <p:spTgt spid="20"/>
                                        </p:tgtEl>
                                        <p:attrNameLst>
                                          <p:attrName>style.visibility</p:attrName>
                                        </p:attrNameLst>
                                      </p:cBhvr>
                                      <p:to>
                                        <p:strVal val="hidden"/>
                                      </p:to>
                                    </p:set>
                                  </p:childTnLst>
                                </p:cTn>
                              </p:par>
                              <p:par>
                                <p:cTn id="121" presetID="22" presetClass="exit" presetSubtype="8" fill="hold" grpId="2" nodeType="withEffect">
                                  <p:stCondLst>
                                    <p:cond delay="0"/>
                                  </p:stCondLst>
                                  <p:childTnLst>
                                    <p:animEffect transition="out" filter="wipe(left)">
                                      <p:cBhvr>
                                        <p:cTn id="122" dur="500"/>
                                        <p:tgtEl>
                                          <p:spTgt spid="21"/>
                                        </p:tgtEl>
                                      </p:cBhvr>
                                    </p:animEffect>
                                    <p:set>
                                      <p:cBhvr>
                                        <p:cTn id="123" dur="1" fill="hold">
                                          <p:stCondLst>
                                            <p:cond delay="499"/>
                                          </p:stCondLst>
                                        </p:cTn>
                                        <p:tgtEl>
                                          <p:spTgt spid="21"/>
                                        </p:tgtEl>
                                        <p:attrNameLst>
                                          <p:attrName>style.visibility</p:attrName>
                                        </p:attrNameLst>
                                      </p:cBhvr>
                                      <p:to>
                                        <p:strVal val="hidden"/>
                                      </p:to>
                                    </p:set>
                                  </p:childTnLst>
                                </p:cTn>
                              </p:par>
                              <p:par>
                                <p:cTn id="124" presetID="22" presetClass="entr" presetSubtype="1" fill="hold" grpId="0" nodeType="withEffect">
                                  <p:stCondLst>
                                    <p:cond delay="0"/>
                                  </p:stCondLst>
                                  <p:childTnLst>
                                    <p:set>
                                      <p:cBhvr>
                                        <p:cTn id="125" dur="1" fill="hold">
                                          <p:stCondLst>
                                            <p:cond delay="0"/>
                                          </p:stCondLst>
                                        </p:cTn>
                                        <p:tgtEl>
                                          <p:spTgt spid="22"/>
                                        </p:tgtEl>
                                        <p:attrNameLst>
                                          <p:attrName>style.visibility</p:attrName>
                                        </p:attrNameLst>
                                      </p:cBhvr>
                                      <p:to>
                                        <p:strVal val="visible"/>
                                      </p:to>
                                    </p:set>
                                    <p:animEffect transition="in" filter="wipe(up)">
                                      <p:cBhvr>
                                        <p:cTn id="126" dur="500"/>
                                        <p:tgtEl>
                                          <p:spTgt spid="22"/>
                                        </p:tgtEl>
                                      </p:cBhvr>
                                    </p:animEffect>
                                  </p:childTnLst>
                                </p:cTn>
                              </p:par>
                              <p:par>
                                <p:cTn id="127" presetID="22" presetClass="entr" presetSubtype="1" fill="hold" grpId="0" nodeType="withEffect">
                                  <p:stCondLst>
                                    <p:cond delay="0"/>
                                  </p:stCondLst>
                                  <p:childTnLst>
                                    <p:set>
                                      <p:cBhvr>
                                        <p:cTn id="128" dur="1" fill="hold">
                                          <p:stCondLst>
                                            <p:cond delay="0"/>
                                          </p:stCondLst>
                                        </p:cTn>
                                        <p:tgtEl>
                                          <p:spTgt spid="23"/>
                                        </p:tgtEl>
                                        <p:attrNameLst>
                                          <p:attrName>style.visibility</p:attrName>
                                        </p:attrNameLst>
                                      </p:cBhvr>
                                      <p:to>
                                        <p:strVal val="visible"/>
                                      </p:to>
                                    </p:set>
                                    <p:animEffect transition="in" filter="wipe(up)">
                                      <p:cBhvr>
                                        <p:cTn id="129" dur="500"/>
                                        <p:tgtEl>
                                          <p:spTgt spid="23"/>
                                        </p:tgtEl>
                                      </p:cBhvr>
                                    </p:animEffect>
                                  </p:childTnLst>
                                </p:cTn>
                              </p:par>
                              <p:par>
                                <p:cTn id="130" presetID="22" presetClass="entr" presetSubtype="2" fill="hold" grpId="0" nodeType="withEffect">
                                  <p:stCondLst>
                                    <p:cond delay="0"/>
                                  </p:stCondLst>
                                  <p:childTnLst>
                                    <p:set>
                                      <p:cBhvr>
                                        <p:cTn id="131" dur="1" fill="hold">
                                          <p:stCondLst>
                                            <p:cond delay="0"/>
                                          </p:stCondLst>
                                        </p:cTn>
                                        <p:tgtEl>
                                          <p:spTgt spid="24"/>
                                        </p:tgtEl>
                                        <p:attrNameLst>
                                          <p:attrName>style.visibility</p:attrName>
                                        </p:attrNameLst>
                                      </p:cBhvr>
                                      <p:to>
                                        <p:strVal val="visible"/>
                                      </p:to>
                                    </p:set>
                                    <p:animEffect transition="in" filter="wipe(right)">
                                      <p:cBhvr>
                                        <p:cTn id="132" dur="500"/>
                                        <p:tgtEl>
                                          <p:spTgt spid="24"/>
                                        </p:tgtEl>
                                      </p:cBhvr>
                                    </p:animEffect>
                                  </p:childTnLst>
                                </p:cTn>
                              </p:par>
                            </p:childTnLst>
                          </p:cTn>
                        </p:par>
                      </p:childTnLst>
                    </p:cTn>
                  </p:par>
                  <p:par>
                    <p:cTn id="133" fill="hold">
                      <p:stCondLst>
                        <p:cond delay="indefinite"/>
                      </p:stCondLst>
                      <p:childTnLst>
                        <p:par>
                          <p:cTn id="134" fill="hold">
                            <p:stCondLst>
                              <p:cond delay="0"/>
                            </p:stCondLst>
                            <p:childTnLst>
                              <p:par>
                                <p:cTn id="135" presetID="22" presetClass="exit" presetSubtype="4" fill="hold" grpId="2" nodeType="clickEffect">
                                  <p:stCondLst>
                                    <p:cond delay="0"/>
                                  </p:stCondLst>
                                  <p:childTnLst>
                                    <p:animEffect transition="out" filter="wipe(down)">
                                      <p:cBhvr>
                                        <p:cTn id="136" dur="500"/>
                                        <p:tgtEl>
                                          <p:spTgt spid="22"/>
                                        </p:tgtEl>
                                      </p:cBhvr>
                                    </p:animEffect>
                                    <p:set>
                                      <p:cBhvr>
                                        <p:cTn id="137" dur="1" fill="hold">
                                          <p:stCondLst>
                                            <p:cond delay="499"/>
                                          </p:stCondLst>
                                        </p:cTn>
                                        <p:tgtEl>
                                          <p:spTgt spid="22"/>
                                        </p:tgtEl>
                                        <p:attrNameLst>
                                          <p:attrName>style.visibility</p:attrName>
                                        </p:attrNameLst>
                                      </p:cBhvr>
                                      <p:to>
                                        <p:strVal val="hidden"/>
                                      </p:to>
                                    </p:set>
                                  </p:childTnLst>
                                </p:cTn>
                              </p:par>
                              <p:par>
                                <p:cTn id="138" presetID="22" presetClass="exit" presetSubtype="4" fill="hold" grpId="2" nodeType="withEffect">
                                  <p:stCondLst>
                                    <p:cond delay="0"/>
                                  </p:stCondLst>
                                  <p:childTnLst>
                                    <p:animEffect transition="out" filter="wipe(down)">
                                      <p:cBhvr>
                                        <p:cTn id="139" dur="500"/>
                                        <p:tgtEl>
                                          <p:spTgt spid="23"/>
                                        </p:tgtEl>
                                      </p:cBhvr>
                                    </p:animEffect>
                                    <p:set>
                                      <p:cBhvr>
                                        <p:cTn id="140" dur="1" fill="hold">
                                          <p:stCondLst>
                                            <p:cond delay="499"/>
                                          </p:stCondLst>
                                        </p:cTn>
                                        <p:tgtEl>
                                          <p:spTgt spid="23"/>
                                        </p:tgtEl>
                                        <p:attrNameLst>
                                          <p:attrName>style.visibility</p:attrName>
                                        </p:attrNameLst>
                                      </p:cBhvr>
                                      <p:to>
                                        <p:strVal val="hidden"/>
                                      </p:to>
                                    </p:set>
                                  </p:childTnLst>
                                </p:cTn>
                              </p:par>
                              <p:par>
                                <p:cTn id="141" presetID="22" presetClass="exit" presetSubtype="8" fill="hold" grpId="2" nodeType="withEffect">
                                  <p:stCondLst>
                                    <p:cond delay="0"/>
                                  </p:stCondLst>
                                  <p:childTnLst>
                                    <p:animEffect transition="out" filter="wipe(left)">
                                      <p:cBhvr>
                                        <p:cTn id="142" dur="500"/>
                                        <p:tgtEl>
                                          <p:spTgt spid="24"/>
                                        </p:tgtEl>
                                      </p:cBhvr>
                                    </p:animEffect>
                                    <p:set>
                                      <p:cBhvr>
                                        <p:cTn id="143" dur="1" fill="hold">
                                          <p:stCondLst>
                                            <p:cond delay="499"/>
                                          </p:stCondLst>
                                        </p:cTn>
                                        <p:tgtEl>
                                          <p:spTgt spid="24"/>
                                        </p:tgtEl>
                                        <p:attrNameLst>
                                          <p:attrName>style.visibility</p:attrName>
                                        </p:attrNameLst>
                                      </p:cBhvr>
                                      <p:to>
                                        <p:strVal val="hidden"/>
                                      </p:to>
                                    </p:set>
                                  </p:childTnLst>
                                </p:cTn>
                              </p:par>
                              <p:par>
                                <p:cTn id="144" presetID="22" presetClass="entr" presetSubtype="1" fill="hold" grpId="0" nodeType="withEffect">
                                  <p:stCondLst>
                                    <p:cond delay="0"/>
                                  </p:stCondLst>
                                  <p:childTnLst>
                                    <p:set>
                                      <p:cBhvr>
                                        <p:cTn id="145" dur="1" fill="hold">
                                          <p:stCondLst>
                                            <p:cond delay="0"/>
                                          </p:stCondLst>
                                        </p:cTn>
                                        <p:tgtEl>
                                          <p:spTgt spid="25"/>
                                        </p:tgtEl>
                                        <p:attrNameLst>
                                          <p:attrName>style.visibility</p:attrName>
                                        </p:attrNameLst>
                                      </p:cBhvr>
                                      <p:to>
                                        <p:strVal val="visible"/>
                                      </p:to>
                                    </p:set>
                                    <p:animEffect transition="in" filter="wipe(up)">
                                      <p:cBhvr>
                                        <p:cTn id="146" dur="500"/>
                                        <p:tgtEl>
                                          <p:spTgt spid="25"/>
                                        </p:tgtEl>
                                      </p:cBhvr>
                                    </p:animEffect>
                                  </p:childTnLst>
                                </p:cTn>
                              </p:par>
                              <p:par>
                                <p:cTn id="147" presetID="22" presetClass="entr" presetSubtype="2" fill="hold" grpId="0" nodeType="withEffect">
                                  <p:stCondLst>
                                    <p:cond delay="0"/>
                                  </p:stCondLst>
                                  <p:childTnLst>
                                    <p:set>
                                      <p:cBhvr>
                                        <p:cTn id="148" dur="1" fill="hold">
                                          <p:stCondLst>
                                            <p:cond delay="0"/>
                                          </p:stCondLst>
                                        </p:cTn>
                                        <p:tgtEl>
                                          <p:spTgt spid="26"/>
                                        </p:tgtEl>
                                        <p:attrNameLst>
                                          <p:attrName>style.visibility</p:attrName>
                                        </p:attrNameLst>
                                      </p:cBhvr>
                                      <p:to>
                                        <p:strVal val="visible"/>
                                      </p:to>
                                    </p:set>
                                    <p:animEffect transition="in" filter="wipe(right)">
                                      <p:cBhvr>
                                        <p:cTn id="149" dur="500"/>
                                        <p:tgtEl>
                                          <p:spTgt spid="26"/>
                                        </p:tgtEl>
                                      </p:cBhvr>
                                    </p:animEffect>
                                  </p:childTnLst>
                                </p:cTn>
                              </p:par>
                            </p:childTnLst>
                          </p:cTn>
                        </p:par>
                      </p:childTnLst>
                    </p:cTn>
                  </p:par>
                  <p:par>
                    <p:cTn id="150" fill="hold">
                      <p:stCondLst>
                        <p:cond delay="indefinite"/>
                      </p:stCondLst>
                      <p:childTnLst>
                        <p:par>
                          <p:cTn id="151" fill="hold">
                            <p:stCondLst>
                              <p:cond delay="0"/>
                            </p:stCondLst>
                            <p:childTnLst>
                              <p:par>
                                <p:cTn id="152" presetID="22" presetClass="exit" presetSubtype="4" fill="hold" grpId="2" nodeType="clickEffect">
                                  <p:stCondLst>
                                    <p:cond delay="0"/>
                                  </p:stCondLst>
                                  <p:childTnLst>
                                    <p:animEffect transition="out" filter="wipe(down)">
                                      <p:cBhvr>
                                        <p:cTn id="153" dur="500"/>
                                        <p:tgtEl>
                                          <p:spTgt spid="25"/>
                                        </p:tgtEl>
                                      </p:cBhvr>
                                    </p:animEffect>
                                    <p:set>
                                      <p:cBhvr>
                                        <p:cTn id="154" dur="1" fill="hold">
                                          <p:stCondLst>
                                            <p:cond delay="499"/>
                                          </p:stCondLst>
                                        </p:cTn>
                                        <p:tgtEl>
                                          <p:spTgt spid="25"/>
                                        </p:tgtEl>
                                        <p:attrNameLst>
                                          <p:attrName>style.visibility</p:attrName>
                                        </p:attrNameLst>
                                      </p:cBhvr>
                                      <p:to>
                                        <p:strVal val="hidden"/>
                                      </p:to>
                                    </p:set>
                                  </p:childTnLst>
                                </p:cTn>
                              </p:par>
                              <p:par>
                                <p:cTn id="155" presetID="22" presetClass="exit" presetSubtype="8" fill="hold" grpId="2" nodeType="withEffect">
                                  <p:stCondLst>
                                    <p:cond delay="0"/>
                                  </p:stCondLst>
                                  <p:childTnLst>
                                    <p:animEffect transition="out" filter="wipe(left)">
                                      <p:cBhvr>
                                        <p:cTn id="156" dur="500"/>
                                        <p:tgtEl>
                                          <p:spTgt spid="26"/>
                                        </p:tgtEl>
                                      </p:cBhvr>
                                    </p:animEffect>
                                    <p:set>
                                      <p:cBhvr>
                                        <p:cTn id="157" dur="1" fill="hold">
                                          <p:stCondLst>
                                            <p:cond delay="499"/>
                                          </p:stCondLst>
                                        </p:cTn>
                                        <p:tgtEl>
                                          <p:spTgt spid="26"/>
                                        </p:tgtEl>
                                        <p:attrNameLst>
                                          <p:attrName>style.visibility</p:attrName>
                                        </p:attrNameLst>
                                      </p:cBhvr>
                                      <p:to>
                                        <p:strVal val="hidden"/>
                                      </p:to>
                                    </p:set>
                                  </p:childTnLst>
                                </p:cTn>
                              </p:par>
                              <p:par>
                                <p:cTn id="158" presetID="22" presetClass="entr" presetSubtype="1" fill="hold" grpId="0" nodeType="withEffect">
                                  <p:stCondLst>
                                    <p:cond delay="0"/>
                                  </p:stCondLst>
                                  <p:childTnLst>
                                    <p:set>
                                      <p:cBhvr>
                                        <p:cTn id="159" dur="1" fill="hold">
                                          <p:stCondLst>
                                            <p:cond delay="0"/>
                                          </p:stCondLst>
                                        </p:cTn>
                                        <p:tgtEl>
                                          <p:spTgt spid="27"/>
                                        </p:tgtEl>
                                        <p:attrNameLst>
                                          <p:attrName>style.visibility</p:attrName>
                                        </p:attrNameLst>
                                      </p:cBhvr>
                                      <p:to>
                                        <p:strVal val="visible"/>
                                      </p:to>
                                    </p:set>
                                    <p:animEffect transition="in" filter="wipe(up)">
                                      <p:cBhvr>
                                        <p:cTn id="160" dur="500"/>
                                        <p:tgtEl>
                                          <p:spTgt spid="27"/>
                                        </p:tgtEl>
                                      </p:cBhvr>
                                    </p:animEffect>
                                  </p:childTnLst>
                                </p:cTn>
                              </p:par>
                              <p:par>
                                <p:cTn id="161" presetID="22" presetClass="entr" presetSubtype="1" fill="hold" grpId="0" nodeType="withEffect">
                                  <p:stCondLst>
                                    <p:cond delay="0"/>
                                  </p:stCondLst>
                                  <p:childTnLst>
                                    <p:set>
                                      <p:cBhvr>
                                        <p:cTn id="162" dur="1" fill="hold">
                                          <p:stCondLst>
                                            <p:cond delay="0"/>
                                          </p:stCondLst>
                                        </p:cTn>
                                        <p:tgtEl>
                                          <p:spTgt spid="29"/>
                                        </p:tgtEl>
                                        <p:attrNameLst>
                                          <p:attrName>style.visibility</p:attrName>
                                        </p:attrNameLst>
                                      </p:cBhvr>
                                      <p:to>
                                        <p:strVal val="visible"/>
                                      </p:to>
                                    </p:set>
                                    <p:animEffect transition="in" filter="wipe(up)">
                                      <p:cBhvr>
                                        <p:cTn id="163" dur="500"/>
                                        <p:tgtEl>
                                          <p:spTgt spid="29"/>
                                        </p:tgtEl>
                                      </p:cBhvr>
                                    </p:animEffect>
                                  </p:childTnLst>
                                </p:cTn>
                              </p:par>
                              <p:par>
                                <p:cTn id="164" presetID="22" presetClass="entr" presetSubtype="2" fill="hold" grpId="0" nodeType="withEffect">
                                  <p:stCondLst>
                                    <p:cond delay="0"/>
                                  </p:stCondLst>
                                  <p:childTnLst>
                                    <p:set>
                                      <p:cBhvr>
                                        <p:cTn id="165" dur="1" fill="hold">
                                          <p:stCondLst>
                                            <p:cond delay="0"/>
                                          </p:stCondLst>
                                        </p:cTn>
                                        <p:tgtEl>
                                          <p:spTgt spid="30"/>
                                        </p:tgtEl>
                                        <p:attrNameLst>
                                          <p:attrName>style.visibility</p:attrName>
                                        </p:attrNameLst>
                                      </p:cBhvr>
                                      <p:to>
                                        <p:strVal val="visible"/>
                                      </p:to>
                                    </p:set>
                                    <p:animEffect transition="in" filter="wipe(right)">
                                      <p:cBhvr>
                                        <p:cTn id="166" dur="500"/>
                                        <p:tgtEl>
                                          <p:spTgt spid="30"/>
                                        </p:tgtEl>
                                      </p:cBhvr>
                                    </p:animEffect>
                                  </p:childTnLst>
                                </p:cTn>
                              </p:par>
                            </p:childTnLst>
                          </p:cTn>
                        </p:par>
                      </p:childTnLst>
                    </p:cTn>
                  </p:par>
                  <p:par>
                    <p:cTn id="167" fill="hold">
                      <p:stCondLst>
                        <p:cond delay="indefinite"/>
                      </p:stCondLst>
                      <p:childTnLst>
                        <p:par>
                          <p:cTn id="168" fill="hold">
                            <p:stCondLst>
                              <p:cond delay="0"/>
                            </p:stCondLst>
                            <p:childTnLst>
                              <p:par>
                                <p:cTn id="169" presetID="22" presetClass="exit" presetSubtype="4" fill="hold" grpId="2" nodeType="clickEffect">
                                  <p:stCondLst>
                                    <p:cond delay="0"/>
                                  </p:stCondLst>
                                  <p:childTnLst>
                                    <p:animEffect transition="out" filter="wipe(down)">
                                      <p:cBhvr>
                                        <p:cTn id="170" dur="500"/>
                                        <p:tgtEl>
                                          <p:spTgt spid="27"/>
                                        </p:tgtEl>
                                      </p:cBhvr>
                                    </p:animEffect>
                                    <p:set>
                                      <p:cBhvr>
                                        <p:cTn id="171" dur="1" fill="hold">
                                          <p:stCondLst>
                                            <p:cond delay="499"/>
                                          </p:stCondLst>
                                        </p:cTn>
                                        <p:tgtEl>
                                          <p:spTgt spid="27"/>
                                        </p:tgtEl>
                                        <p:attrNameLst>
                                          <p:attrName>style.visibility</p:attrName>
                                        </p:attrNameLst>
                                      </p:cBhvr>
                                      <p:to>
                                        <p:strVal val="hidden"/>
                                      </p:to>
                                    </p:set>
                                  </p:childTnLst>
                                </p:cTn>
                              </p:par>
                              <p:par>
                                <p:cTn id="172" presetID="22" presetClass="exit" presetSubtype="4" fill="hold" grpId="2" nodeType="withEffect">
                                  <p:stCondLst>
                                    <p:cond delay="0"/>
                                  </p:stCondLst>
                                  <p:childTnLst>
                                    <p:animEffect transition="out" filter="wipe(down)">
                                      <p:cBhvr>
                                        <p:cTn id="173" dur="500"/>
                                        <p:tgtEl>
                                          <p:spTgt spid="29"/>
                                        </p:tgtEl>
                                      </p:cBhvr>
                                    </p:animEffect>
                                    <p:set>
                                      <p:cBhvr>
                                        <p:cTn id="174" dur="1" fill="hold">
                                          <p:stCondLst>
                                            <p:cond delay="499"/>
                                          </p:stCondLst>
                                        </p:cTn>
                                        <p:tgtEl>
                                          <p:spTgt spid="29"/>
                                        </p:tgtEl>
                                        <p:attrNameLst>
                                          <p:attrName>style.visibility</p:attrName>
                                        </p:attrNameLst>
                                      </p:cBhvr>
                                      <p:to>
                                        <p:strVal val="hidden"/>
                                      </p:to>
                                    </p:set>
                                  </p:childTnLst>
                                </p:cTn>
                              </p:par>
                              <p:par>
                                <p:cTn id="175" presetID="22" presetClass="exit" presetSubtype="8" fill="hold" grpId="2" nodeType="withEffect">
                                  <p:stCondLst>
                                    <p:cond delay="0"/>
                                  </p:stCondLst>
                                  <p:childTnLst>
                                    <p:animEffect transition="out" filter="wipe(left)">
                                      <p:cBhvr>
                                        <p:cTn id="176" dur="500"/>
                                        <p:tgtEl>
                                          <p:spTgt spid="30"/>
                                        </p:tgtEl>
                                      </p:cBhvr>
                                    </p:animEffect>
                                    <p:set>
                                      <p:cBhvr>
                                        <p:cTn id="177" dur="1" fill="hold">
                                          <p:stCondLst>
                                            <p:cond delay="499"/>
                                          </p:stCondLst>
                                        </p:cTn>
                                        <p:tgtEl>
                                          <p:spTgt spid="30"/>
                                        </p:tgtEl>
                                        <p:attrNameLst>
                                          <p:attrName>style.visibility</p:attrName>
                                        </p:attrNameLst>
                                      </p:cBhvr>
                                      <p:to>
                                        <p:strVal val="hidden"/>
                                      </p:to>
                                    </p:set>
                                  </p:childTnLst>
                                </p:cTn>
                              </p:par>
                              <p:par>
                                <p:cTn id="178" presetID="22" presetClass="entr" presetSubtype="1" fill="hold" grpId="0" nodeType="withEffect">
                                  <p:stCondLst>
                                    <p:cond delay="0"/>
                                  </p:stCondLst>
                                  <p:childTnLst>
                                    <p:set>
                                      <p:cBhvr>
                                        <p:cTn id="179" dur="1" fill="hold">
                                          <p:stCondLst>
                                            <p:cond delay="0"/>
                                          </p:stCondLst>
                                        </p:cTn>
                                        <p:tgtEl>
                                          <p:spTgt spid="31"/>
                                        </p:tgtEl>
                                        <p:attrNameLst>
                                          <p:attrName>style.visibility</p:attrName>
                                        </p:attrNameLst>
                                      </p:cBhvr>
                                      <p:to>
                                        <p:strVal val="visible"/>
                                      </p:to>
                                    </p:set>
                                    <p:animEffect transition="in" filter="wipe(up)">
                                      <p:cBhvr>
                                        <p:cTn id="180" dur="500"/>
                                        <p:tgtEl>
                                          <p:spTgt spid="31"/>
                                        </p:tgtEl>
                                      </p:cBhvr>
                                    </p:animEffect>
                                  </p:childTnLst>
                                </p:cTn>
                              </p:par>
                              <p:par>
                                <p:cTn id="181" presetID="22" presetClass="entr" presetSubtype="2" fill="hold" grpId="0" nodeType="withEffect">
                                  <p:stCondLst>
                                    <p:cond delay="0"/>
                                  </p:stCondLst>
                                  <p:childTnLst>
                                    <p:set>
                                      <p:cBhvr>
                                        <p:cTn id="182" dur="1" fill="hold">
                                          <p:stCondLst>
                                            <p:cond delay="0"/>
                                          </p:stCondLst>
                                        </p:cTn>
                                        <p:tgtEl>
                                          <p:spTgt spid="32"/>
                                        </p:tgtEl>
                                        <p:attrNameLst>
                                          <p:attrName>style.visibility</p:attrName>
                                        </p:attrNameLst>
                                      </p:cBhvr>
                                      <p:to>
                                        <p:strVal val="visible"/>
                                      </p:to>
                                    </p:set>
                                    <p:animEffect transition="in" filter="wipe(right)">
                                      <p:cBhvr>
                                        <p:cTn id="183" dur="500"/>
                                        <p:tgtEl>
                                          <p:spTgt spid="32"/>
                                        </p:tgtEl>
                                      </p:cBhvr>
                                    </p:animEffect>
                                  </p:childTnLst>
                                </p:cTn>
                              </p:par>
                            </p:childTnLst>
                          </p:cTn>
                        </p:par>
                      </p:childTnLst>
                    </p:cTn>
                  </p:par>
                  <p:par>
                    <p:cTn id="184" fill="hold">
                      <p:stCondLst>
                        <p:cond delay="indefinite"/>
                      </p:stCondLst>
                      <p:childTnLst>
                        <p:par>
                          <p:cTn id="185" fill="hold">
                            <p:stCondLst>
                              <p:cond delay="0"/>
                            </p:stCondLst>
                            <p:childTnLst>
                              <p:par>
                                <p:cTn id="186" presetID="22" presetClass="exit" presetSubtype="4" fill="hold" grpId="2" nodeType="clickEffect">
                                  <p:stCondLst>
                                    <p:cond delay="0"/>
                                  </p:stCondLst>
                                  <p:childTnLst>
                                    <p:animEffect transition="out" filter="wipe(down)">
                                      <p:cBhvr>
                                        <p:cTn id="187" dur="500"/>
                                        <p:tgtEl>
                                          <p:spTgt spid="31"/>
                                        </p:tgtEl>
                                      </p:cBhvr>
                                    </p:animEffect>
                                    <p:set>
                                      <p:cBhvr>
                                        <p:cTn id="188" dur="1" fill="hold">
                                          <p:stCondLst>
                                            <p:cond delay="499"/>
                                          </p:stCondLst>
                                        </p:cTn>
                                        <p:tgtEl>
                                          <p:spTgt spid="31"/>
                                        </p:tgtEl>
                                        <p:attrNameLst>
                                          <p:attrName>style.visibility</p:attrName>
                                        </p:attrNameLst>
                                      </p:cBhvr>
                                      <p:to>
                                        <p:strVal val="hidden"/>
                                      </p:to>
                                    </p:set>
                                  </p:childTnLst>
                                </p:cTn>
                              </p:par>
                              <p:par>
                                <p:cTn id="189" presetID="22" presetClass="exit" presetSubtype="8" fill="hold" grpId="2" nodeType="withEffect">
                                  <p:stCondLst>
                                    <p:cond delay="0"/>
                                  </p:stCondLst>
                                  <p:childTnLst>
                                    <p:animEffect transition="out" filter="wipe(left)">
                                      <p:cBhvr>
                                        <p:cTn id="190" dur="500"/>
                                        <p:tgtEl>
                                          <p:spTgt spid="32"/>
                                        </p:tgtEl>
                                      </p:cBhvr>
                                    </p:animEffect>
                                    <p:set>
                                      <p:cBhvr>
                                        <p:cTn id="191" dur="1" fill="hold">
                                          <p:stCondLst>
                                            <p:cond delay="499"/>
                                          </p:stCondLst>
                                        </p:cTn>
                                        <p:tgtEl>
                                          <p:spTgt spid="32"/>
                                        </p:tgtEl>
                                        <p:attrNameLst>
                                          <p:attrName>style.visibility</p:attrName>
                                        </p:attrNameLst>
                                      </p:cBhvr>
                                      <p:to>
                                        <p:strVal val="hidden"/>
                                      </p:to>
                                    </p:set>
                                  </p:childTnLst>
                                </p:cTn>
                              </p:par>
                              <p:par>
                                <p:cTn id="192" presetID="22" presetClass="entr" presetSubtype="1" fill="hold" grpId="0" nodeType="withEffect">
                                  <p:stCondLst>
                                    <p:cond delay="0"/>
                                  </p:stCondLst>
                                  <p:childTnLst>
                                    <p:set>
                                      <p:cBhvr>
                                        <p:cTn id="193" dur="1" fill="hold">
                                          <p:stCondLst>
                                            <p:cond delay="0"/>
                                          </p:stCondLst>
                                        </p:cTn>
                                        <p:tgtEl>
                                          <p:spTgt spid="33"/>
                                        </p:tgtEl>
                                        <p:attrNameLst>
                                          <p:attrName>style.visibility</p:attrName>
                                        </p:attrNameLst>
                                      </p:cBhvr>
                                      <p:to>
                                        <p:strVal val="visible"/>
                                      </p:to>
                                    </p:set>
                                    <p:animEffect transition="in" filter="wipe(up)">
                                      <p:cBhvr>
                                        <p:cTn id="194" dur="500"/>
                                        <p:tgtEl>
                                          <p:spTgt spid="33"/>
                                        </p:tgtEl>
                                      </p:cBhvr>
                                    </p:animEffect>
                                  </p:childTnLst>
                                </p:cTn>
                              </p:par>
                              <p:par>
                                <p:cTn id="195" presetID="22" presetClass="entr" presetSubtype="1" fill="hold" grpId="0" nodeType="withEffect">
                                  <p:stCondLst>
                                    <p:cond delay="0"/>
                                  </p:stCondLst>
                                  <p:childTnLst>
                                    <p:set>
                                      <p:cBhvr>
                                        <p:cTn id="196" dur="1" fill="hold">
                                          <p:stCondLst>
                                            <p:cond delay="0"/>
                                          </p:stCondLst>
                                        </p:cTn>
                                        <p:tgtEl>
                                          <p:spTgt spid="34"/>
                                        </p:tgtEl>
                                        <p:attrNameLst>
                                          <p:attrName>style.visibility</p:attrName>
                                        </p:attrNameLst>
                                      </p:cBhvr>
                                      <p:to>
                                        <p:strVal val="visible"/>
                                      </p:to>
                                    </p:set>
                                    <p:animEffect transition="in" filter="wipe(up)">
                                      <p:cBhvr>
                                        <p:cTn id="197" dur="500"/>
                                        <p:tgtEl>
                                          <p:spTgt spid="34"/>
                                        </p:tgtEl>
                                      </p:cBhvr>
                                    </p:animEffect>
                                  </p:childTnLst>
                                </p:cTn>
                              </p:par>
                              <p:par>
                                <p:cTn id="198" presetID="22" presetClass="entr" presetSubtype="2" fill="hold" grpId="0" nodeType="withEffect">
                                  <p:stCondLst>
                                    <p:cond delay="0"/>
                                  </p:stCondLst>
                                  <p:childTnLst>
                                    <p:set>
                                      <p:cBhvr>
                                        <p:cTn id="199" dur="1" fill="hold">
                                          <p:stCondLst>
                                            <p:cond delay="0"/>
                                          </p:stCondLst>
                                        </p:cTn>
                                        <p:tgtEl>
                                          <p:spTgt spid="35"/>
                                        </p:tgtEl>
                                        <p:attrNameLst>
                                          <p:attrName>style.visibility</p:attrName>
                                        </p:attrNameLst>
                                      </p:cBhvr>
                                      <p:to>
                                        <p:strVal val="visible"/>
                                      </p:to>
                                    </p:set>
                                    <p:animEffect transition="in" filter="wipe(right)">
                                      <p:cBhvr>
                                        <p:cTn id="200" dur="500"/>
                                        <p:tgtEl>
                                          <p:spTgt spid="35"/>
                                        </p:tgtEl>
                                      </p:cBhvr>
                                    </p:animEffect>
                                  </p:childTnLst>
                                </p:cTn>
                              </p:par>
                            </p:childTnLst>
                          </p:cTn>
                        </p:par>
                      </p:childTnLst>
                    </p:cTn>
                  </p:par>
                  <p:par>
                    <p:cTn id="201" fill="hold">
                      <p:stCondLst>
                        <p:cond delay="indefinite"/>
                      </p:stCondLst>
                      <p:childTnLst>
                        <p:par>
                          <p:cTn id="202" fill="hold">
                            <p:stCondLst>
                              <p:cond delay="0"/>
                            </p:stCondLst>
                            <p:childTnLst>
                              <p:par>
                                <p:cTn id="203" presetID="22" presetClass="exit" presetSubtype="4" fill="hold" grpId="2" nodeType="clickEffect">
                                  <p:stCondLst>
                                    <p:cond delay="0"/>
                                  </p:stCondLst>
                                  <p:childTnLst>
                                    <p:animEffect transition="out" filter="wipe(down)">
                                      <p:cBhvr>
                                        <p:cTn id="204" dur="500"/>
                                        <p:tgtEl>
                                          <p:spTgt spid="33"/>
                                        </p:tgtEl>
                                      </p:cBhvr>
                                    </p:animEffect>
                                    <p:set>
                                      <p:cBhvr>
                                        <p:cTn id="205" dur="1" fill="hold">
                                          <p:stCondLst>
                                            <p:cond delay="499"/>
                                          </p:stCondLst>
                                        </p:cTn>
                                        <p:tgtEl>
                                          <p:spTgt spid="33"/>
                                        </p:tgtEl>
                                        <p:attrNameLst>
                                          <p:attrName>style.visibility</p:attrName>
                                        </p:attrNameLst>
                                      </p:cBhvr>
                                      <p:to>
                                        <p:strVal val="hidden"/>
                                      </p:to>
                                    </p:set>
                                  </p:childTnLst>
                                </p:cTn>
                              </p:par>
                              <p:par>
                                <p:cTn id="206" presetID="22" presetClass="exit" presetSubtype="4" fill="hold" grpId="2" nodeType="withEffect">
                                  <p:stCondLst>
                                    <p:cond delay="0"/>
                                  </p:stCondLst>
                                  <p:childTnLst>
                                    <p:animEffect transition="out" filter="wipe(down)">
                                      <p:cBhvr>
                                        <p:cTn id="207" dur="500"/>
                                        <p:tgtEl>
                                          <p:spTgt spid="34"/>
                                        </p:tgtEl>
                                      </p:cBhvr>
                                    </p:animEffect>
                                    <p:set>
                                      <p:cBhvr>
                                        <p:cTn id="208" dur="1" fill="hold">
                                          <p:stCondLst>
                                            <p:cond delay="499"/>
                                          </p:stCondLst>
                                        </p:cTn>
                                        <p:tgtEl>
                                          <p:spTgt spid="34"/>
                                        </p:tgtEl>
                                        <p:attrNameLst>
                                          <p:attrName>style.visibility</p:attrName>
                                        </p:attrNameLst>
                                      </p:cBhvr>
                                      <p:to>
                                        <p:strVal val="hidden"/>
                                      </p:to>
                                    </p:set>
                                  </p:childTnLst>
                                </p:cTn>
                              </p:par>
                              <p:par>
                                <p:cTn id="209" presetID="22" presetClass="exit" presetSubtype="8" fill="hold" grpId="2" nodeType="withEffect">
                                  <p:stCondLst>
                                    <p:cond delay="0"/>
                                  </p:stCondLst>
                                  <p:childTnLst>
                                    <p:animEffect transition="out" filter="wipe(left)">
                                      <p:cBhvr>
                                        <p:cTn id="210" dur="500"/>
                                        <p:tgtEl>
                                          <p:spTgt spid="35"/>
                                        </p:tgtEl>
                                      </p:cBhvr>
                                    </p:animEffect>
                                    <p:set>
                                      <p:cBhvr>
                                        <p:cTn id="211" dur="1" fill="hold">
                                          <p:stCondLst>
                                            <p:cond delay="499"/>
                                          </p:stCondLst>
                                        </p:cTn>
                                        <p:tgtEl>
                                          <p:spTgt spid="35"/>
                                        </p:tgtEl>
                                        <p:attrNameLst>
                                          <p:attrName>style.visibility</p:attrName>
                                        </p:attrNameLst>
                                      </p:cBhvr>
                                      <p:to>
                                        <p:strVal val="hidden"/>
                                      </p:to>
                                    </p:set>
                                  </p:childTnLst>
                                </p:cTn>
                              </p:par>
                              <p:par>
                                <p:cTn id="212" presetID="22" presetClass="entr" presetSubtype="1" fill="hold" grpId="0" nodeType="withEffect">
                                  <p:stCondLst>
                                    <p:cond delay="0"/>
                                  </p:stCondLst>
                                  <p:childTnLst>
                                    <p:set>
                                      <p:cBhvr>
                                        <p:cTn id="213" dur="1" fill="hold">
                                          <p:stCondLst>
                                            <p:cond delay="0"/>
                                          </p:stCondLst>
                                        </p:cTn>
                                        <p:tgtEl>
                                          <p:spTgt spid="36"/>
                                        </p:tgtEl>
                                        <p:attrNameLst>
                                          <p:attrName>style.visibility</p:attrName>
                                        </p:attrNameLst>
                                      </p:cBhvr>
                                      <p:to>
                                        <p:strVal val="visible"/>
                                      </p:to>
                                    </p:set>
                                    <p:animEffect transition="in" filter="wipe(up)">
                                      <p:cBhvr>
                                        <p:cTn id="214" dur="500"/>
                                        <p:tgtEl>
                                          <p:spTgt spid="36"/>
                                        </p:tgtEl>
                                      </p:cBhvr>
                                    </p:animEffect>
                                  </p:childTnLst>
                                </p:cTn>
                              </p:par>
                              <p:par>
                                <p:cTn id="215" presetID="22" presetClass="entr" presetSubtype="2" fill="hold" grpId="0" nodeType="withEffect">
                                  <p:stCondLst>
                                    <p:cond delay="0"/>
                                  </p:stCondLst>
                                  <p:childTnLst>
                                    <p:set>
                                      <p:cBhvr>
                                        <p:cTn id="216" dur="1" fill="hold">
                                          <p:stCondLst>
                                            <p:cond delay="0"/>
                                          </p:stCondLst>
                                        </p:cTn>
                                        <p:tgtEl>
                                          <p:spTgt spid="37"/>
                                        </p:tgtEl>
                                        <p:attrNameLst>
                                          <p:attrName>style.visibility</p:attrName>
                                        </p:attrNameLst>
                                      </p:cBhvr>
                                      <p:to>
                                        <p:strVal val="visible"/>
                                      </p:to>
                                    </p:set>
                                    <p:animEffect transition="in" filter="wipe(right)">
                                      <p:cBhvr>
                                        <p:cTn id="217" dur="500"/>
                                        <p:tgtEl>
                                          <p:spTgt spid="37"/>
                                        </p:tgtEl>
                                      </p:cBhvr>
                                    </p:animEffect>
                                  </p:childTnLst>
                                </p:cTn>
                              </p:par>
                            </p:childTnLst>
                          </p:cTn>
                        </p:par>
                      </p:childTnLst>
                    </p:cTn>
                  </p:par>
                  <p:par>
                    <p:cTn id="218" fill="hold">
                      <p:stCondLst>
                        <p:cond delay="indefinite"/>
                      </p:stCondLst>
                      <p:childTnLst>
                        <p:par>
                          <p:cTn id="219" fill="hold">
                            <p:stCondLst>
                              <p:cond delay="0"/>
                            </p:stCondLst>
                            <p:childTnLst>
                              <p:par>
                                <p:cTn id="220" presetID="22" presetClass="exit" presetSubtype="4" fill="hold" grpId="2" nodeType="clickEffect">
                                  <p:stCondLst>
                                    <p:cond delay="0"/>
                                  </p:stCondLst>
                                  <p:childTnLst>
                                    <p:animEffect transition="out" filter="wipe(down)">
                                      <p:cBhvr>
                                        <p:cTn id="221" dur="500"/>
                                        <p:tgtEl>
                                          <p:spTgt spid="36"/>
                                        </p:tgtEl>
                                      </p:cBhvr>
                                    </p:animEffect>
                                    <p:set>
                                      <p:cBhvr>
                                        <p:cTn id="222" dur="1" fill="hold">
                                          <p:stCondLst>
                                            <p:cond delay="499"/>
                                          </p:stCondLst>
                                        </p:cTn>
                                        <p:tgtEl>
                                          <p:spTgt spid="36"/>
                                        </p:tgtEl>
                                        <p:attrNameLst>
                                          <p:attrName>style.visibility</p:attrName>
                                        </p:attrNameLst>
                                      </p:cBhvr>
                                      <p:to>
                                        <p:strVal val="hidden"/>
                                      </p:to>
                                    </p:set>
                                  </p:childTnLst>
                                </p:cTn>
                              </p:par>
                              <p:par>
                                <p:cTn id="223" presetID="22" presetClass="exit" presetSubtype="8" fill="hold" grpId="2" nodeType="withEffect">
                                  <p:stCondLst>
                                    <p:cond delay="0"/>
                                  </p:stCondLst>
                                  <p:childTnLst>
                                    <p:animEffect transition="out" filter="wipe(left)">
                                      <p:cBhvr>
                                        <p:cTn id="224" dur="500"/>
                                        <p:tgtEl>
                                          <p:spTgt spid="37"/>
                                        </p:tgtEl>
                                      </p:cBhvr>
                                    </p:animEffect>
                                    <p:set>
                                      <p:cBhvr>
                                        <p:cTn id="225" dur="1" fill="hold">
                                          <p:stCondLst>
                                            <p:cond delay="499"/>
                                          </p:stCondLst>
                                        </p:cTn>
                                        <p:tgtEl>
                                          <p:spTgt spid="37"/>
                                        </p:tgtEl>
                                        <p:attrNameLst>
                                          <p:attrName>style.visibility</p:attrName>
                                        </p:attrNameLst>
                                      </p:cBhvr>
                                      <p:to>
                                        <p:strVal val="hidden"/>
                                      </p:to>
                                    </p:set>
                                  </p:childTnLst>
                                </p:cTn>
                              </p:par>
                              <p:par>
                                <p:cTn id="226" presetID="22" presetClass="entr" presetSubtype="1" fill="hold" grpId="0" nodeType="withEffect">
                                  <p:stCondLst>
                                    <p:cond delay="0"/>
                                  </p:stCondLst>
                                  <p:childTnLst>
                                    <p:set>
                                      <p:cBhvr>
                                        <p:cTn id="227" dur="1" fill="hold">
                                          <p:stCondLst>
                                            <p:cond delay="0"/>
                                          </p:stCondLst>
                                        </p:cTn>
                                        <p:tgtEl>
                                          <p:spTgt spid="38"/>
                                        </p:tgtEl>
                                        <p:attrNameLst>
                                          <p:attrName>style.visibility</p:attrName>
                                        </p:attrNameLst>
                                      </p:cBhvr>
                                      <p:to>
                                        <p:strVal val="visible"/>
                                      </p:to>
                                    </p:set>
                                    <p:animEffect transition="in" filter="wipe(up)">
                                      <p:cBhvr>
                                        <p:cTn id="228" dur="500"/>
                                        <p:tgtEl>
                                          <p:spTgt spid="38"/>
                                        </p:tgtEl>
                                      </p:cBhvr>
                                    </p:animEffect>
                                  </p:childTnLst>
                                </p:cTn>
                              </p:par>
                              <p:par>
                                <p:cTn id="229" presetID="22" presetClass="entr" presetSubtype="1" fill="hold" grpId="0" nodeType="withEffect">
                                  <p:stCondLst>
                                    <p:cond delay="0"/>
                                  </p:stCondLst>
                                  <p:childTnLst>
                                    <p:set>
                                      <p:cBhvr>
                                        <p:cTn id="230" dur="1" fill="hold">
                                          <p:stCondLst>
                                            <p:cond delay="0"/>
                                          </p:stCondLst>
                                        </p:cTn>
                                        <p:tgtEl>
                                          <p:spTgt spid="39"/>
                                        </p:tgtEl>
                                        <p:attrNameLst>
                                          <p:attrName>style.visibility</p:attrName>
                                        </p:attrNameLst>
                                      </p:cBhvr>
                                      <p:to>
                                        <p:strVal val="visible"/>
                                      </p:to>
                                    </p:set>
                                    <p:animEffect transition="in" filter="wipe(up)">
                                      <p:cBhvr>
                                        <p:cTn id="231" dur="500"/>
                                        <p:tgtEl>
                                          <p:spTgt spid="39"/>
                                        </p:tgtEl>
                                      </p:cBhvr>
                                    </p:animEffect>
                                  </p:childTnLst>
                                </p:cTn>
                              </p:par>
                              <p:par>
                                <p:cTn id="232" presetID="22" presetClass="entr" presetSubtype="2" fill="hold" grpId="0" nodeType="withEffect">
                                  <p:stCondLst>
                                    <p:cond delay="0"/>
                                  </p:stCondLst>
                                  <p:childTnLst>
                                    <p:set>
                                      <p:cBhvr>
                                        <p:cTn id="233" dur="1" fill="hold">
                                          <p:stCondLst>
                                            <p:cond delay="0"/>
                                          </p:stCondLst>
                                        </p:cTn>
                                        <p:tgtEl>
                                          <p:spTgt spid="40"/>
                                        </p:tgtEl>
                                        <p:attrNameLst>
                                          <p:attrName>style.visibility</p:attrName>
                                        </p:attrNameLst>
                                      </p:cBhvr>
                                      <p:to>
                                        <p:strVal val="visible"/>
                                      </p:to>
                                    </p:set>
                                    <p:animEffect transition="in" filter="wipe(right)">
                                      <p:cBhvr>
                                        <p:cTn id="234" dur="500"/>
                                        <p:tgtEl>
                                          <p:spTgt spid="40"/>
                                        </p:tgtEl>
                                      </p:cBhvr>
                                    </p:animEffect>
                                  </p:childTnLst>
                                </p:cTn>
                              </p:par>
                            </p:childTnLst>
                          </p:cTn>
                        </p:par>
                      </p:childTnLst>
                    </p:cTn>
                  </p:par>
                  <p:par>
                    <p:cTn id="235" fill="hold">
                      <p:stCondLst>
                        <p:cond delay="indefinite"/>
                      </p:stCondLst>
                      <p:childTnLst>
                        <p:par>
                          <p:cTn id="236" fill="hold">
                            <p:stCondLst>
                              <p:cond delay="0"/>
                            </p:stCondLst>
                            <p:childTnLst>
                              <p:par>
                                <p:cTn id="237" presetID="22" presetClass="exit" presetSubtype="4" fill="hold" grpId="2" nodeType="clickEffect">
                                  <p:stCondLst>
                                    <p:cond delay="0"/>
                                  </p:stCondLst>
                                  <p:childTnLst>
                                    <p:animEffect transition="out" filter="wipe(down)">
                                      <p:cBhvr>
                                        <p:cTn id="238" dur="500"/>
                                        <p:tgtEl>
                                          <p:spTgt spid="38"/>
                                        </p:tgtEl>
                                      </p:cBhvr>
                                    </p:animEffect>
                                    <p:set>
                                      <p:cBhvr>
                                        <p:cTn id="239" dur="1" fill="hold">
                                          <p:stCondLst>
                                            <p:cond delay="499"/>
                                          </p:stCondLst>
                                        </p:cTn>
                                        <p:tgtEl>
                                          <p:spTgt spid="38"/>
                                        </p:tgtEl>
                                        <p:attrNameLst>
                                          <p:attrName>style.visibility</p:attrName>
                                        </p:attrNameLst>
                                      </p:cBhvr>
                                      <p:to>
                                        <p:strVal val="hidden"/>
                                      </p:to>
                                    </p:set>
                                  </p:childTnLst>
                                </p:cTn>
                              </p:par>
                              <p:par>
                                <p:cTn id="240" presetID="22" presetClass="exit" presetSubtype="4" fill="hold" grpId="2" nodeType="withEffect">
                                  <p:stCondLst>
                                    <p:cond delay="0"/>
                                  </p:stCondLst>
                                  <p:childTnLst>
                                    <p:animEffect transition="out" filter="wipe(down)">
                                      <p:cBhvr>
                                        <p:cTn id="241" dur="500"/>
                                        <p:tgtEl>
                                          <p:spTgt spid="39"/>
                                        </p:tgtEl>
                                      </p:cBhvr>
                                    </p:animEffect>
                                    <p:set>
                                      <p:cBhvr>
                                        <p:cTn id="242" dur="1" fill="hold">
                                          <p:stCondLst>
                                            <p:cond delay="499"/>
                                          </p:stCondLst>
                                        </p:cTn>
                                        <p:tgtEl>
                                          <p:spTgt spid="39"/>
                                        </p:tgtEl>
                                        <p:attrNameLst>
                                          <p:attrName>style.visibility</p:attrName>
                                        </p:attrNameLst>
                                      </p:cBhvr>
                                      <p:to>
                                        <p:strVal val="hidden"/>
                                      </p:to>
                                    </p:set>
                                  </p:childTnLst>
                                </p:cTn>
                              </p:par>
                              <p:par>
                                <p:cTn id="243" presetID="22" presetClass="exit" presetSubtype="8" fill="hold" grpId="2" nodeType="withEffect">
                                  <p:stCondLst>
                                    <p:cond delay="0"/>
                                  </p:stCondLst>
                                  <p:childTnLst>
                                    <p:animEffect transition="out" filter="wipe(left)">
                                      <p:cBhvr>
                                        <p:cTn id="244" dur="500"/>
                                        <p:tgtEl>
                                          <p:spTgt spid="40"/>
                                        </p:tgtEl>
                                      </p:cBhvr>
                                    </p:animEffect>
                                    <p:set>
                                      <p:cBhvr>
                                        <p:cTn id="245" dur="1" fill="hold">
                                          <p:stCondLst>
                                            <p:cond delay="499"/>
                                          </p:stCondLst>
                                        </p:cTn>
                                        <p:tgtEl>
                                          <p:spTgt spid="40"/>
                                        </p:tgtEl>
                                        <p:attrNameLst>
                                          <p:attrName>style.visibility</p:attrName>
                                        </p:attrNameLst>
                                      </p:cBhvr>
                                      <p:to>
                                        <p:strVal val="hidden"/>
                                      </p:to>
                                    </p:set>
                                  </p:childTnLst>
                                </p:cTn>
                              </p:par>
                              <p:par>
                                <p:cTn id="246" presetID="22" presetClass="entr" presetSubtype="1" fill="hold" grpId="0" nodeType="withEffect">
                                  <p:stCondLst>
                                    <p:cond delay="0"/>
                                  </p:stCondLst>
                                  <p:childTnLst>
                                    <p:set>
                                      <p:cBhvr>
                                        <p:cTn id="247" dur="1" fill="hold">
                                          <p:stCondLst>
                                            <p:cond delay="0"/>
                                          </p:stCondLst>
                                        </p:cTn>
                                        <p:tgtEl>
                                          <p:spTgt spid="41"/>
                                        </p:tgtEl>
                                        <p:attrNameLst>
                                          <p:attrName>style.visibility</p:attrName>
                                        </p:attrNameLst>
                                      </p:cBhvr>
                                      <p:to>
                                        <p:strVal val="visible"/>
                                      </p:to>
                                    </p:set>
                                    <p:animEffect transition="in" filter="wipe(up)">
                                      <p:cBhvr>
                                        <p:cTn id="248" dur="500"/>
                                        <p:tgtEl>
                                          <p:spTgt spid="41"/>
                                        </p:tgtEl>
                                      </p:cBhvr>
                                    </p:animEffect>
                                  </p:childTnLst>
                                </p:cTn>
                              </p:par>
                              <p:par>
                                <p:cTn id="249" presetID="22" presetClass="entr" presetSubtype="2" fill="hold" grpId="0" nodeType="withEffect">
                                  <p:stCondLst>
                                    <p:cond delay="0"/>
                                  </p:stCondLst>
                                  <p:childTnLst>
                                    <p:set>
                                      <p:cBhvr>
                                        <p:cTn id="250" dur="1" fill="hold">
                                          <p:stCondLst>
                                            <p:cond delay="0"/>
                                          </p:stCondLst>
                                        </p:cTn>
                                        <p:tgtEl>
                                          <p:spTgt spid="43"/>
                                        </p:tgtEl>
                                        <p:attrNameLst>
                                          <p:attrName>style.visibility</p:attrName>
                                        </p:attrNameLst>
                                      </p:cBhvr>
                                      <p:to>
                                        <p:strVal val="visible"/>
                                      </p:to>
                                    </p:set>
                                    <p:animEffect transition="in" filter="wipe(right)">
                                      <p:cBhvr>
                                        <p:cTn id="251" dur="500"/>
                                        <p:tgtEl>
                                          <p:spTgt spid="43"/>
                                        </p:tgtEl>
                                      </p:cBhvr>
                                    </p:animEffect>
                                  </p:childTnLst>
                                </p:cTn>
                              </p:par>
                            </p:childTnLst>
                          </p:cTn>
                        </p:par>
                      </p:childTnLst>
                    </p:cTn>
                  </p:par>
                  <p:par>
                    <p:cTn id="252" fill="hold">
                      <p:stCondLst>
                        <p:cond delay="indefinite"/>
                      </p:stCondLst>
                      <p:childTnLst>
                        <p:par>
                          <p:cTn id="253" fill="hold">
                            <p:stCondLst>
                              <p:cond delay="0"/>
                            </p:stCondLst>
                            <p:childTnLst>
                              <p:par>
                                <p:cTn id="254" presetID="22" presetClass="exit" presetSubtype="4" fill="hold" grpId="2" nodeType="clickEffect">
                                  <p:stCondLst>
                                    <p:cond delay="0"/>
                                  </p:stCondLst>
                                  <p:childTnLst>
                                    <p:animEffect transition="out" filter="wipe(down)">
                                      <p:cBhvr>
                                        <p:cTn id="255" dur="500"/>
                                        <p:tgtEl>
                                          <p:spTgt spid="41"/>
                                        </p:tgtEl>
                                      </p:cBhvr>
                                    </p:animEffect>
                                    <p:set>
                                      <p:cBhvr>
                                        <p:cTn id="256" dur="1" fill="hold">
                                          <p:stCondLst>
                                            <p:cond delay="499"/>
                                          </p:stCondLst>
                                        </p:cTn>
                                        <p:tgtEl>
                                          <p:spTgt spid="41"/>
                                        </p:tgtEl>
                                        <p:attrNameLst>
                                          <p:attrName>style.visibility</p:attrName>
                                        </p:attrNameLst>
                                      </p:cBhvr>
                                      <p:to>
                                        <p:strVal val="hidden"/>
                                      </p:to>
                                    </p:set>
                                  </p:childTnLst>
                                </p:cTn>
                              </p:par>
                              <p:par>
                                <p:cTn id="257" presetID="22" presetClass="exit" presetSubtype="8" fill="hold" grpId="2" nodeType="withEffect">
                                  <p:stCondLst>
                                    <p:cond delay="0"/>
                                  </p:stCondLst>
                                  <p:childTnLst>
                                    <p:animEffect transition="out" filter="wipe(left)">
                                      <p:cBhvr>
                                        <p:cTn id="258" dur="500"/>
                                        <p:tgtEl>
                                          <p:spTgt spid="43"/>
                                        </p:tgtEl>
                                      </p:cBhvr>
                                    </p:animEffect>
                                    <p:set>
                                      <p:cBhvr>
                                        <p:cTn id="259" dur="1" fill="hold">
                                          <p:stCondLst>
                                            <p:cond delay="499"/>
                                          </p:stCondLst>
                                        </p:cTn>
                                        <p:tgtEl>
                                          <p:spTgt spid="43"/>
                                        </p:tgtEl>
                                        <p:attrNameLst>
                                          <p:attrName>style.visibility</p:attrName>
                                        </p:attrNameLst>
                                      </p:cBhvr>
                                      <p:to>
                                        <p:strVal val="hidden"/>
                                      </p:to>
                                    </p:set>
                                  </p:childTnLst>
                                </p:cTn>
                              </p:par>
                              <p:par>
                                <p:cTn id="260" presetID="22" presetClass="entr" presetSubtype="1" fill="hold" grpId="0" nodeType="withEffect">
                                  <p:stCondLst>
                                    <p:cond delay="0"/>
                                  </p:stCondLst>
                                  <p:childTnLst>
                                    <p:set>
                                      <p:cBhvr>
                                        <p:cTn id="261" dur="1" fill="hold">
                                          <p:stCondLst>
                                            <p:cond delay="0"/>
                                          </p:stCondLst>
                                        </p:cTn>
                                        <p:tgtEl>
                                          <p:spTgt spid="44"/>
                                        </p:tgtEl>
                                        <p:attrNameLst>
                                          <p:attrName>style.visibility</p:attrName>
                                        </p:attrNameLst>
                                      </p:cBhvr>
                                      <p:to>
                                        <p:strVal val="visible"/>
                                      </p:to>
                                    </p:set>
                                    <p:animEffect transition="in" filter="wipe(up)">
                                      <p:cBhvr>
                                        <p:cTn id="262" dur="500"/>
                                        <p:tgtEl>
                                          <p:spTgt spid="44"/>
                                        </p:tgtEl>
                                      </p:cBhvr>
                                    </p:animEffect>
                                  </p:childTnLst>
                                </p:cTn>
                              </p:par>
                              <p:par>
                                <p:cTn id="263" presetID="22" presetClass="entr" presetSubtype="1" fill="hold" grpId="0" nodeType="withEffect">
                                  <p:stCondLst>
                                    <p:cond delay="0"/>
                                  </p:stCondLst>
                                  <p:childTnLst>
                                    <p:set>
                                      <p:cBhvr>
                                        <p:cTn id="264" dur="1" fill="hold">
                                          <p:stCondLst>
                                            <p:cond delay="0"/>
                                          </p:stCondLst>
                                        </p:cTn>
                                        <p:tgtEl>
                                          <p:spTgt spid="45"/>
                                        </p:tgtEl>
                                        <p:attrNameLst>
                                          <p:attrName>style.visibility</p:attrName>
                                        </p:attrNameLst>
                                      </p:cBhvr>
                                      <p:to>
                                        <p:strVal val="visible"/>
                                      </p:to>
                                    </p:set>
                                    <p:animEffect transition="in" filter="wipe(up)">
                                      <p:cBhvr>
                                        <p:cTn id="265" dur="500"/>
                                        <p:tgtEl>
                                          <p:spTgt spid="45"/>
                                        </p:tgtEl>
                                      </p:cBhvr>
                                    </p:animEffect>
                                  </p:childTnLst>
                                </p:cTn>
                              </p:par>
                              <p:par>
                                <p:cTn id="266" presetID="22" presetClass="entr" presetSubtype="2" fill="hold" grpId="0" nodeType="withEffect">
                                  <p:stCondLst>
                                    <p:cond delay="0"/>
                                  </p:stCondLst>
                                  <p:childTnLst>
                                    <p:set>
                                      <p:cBhvr>
                                        <p:cTn id="267" dur="1" fill="hold">
                                          <p:stCondLst>
                                            <p:cond delay="0"/>
                                          </p:stCondLst>
                                        </p:cTn>
                                        <p:tgtEl>
                                          <p:spTgt spid="46"/>
                                        </p:tgtEl>
                                        <p:attrNameLst>
                                          <p:attrName>style.visibility</p:attrName>
                                        </p:attrNameLst>
                                      </p:cBhvr>
                                      <p:to>
                                        <p:strVal val="visible"/>
                                      </p:to>
                                    </p:set>
                                    <p:animEffect transition="in" filter="wipe(right)">
                                      <p:cBhvr>
                                        <p:cTn id="268" dur="500"/>
                                        <p:tgtEl>
                                          <p:spTgt spid="46"/>
                                        </p:tgtEl>
                                      </p:cBhvr>
                                    </p:animEffect>
                                  </p:childTnLst>
                                </p:cTn>
                              </p:par>
                            </p:childTnLst>
                          </p:cTn>
                        </p:par>
                      </p:childTnLst>
                    </p:cTn>
                  </p:par>
                  <p:par>
                    <p:cTn id="269" fill="hold">
                      <p:stCondLst>
                        <p:cond delay="indefinite"/>
                      </p:stCondLst>
                      <p:childTnLst>
                        <p:par>
                          <p:cTn id="270" fill="hold">
                            <p:stCondLst>
                              <p:cond delay="0"/>
                            </p:stCondLst>
                            <p:childTnLst>
                              <p:par>
                                <p:cTn id="271" presetID="22" presetClass="exit" presetSubtype="4" fill="hold" grpId="2" nodeType="clickEffect">
                                  <p:stCondLst>
                                    <p:cond delay="0"/>
                                  </p:stCondLst>
                                  <p:childTnLst>
                                    <p:animEffect transition="out" filter="wipe(down)">
                                      <p:cBhvr>
                                        <p:cTn id="272" dur="500"/>
                                        <p:tgtEl>
                                          <p:spTgt spid="44"/>
                                        </p:tgtEl>
                                      </p:cBhvr>
                                    </p:animEffect>
                                    <p:set>
                                      <p:cBhvr>
                                        <p:cTn id="273" dur="1" fill="hold">
                                          <p:stCondLst>
                                            <p:cond delay="499"/>
                                          </p:stCondLst>
                                        </p:cTn>
                                        <p:tgtEl>
                                          <p:spTgt spid="44"/>
                                        </p:tgtEl>
                                        <p:attrNameLst>
                                          <p:attrName>style.visibility</p:attrName>
                                        </p:attrNameLst>
                                      </p:cBhvr>
                                      <p:to>
                                        <p:strVal val="hidden"/>
                                      </p:to>
                                    </p:set>
                                  </p:childTnLst>
                                </p:cTn>
                              </p:par>
                              <p:par>
                                <p:cTn id="274" presetID="22" presetClass="exit" presetSubtype="4" fill="hold" grpId="2" nodeType="withEffect">
                                  <p:stCondLst>
                                    <p:cond delay="0"/>
                                  </p:stCondLst>
                                  <p:childTnLst>
                                    <p:animEffect transition="out" filter="wipe(down)">
                                      <p:cBhvr>
                                        <p:cTn id="275" dur="500"/>
                                        <p:tgtEl>
                                          <p:spTgt spid="45"/>
                                        </p:tgtEl>
                                      </p:cBhvr>
                                    </p:animEffect>
                                    <p:set>
                                      <p:cBhvr>
                                        <p:cTn id="276" dur="1" fill="hold">
                                          <p:stCondLst>
                                            <p:cond delay="499"/>
                                          </p:stCondLst>
                                        </p:cTn>
                                        <p:tgtEl>
                                          <p:spTgt spid="45"/>
                                        </p:tgtEl>
                                        <p:attrNameLst>
                                          <p:attrName>style.visibility</p:attrName>
                                        </p:attrNameLst>
                                      </p:cBhvr>
                                      <p:to>
                                        <p:strVal val="hidden"/>
                                      </p:to>
                                    </p:set>
                                  </p:childTnLst>
                                </p:cTn>
                              </p:par>
                              <p:par>
                                <p:cTn id="277" presetID="22" presetClass="exit" presetSubtype="8" fill="hold" grpId="2" nodeType="withEffect">
                                  <p:stCondLst>
                                    <p:cond delay="0"/>
                                  </p:stCondLst>
                                  <p:childTnLst>
                                    <p:animEffect transition="out" filter="wipe(left)">
                                      <p:cBhvr>
                                        <p:cTn id="278" dur="500"/>
                                        <p:tgtEl>
                                          <p:spTgt spid="46"/>
                                        </p:tgtEl>
                                      </p:cBhvr>
                                    </p:animEffect>
                                    <p:set>
                                      <p:cBhvr>
                                        <p:cTn id="279" dur="1" fill="hold">
                                          <p:stCondLst>
                                            <p:cond delay="499"/>
                                          </p:stCondLst>
                                        </p:cTn>
                                        <p:tgtEl>
                                          <p:spTgt spid="46"/>
                                        </p:tgtEl>
                                        <p:attrNameLst>
                                          <p:attrName>style.visibility</p:attrName>
                                        </p:attrNameLst>
                                      </p:cBhvr>
                                      <p:to>
                                        <p:strVal val="hidden"/>
                                      </p:to>
                                    </p:set>
                                  </p:childTnLst>
                                </p:cTn>
                              </p:par>
                              <p:par>
                                <p:cTn id="280" presetID="22" presetClass="entr" presetSubtype="1" fill="hold" grpId="0" nodeType="withEffect">
                                  <p:stCondLst>
                                    <p:cond delay="0"/>
                                  </p:stCondLst>
                                  <p:childTnLst>
                                    <p:set>
                                      <p:cBhvr>
                                        <p:cTn id="281" dur="1" fill="hold">
                                          <p:stCondLst>
                                            <p:cond delay="0"/>
                                          </p:stCondLst>
                                        </p:cTn>
                                        <p:tgtEl>
                                          <p:spTgt spid="47"/>
                                        </p:tgtEl>
                                        <p:attrNameLst>
                                          <p:attrName>style.visibility</p:attrName>
                                        </p:attrNameLst>
                                      </p:cBhvr>
                                      <p:to>
                                        <p:strVal val="visible"/>
                                      </p:to>
                                    </p:set>
                                    <p:animEffect transition="in" filter="wipe(up)">
                                      <p:cBhvr>
                                        <p:cTn id="282" dur="500"/>
                                        <p:tgtEl>
                                          <p:spTgt spid="47"/>
                                        </p:tgtEl>
                                      </p:cBhvr>
                                    </p:animEffect>
                                  </p:childTnLst>
                                </p:cTn>
                              </p:par>
                              <p:par>
                                <p:cTn id="283" presetID="22" presetClass="entr" presetSubtype="2" fill="hold" grpId="0" nodeType="withEffect">
                                  <p:stCondLst>
                                    <p:cond delay="0"/>
                                  </p:stCondLst>
                                  <p:childTnLst>
                                    <p:set>
                                      <p:cBhvr>
                                        <p:cTn id="284" dur="1" fill="hold">
                                          <p:stCondLst>
                                            <p:cond delay="0"/>
                                          </p:stCondLst>
                                        </p:cTn>
                                        <p:tgtEl>
                                          <p:spTgt spid="48"/>
                                        </p:tgtEl>
                                        <p:attrNameLst>
                                          <p:attrName>style.visibility</p:attrName>
                                        </p:attrNameLst>
                                      </p:cBhvr>
                                      <p:to>
                                        <p:strVal val="visible"/>
                                      </p:to>
                                    </p:set>
                                    <p:animEffect transition="in" filter="wipe(right)">
                                      <p:cBhvr>
                                        <p:cTn id="285" dur="500"/>
                                        <p:tgtEl>
                                          <p:spTgt spid="48"/>
                                        </p:tgtEl>
                                      </p:cBhvr>
                                    </p:animEffect>
                                  </p:childTnLst>
                                </p:cTn>
                              </p:par>
                            </p:childTnLst>
                          </p:cTn>
                        </p:par>
                      </p:childTnLst>
                    </p:cTn>
                  </p:par>
                  <p:par>
                    <p:cTn id="286" fill="hold">
                      <p:stCondLst>
                        <p:cond delay="indefinite"/>
                      </p:stCondLst>
                      <p:childTnLst>
                        <p:par>
                          <p:cTn id="287" fill="hold">
                            <p:stCondLst>
                              <p:cond delay="0"/>
                            </p:stCondLst>
                            <p:childTnLst>
                              <p:par>
                                <p:cTn id="288" presetID="22" presetClass="exit" presetSubtype="4" fill="hold" grpId="2" nodeType="clickEffect">
                                  <p:stCondLst>
                                    <p:cond delay="0"/>
                                  </p:stCondLst>
                                  <p:childTnLst>
                                    <p:animEffect transition="out" filter="wipe(down)">
                                      <p:cBhvr>
                                        <p:cTn id="289" dur="500"/>
                                        <p:tgtEl>
                                          <p:spTgt spid="47"/>
                                        </p:tgtEl>
                                      </p:cBhvr>
                                    </p:animEffect>
                                    <p:set>
                                      <p:cBhvr>
                                        <p:cTn id="290" dur="1" fill="hold">
                                          <p:stCondLst>
                                            <p:cond delay="499"/>
                                          </p:stCondLst>
                                        </p:cTn>
                                        <p:tgtEl>
                                          <p:spTgt spid="47"/>
                                        </p:tgtEl>
                                        <p:attrNameLst>
                                          <p:attrName>style.visibility</p:attrName>
                                        </p:attrNameLst>
                                      </p:cBhvr>
                                      <p:to>
                                        <p:strVal val="hidden"/>
                                      </p:to>
                                    </p:set>
                                  </p:childTnLst>
                                </p:cTn>
                              </p:par>
                              <p:par>
                                <p:cTn id="291" presetID="22" presetClass="exit" presetSubtype="8" fill="hold" grpId="2" nodeType="withEffect">
                                  <p:stCondLst>
                                    <p:cond delay="0"/>
                                  </p:stCondLst>
                                  <p:childTnLst>
                                    <p:animEffect transition="out" filter="wipe(left)">
                                      <p:cBhvr>
                                        <p:cTn id="292" dur="500"/>
                                        <p:tgtEl>
                                          <p:spTgt spid="48"/>
                                        </p:tgtEl>
                                      </p:cBhvr>
                                    </p:animEffect>
                                    <p:set>
                                      <p:cBhvr>
                                        <p:cTn id="293" dur="1" fill="hold">
                                          <p:stCondLst>
                                            <p:cond delay="499"/>
                                          </p:stCondLst>
                                        </p:cTn>
                                        <p:tgtEl>
                                          <p:spTgt spid="48"/>
                                        </p:tgtEl>
                                        <p:attrNameLst>
                                          <p:attrName>style.visibility</p:attrName>
                                        </p:attrNameLst>
                                      </p:cBhvr>
                                      <p:to>
                                        <p:strVal val="hidden"/>
                                      </p:to>
                                    </p:set>
                                  </p:childTnLst>
                                </p:cTn>
                              </p:par>
                              <p:par>
                                <p:cTn id="294" presetID="22" presetClass="entr" presetSubtype="1" fill="hold" grpId="0" nodeType="withEffect">
                                  <p:stCondLst>
                                    <p:cond delay="0"/>
                                  </p:stCondLst>
                                  <p:childTnLst>
                                    <p:set>
                                      <p:cBhvr>
                                        <p:cTn id="295" dur="1" fill="hold">
                                          <p:stCondLst>
                                            <p:cond delay="0"/>
                                          </p:stCondLst>
                                        </p:cTn>
                                        <p:tgtEl>
                                          <p:spTgt spid="49"/>
                                        </p:tgtEl>
                                        <p:attrNameLst>
                                          <p:attrName>style.visibility</p:attrName>
                                        </p:attrNameLst>
                                      </p:cBhvr>
                                      <p:to>
                                        <p:strVal val="visible"/>
                                      </p:to>
                                    </p:set>
                                    <p:animEffect transition="in" filter="wipe(up)">
                                      <p:cBhvr>
                                        <p:cTn id="296" dur="500"/>
                                        <p:tgtEl>
                                          <p:spTgt spid="49"/>
                                        </p:tgtEl>
                                      </p:cBhvr>
                                    </p:animEffect>
                                  </p:childTnLst>
                                </p:cTn>
                              </p:par>
                              <p:par>
                                <p:cTn id="297" presetID="22" presetClass="entr" presetSubtype="1" fill="hold" grpId="0" nodeType="withEffect">
                                  <p:stCondLst>
                                    <p:cond delay="0"/>
                                  </p:stCondLst>
                                  <p:childTnLst>
                                    <p:set>
                                      <p:cBhvr>
                                        <p:cTn id="298" dur="1" fill="hold">
                                          <p:stCondLst>
                                            <p:cond delay="0"/>
                                          </p:stCondLst>
                                        </p:cTn>
                                        <p:tgtEl>
                                          <p:spTgt spid="50"/>
                                        </p:tgtEl>
                                        <p:attrNameLst>
                                          <p:attrName>style.visibility</p:attrName>
                                        </p:attrNameLst>
                                      </p:cBhvr>
                                      <p:to>
                                        <p:strVal val="visible"/>
                                      </p:to>
                                    </p:set>
                                    <p:animEffect transition="in" filter="wipe(up)">
                                      <p:cBhvr>
                                        <p:cTn id="299" dur="500"/>
                                        <p:tgtEl>
                                          <p:spTgt spid="50"/>
                                        </p:tgtEl>
                                      </p:cBhvr>
                                    </p:animEffect>
                                  </p:childTnLst>
                                </p:cTn>
                              </p:par>
                              <p:par>
                                <p:cTn id="300" presetID="22" presetClass="entr" presetSubtype="2" fill="hold" grpId="0" nodeType="withEffect">
                                  <p:stCondLst>
                                    <p:cond delay="0"/>
                                  </p:stCondLst>
                                  <p:childTnLst>
                                    <p:set>
                                      <p:cBhvr>
                                        <p:cTn id="301" dur="1" fill="hold">
                                          <p:stCondLst>
                                            <p:cond delay="0"/>
                                          </p:stCondLst>
                                        </p:cTn>
                                        <p:tgtEl>
                                          <p:spTgt spid="51"/>
                                        </p:tgtEl>
                                        <p:attrNameLst>
                                          <p:attrName>style.visibility</p:attrName>
                                        </p:attrNameLst>
                                      </p:cBhvr>
                                      <p:to>
                                        <p:strVal val="visible"/>
                                      </p:to>
                                    </p:set>
                                    <p:animEffect transition="in" filter="wipe(right)">
                                      <p:cBhvr>
                                        <p:cTn id="302" dur="500"/>
                                        <p:tgtEl>
                                          <p:spTgt spid="51"/>
                                        </p:tgtEl>
                                      </p:cBhvr>
                                    </p:animEffect>
                                  </p:childTnLst>
                                </p:cTn>
                              </p:par>
                            </p:childTnLst>
                          </p:cTn>
                        </p:par>
                      </p:childTnLst>
                    </p:cTn>
                  </p:par>
                  <p:par>
                    <p:cTn id="303" fill="hold">
                      <p:stCondLst>
                        <p:cond delay="indefinite"/>
                      </p:stCondLst>
                      <p:childTnLst>
                        <p:par>
                          <p:cTn id="304" fill="hold">
                            <p:stCondLst>
                              <p:cond delay="0"/>
                            </p:stCondLst>
                            <p:childTnLst>
                              <p:par>
                                <p:cTn id="305" presetID="22" presetClass="exit" presetSubtype="4" fill="hold" grpId="2" nodeType="clickEffect">
                                  <p:stCondLst>
                                    <p:cond delay="0"/>
                                  </p:stCondLst>
                                  <p:childTnLst>
                                    <p:animEffect transition="out" filter="wipe(down)">
                                      <p:cBhvr>
                                        <p:cTn id="306" dur="500"/>
                                        <p:tgtEl>
                                          <p:spTgt spid="49"/>
                                        </p:tgtEl>
                                      </p:cBhvr>
                                    </p:animEffect>
                                    <p:set>
                                      <p:cBhvr>
                                        <p:cTn id="307" dur="1" fill="hold">
                                          <p:stCondLst>
                                            <p:cond delay="499"/>
                                          </p:stCondLst>
                                        </p:cTn>
                                        <p:tgtEl>
                                          <p:spTgt spid="49"/>
                                        </p:tgtEl>
                                        <p:attrNameLst>
                                          <p:attrName>style.visibility</p:attrName>
                                        </p:attrNameLst>
                                      </p:cBhvr>
                                      <p:to>
                                        <p:strVal val="hidden"/>
                                      </p:to>
                                    </p:set>
                                  </p:childTnLst>
                                </p:cTn>
                              </p:par>
                              <p:par>
                                <p:cTn id="308" presetID="22" presetClass="exit" presetSubtype="4" fill="hold" grpId="2" nodeType="withEffect">
                                  <p:stCondLst>
                                    <p:cond delay="0"/>
                                  </p:stCondLst>
                                  <p:childTnLst>
                                    <p:animEffect transition="out" filter="wipe(down)">
                                      <p:cBhvr>
                                        <p:cTn id="309" dur="500"/>
                                        <p:tgtEl>
                                          <p:spTgt spid="50"/>
                                        </p:tgtEl>
                                      </p:cBhvr>
                                    </p:animEffect>
                                    <p:set>
                                      <p:cBhvr>
                                        <p:cTn id="310" dur="1" fill="hold">
                                          <p:stCondLst>
                                            <p:cond delay="499"/>
                                          </p:stCondLst>
                                        </p:cTn>
                                        <p:tgtEl>
                                          <p:spTgt spid="50"/>
                                        </p:tgtEl>
                                        <p:attrNameLst>
                                          <p:attrName>style.visibility</p:attrName>
                                        </p:attrNameLst>
                                      </p:cBhvr>
                                      <p:to>
                                        <p:strVal val="hidden"/>
                                      </p:to>
                                    </p:set>
                                  </p:childTnLst>
                                </p:cTn>
                              </p:par>
                              <p:par>
                                <p:cTn id="311" presetID="22" presetClass="exit" presetSubtype="8" fill="hold" grpId="2" nodeType="withEffect">
                                  <p:stCondLst>
                                    <p:cond delay="0"/>
                                  </p:stCondLst>
                                  <p:childTnLst>
                                    <p:animEffect transition="out" filter="wipe(left)">
                                      <p:cBhvr>
                                        <p:cTn id="312" dur="500"/>
                                        <p:tgtEl>
                                          <p:spTgt spid="51"/>
                                        </p:tgtEl>
                                      </p:cBhvr>
                                    </p:animEffect>
                                    <p:set>
                                      <p:cBhvr>
                                        <p:cTn id="313" dur="1" fill="hold">
                                          <p:stCondLst>
                                            <p:cond delay="499"/>
                                          </p:stCondLst>
                                        </p:cTn>
                                        <p:tgtEl>
                                          <p:spTgt spid="5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bldLvl="0" animBg="1"/>
      <p:bldP spid="14" grpId="1" animBg="1"/>
      <p:bldP spid="12" grpId="0" bldLvl="0" animBg="1"/>
      <p:bldP spid="12" grpId="1" animBg="1"/>
      <p:bldP spid="12" grpId="2" bldLvl="0" animBg="1"/>
      <p:bldP spid="42" grpId="0" bldLvl="0" animBg="1"/>
      <p:bldP spid="42" grpId="1" animBg="1"/>
      <p:bldP spid="42" grpId="2" bldLvl="0" animBg="1"/>
      <p:bldP spid="3" grpId="0" bldLvl="0" animBg="1"/>
      <p:bldP spid="3" grpId="1" animBg="1"/>
      <p:bldP spid="3" grpId="2" bldLvl="0" animBg="1"/>
      <p:bldP spid="5" grpId="0" bldLvl="0" animBg="1"/>
      <p:bldP spid="5" grpId="1" animBg="1"/>
      <p:bldP spid="5" grpId="2" bldLvl="0" animBg="1"/>
      <p:bldP spid="6" grpId="0" bldLvl="0" animBg="1"/>
      <p:bldP spid="6" grpId="1" animBg="1"/>
      <p:bldP spid="6" grpId="2" bldLvl="0" animBg="1"/>
      <p:bldP spid="7" grpId="0" bldLvl="0" animBg="1"/>
      <p:bldP spid="7" grpId="1" animBg="1"/>
      <p:bldP spid="7" grpId="2" bldLvl="0" animBg="1"/>
      <p:bldP spid="9" grpId="0" bldLvl="0" animBg="1"/>
      <p:bldP spid="9" grpId="1" animBg="1"/>
      <p:bldP spid="9" grpId="2" bldLvl="0" animBg="1"/>
      <p:bldP spid="10" grpId="0" bldLvl="0" animBg="1"/>
      <p:bldP spid="10" grpId="1" animBg="1"/>
      <p:bldP spid="10" grpId="2" bldLvl="0" animBg="1"/>
      <p:bldP spid="11" grpId="0" bldLvl="0" animBg="1"/>
      <p:bldP spid="11" grpId="1" animBg="1"/>
      <p:bldP spid="11" grpId="2" bldLvl="0" animBg="1"/>
      <p:bldP spid="13" grpId="0" bldLvl="0" animBg="1"/>
      <p:bldP spid="13" grpId="1" animBg="1"/>
      <p:bldP spid="13" grpId="2" bldLvl="0" animBg="1"/>
      <p:bldP spid="15" grpId="0" bldLvl="0" animBg="1"/>
      <p:bldP spid="15" grpId="1" animBg="1"/>
      <p:bldP spid="15" grpId="2" bldLvl="0" animBg="1"/>
      <p:bldP spid="16" grpId="0" bldLvl="0" animBg="1"/>
      <p:bldP spid="16" grpId="1" animBg="1"/>
      <p:bldP spid="16" grpId="2" bldLvl="0" animBg="1"/>
      <p:bldP spid="17" grpId="0" bldLvl="0" animBg="1"/>
      <p:bldP spid="17" grpId="1" animBg="1"/>
      <p:bldP spid="17" grpId="2" bldLvl="0" animBg="1"/>
      <p:bldP spid="18" grpId="0" bldLvl="0" animBg="1"/>
      <p:bldP spid="18" grpId="1" animBg="1"/>
      <p:bldP spid="18" grpId="2" bldLvl="0" animBg="1"/>
      <p:bldP spid="19" grpId="0" bldLvl="0" animBg="1"/>
      <p:bldP spid="19" grpId="1" animBg="1"/>
      <p:bldP spid="19" grpId="2" bldLvl="0" animBg="1"/>
      <p:bldP spid="20" grpId="0" bldLvl="0" animBg="1"/>
      <p:bldP spid="20" grpId="1" animBg="1"/>
      <p:bldP spid="20" grpId="2" bldLvl="0" animBg="1"/>
      <p:bldP spid="21" grpId="0" bldLvl="0" animBg="1"/>
      <p:bldP spid="21" grpId="1" animBg="1"/>
      <p:bldP spid="21" grpId="2" bldLvl="0" animBg="1"/>
      <p:bldP spid="22" grpId="0" bldLvl="0" animBg="1"/>
      <p:bldP spid="22" grpId="1" animBg="1"/>
      <p:bldP spid="22" grpId="2" bldLvl="0" animBg="1"/>
      <p:bldP spid="23" grpId="0" bldLvl="0" animBg="1"/>
      <p:bldP spid="23" grpId="1" animBg="1"/>
      <p:bldP spid="23" grpId="2" bldLvl="0" animBg="1"/>
      <p:bldP spid="24" grpId="0" bldLvl="0" animBg="1"/>
      <p:bldP spid="24" grpId="1" animBg="1"/>
      <p:bldP spid="24" grpId="2" bldLvl="0" animBg="1"/>
      <p:bldP spid="25" grpId="0" bldLvl="0" animBg="1"/>
      <p:bldP spid="25" grpId="1" animBg="1"/>
      <p:bldP spid="25" grpId="2" bldLvl="0" animBg="1"/>
      <p:bldP spid="26" grpId="0" bldLvl="0" animBg="1"/>
      <p:bldP spid="26" grpId="1" animBg="1"/>
      <p:bldP spid="26" grpId="2" bldLvl="0" animBg="1"/>
      <p:bldP spid="27" grpId="0" bldLvl="0" animBg="1"/>
      <p:bldP spid="27" grpId="1" animBg="1"/>
      <p:bldP spid="27" grpId="2" bldLvl="0" animBg="1"/>
      <p:bldP spid="29" grpId="0" bldLvl="0" animBg="1"/>
      <p:bldP spid="29" grpId="1" animBg="1"/>
      <p:bldP spid="29" grpId="2" bldLvl="0" animBg="1"/>
      <p:bldP spid="30" grpId="0" bldLvl="0" animBg="1"/>
      <p:bldP spid="30" grpId="1" animBg="1"/>
      <p:bldP spid="30" grpId="2" bldLvl="0" animBg="1"/>
      <p:bldP spid="31" grpId="0" bldLvl="0" animBg="1"/>
      <p:bldP spid="31" grpId="1" animBg="1"/>
      <p:bldP spid="31" grpId="2" bldLvl="0" animBg="1"/>
      <p:bldP spid="32" grpId="0" bldLvl="0" animBg="1"/>
      <p:bldP spid="32" grpId="1" animBg="1"/>
      <p:bldP spid="32" grpId="2" bldLvl="0" animBg="1"/>
      <p:bldP spid="33" grpId="0" bldLvl="0" animBg="1"/>
      <p:bldP spid="33" grpId="1" animBg="1"/>
      <p:bldP spid="33" grpId="2" bldLvl="0" animBg="1"/>
      <p:bldP spid="34" grpId="0" bldLvl="0" animBg="1"/>
      <p:bldP spid="34" grpId="1" animBg="1"/>
      <p:bldP spid="34" grpId="2" bldLvl="0" animBg="1"/>
      <p:bldP spid="35" grpId="0" bldLvl="0" animBg="1"/>
      <p:bldP spid="35" grpId="1" animBg="1"/>
      <p:bldP spid="35" grpId="2" bldLvl="0" animBg="1"/>
      <p:bldP spid="36" grpId="0" bldLvl="0" animBg="1"/>
      <p:bldP spid="36" grpId="1" animBg="1"/>
      <p:bldP spid="36" grpId="2" bldLvl="0" animBg="1"/>
      <p:bldP spid="37" grpId="0" bldLvl="0" animBg="1"/>
      <p:bldP spid="37" grpId="1" animBg="1"/>
      <p:bldP spid="37" grpId="2" bldLvl="0" animBg="1"/>
      <p:bldP spid="38" grpId="0" bldLvl="0" animBg="1"/>
      <p:bldP spid="38" grpId="1" animBg="1"/>
      <p:bldP spid="38" grpId="2" bldLvl="0" animBg="1"/>
      <p:bldP spid="39" grpId="0" bldLvl="0" animBg="1"/>
      <p:bldP spid="39" grpId="1" animBg="1"/>
      <p:bldP spid="39" grpId="2" bldLvl="0" animBg="1"/>
      <p:bldP spid="40" grpId="0" bldLvl="0" animBg="1"/>
      <p:bldP spid="40" grpId="1" animBg="1"/>
      <p:bldP spid="40" grpId="2" bldLvl="0" animBg="1"/>
      <p:bldP spid="41" grpId="0" bldLvl="0" animBg="1"/>
      <p:bldP spid="41" grpId="1" animBg="1"/>
      <p:bldP spid="41" grpId="2" bldLvl="0" animBg="1"/>
      <p:bldP spid="43" grpId="0" bldLvl="0" animBg="1"/>
      <p:bldP spid="43" grpId="1" animBg="1"/>
      <p:bldP spid="43" grpId="2" bldLvl="0" animBg="1"/>
      <p:bldP spid="44" grpId="0" bldLvl="0" animBg="1"/>
      <p:bldP spid="44" grpId="1" animBg="1"/>
      <p:bldP spid="44" grpId="2" bldLvl="0" animBg="1"/>
      <p:bldP spid="45" grpId="0" bldLvl="0" animBg="1"/>
      <p:bldP spid="45" grpId="1" animBg="1"/>
      <p:bldP spid="45" grpId="2" bldLvl="0" animBg="1"/>
      <p:bldP spid="46" grpId="0" bldLvl="0" animBg="1"/>
      <p:bldP spid="46" grpId="1" animBg="1"/>
      <p:bldP spid="46" grpId="2" bldLvl="0" animBg="1"/>
      <p:bldP spid="47" grpId="0" bldLvl="0" animBg="1"/>
      <p:bldP spid="47" grpId="1" animBg="1"/>
      <p:bldP spid="47" grpId="2" bldLvl="0" animBg="1"/>
      <p:bldP spid="48" grpId="0" bldLvl="0" animBg="1"/>
      <p:bldP spid="48" grpId="1" animBg="1"/>
      <p:bldP spid="48" grpId="2" bldLvl="0" animBg="1"/>
      <p:bldP spid="49" grpId="0" bldLvl="0" animBg="1"/>
      <p:bldP spid="49" grpId="1" animBg="1"/>
      <p:bldP spid="49" grpId="2" bldLvl="0" animBg="1"/>
      <p:bldP spid="50" grpId="0" bldLvl="0" animBg="1"/>
      <p:bldP spid="50" grpId="1" animBg="1"/>
      <p:bldP spid="50" grpId="2" bldLvl="0" animBg="1"/>
      <p:bldP spid="51" grpId="0" bldLvl="0" animBg="1"/>
      <p:bldP spid="51" grpId="1" animBg="1"/>
      <p:bldP spid="51" grpId="2" bldLvl="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9"/>
          <p:cNvSpPr txBox="1"/>
          <p:nvPr/>
        </p:nvSpPr>
        <p:spPr>
          <a:xfrm>
            <a:off x="975360" y="318770"/>
            <a:ext cx="11206480" cy="44196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600" b="1" kern="1200">
                <a:solidFill>
                  <a:schemeClr val="accent2">
                    <a:lumMod val="75000"/>
                  </a:schemeClr>
                </a:solidFill>
                <a:latin typeface="Arial" panose="020B0604020202020204" pitchFamily="34" charset="0"/>
                <a:ea typeface="Microsoft YaHei" panose="020B0503020204020204" pitchFamily="34" charset="-122"/>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b="1" kern="1200">
                <a:solidFill>
                  <a:schemeClr val="accent1"/>
                </a:solidFill>
                <a:latin typeface="+mj-ea"/>
                <a:ea typeface="+mj-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3200" b="1" i="0" u="none" strike="noStrike" kern="1200" cap="none" spc="0" normalizeH="0" baseline="0" noProof="0">
                <a:ln>
                  <a:noFill/>
                </a:ln>
                <a:solidFill>
                  <a:srgbClr val="07A7AF"/>
                </a:solidFill>
                <a:effectLst/>
                <a:uLnTx/>
                <a:uFillTx/>
                <a:latin typeface="Arial" panose="020B0604020202020204" pitchFamily="34" charset="0"/>
                <a:ea typeface="Microsoft YaHei" panose="020B0503020204020204" pitchFamily="34" charset="-122"/>
                <a:cs typeface="+mn-cs"/>
              </a:rPr>
              <a:t>Import Discriptor</a:t>
            </a:r>
            <a:endParaRPr kumimoji="0" lang="en-US" altLang="zh-CN" sz="3200" b="1" i="0" u="none" strike="noStrike" kern="1200" cap="none" spc="0" normalizeH="0" baseline="0" noProof="0">
              <a:ln>
                <a:noFill/>
              </a:ln>
              <a:solidFill>
                <a:srgbClr val="07A7AF"/>
              </a:solidFill>
              <a:effectLst/>
              <a:uLnTx/>
              <a:uFillTx/>
              <a:latin typeface="Arial" panose="020B0604020202020204" pitchFamily="34" charset="0"/>
              <a:ea typeface="Microsoft YaHei" panose="020B0503020204020204" pitchFamily="34" charset="-122"/>
              <a:cs typeface="+mn-cs"/>
            </a:endParaRPr>
          </a:p>
        </p:txBody>
      </p:sp>
      <p:grpSp>
        <p:nvGrpSpPr>
          <p:cNvPr id="144" name="组合 143"/>
          <p:cNvGrpSpPr/>
          <p:nvPr/>
        </p:nvGrpSpPr>
        <p:grpSpPr>
          <a:xfrm>
            <a:off x="857885" y="1416050"/>
            <a:ext cx="10476230" cy="4711700"/>
            <a:chOff x="1851" y="2342"/>
            <a:chExt cx="16498" cy="7420"/>
          </a:xfrm>
        </p:grpSpPr>
        <p:sp>
          <p:nvSpPr>
            <p:cNvPr id="145" name="矩形 144"/>
            <p:cNvSpPr/>
            <p:nvPr>
              <p:custDataLst>
                <p:tags r:id="rId1"/>
              </p:custDataLst>
            </p:nvPr>
          </p:nvSpPr>
          <p:spPr>
            <a:xfrm>
              <a:off x="1851" y="2342"/>
              <a:ext cx="16499" cy="7420"/>
            </a:xfrm>
            <a:prstGeom prst="rect">
              <a:avLst/>
            </a:prstGeom>
            <a:solidFill>
              <a:srgbClr val="07A7AF">
                <a:alpha val="5000"/>
              </a:srgbClr>
            </a:solidFill>
            <a:ln>
              <a:solidFill>
                <a:srgbClr val="07A7AF"/>
              </a:solidFill>
            </a:ln>
            <a:effectLst>
              <a:outerShdw blurRad="50800" dist="38100" dir="2700000" algn="tl" rotWithShape="0">
                <a:srgbClr val="07A7AF">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146" name="文本框 145"/>
            <p:cNvSpPr txBox="1"/>
            <p:nvPr>
              <p:custDataLst>
                <p:tags r:id="rId2"/>
              </p:custDataLst>
            </p:nvPr>
          </p:nvSpPr>
          <p:spPr>
            <a:xfrm>
              <a:off x="2126" y="2582"/>
              <a:ext cx="15949" cy="6940"/>
            </a:xfrm>
            <a:prstGeom prst="rect">
              <a:avLst/>
            </a:prstGeom>
            <a:noFill/>
          </p:spPr>
          <p:txBody>
            <a:bodyPr wrap="square" rtlCol="0">
              <a:noAutofit/>
            </a:bodyPr>
            <a:p>
              <a:pPr indent="0" fontAlgn="auto">
                <a:lnSpc>
                  <a:spcPts val="3000"/>
                </a:lnSpc>
              </a:pPr>
              <a:r>
                <a:rPr lang="zh-CN" altLang="en-US" sz="2000">
                  <a:latin typeface="Times New Roman" panose="02020603050405020304" charset="0"/>
                  <a:cs typeface="Times New Roman" panose="02020603050405020304" charset="0"/>
                </a:rPr>
                <a:t>typedef struct _IMAGE_IMPORT_DESCRIPTOR {</a:t>
              </a:r>
              <a:endParaRPr lang="zh-CN" altLang="en-US" sz="2000">
                <a:latin typeface="Times New Roman" panose="02020603050405020304" charset="0"/>
                <a:cs typeface="Times New Roman" panose="02020603050405020304" charset="0"/>
              </a:endParaRPr>
            </a:p>
            <a:p>
              <a:pPr indent="0" fontAlgn="auto">
                <a:lnSpc>
                  <a:spcPts val="3000"/>
                </a:lnSpc>
              </a:pPr>
              <a:r>
                <a:rPr lang="zh-CN" altLang="en-US" sz="2000">
                  <a:latin typeface="Times New Roman" panose="02020603050405020304" charset="0"/>
                  <a:cs typeface="Times New Roman" panose="02020603050405020304" charset="0"/>
                </a:rPr>
                <a:t>    union {</a:t>
              </a:r>
              <a:endParaRPr lang="zh-CN" altLang="en-US" sz="2000">
                <a:latin typeface="Times New Roman" panose="02020603050405020304" charset="0"/>
                <a:cs typeface="Times New Roman" panose="02020603050405020304" charset="0"/>
              </a:endParaRPr>
            </a:p>
            <a:p>
              <a:pPr indent="0" fontAlgn="auto">
                <a:lnSpc>
                  <a:spcPts val="3000"/>
                </a:lnSpc>
              </a:pPr>
              <a:r>
                <a:rPr lang="zh-CN" altLang="en-US" sz="2000">
                  <a:latin typeface="Times New Roman" panose="02020603050405020304" charset="0"/>
                  <a:cs typeface="Times New Roman" panose="02020603050405020304" charset="0"/>
                </a:rPr>
                <a:t>        DWORD   Characteristics;</a:t>
              </a:r>
              <a:endParaRPr lang="zh-CN" altLang="en-US" sz="2000">
                <a:latin typeface="Times New Roman" panose="02020603050405020304" charset="0"/>
                <a:cs typeface="Times New Roman" panose="02020603050405020304" charset="0"/>
              </a:endParaRPr>
            </a:p>
            <a:p>
              <a:pPr indent="0" fontAlgn="auto">
                <a:lnSpc>
                  <a:spcPts val="3000"/>
                </a:lnSpc>
              </a:pPr>
              <a:r>
                <a:rPr lang="zh-CN" altLang="en-US" sz="2000">
                  <a:latin typeface="Times New Roman" panose="02020603050405020304" charset="0"/>
                  <a:cs typeface="Times New Roman" panose="02020603050405020304" charset="0"/>
                </a:rPr>
                <a:t>        DWORD   OriginalFirstThunk;</a:t>
              </a:r>
              <a:endParaRPr lang="zh-CN" altLang="en-US" sz="2000">
                <a:latin typeface="Times New Roman" panose="02020603050405020304" charset="0"/>
                <a:cs typeface="Times New Roman" panose="02020603050405020304" charset="0"/>
              </a:endParaRPr>
            </a:p>
            <a:p>
              <a:pPr indent="0" fontAlgn="auto">
                <a:lnSpc>
                  <a:spcPts val="3000"/>
                </a:lnSpc>
              </a:pPr>
              <a:r>
                <a:rPr lang="zh-CN" altLang="en-US" sz="2000">
                  <a:latin typeface="Times New Roman" panose="02020603050405020304" charset="0"/>
                  <a:cs typeface="Times New Roman" panose="02020603050405020304" charset="0"/>
                </a:rPr>
                <a:t>    } DUMMYUNIONNAME;</a:t>
              </a:r>
              <a:endParaRPr lang="zh-CN" altLang="en-US" sz="2000">
                <a:latin typeface="Times New Roman" panose="02020603050405020304" charset="0"/>
                <a:cs typeface="Times New Roman" panose="02020603050405020304" charset="0"/>
              </a:endParaRPr>
            </a:p>
            <a:p>
              <a:pPr indent="0" fontAlgn="auto">
                <a:lnSpc>
                  <a:spcPts val="3000"/>
                </a:lnSpc>
              </a:pPr>
              <a:r>
                <a:rPr lang="zh-CN" altLang="en-US" sz="2000">
                  <a:latin typeface="Times New Roman" panose="02020603050405020304" charset="0"/>
                  <a:cs typeface="Times New Roman" panose="02020603050405020304" charset="0"/>
                </a:rPr>
                <a:t>    DWORD   TimeDateStamp;</a:t>
              </a:r>
              <a:endParaRPr lang="zh-CN" altLang="en-US" sz="2000">
                <a:latin typeface="Times New Roman" panose="02020603050405020304" charset="0"/>
                <a:cs typeface="Times New Roman" panose="02020603050405020304" charset="0"/>
              </a:endParaRPr>
            </a:p>
            <a:p>
              <a:pPr indent="0" fontAlgn="auto">
                <a:lnSpc>
                  <a:spcPts val="3000"/>
                </a:lnSpc>
              </a:pPr>
              <a:r>
                <a:rPr lang="zh-CN" altLang="en-US" sz="2000">
                  <a:latin typeface="Times New Roman" panose="02020603050405020304" charset="0"/>
                  <a:cs typeface="Times New Roman" panose="02020603050405020304" charset="0"/>
                </a:rPr>
                <a:t>    DWORD   ForwarderChain;</a:t>
              </a:r>
              <a:endParaRPr lang="zh-CN" altLang="en-US" sz="2000">
                <a:latin typeface="Times New Roman" panose="02020603050405020304" charset="0"/>
                <a:cs typeface="Times New Roman" panose="02020603050405020304" charset="0"/>
              </a:endParaRPr>
            </a:p>
            <a:p>
              <a:pPr indent="0" fontAlgn="auto">
                <a:lnSpc>
                  <a:spcPts val="3000"/>
                </a:lnSpc>
              </a:pPr>
              <a:r>
                <a:rPr lang="zh-CN" altLang="en-US" sz="2000">
                  <a:latin typeface="Times New Roman" panose="02020603050405020304" charset="0"/>
                  <a:cs typeface="Times New Roman" panose="02020603050405020304" charset="0"/>
                </a:rPr>
                <a:t>    DWORD   Name;</a:t>
              </a:r>
              <a:endParaRPr lang="zh-CN" altLang="en-US" sz="2000">
                <a:latin typeface="Times New Roman" panose="02020603050405020304" charset="0"/>
                <a:cs typeface="Times New Roman" panose="02020603050405020304" charset="0"/>
              </a:endParaRPr>
            </a:p>
            <a:p>
              <a:pPr indent="0" fontAlgn="auto">
                <a:lnSpc>
                  <a:spcPts val="3000"/>
                </a:lnSpc>
              </a:pPr>
              <a:r>
                <a:rPr lang="zh-CN" altLang="en-US" sz="2000">
                  <a:latin typeface="Times New Roman" panose="02020603050405020304" charset="0"/>
                  <a:cs typeface="Times New Roman" panose="02020603050405020304" charset="0"/>
                </a:rPr>
                <a:t>    DWORD   FirstThunk;</a:t>
              </a:r>
              <a:endParaRPr lang="zh-CN" altLang="en-US" sz="2000">
                <a:latin typeface="Times New Roman" panose="02020603050405020304" charset="0"/>
                <a:cs typeface="Times New Roman" panose="02020603050405020304" charset="0"/>
              </a:endParaRPr>
            </a:p>
            <a:p>
              <a:pPr indent="0" fontAlgn="auto">
                <a:lnSpc>
                  <a:spcPts val="3000"/>
                </a:lnSpc>
              </a:pPr>
              <a:r>
                <a:rPr lang="zh-CN" altLang="en-US" sz="2000">
                  <a:latin typeface="Times New Roman" panose="02020603050405020304" charset="0"/>
                  <a:cs typeface="Times New Roman" panose="02020603050405020304" charset="0"/>
                </a:rPr>
                <a:t>} IMAGE_IMPORT_DESCRIPTOR;</a:t>
              </a:r>
              <a:endParaRPr lang="zh-CN" altLang="en-US" sz="2000">
                <a:latin typeface="Times New Roman" panose="02020603050405020304" charset="0"/>
                <a:cs typeface="Times New Roman" panose="02020603050405020304" charset="0"/>
              </a:endParaRPr>
            </a:p>
            <a:p>
              <a:pPr indent="0" fontAlgn="auto">
                <a:lnSpc>
                  <a:spcPts val="3000"/>
                </a:lnSpc>
              </a:pPr>
              <a:r>
                <a:rPr lang="zh-CN" altLang="en-US" sz="2000">
                  <a:latin typeface="Times New Roman" panose="02020603050405020304" charset="0"/>
                  <a:cs typeface="Times New Roman" panose="02020603050405020304" charset="0"/>
                </a:rPr>
                <a:t>typedef IMAGE_IMPORT_DESCRIPTOR UNALIGNED *PIMAGE_IMPORT_DESCRIPTOR;</a:t>
              </a:r>
              <a:endParaRPr lang="zh-CN" altLang="en-US" sz="2000">
                <a:latin typeface="Times New Roman" panose="02020603050405020304" charset="0"/>
                <a:cs typeface="Times New Roman" panose="02020603050405020304" charset="0"/>
              </a:endParaRPr>
            </a:p>
          </p:txBody>
        </p:sp>
      </p:grpSp>
      <p:pic>
        <p:nvPicPr>
          <p:cNvPr id="147" name="图片 146" descr="/Users/weiqingqing/Desktop/图片3.png图片3"/>
          <p:cNvPicPr>
            <a:picLocks noChangeAspect="1"/>
          </p:cNvPicPr>
          <p:nvPr>
            <p:custDataLst>
              <p:tags r:id="rId3"/>
            </p:custDataLst>
          </p:nvPr>
        </p:nvPicPr>
        <p:blipFill>
          <a:blip r:embed="rId4"/>
          <a:srcRect/>
          <a:stretch>
            <a:fillRect/>
          </a:stretch>
        </p:blipFill>
        <p:spPr>
          <a:xfrm>
            <a:off x="10148570" y="1672590"/>
            <a:ext cx="1011310" cy="1260000"/>
          </a:xfrm>
          <a:prstGeom prst="rect">
            <a:avLst/>
          </a:prstGeom>
        </p:spPr>
      </p:pic>
    </p:spTree>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内容占位符 9"/>
          <p:cNvSpPr>
            <a:spLocks noGrp="1"/>
          </p:cNvSpPr>
          <p:nvPr>
            <p:custDataLst>
              <p:tags r:id="rId1"/>
            </p:custDataLst>
          </p:nvPr>
        </p:nvSpPr>
        <p:spPr>
          <a:xfrm>
            <a:off x="975360" y="318770"/>
            <a:ext cx="10400030" cy="44196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600" b="1" kern="1200">
                <a:solidFill>
                  <a:srgbClr val="A728BE"/>
                </a:solidFill>
                <a:latin typeface="Arial" panose="020B0604020202020204" pitchFamily="34" charset="0"/>
                <a:ea typeface="Microsoft YaHei" panose="020B0503020204020204" pitchFamily="34" charset="-122"/>
                <a:cs typeface="+mn-ea"/>
              </a:defRPr>
            </a:lvl1pPr>
            <a:lvl2pPr marL="457200" indent="0" algn="l" defTabSz="914400" rtl="0" eaLnBrk="1" latinLnBrk="0" hangingPunct="1">
              <a:lnSpc>
                <a:spcPct val="90000"/>
              </a:lnSpc>
              <a:spcBef>
                <a:spcPts val="500"/>
              </a:spcBef>
              <a:buFont typeface="Arial" panose="020B0604020202020204" pitchFamily="34" charset="0"/>
              <a:buNone/>
              <a:defRPr sz="2400" b="1" kern="1200">
                <a:solidFill>
                  <a:srgbClr val="005CA2"/>
                </a:solidFill>
                <a:latin typeface="Microsoft YaHei" panose="020B0503020204020204" pitchFamily="34" charset="-122"/>
                <a:ea typeface="Microsoft YaHei" panose="020B0503020204020204" pitchFamily="34" charset="-122"/>
                <a:cs typeface="+mn-ea"/>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ysClr val="windowText" lastClr="000000"/>
                </a:solidFill>
                <a:latin typeface="Segoe UI" panose="020B0502040204020203"/>
                <a:ea typeface="微软雅黑 Light" panose="020B0502040204020203" charset="-122"/>
                <a:cs typeface="+mn-ea"/>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3600" b="1" i="0" u="none" strike="noStrike" kern="1200" cap="none" spc="0" normalizeH="0" baseline="0" noProof="0" dirty="0">
                <a:ln>
                  <a:noFill/>
                </a:ln>
                <a:solidFill>
                  <a:srgbClr val="D1202F"/>
                </a:solidFill>
                <a:effectLst/>
                <a:uLnTx/>
                <a:uFillTx/>
                <a:latin typeface="Arial" panose="020B0604020202020204" pitchFamily="34" charset="0"/>
                <a:ea typeface="Microsoft YaHei" panose="020B0503020204020204" pitchFamily="34" charset="-122"/>
              </a:rPr>
              <a:t>DOS Header</a:t>
            </a:r>
            <a:endParaRPr kumimoji="0" lang="en-US" altLang="zh-CN" sz="3600" b="1" i="0" u="none" strike="noStrike" kern="1200" cap="none" spc="0" normalizeH="0" baseline="0" noProof="0" dirty="0">
              <a:ln>
                <a:noFill/>
              </a:ln>
              <a:solidFill>
                <a:srgbClr val="D1202F"/>
              </a:solidFill>
              <a:effectLst/>
              <a:uLnTx/>
              <a:uFillTx/>
              <a:latin typeface="Arial" panose="020B0604020202020204" pitchFamily="34" charset="0"/>
              <a:ea typeface="Microsoft YaHei" panose="020B0503020204020204" pitchFamily="34" charset="-122"/>
            </a:endParaRPr>
          </a:p>
        </p:txBody>
      </p:sp>
      <p:pic>
        <p:nvPicPr>
          <p:cNvPr id="228" name="http://photo-static-api.fotomore.com/creative/vcg/400/new/VCG211384536225.jpg" descr="&amp;pky200_sjzg_VCG211384536225&amp;2&amp;src_rpledit_likech&amp;"/>
          <p:cNvPicPr>
            <a:picLocks noChangeAspect="1"/>
          </p:cNvPicPr>
          <p:nvPr>
            <p:custDataLst>
              <p:tags r:id="rId2"/>
            </p:custDataLst>
          </p:nvPr>
        </p:nvPicPr>
        <p:blipFill>
          <a:blip r:embed="rId3"/>
          <a:srcRect l="28874" r="11087"/>
          <a:stretch>
            <a:fillRect/>
          </a:stretch>
        </p:blipFill>
        <p:spPr>
          <a:xfrm flipH="1">
            <a:off x="1258570" y="4689475"/>
            <a:ext cx="1618076" cy="1800000"/>
          </a:xfrm>
          <a:prstGeom prst="rect">
            <a:avLst/>
          </a:prstGeom>
        </p:spPr>
      </p:pic>
      <p:grpSp>
        <p:nvGrpSpPr>
          <p:cNvPr id="11" name="组合 10"/>
          <p:cNvGrpSpPr/>
          <p:nvPr/>
        </p:nvGrpSpPr>
        <p:grpSpPr>
          <a:xfrm>
            <a:off x="2876233" y="1207135"/>
            <a:ext cx="6439535" cy="5017770"/>
            <a:chOff x="4474" y="2125"/>
            <a:chExt cx="10141" cy="7902"/>
          </a:xfrm>
        </p:grpSpPr>
        <p:sp>
          <p:nvSpPr>
            <p:cNvPr id="8" name="矩形 7"/>
            <p:cNvSpPr/>
            <p:nvPr>
              <p:custDataLst>
                <p:tags r:id="rId4"/>
              </p:custDataLst>
            </p:nvPr>
          </p:nvSpPr>
          <p:spPr>
            <a:xfrm>
              <a:off x="4474" y="2125"/>
              <a:ext cx="10025" cy="7903"/>
            </a:xfrm>
            <a:prstGeom prst="rect">
              <a:avLst/>
            </a:prstGeom>
            <a:solidFill>
              <a:sysClr val="window" lastClr="FFFFFF">
                <a:lumMod val="95000"/>
              </a:sysClr>
            </a:solidFill>
            <a:ln w="12700" cap="flat" cmpd="sng" algn="ctr">
              <a:solidFill>
                <a:srgbClr val="D1202F"/>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Segoe UI" panose="020B0502040204020203"/>
                <a:ea typeface="微软雅黑 Light" panose="020B0502040204020203" charset="-122"/>
                <a:cs typeface="+mn-cs"/>
              </a:endParaRPr>
            </a:p>
          </p:txBody>
        </p:sp>
        <p:sp>
          <p:nvSpPr>
            <p:cNvPr id="3" name="Text Box 7"/>
            <p:cNvSpPr txBox="1"/>
            <p:nvPr>
              <p:custDataLst>
                <p:tags r:id="rId5"/>
              </p:custDataLst>
            </p:nvPr>
          </p:nvSpPr>
          <p:spPr>
            <a:xfrm>
              <a:off x="4585" y="2249"/>
              <a:ext cx="10030" cy="7778"/>
            </a:xfrm>
            <a:prstGeom prst="rect">
              <a:avLst/>
            </a:prstGeom>
            <a:noFill/>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0" algn="l" fontAlgn="auto">
                <a:lnSpc>
                  <a:spcPts val="1800"/>
                </a:lnSpc>
              </a:pPr>
              <a:r>
                <a:rPr lang="en-US" sz="1700" dirty="0">
                  <a:latin typeface="Times New Roman" panose="02020603050405020304" charset="0"/>
                  <a:cs typeface="Times New Roman" panose="02020603050405020304" charset="0"/>
                </a:rPr>
                <a:t>typedef struct _IMAGE_DOS_HEADER {      // DOS .EXE header</a:t>
              </a:r>
              <a:endParaRPr lang="en-US" sz="1700" dirty="0">
                <a:latin typeface="Times New Roman" panose="02020603050405020304" charset="0"/>
                <a:cs typeface="Times New Roman" panose="02020603050405020304" charset="0"/>
              </a:endParaRPr>
            </a:p>
            <a:p>
              <a:pPr indent="0" algn="l" fontAlgn="auto">
                <a:lnSpc>
                  <a:spcPts val="1800"/>
                </a:lnSpc>
              </a:pPr>
              <a:r>
                <a:rPr lang="en-US" sz="1700" dirty="0">
                  <a:latin typeface="Times New Roman" panose="02020603050405020304" charset="0"/>
                  <a:cs typeface="Times New Roman" panose="02020603050405020304" charset="0"/>
                </a:rPr>
                <a:t>    WORD   </a:t>
              </a:r>
              <a:r>
                <a:rPr lang="en-US" sz="1700" dirty="0" err="1">
                  <a:latin typeface="Times New Roman" panose="02020603050405020304" charset="0"/>
                  <a:cs typeface="Times New Roman" panose="02020603050405020304" charset="0"/>
                </a:rPr>
                <a:t>e_magic</a:t>
              </a:r>
              <a:r>
                <a:rPr lang="en-US" sz="1700" dirty="0">
                  <a:latin typeface="Times New Roman" panose="02020603050405020304" charset="0"/>
                  <a:cs typeface="Times New Roman" panose="02020603050405020304" charset="0"/>
                </a:rPr>
                <a:t>;                   </a:t>
              </a:r>
              <a:r>
                <a:rPr lang="en-US" sz="1700" dirty="0">
                  <a:solidFill>
                    <a:srgbClr val="00B050"/>
                  </a:solidFill>
                  <a:latin typeface="Times New Roman" panose="02020603050405020304" charset="0"/>
                  <a:cs typeface="Times New Roman" panose="02020603050405020304" charset="0"/>
                </a:rPr>
                <a:t>// Magic number</a:t>
              </a:r>
              <a:endParaRPr lang="en-US" sz="1700" dirty="0">
                <a:solidFill>
                  <a:srgbClr val="00B050"/>
                </a:solidFill>
                <a:latin typeface="Times New Roman" panose="02020603050405020304" charset="0"/>
                <a:cs typeface="Times New Roman" panose="02020603050405020304" charset="0"/>
              </a:endParaRPr>
            </a:p>
            <a:p>
              <a:pPr indent="0" algn="l" fontAlgn="auto">
                <a:lnSpc>
                  <a:spcPts val="1800"/>
                </a:lnSpc>
              </a:pPr>
              <a:r>
                <a:rPr lang="en-US" sz="1700" dirty="0">
                  <a:latin typeface="Times New Roman" panose="02020603050405020304" charset="0"/>
                  <a:cs typeface="Times New Roman" panose="02020603050405020304" charset="0"/>
                </a:rPr>
                <a:t>    WORD   </a:t>
              </a:r>
              <a:r>
                <a:rPr lang="en-US" sz="1700" dirty="0" err="1">
                  <a:latin typeface="Times New Roman" panose="02020603050405020304" charset="0"/>
                  <a:cs typeface="Times New Roman" panose="02020603050405020304" charset="0"/>
                </a:rPr>
                <a:t>e_cblp</a:t>
              </a:r>
              <a:r>
                <a:rPr lang="en-US" sz="1700" dirty="0">
                  <a:latin typeface="Times New Roman" panose="02020603050405020304" charset="0"/>
                  <a:cs typeface="Times New Roman" panose="02020603050405020304" charset="0"/>
                </a:rPr>
                <a:t>;                      </a:t>
              </a:r>
              <a:r>
                <a:rPr lang="en-US" sz="1700" dirty="0">
                  <a:solidFill>
                    <a:srgbClr val="00B050"/>
                  </a:solidFill>
                  <a:latin typeface="Times New Roman" panose="02020603050405020304" charset="0"/>
                  <a:cs typeface="Times New Roman" panose="02020603050405020304" charset="0"/>
                </a:rPr>
                <a:t>// Bytes on last page of file</a:t>
              </a:r>
              <a:endParaRPr lang="en-US" sz="1700" dirty="0">
                <a:solidFill>
                  <a:srgbClr val="00B050"/>
                </a:solidFill>
                <a:latin typeface="Times New Roman" panose="02020603050405020304" charset="0"/>
                <a:cs typeface="Times New Roman" panose="02020603050405020304" charset="0"/>
              </a:endParaRPr>
            </a:p>
            <a:p>
              <a:pPr indent="0" algn="l" fontAlgn="auto">
                <a:lnSpc>
                  <a:spcPts val="1800"/>
                </a:lnSpc>
              </a:pPr>
              <a:r>
                <a:rPr lang="en-US" sz="1700" dirty="0">
                  <a:latin typeface="Times New Roman" panose="02020603050405020304" charset="0"/>
                  <a:cs typeface="Times New Roman" panose="02020603050405020304" charset="0"/>
                </a:rPr>
                <a:t>    WORD   </a:t>
              </a:r>
              <a:r>
                <a:rPr lang="en-US" sz="1700" dirty="0" err="1">
                  <a:latin typeface="Times New Roman" panose="02020603050405020304" charset="0"/>
                  <a:cs typeface="Times New Roman" panose="02020603050405020304" charset="0"/>
                </a:rPr>
                <a:t>e_cp</a:t>
              </a:r>
              <a:r>
                <a:rPr lang="en-US" sz="1700" dirty="0">
                  <a:latin typeface="Times New Roman" panose="02020603050405020304" charset="0"/>
                  <a:cs typeface="Times New Roman" panose="02020603050405020304" charset="0"/>
                </a:rPr>
                <a:t>;                        </a:t>
              </a:r>
              <a:r>
                <a:rPr lang="en-US" sz="1700" dirty="0">
                  <a:solidFill>
                    <a:srgbClr val="00B050"/>
                  </a:solidFill>
                  <a:latin typeface="Times New Roman" panose="02020603050405020304" charset="0"/>
                  <a:cs typeface="Times New Roman" panose="02020603050405020304" charset="0"/>
                </a:rPr>
                <a:t> // Pages in file</a:t>
              </a:r>
              <a:endParaRPr lang="en-US" sz="1700" dirty="0">
                <a:latin typeface="Times New Roman" panose="02020603050405020304" charset="0"/>
                <a:cs typeface="Times New Roman" panose="02020603050405020304" charset="0"/>
              </a:endParaRPr>
            </a:p>
            <a:p>
              <a:pPr indent="0" algn="l" fontAlgn="auto">
                <a:lnSpc>
                  <a:spcPts val="1800"/>
                </a:lnSpc>
              </a:pPr>
              <a:r>
                <a:rPr lang="en-US" sz="1700" dirty="0">
                  <a:latin typeface="Times New Roman" panose="02020603050405020304" charset="0"/>
                  <a:cs typeface="Times New Roman" panose="02020603050405020304" charset="0"/>
                </a:rPr>
                <a:t>    WORD   </a:t>
              </a:r>
              <a:r>
                <a:rPr lang="en-US" sz="1700" dirty="0" err="1">
                  <a:latin typeface="Times New Roman" panose="02020603050405020304" charset="0"/>
                  <a:cs typeface="Times New Roman" panose="02020603050405020304" charset="0"/>
                </a:rPr>
                <a:t>e_crlc</a:t>
              </a:r>
              <a:r>
                <a:rPr lang="en-US" sz="1700" dirty="0">
                  <a:latin typeface="Times New Roman" panose="02020603050405020304" charset="0"/>
                  <a:cs typeface="Times New Roman" panose="02020603050405020304" charset="0"/>
                </a:rPr>
                <a:t>;                     </a:t>
              </a:r>
              <a:r>
                <a:rPr lang="en-US" sz="1700" dirty="0">
                  <a:solidFill>
                    <a:srgbClr val="00B050"/>
                  </a:solidFill>
                  <a:latin typeface="Times New Roman" panose="02020603050405020304" charset="0"/>
                  <a:cs typeface="Times New Roman" panose="02020603050405020304" charset="0"/>
                </a:rPr>
                <a:t>  // Relocations</a:t>
              </a:r>
              <a:endParaRPr lang="en-US" sz="1700" dirty="0">
                <a:latin typeface="Times New Roman" panose="02020603050405020304" charset="0"/>
                <a:cs typeface="Times New Roman" panose="02020603050405020304" charset="0"/>
              </a:endParaRPr>
            </a:p>
            <a:p>
              <a:pPr indent="0" algn="l" fontAlgn="auto">
                <a:lnSpc>
                  <a:spcPts val="1800"/>
                </a:lnSpc>
              </a:pPr>
              <a:r>
                <a:rPr lang="en-US" sz="1700" dirty="0">
                  <a:latin typeface="Times New Roman" panose="02020603050405020304" charset="0"/>
                  <a:cs typeface="Times New Roman" panose="02020603050405020304" charset="0"/>
                </a:rPr>
                <a:t>    WORD   </a:t>
              </a:r>
              <a:r>
                <a:rPr lang="en-US" sz="1700" dirty="0" err="1">
                  <a:latin typeface="Times New Roman" panose="02020603050405020304" charset="0"/>
                  <a:cs typeface="Times New Roman" panose="02020603050405020304" charset="0"/>
                </a:rPr>
                <a:t>e_cparhdr</a:t>
              </a:r>
              <a:r>
                <a:rPr lang="en-US" sz="1700" dirty="0">
                  <a:latin typeface="Times New Roman" panose="02020603050405020304" charset="0"/>
                  <a:cs typeface="Times New Roman" panose="02020603050405020304" charset="0"/>
                </a:rPr>
                <a:t>;                 </a:t>
              </a:r>
              <a:r>
                <a:rPr lang="en-US" sz="1700" dirty="0">
                  <a:solidFill>
                    <a:srgbClr val="00B050"/>
                  </a:solidFill>
                  <a:latin typeface="Times New Roman" panose="02020603050405020304" charset="0"/>
                  <a:cs typeface="Times New Roman" panose="02020603050405020304" charset="0"/>
                </a:rPr>
                <a:t>// Size of header in paragraphs</a:t>
              </a:r>
              <a:endParaRPr lang="en-US" sz="1700" dirty="0">
                <a:solidFill>
                  <a:srgbClr val="00B050"/>
                </a:solidFill>
                <a:latin typeface="Times New Roman" panose="02020603050405020304" charset="0"/>
                <a:cs typeface="Times New Roman" panose="02020603050405020304" charset="0"/>
              </a:endParaRPr>
            </a:p>
            <a:p>
              <a:pPr indent="0" algn="l" fontAlgn="auto">
                <a:lnSpc>
                  <a:spcPts val="1800"/>
                </a:lnSpc>
              </a:pPr>
              <a:r>
                <a:rPr lang="en-US" sz="1700" dirty="0">
                  <a:latin typeface="Times New Roman" panose="02020603050405020304" charset="0"/>
                  <a:cs typeface="Times New Roman" panose="02020603050405020304" charset="0"/>
                </a:rPr>
                <a:t>    WORD   </a:t>
              </a:r>
              <a:r>
                <a:rPr lang="en-US" sz="1700" dirty="0" err="1">
                  <a:latin typeface="Times New Roman" panose="02020603050405020304" charset="0"/>
                  <a:cs typeface="Times New Roman" panose="02020603050405020304" charset="0"/>
                </a:rPr>
                <a:t>e_minalloc</a:t>
              </a:r>
              <a:r>
                <a:rPr lang="en-US" sz="1700" dirty="0">
                  <a:latin typeface="Times New Roman" panose="02020603050405020304" charset="0"/>
                  <a:cs typeface="Times New Roman" panose="02020603050405020304" charset="0"/>
                </a:rPr>
                <a:t>;               </a:t>
              </a:r>
              <a:r>
                <a:rPr lang="en-US" sz="1700" dirty="0">
                  <a:solidFill>
                    <a:srgbClr val="00B050"/>
                  </a:solidFill>
                  <a:latin typeface="Times New Roman" panose="02020603050405020304" charset="0"/>
                  <a:cs typeface="Times New Roman" panose="02020603050405020304" charset="0"/>
                </a:rPr>
                <a:t>// Minimum extra paragraphs needed</a:t>
              </a:r>
              <a:endParaRPr lang="en-US" sz="1700" dirty="0">
                <a:latin typeface="Times New Roman" panose="02020603050405020304" charset="0"/>
                <a:cs typeface="Times New Roman" panose="02020603050405020304" charset="0"/>
              </a:endParaRPr>
            </a:p>
            <a:p>
              <a:pPr indent="0" algn="l" fontAlgn="auto">
                <a:lnSpc>
                  <a:spcPts val="1800"/>
                </a:lnSpc>
              </a:pPr>
              <a:r>
                <a:rPr lang="en-US" sz="1700" dirty="0">
                  <a:latin typeface="Times New Roman" panose="02020603050405020304" charset="0"/>
                  <a:cs typeface="Times New Roman" panose="02020603050405020304" charset="0"/>
                </a:rPr>
                <a:t>    WORD   </a:t>
              </a:r>
              <a:r>
                <a:rPr lang="en-US" sz="1700" dirty="0" err="1">
                  <a:latin typeface="Times New Roman" panose="02020603050405020304" charset="0"/>
                  <a:cs typeface="Times New Roman" panose="02020603050405020304" charset="0"/>
                </a:rPr>
                <a:t>e_maxalloc</a:t>
              </a:r>
              <a:r>
                <a:rPr lang="en-US" sz="1700" dirty="0">
                  <a:latin typeface="Times New Roman" panose="02020603050405020304" charset="0"/>
                  <a:cs typeface="Times New Roman" panose="02020603050405020304" charset="0"/>
                </a:rPr>
                <a:t>;              </a:t>
              </a:r>
              <a:r>
                <a:rPr lang="en-US" sz="1700" dirty="0">
                  <a:solidFill>
                    <a:srgbClr val="00B050"/>
                  </a:solidFill>
                  <a:latin typeface="Times New Roman" panose="02020603050405020304" charset="0"/>
                  <a:cs typeface="Times New Roman" panose="02020603050405020304" charset="0"/>
                </a:rPr>
                <a:t>// Maximum extra paragraphs needed</a:t>
              </a:r>
              <a:endParaRPr lang="en-US" sz="1700" dirty="0">
                <a:latin typeface="Times New Roman" panose="02020603050405020304" charset="0"/>
                <a:cs typeface="Times New Roman" panose="02020603050405020304" charset="0"/>
              </a:endParaRPr>
            </a:p>
            <a:p>
              <a:pPr indent="0" algn="l" fontAlgn="auto">
                <a:lnSpc>
                  <a:spcPts val="1800"/>
                </a:lnSpc>
              </a:pPr>
              <a:r>
                <a:rPr lang="en-US" sz="1700" dirty="0">
                  <a:latin typeface="Times New Roman" panose="02020603050405020304" charset="0"/>
                  <a:cs typeface="Times New Roman" panose="02020603050405020304" charset="0"/>
                </a:rPr>
                <a:t>    WORD   </a:t>
              </a:r>
              <a:r>
                <a:rPr lang="en-US" sz="1700" dirty="0" err="1">
                  <a:latin typeface="Times New Roman" panose="02020603050405020304" charset="0"/>
                  <a:cs typeface="Times New Roman" panose="02020603050405020304" charset="0"/>
                </a:rPr>
                <a:t>e_ss</a:t>
              </a:r>
              <a:r>
                <a:rPr lang="en-US" sz="1700" dirty="0">
                  <a:latin typeface="Times New Roman" panose="02020603050405020304" charset="0"/>
                  <a:cs typeface="Times New Roman" panose="02020603050405020304" charset="0"/>
                </a:rPr>
                <a:t>;                         </a:t>
              </a:r>
              <a:r>
                <a:rPr lang="en-US" sz="1700" dirty="0">
                  <a:solidFill>
                    <a:srgbClr val="00B050"/>
                  </a:solidFill>
                  <a:latin typeface="Times New Roman" panose="02020603050405020304" charset="0"/>
                  <a:cs typeface="Times New Roman" panose="02020603050405020304" charset="0"/>
                </a:rPr>
                <a:t> // Initial (relative) SS value</a:t>
              </a:r>
              <a:endParaRPr lang="en-US" sz="1700" dirty="0">
                <a:latin typeface="Times New Roman" panose="02020603050405020304" charset="0"/>
                <a:cs typeface="Times New Roman" panose="02020603050405020304" charset="0"/>
              </a:endParaRPr>
            </a:p>
            <a:p>
              <a:pPr indent="0" algn="l" fontAlgn="auto">
                <a:lnSpc>
                  <a:spcPts val="1800"/>
                </a:lnSpc>
              </a:pPr>
              <a:r>
                <a:rPr lang="en-US" sz="1700" dirty="0">
                  <a:latin typeface="Times New Roman" panose="02020603050405020304" charset="0"/>
                  <a:cs typeface="Times New Roman" panose="02020603050405020304" charset="0"/>
                </a:rPr>
                <a:t>    WORD   </a:t>
              </a:r>
              <a:r>
                <a:rPr lang="en-US" sz="1700" dirty="0" err="1">
                  <a:latin typeface="Times New Roman" panose="02020603050405020304" charset="0"/>
                  <a:cs typeface="Times New Roman" panose="02020603050405020304" charset="0"/>
                </a:rPr>
                <a:t>e_sp</a:t>
              </a:r>
              <a:r>
                <a:rPr lang="en-US" sz="1700" dirty="0">
                  <a:latin typeface="Times New Roman" panose="02020603050405020304" charset="0"/>
                  <a:cs typeface="Times New Roman" panose="02020603050405020304" charset="0"/>
                </a:rPr>
                <a:t>;                          </a:t>
              </a:r>
              <a:r>
                <a:rPr lang="en-US" sz="1700" dirty="0">
                  <a:solidFill>
                    <a:srgbClr val="00B050"/>
                  </a:solidFill>
                  <a:latin typeface="Times New Roman" panose="02020603050405020304" charset="0"/>
                  <a:cs typeface="Times New Roman" panose="02020603050405020304" charset="0"/>
                </a:rPr>
                <a:t>// Initial SP value</a:t>
              </a:r>
              <a:endParaRPr lang="en-US" sz="1700" dirty="0">
                <a:latin typeface="Times New Roman" panose="02020603050405020304" charset="0"/>
                <a:cs typeface="Times New Roman" panose="02020603050405020304" charset="0"/>
              </a:endParaRPr>
            </a:p>
            <a:p>
              <a:pPr indent="0" algn="l" fontAlgn="auto">
                <a:lnSpc>
                  <a:spcPts val="1800"/>
                </a:lnSpc>
              </a:pPr>
              <a:r>
                <a:rPr lang="en-US" sz="1700" dirty="0">
                  <a:latin typeface="Times New Roman" panose="02020603050405020304" charset="0"/>
                  <a:cs typeface="Times New Roman" panose="02020603050405020304" charset="0"/>
                </a:rPr>
                <a:t>    WORD   </a:t>
              </a:r>
              <a:r>
                <a:rPr lang="en-US" sz="1700" dirty="0" err="1">
                  <a:latin typeface="Times New Roman" panose="02020603050405020304" charset="0"/>
                  <a:cs typeface="Times New Roman" panose="02020603050405020304" charset="0"/>
                </a:rPr>
                <a:t>e_csum</a:t>
              </a:r>
              <a:r>
                <a:rPr lang="en-US" sz="1700" dirty="0">
                  <a:latin typeface="Times New Roman" panose="02020603050405020304" charset="0"/>
                  <a:cs typeface="Times New Roman" panose="02020603050405020304" charset="0"/>
                </a:rPr>
                <a:t>;                    </a:t>
              </a:r>
              <a:r>
                <a:rPr lang="en-US" sz="1700" dirty="0">
                  <a:solidFill>
                    <a:srgbClr val="00B050"/>
                  </a:solidFill>
                  <a:latin typeface="Times New Roman" panose="02020603050405020304" charset="0"/>
                  <a:cs typeface="Times New Roman" panose="02020603050405020304" charset="0"/>
                </a:rPr>
                <a:t> // Checksum</a:t>
              </a:r>
              <a:endParaRPr lang="en-US" sz="1700" dirty="0">
                <a:latin typeface="Times New Roman" panose="02020603050405020304" charset="0"/>
                <a:cs typeface="Times New Roman" panose="02020603050405020304" charset="0"/>
              </a:endParaRPr>
            </a:p>
            <a:p>
              <a:pPr indent="0" algn="l" fontAlgn="auto">
                <a:lnSpc>
                  <a:spcPts val="1800"/>
                </a:lnSpc>
              </a:pPr>
              <a:r>
                <a:rPr lang="en-US" sz="1700" dirty="0">
                  <a:latin typeface="Times New Roman" panose="02020603050405020304" charset="0"/>
                  <a:cs typeface="Times New Roman" panose="02020603050405020304" charset="0"/>
                </a:rPr>
                <a:t>    WORD   </a:t>
              </a:r>
              <a:r>
                <a:rPr lang="en-US" sz="1700" dirty="0" err="1">
                  <a:latin typeface="Times New Roman" panose="02020603050405020304" charset="0"/>
                  <a:cs typeface="Times New Roman" panose="02020603050405020304" charset="0"/>
                </a:rPr>
                <a:t>e_ip</a:t>
              </a:r>
              <a:r>
                <a:rPr lang="en-US" sz="1700" dirty="0">
                  <a:latin typeface="Times New Roman" panose="02020603050405020304" charset="0"/>
                  <a:cs typeface="Times New Roman" panose="02020603050405020304" charset="0"/>
                </a:rPr>
                <a:t>;                          </a:t>
              </a:r>
              <a:r>
                <a:rPr lang="en-US" sz="1700" dirty="0">
                  <a:solidFill>
                    <a:srgbClr val="00B050"/>
                  </a:solidFill>
                  <a:latin typeface="Times New Roman" panose="02020603050405020304" charset="0"/>
                  <a:cs typeface="Times New Roman" panose="02020603050405020304" charset="0"/>
                </a:rPr>
                <a:t>// Initial IP value</a:t>
              </a:r>
              <a:endParaRPr lang="en-US" sz="1700" dirty="0">
                <a:latin typeface="Times New Roman" panose="02020603050405020304" charset="0"/>
                <a:cs typeface="Times New Roman" panose="02020603050405020304" charset="0"/>
              </a:endParaRPr>
            </a:p>
            <a:p>
              <a:pPr indent="0" algn="l" fontAlgn="auto">
                <a:lnSpc>
                  <a:spcPts val="1800"/>
                </a:lnSpc>
              </a:pPr>
              <a:r>
                <a:rPr lang="en-US" sz="1700" dirty="0">
                  <a:latin typeface="Times New Roman" panose="02020603050405020304" charset="0"/>
                  <a:cs typeface="Times New Roman" panose="02020603050405020304" charset="0"/>
                </a:rPr>
                <a:t>    WORD   </a:t>
              </a:r>
              <a:r>
                <a:rPr lang="en-US" sz="1700" dirty="0" err="1">
                  <a:latin typeface="Times New Roman" panose="02020603050405020304" charset="0"/>
                  <a:cs typeface="Times New Roman" panose="02020603050405020304" charset="0"/>
                </a:rPr>
                <a:t>e_cs</a:t>
              </a:r>
              <a:r>
                <a:rPr lang="en-US" sz="1700" dirty="0">
                  <a:latin typeface="Times New Roman" panose="02020603050405020304" charset="0"/>
                  <a:cs typeface="Times New Roman" panose="02020603050405020304" charset="0"/>
                </a:rPr>
                <a:t>;                          </a:t>
              </a:r>
              <a:r>
                <a:rPr lang="en-US" sz="1700" dirty="0">
                  <a:solidFill>
                    <a:srgbClr val="00B050"/>
                  </a:solidFill>
                  <a:latin typeface="Times New Roman" panose="02020603050405020304" charset="0"/>
                  <a:cs typeface="Times New Roman" panose="02020603050405020304" charset="0"/>
                </a:rPr>
                <a:t>// Initial (relative) CS value</a:t>
              </a:r>
              <a:endParaRPr lang="en-US" sz="1700" dirty="0">
                <a:latin typeface="Times New Roman" panose="02020603050405020304" charset="0"/>
                <a:cs typeface="Times New Roman" panose="02020603050405020304" charset="0"/>
              </a:endParaRPr>
            </a:p>
            <a:p>
              <a:pPr indent="0" algn="l" fontAlgn="auto">
                <a:lnSpc>
                  <a:spcPts val="1800"/>
                </a:lnSpc>
              </a:pPr>
              <a:r>
                <a:rPr lang="en-US" sz="1700" dirty="0">
                  <a:latin typeface="Times New Roman" panose="02020603050405020304" charset="0"/>
                  <a:cs typeface="Times New Roman" panose="02020603050405020304" charset="0"/>
                </a:rPr>
                <a:t>    WORD   </a:t>
              </a:r>
              <a:r>
                <a:rPr lang="en-US" sz="1700" dirty="0" err="1">
                  <a:latin typeface="Times New Roman" panose="02020603050405020304" charset="0"/>
                  <a:cs typeface="Times New Roman" panose="02020603050405020304" charset="0"/>
                </a:rPr>
                <a:t>e_lfarlc</a:t>
              </a:r>
              <a:r>
                <a:rPr lang="en-US" sz="1700" dirty="0">
                  <a:latin typeface="Times New Roman" panose="02020603050405020304" charset="0"/>
                  <a:cs typeface="Times New Roman" panose="02020603050405020304" charset="0"/>
                </a:rPr>
                <a:t>;                     </a:t>
              </a:r>
              <a:r>
                <a:rPr lang="en-US" sz="1700" dirty="0">
                  <a:solidFill>
                    <a:srgbClr val="00B050"/>
                  </a:solidFill>
                  <a:latin typeface="Times New Roman" panose="02020603050405020304" charset="0"/>
                  <a:cs typeface="Times New Roman" panose="02020603050405020304" charset="0"/>
                </a:rPr>
                <a:t>// File address of relocation table</a:t>
              </a:r>
              <a:endParaRPr lang="en-US" sz="1700" dirty="0">
                <a:latin typeface="Times New Roman" panose="02020603050405020304" charset="0"/>
                <a:cs typeface="Times New Roman" panose="02020603050405020304" charset="0"/>
              </a:endParaRPr>
            </a:p>
            <a:p>
              <a:pPr indent="0" algn="l" fontAlgn="auto">
                <a:lnSpc>
                  <a:spcPts val="1800"/>
                </a:lnSpc>
              </a:pPr>
              <a:r>
                <a:rPr lang="en-US" sz="1700" dirty="0">
                  <a:latin typeface="Times New Roman" panose="02020603050405020304" charset="0"/>
                  <a:cs typeface="Times New Roman" panose="02020603050405020304" charset="0"/>
                </a:rPr>
                <a:t>    WORD   </a:t>
              </a:r>
              <a:r>
                <a:rPr lang="en-US" sz="1700" dirty="0" err="1">
                  <a:latin typeface="Times New Roman" panose="02020603050405020304" charset="0"/>
                  <a:cs typeface="Times New Roman" panose="02020603050405020304" charset="0"/>
                </a:rPr>
                <a:t>e_ovno</a:t>
              </a:r>
              <a:r>
                <a:rPr lang="en-US" sz="1700" dirty="0">
                  <a:latin typeface="Times New Roman" panose="02020603050405020304" charset="0"/>
                  <a:cs typeface="Times New Roman" panose="02020603050405020304" charset="0"/>
                </a:rPr>
                <a:t>;                    </a:t>
              </a:r>
              <a:r>
                <a:rPr lang="en-US" sz="1700" dirty="0">
                  <a:solidFill>
                    <a:srgbClr val="00B050"/>
                  </a:solidFill>
                  <a:latin typeface="Times New Roman" panose="02020603050405020304" charset="0"/>
                  <a:cs typeface="Times New Roman" panose="02020603050405020304" charset="0"/>
                </a:rPr>
                <a:t> // Overlay number</a:t>
              </a:r>
              <a:endParaRPr lang="en-US" sz="1700" dirty="0">
                <a:solidFill>
                  <a:srgbClr val="00B050"/>
                </a:solidFill>
                <a:latin typeface="Times New Roman" panose="02020603050405020304" charset="0"/>
                <a:cs typeface="Times New Roman" panose="02020603050405020304" charset="0"/>
              </a:endParaRPr>
            </a:p>
            <a:p>
              <a:pPr indent="0" algn="l" fontAlgn="auto">
                <a:lnSpc>
                  <a:spcPts val="1800"/>
                </a:lnSpc>
              </a:pPr>
              <a:r>
                <a:rPr lang="en-US" sz="1700" dirty="0">
                  <a:latin typeface="Times New Roman" panose="02020603050405020304" charset="0"/>
                  <a:cs typeface="Times New Roman" panose="02020603050405020304" charset="0"/>
                </a:rPr>
                <a:t>    WORD   </a:t>
              </a:r>
              <a:r>
                <a:rPr lang="en-US" sz="1700" dirty="0" err="1">
                  <a:latin typeface="Times New Roman" panose="02020603050405020304" charset="0"/>
                  <a:cs typeface="Times New Roman" panose="02020603050405020304" charset="0"/>
                </a:rPr>
                <a:t>e_res</a:t>
              </a:r>
              <a:r>
                <a:rPr lang="en-US" sz="1700" dirty="0">
                  <a:latin typeface="Times New Roman" panose="02020603050405020304" charset="0"/>
                  <a:cs typeface="Times New Roman" panose="02020603050405020304" charset="0"/>
                </a:rPr>
                <a:t>[4];                    </a:t>
              </a:r>
              <a:r>
                <a:rPr lang="en-US" sz="1700" dirty="0">
                  <a:solidFill>
                    <a:srgbClr val="00B050"/>
                  </a:solidFill>
                  <a:latin typeface="Times New Roman" panose="02020603050405020304" charset="0"/>
                  <a:cs typeface="Times New Roman" panose="02020603050405020304" charset="0"/>
                </a:rPr>
                <a:t>// Reserved words</a:t>
              </a:r>
              <a:endParaRPr lang="en-US" sz="1700" dirty="0">
                <a:latin typeface="Times New Roman" panose="02020603050405020304" charset="0"/>
                <a:cs typeface="Times New Roman" panose="02020603050405020304" charset="0"/>
              </a:endParaRPr>
            </a:p>
            <a:p>
              <a:pPr indent="0" algn="l" fontAlgn="auto">
                <a:lnSpc>
                  <a:spcPts val="1800"/>
                </a:lnSpc>
              </a:pPr>
              <a:r>
                <a:rPr lang="en-US" sz="1700" dirty="0">
                  <a:latin typeface="Times New Roman" panose="02020603050405020304" charset="0"/>
                  <a:cs typeface="Times New Roman" panose="02020603050405020304" charset="0"/>
                </a:rPr>
                <a:t>    WORD   </a:t>
              </a:r>
              <a:r>
                <a:rPr lang="en-US" sz="1700" dirty="0" err="1">
                  <a:latin typeface="Times New Roman" panose="02020603050405020304" charset="0"/>
                  <a:cs typeface="Times New Roman" panose="02020603050405020304" charset="0"/>
                </a:rPr>
                <a:t>e_oemid</a:t>
              </a:r>
              <a:r>
                <a:rPr lang="en-US" sz="1700" dirty="0">
                  <a:latin typeface="Times New Roman" panose="02020603050405020304" charset="0"/>
                  <a:cs typeface="Times New Roman" panose="02020603050405020304" charset="0"/>
                </a:rPr>
                <a:t>;                  </a:t>
              </a:r>
              <a:r>
                <a:rPr lang="en-US" sz="1700" dirty="0">
                  <a:solidFill>
                    <a:srgbClr val="00B050"/>
                  </a:solidFill>
                  <a:latin typeface="Times New Roman" panose="02020603050405020304" charset="0"/>
                  <a:cs typeface="Times New Roman" panose="02020603050405020304" charset="0"/>
                </a:rPr>
                <a:t> // OEM identifier (for </a:t>
              </a:r>
              <a:r>
                <a:rPr lang="en-US" sz="1700" dirty="0" err="1">
                  <a:solidFill>
                    <a:srgbClr val="00B050"/>
                  </a:solidFill>
                  <a:latin typeface="Times New Roman" panose="02020603050405020304" charset="0"/>
                  <a:cs typeface="Times New Roman" panose="02020603050405020304" charset="0"/>
                </a:rPr>
                <a:t>e_oeminfo</a:t>
              </a:r>
              <a:r>
                <a:rPr lang="en-US" sz="1700" dirty="0">
                  <a:solidFill>
                    <a:srgbClr val="00B050"/>
                  </a:solidFill>
                  <a:latin typeface="Times New Roman" panose="02020603050405020304" charset="0"/>
                  <a:cs typeface="Times New Roman" panose="02020603050405020304" charset="0"/>
                </a:rPr>
                <a:t>)</a:t>
              </a:r>
              <a:endParaRPr lang="en-US" sz="1700" dirty="0">
                <a:latin typeface="Times New Roman" panose="02020603050405020304" charset="0"/>
                <a:cs typeface="Times New Roman" panose="02020603050405020304" charset="0"/>
              </a:endParaRPr>
            </a:p>
            <a:p>
              <a:pPr indent="0" algn="l" fontAlgn="auto">
                <a:lnSpc>
                  <a:spcPts val="1800"/>
                </a:lnSpc>
              </a:pPr>
              <a:r>
                <a:rPr lang="en-US" sz="1700" dirty="0">
                  <a:latin typeface="Times New Roman" panose="02020603050405020304" charset="0"/>
                  <a:cs typeface="Times New Roman" panose="02020603050405020304" charset="0"/>
                </a:rPr>
                <a:t>    WORD   </a:t>
              </a:r>
              <a:r>
                <a:rPr lang="en-US" sz="1700" dirty="0" err="1">
                  <a:latin typeface="Times New Roman" panose="02020603050405020304" charset="0"/>
                  <a:cs typeface="Times New Roman" panose="02020603050405020304" charset="0"/>
                </a:rPr>
                <a:t>e_oeminfo</a:t>
              </a:r>
              <a:r>
                <a:rPr lang="en-US" sz="1700" dirty="0">
                  <a:latin typeface="Times New Roman" panose="02020603050405020304" charset="0"/>
                  <a:cs typeface="Times New Roman" panose="02020603050405020304" charset="0"/>
                </a:rPr>
                <a:t>;                </a:t>
              </a:r>
              <a:r>
                <a:rPr lang="en-US" sz="1700" dirty="0">
                  <a:solidFill>
                    <a:srgbClr val="00B050"/>
                  </a:solidFill>
                  <a:latin typeface="Times New Roman" panose="02020603050405020304" charset="0"/>
                  <a:cs typeface="Times New Roman" panose="02020603050405020304" charset="0"/>
                </a:rPr>
                <a:t>// OEM information; </a:t>
              </a:r>
              <a:r>
                <a:rPr lang="en-US" sz="1700" dirty="0" err="1">
                  <a:solidFill>
                    <a:srgbClr val="00B050"/>
                  </a:solidFill>
                  <a:latin typeface="Times New Roman" panose="02020603050405020304" charset="0"/>
                  <a:cs typeface="Times New Roman" panose="02020603050405020304" charset="0"/>
                </a:rPr>
                <a:t>e_oemid</a:t>
              </a:r>
              <a:r>
                <a:rPr lang="en-US" sz="1700" dirty="0">
                  <a:solidFill>
                    <a:srgbClr val="00B050"/>
                  </a:solidFill>
                  <a:latin typeface="Times New Roman" panose="02020603050405020304" charset="0"/>
                  <a:cs typeface="Times New Roman" panose="02020603050405020304" charset="0"/>
                </a:rPr>
                <a:t> specific</a:t>
              </a:r>
              <a:endParaRPr lang="en-US" sz="1700" dirty="0">
                <a:solidFill>
                  <a:srgbClr val="00B050"/>
                </a:solidFill>
                <a:latin typeface="Times New Roman" panose="02020603050405020304" charset="0"/>
                <a:cs typeface="Times New Roman" panose="02020603050405020304" charset="0"/>
              </a:endParaRPr>
            </a:p>
            <a:p>
              <a:pPr indent="0" algn="l" fontAlgn="auto">
                <a:lnSpc>
                  <a:spcPts val="1800"/>
                </a:lnSpc>
              </a:pPr>
              <a:r>
                <a:rPr lang="en-US" sz="1700" dirty="0">
                  <a:latin typeface="Times New Roman" panose="02020603050405020304" charset="0"/>
                  <a:cs typeface="Times New Roman" panose="02020603050405020304" charset="0"/>
                </a:rPr>
                <a:t>    WORD   e_res2[10];                </a:t>
              </a:r>
              <a:r>
                <a:rPr lang="en-US" sz="1700" dirty="0">
                  <a:solidFill>
                    <a:srgbClr val="00B050"/>
                  </a:solidFill>
                  <a:latin typeface="Times New Roman" panose="02020603050405020304" charset="0"/>
                  <a:cs typeface="Times New Roman" panose="02020603050405020304" charset="0"/>
                </a:rPr>
                <a:t>// Reserved words</a:t>
              </a:r>
              <a:endParaRPr lang="en-US" sz="1700" dirty="0">
                <a:latin typeface="Times New Roman" panose="02020603050405020304" charset="0"/>
                <a:cs typeface="Times New Roman" panose="02020603050405020304" charset="0"/>
              </a:endParaRPr>
            </a:p>
            <a:p>
              <a:pPr indent="0" algn="l" fontAlgn="auto">
                <a:lnSpc>
                  <a:spcPts val="1800"/>
                </a:lnSpc>
              </a:pPr>
              <a:r>
                <a:rPr lang="en-US" sz="1700" dirty="0">
                  <a:latin typeface="Times New Roman" panose="02020603050405020304" charset="0"/>
                  <a:cs typeface="Times New Roman" panose="02020603050405020304" charset="0"/>
                </a:rPr>
                <a:t>    LONG   </a:t>
              </a:r>
              <a:r>
                <a:rPr lang="en-US" sz="1700" dirty="0" err="1">
                  <a:latin typeface="Times New Roman" panose="02020603050405020304" charset="0"/>
                  <a:cs typeface="Times New Roman" panose="02020603050405020304" charset="0"/>
                </a:rPr>
                <a:t>e_lfanew</a:t>
              </a:r>
              <a:r>
                <a:rPr lang="en-US" sz="1700" dirty="0">
                  <a:latin typeface="Times New Roman" panose="02020603050405020304" charset="0"/>
                  <a:cs typeface="Times New Roman" panose="02020603050405020304" charset="0"/>
                </a:rPr>
                <a:t>;                    </a:t>
              </a:r>
              <a:r>
                <a:rPr lang="en-US" sz="1700" dirty="0">
                  <a:solidFill>
                    <a:srgbClr val="00B050"/>
                  </a:solidFill>
                  <a:latin typeface="Times New Roman" panose="02020603050405020304" charset="0"/>
                  <a:cs typeface="Times New Roman" panose="02020603050405020304" charset="0"/>
                </a:rPr>
                <a:t>// File address of new exe header</a:t>
              </a:r>
              <a:endParaRPr lang="en-US" sz="1700" dirty="0">
                <a:solidFill>
                  <a:srgbClr val="00B050"/>
                </a:solidFill>
                <a:latin typeface="Times New Roman" panose="02020603050405020304" charset="0"/>
                <a:cs typeface="Times New Roman" panose="02020603050405020304" charset="0"/>
              </a:endParaRPr>
            </a:p>
            <a:p>
              <a:pPr indent="0" algn="l" fontAlgn="auto">
                <a:lnSpc>
                  <a:spcPts val="1800"/>
                </a:lnSpc>
              </a:pPr>
              <a:r>
                <a:rPr lang="en-US" sz="1700" dirty="0">
                  <a:latin typeface="Times New Roman" panose="02020603050405020304" charset="0"/>
                  <a:cs typeface="Times New Roman" panose="02020603050405020304" charset="0"/>
                </a:rPr>
                <a:t>  } IMAGE_DOS_HEADER, *PIMAGE_DOS_HEADER;</a:t>
              </a:r>
              <a:endParaRPr lang="en-US" sz="1700" dirty="0">
                <a:latin typeface="Times New Roman" panose="02020603050405020304" charset="0"/>
                <a:cs typeface="Times New Roman" panose="02020603050405020304" charset="0"/>
              </a:endParaRPr>
            </a:p>
          </p:txBody>
        </p:sp>
      </p:gr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9"/>
          <p:cNvSpPr txBox="1"/>
          <p:nvPr/>
        </p:nvSpPr>
        <p:spPr>
          <a:xfrm>
            <a:off x="975360" y="318770"/>
            <a:ext cx="11206480" cy="44196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600" b="1" kern="1200">
                <a:solidFill>
                  <a:schemeClr val="accent2">
                    <a:lumMod val="75000"/>
                  </a:schemeClr>
                </a:solidFill>
                <a:latin typeface="Arial" panose="020B0604020202020204" pitchFamily="34" charset="0"/>
                <a:ea typeface="Microsoft YaHei" panose="020B0503020204020204" pitchFamily="34" charset="-122"/>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b="1" kern="1200">
                <a:solidFill>
                  <a:schemeClr val="accent1"/>
                </a:solidFill>
                <a:latin typeface="+mj-ea"/>
                <a:ea typeface="+mj-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3200" b="1" i="0" u="none" strike="noStrike" kern="1200" cap="none" spc="0" normalizeH="0" baseline="0" noProof="0">
                <a:ln>
                  <a:noFill/>
                </a:ln>
                <a:solidFill>
                  <a:srgbClr val="07A7AF"/>
                </a:solidFill>
                <a:effectLst/>
                <a:uLnTx/>
                <a:uFillTx/>
                <a:latin typeface="Arial" panose="020B0604020202020204" pitchFamily="34" charset="0"/>
                <a:ea typeface="Microsoft YaHei" panose="020B0503020204020204" pitchFamily="34" charset="-122"/>
                <a:cs typeface="+mn-cs"/>
              </a:rPr>
              <a:t>PE</a:t>
            </a:r>
            <a:endParaRPr kumimoji="0" lang="en-US" altLang="zh-CN" sz="3200" b="1" i="0" u="none" strike="noStrike" kern="1200" cap="none" spc="0" normalizeH="0" baseline="0" noProof="0">
              <a:ln>
                <a:noFill/>
              </a:ln>
              <a:solidFill>
                <a:srgbClr val="07A7AF"/>
              </a:solidFill>
              <a:effectLst/>
              <a:uLnTx/>
              <a:uFillTx/>
              <a:latin typeface="Arial" panose="020B0604020202020204" pitchFamily="34" charset="0"/>
              <a:ea typeface="Microsoft YaHei" panose="020B0503020204020204" pitchFamily="34" charset="-122"/>
              <a:cs typeface="+mn-cs"/>
            </a:endParaRPr>
          </a:p>
        </p:txBody>
      </p:sp>
      <p:pic>
        <p:nvPicPr>
          <p:cNvPr id="9" name="Picture 3"/>
          <p:cNvPicPr>
            <a:picLocks noChangeAspect="1"/>
          </p:cNvPicPr>
          <p:nvPr>
            <p:custDataLst>
              <p:tags r:id="rId1"/>
            </p:custDataLst>
          </p:nvPr>
        </p:nvPicPr>
        <p:blipFill>
          <a:blip r:embed="rId2"/>
          <a:srcRect/>
          <a:stretch>
            <a:fillRect/>
          </a:stretch>
        </p:blipFill>
        <p:spPr>
          <a:xfrm>
            <a:off x="394335" y="1379220"/>
            <a:ext cx="6636325" cy="4536000"/>
          </a:xfrm>
          <a:prstGeom prst="rect">
            <a:avLst/>
          </a:prstGeom>
          <a:noFill/>
          <a:ln>
            <a:noFill/>
          </a:ln>
        </p:spPr>
      </p:pic>
      <p:sp>
        <p:nvSpPr>
          <p:cNvPr id="14" name="矩形 13"/>
          <p:cNvSpPr/>
          <p:nvPr>
            <p:custDataLst>
              <p:tags r:id="rId3"/>
            </p:custDataLst>
          </p:nvPr>
        </p:nvSpPr>
        <p:spPr>
          <a:xfrm>
            <a:off x="1487805" y="3829685"/>
            <a:ext cx="9523095" cy="854075"/>
          </a:xfrm>
          <a:prstGeom prst="rect">
            <a:avLst/>
          </a:prstGeom>
          <a:solidFill>
            <a:srgbClr val="FFFF00"/>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sz="2600" b="1">
                <a:solidFill>
                  <a:srgbClr val="FF0000"/>
                </a:solidFill>
                <a:latin typeface="Arial" panose="020B0604020202020204" pitchFamily="34" charset="0"/>
                <a:cs typeface="Arial" panose="020B0604020202020204" pitchFamily="34" charset="0"/>
              </a:rPr>
              <a:t>8000-8000(VA of Section) + 3400 (FOA of Section)+14=3414</a:t>
            </a:r>
            <a:endParaRPr sz="2600" b="1">
              <a:solidFill>
                <a:srgbClr val="FF0000"/>
              </a:solidFill>
              <a:latin typeface="Arial" panose="020B0604020202020204" pitchFamily="34" charset="0"/>
              <a:cs typeface="Arial" panose="020B0604020202020204" pitchFamily="34" charset="0"/>
            </a:endParaRPr>
          </a:p>
        </p:txBody>
      </p:sp>
      <p:sp>
        <p:nvSpPr>
          <p:cNvPr id="33" name="矩形 32"/>
          <p:cNvSpPr/>
          <p:nvPr>
            <p:custDataLst>
              <p:tags r:id="rId4"/>
            </p:custDataLst>
          </p:nvPr>
        </p:nvSpPr>
        <p:spPr>
          <a:xfrm>
            <a:off x="2617470" y="2026920"/>
            <a:ext cx="1438910" cy="31051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51" name="矩形 50"/>
          <p:cNvSpPr/>
          <p:nvPr>
            <p:custDataLst>
              <p:tags r:id="rId5"/>
            </p:custDataLst>
          </p:nvPr>
        </p:nvSpPr>
        <p:spPr>
          <a:xfrm>
            <a:off x="4377690" y="3606165"/>
            <a:ext cx="7322185"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sz="3000" b="1">
                <a:latin typeface="Arial" panose="020B0604020202020204" pitchFamily="34" charset="0"/>
                <a:cs typeface="Arial" panose="020B0604020202020204" pitchFamily="34" charset="0"/>
              </a:rPr>
              <a:t>DWORD OriginalFirstThunk: 0000 80FC</a:t>
            </a:r>
            <a:endParaRPr sz="3000" b="1">
              <a:latin typeface="Arial" panose="020B0604020202020204" pitchFamily="34" charset="0"/>
              <a:cs typeface="Arial" panose="020B0604020202020204" pitchFamily="34" charset="0"/>
            </a:endParaRPr>
          </a:p>
        </p:txBody>
      </p:sp>
      <p:sp>
        <p:nvSpPr>
          <p:cNvPr id="3" name="矩形 2"/>
          <p:cNvSpPr/>
          <p:nvPr>
            <p:custDataLst>
              <p:tags r:id="rId6"/>
            </p:custDataLst>
          </p:nvPr>
        </p:nvSpPr>
        <p:spPr>
          <a:xfrm>
            <a:off x="4091940" y="2026920"/>
            <a:ext cx="1438910" cy="31051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4" name="矩形 3"/>
          <p:cNvSpPr/>
          <p:nvPr>
            <p:custDataLst>
              <p:tags r:id="rId7"/>
            </p:custDataLst>
          </p:nvPr>
        </p:nvSpPr>
        <p:spPr>
          <a:xfrm>
            <a:off x="4377690" y="3603625"/>
            <a:ext cx="7322185"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sz="3000" b="1">
                <a:latin typeface="Arial" panose="020B0604020202020204" pitchFamily="34" charset="0"/>
                <a:cs typeface="Arial" panose="020B0604020202020204" pitchFamily="34" charset="0"/>
              </a:rPr>
              <a:t>DWORD TimeDateStamp: 0000 000</a:t>
            </a:r>
            <a:r>
              <a:rPr lang="en-US" sz="3000" b="1">
                <a:latin typeface="Arial" panose="020B0604020202020204" pitchFamily="34" charset="0"/>
                <a:cs typeface="Arial" panose="020B0604020202020204" pitchFamily="34" charset="0"/>
              </a:rPr>
              <a:t>0</a:t>
            </a:r>
            <a:endParaRPr lang="en-US" sz="3000" b="1">
              <a:latin typeface="Arial" panose="020B0604020202020204" pitchFamily="34" charset="0"/>
              <a:cs typeface="Arial" panose="020B0604020202020204" pitchFamily="34" charset="0"/>
            </a:endParaRPr>
          </a:p>
        </p:txBody>
      </p:sp>
      <p:sp>
        <p:nvSpPr>
          <p:cNvPr id="6" name="矩形 5"/>
          <p:cNvSpPr/>
          <p:nvPr>
            <p:custDataLst>
              <p:tags r:id="rId8"/>
            </p:custDataLst>
          </p:nvPr>
        </p:nvSpPr>
        <p:spPr>
          <a:xfrm>
            <a:off x="5557520" y="2026920"/>
            <a:ext cx="1438910" cy="31051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8" name="矩形 7"/>
          <p:cNvSpPr/>
          <p:nvPr>
            <p:custDataLst>
              <p:tags r:id="rId9"/>
            </p:custDataLst>
          </p:nvPr>
        </p:nvSpPr>
        <p:spPr>
          <a:xfrm>
            <a:off x="4504690" y="3730625"/>
            <a:ext cx="7322185"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sz="3000" b="1">
                <a:latin typeface="Arial" panose="020B0604020202020204" pitchFamily="34" charset="0"/>
                <a:cs typeface="Arial" panose="020B0604020202020204" pitchFamily="34" charset="0"/>
              </a:rPr>
              <a:t>DWORD ForwarderChain: 0000 0000</a:t>
            </a:r>
            <a:endParaRPr sz="3000" b="1">
              <a:latin typeface="Arial" panose="020B0604020202020204" pitchFamily="34" charset="0"/>
              <a:cs typeface="Arial" panose="020B0604020202020204" pitchFamily="34" charset="0"/>
            </a:endParaRPr>
          </a:p>
        </p:txBody>
      </p:sp>
      <p:sp>
        <p:nvSpPr>
          <p:cNvPr id="11" name="矩形 10"/>
          <p:cNvSpPr/>
          <p:nvPr>
            <p:custDataLst>
              <p:tags r:id="rId10"/>
            </p:custDataLst>
          </p:nvPr>
        </p:nvSpPr>
        <p:spPr>
          <a:xfrm>
            <a:off x="1148080" y="2337435"/>
            <a:ext cx="1438910" cy="31051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12" name="矩形 11"/>
          <p:cNvSpPr/>
          <p:nvPr>
            <p:custDataLst>
              <p:tags r:id="rId11"/>
            </p:custDataLst>
          </p:nvPr>
        </p:nvSpPr>
        <p:spPr>
          <a:xfrm>
            <a:off x="6550660" y="3603625"/>
            <a:ext cx="5149215"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sz="3000" b="1">
                <a:latin typeface="Arial" panose="020B0604020202020204" pitchFamily="34" charset="0"/>
                <a:cs typeface="Arial" panose="020B0604020202020204" pitchFamily="34" charset="0"/>
              </a:rPr>
              <a:t>DWORD Name: 0000 </a:t>
            </a:r>
            <a:r>
              <a:rPr lang="en-US" sz="3000" b="1">
                <a:latin typeface="Arial" panose="020B0604020202020204" pitchFamily="34" charset="0"/>
                <a:cs typeface="Arial" panose="020B0604020202020204" pitchFamily="34" charset="0"/>
              </a:rPr>
              <a:t>8798</a:t>
            </a:r>
            <a:endParaRPr lang="en-US" sz="3000" b="1">
              <a:latin typeface="Arial" panose="020B0604020202020204" pitchFamily="34" charset="0"/>
              <a:cs typeface="Arial" panose="020B0604020202020204" pitchFamily="34" charset="0"/>
            </a:endParaRPr>
          </a:p>
        </p:txBody>
      </p:sp>
      <p:sp>
        <p:nvSpPr>
          <p:cNvPr id="13" name="矩形 12"/>
          <p:cNvSpPr/>
          <p:nvPr>
            <p:custDataLst>
              <p:tags r:id="rId12"/>
            </p:custDataLst>
          </p:nvPr>
        </p:nvSpPr>
        <p:spPr>
          <a:xfrm>
            <a:off x="2617470" y="2337435"/>
            <a:ext cx="1438910" cy="31051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15" name="矩形 14"/>
          <p:cNvSpPr/>
          <p:nvPr>
            <p:custDataLst>
              <p:tags r:id="rId13"/>
            </p:custDataLst>
          </p:nvPr>
        </p:nvSpPr>
        <p:spPr>
          <a:xfrm>
            <a:off x="5386070" y="3603625"/>
            <a:ext cx="6236335"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sz="3000" b="1">
                <a:latin typeface="Arial" panose="020B0604020202020204" pitchFamily="34" charset="0"/>
                <a:cs typeface="Arial" panose="020B0604020202020204" pitchFamily="34" charset="0"/>
              </a:rPr>
              <a:t>DWORD FirstThunk: 0000 82BC</a:t>
            </a:r>
            <a:endParaRPr sz="3000" b="1">
              <a:latin typeface="Arial" panose="020B0604020202020204" pitchFamily="34" charset="0"/>
              <a:cs typeface="Arial" panose="020B0604020202020204" pitchFamily="34" charset="0"/>
            </a:endParaRPr>
          </a:p>
        </p:txBody>
      </p:sp>
      <p:sp>
        <p:nvSpPr>
          <p:cNvPr id="16" name="矩形 15"/>
          <p:cNvSpPr/>
          <p:nvPr>
            <p:custDataLst>
              <p:tags r:id="rId14"/>
            </p:custDataLst>
          </p:nvPr>
        </p:nvSpPr>
        <p:spPr>
          <a:xfrm>
            <a:off x="1487805" y="3909060"/>
            <a:ext cx="9523095" cy="854075"/>
          </a:xfrm>
          <a:prstGeom prst="rect">
            <a:avLst/>
          </a:prstGeom>
          <a:solidFill>
            <a:srgbClr val="FFFF00"/>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sz="2600" b="1">
                <a:solidFill>
                  <a:srgbClr val="FF0000"/>
                </a:solidFill>
                <a:latin typeface="Arial" panose="020B0604020202020204" pitchFamily="34" charset="0"/>
                <a:cs typeface="Arial" panose="020B0604020202020204" pitchFamily="34" charset="0"/>
              </a:rPr>
              <a:t>80FC-8000(VA of Section) + 3400 (FOA of Section)=34FC</a:t>
            </a:r>
            <a:endParaRPr sz="2600" b="1">
              <a:solidFill>
                <a:srgbClr val="FF0000"/>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xit" presetSubtype="8" fill="hold" grpId="0" nodeType="clickEffect">
                                  <p:stCondLst>
                                    <p:cond delay="0"/>
                                  </p:stCondLst>
                                  <p:childTnLst>
                                    <p:animEffect transition="out" filter="wipe(left)">
                                      <p:cBhvr>
                                        <p:cTn id="6" dur="500"/>
                                        <p:tgtEl>
                                          <p:spTgt spid="14"/>
                                        </p:tgtEl>
                                      </p:cBhvr>
                                    </p:animEffect>
                                    <p:set>
                                      <p:cBhvr>
                                        <p:cTn id="7" dur="1" fill="hold">
                                          <p:stCondLst>
                                            <p:cond delay="499"/>
                                          </p:stCondLst>
                                        </p:cTn>
                                        <p:tgtEl>
                                          <p:spTgt spid="14"/>
                                        </p:tgtEl>
                                        <p:attrNameLst>
                                          <p:attrName>style.visibility</p:attrName>
                                        </p:attrNameLst>
                                      </p:cBhvr>
                                      <p:to>
                                        <p:strVal val="hidden"/>
                                      </p:to>
                                    </p:set>
                                  </p:childTnLst>
                                </p:cTn>
                              </p:par>
                              <p:par>
                                <p:cTn id="8" presetID="22" presetClass="entr" presetSubtype="1" fill="hold" grpId="0" nodeType="withEffect">
                                  <p:stCondLst>
                                    <p:cond delay="0"/>
                                  </p:stCondLst>
                                  <p:childTnLst>
                                    <p:set>
                                      <p:cBhvr>
                                        <p:cTn id="9" dur="1" fill="hold">
                                          <p:stCondLst>
                                            <p:cond delay="0"/>
                                          </p:stCondLst>
                                        </p:cTn>
                                        <p:tgtEl>
                                          <p:spTgt spid="33"/>
                                        </p:tgtEl>
                                        <p:attrNameLst>
                                          <p:attrName>style.visibility</p:attrName>
                                        </p:attrNameLst>
                                      </p:cBhvr>
                                      <p:to>
                                        <p:strVal val="visible"/>
                                      </p:to>
                                    </p:set>
                                    <p:animEffect transition="in" filter="wipe(up)">
                                      <p:cBhvr>
                                        <p:cTn id="10" dur="500"/>
                                        <p:tgtEl>
                                          <p:spTgt spid="33"/>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51"/>
                                        </p:tgtEl>
                                        <p:attrNameLst>
                                          <p:attrName>style.visibility</p:attrName>
                                        </p:attrNameLst>
                                      </p:cBhvr>
                                      <p:to>
                                        <p:strVal val="visible"/>
                                      </p:to>
                                    </p:set>
                                    <p:animEffect transition="in" filter="wipe(right)">
                                      <p:cBhvr>
                                        <p:cTn id="13" dur="500"/>
                                        <p:tgtEl>
                                          <p:spTgt spid="51"/>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xit" presetSubtype="4" fill="hold" grpId="2" nodeType="clickEffect">
                                  <p:stCondLst>
                                    <p:cond delay="0"/>
                                  </p:stCondLst>
                                  <p:childTnLst>
                                    <p:animEffect transition="out" filter="wipe(down)">
                                      <p:cBhvr>
                                        <p:cTn id="17" dur="500"/>
                                        <p:tgtEl>
                                          <p:spTgt spid="33"/>
                                        </p:tgtEl>
                                      </p:cBhvr>
                                    </p:animEffect>
                                    <p:set>
                                      <p:cBhvr>
                                        <p:cTn id="18" dur="1" fill="hold">
                                          <p:stCondLst>
                                            <p:cond delay="499"/>
                                          </p:stCondLst>
                                        </p:cTn>
                                        <p:tgtEl>
                                          <p:spTgt spid="33"/>
                                        </p:tgtEl>
                                        <p:attrNameLst>
                                          <p:attrName>style.visibility</p:attrName>
                                        </p:attrNameLst>
                                      </p:cBhvr>
                                      <p:to>
                                        <p:strVal val="hidden"/>
                                      </p:to>
                                    </p:set>
                                  </p:childTnLst>
                                </p:cTn>
                              </p:par>
                              <p:par>
                                <p:cTn id="19" presetID="22" presetClass="exit" presetSubtype="8" fill="hold" grpId="2" nodeType="withEffect">
                                  <p:stCondLst>
                                    <p:cond delay="0"/>
                                  </p:stCondLst>
                                  <p:childTnLst>
                                    <p:animEffect transition="out" filter="wipe(left)">
                                      <p:cBhvr>
                                        <p:cTn id="20" dur="500"/>
                                        <p:tgtEl>
                                          <p:spTgt spid="51"/>
                                        </p:tgtEl>
                                      </p:cBhvr>
                                    </p:animEffect>
                                    <p:set>
                                      <p:cBhvr>
                                        <p:cTn id="21" dur="1" fill="hold">
                                          <p:stCondLst>
                                            <p:cond delay="499"/>
                                          </p:stCondLst>
                                        </p:cTn>
                                        <p:tgtEl>
                                          <p:spTgt spid="51"/>
                                        </p:tgtEl>
                                        <p:attrNameLst>
                                          <p:attrName>style.visibility</p:attrName>
                                        </p:attrNameLst>
                                      </p:cBhvr>
                                      <p:to>
                                        <p:strVal val="hidden"/>
                                      </p:to>
                                    </p:set>
                                  </p:childTnLst>
                                </p:cTn>
                              </p:par>
                              <p:par>
                                <p:cTn id="22" presetID="22" presetClass="entr" presetSubtype="1" fill="hold" grpId="0" nodeType="with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up)">
                                      <p:cBhvr>
                                        <p:cTn id="24" dur="500"/>
                                        <p:tgtEl>
                                          <p:spTgt spid="3"/>
                                        </p:tgtEl>
                                      </p:cBhvr>
                                    </p:animEffect>
                                  </p:childTnLst>
                                </p:cTn>
                              </p:par>
                              <p:par>
                                <p:cTn id="25" presetID="22" presetClass="entr" presetSubtype="2" fill="hold" grpId="0" nodeType="with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wipe(right)">
                                      <p:cBhvr>
                                        <p:cTn id="27" dur="500"/>
                                        <p:tgtEl>
                                          <p:spTgt spid="4"/>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xit" presetSubtype="4" fill="hold" grpId="2" nodeType="clickEffect">
                                  <p:stCondLst>
                                    <p:cond delay="0"/>
                                  </p:stCondLst>
                                  <p:childTnLst>
                                    <p:animEffect transition="out" filter="wipe(down)">
                                      <p:cBhvr>
                                        <p:cTn id="31" dur="500"/>
                                        <p:tgtEl>
                                          <p:spTgt spid="3"/>
                                        </p:tgtEl>
                                      </p:cBhvr>
                                    </p:animEffect>
                                    <p:set>
                                      <p:cBhvr>
                                        <p:cTn id="32" dur="1" fill="hold">
                                          <p:stCondLst>
                                            <p:cond delay="499"/>
                                          </p:stCondLst>
                                        </p:cTn>
                                        <p:tgtEl>
                                          <p:spTgt spid="3"/>
                                        </p:tgtEl>
                                        <p:attrNameLst>
                                          <p:attrName>style.visibility</p:attrName>
                                        </p:attrNameLst>
                                      </p:cBhvr>
                                      <p:to>
                                        <p:strVal val="hidden"/>
                                      </p:to>
                                    </p:set>
                                  </p:childTnLst>
                                </p:cTn>
                              </p:par>
                              <p:par>
                                <p:cTn id="33" presetID="22" presetClass="exit" presetSubtype="8" fill="hold" grpId="2" nodeType="withEffect">
                                  <p:stCondLst>
                                    <p:cond delay="0"/>
                                  </p:stCondLst>
                                  <p:childTnLst>
                                    <p:animEffect transition="out" filter="wipe(left)">
                                      <p:cBhvr>
                                        <p:cTn id="34" dur="500"/>
                                        <p:tgtEl>
                                          <p:spTgt spid="4"/>
                                        </p:tgtEl>
                                      </p:cBhvr>
                                    </p:animEffect>
                                    <p:set>
                                      <p:cBhvr>
                                        <p:cTn id="35" dur="1" fill="hold">
                                          <p:stCondLst>
                                            <p:cond delay="499"/>
                                          </p:stCondLst>
                                        </p:cTn>
                                        <p:tgtEl>
                                          <p:spTgt spid="4"/>
                                        </p:tgtEl>
                                        <p:attrNameLst>
                                          <p:attrName>style.visibility</p:attrName>
                                        </p:attrNameLst>
                                      </p:cBhvr>
                                      <p:to>
                                        <p:strVal val="hidden"/>
                                      </p:to>
                                    </p:set>
                                  </p:childTnLst>
                                </p:cTn>
                              </p:par>
                              <p:par>
                                <p:cTn id="36" presetID="22" presetClass="entr" presetSubtype="1" fill="hold" grpId="0" nodeType="withEffect">
                                  <p:stCondLst>
                                    <p:cond delay="0"/>
                                  </p:stCondLst>
                                  <p:childTnLst>
                                    <p:set>
                                      <p:cBhvr>
                                        <p:cTn id="37" dur="1" fill="hold">
                                          <p:stCondLst>
                                            <p:cond delay="0"/>
                                          </p:stCondLst>
                                        </p:cTn>
                                        <p:tgtEl>
                                          <p:spTgt spid="6"/>
                                        </p:tgtEl>
                                        <p:attrNameLst>
                                          <p:attrName>style.visibility</p:attrName>
                                        </p:attrNameLst>
                                      </p:cBhvr>
                                      <p:to>
                                        <p:strVal val="visible"/>
                                      </p:to>
                                    </p:set>
                                    <p:animEffect transition="in" filter="wipe(up)">
                                      <p:cBhvr>
                                        <p:cTn id="38" dur="500"/>
                                        <p:tgtEl>
                                          <p:spTgt spid="6"/>
                                        </p:tgtEl>
                                      </p:cBhvr>
                                    </p:animEffect>
                                  </p:childTnLst>
                                </p:cTn>
                              </p:par>
                              <p:par>
                                <p:cTn id="39" presetID="22" presetClass="entr" presetSubtype="2" fill="hold" grpId="0"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wipe(right)">
                                      <p:cBhvr>
                                        <p:cTn id="41" dur="500"/>
                                        <p:tgtEl>
                                          <p:spTgt spid="8"/>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xit" presetSubtype="4" fill="hold" grpId="2" nodeType="clickEffect">
                                  <p:stCondLst>
                                    <p:cond delay="0"/>
                                  </p:stCondLst>
                                  <p:childTnLst>
                                    <p:animEffect transition="out" filter="wipe(down)">
                                      <p:cBhvr>
                                        <p:cTn id="45" dur="500"/>
                                        <p:tgtEl>
                                          <p:spTgt spid="6"/>
                                        </p:tgtEl>
                                      </p:cBhvr>
                                    </p:animEffect>
                                    <p:set>
                                      <p:cBhvr>
                                        <p:cTn id="46" dur="1" fill="hold">
                                          <p:stCondLst>
                                            <p:cond delay="499"/>
                                          </p:stCondLst>
                                        </p:cTn>
                                        <p:tgtEl>
                                          <p:spTgt spid="6"/>
                                        </p:tgtEl>
                                        <p:attrNameLst>
                                          <p:attrName>style.visibility</p:attrName>
                                        </p:attrNameLst>
                                      </p:cBhvr>
                                      <p:to>
                                        <p:strVal val="hidden"/>
                                      </p:to>
                                    </p:set>
                                  </p:childTnLst>
                                </p:cTn>
                              </p:par>
                              <p:par>
                                <p:cTn id="47" presetID="22" presetClass="exit" presetSubtype="8" fill="hold" grpId="2" nodeType="withEffect">
                                  <p:stCondLst>
                                    <p:cond delay="0"/>
                                  </p:stCondLst>
                                  <p:childTnLst>
                                    <p:animEffect transition="out" filter="wipe(left)">
                                      <p:cBhvr>
                                        <p:cTn id="48" dur="500"/>
                                        <p:tgtEl>
                                          <p:spTgt spid="8"/>
                                        </p:tgtEl>
                                      </p:cBhvr>
                                    </p:animEffect>
                                    <p:set>
                                      <p:cBhvr>
                                        <p:cTn id="49" dur="1" fill="hold">
                                          <p:stCondLst>
                                            <p:cond delay="499"/>
                                          </p:stCondLst>
                                        </p:cTn>
                                        <p:tgtEl>
                                          <p:spTgt spid="8"/>
                                        </p:tgtEl>
                                        <p:attrNameLst>
                                          <p:attrName>style.visibility</p:attrName>
                                        </p:attrNameLst>
                                      </p:cBhvr>
                                      <p:to>
                                        <p:strVal val="hidden"/>
                                      </p:to>
                                    </p:set>
                                  </p:childTnLst>
                                </p:cTn>
                              </p:par>
                              <p:par>
                                <p:cTn id="50" presetID="22" presetClass="entr" presetSubtype="1" fill="hold" grpId="0" nodeType="withEffect">
                                  <p:stCondLst>
                                    <p:cond delay="0"/>
                                  </p:stCondLst>
                                  <p:childTnLst>
                                    <p:set>
                                      <p:cBhvr>
                                        <p:cTn id="51" dur="1" fill="hold">
                                          <p:stCondLst>
                                            <p:cond delay="0"/>
                                          </p:stCondLst>
                                        </p:cTn>
                                        <p:tgtEl>
                                          <p:spTgt spid="11"/>
                                        </p:tgtEl>
                                        <p:attrNameLst>
                                          <p:attrName>style.visibility</p:attrName>
                                        </p:attrNameLst>
                                      </p:cBhvr>
                                      <p:to>
                                        <p:strVal val="visible"/>
                                      </p:to>
                                    </p:set>
                                    <p:animEffect transition="in" filter="wipe(up)">
                                      <p:cBhvr>
                                        <p:cTn id="52" dur="500"/>
                                        <p:tgtEl>
                                          <p:spTgt spid="11"/>
                                        </p:tgtEl>
                                      </p:cBhvr>
                                    </p:animEffect>
                                  </p:childTnLst>
                                </p:cTn>
                              </p:par>
                              <p:par>
                                <p:cTn id="53" presetID="22" presetClass="entr" presetSubtype="2" fill="hold" grpId="0" nodeType="withEffect">
                                  <p:stCondLst>
                                    <p:cond delay="0"/>
                                  </p:stCondLst>
                                  <p:childTnLst>
                                    <p:set>
                                      <p:cBhvr>
                                        <p:cTn id="54" dur="1" fill="hold">
                                          <p:stCondLst>
                                            <p:cond delay="0"/>
                                          </p:stCondLst>
                                        </p:cTn>
                                        <p:tgtEl>
                                          <p:spTgt spid="12"/>
                                        </p:tgtEl>
                                        <p:attrNameLst>
                                          <p:attrName>style.visibility</p:attrName>
                                        </p:attrNameLst>
                                      </p:cBhvr>
                                      <p:to>
                                        <p:strVal val="visible"/>
                                      </p:to>
                                    </p:set>
                                    <p:animEffect transition="in" filter="wipe(right)">
                                      <p:cBhvr>
                                        <p:cTn id="55" dur="500"/>
                                        <p:tgtEl>
                                          <p:spTgt spid="12"/>
                                        </p:tgtEl>
                                      </p:cBhvr>
                                    </p:animEffect>
                                  </p:childTnLst>
                                </p:cTn>
                              </p:par>
                            </p:childTnLst>
                          </p:cTn>
                        </p:par>
                      </p:childTnLst>
                    </p:cTn>
                  </p:par>
                  <p:par>
                    <p:cTn id="56" fill="hold">
                      <p:stCondLst>
                        <p:cond delay="indefinite"/>
                      </p:stCondLst>
                      <p:childTnLst>
                        <p:par>
                          <p:cTn id="57" fill="hold">
                            <p:stCondLst>
                              <p:cond delay="0"/>
                            </p:stCondLst>
                            <p:childTnLst>
                              <p:par>
                                <p:cTn id="58" presetID="22" presetClass="exit" presetSubtype="4" fill="hold" grpId="2" nodeType="clickEffect">
                                  <p:stCondLst>
                                    <p:cond delay="0"/>
                                  </p:stCondLst>
                                  <p:childTnLst>
                                    <p:animEffect transition="out" filter="wipe(down)">
                                      <p:cBhvr>
                                        <p:cTn id="59" dur="500"/>
                                        <p:tgtEl>
                                          <p:spTgt spid="11"/>
                                        </p:tgtEl>
                                      </p:cBhvr>
                                    </p:animEffect>
                                    <p:set>
                                      <p:cBhvr>
                                        <p:cTn id="60" dur="1" fill="hold">
                                          <p:stCondLst>
                                            <p:cond delay="499"/>
                                          </p:stCondLst>
                                        </p:cTn>
                                        <p:tgtEl>
                                          <p:spTgt spid="11"/>
                                        </p:tgtEl>
                                        <p:attrNameLst>
                                          <p:attrName>style.visibility</p:attrName>
                                        </p:attrNameLst>
                                      </p:cBhvr>
                                      <p:to>
                                        <p:strVal val="hidden"/>
                                      </p:to>
                                    </p:set>
                                  </p:childTnLst>
                                </p:cTn>
                              </p:par>
                              <p:par>
                                <p:cTn id="61" presetID="22" presetClass="exit" presetSubtype="8" fill="hold" grpId="2" nodeType="withEffect">
                                  <p:stCondLst>
                                    <p:cond delay="0"/>
                                  </p:stCondLst>
                                  <p:childTnLst>
                                    <p:animEffect transition="out" filter="wipe(left)">
                                      <p:cBhvr>
                                        <p:cTn id="62" dur="500"/>
                                        <p:tgtEl>
                                          <p:spTgt spid="12"/>
                                        </p:tgtEl>
                                      </p:cBhvr>
                                    </p:animEffect>
                                    <p:set>
                                      <p:cBhvr>
                                        <p:cTn id="63" dur="1" fill="hold">
                                          <p:stCondLst>
                                            <p:cond delay="499"/>
                                          </p:stCondLst>
                                        </p:cTn>
                                        <p:tgtEl>
                                          <p:spTgt spid="12"/>
                                        </p:tgtEl>
                                        <p:attrNameLst>
                                          <p:attrName>style.visibility</p:attrName>
                                        </p:attrNameLst>
                                      </p:cBhvr>
                                      <p:to>
                                        <p:strVal val="hidden"/>
                                      </p:to>
                                    </p:set>
                                  </p:childTnLst>
                                </p:cTn>
                              </p:par>
                              <p:par>
                                <p:cTn id="64" presetID="22" presetClass="entr" presetSubtype="1" fill="hold" grpId="0" nodeType="withEffect">
                                  <p:stCondLst>
                                    <p:cond delay="0"/>
                                  </p:stCondLst>
                                  <p:childTnLst>
                                    <p:set>
                                      <p:cBhvr>
                                        <p:cTn id="65" dur="1" fill="hold">
                                          <p:stCondLst>
                                            <p:cond delay="0"/>
                                          </p:stCondLst>
                                        </p:cTn>
                                        <p:tgtEl>
                                          <p:spTgt spid="13"/>
                                        </p:tgtEl>
                                        <p:attrNameLst>
                                          <p:attrName>style.visibility</p:attrName>
                                        </p:attrNameLst>
                                      </p:cBhvr>
                                      <p:to>
                                        <p:strVal val="visible"/>
                                      </p:to>
                                    </p:set>
                                    <p:animEffect transition="in" filter="wipe(up)">
                                      <p:cBhvr>
                                        <p:cTn id="66" dur="500"/>
                                        <p:tgtEl>
                                          <p:spTgt spid="13"/>
                                        </p:tgtEl>
                                      </p:cBhvr>
                                    </p:animEffect>
                                  </p:childTnLst>
                                </p:cTn>
                              </p:par>
                              <p:par>
                                <p:cTn id="67" presetID="22" presetClass="entr" presetSubtype="2" fill="hold" grpId="0" nodeType="withEffect">
                                  <p:stCondLst>
                                    <p:cond delay="0"/>
                                  </p:stCondLst>
                                  <p:childTnLst>
                                    <p:set>
                                      <p:cBhvr>
                                        <p:cTn id="68" dur="1" fill="hold">
                                          <p:stCondLst>
                                            <p:cond delay="0"/>
                                          </p:stCondLst>
                                        </p:cTn>
                                        <p:tgtEl>
                                          <p:spTgt spid="15"/>
                                        </p:tgtEl>
                                        <p:attrNameLst>
                                          <p:attrName>style.visibility</p:attrName>
                                        </p:attrNameLst>
                                      </p:cBhvr>
                                      <p:to>
                                        <p:strVal val="visible"/>
                                      </p:to>
                                    </p:set>
                                    <p:animEffect transition="in" filter="wipe(right)">
                                      <p:cBhvr>
                                        <p:cTn id="69" dur="500"/>
                                        <p:tgtEl>
                                          <p:spTgt spid="15"/>
                                        </p:tgtEl>
                                      </p:cBhvr>
                                    </p:animEffect>
                                  </p:childTnLst>
                                </p:cTn>
                              </p:par>
                            </p:childTnLst>
                          </p:cTn>
                        </p:par>
                      </p:childTnLst>
                    </p:cTn>
                  </p:par>
                  <p:par>
                    <p:cTn id="70" fill="hold">
                      <p:stCondLst>
                        <p:cond delay="indefinite"/>
                      </p:stCondLst>
                      <p:childTnLst>
                        <p:par>
                          <p:cTn id="71" fill="hold">
                            <p:stCondLst>
                              <p:cond delay="0"/>
                            </p:stCondLst>
                            <p:childTnLst>
                              <p:par>
                                <p:cTn id="72" presetID="22" presetClass="exit" presetSubtype="4" fill="hold" grpId="2" nodeType="clickEffect">
                                  <p:stCondLst>
                                    <p:cond delay="0"/>
                                  </p:stCondLst>
                                  <p:childTnLst>
                                    <p:animEffect transition="out" filter="wipe(down)">
                                      <p:cBhvr>
                                        <p:cTn id="73" dur="500"/>
                                        <p:tgtEl>
                                          <p:spTgt spid="13"/>
                                        </p:tgtEl>
                                      </p:cBhvr>
                                    </p:animEffect>
                                    <p:set>
                                      <p:cBhvr>
                                        <p:cTn id="74" dur="1" fill="hold">
                                          <p:stCondLst>
                                            <p:cond delay="499"/>
                                          </p:stCondLst>
                                        </p:cTn>
                                        <p:tgtEl>
                                          <p:spTgt spid="13"/>
                                        </p:tgtEl>
                                        <p:attrNameLst>
                                          <p:attrName>style.visibility</p:attrName>
                                        </p:attrNameLst>
                                      </p:cBhvr>
                                      <p:to>
                                        <p:strVal val="hidden"/>
                                      </p:to>
                                    </p:set>
                                  </p:childTnLst>
                                </p:cTn>
                              </p:par>
                              <p:par>
                                <p:cTn id="75" presetID="22" presetClass="exit" presetSubtype="8" fill="hold" grpId="2" nodeType="withEffect">
                                  <p:stCondLst>
                                    <p:cond delay="0"/>
                                  </p:stCondLst>
                                  <p:childTnLst>
                                    <p:animEffect transition="out" filter="wipe(left)">
                                      <p:cBhvr>
                                        <p:cTn id="76" dur="500"/>
                                        <p:tgtEl>
                                          <p:spTgt spid="15"/>
                                        </p:tgtEl>
                                      </p:cBhvr>
                                    </p:animEffect>
                                    <p:set>
                                      <p:cBhvr>
                                        <p:cTn id="77" dur="1" fill="hold">
                                          <p:stCondLst>
                                            <p:cond delay="499"/>
                                          </p:stCondLst>
                                        </p:cTn>
                                        <p:tgtEl>
                                          <p:spTgt spid="15"/>
                                        </p:tgtEl>
                                        <p:attrNameLst>
                                          <p:attrName>style.visibility</p:attrName>
                                        </p:attrNameLst>
                                      </p:cBhvr>
                                      <p:to>
                                        <p:strVal val="hidden"/>
                                      </p:to>
                                    </p:set>
                                  </p:childTnLst>
                                </p:cTn>
                              </p:par>
                              <p:par>
                                <p:cTn id="78" presetID="22" presetClass="entr" presetSubtype="4" fill="hold" grpId="2" nodeType="withEffect">
                                  <p:stCondLst>
                                    <p:cond delay="0"/>
                                  </p:stCondLst>
                                  <p:childTnLst>
                                    <p:set>
                                      <p:cBhvr>
                                        <p:cTn id="79" dur="1" fill="hold">
                                          <p:stCondLst>
                                            <p:cond delay="0"/>
                                          </p:stCondLst>
                                        </p:cTn>
                                        <p:tgtEl>
                                          <p:spTgt spid="16"/>
                                        </p:tgtEl>
                                        <p:attrNameLst>
                                          <p:attrName>style.visibility</p:attrName>
                                        </p:attrNameLst>
                                      </p:cBhvr>
                                      <p:to>
                                        <p:strVal val="visible"/>
                                      </p:to>
                                    </p:set>
                                    <p:animEffect transition="in" filter="wipe(down)">
                                      <p:cBhvr>
                                        <p:cTn id="80"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bldLvl="0" animBg="1"/>
      <p:bldP spid="14" grpId="1" animBg="1"/>
      <p:bldP spid="33" grpId="0" bldLvl="0" animBg="1"/>
      <p:bldP spid="33" grpId="1" animBg="1"/>
      <p:bldP spid="33" grpId="2" bldLvl="0" animBg="1"/>
      <p:bldP spid="51" grpId="0" bldLvl="0" animBg="1"/>
      <p:bldP spid="51" grpId="1" animBg="1"/>
      <p:bldP spid="51" grpId="2" bldLvl="0" animBg="1"/>
      <p:bldP spid="3" grpId="0" bldLvl="0" animBg="1"/>
      <p:bldP spid="3" grpId="1" animBg="1"/>
      <p:bldP spid="3" grpId="2" bldLvl="0" animBg="1"/>
      <p:bldP spid="4" grpId="0" bldLvl="0" animBg="1"/>
      <p:bldP spid="4" grpId="1" animBg="1"/>
      <p:bldP spid="4" grpId="2" bldLvl="0" animBg="1"/>
      <p:bldP spid="6" grpId="0" bldLvl="0" animBg="1"/>
      <p:bldP spid="6" grpId="1" animBg="1"/>
      <p:bldP spid="6" grpId="2" bldLvl="0" animBg="1"/>
      <p:bldP spid="8" grpId="0" bldLvl="0" animBg="1"/>
      <p:bldP spid="8" grpId="1" animBg="1"/>
      <p:bldP spid="8" grpId="2" bldLvl="0" animBg="1"/>
      <p:bldP spid="11" grpId="0" bldLvl="0" animBg="1"/>
      <p:bldP spid="11" grpId="1" animBg="1"/>
      <p:bldP spid="11" grpId="2" bldLvl="0" animBg="1"/>
      <p:bldP spid="12" grpId="0" bldLvl="0" animBg="1"/>
      <p:bldP spid="12" grpId="1" animBg="1"/>
      <p:bldP spid="12" grpId="2" bldLvl="0" animBg="1"/>
      <p:bldP spid="13" grpId="0" bldLvl="0" animBg="1"/>
      <p:bldP spid="13" grpId="1" animBg="1"/>
      <p:bldP spid="13" grpId="2" bldLvl="0" animBg="1"/>
      <p:bldP spid="15" grpId="0" bldLvl="0" animBg="1"/>
      <p:bldP spid="15" grpId="1" animBg="1"/>
      <p:bldP spid="15" grpId="2" bldLvl="0" animBg="1"/>
      <p:bldP spid="16" grpId="1" animBg="1"/>
      <p:bldP spid="16" grpId="2" bldLvl="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9"/>
          <p:cNvSpPr txBox="1"/>
          <p:nvPr/>
        </p:nvSpPr>
        <p:spPr>
          <a:xfrm>
            <a:off x="975360" y="318770"/>
            <a:ext cx="11206480" cy="44196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600" b="1" kern="1200">
                <a:solidFill>
                  <a:schemeClr val="accent2">
                    <a:lumMod val="75000"/>
                  </a:schemeClr>
                </a:solidFill>
                <a:latin typeface="Arial" panose="020B0604020202020204" pitchFamily="34" charset="0"/>
                <a:ea typeface="Microsoft YaHei" panose="020B0503020204020204" pitchFamily="34" charset="-122"/>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b="1" kern="1200">
                <a:solidFill>
                  <a:schemeClr val="accent1"/>
                </a:solidFill>
                <a:latin typeface="+mj-ea"/>
                <a:ea typeface="+mj-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3200" b="1" i="0" u="none" strike="noStrike" kern="1200" cap="none" spc="0" normalizeH="0" baseline="0" noProof="0">
                <a:ln>
                  <a:noFill/>
                </a:ln>
                <a:solidFill>
                  <a:srgbClr val="07A7AF"/>
                </a:solidFill>
                <a:effectLst/>
                <a:uLnTx/>
                <a:uFillTx/>
                <a:latin typeface="Arial" panose="020B0604020202020204" pitchFamily="34" charset="0"/>
                <a:ea typeface="Microsoft YaHei" panose="020B0503020204020204" pitchFamily="34" charset="-122"/>
                <a:cs typeface="+mn-cs"/>
              </a:rPr>
              <a:t>Section Tables</a:t>
            </a:r>
            <a:endParaRPr kumimoji="0" lang="en-US" altLang="zh-CN" sz="3200" b="1" i="0" u="none" strike="noStrike" kern="1200" cap="none" spc="0" normalizeH="0" baseline="0" noProof="0">
              <a:ln>
                <a:noFill/>
              </a:ln>
              <a:solidFill>
                <a:srgbClr val="07A7AF"/>
              </a:solidFill>
              <a:effectLst/>
              <a:uLnTx/>
              <a:uFillTx/>
              <a:latin typeface="Arial" panose="020B0604020202020204" pitchFamily="34" charset="0"/>
              <a:ea typeface="Microsoft YaHei" panose="020B0503020204020204" pitchFamily="34" charset="-122"/>
              <a:cs typeface="+mn-cs"/>
            </a:endParaRPr>
          </a:p>
        </p:txBody>
      </p:sp>
      <p:grpSp>
        <p:nvGrpSpPr>
          <p:cNvPr id="9" name="组合 8"/>
          <p:cNvGrpSpPr/>
          <p:nvPr/>
        </p:nvGrpSpPr>
        <p:grpSpPr>
          <a:xfrm>
            <a:off x="1858010" y="5167630"/>
            <a:ext cx="8475980" cy="801370"/>
            <a:chOff x="3305" y="7038"/>
            <a:chExt cx="13348" cy="1262"/>
          </a:xfrm>
        </p:grpSpPr>
        <p:sp>
          <p:nvSpPr>
            <p:cNvPr id="5" name="圆角矩形 4"/>
            <p:cNvSpPr/>
            <p:nvPr>
              <p:custDataLst>
                <p:tags r:id="rId1"/>
              </p:custDataLst>
            </p:nvPr>
          </p:nvSpPr>
          <p:spPr>
            <a:xfrm>
              <a:off x="3305" y="7038"/>
              <a:ext cx="13348" cy="1263"/>
            </a:xfrm>
            <a:prstGeom prst="roundRect">
              <a:avLst/>
            </a:prstGeom>
            <a:solidFill>
              <a:srgbClr val="07A7AF">
                <a:alpha val="10000"/>
              </a:srgbClr>
            </a:solidFill>
            <a:ln>
              <a:solidFill>
                <a:srgbClr val="07A7AF"/>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3" name="文本框 2"/>
            <p:cNvSpPr txBox="1"/>
            <p:nvPr>
              <p:custDataLst>
                <p:tags r:id="rId2"/>
              </p:custDataLst>
            </p:nvPr>
          </p:nvSpPr>
          <p:spPr>
            <a:xfrm>
              <a:off x="3585" y="7348"/>
              <a:ext cx="12789" cy="643"/>
            </a:xfrm>
            <a:prstGeom prst="rect">
              <a:avLst/>
            </a:prstGeom>
            <a:noFill/>
          </p:spPr>
          <p:txBody>
            <a:bodyPr wrap="square" rtlCol="0">
              <a:noAutofit/>
            </a:bodyPr>
            <a:p>
              <a:pPr algn="ctr"/>
              <a:r>
                <a:rPr lang="zh-CN" altLang="en-US" sz="2400">
                  <a:latin typeface="Times New Roman" panose="02020603050405020304" charset="0"/>
                  <a:cs typeface="Times New Roman" panose="02020603050405020304" charset="0"/>
                </a:rPr>
                <a:t>80FC-8000(VA of Section) + 3400 (FOA of Section)=34FC</a:t>
              </a:r>
              <a:endParaRPr lang="zh-CN" altLang="en-US" sz="2400">
                <a:latin typeface="Times New Roman" panose="02020603050405020304" charset="0"/>
                <a:cs typeface="Times New Roman" panose="02020603050405020304" charset="0"/>
              </a:endParaRPr>
            </a:p>
          </p:txBody>
        </p:sp>
      </p:grpSp>
      <p:pic>
        <p:nvPicPr>
          <p:cNvPr id="6" name="Picture 2"/>
          <p:cNvPicPr>
            <a:picLocks noChangeAspect="1"/>
          </p:cNvPicPr>
          <p:nvPr>
            <p:custDataLst>
              <p:tags r:id="rId3"/>
            </p:custDataLst>
          </p:nvPr>
        </p:nvPicPr>
        <p:blipFill>
          <a:blip r:embed="rId4"/>
          <a:srcRect r="5623"/>
          <a:stretch>
            <a:fillRect/>
          </a:stretch>
        </p:blipFill>
        <p:spPr>
          <a:xfrm>
            <a:off x="507628" y="1231900"/>
            <a:ext cx="11176743" cy="3600000"/>
          </a:xfrm>
          <a:prstGeom prst="rect">
            <a:avLst/>
          </a:prstGeom>
          <a:noFill/>
          <a:ln>
            <a:noFill/>
          </a:ln>
        </p:spPr>
      </p:pic>
    </p:spTree>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5"/>
          <p:cNvPicPr>
            <a:picLocks noChangeAspect="1"/>
          </p:cNvPicPr>
          <p:nvPr>
            <p:custDataLst>
              <p:tags r:id="rId1"/>
            </p:custDataLst>
          </p:nvPr>
        </p:nvPicPr>
        <p:blipFill>
          <a:blip r:embed="rId2"/>
          <a:srcRect/>
          <a:stretch>
            <a:fillRect/>
          </a:stretch>
        </p:blipFill>
        <p:spPr>
          <a:xfrm>
            <a:off x="536575" y="1274445"/>
            <a:ext cx="6337938" cy="4860000"/>
          </a:xfrm>
          <a:prstGeom prst="rect">
            <a:avLst/>
          </a:prstGeom>
          <a:noFill/>
          <a:ln>
            <a:noFill/>
          </a:ln>
        </p:spPr>
      </p:pic>
      <p:sp>
        <p:nvSpPr>
          <p:cNvPr id="2" name="内容占位符 9"/>
          <p:cNvSpPr txBox="1"/>
          <p:nvPr>
            <p:custDataLst>
              <p:tags r:id="rId3"/>
            </p:custDataLst>
          </p:nvPr>
        </p:nvSpPr>
        <p:spPr>
          <a:xfrm>
            <a:off x="975360" y="318770"/>
            <a:ext cx="5685155" cy="429895"/>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600" b="1" kern="1200">
                <a:solidFill>
                  <a:srgbClr val="D1202F"/>
                </a:solidFill>
                <a:latin typeface="Arial" panose="020B0604020202020204" pitchFamily="34" charset="0"/>
                <a:ea typeface="Microsoft YaHei" panose="020B0503020204020204" pitchFamily="34" charset="-122"/>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b="1" kern="1200">
                <a:solidFill>
                  <a:schemeClr val="accent1"/>
                </a:solidFill>
                <a:latin typeface="+mj-ea"/>
                <a:ea typeface="+mj-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3600" b="1" i="0" u="none" strike="noStrike" kern="1200" cap="none" spc="0" normalizeH="0" baseline="0" noProof="0">
                <a:ln>
                  <a:noFill/>
                </a:ln>
                <a:solidFill>
                  <a:srgbClr val="07A7AF"/>
                </a:solidFill>
                <a:effectLst/>
                <a:uLnTx/>
                <a:uFillTx/>
                <a:latin typeface="Arial" panose="020B0604020202020204" pitchFamily="34" charset="0"/>
                <a:ea typeface="Microsoft YaHei" panose="020B0503020204020204" pitchFamily="34" charset="-122"/>
                <a:cs typeface="+mn-cs"/>
              </a:rPr>
              <a:t>PE</a:t>
            </a:r>
            <a:endParaRPr kumimoji="0" lang="en-US" altLang="zh-CN" sz="3600" b="1" i="0" u="none" strike="noStrike" kern="1200" cap="none" spc="0" normalizeH="0" baseline="0" noProof="0" dirty="0">
              <a:ln>
                <a:noFill/>
              </a:ln>
              <a:solidFill>
                <a:srgbClr val="07A7AF"/>
              </a:solidFill>
              <a:effectLst/>
              <a:uLnTx/>
              <a:uFillTx/>
              <a:latin typeface="Arial" panose="020B0604020202020204" pitchFamily="34" charset="0"/>
              <a:ea typeface="Microsoft YaHei" panose="020B0503020204020204" pitchFamily="34" charset="-122"/>
              <a:cs typeface="+mn-cs"/>
            </a:endParaRPr>
          </a:p>
        </p:txBody>
      </p:sp>
      <p:sp>
        <p:nvSpPr>
          <p:cNvPr id="14" name="矩形 13"/>
          <p:cNvSpPr/>
          <p:nvPr>
            <p:custDataLst>
              <p:tags r:id="rId4"/>
            </p:custDataLst>
          </p:nvPr>
        </p:nvSpPr>
        <p:spPr>
          <a:xfrm>
            <a:off x="2316480" y="3289935"/>
            <a:ext cx="9011920" cy="854075"/>
          </a:xfrm>
          <a:prstGeom prst="rect">
            <a:avLst/>
          </a:prstGeom>
          <a:solidFill>
            <a:srgbClr val="FFFF00"/>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2600" b="1">
                <a:solidFill>
                  <a:srgbClr val="FF0000"/>
                </a:solidFill>
                <a:latin typeface="Arial" panose="020B0604020202020204" pitchFamily="34" charset="0"/>
                <a:cs typeface="Arial" panose="020B0604020202020204" pitchFamily="34" charset="0"/>
              </a:rPr>
              <a:t>80FC-8000(VA of Section) + 3400 (FOA of Section)=34FC</a:t>
            </a:r>
            <a:endParaRPr sz="2600" b="1">
              <a:solidFill>
                <a:srgbClr val="FF0000"/>
              </a:solidFill>
              <a:latin typeface="Arial" panose="020B0604020202020204" pitchFamily="34" charset="0"/>
              <a:cs typeface="Arial" panose="020B0604020202020204" pitchFamily="34" charset="0"/>
            </a:endParaRPr>
          </a:p>
        </p:txBody>
      </p:sp>
      <p:sp>
        <p:nvSpPr>
          <p:cNvPr id="5" name="矩形 4"/>
          <p:cNvSpPr/>
          <p:nvPr>
            <p:custDataLst>
              <p:tags r:id="rId5"/>
            </p:custDataLst>
          </p:nvPr>
        </p:nvSpPr>
        <p:spPr>
          <a:xfrm>
            <a:off x="5475605" y="1309370"/>
            <a:ext cx="1367790"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矩形 10"/>
          <p:cNvSpPr/>
          <p:nvPr>
            <p:custDataLst>
              <p:tags r:id="rId6"/>
            </p:custDataLst>
          </p:nvPr>
        </p:nvSpPr>
        <p:spPr>
          <a:xfrm>
            <a:off x="1292225" y="1593850"/>
            <a:ext cx="1328420"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矩形 50"/>
          <p:cNvSpPr/>
          <p:nvPr>
            <p:custDataLst>
              <p:tags r:id="rId7"/>
            </p:custDataLst>
          </p:nvPr>
        </p:nvSpPr>
        <p:spPr>
          <a:xfrm>
            <a:off x="7142480" y="3319780"/>
            <a:ext cx="4563110"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0000 0000 0000 854C</a:t>
            </a:r>
            <a:endParaRPr sz="3000" b="1">
              <a:latin typeface="Arial" panose="020B0604020202020204" pitchFamily="34" charset="0"/>
              <a:cs typeface="Arial" panose="020B0604020202020204" pitchFamily="34" charset="0"/>
            </a:endParaRPr>
          </a:p>
        </p:txBody>
      </p:sp>
      <p:sp>
        <p:nvSpPr>
          <p:cNvPr id="25" name="矩形 24"/>
          <p:cNvSpPr/>
          <p:nvPr>
            <p:custDataLst>
              <p:tags r:id="rId8"/>
            </p:custDataLst>
          </p:nvPr>
        </p:nvSpPr>
        <p:spPr>
          <a:xfrm>
            <a:off x="2649855" y="1593850"/>
            <a:ext cx="2799080"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矩形 5"/>
          <p:cNvSpPr/>
          <p:nvPr>
            <p:custDataLst>
              <p:tags r:id="rId9"/>
            </p:custDataLst>
          </p:nvPr>
        </p:nvSpPr>
        <p:spPr>
          <a:xfrm>
            <a:off x="7142480" y="3319780"/>
            <a:ext cx="4563110"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0000 0000 0000 855C</a:t>
            </a:r>
            <a:endParaRPr sz="3000" b="1">
              <a:latin typeface="Arial" panose="020B0604020202020204" pitchFamily="34" charset="0"/>
              <a:cs typeface="Arial" panose="020B0604020202020204" pitchFamily="34" charset="0"/>
            </a:endParaRPr>
          </a:p>
        </p:txBody>
      </p:sp>
      <p:sp>
        <p:nvSpPr>
          <p:cNvPr id="7" name="矩形 6"/>
          <p:cNvSpPr/>
          <p:nvPr>
            <p:custDataLst>
              <p:tags r:id="rId10"/>
            </p:custDataLst>
          </p:nvPr>
        </p:nvSpPr>
        <p:spPr>
          <a:xfrm>
            <a:off x="5475605" y="1593850"/>
            <a:ext cx="1367790"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8"/>
          <p:cNvSpPr/>
          <p:nvPr>
            <p:custDataLst>
              <p:tags r:id="rId11"/>
            </p:custDataLst>
          </p:nvPr>
        </p:nvSpPr>
        <p:spPr>
          <a:xfrm>
            <a:off x="1292225" y="1873885"/>
            <a:ext cx="1328420"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p:cNvSpPr/>
          <p:nvPr>
            <p:custDataLst>
              <p:tags r:id="rId12"/>
            </p:custDataLst>
          </p:nvPr>
        </p:nvSpPr>
        <p:spPr>
          <a:xfrm>
            <a:off x="7142480" y="3319780"/>
            <a:ext cx="4563110"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0000 0000 0000 8568</a:t>
            </a:r>
            <a:endParaRPr sz="3000" b="1">
              <a:latin typeface="Arial" panose="020B0604020202020204" pitchFamily="34" charset="0"/>
              <a:cs typeface="Arial" panose="020B0604020202020204" pitchFamily="34" charset="0"/>
            </a:endParaRPr>
          </a:p>
        </p:txBody>
      </p:sp>
      <p:sp>
        <p:nvSpPr>
          <p:cNvPr id="12" name="矩形 11"/>
          <p:cNvSpPr/>
          <p:nvPr>
            <p:custDataLst>
              <p:tags r:id="rId13"/>
            </p:custDataLst>
          </p:nvPr>
        </p:nvSpPr>
        <p:spPr>
          <a:xfrm>
            <a:off x="2649855" y="1873885"/>
            <a:ext cx="2799080"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矩形 12"/>
          <p:cNvSpPr/>
          <p:nvPr>
            <p:custDataLst>
              <p:tags r:id="rId14"/>
            </p:custDataLst>
          </p:nvPr>
        </p:nvSpPr>
        <p:spPr>
          <a:xfrm>
            <a:off x="7142480" y="3319780"/>
            <a:ext cx="4563110"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0000 0000 0000 8576</a:t>
            </a:r>
            <a:endParaRPr sz="3000" b="1">
              <a:latin typeface="Arial" panose="020B0604020202020204" pitchFamily="34" charset="0"/>
              <a:cs typeface="Arial" panose="020B0604020202020204" pitchFamily="34" charset="0"/>
            </a:endParaRPr>
          </a:p>
        </p:txBody>
      </p:sp>
      <p:sp>
        <p:nvSpPr>
          <p:cNvPr id="15" name="矩形 14"/>
          <p:cNvSpPr/>
          <p:nvPr>
            <p:custDataLst>
              <p:tags r:id="rId15"/>
            </p:custDataLst>
          </p:nvPr>
        </p:nvSpPr>
        <p:spPr>
          <a:xfrm>
            <a:off x="5475605" y="1873885"/>
            <a:ext cx="1367790"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矩形 15"/>
          <p:cNvSpPr/>
          <p:nvPr>
            <p:custDataLst>
              <p:tags r:id="rId16"/>
            </p:custDataLst>
          </p:nvPr>
        </p:nvSpPr>
        <p:spPr>
          <a:xfrm>
            <a:off x="1292225" y="2153920"/>
            <a:ext cx="1328420"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矩形 16"/>
          <p:cNvSpPr/>
          <p:nvPr>
            <p:custDataLst>
              <p:tags r:id="rId17"/>
            </p:custDataLst>
          </p:nvPr>
        </p:nvSpPr>
        <p:spPr>
          <a:xfrm>
            <a:off x="7142480" y="3319780"/>
            <a:ext cx="4563110"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0000 0000 0000 8588</a:t>
            </a:r>
            <a:endParaRPr sz="3000" b="1">
              <a:latin typeface="Arial" panose="020B0604020202020204" pitchFamily="34" charset="0"/>
              <a:cs typeface="Arial" panose="020B0604020202020204" pitchFamily="34" charset="0"/>
            </a:endParaRPr>
          </a:p>
        </p:txBody>
      </p:sp>
      <p:sp>
        <p:nvSpPr>
          <p:cNvPr id="18" name="矩形 17"/>
          <p:cNvSpPr/>
          <p:nvPr>
            <p:custDataLst>
              <p:tags r:id="rId18"/>
            </p:custDataLst>
          </p:nvPr>
        </p:nvSpPr>
        <p:spPr>
          <a:xfrm>
            <a:off x="2649855" y="2153920"/>
            <a:ext cx="2799080"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矩形 18"/>
          <p:cNvSpPr/>
          <p:nvPr>
            <p:custDataLst>
              <p:tags r:id="rId19"/>
            </p:custDataLst>
          </p:nvPr>
        </p:nvSpPr>
        <p:spPr>
          <a:xfrm>
            <a:off x="7142480" y="3319780"/>
            <a:ext cx="4563110"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0000 0000 0000 859C</a:t>
            </a:r>
            <a:endParaRPr sz="3000" b="1">
              <a:latin typeface="Arial" panose="020B0604020202020204" pitchFamily="34" charset="0"/>
              <a:cs typeface="Arial" panose="020B0604020202020204" pitchFamily="34" charset="0"/>
            </a:endParaRPr>
          </a:p>
        </p:txBody>
      </p:sp>
      <p:sp>
        <p:nvSpPr>
          <p:cNvPr id="20" name="矩形 19"/>
          <p:cNvSpPr/>
          <p:nvPr>
            <p:custDataLst>
              <p:tags r:id="rId20"/>
            </p:custDataLst>
          </p:nvPr>
        </p:nvSpPr>
        <p:spPr>
          <a:xfrm>
            <a:off x="5475605" y="2153920"/>
            <a:ext cx="1367790"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矩形 20"/>
          <p:cNvSpPr/>
          <p:nvPr>
            <p:custDataLst>
              <p:tags r:id="rId21"/>
            </p:custDataLst>
          </p:nvPr>
        </p:nvSpPr>
        <p:spPr>
          <a:xfrm>
            <a:off x="1292225" y="2447290"/>
            <a:ext cx="1328420"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矩形 21"/>
          <p:cNvSpPr/>
          <p:nvPr>
            <p:custDataLst>
              <p:tags r:id="rId22"/>
            </p:custDataLst>
          </p:nvPr>
        </p:nvSpPr>
        <p:spPr>
          <a:xfrm>
            <a:off x="7142480" y="3319780"/>
            <a:ext cx="4563110"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0000 0000 0000 85A6</a:t>
            </a:r>
            <a:endParaRPr sz="3000" b="1">
              <a:latin typeface="Arial" panose="020B0604020202020204" pitchFamily="34" charset="0"/>
              <a:cs typeface="Arial" panose="020B0604020202020204" pitchFamily="34" charset="0"/>
            </a:endParaRPr>
          </a:p>
        </p:txBody>
      </p:sp>
      <p:sp>
        <p:nvSpPr>
          <p:cNvPr id="23" name="矩形 22"/>
          <p:cNvSpPr/>
          <p:nvPr>
            <p:custDataLst>
              <p:tags r:id="rId23"/>
            </p:custDataLst>
          </p:nvPr>
        </p:nvSpPr>
        <p:spPr>
          <a:xfrm>
            <a:off x="2649855" y="2447290"/>
            <a:ext cx="2799080"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p:custDataLst>
              <p:tags r:id="rId24"/>
            </p:custDataLst>
          </p:nvPr>
        </p:nvSpPr>
        <p:spPr>
          <a:xfrm>
            <a:off x="7142480" y="3319780"/>
            <a:ext cx="4563110"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0000 0000 0000 85B4</a:t>
            </a:r>
            <a:endParaRPr sz="3000" b="1">
              <a:latin typeface="Arial" panose="020B0604020202020204" pitchFamily="34" charset="0"/>
              <a:cs typeface="Arial" panose="020B0604020202020204" pitchFamily="34" charset="0"/>
            </a:endParaRPr>
          </a:p>
        </p:txBody>
      </p:sp>
      <p:sp>
        <p:nvSpPr>
          <p:cNvPr id="26" name="矩形 25"/>
          <p:cNvSpPr/>
          <p:nvPr>
            <p:custDataLst>
              <p:tags r:id="rId25"/>
            </p:custDataLst>
          </p:nvPr>
        </p:nvSpPr>
        <p:spPr>
          <a:xfrm>
            <a:off x="5475605" y="2447290"/>
            <a:ext cx="1367790"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p:cNvSpPr/>
          <p:nvPr>
            <p:custDataLst>
              <p:tags r:id="rId26"/>
            </p:custDataLst>
          </p:nvPr>
        </p:nvSpPr>
        <p:spPr>
          <a:xfrm>
            <a:off x="1292225" y="2726690"/>
            <a:ext cx="1328420"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p:cNvSpPr/>
          <p:nvPr>
            <p:custDataLst>
              <p:tags r:id="rId27"/>
            </p:custDataLst>
          </p:nvPr>
        </p:nvSpPr>
        <p:spPr>
          <a:xfrm>
            <a:off x="7142480" y="3319780"/>
            <a:ext cx="4563110"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0000 0000 0000 85BE</a:t>
            </a:r>
            <a:endParaRPr sz="3000" b="1">
              <a:latin typeface="Arial" panose="020B0604020202020204" pitchFamily="34" charset="0"/>
              <a:cs typeface="Arial" panose="020B0604020202020204" pitchFamily="34" charset="0"/>
            </a:endParaRPr>
          </a:p>
        </p:txBody>
      </p:sp>
      <p:sp>
        <p:nvSpPr>
          <p:cNvPr id="29" name="矩形 28"/>
          <p:cNvSpPr/>
          <p:nvPr>
            <p:custDataLst>
              <p:tags r:id="rId28"/>
            </p:custDataLst>
          </p:nvPr>
        </p:nvSpPr>
        <p:spPr>
          <a:xfrm>
            <a:off x="2649855" y="2726690"/>
            <a:ext cx="2799080"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矩形 29"/>
          <p:cNvSpPr/>
          <p:nvPr>
            <p:custDataLst>
              <p:tags r:id="rId29"/>
            </p:custDataLst>
          </p:nvPr>
        </p:nvSpPr>
        <p:spPr>
          <a:xfrm>
            <a:off x="7142480" y="3319780"/>
            <a:ext cx="4563110"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0000 0000 0000 85CA</a:t>
            </a:r>
            <a:endParaRPr sz="3000" b="1">
              <a:latin typeface="Arial" panose="020B0604020202020204" pitchFamily="34" charset="0"/>
              <a:cs typeface="Arial" panose="020B0604020202020204" pitchFamily="34" charset="0"/>
            </a:endParaRPr>
          </a:p>
        </p:txBody>
      </p:sp>
      <p:sp>
        <p:nvSpPr>
          <p:cNvPr id="31" name="矩形 30"/>
          <p:cNvSpPr/>
          <p:nvPr>
            <p:custDataLst>
              <p:tags r:id="rId30"/>
            </p:custDataLst>
          </p:nvPr>
        </p:nvSpPr>
        <p:spPr>
          <a:xfrm>
            <a:off x="5475605" y="2726690"/>
            <a:ext cx="1367790"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矩形 31"/>
          <p:cNvSpPr/>
          <p:nvPr>
            <p:custDataLst>
              <p:tags r:id="rId31"/>
            </p:custDataLst>
          </p:nvPr>
        </p:nvSpPr>
        <p:spPr>
          <a:xfrm>
            <a:off x="1292225" y="3018790"/>
            <a:ext cx="1328420"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矩形 32"/>
          <p:cNvSpPr/>
          <p:nvPr>
            <p:custDataLst>
              <p:tags r:id="rId32"/>
            </p:custDataLst>
          </p:nvPr>
        </p:nvSpPr>
        <p:spPr>
          <a:xfrm>
            <a:off x="7142480" y="3319780"/>
            <a:ext cx="4563110"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0000 0000 0000 85D4</a:t>
            </a:r>
            <a:endParaRPr sz="3000" b="1">
              <a:latin typeface="Arial" panose="020B0604020202020204" pitchFamily="34" charset="0"/>
              <a:cs typeface="Arial" panose="020B0604020202020204" pitchFamily="34" charset="0"/>
            </a:endParaRPr>
          </a:p>
        </p:txBody>
      </p:sp>
      <p:sp>
        <p:nvSpPr>
          <p:cNvPr id="34" name="矩形 33"/>
          <p:cNvSpPr/>
          <p:nvPr>
            <p:custDataLst>
              <p:tags r:id="rId33"/>
            </p:custDataLst>
          </p:nvPr>
        </p:nvSpPr>
        <p:spPr>
          <a:xfrm>
            <a:off x="2649855" y="3018790"/>
            <a:ext cx="2799080"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矩形 34"/>
          <p:cNvSpPr/>
          <p:nvPr>
            <p:custDataLst>
              <p:tags r:id="rId34"/>
            </p:custDataLst>
          </p:nvPr>
        </p:nvSpPr>
        <p:spPr>
          <a:xfrm>
            <a:off x="7142480" y="3319780"/>
            <a:ext cx="4563110"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0000 0000 0000 85E0</a:t>
            </a:r>
            <a:endParaRPr sz="3000" b="1">
              <a:latin typeface="Arial" panose="020B0604020202020204" pitchFamily="34" charset="0"/>
              <a:cs typeface="Arial" panose="020B0604020202020204" pitchFamily="34" charset="0"/>
            </a:endParaRPr>
          </a:p>
        </p:txBody>
      </p:sp>
      <p:sp>
        <p:nvSpPr>
          <p:cNvPr id="36" name="矩形 35"/>
          <p:cNvSpPr/>
          <p:nvPr>
            <p:custDataLst>
              <p:tags r:id="rId35"/>
            </p:custDataLst>
          </p:nvPr>
        </p:nvSpPr>
        <p:spPr>
          <a:xfrm>
            <a:off x="5475605" y="3018790"/>
            <a:ext cx="1367790"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矩形 36"/>
          <p:cNvSpPr/>
          <p:nvPr>
            <p:custDataLst>
              <p:tags r:id="rId36"/>
            </p:custDataLst>
          </p:nvPr>
        </p:nvSpPr>
        <p:spPr>
          <a:xfrm>
            <a:off x="1292225" y="3298190"/>
            <a:ext cx="1328420"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矩形 37"/>
          <p:cNvSpPr/>
          <p:nvPr>
            <p:custDataLst>
              <p:tags r:id="rId37"/>
            </p:custDataLst>
          </p:nvPr>
        </p:nvSpPr>
        <p:spPr>
          <a:xfrm>
            <a:off x="7142480" y="3319780"/>
            <a:ext cx="4563110"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0000 0000 0000 85EA</a:t>
            </a:r>
            <a:endParaRPr sz="3000" b="1">
              <a:latin typeface="Arial" panose="020B0604020202020204" pitchFamily="34" charset="0"/>
              <a:cs typeface="Arial" panose="020B0604020202020204" pitchFamily="34" charset="0"/>
            </a:endParaRPr>
          </a:p>
        </p:txBody>
      </p:sp>
      <p:sp>
        <p:nvSpPr>
          <p:cNvPr id="39" name="矩形 38"/>
          <p:cNvSpPr/>
          <p:nvPr>
            <p:custDataLst>
              <p:tags r:id="rId38"/>
            </p:custDataLst>
          </p:nvPr>
        </p:nvSpPr>
        <p:spPr>
          <a:xfrm>
            <a:off x="2649855" y="3298190"/>
            <a:ext cx="2799080"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矩形 39"/>
          <p:cNvSpPr/>
          <p:nvPr>
            <p:custDataLst>
              <p:tags r:id="rId39"/>
            </p:custDataLst>
          </p:nvPr>
        </p:nvSpPr>
        <p:spPr>
          <a:xfrm>
            <a:off x="7142480" y="3319780"/>
            <a:ext cx="4563110"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0000 0000 0000 85F2</a:t>
            </a:r>
            <a:endParaRPr sz="3000" b="1">
              <a:latin typeface="Arial" panose="020B0604020202020204" pitchFamily="34" charset="0"/>
              <a:cs typeface="Arial" panose="020B0604020202020204" pitchFamily="34" charset="0"/>
            </a:endParaRPr>
          </a:p>
        </p:txBody>
      </p:sp>
      <p:sp>
        <p:nvSpPr>
          <p:cNvPr id="41" name="矩形 40"/>
          <p:cNvSpPr/>
          <p:nvPr>
            <p:custDataLst>
              <p:tags r:id="rId40"/>
            </p:custDataLst>
          </p:nvPr>
        </p:nvSpPr>
        <p:spPr>
          <a:xfrm>
            <a:off x="5475605" y="3298190"/>
            <a:ext cx="1367790"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矩形 41"/>
          <p:cNvSpPr/>
          <p:nvPr>
            <p:custDataLst>
              <p:tags r:id="rId41"/>
            </p:custDataLst>
          </p:nvPr>
        </p:nvSpPr>
        <p:spPr>
          <a:xfrm>
            <a:off x="1292225" y="3585210"/>
            <a:ext cx="1328420"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矩形 42"/>
          <p:cNvSpPr/>
          <p:nvPr>
            <p:custDataLst>
              <p:tags r:id="rId42"/>
            </p:custDataLst>
          </p:nvPr>
        </p:nvSpPr>
        <p:spPr>
          <a:xfrm>
            <a:off x="7193280" y="3319780"/>
            <a:ext cx="4563110"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0000 0000 0000 85FC</a:t>
            </a:r>
            <a:endParaRPr sz="3000" b="1">
              <a:latin typeface="Arial" panose="020B0604020202020204" pitchFamily="34" charset="0"/>
              <a:cs typeface="Arial" panose="020B0604020202020204" pitchFamily="34" charset="0"/>
            </a:endParaRPr>
          </a:p>
        </p:txBody>
      </p:sp>
      <p:sp>
        <p:nvSpPr>
          <p:cNvPr id="44" name="矩形 43"/>
          <p:cNvSpPr/>
          <p:nvPr>
            <p:custDataLst>
              <p:tags r:id="rId43"/>
            </p:custDataLst>
          </p:nvPr>
        </p:nvSpPr>
        <p:spPr>
          <a:xfrm>
            <a:off x="2649855" y="3585210"/>
            <a:ext cx="2799080"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矩形 44"/>
          <p:cNvSpPr/>
          <p:nvPr>
            <p:custDataLst>
              <p:tags r:id="rId44"/>
            </p:custDataLst>
          </p:nvPr>
        </p:nvSpPr>
        <p:spPr>
          <a:xfrm>
            <a:off x="7142480" y="3319780"/>
            <a:ext cx="4563110"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0000 0000 0000 8604</a:t>
            </a:r>
            <a:endParaRPr sz="3000" b="1">
              <a:latin typeface="Arial" panose="020B0604020202020204" pitchFamily="34" charset="0"/>
              <a:cs typeface="Arial" panose="020B0604020202020204" pitchFamily="34" charset="0"/>
            </a:endParaRPr>
          </a:p>
        </p:txBody>
      </p:sp>
      <p:sp>
        <p:nvSpPr>
          <p:cNvPr id="46" name="矩形 45"/>
          <p:cNvSpPr/>
          <p:nvPr>
            <p:custDataLst>
              <p:tags r:id="rId45"/>
            </p:custDataLst>
          </p:nvPr>
        </p:nvSpPr>
        <p:spPr>
          <a:xfrm>
            <a:off x="5475605" y="3585210"/>
            <a:ext cx="1367790"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矩形 46"/>
          <p:cNvSpPr/>
          <p:nvPr>
            <p:custDataLst>
              <p:tags r:id="rId46"/>
            </p:custDataLst>
          </p:nvPr>
        </p:nvSpPr>
        <p:spPr>
          <a:xfrm>
            <a:off x="1292225" y="3879215"/>
            <a:ext cx="1328420"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矩形 47"/>
          <p:cNvSpPr/>
          <p:nvPr>
            <p:custDataLst>
              <p:tags r:id="rId47"/>
            </p:custDataLst>
          </p:nvPr>
        </p:nvSpPr>
        <p:spPr>
          <a:xfrm>
            <a:off x="7142480" y="3319780"/>
            <a:ext cx="4563110"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0000 0000 0000 860E</a:t>
            </a:r>
            <a:endParaRPr sz="3000" b="1">
              <a:latin typeface="Arial" panose="020B0604020202020204" pitchFamily="34" charset="0"/>
              <a:cs typeface="Arial" panose="020B0604020202020204" pitchFamily="34" charset="0"/>
            </a:endParaRPr>
          </a:p>
        </p:txBody>
      </p:sp>
      <p:sp>
        <p:nvSpPr>
          <p:cNvPr id="49" name="矩形 48"/>
          <p:cNvSpPr/>
          <p:nvPr>
            <p:custDataLst>
              <p:tags r:id="rId48"/>
            </p:custDataLst>
          </p:nvPr>
        </p:nvSpPr>
        <p:spPr>
          <a:xfrm>
            <a:off x="2649855" y="3879215"/>
            <a:ext cx="2799080"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矩形 49"/>
          <p:cNvSpPr/>
          <p:nvPr>
            <p:custDataLst>
              <p:tags r:id="rId49"/>
            </p:custDataLst>
          </p:nvPr>
        </p:nvSpPr>
        <p:spPr>
          <a:xfrm>
            <a:off x="7193280" y="3319780"/>
            <a:ext cx="4563110"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0000 0000 0000 8616</a:t>
            </a:r>
            <a:endParaRPr sz="3000" b="1">
              <a:latin typeface="Arial" panose="020B0604020202020204" pitchFamily="34" charset="0"/>
              <a:cs typeface="Arial" panose="020B0604020202020204" pitchFamily="34" charset="0"/>
            </a:endParaRPr>
          </a:p>
        </p:txBody>
      </p:sp>
      <p:sp>
        <p:nvSpPr>
          <p:cNvPr id="52" name="矩形 51"/>
          <p:cNvSpPr/>
          <p:nvPr>
            <p:custDataLst>
              <p:tags r:id="rId50"/>
            </p:custDataLst>
          </p:nvPr>
        </p:nvSpPr>
        <p:spPr>
          <a:xfrm>
            <a:off x="5475605" y="3879215"/>
            <a:ext cx="1367790"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矩形 52"/>
          <p:cNvSpPr/>
          <p:nvPr>
            <p:custDataLst>
              <p:tags r:id="rId51"/>
            </p:custDataLst>
          </p:nvPr>
        </p:nvSpPr>
        <p:spPr>
          <a:xfrm>
            <a:off x="1292225" y="4159250"/>
            <a:ext cx="1328420"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矩形 53"/>
          <p:cNvSpPr/>
          <p:nvPr>
            <p:custDataLst>
              <p:tags r:id="rId52"/>
            </p:custDataLst>
          </p:nvPr>
        </p:nvSpPr>
        <p:spPr>
          <a:xfrm>
            <a:off x="7193280" y="3305175"/>
            <a:ext cx="4563110"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0000 0000 0000 8620</a:t>
            </a:r>
            <a:endParaRPr sz="3000" b="1">
              <a:latin typeface="Arial" panose="020B0604020202020204" pitchFamily="34" charset="0"/>
              <a:cs typeface="Arial" panose="020B0604020202020204" pitchFamily="34" charset="0"/>
            </a:endParaRPr>
          </a:p>
        </p:txBody>
      </p:sp>
      <p:sp>
        <p:nvSpPr>
          <p:cNvPr id="55" name="矩形 54"/>
          <p:cNvSpPr/>
          <p:nvPr>
            <p:custDataLst>
              <p:tags r:id="rId53"/>
            </p:custDataLst>
          </p:nvPr>
        </p:nvSpPr>
        <p:spPr>
          <a:xfrm>
            <a:off x="2649855" y="4159250"/>
            <a:ext cx="2799080"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 name="矩形 55"/>
          <p:cNvSpPr/>
          <p:nvPr>
            <p:custDataLst>
              <p:tags r:id="rId54"/>
            </p:custDataLst>
          </p:nvPr>
        </p:nvSpPr>
        <p:spPr>
          <a:xfrm>
            <a:off x="7193280" y="3305175"/>
            <a:ext cx="4563110"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0000 0000 0000 862A</a:t>
            </a:r>
            <a:endParaRPr sz="3000" b="1">
              <a:latin typeface="Arial" panose="020B0604020202020204" pitchFamily="34" charset="0"/>
              <a:cs typeface="Arial" panose="020B0604020202020204" pitchFamily="34" charset="0"/>
            </a:endParaRPr>
          </a:p>
        </p:txBody>
      </p:sp>
      <p:sp>
        <p:nvSpPr>
          <p:cNvPr id="57" name="矩形 56"/>
          <p:cNvSpPr/>
          <p:nvPr>
            <p:custDataLst>
              <p:tags r:id="rId55"/>
            </p:custDataLst>
          </p:nvPr>
        </p:nvSpPr>
        <p:spPr>
          <a:xfrm>
            <a:off x="5475605" y="4159250"/>
            <a:ext cx="1367790"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矩形 57"/>
          <p:cNvSpPr/>
          <p:nvPr>
            <p:custDataLst>
              <p:tags r:id="rId56"/>
            </p:custDataLst>
          </p:nvPr>
        </p:nvSpPr>
        <p:spPr>
          <a:xfrm>
            <a:off x="1292225" y="4432300"/>
            <a:ext cx="1328420"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矩形 58"/>
          <p:cNvSpPr/>
          <p:nvPr>
            <p:custDataLst>
              <p:tags r:id="rId57"/>
            </p:custDataLst>
          </p:nvPr>
        </p:nvSpPr>
        <p:spPr>
          <a:xfrm>
            <a:off x="7193280" y="3319780"/>
            <a:ext cx="4563110"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0000 0000 0000 8634</a:t>
            </a:r>
            <a:endParaRPr sz="3000" b="1">
              <a:latin typeface="Arial" panose="020B0604020202020204" pitchFamily="34" charset="0"/>
              <a:cs typeface="Arial" panose="020B0604020202020204" pitchFamily="34" charset="0"/>
            </a:endParaRPr>
          </a:p>
        </p:txBody>
      </p:sp>
      <p:sp>
        <p:nvSpPr>
          <p:cNvPr id="60" name="矩形 59"/>
          <p:cNvSpPr/>
          <p:nvPr>
            <p:custDataLst>
              <p:tags r:id="rId58"/>
            </p:custDataLst>
          </p:nvPr>
        </p:nvSpPr>
        <p:spPr>
          <a:xfrm>
            <a:off x="2649855" y="4432300"/>
            <a:ext cx="2799080"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 name="矩形 60"/>
          <p:cNvSpPr/>
          <p:nvPr>
            <p:custDataLst>
              <p:tags r:id="rId59"/>
            </p:custDataLst>
          </p:nvPr>
        </p:nvSpPr>
        <p:spPr>
          <a:xfrm>
            <a:off x="7142480" y="3305175"/>
            <a:ext cx="4563110"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0000 0000 0000 863E</a:t>
            </a:r>
            <a:endParaRPr sz="3000" b="1">
              <a:latin typeface="Arial" panose="020B0604020202020204" pitchFamily="34" charset="0"/>
              <a:cs typeface="Arial" panose="020B0604020202020204" pitchFamily="34" charset="0"/>
            </a:endParaRPr>
          </a:p>
        </p:txBody>
      </p:sp>
      <p:sp>
        <p:nvSpPr>
          <p:cNvPr id="62" name="矩形 61"/>
          <p:cNvSpPr/>
          <p:nvPr>
            <p:custDataLst>
              <p:tags r:id="rId60"/>
            </p:custDataLst>
          </p:nvPr>
        </p:nvSpPr>
        <p:spPr>
          <a:xfrm>
            <a:off x="5475605" y="4432300"/>
            <a:ext cx="1367790"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矩形 62"/>
          <p:cNvSpPr/>
          <p:nvPr>
            <p:custDataLst>
              <p:tags r:id="rId61"/>
            </p:custDataLst>
          </p:nvPr>
        </p:nvSpPr>
        <p:spPr>
          <a:xfrm>
            <a:off x="1292225" y="4726305"/>
            <a:ext cx="1328420"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矩形 63"/>
          <p:cNvSpPr/>
          <p:nvPr>
            <p:custDataLst>
              <p:tags r:id="rId62"/>
            </p:custDataLst>
          </p:nvPr>
        </p:nvSpPr>
        <p:spPr>
          <a:xfrm>
            <a:off x="7142480" y="3319780"/>
            <a:ext cx="4563110"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0000 0000 0000 8648</a:t>
            </a:r>
            <a:endParaRPr sz="3000" b="1">
              <a:latin typeface="Arial" panose="020B0604020202020204" pitchFamily="34" charset="0"/>
              <a:cs typeface="Arial" panose="020B0604020202020204" pitchFamily="34" charset="0"/>
            </a:endParaRPr>
          </a:p>
        </p:txBody>
      </p:sp>
      <p:sp>
        <p:nvSpPr>
          <p:cNvPr id="65" name="矩形 64"/>
          <p:cNvSpPr/>
          <p:nvPr>
            <p:custDataLst>
              <p:tags r:id="rId63"/>
            </p:custDataLst>
          </p:nvPr>
        </p:nvSpPr>
        <p:spPr>
          <a:xfrm>
            <a:off x="2649855" y="4726305"/>
            <a:ext cx="2799080"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矩形 65"/>
          <p:cNvSpPr/>
          <p:nvPr>
            <p:custDataLst>
              <p:tags r:id="rId64"/>
            </p:custDataLst>
          </p:nvPr>
        </p:nvSpPr>
        <p:spPr>
          <a:xfrm>
            <a:off x="7142480" y="3319780"/>
            <a:ext cx="4563110"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0000 0000 0000 8652</a:t>
            </a:r>
            <a:endParaRPr sz="3000" b="1">
              <a:latin typeface="Arial" panose="020B0604020202020204" pitchFamily="34" charset="0"/>
              <a:cs typeface="Arial" panose="020B0604020202020204" pitchFamily="34" charset="0"/>
            </a:endParaRPr>
          </a:p>
        </p:txBody>
      </p:sp>
      <p:sp>
        <p:nvSpPr>
          <p:cNvPr id="67" name="矩形 66"/>
          <p:cNvSpPr/>
          <p:nvPr>
            <p:custDataLst>
              <p:tags r:id="rId65"/>
            </p:custDataLst>
          </p:nvPr>
        </p:nvSpPr>
        <p:spPr>
          <a:xfrm>
            <a:off x="5475605" y="4726305"/>
            <a:ext cx="1367790"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矩形 67"/>
          <p:cNvSpPr/>
          <p:nvPr>
            <p:custDataLst>
              <p:tags r:id="rId66"/>
            </p:custDataLst>
          </p:nvPr>
        </p:nvSpPr>
        <p:spPr>
          <a:xfrm>
            <a:off x="1292225" y="5014595"/>
            <a:ext cx="1328420"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矩形 68"/>
          <p:cNvSpPr/>
          <p:nvPr>
            <p:custDataLst>
              <p:tags r:id="rId67"/>
            </p:custDataLst>
          </p:nvPr>
        </p:nvSpPr>
        <p:spPr>
          <a:xfrm>
            <a:off x="7193280" y="3319780"/>
            <a:ext cx="4563110"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0000 0000 0000 865C</a:t>
            </a:r>
            <a:endParaRPr sz="3000" b="1">
              <a:latin typeface="Arial" panose="020B0604020202020204" pitchFamily="34" charset="0"/>
              <a:cs typeface="Arial" panose="020B0604020202020204" pitchFamily="34" charset="0"/>
            </a:endParaRPr>
          </a:p>
        </p:txBody>
      </p:sp>
      <p:sp>
        <p:nvSpPr>
          <p:cNvPr id="70" name="矩形 69"/>
          <p:cNvSpPr/>
          <p:nvPr>
            <p:custDataLst>
              <p:tags r:id="rId68"/>
            </p:custDataLst>
          </p:nvPr>
        </p:nvSpPr>
        <p:spPr>
          <a:xfrm>
            <a:off x="2649855" y="5014595"/>
            <a:ext cx="2799080"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矩形 70"/>
          <p:cNvSpPr/>
          <p:nvPr>
            <p:custDataLst>
              <p:tags r:id="rId69"/>
            </p:custDataLst>
          </p:nvPr>
        </p:nvSpPr>
        <p:spPr>
          <a:xfrm>
            <a:off x="7193280" y="3319780"/>
            <a:ext cx="4563110"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0000 0000 0000 8666</a:t>
            </a:r>
            <a:endParaRPr sz="3000" b="1">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xit" presetSubtype="8" fill="hold" grpId="0" nodeType="clickEffect">
                                  <p:stCondLst>
                                    <p:cond delay="0"/>
                                  </p:stCondLst>
                                  <p:childTnLst>
                                    <p:animEffect transition="out" filter="wipe(left)">
                                      <p:cBhvr>
                                        <p:cTn id="6" dur="500"/>
                                        <p:tgtEl>
                                          <p:spTgt spid="14"/>
                                        </p:tgtEl>
                                      </p:cBhvr>
                                    </p:animEffect>
                                    <p:set>
                                      <p:cBhvr>
                                        <p:cTn id="7" dur="1" fill="hold">
                                          <p:stCondLst>
                                            <p:cond delay="499"/>
                                          </p:stCondLst>
                                        </p:cTn>
                                        <p:tgtEl>
                                          <p:spTgt spid="14"/>
                                        </p:tgtEl>
                                        <p:attrNameLst>
                                          <p:attrName>style.visibility</p:attrName>
                                        </p:attrNameLst>
                                      </p:cBhvr>
                                      <p:to>
                                        <p:strVal val="hidden"/>
                                      </p:to>
                                    </p:set>
                                  </p:childTnLst>
                                </p:cTn>
                              </p:par>
                              <p:par>
                                <p:cTn id="8" presetID="22" presetClass="entr" presetSubtype="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up)">
                                      <p:cBhvr>
                                        <p:cTn id="10" dur="500"/>
                                        <p:tgtEl>
                                          <p:spTgt spid="5"/>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wipe(up)">
                                      <p:cBhvr>
                                        <p:cTn id="13" dur="500"/>
                                        <p:tgtEl>
                                          <p:spTgt spid="11"/>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51"/>
                                        </p:tgtEl>
                                        <p:attrNameLst>
                                          <p:attrName>style.visibility</p:attrName>
                                        </p:attrNameLst>
                                      </p:cBhvr>
                                      <p:to>
                                        <p:strVal val="visible"/>
                                      </p:to>
                                    </p:set>
                                    <p:animEffect transition="in" filter="wipe(right)">
                                      <p:cBhvr>
                                        <p:cTn id="16" dur="500"/>
                                        <p:tgtEl>
                                          <p:spTgt spid="51"/>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xit" presetSubtype="4" fill="hold" grpId="2" nodeType="clickEffect">
                                  <p:stCondLst>
                                    <p:cond delay="0"/>
                                  </p:stCondLst>
                                  <p:childTnLst>
                                    <p:animEffect transition="out" filter="wipe(down)">
                                      <p:cBhvr>
                                        <p:cTn id="20" dur="500"/>
                                        <p:tgtEl>
                                          <p:spTgt spid="5"/>
                                        </p:tgtEl>
                                      </p:cBhvr>
                                    </p:animEffect>
                                    <p:set>
                                      <p:cBhvr>
                                        <p:cTn id="21" dur="1" fill="hold">
                                          <p:stCondLst>
                                            <p:cond delay="499"/>
                                          </p:stCondLst>
                                        </p:cTn>
                                        <p:tgtEl>
                                          <p:spTgt spid="5"/>
                                        </p:tgtEl>
                                        <p:attrNameLst>
                                          <p:attrName>style.visibility</p:attrName>
                                        </p:attrNameLst>
                                      </p:cBhvr>
                                      <p:to>
                                        <p:strVal val="hidden"/>
                                      </p:to>
                                    </p:set>
                                  </p:childTnLst>
                                </p:cTn>
                              </p:par>
                              <p:par>
                                <p:cTn id="22" presetID="22" presetClass="exit" presetSubtype="4" fill="hold" grpId="2" nodeType="withEffect">
                                  <p:stCondLst>
                                    <p:cond delay="0"/>
                                  </p:stCondLst>
                                  <p:childTnLst>
                                    <p:animEffect transition="out" filter="wipe(down)">
                                      <p:cBhvr>
                                        <p:cTn id="23" dur="500"/>
                                        <p:tgtEl>
                                          <p:spTgt spid="11"/>
                                        </p:tgtEl>
                                      </p:cBhvr>
                                    </p:animEffect>
                                    <p:set>
                                      <p:cBhvr>
                                        <p:cTn id="24" dur="1" fill="hold">
                                          <p:stCondLst>
                                            <p:cond delay="499"/>
                                          </p:stCondLst>
                                        </p:cTn>
                                        <p:tgtEl>
                                          <p:spTgt spid="11"/>
                                        </p:tgtEl>
                                        <p:attrNameLst>
                                          <p:attrName>style.visibility</p:attrName>
                                        </p:attrNameLst>
                                      </p:cBhvr>
                                      <p:to>
                                        <p:strVal val="hidden"/>
                                      </p:to>
                                    </p:set>
                                  </p:childTnLst>
                                </p:cTn>
                              </p:par>
                              <p:par>
                                <p:cTn id="25" presetID="22" presetClass="exit" presetSubtype="8" fill="hold" grpId="2" nodeType="withEffect">
                                  <p:stCondLst>
                                    <p:cond delay="0"/>
                                  </p:stCondLst>
                                  <p:childTnLst>
                                    <p:animEffect transition="out" filter="wipe(left)">
                                      <p:cBhvr>
                                        <p:cTn id="26" dur="500"/>
                                        <p:tgtEl>
                                          <p:spTgt spid="51"/>
                                        </p:tgtEl>
                                      </p:cBhvr>
                                    </p:animEffect>
                                    <p:set>
                                      <p:cBhvr>
                                        <p:cTn id="27" dur="1" fill="hold">
                                          <p:stCondLst>
                                            <p:cond delay="499"/>
                                          </p:stCondLst>
                                        </p:cTn>
                                        <p:tgtEl>
                                          <p:spTgt spid="51"/>
                                        </p:tgtEl>
                                        <p:attrNameLst>
                                          <p:attrName>style.visibility</p:attrName>
                                        </p:attrNameLst>
                                      </p:cBhvr>
                                      <p:to>
                                        <p:strVal val="hidden"/>
                                      </p:to>
                                    </p:set>
                                  </p:childTnLst>
                                </p:cTn>
                              </p:par>
                              <p:par>
                                <p:cTn id="28" presetID="22" presetClass="entr" presetSubtype="1" fill="hold" grpId="0" nodeType="withEffect">
                                  <p:stCondLst>
                                    <p:cond delay="0"/>
                                  </p:stCondLst>
                                  <p:childTnLst>
                                    <p:set>
                                      <p:cBhvr>
                                        <p:cTn id="29" dur="1" fill="hold">
                                          <p:stCondLst>
                                            <p:cond delay="0"/>
                                          </p:stCondLst>
                                        </p:cTn>
                                        <p:tgtEl>
                                          <p:spTgt spid="25"/>
                                        </p:tgtEl>
                                        <p:attrNameLst>
                                          <p:attrName>style.visibility</p:attrName>
                                        </p:attrNameLst>
                                      </p:cBhvr>
                                      <p:to>
                                        <p:strVal val="visible"/>
                                      </p:to>
                                    </p:set>
                                    <p:animEffect transition="in" filter="wipe(up)">
                                      <p:cBhvr>
                                        <p:cTn id="30" dur="500"/>
                                        <p:tgtEl>
                                          <p:spTgt spid="25"/>
                                        </p:tgtEl>
                                      </p:cBhvr>
                                    </p:animEffect>
                                  </p:childTnLst>
                                </p:cTn>
                              </p:par>
                              <p:par>
                                <p:cTn id="31" presetID="22" presetClass="entr" presetSubtype="2" fill="hold" grpId="0" nodeType="with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wipe(right)">
                                      <p:cBhvr>
                                        <p:cTn id="33" dur="500"/>
                                        <p:tgtEl>
                                          <p:spTgt spid="6"/>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xit" presetSubtype="4" fill="hold" grpId="2" nodeType="clickEffect">
                                  <p:stCondLst>
                                    <p:cond delay="0"/>
                                  </p:stCondLst>
                                  <p:childTnLst>
                                    <p:animEffect transition="out" filter="wipe(down)">
                                      <p:cBhvr>
                                        <p:cTn id="37" dur="500"/>
                                        <p:tgtEl>
                                          <p:spTgt spid="25"/>
                                        </p:tgtEl>
                                      </p:cBhvr>
                                    </p:animEffect>
                                    <p:set>
                                      <p:cBhvr>
                                        <p:cTn id="38" dur="1" fill="hold">
                                          <p:stCondLst>
                                            <p:cond delay="499"/>
                                          </p:stCondLst>
                                        </p:cTn>
                                        <p:tgtEl>
                                          <p:spTgt spid="25"/>
                                        </p:tgtEl>
                                        <p:attrNameLst>
                                          <p:attrName>style.visibility</p:attrName>
                                        </p:attrNameLst>
                                      </p:cBhvr>
                                      <p:to>
                                        <p:strVal val="hidden"/>
                                      </p:to>
                                    </p:set>
                                  </p:childTnLst>
                                </p:cTn>
                              </p:par>
                              <p:par>
                                <p:cTn id="39" presetID="22" presetClass="exit" presetSubtype="8" fill="hold" grpId="2" nodeType="withEffect">
                                  <p:stCondLst>
                                    <p:cond delay="0"/>
                                  </p:stCondLst>
                                  <p:childTnLst>
                                    <p:animEffect transition="out" filter="wipe(left)">
                                      <p:cBhvr>
                                        <p:cTn id="40" dur="500"/>
                                        <p:tgtEl>
                                          <p:spTgt spid="6"/>
                                        </p:tgtEl>
                                      </p:cBhvr>
                                    </p:animEffect>
                                    <p:set>
                                      <p:cBhvr>
                                        <p:cTn id="41" dur="1" fill="hold">
                                          <p:stCondLst>
                                            <p:cond delay="499"/>
                                          </p:stCondLst>
                                        </p:cTn>
                                        <p:tgtEl>
                                          <p:spTgt spid="6"/>
                                        </p:tgtEl>
                                        <p:attrNameLst>
                                          <p:attrName>style.visibility</p:attrName>
                                        </p:attrNameLst>
                                      </p:cBhvr>
                                      <p:to>
                                        <p:strVal val="hidden"/>
                                      </p:to>
                                    </p:set>
                                  </p:childTnLst>
                                </p:cTn>
                              </p:par>
                              <p:par>
                                <p:cTn id="42" presetID="22" presetClass="entr" presetSubtype="1" fill="hold" grpId="0" nodeType="withEffect">
                                  <p:stCondLst>
                                    <p:cond delay="0"/>
                                  </p:stCondLst>
                                  <p:childTnLst>
                                    <p:set>
                                      <p:cBhvr>
                                        <p:cTn id="43" dur="1" fill="hold">
                                          <p:stCondLst>
                                            <p:cond delay="0"/>
                                          </p:stCondLst>
                                        </p:cTn>
                                        <p:tgtEl>
                                          <p:spTgt spid="7"/>
                                        </p:tgtEl>
                                        <p:attrNameLst>
                                          <p:attrName>style.visibility</p:attrName>
                                        </p:attrNameLst>
                                      </p:cBhvr>
                                      <p:to>
                                        <p:strVal val="visible"/>
                                      </p:to>
                                    </p:set>
                                    <p:animEffect transition="in" filter="wipe(up)">
                                      <p:cBhvr>
                                        <p:cTn id="44" dur="500"/>
                                        <p:tgtEl>
                                          <p:spTgt spid="7"/>
                                        </p:tgtEl>
                                      </p:cBhvr>
                                    </p:animEffect>
                                  </p:childTnLst>
                                </p:cTn>
                              </p:par>
                              <p:par>
                                <p:cTn id="45" presetID="22" presetClass="entr" presetSubtype="1" fill="hold" grpId="0" nodeType="withEffect">
                                  <p:stCondLst>
                                    <p:cond delay="0"/>
                                  </p:stCondLst>
                                  <p:childTnLst>
                                    <p:set>
                                      <p:cBhvr>
                                        <p:cTn id="46" dur="1" fill="hold">
                                          <p:stCondLst>
                                            <p:cond delay="0"/>
                                          </p:stCondLst>
                                        </p:cTn>
                                        <p:tgtEl>
                                          <p:spTgt spid="9"/>
                                        </p:tgtEl>
                                        <p:attrNameLst>
                                          <p:attrName>style.visibility</p:attrName>
                                        </p:attrNameLst>
                                      </p:cBhvr>
                                      <p:to>
                                        <p:strVal val="visible"/>
                                      </p:to>
                                    </p:set>
                                    <p:animEffect transition="in" filter="wipe(up)">
                                      <p:cBhvr>
                                        <p:cTn id="47" dur="500"/>
                                        <p:tgtEl>
                                          <p:spTgt spid="9"/>
                                        </p:tgtEl>
                                      </p:cBhvr>
                                    </p:animEffect>
                                  </p:childTnLst>
                                </p:cTn>
                              </p:par>
                              <p:par>
                                <p:cTn id="48" presetID="22" presetClass="entr" presetSubtype="2" fill="hold" grpId="0" nodeType="withEffect">
                                  <p:stCondLst>
                                    <p:cond delay="0"/>
                                  </p:stCondLst>
                                  <p:childTnLst>
                                    <p:set>
                                      <p:cBhvr>
                                        <p:cTn id="49" dur="1" fill="hold">
                                          <p:stCondLst>
                                            <p:cond delay="0"/>
                                          </p:stCondLst>
                                        </p:cTn>
                                        <p:tgtEl>
                                          <p:spTgt spid="10"/>
                                        </p:tgtEl>
                                        <p:attrNameLst>
                                          <p:attrName>style.visibility</p:attrName>
                                        </p:attrNameLst>
                                      </p:cBhvr>
                                      <p:to>
                                        <p:strVal val="visible"/>
                                      </p:to>
                                    </p:set>
                                    <p:animEffect transition="in" filter="wipe(right)">
                                      <p:cBhvr>
                                        <p:cTn id="50" dur="500"/>
                                        <p:tgtEl>
                                          <p:spTgt spid="10"/>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xit" presetSubtype="4" fill="hold" grpId="2" nodeType="clickEffect">
                                  <p:stCondLst>
                                    <p:cond delay="0"/>
                                  </p:stCondLst>
                                  <p:childTnLst>
                                    <p:animEffect transition="out" filter="wipe(down)">
                                      <p:cBhvr>
                                        <p:cTn id="54" dur="500"/>
                                        <p:tgtEl>
                                          <p:spTgt spid="7"/>
                                        </p:tgtEl>
                                      </p:cBhvr>
                                    </p:animEffect>
                                    <p:set>
                                      <p:cBhvr>
                                        <p:cTn id="55" dur="1" fill="hold">
                                          <p:stCondLst>
                                            <p:cond delay="499"/>
                                          </p:stCondLst>
                                        </p:cTn>
                                        <p:tgtEl>
                                          <p:spTgt spid="7"/>
                                        </p:tgtEl>
                                        <p:attrNameLst>
                                          <p:attrName>style.visibility</p:attrName>
                                        </p:attrNameLst>
                                      </p:cBhvr>
                                      <p:to>
                                        <p:strVal val="hidden"/>
                                      </p:to>
                                    </p:set>
                                  </p:childTnLst>
                                </p:cTn>
                              </p:par>
                              <p:par>
                                <p:cTn id="56" presetID="22" presetClass="exit" presetSubtype="4" fill="hold" grpId="2" nodeType="withEffect">
                                  <p:stCondLst>
                                    <p:cond delay="0"/>
                                  </p:stCondLst>
                                  <p:childTnLst>
                                    <p:animEffect transition="out" filter="wipe(down)">
                                      <p:cBhvr>
                                        <p:cTn id="57" dur="500"/>
                                        <p:tgtEl>
                                          <p:spTgt spid="9"/>
                                        </p:tgtEl>
                                      </p:cBhvr>
                                    </p:animEffect>
                                    <p:set>
                                      <p:cBhvr>
                                        <p:cTn id="58" dur="1" fill="hold">
                                          <p:stCondLst>
                                            <p:cond delay="499"/>
                                          </p:stCondLst>
                                        </p:cTn>
                                        <p:tgtEl>
                                          <p:spTgt spid="9"/>
                                        </p:tgtEl>
                                        <p:attrNameLst>
                                          <p:attrName>style.visibility</p:attrName>
                                        </p:attrNameLst>
                                      </p:cBhvr>
                                      <p:to>
                                        <p:strVal val="hidden"/>
                                      </p:to>
                                    </p:set>
                                  </p:childTnLst>
                                </p:cTn>
                              </p:par>
                              <p:par>
                                <p:cTn id="59" presetID="22" presetClass="exit" presetSubtype="8" fill="hold" grpId="2" nodeType="withEffect">
                                  <p:stCondLst>
                                    <p:cond delay="0"/>
                                  </p:stCondLst>
                                  <p:childTnLst>
                                    <p:animEffect transition="out" filter="wipe(left)">
                                      <p:cBhvr>
                                        <p:cTn id="60" dur="500"/>
                                        <p:tgtEl>
                                          <p:spTgt spid="10"/>
                                        </p:tgtEl>
                                      </p:cBhvr>
                                    </p:animEffect>
                                    <p:set>
                                      <p:cBhvr>
                                        <p:cTn id="61" dur="1" fill="hold">
                                          <p:stCondLst>
                                            <p:cond delay="499"/>
                                          </p:stCondLst>
                                        </p:cTn>
                                        <p:tgtEl>
                                          <p:spTgt spid="10"/>
                                        </p:tgtEl>
                                        <p:attrNameLst>
                                          <p:attrName>style.visibility</p:attrName>
                                        </p:attrNameLst>
                                      </p:cBhvr>
                                      <p:to>
                                        <p:strVal val="hidden"/>
                                      </p:to>
                                    </p:set>
                                  </p:childTnLst>
                                </p:cTn>
                              </p:par>
                              <p:par>
                                <p:cTn id="62" presetID="22" presetClass="entr" presetSubtype="1" fill="hold" grpId="0" nodeType="withEffect">
                                  <p:stCondLst>
                                    <p:cond delay="0"/>
                                  </p:stCondLst>
                                  <p:childTnLst>
                                    <p:set>
                                      <p:cBhvr>
                                        <p:cTn id="63" dur="1" fill="hold">
                                          <p:stCondLst>
                                            <p:cond delay="0"/>
                                          </p:stCondLst>
                                        </p:cTn>
                                        <p:tgtEl>
                                          <p:spTgt spid="12"/>
                                        </p:tgtEl>
                                        <p:attrNameLst>
                                          <p:attrName>style.visibility</p:attrName>
                                        </p:attrNameLst>
                                      </p:cBhvr>
                                      <p:to>
                                        <p:strVal val="visible"/>
                                      </p:to>
                                    </p:set>
                                    <p:animEffect transition="in" filter="wipe(up)">
                                      <p:cBhvr>
                                        <p:cTn id="64" dur="500"/>
                                        <p:tgtEl>
                                          <p:spTgt spid="12"/>
                                        </p:tgtEl>
                                      </p:cBhvr>
                                    </p:animEffect>
                                  </p:childTnLst>
                                </p:cTn>
                              </p:par>
                              <p:par>
                                <p:cTn id="65" presetID="22" presetClass="entr" presetSubtype="2" fill="hold" grpId="0" nodeType="withEffect">
                                  <p:stCondLst>
                                    <p:cond delay="0"/>
                                  </p:stCondLst>
                                  <p:childTnLst>
                                    <p:set>
                                      <p:cBhvr>
                                        <p:cTn id="66" dur="1" fill="hold">
                                          <p:stCondLst>
                                            <p:cond delay="0"/>
                                          </p:stCondLst>
                                        </p:cTn>
                                        <p:tgtEl>
                                          <p:spTgt spid="13"/>
                                        </p:tgtEl>
                                        <p:attrNameLst>
                                          <p:attrName>style.visibility</p:attrName>
                                        </p:attrNameLst>
                                      </p:cBhvr>
                                      <p:to>
                                        <p:strVal val="visible"/>
                                      </p:to>
                                    </p:set>
                                    <p:animEffect transition="in" filter="wipe(right)">
                                      <p:cBhvr>
                                        <p:cTn id="67" dur="500"/>
                                        <p:tgtEl>
                                          <p:spTgt spid="13"/>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xit" presetSubtype="4" fill="hold" grpId="2" nodeType="clickEffect">
                                  <p:stCondLst>
                                    <p:cond delay="0"/>
                                  </p:stCondLst>
                                  <p:childTnLst>
                                    <p:animEffect transition="out" filter="wipe(down)">
                                      <p:cBhvr>
                                        <p:cTn id="71" dur="500"/>
                                        <p:tgtEl>
                                          <p:spTgt spid="12"/>
                                        </p:tgtEl>
                                      </p:cBhvr>
                                    </p:animEffect>
                                    <p:set>
                                      <p:cBhvr>
                                        <p:cTn id="72" dur="1" fill="hold">
                                          <p:stCondLst>
                                            <p:cond delay="499"/>
                                          </p:stCondLst>
                                        </p:cTn>
                                        <p:tgtEl>
                                          <p:spTgt spid="12"/>
                                        </p:tgtEl>
                                        <p:attrNameLst>
                                          <p:attrName>style.visibility</p:attrName>
                                        </p:attrNameLst>
                                      </p:cBhvr>
                                      <p:to>
                                        <p:strVal val="hidden"/>
                                      </p:to>
                                    </p:set>
                                  </p:childTnLst>
                                </p:cTn>
                              </p:par>
                              <p:par>
                                <p:cTn id="73" presetID="22" presetClass="exit" presetSubtype="8" fill="hold" grpId="2" nodeType="withEffect">
                                  <p:stCondLst>
                                    <p:cond delay="0"/>
                                  </p:stCondLst>
                                  <p:childTnLst>
                                    <p:animEffect transition="out" filter="wipe(left)">
                                      <p:cBhvr>
                                        <p:cTn id="74" dur="500"/>
                                        <p:tgtEl>
                                          <p:spTgt spid="13"/>
                                        </p:tgtEl>
                                      </p:cBhvr>
                                    </p:animEffect>
                                    <p:set>
                                      <p:cBhvr>
                                        <p:cTn id="75" dur="1" fill="hold">
                                          <p:stCondLst>
                                            <p:cond delay="499"/>
                                          </p:stCondLst>
                                        </p:cTn>
                                        <p:tgtEl>
                                          <p:spTgt spid="13"/>
                                        </p:tgtEl>
                                        <p:attrNameLst>
                                          <p:attrName>style.visibility</p:attrName>
                                        </p:attrNameLst>
                                      </p:cBhvr>
                                      <p:to>
                                        <p:strVal val="hidden"/>
                                      </p:to>
                                    </p:set>
                                  </p:childTnLst>
                                </p:cTn>
                              </p:par>
                              <p:par>
                                <p:cTn id="76" presetID="22" presetClass="entr" presetSubtype="1" fill="hold" grpId="0" nodeType="withEffect">
                                  <p:stCondLst>
                                    <p:cond delay="0"/>
                                  </p:stCondLst>
                                  <p:childTnLst>
                                    <p:set>
                                      <p:cBhvr>
                                        <p:cTn id="77" dur="1" fill="hold">
                                          <p:stCondLst>
                                            <p:cond delay="0"/>
                                          </p:stCondLst>
                                        </p:cTn>
                                        <p:tgtEl>
                                          <p:spTgt spid="15"/>
                                        </p:tgtEl>
                                        <p:attrNameLst>
                                          <p:attrName>style.visibility</p:attrName>
                                        </p:attrNameLst>
                                      </p:cBhvr>
                                      <p:to>
                                        <p:strVal val="visible"/>
                                      </p:to>
                                    </p:set>
                                    <p:animEffect transition="in" filter="wipe(up)">
                                      <p:cBhvr>
                                        <p:cTn id="78" dur="500"/>
                                        <p:tgtEl>
                                          <p:spTgt spid="15"/>
                                        </p:tgtEl>
                                      </p:cBhvr>
                                    </p:animEffect>
                                  </p:childTnLst>
                                </p:cTn>
                              </p:par>
                              <p:par>
                                <p:cTn id="79" presetID="22" presetClass="entr" presetSubtype="1" fill="hold" grpId="0" nodeType="withEffect">
                                  <p:stCondLst>
                                    <p:cond delay="0"/>
                                  </p:stCondLst>
                                  <p:childTnLst>
                                    <p:set>
                                      <p:cBhvr>
                                        <p:cTn id="80" dur="1" fill="hold">
                                          <p:stCondLst>
                                            <p:cond delay="0"/>
                                          </p:stCondLst>
                                        </p:cTn>
                                        <p:tgtEl>
                                          <p:spTgt spid="16"/>
                                        </p:tgtEl>
                                        <p:attrNameLst>
                                          <p:attrName>style.visibility</p:attrName>
                                        </p:attrNameLst>
                                      </p:cBhvr>
                                      <p:to>
                                        <p:strVal val="visible"/>
                                      </p:to>
                                    </p:set>
                                    <p:animEffect transition="in" filter="wipe(up)">
                                      <p:cBhvr>
                                        <p:cTn id="81" dur="500"/>
                                        <p:tgtEl>
                                          <p:spTgt spid="16"/>
                                        </p:tgtEl>
                                      </p:cBhvr>
                                    </p:animEffect>
                                  </p:childTnLst>
                                </p:cTn>
                              </p:par>
                              <p:par>
                                <p:cTn id="82" presetID="22" presetClass="entr" presetSubtype="2" fill="hold" grpId="0" nodeType="withEffect">
                                  <p:stCondLst>
                                    <p:cond delay="0"/>
                                  </p:stCondLst>
                                  <p:childTnLst>
                                    <p:set>
                                      <p:cBhvr>
                                        <p:cTn id="83" dur="1" fill="hold">
                                          <p:stCondLst>
                                            <p:cond delay="0"/>
                                          </p:stCondLst>
                                        </p:cTn>
                                        <p:tgtEl>
                                          <p:spTgt spid="17"/>
                                        </p:tgtEl>
                                        <p:attrNameLst>
                                          <p:attrName>style.visibility</p:attrName>
                                        </p:attrNameLst>
                                      </p:cBhvr>
                                      <p:to>
                                        <p:strVal val="visible"/>
                                      </p:to>
                                    </p:set>
                                    <p:animEffect transition="in" filter="wipe(right)">
                                      <p:cBhvr>
                                        <p:cTn id="84" dur="500"/>
                                        <p:tgtEl>
                                          <p:spTgt spid="17"/>
                                        </p:tgtEl>
                                      </p:cBhvr>
                                    </p:animEffect>
                                  </p:childTnLst>
                                </p:cTn>
                              </p:par>
                            </p:childTnLst>
                          </p:cTn>
                        </p:par>
                      </p:childTnLst>
                    </p:cTn>
                  </p:par>
                  <p:par>
                    <p:cTn id="85" fill="hold">
                      <p:stCondLst>
                        <p:cond delay="indefinite"/>
                      </p:stCondLst>
                      <p:childTnLst>
                        <p:par>
                          <p:cTn id="86" fill="hold">
                            <p:stCondLst>
                              <p:cond delay="0"/>
                            </p:stCondLst>
                            <p:childTnLst>
                              <p:par>
                                <p:cTn id="87" presetID="22" presetClass="exit" presetSubtype="4" fill="hold" grpId="2" nodeType="clickEffect">
                                  <p:stCondLst>
                                    <p:cond delay="0"/>
                                  </p:stCondLst>
                                  <p:childTnLst>
                                    <p:animEffect transition="out" filter="wipe(down)">
                                      <p:cBhvr>
                                        <p:cTn id="88" dur="500"/>
                                        <p:tgtEl>
                                          <p:spTgt spid="15"/>
                                        </p:tgtEl>
                                      </p:cBhvr>
                                    </p:animEffect>
                                    <p:set>
                                      <p:cBhvr>
                                        <p:cTn id="89" dur="1" fill="hold">
                                          <p:stCondLst>
                                            <p:cond delay="499"/>
                                          </p:stCondLst>
                                        </p:cTn>
                                        <p:tgtEl>
                                          <p:spTgt spid="15"/>
                                        </p:tgtEl>
                                        <p:attrNameLst>
                                          <p:attrName>style.visibility</p:attrName>
                                        </p:attrNameLst>
                                      </p:cBhvr>
                                      <p:to>
                                        <p:strVal val="hidden"/>
                                      </p:to>
                                    </p:set>
                                  </p:childTnLst>
                                </p:cTn>
                              </p:par>
                              <p:par>
                                <p:cTn id="90" presetID="22" presetClass="exit" presetSubtype="4" fill="hold" grpId="2" nodeType="withEffect">
                                  <p:stCondLst>
                                    <p:cond delay="0"/>
                                  </p:stCondLst>
                                  <p:childTnLst>
                                    <p:animEffect transition="out" filter="wipe(down)">
                                      <p:cBhvr>
                                        <p:cTn id="91" dur="500"/>
                                        <p:tgtEl>
                                          <p:spTgt spid="16"/>
                                        </p:tgtEl>
                                      </p:cBhvr>
                                    </p:animEffect>
                                    <p:set>
                                      <p:cBhvr>
                                        <p:cTn id="92" dur="1" fill="hold">
                                          <p:stCondLst>
                                            <p:cond delay="499"/>
                                          </p:stCondLst>
                                        </p:cTn>
                                        <p:tgtEl>
                                          <p:spTgt spid="16"/>
                                        </p:tgtEl>
                                        <p:attrNameLst>
                                          <p:attrName>style.visibility</p:attrName>
                                        </p:attrNameLst>
                                      </p:cBhvr>
                                      <p:to>
                                        <p:strVal val="hidden"/>
                                      </p:to>
                                    </p:set>
                                  </p:childTnLst>
                                </p:cTn>
                              </p:par>
                              <p:par>
                                <p:cTn id="93" presetID="22" presetClass="exit" presetSubtype="8" fill="hold" grpId="2" nodeType="withEffect">
                                  <p:stCondLst>
                                    <p:cond delay="0"/>
                                  </p:stCondLst>
                                  <p:childTnLst>
                                    <p:animEffect transition="out" filter="wipe(left)">
                                      <p:cBhvr>
                                        <p:cTn id="94" dur="500"/>
                                        <p:tgtEl>
                                          <p:spTgt spid="17"/>
                                        </p:tgtEl>
                                      </p:cBhvr>
                                    </p:animEffect>
                                    <p:set>
                                      <p:cBhvr>
                                        <p:cTn id="95" dur="1" fill="hold">
                                          <p:stCondLst>
                                            <p:cond delay="499"/>
                                          </p:stCondLst>
                                        </p:cTn>
                                        <p:tgtEl>
                                          <p:spTgt spid="17"/>
                                        </p:tgtEl>
                                        <p:attrNameLst>
                                          <p:attrName>style.visibility</p:attrName>
                                        </p:attrNameLst>
                                      </p:cBhvr>
                                      <p:to>
                                        <p:strVal val="hidden"/>
                                      </p:to>
                                    </p:set>
                                  </p:childTnLst>
                                </p:cTn>
                              </p:par>
                              <p:par>
                                <p:cTn id="96" presetID="22" presetClass="entr" presetSubtype="1" fill="hold" grpId="0" nodeType="withEffect">
                                  <p:stCondLst>
                                    <p:cond delay="0"/>
                                  </p:stCondLst>
                                  <p:childTnLst>
                                    <p:set>
                                      <p:cBhvr>
                                        <p:cTn id="97" dur="1" fill="hold">
                                          <p:stCondLst>
                                            <p:cond delay="0"/>
                                          </p:stCondLst>
                                        </p:cTn>
                                        <p:tgtEl>
                                          <p:spTgt spid="18"/>
                                        </p:tgtEl>
                                        <p:attrNameLst>
                                          <p:attrName>style.visibility</p:attrName>
                                        </p:attrNameLst>
                                      </p:cBhvr>
                                      <p:to>
                                        <p:strVal val="visible"/>
                                      </p:to>
                                    </p:set>
                                    <p:animEffect transition="in" filter="wipe(up)">
                                      <p:cBhvr>
                                        <p:cTn id="98" dur="500"/>
                                        <p:tgtEl>
                                          <p:spTgt spid="18"/>
                                        </p:tgtEl>
                                      </p:cBhvr>
                                    </p:animEffect>
                                  </p:childTnLst>
                                </p:cTn>
                              </p:par>
                              <p:par>
                                <p:cTn id="99" presetID="22" presetClass="entr" presetSubtype="2" fill="hold" grpId="0" nodeType="withEffect">
                                  <p:stCondLst>
                                    <p:cond delay="0"/>
                                  </p:stCondLst>
                                  <p:childTnLst>
                                    <p:set>
                                      <p:cBhvr>
                                        <p:cTn id="100" dur="1" fill="hold">
                                          <p:stCondLst>
                                            <p:cond delay="0"/>
                                          </p:stCondLst>
                                        </p:cTn>
                                        <p:tgtEl>
                                          <p:spTgt spid="19"/>
                                        </p:tgtEl>
                                        <p:attrNameLst>
                                          <p:attrName>style.visibility</p:attrName>
                                        </p:attrNameLst>
                                      </p:cBhvr>
                                      <p:to>
                                        <p:strVal val="visible"/>
                                      </p:to>
                                    </p:set>
                                    <p:animEffect transition="in" filter="wipe(right)">
                                      <p:cBhvr>
                                        <p:cTn id="101" dur="500"/>
                                        <p:tgtEl>
                                          <p:spTgt spid="19"/>
                                        </p:tgtEl>
                                      </p:cBhvr>
                                    </p:animEffect>
                                  </p:childTnLst>
                                </p:cTn>
                              </p:par>
                            </p:childTnLst>
                          </p:cTn>
                        </p:par>
                      </p:childTnLst>
                    </p:cTn>
                  </p:par>
                  <p:par>
                    <p:cTn id="102" fill="hold">
                      <p:stCondLst>
                        <p:cond delay="indefinite"/>
                      </p:stCondLst>
                      <p:childTnLst>
                        <p:par>
                          <p:cTn id="103" fill="hold">
                            <p:stCondLst>
                              <p:cond delay="0"/>
                            </p:stCondLst>
                            <p:childTnLst>
                              <p:par>
                                <p:cTn id="104" presetID="22" presetClass="exit" presetSubtype="4" fill="hold" grpId="2" nodeType="clickEffect">
                                  <p:stCondLst>
                                    <p:cond delay="0"/>
                                  </p:stCondLst>
                                  <p:childTnLst>
                                    <p:animEffect transition="out" filter="wipe(down)">
                                      <p:cBhvr>
                                        <p:cTn id="105" dur="500"/>
                                        <p:tgtEl>
                                          <p:spTgt spid="18"/>
                                        </p:tgtEl>
                                      </p:cBhvr>
                                    </p:animEffect>
                                    <p:set>
                                      <p:cBhvr>
                                        <p:cTn id="106" dur="1" fill="hold">
                                          <p:stCondLst>
                                            <p:cond delay="499"/>
                                          </p:stCondLst>
                                        </p:cTn>
                                        <p:tgtEl>
                                          <p:spTgt spid="18"/>
                                        </p:tgtEl>
                                        <p:attrNameLst>
                                          <p:attrName>style.visibility</p:attrName>
                                        </p:attrNameLst>
                                      </p:cBhvr>
                                      <p:to>
                                        <p:strVal val="hidden"/>
                                      </p:to>
                                    </p:set>
                                  </p:childTnLst>
                                </p:cTn>
                              </p:par>
                              <p:par>
                                <p:cTn id="107" presetID="22" presetClass="exit" presetSubtype="8" fill="hold" grpId="2" nodeType="withEffect">
                                  <p:stCondLst>
                                    <p:cond delay="0"/>
                                  </p:stCondLst>
                                  <p:childTnLst>
                                    <p:animEffect transition="out" filter="wipe(left)">
                                      <p:cBhvr>
                                        <p:cTn id="108" dur="500"/>
                                        <p:tgtEl>
                                          <p:spTgt spid="19"/>
                                        </p:tgtEl>
                                      </p:cBhvr>
                                    </p:animEffect>
                                    <p:set>
                                      <p:cBhvr>
                                        <p:cTn id="109" dur="1" fill="hold">
                                          <p:stCondLst>
                                            <p:cond delay="499"/>
                                          </p:stCondLst>
                                        </p:cTn>
                                        <p:tgtEl>
                                          <p:spTgt spid="19"/>
                                        </p:tgtEl>
                                        <p:attrNameLst>
                                          <p:attrName>style.visibility</p:attrName>
                                        </p:attrNameLst>
                                      </p:cBhvr>
                                      <p:to>
                                        <p:strVal val="hidden"/>
                                      </p:to>
                                    </p:set>
                                  </p:childTnLst>
                                </p:cTn>
                              </p:par>
                              <p:par>
                                <p:cTn id="110" presetID="22" presetClass="entr" presetSubtype="1" fill="hold" grpId="0" nodeType="withEffect">
                                  <p:stCondLst>
                                    <p:cond delay="0"/>
                                  </p:stCondLst>
                                  <p:childTnLst>
                                    <p:set>
                                      <p:cBhvr>
                                        <p:cTn id="111" dur="1" fill="hold">
                                          <p:stCondLst>
                                            <p:cond delay="0"/>
                                          </p:stCondLst>
                                        </p:cTn>
                                        <p:tgtEl>
                                          <p:spTgt spid="20"/>
                                        </p:tgtEl>
                                        <p:attrNameLst>
                                          <p:attrName>style.visibility</p:attrName>
                                        </p:attrNameLst>
                                      </p:cBhvr>
                                      <p:to>
                                        <p:strVal val="visible"/>
                                      </p:to>
                                    </p:set>
                                    <p:animEffect transition="in" filter="wipe(up)">
                                      <p:cBhvr>
                                        <p:cTn id="112" dur="500"/>
                                        <p:tgtEl>
                                          <p:spTgt spid="20"/>
                                        </p:tgtEl>
                                      </p:cBhvr>
                                    </p:animEffect>
                                  </p:childTnLst>
                                </p:cTn>
                              </p:par>
                              <p:par>
                                <p:cTn id="113" presetID="22" presetClass="entr" presetSubtype="1" fill="hold" grpId="0" nodeType="withEffect">
                                  <p:stCondLst>
                                    <p:cond delay="0"/>
                                  </p:stCondLst>
                                  <p:childTnLst>
                                    <p:set>
                                      <p:cBhvr>
                                        <p:cTn id="114" dur="1" fill="hold">
                                          <p:stCondLst>
                                            <p:cond delay="0"/>
                                          </p:stCondLst>
                                        </p:cTn>
                                        <p:tgtEl>
                                          <p:spTgt spid="21"/>
                                        </p:tgtEl>
                                        <p:attrNameLst>
                                          <p:attrName>style.visibility</p:attrName>
                                        </p:attrNameLst>
                                      </p:cBhvr>
                                      <p:to>
                                        <p:strVal val="visible"/>
                                      </p:to>
                                    </p:set>
                                    <p:animEffect transition="in" filter="wipe(up)">
                                      <p:cBhvr>
                                        <p:cTn id="115" dur="500"/>
                                        <p:tgtEl>
                                          <p:spTgt spid="21"/>
                                        </p:tgtEl>
                                      </p:cBhvr>
                                    </p:animEffect>
                                  </p:childTnLst>
                                </p:cTn>
                              </p:par>
                              <p:par>
                                <p:cTn id="116" presetID="22" presetClass="entr" presetSubtype="2" fill="hold" grpId="0" nodeType="withEffect">
                                  <p:stCondLst>
                                    <p:cond delay="0"/>
                                  </p:stCondLst>
                                  <p:childTnLst>
                                    <p:set>
                                      <p:cBhvr>
                                        <p:cTn id="117" dur="1" fill="hold">
                                          <p:stCondLst>
                                            <p:cond delay="0"/>
                                          </p:stCondLst>
                                        </p:cTn>
                                        <p:tgtEl>
                                          <p:spTgt spid="22"/>
                                        </p:tgtEl>
                                        <p:attrNameLst>
                                          <p:attrName>style.visibility</p:attrName>
                                        </p:attrNameLst>
                                      </p:cBhvr>
                                      <p:to>
                                        <p:strVal val="visible"/>
                                      </p:to>
                                    </p:set>
                                    <p:animEffect transition="in" filter="wipe(right)">
                                      <p:cBhvr>
                                        <p:cTn id="118" dur="500"/>
                                        <p:tgtEl>
                                          <p:spTgt spid="22"/>
                                        </p:tgtEl>
                                      </p:cBhvr>
                                    </p:animEffect>
                                  </p:childTnLst>
                                </p:cTn>
                              </p:par>
                            </p:childTnLst>
                          </p:cTn>
                        </p:par>
                      </p:childTnLst>
                    </p:cTn>
                  </p:par>
                  <p:par>
                    <p:cTn id="119" fill="hold">
                      <p:stCondLst>
                        <p:cond delay="indefinite"/>
                      </p:stCondLst>
                      <p:childTnLst>
                        <p:par>
                          <p:cTn id="120" fill="hold">
                            <p:stCondLst>
                              <p:cond delay="0"/>
                            </p:stCondLst>
                            <p:childTnLst>
                              <p:par>
                                <p:cTn id="121" presetID="22" presetClass="exit" presetSubtype="4" fill="hold" grpId="2" nodeType="clickEffect">
                                  <p:stCondLst>
                                    <p:cond delay="0"/>
                                  </p:stCondLst>
                                  <p:childTnLst>
                                    <p:animEffect transition="out" filter="wipe(down)">
                                      <p:cBhvr>
                                        <p:cTn id="122" dur="500"/>
                                        <p:tgtEl>
                                          <p:spTgt spid="20"/>
                                        </p:tgtEl>
                                      </p:cBhvr>
                                    </p:animEffect>
                                    <p:set>
                                      <p:cBhvr>
                                        <p:cTn id="123" dur="1" fill="hold">
                                          <p:stCondLst>
                                            <p:cond delay="499"/>
                                          </p:stCondLst>
                                        </p:cTn>
                                        <p:tgtEl>
                                          <p:spTgt spid="20"/>
                                        </p:tgtEl>
                                        <p:attrNameLst>
                                          <p:attrName>style.visibility</p:attrName>
                                        </p:attrNameLst>
                                      </p:cBhvr>
                                      <p:to>
                                        <p:strVal val="hidden"/>
                                      </p:to>
                                    </p:set>
                                  </p:childTnLst>
                                </p:cTn>
                              </p:par>
                              <p:par>
                                <p:cTn id="124" presetID="22" presetClass="exit" presetSubtype="4" fill="hold" grpId="2" nodeType="withEffect">
                                  <p:stCondLst>
                                    <p:cond delay="0"/>
                                  </p:stCondLst>
                                  <p:childTnLst>
                                    <p:animEffect transition="out" filter="wipe(down)">
                                      <p:cBhvr>
                                        <p:cTn id="125" dur="500"/>
                                        <p:tgtEl>
                                          <p:spTgt spid="21"/>
                                        </p:tgtEl>
                                      </p:cBhvr>
                                    </p:animEffect>
                                    <p:set>
                                      <p:cBhvr>
                                        <p:cTn id="126" dur="1" fill="hold">
                                          <p:stCondLst>
                                            <p:cond delay="499"/>
                                          </p:stCondLst>
                                        </p:cTn>
                                        <p:tgtEl>
                                          <p:spTgt spid="21"/>
                                        </p:tgtEl>
                                        <p:attrNameLst>
                                          <p:attrName>style.visibility</p:attrName>
                                        </p:attrNameLst>
                                      </p:cBhvr>
                                      <p:to>
                                        <p:strVal val="hidden"/>
                                      </p:to>
                                    </p:set>
                                  </p:childTnLst>
                                </p:cTn>
                              </p:par>
                              <p:par>
                                <p:cTn id="127" presetID="22" presetClass="exit" presetSubtype="8" fill="hold" grpId="2" nodeType="withEffect">
                                  <p:stCondLst>
                                    <p:cond delay="0"/>
                                  </p:stCondLst>
                                  <p:childTnLst>
                                    <p:animEffect transition="out" filter="wipe(left)">
                                      <p:cBhvr>
                                        <p:cTn id="128" dur="500"/>
                                        <p:tgtEl>
                                          <p:spTgt spid="22"/>
                                        </p:tgtEl>
                                      </p:cBhvr>
                                    </p:animEffect>
                                    <p:set>
                                      <p:cBhvr>
                                        <p:cTn id="129" dur="1" fill="hold">
                                          <p:stCondLst>
                                            <p:cond delay="499"/>
                                          </p:stCondLst>
                                        </p:cTn>
                                        <p:tgtEl>
                                          <p:spTgt spid="22"/>
                                        </p:tgtEl>
                                        <p:attrNameLst>
                                          <p:attrName>style.visibility</p:attrName>
                                        </p:attrNameLst>
                                      </p:cBhvr>
                                      <p:to>
                                        <p:strVal val="hidden"/>
                                      </p:to>
                                    </p:set>
                                  </p:childTnLst>
                                </p:cTn>
                              </p:par>
                              <p:par>
                                <p:cTn id="130" presetID="22" presetClass="entr" presetSubtype="1" fill="hold" grpId="0" nodeType="withEffect">
                                  <p:stCondLst>
                                    <p:cond delay="0"/>
                                  </p:stCondLst>
                                  <p:childTnLst>
                                    <p:set>
                                      <p:cBhvr>
                                        <p:cTn id="131" dur="1" fill="hold">
                                          <p:stCondLst>
                                            <p:cond delay="0"/>
                                          </p:stCondLst>
                                        </p:cTn>
                                        <p:tgtEl>
                                          <p:spTgt spid="23"/>
                                        </p:tgtEl>
                                        <p:attrNameLst>
                                          <p:attrName>style.visibility</p:attrName>
                                        </p:attrNameLst>
                                      </p:cBhvr>
                                      <p:to>
                                        <p:strVal val="visible"/>
                                      </p:to>
                                    </p:set>
                                    <p:animEffect transition="in" filter="wipe(up)">
                                      <p:cBhvr>
                                        <p:cTn id="132" dur="500"/>
                                        <p:tgtEl>
                                          <p:spTgt spid="23"/>
                                        </p:tgtEl>
                                      </p:cBhvr>
                                    </p:animEffect>
                                  </p:childTnLst>
                                </p:cTn>
                              </p:par>
                              <p:par>
                                <p:cTn id="133" presetID="22" presetClass="entr" presetSubtype="2" fill="hold" grpId="0" nodeType="withEffect">
                                  <p:stCondLst>
                                    <p:cond delay="0"/>
                                  </p:stCondLst>
                                  <p:childTnLst>
                                    <p:set>
                                      <p:cBhvr>
                                        <p:cTn id="134" dur="1" fill="hold">
                                          <p:stCondLst>
                                            <p:cond delay="0"/>
                                          </p:stCondLst>
                                        </p:cTn>
                                        <p:tgtEl>
                                          <p:spTgt spid="24"/>
                                        </p:tgtEl>
                                        <p:attrNameLst>
                                          <p:attrName>style.visibility</p:attrName>
                                        </p:attrNameLst>
                                      </p:cBhvr>
                                      <p:to>
                                        <p:strVal val="visible"/>
                                      </p:to>
                                    </p:set>
                                    <p:animEffect transition="in" filter="wipe(right)">
                                      <p:cBhvr>
                                        <p:cTn id="135" dur="500"/>
                                        <p:tgtEl>
                                          <p:spTgt spid="24"/>
                                        </p:tgtEl>
                                      </p:cBhvr>
                                    </p:animEffect>
                                  </p:childTnLst>
                                </p:cTn>
                              </p:par>
                            </p:childTnLst>
                          </p:cTn>
                        </p:par>
                      </p:childTnLst>
                    </p:cTn>
                  </p:par>
                  <p:par>
                    <p:cTn id="136" fill="hold">
                      <p:stCondLst>
                        <p:cond delay="indefinite"/>
                      </p:stCondLst>
                      <p:childTnLst>
                        <p:par>
                          <p:cTn id="137" fill="hold">
                            <p:stCondLst>
                              <p:cond delay="0"/>
                            </p:stCondLst>
                            <p:childTnLst>
                              <p:par>
                                <p:cTn id="138" presetID="22" presetClass="exit" presetSubtype="4" fill="hold" grpId="2" nodeType="clickEffect">
                                  <p:stCondLst>
                                    <p:cond delay="0"/>
                                  </p:stCondLst>
                                  <p:childTnLst>
                                    <p:animEffect transition="out" filter="wipe(down)">
                                      <p:cBhvr>
                                        <p:cTn id="139" dur="500"/>
                                        <p:tgtEl>
                                          <p:spTgt spid="23"/>
                                        </p:tgtEl>
                                      </p:cBhvr>
                                    </p:animEffect>
                                    <p:set>
                                      <p:cBhvr>
                                        <p:cTn id="140" dur="1" fill="hold">
                                          <p:stCondLst>
                                            <p:cond delay="499"/>
                                          </p:stCondLst>
                                        </p:cTn>
                                        <p:tgtEl>
                                          <p:spTgt spid="23"/>
                                        </p:tgtEl>
                                        <p:attrNameLst>
                                          <p:attrName>style.visibility</p:attrName>
                                        </p:attrNameLst>
                                      </p:cBhvr>
                                      <p:to>
                                        <p:strVal val="hidden"/>
                                      </p:to>
                                    </p:set>
                                  </p:childTnLst>
                                </p:cTn>
                              </p:par>
                              <p:par>
                                <p:cTn id="141" presetID="22" presetClass="exit" presetSubtype="8" fill="hold" grpId="2" nodeType="withEffect">
                                  <p:stCondLst>
                                    <p:cond delay="0"/>
                                  </p:stCondLst>
                                  <p:childTnLst>
                                    <p:animEffect transition="out" filter="wipe(left)">
                                      <p:cBhvr>
                                        <p:cTn id="142" dur="500"/>
                                        <p:tgtEl>
                                          <p:spTgt spid="24"/>
                                        </p:tgtEl>
                                      </p:cBhvr>
                                    </p:animEffect>
                                    <p:set>
                                      <p:cBhvr>
                                        <p:cTn id="143" dur="1" fill="hold">
                                          <p:stCondLst>
                                            <p:cond delay="499"/>
                                          </p:stCondLst>
                                        </p:cTn>
                                        <p:tgtEl>
                                          <p:spTgt spid="24"/>
                                        </p:tgtEl>
                                        <p:attrNameLst>
                                          <p:attrName>style.visibility</p:attrName>
                                        </p:attrNameLst>
                                      </p:cBhvr>
                                      <p:to>
                                        <p:strVal val="hidden"/>
                                      </p:to>
                                    </p:set>
                                  </p:childTnLst>
                                </p:cTn>
                              </p:par>
                              <p:par>
                                <p:cTn id="144" presetID="22" presetClass="entr" presetSubtype="1" fill="hold" grpId="0" nodeType="withEffect">
                                  <p:stCondLst>
                                    <p:cond delay="0"/>
                                  </p:stCondLst>
                                  <p:childTnLst>
                                    <p:set>
                                      <p:cBhvr>
                                        <p:cTn id="145" dur="1" fill="hold">
                                          <p:stCondLst>
                                            <p:cond delay="0"/>
                                          </p:stCondLst>
                                        </p:cTn>
                                        <p:tgtEl>
                                          <p:spTgt spid="26"/>
                                        </p:tgtEl>
                                        <p:attrNameLst>
                                          <p:attrName>style.visibility</p:attrName>
                                        </p:attrNameLst>
                                      </p:cBhvr>
                                      <p:to>
                                        <p:strVal val="visible"/>
                                      </p:to>
                                    </p:set>
                                    <p:animEffect transition="in" filter="wipe(up)">
                                      <p:cBhvr>
                                        <p:cTn id="146" dur="500"/>
                                        <p:tgtEl>
                                          <p:spTgt spid="26"/>
                                        </p:tgtEl>
                                      </p:cBhvr>
                                    </p:animEffect>
                                  </p:childTnLst>
                                </p:cTn>
                              </p:par>
                              <p:par>
                                <p:cTn id="147" presetID="22" presetClass="entr" presetSubtype="1" fill="hold" grpId="0" nodeType="withEffect">
                                  <p:stCondLst>
                                    <p:cond delay="0"/>
                                  </p:stCondLst>
                                  <p:childTnLst>
                                    <p:set>
                                      <p:cBhvr>
                                        <p:cTn id="148" dur="1" fill="hold">
                                          <p:stCondLst>
                                            <p:cond delay="0"/>
                                          </p:stCondLst>
                                        </p:cTn>
                                        <p:tgtEl>
                                          <p:spTgt spid="27"/>
                                        </p:tgtEl>
                                        <p:attrNameLst>
                                          <p:attrName>style.visibility</p:attrName>
                                        </p:attrNameLst>
                                      </p:cBhvr>
                                      <p:to>
                                        <p:strVal val="visible"/>
                                      </p:to>
                                    </p:set>
                                    <p:animEffect transition="in" filter="wipe(up)">
                                      <p:cBhvr>
                                        <p:cTn id="149" dur="500"/>
                                        <p:tgtEl>
                                          <p:spTgt spid="27"/>
                                        </p:tgtEl>
                                      </p:cBhvr>
                                    </p:animEffect>
                                  </p:childTnLst>
                                </p:cTn>
                              </p:par>
                              <p:par>
                                <p:cTn id="150" presetID="22" presetClass="entr" presetSubtype="2" fill="hold" grpId="0" nodeType="withEffect">
                                  <p:stCondLst>
                                    <p:cond delay="0"/>
                                  </p:stCondLst>
                                  <p:childTnLst>
                                    <p:set>
                                      <p:cBhvr>
                                        <p:cTn id="151" dur="1" fill="hold">
                                          <p:stCondLst>
                                            <p:cond delay="0"/>
                                          </p:stCondLst>
                                        </p:cTn>
                                        <p:tgtEl>
                                          <p:spTgt spid="28"/>
                                        </p:tgtEl>
                                        <p:attrNameLst>
                                          <p:attrName>style.visibility</p:attrName>
                                        </p:attrNameLst>
                                      </p:cBhvr>
                                      <p:to>
                                        <p:strVal val="visible"/>
                                      </p:to>
                                    </p:set>
                                    <p:animEffect transition="in" filter="wipe(right)">
                                      <p:cBhvr>
                                        <p:cTn id="152" dur="500"/>
                                        <p:tgtEl>
                                          <p:spTgt spid="28"/>
                                        </p:tgtEl>
                                      </p:cBhvr>
                                    </p:animEffect>
                                  </p:childTnLst>
                                </p:cTn>
                              </p:par>
                            </p:childTnLst>
                          </p:cTn>
                        </p:par>
                      </p:childTnLst>
                    </p:cTn>
                  </p:par>
                  <p:par>
                    <p:cTn id="153" fill="hold">
                      <p:stCondLst>
                        <p:cond delay="indefinite"/>
                      </p:stCondLst>
                      <p:childTnLst>
                        <p:par>
                          <p:cTn id="154" fill="hold">
                            <p:stCondLst>
                              <p:cond delay="0"/>
                            </p:stCondLst>
                            <p:childTnLst>
                              <p:par>
                                <p:cTn id="155" presetID="22" presetClass="exit" presetSubtype="4" fill="hold" grpId="2" nodeType="clickEffect">
                                  <p:stCondLst>
                                    <p:cond delay="0"/>
                                  </p:stCondLst>
                                  <p:childTnLst>
                                    <p:animEffect transition="out" filter="wipe(down)">
                                      <p:cBhvr>
                                        <p:cTn id="156" dur="500"/>
                                        <p:tgtEl>
                                          <p:spTgt spid="26"/>
                                        </p:tgtEl>
                                      </p:cBhvr>
                                    </p:animEffect>
                                    <p:set>
                                      <p:cBhvr>
                                        <p:cTn id="157" dur="1" fill="hold">
                                          <p:stCondLst>
                                            <p:cond delay="499"/>
                                          </p:stCondLst>
                                        </p:cTn>
                                        <p:tgtEl>
                                          <p:spTgt spid="26"/>
                                        </p:tgtEl>
                                        <p:attrNameLst>
                                          <p:attrName>style.visibility</p:attrName>
                                        </p:attrNameLst>
                                      </p:cBhvr>
                                      <p:to>
                                        <p:strVal val="hidden"/>
                                      </p:to>
                                    </p:set>
                                  </p:childTnLst>
                                </p:cTn>
                              </p:par>
                              <p:par>
                                <p:cTn id="158" presetID="22" presetClass="exit" presetSubtype="4" fill="hold" grpId="2" nodeType="withEffect">
                                  <p:stCondLst>
                                    <p:cond delay="0"/>
                                  </p:stCondLst>
                                  <p:childTnLst>
                                    <p:animEffect transition="out" filter="wipe(down)">
                                      <p:cBhvr>
                                        <p:cTn id="159" dur="500"/>
                                        <p:tgtEl>
                                          <p:spTgt spid="27"/>
                                        </p:tgtEl>
                                      </p:cBhvr>
                                    </p:animEffect>
                                    <p:set>
                                      <p:cBhvr>
                                        <p:cTn id="160" dur="1" fill="hold">
                                          <p:stCondLst>
                                            <p:cond delay="499"/>
                                          </p:stCondLst>
                                        </p:cTn>
                                        <p:tgtEl>
                                          <p:spTgt spid="27"/>
                                        </p:tgtEl>
                                        <p:attrNameLst>
                                          <p:attrName>style.visibility</p:attrName>
                                        </p:attrNameLst>
                                      </p:cBhvr>
                                      <p:to>
                                        <p:strVal val="hidden"/>
                                      </p:to>
                                    </p:set>
                                  </p:childTnLst>
                                </p:cTn>
                              </p:par>
                              <p:par>
                                <p:cTn id="161" presetID="22" presetClass="exit" presetSubtype="8" fill="hold" grpId="2" nodeType="withEffect">
                                  <p:stCondLst>
                                    <p:cond delay="0"/>
                                  </p:stCondLst>
                                  <p:childTnLst>
                                    <p:animEffect transition="out" filter="wipe(left)">
                                      <p:cBhvr>
                                        <p:cTn id="162" dur="500"/>
                                        <p:tgtEl>
                                          <p:spTgt spid="28"/>
                                        </p:tgtEl>
                                      </p:cBhvr>
                                    </p:animEffect>
                                    <p:set>
                                      <p:cBhvr>
                                        <p:cTn id="163" dur="1" fill="hold">
                                          <p:stCondLst>
                                            <p:cond delay="499"/>
                                          </p:stCondLst>
                                        </p:cTn>
                                        <p:tgtEl>
                                          <p:spTgt spid="28"/>
                                        </p:tgtEl>
                                        <p:attrNameLst>
                                          <p:attrName>style.visibility</p:attrName>
                                        </p:attrNameLst>
                                      </p:cBhvr>
                                      <p:to>
                                        <p:strVal val="hidden"/>
                                      </p:to>
                                    </p:set>
                                  </p:childTnLst>
                                </p:cTn>
                              </p:par>
                              <p:par>
                                <p:cTn id="164" presetID="22" presetClass="entr" presetSubtype="1" fill="hold" grpId="0" nodeType="withEffect">
                                  <p:stCondLst>
                                    <p:cond delay="0"/>
                                  </p:stCondLst>
                                  <p:childTnLst>
                                    <p:set>
                                      <p:cBhvr>
                                        <p:cTn id="165" dur="1" fill="hold">
                                          <p:stCondLst>
                                            <p:cond delay="0"/>
                                          </p:stCondLst>
                                        </p:cTn>
                                        <p:tgtEl>
                                          <p:spTgt spid="29"/>
                                        </p:tgtEl>
                                        <p:attrNameLst>
                                          <p:attrName>style.visibility</p:attrName>
                                        </p:attrNameLst>
                                      </p:cBhvr>
                                      <p:to>
                                        <p:strVal val="visible"/>
                                      </p:to>
                                    </p:set>
                                    <p:animEffect transition="in" filter="wipe(up)">
                                      <p:cBhvr>
                                        <p:cTn id="166" dur="500"/>
                                        <p:tgtEl>
                                          <p:spTgt spid="29"/>
                                        </p:tgtEl>
                                      </p:cBhvr>
                                    </p:animEffect>
                                  </p:childTnLst>
                                </p:cTn>
                              </p:par>
                              <p:par>
                                <p:cTn id="167" presetID="22" presetClass="entr" presetSubtype="2" fill="hold" grpId="0" nodeType="withEffect">
                                  <p:stCondLst>
                                    <p:cond delay="0"/>
                                  </p:stCondLst>
                                  <p:childTnLst>
                                    <p:set>
                                      <p:cBhvr>
                                        <p:cTn id="168" dur="1" fill="hold">
                                          <p:stCondLst>
                                            <p:cond delay="0"/>
                                          </p:stCondLst>
                                        </p:cTn>
                                        <p:tgtEl>
                                          <p:spTgt spid="30"/>
                                        </p:tgtEl>
                                        <p:attrNameLst>
                                          <p:attrName>style.visibility</p:attrName>
                                        </p:attrNameLst>
                                      </p:cBhvr>
                                      <p:to>
                                        <p:strVal val="visible"/>
                                      </p:to>
                                    </p:set>
                                    <p:animEffect transition="in" filter="wipe(right)">
                                      <p:cBhvr>
                                        <p:cTn id="169" dur="500"/>
                                        <p:tgtEl>
                                          <p:spTgt spid="30"/>
                                        </p:tgtEl>
                                      </p:cBhvr>
                                    </p:animEffect>
                                  </p:childTnLst>
                                </p:cTn>
                              </p:par>
                            </p:childTnLst>
                          </p:cTn>
                        </p:par>
                      </p:childTnLst>
                    </p:cTn>
                  </p:par>
                  <p:par>
                    <p:cTn id="170" fill="hold">
                      <p:stCondLst>
                        <p:cond delay="indefinite"/>
                      </p:stCondLst>
                      <p:childTnLst>
                        <p:par>
                          <p:cTn id="171" fill="hold">
                            <p:stCondLst>
                              <p:cond delay="0"/>
                            </p:stCondLst>
                            <p:childTnLst>
                              <p:par>
                                <p:cTn id="172" presetID="22" presetClass="exit" presetSubtype="4" fill="hold" grpId="2" nodeType="clickEffect">
                                  <p:stCondLst>
                                    <p:cond delay="0"/>
                                  </p:stCondLst>
                                  <p:childTnLst>
                                    <p:animEffect transition="out" filter="wipe(down)">
                                      <p:cBhvr>
                                        <p:cTn id="173" dur="500"/>
                                        <p:tgtEl>
                                          <p:spTgt spid="29"/>
                                        </p:tgtEl>
                                      </p:cBhvr>
                                    </p:animEffect>
                                    <p:set>
                                      <p:cBhvr>
                                        <p:cTn id="174" dur="1" fill="hold">
                                          <p:stCondLst>
                                            <p:cond delay="499"/>
                                          </p:stCondLst>
                                        </p:cTn>
                                        <p:tgtEl>
                                          <p:spTgt spid="29"/>
                                        </p:tgtEl>
                                        <p:attrNameLst>
                                          <p:attrName>style.visibility</p:attrName>
                                        </p:attrNameLst>
                                      </p:cBhvr>
                                      <p:to>
                                        <p:strVal val="hidden"/>
                                      </p:to>
                                    </p:set>
                                  </p:childTnLst>
                                </p:cTn>
                              </p:par>
                              <p:par>
                                <p:cTn id="175" presetID="22" presetClass="exit" presetSubtype="8" fill="hold" grpId="2" nodeType="withEffect">
                                  <p:stCondLst>
                                    <p:cond delay="0"/>
                                  </p:stCondLst>
                                  <p:childTnLst>
                                    <p:animEffect transition="out" filter="wipe(left)">
                                      <p:cBhvr>
                                        <p:cTn id="176" dur="500"/>
                                        <p:tgtEl>
                                          <p:spTgt spid="30"/>
                                        </p:tgtEl>
                                      </p:cBhvr>
                                    </p:animEffect>
                                    <p:set>
                                      <p:cBhvr>
                                        <p:cTn id="177" dur="1" fill="hold">
                                          <p:stCondLst>
                                            <p:cond delay="499"/>
                                          </p:stCondLst>
                                        </p:cTn>
                                        <p:tgtEl>
                                          <p:spTgt spid="30"/>
                                        </p:tgtEl>
                                        <p:attrNameLst>
                                          <p:attrName>style.visibility</p:attrName>
                                        </p:attrNameLst>
                                      </p:cBhvr>
                                      <p:to>
                                        <p:strVal val="hidden"/>
                                      </p:to>
                                    </p:set>
                                  </p:childTnLst>
                                </p:cTn>
                              </p:par>
                              <p:par>
                                <p:cTn id="178" presetID="22" presetClass="entr" presetSubtype="1" fill="hold" grpId="0" nodeType="withEffect">
                                  <p:stCondLst>
                                    <p:cond delay="0"/>
                                  </p:stCondLst>
                                  <p:childTnLst>
                                    <p:set>
                                      <p:cBhvr>
                                        <p:cTn id="179" dur="1" fill="hold">
                                          <p:stCondLst>
                                            <p:cond delay="0"/>
                                          </p:stCondLst>
                                        </p:cTn>
                                        <p:tgtEl>
                                          <p:spTgt spid="31"/>
                                        </p:tgtEl>
                                        <p:attrNameLst>
                                          <p:attrName>style.visibility</p:attrName>
                                        </p:attrNameLst>
                                      </p:cBhvr>
                                      <p:to>
                                        <p:strVal val="visible"/>
                                      </p:to>
                                    </p:set>
                                    <p:animEffect transition="in" filter="wipe(up)">
                                      <p:cBhvr>
                                        <p:cTn id="180" dur="500"/>
                                        <p:tgtEl>
                                          <p:spTgt spid="31"/>
                                        </p:tgtEl>
                                      </p:cBhvr>
                                    </p:animEffect>
                                  </p:childTnLst>
                                </p:cTn>
                              </p:par>
                              <p:par>
                                <p:cTn id="181" presetID="22" presetClass="entr" presetSubtype="1" fill="hold" grpId="0" nodeType="withEffect">
                                  <p:stCondLst>
                                    <p:cond delay="0"/>
                                  </p:stCondLst>
                                  <p:childTnLst>
                                    <p:set>
                                      <p:cBhvr>
                                        <p:cTn id="182" dur="1" fill="hold">
                                          <p:stCondLst>
                                            <p:cond delay="0"/>
                                          </p:stCondLst>
                                        </p:cTn>
                                        <p:tgtEl>
                                          <p:spTgt spid="32"/>
                                        </p:tgtEl>
                                        <p:attrNameLst>
                                          <p:attrName>style.visibility</p:attrName>
                                        </p:attrNameLst>
                                      </p:cBhvr>
                                      <p:to>
                                        <p:strVal val="visible"/>
                                      </p:to>
                                    </p:set>
                                    <p:animEffect transition="in" filter="wipe(up)">
                                      <p:cBhvr>
                                        <p:cTn id="183" dur="500"/>
                                        <p:tgtEl>
                                          <p:spTgt spid="32"/>
                                        </p:tgtEl>
                                      </p:cBhvr>
                                    </p:animEffect>
                                  </p:childTnLst>
                                </p:cTn>
                              </p:par>
                              <p:par>
                                <p:cTn id="184" presetID="22" presetClass="entr" presetSubtype="2" fill="hold" grpId="0" nodeType="withEffect">
                                  <p:stCondLst>
                                    <p:cond delay="0"/>
                                  </p:stCondLst>
                                  <p:childTnLst>
                                    <p:set>
                                      <p:cBhvr>
                                        <p:cTn id="185" dur="1" fill="hold">
                                          <p:stCondLst>
                                            <p:cond delay="0"/>
                                          </p:stCondLst>
                                        </p:cTn>
                                        <p:tgtEl>
                                          <p:spTgt spid="33"/>
                                        </p:tgtEl>
                                        <p:attrNameLst>
                                          <p:attrName>style.visibility</p:attrName>
                                        </p:attrNameLst>
                                      </p:cBhvr>
                                      <p:to>
                                        <p:strVal val="visible"/>
                                      </p:to>
                                    </p:set>
                                    <p:animEffect transition="in" filter="wipe(right)">
                                      <p:cBhvr>
                                        <p:cTn id="186" dur="500"/>
                                        <p:tgtEl>
                                          <p:spTgt spid="33"/>
                                        </p:tgtEl>
                                      </p:cBhvr>
                                    </p:animEffect>
                                  </p:childTnLst>
                                </p:cTn>
                              </p:par>
                            </p:childTnLst>
                          </p:cTn>
                        </p:par>
                      </p:childTnLst>
                    </p:cTn>
                  </p:par>
                  <p:par>
                    <p:cTn id="187" fill="hold">
                      <p:stCondLst>
                        <p:cond delay="indefinite"/>
                      </p:stCondLst>
                      <p:childTnLst>
                        <p:par>
                          <p:cTn id="188" fill="hold">
                            <p:stCondLst>
                              <p:cond delay="0"/>
                            </p:stCondLst>
                            <p:childTnLst>
                              <p:par>
                                <p:cTn id="189" presetID="22" presetClass="exit" presetSubtype="4" fill="hold" grpId="2" nodeType="clickEffect">
                                  <p:stCondLst>
                                    <p:cond delay="0"/>
                                  </p:stCondLst>
                                  <p:childTnLst>
                                    <p:animEffect transition="out" filter="wipe(down)">
                                      <p:cBhvr>
                                        <p:cTn id="190" dur="500"/>
                                        <p:tgtEl>
                                          <p:spTgt spid="31"/>
                                        </p:tgtEl>
                                      </p:cBhvr>
                                    </p:animEffect>
                                    <p:set>
                                      <p:cBhvr>
                                        <p:cTn id="191" dur="1" fill="hold">
                                          <p:stCondLst>
                                            <p:cond delay="499"/>
                                          </p:stCondLst>
                                        </p:cTn>
                                        <p:tgtEl>
                                          <p:spTgt spid="31"/>
                                        </p:tgtEl>
                                        <p:attrNameLst>
                                          <p:attrName>style.visibility</p:attrName>
                                        </p:attrNameLst>
                                      </p:cBhvr>
                                      <p:to>
                                        <p:strVal val="hidden"/>
                                      </p:to>
                                    </p:set>
                                  </p:childTnLst>
                                </p:cTn>
                              </p:par>
                              <p:par>
                                <p:cTn id="192" presetID="22" presetClass="exit" presetSubtype="4" fill="hold" grpId="2" nodeType="withEffect">
                                  <p:stCondLst>
                                    <p:cond delay="0"/>
                                  </p:stCondLst>
                                  <p:childTnLst>
                                    <p:animEffect transition="out" filter="wipe(down)">
                                      <p:cBhvr>
                                        <p:cTn id="193" dur="500"/>
                                        <p:tgtEl>
                                          <p:spTgt spid="32"/>
                                        </p:tgtEl>
                                      </p:cBhvr>
                                    </p:animEffect>
                                    <p:set>
                                      <p:cBhvr>
                                        <p:cTn id="194" dur="1" fill="hold">
                                          <p:stCondLst>
                                            <p:cond delay="499"/>
                                          </p:stCondLst>
                                        </p:cTn>
                                        <p:tgtEl>
                                          <p:spTgt spid="32"/>
                                        </p:tgtEl>
                                        <p:attrNameLst>
                                          <p:attrName>style.visibility</p:attrName>
                                        </p:attrNameLst>
                                      </p:cBhvr>
                                      <p:to>
                                        <p:strVal val="hidden"/>
                                      </p:to>
                                    </p:set>
                                  </p:childTnLst>
                                </p:cTn>
                              </p:par>
                              <p:par>
                                <p:cTn id="195" presetID="22" presetClass="exit" presetSubtype="8" fill="hold" grpId="2" nodeType="withEffect">
                                  <p:stCondLst>
                                    <p:cond delay="0"/>
                                  </p:stCondLst>
                                  <p:childTnLst>
                                    <p:animEffect transition="out" filter="wipe(left)">
                                      <p:cBhvr>
                                        <p:cTn id="196" dur="500"/>
                                        <p:tgtEl>
                                          <p:spTgt spid="33"/>
                                        </p:tgtEl>
                                      </p:cBhvr>
                                    </p:animEffect>
                                    <p:set>
                                      <p:cBhvr>
                                        <p:cTn id="197" dur="1" fill="hold">
                                          <p:stCondLst>
                                            <p:cond delay="499"/>
                                          </p:stCondLst>
                                        </p:cTn>
                                        <p:tgtEl>
                                          <p:spTgt spid="33"/>
                                        </p:tgtEl>
                                        <p:attrNameLst>
                                          <p:attrName>style.visibility</p:attrName>
                                        </p:attrNameLst>
                                      </p:cBhvr>
                                      <p:to>
                                        <p:strVal val="hidden"/>
                                      </p:to>
                                    </p:set>
                                  </p:childTnLst>
                                </p:cTn>
                              </p:par>
                              <p:par>
                                <p:cTn id="198" presetID="22" presetClass="entr" presetSubtype="1" fill="hold" grpId="0" nodeType="withEffect">
                                  <p:stCondLst>
                                    <p:cond delay="0"/>
                                  </p:stCondLst>
                                  <p:childTnLst>
                                    <p:set>
                                      <p:cBhvr>
                                        <p:cTn id="199" dur="1" fill="hold">
                                          <p:stCondLst>
                                            <p:cond delay="0"/>
                                          </p:stCondLst>
                                        </p:cTn>
                                        <p:tgtEl>
                                          <p:spTgt spid="34"/>
                                        </p:tgtEl>
                                        <p:attrNameLst>
                                          <p:attrName>style.visibility</p:attrName>
                                        </p:attrNameLst>
                                      </p:cBhvr>
                                      <p:to>
                                        <p:strVal val="visible"/>
                                      </p:to>
                                    </p:set>
                                    <p:animEffect transition="in" filter="wipe(up)">
                                      <p:cBhvr>
                                        <p:cTn id="200" dur="500"/>
                                        <p:tgtEl>
                                          <p:spTgt spid="34"/>
                                        </p:tgtEl>
                                      </p:cBhvr>
                                    </p:animEffect>
                                  </p:childTnLst>
                                </p:cTn>
                              </p:par>
                              <p:par>
                                <p:cTn id="201" presetID="22" presetClass="entr" presetSubtype="2" fill="hold" grpId="0" nodeType="withEffect">
                                  <p:stCondLst>
                                    <p:cond delay="0"/>
                                  </p:stCondLst>
                                  <p:childTnLst>
                                    <p:set>
                                      <p:cBhvr>
                                        <p:cTn id="202" dur="1" fill="hold">
                                          <p:stCondLst>
                                            <p:cond delay="0"/>
                                          </p:stCondLst>
                                        </p:cTn>
                                        <p:tgtEl>
                                          <p:spTgt spid="35"/>
                                        </p:tgtEl>
                                        <p:attrNameLst>
                                          <p:attrName>style.visibility</p:attrName>
                                        </p:attrNameLst>
                                      </p:cBhvr>
                                      <p:to>
                                        <p:strVal val="visible"/>
                                      </p:to>
                                    </p:set>
                                    <p:animEffect transition="in" filter="wipe(right)">
                                      <p:cBhvr>
                                        <p:cTn id="203" dur="500"/>
                                        <p:tgtEl>
                                          <p:spTgt spid="35"/>
                                        </p:tgtEl>
                                      </p:cBhvr>
                                    </p:animEffect>
                                  </p:childTnLst>
                                </p:cTn>
                              </p:par>
                            </p:childTnLst>
                          </p:cTn>
                        </p:par>
                      </p:childTnLst>
                    </p:cTn>
                  </p:par>
                  <p:par>
                    <p:cTn id="204" fill="hold">
                      <p:stCondLst>
                        <p:cond delay="indefinite"/>
                      </p:stCondLst>
                      <p:childTnLst>
                        <p:par>
                          <p:cTn id="205" fill="hold">
                            <p:stCondLst>
                              <p:cond delay="0"/>
                            </p:stCondLst>
                            <p:childTnLst>
                              <p:par>
                                <p:cTn id="206" presetID="22" presetClass="exit" presetSubtype="4" fill="hold" grpId="2" nodeType="clickEffect">
                                  <p:stCondLst>
                                    <p:cond delay="0"/>
                                  </p:stCondLst>
                                  <p:childTnLst>
                                    <p:animEffect transition="out" filter="wipe(down)">
                                      <p:cBhvr>
                                        <p:cTn id="207" dur="500"/>
                                        <p:tgtEl>
                                          <p:spTgt spid="34"/>
                                        </p:tgtEl>
                                      </p:cBhvr>
                                    </p:animEffect>
                                    <p:set>
                                      <p:cBhvr>
                                        <p:cTn id="208" dur="1" fill="hold">
                                          <p:stCondLst>
                                            <p:cond delay="499"/>
                                          </p:stCondLst>
                                        </p:cTn>
                                        <p:tgtEl>
                                          <p:spTgt spid="34"/>
                                        </p:tgtEl>
                                        <p:attrNameLst>
                                          <p:attrName>style.visibility</p:attrName>
                                        </p:attrNameLst>
                                      </p:cBhvr>
                                      <p:to>
                                        <p:strVal val="hidden"/>
                                      </p:to>
                                    </p:set>
                                  </p:childTnLst>
                                </p:cTn>
                              </p:par>
                              <p:par>
                                <p:cTn id="209" presetID="22" presetClass="exit" presetSubtype="8" fill="hold" grpId="2" nodeType="withEffect">
                                  <p:stCondLst>
                                    <p:cond delay="0"/>
                                  </p:stCondLst>
                                  <p:childTnLst>
                                    <p:animEffect transition="out" filter="wipe(left)">
                                      <p:cBhvr>
                                        <p:cTn id="210" dur="500"/>
                                        <p:tgtEl>
                                          <p:spTgt spid="35"/>
                                        </p:tgtEl>
                                      </p:cBhvr>
                                    </p:animEffect>
                                    <p:set>
                                      <p:cBhvr>
                                        <p:cTn id="211" dur="1" fill="hold">
                                          <p:stCondLst>
                                            <p:cond delay="499"/>
                                          </p:stCondLst>
                                        </p:cTn>
                                        <p:tgtEl>
                                          <p:spTgt spid="35"/>
                                        </p:tgtEl>
                                        <p:attrNameLst>
                                          <p:attrName>style.visibility</p:attrName>
                                        </p:attrNameLst>
                                      </p:cBhvr>
                                      <p:to>
                                        <p:strVal val="hidden"/>
                                      </p:to>
                                    </p:set>
                                  </p:childTnLst>
                                </p:cTn>
                              </p:par>
                              <p:par>
                                <p:cTn id="212" presetID="22" presetClass="entr" presetSubtype="1" fill="hold" grpId="0" nodeType="withEffect">
                                  <p:stCondLst>
                                    <p:cond delay="0"/>
                                  </p:stCondLst>
                                  <p:childTnLst>
                                    <p:set>
                                      <p:cBhvr>
                                        <p:cTn id="213" dur="1" fill="hold">
                                          <p:stCondLst>
                                            <p:cond delay="0"/>
                                          </p:stCondLst>
                                        </p:cTn>
                                        <p:tgtEl>
                                          <p:spTgt spid="36"/>
                                        </p:tgtEl>
                                        <p:attrNameLst>
                                          <p:attrName>style.visibility</p:attrName>
                                        </p:attrNameLst>
                                      </p:cBhvr>
                                      <p:to>
                                        <p:strVal val="visible"/>
                                      </p:to>
                                    </p:set>
                                    <p:animEffect transition="in" filter="wipe(up)">
                                      <p:cBhvr>
                                        <p:cTn id="214" dur="500"/>
                                        <p:tgtEl>
                                          <p:spTgt spid="36"/>
                                        </p:tgtEl>
                                      </p:cBhvr>
                                    </p:animEffect>
                                  </p:childTnLst>
                                </p:cTn>
                              </p:par>
                              <p:par>
                                <p:cTn id="215" presetID="22" presetClass="entr" presetSubtype="1" fill="hold" grpId="0" nodeType="withEffect">
                                  <p:stCondLst>
                                    <p:cond delay="0"/>
                                  </p:stCondLst>
                                  <p:childTnLst>
                                    <p:set>
                                      <p:cBhvr>
                                        <p:cTn id="216" dur="1" fill="hold">
                                          <p:stCondLst>
                                            <p:cond delay="0"/>
                                          </p:stCondLst>
                                        </p:cTn>
                                        <p:tgtEl>
                                          <p:spTgt spid="37"/>
                                        </p:tgtEl>
                                        <p:attrNameLst>
                                          <p:attrName>style.visibility</p:attrName>
                                        </p:attrNameLst>
                                      </p:cBhvr>
                                      <p:to>
                                        <p:strVal val="visible"/>
                                      </p:to>
                                    </p:set>
                                    <p:animEffect transition="in" filter="wipe(up)">
                                      <p:cBhvr>
                                        <p:cTn id="217" dur="500"/>
                                        <p:tgtEl>
                                          <p:spTgt spid="37"/>
                                        </p:tgtEl>
                                      </p:cBhvr>
                                    </p:animEffect>
                                  </p:childTnLst>
                                </p:cTn>
                              </p:par>
                              <p:par>
                                <p:cTn id="218" presetID="22" presetClass="entr" presetSubtype="2" fill="hold" grpId="0" nodeType="withEffect">
                                  <p:stCondLst>
                                    <p:cond delay="0"/>
                                  </p:stCondLst>
                                  <p:childTnLst>
                                    <p:set>
                                      <p:cBhvr>
                                        <p:cTn id="219" dur="1" fill="hold">
                                          <p:stCondLst>
                                            <p:cond delay="0"/>
                                          </p:stCondLst>
                                        </p:cTn>
                                        <p:tgtEl>
                                          <p:spTgt spid="38"/>
                                        </p:tgtEl>
                                        <p:attrNameLst>
                                          <p:attrName>style.visibility</p:attrName>
                                        </p:attrNameLst>
                                      </p:cBhvr>
                                      <p:to>
                                        <p:strVal val="visible"/>
                                      </p:to>
                                    </p:set>
                                    <p:animEffect transition="in" filter="wipe(right)">
                                      <p:cBhvr>
                                        <p:cTn id="220" dur="500"/>
                                        <p:tgtEl>
                                          <p:spTgt spid="38"/>
                                        </p:tgtEl>
                                      </p:cBhvr>
                                    </p:animEffect>
                                  </p:childTnLst>
                                </p:cTn>
                              </p:par>
                            </p:childTnLst>
                          </p:cTn>
                        </p:par>
                      </p:childTnLst>
                    </p:cTn>
                  </p:par>
                  <p:par>
                    <p:cTn id="221" fill="hold">
                      <p:stCondLst>
                        <p:cond delay="indefinite"/>
                      </p:stCondLst>
                      <p:childTnLst>
                        <p:par>
                          <p:cTn id="222" fill="hold">
                            <p:stCondLst>
                              <p:cond delay="0"/>
                            </p:stCondLst>
                            <p:childTnLst>
                              <p:par>
                                <p:cTn id="223" presetID="22" presetClass="exit" presetSubtype="4" fill="hold" grpId="2" nodeType="clickEffect">
                                  <p:stCondLst>
                                    <p:cond delay="0"/>
                                  </p:stCondLst>
                                  <p:childTnLst>
                                    <p:animEffect transition="out" filter="wipe(down)">
                                      <p:cBhvr>
                                        <p:cTn id="224" dur="500"/>
                                        <p:tgtEl>
                                          <p:spTgt spid="36"/>
                                        </p:tgtEl>
                                      </p:cBhvr>
                                    </p:animEffect>
                                    <p:set>
                                      <p:cBhvr>
                                        <p:cTn id="225" dur="1" fill="hold">
                                          <p:stCondLst>
                                            <p:cond delay="499"/>
                                          </p:stCondLst>
                                        </p:cTn>
                                        <p:tgtEl>
                                          <p:spTgt spid="36"/>
                                        </p:tgtEl>
                                        <p:attrNameLst>
                                          <p:attrName>style.visibility</p:attrName>
                                        </p:attrNameLst>
                                      </p:cBhvr>
                                      <p:to>
                                        <p:strVal val="hidden"/>
                                      </p:to>
                                    </p:set>
                                  </p:childTnLst>
                                </p:cTn>
                              </p:par>
                              <p:par>
                                <p:cTn id="226" presetID="22" presetClass="exit" presetSubtype="4" fill="hold" grpId="2" nodeType="withEffect">
                                  <p:stCondLst>
                                    <p:cond delay="0"/>
                                  </p:stCondLst>
                                  <p:childTnLst>
                                    <p:animEffect transition="out" filter="wipe(down)">
                                      <p:cBhvr>
                                        <p:cTn id="227" dur="500"/>
                                        <p:tgtEl>
                                          <p:spTgt spid="37"/>
                                        </p:tgtEl>
                                      </p:cBhvr>
                                    </p:animEffect>
                                    <p:set>
                                      <p:cBhvr>
                                        <p:cTn id="228" dur="1" fill="hold">
                                          <p:stCondLst>
                                            <p:cond delay="499"/>
                                          </p:stCondLst>
                                        </p:cTn>
                                        <p:tgtEl>
                                          <p:spTgt spid="37"/>
                                        </p:tgtEl>
                                        <p:attrNameLst>
                                          <p:attrName>style.visibility</p:attrName>
                                        </p:attrNameLst>
                                      </p:cBhvr>
                                      <p:to>
                                        <p:strVal val="hidden"/>
                                      </p:to>
                                    </p:set>
                                  </p:childTnLst>
                                </p:cTn>
                              </p:par>
                              <p:par>
                                <p:cTn id="229" presetID="22" presetClass="exit" presetSubtype="8" fill="hold" grpId="2" nodeType="withEffect">
                                  <p:stCondLst>
                                    <p:cond delay="0"/>
                                  </p:stCondLst>
                                  <p:childTnLst>
                                    <p:animEffect transition="out" filter="wipe(left)">
                                      <p:cBhvr>
                                        <p:cTn id="230" dur="500"/>
                                        <p:tgtEl>
                                          <p:spTgt spid="38"/>
                                        </p:tgtEl>
                                      </p:cBhvr>
                                    </p:animEffect>
                                    <p:set>
                                      <p:cBhvr>
                                        <p:cTn id="231" dur="1" fill="hold">
                                          <p:stCondLst>
                                            <p:cond delay="499"/>
                                          </p:stCondLst>
                                        </p:cTn>
                                        <p:tgtEl>
                                          <p:spTgt spid="38"/>
                                        </p:tgtEl>
                                        <p:attrNameLst>
                                          <p:attrName>style.visibility</p:attrName>
                                        </p:attrNameLst>
                                      </p:cBhvr>
                                      <p:to>
                                        <p:strVal val="hidden"/>
                                      </p:to>
                                    </p:set>
                                  </p:childTnLst>
                                </p:cTn>
                              </p:par>
                              <p:par>
                                <p:cTn id="232" presetID="22" presetClass="entr" presetSubtype="1" fill="hold" grpId="0" nodeType="withEffect">
                                  <p:stCondLst>
                                    <p:cond delay="0"/>
                                  </p:stCondLst>
                                  <p:childTnLst>
                                    <p:set>
                                      <p:cBhvr>
                                        <p:cTn id="233" dur="1" fill="hold">
                                          <p:stCondLst>
                                            <p:cond delay="0"/>
                                          </p:stCondLst>
                                        </p:cTn>
                                        <p:tgtEl>
                                          <p:spTgt spid="39"/>
                                        </p:tgtEl>
                                        <p:attrNameLst>
                                          <p:attrName>style.visibility</p:attrName>
                                        </p:attrNameLst>
                                      </p:cBhvr>
                                      <p:to>
                                        <p:strVal val="visible"/>
                                      </p:to>
                                    </p:set>
                                    <p:animEffect transition="in" filter="wipe(up)">
                                      <p:cBhvr>
                                        <p:cTn id="234" dur="500"/>
                                        <p:tgtEl>
                                          <p:spTgt spid="39"/>
                                        </p:tgtEl>
                                      </p:cBhvr>
                                    </p:animEffect>
                                  </p:childTnLst>
                                </p:cTn>
                              </p:par>
                              <p:par>
                                <p:cTn id="235" presetID="22" presetClass="entr" presetSubtype="2" fill="hold" grpId="0" nodeType="withEffect">
                                  <p:stCondLst>
                                    <p:cond delay="0"/>
                                  </p:stCondLst>
                                  <p:childTnLst>
                                    <p:set>
                                      <p:cBhvr>
                                        <p:cTn id="236" dur="1" fill="hold">
                                          <p:stCondLst>
                                            <p:cond delay="0"/>
                                          </p:stCondLst>
                                        </p:cTn>
                                        <p:tgtEl>
                                          <p:spTgt spid="40"/>
                                        </p:tgtEl>
                                        <p:attrNameLst>
                                          <p:attrName>style.visibility</p:attrName>
                                        </p:attrNameLst>
                                      </p:cBhvr>
                                      <p:to>
                                        <p:strVal val="visible"/>
                                      </p:to>
                                    </p:set>
                                    <p:animEffect transition="in" filter="wipe(right)">
                                      <p:cBhvr>
                                        <p:cTn id="237" dur="500"/>
                                        <p:tgtEl>
                                          <p:spTgt spid="40"/>
                                        </p:tgtEl>
                                      </p:cBhvr>
                                    </p:animEffect>
                                  </p:childTnLst>
                                </p:cTn>
                              </p:par>
                            </p:childTnLst>
                          </p:cTn>
                        </p:par>
                      </p:childTnLst>
                    </p:cTn>
                  </p:par>
                  <p:par>
                    <p:cTn id="238" fill="hold">
                      <p:stCondLst>
                        <p:cond delay="indefinite"/>
                      </p:stCondLst>
                      <p:childTnLst>
                        <p:par>
                          <p:cTn id="239" fill="hold">
                            <p:stCondLst>
                              <p:cond delay="0"/>
                            </p:stCondLst>
                            <p:childTnLst>
                              <p:par>
                                <p:cTn id="240" presetID="22" presetClass="exit" presetSubtype="4" fill="hold" grpId="2" nodeType="clickEffect">
                                  <p:stCondLst>
                                    <p:cond delay="0"/>
                                  </p:stCondLst>
                                  <p:childTnLst>
                                    <p:animEffect transition="out" filter="wipe(down)">
                                      <p:cBhvr>
                                        <p:cTn id="241" dur="500"/>
                                        <p:tgtEl>
                                          <p:spTgt spid="39"/>
                                        </p:tgtEl>
                                      </p:cBhvr>
                                    </p:animEffect>
                                    <p:set>
                                      <p:cBhvr>
                                        <p:cTn id="242" dur="1" fill="hold">
                                          <p:stCondLst>
                                            <p:cond delay="499"/>
                                          </p:stCondLst>
                                        </p:cTn>
                                        <p:tgtEl>
                                          <p:spTgt spid="39"/>
                                        </p:tgtEl>
                                        <p:attrNameLst>
                                          <p:attrName>style.visibility</p:attrName>
                                        </p:attrNameLst>
                                      </p:cBhvr>
                                      <p:to>
                                        <p:strVal val="hidden"/>
                                      </p:to>
                                    </p:set>
                                  </p:childTnLst>
                                </p:cTn>
                              </p:par>
                              <p:par>
                                <p:cTn id="243" presetID="22" presetClass="exit" presetSubtype="8" fill="hold" grpId="2" nodeType="withEffect">
                                  <p:stCondLst>
                                    <p:cond delay="0"/>
                                  </p:stCondLst>
                                  <p:childTnLst>
                                    <p:animEffect transition="out" filter="wipe(left)">
                                      <p:cBhvr>
                                        <p:cTn id="244" dur="500"/>
                                        <p:tgtEl>
                                          <p:spTgt spid="40"/>
                                        </p:tgtEl>
                                      </p:cBhvr>
                                    </p:animEffect>
                                    <p:set>
                                      <p:cBhvr>
                                        <p:cTn id="245" dur="1" fill="hold">
                                          <p:stCondLst>
                                            <p:cond delay="499"/>
                                          </p:stCondLst>
                                        </p:cTn>
                                        <p:tgtEl>
                                          <p:spTgt spid="40"/>
                                        </p:tgtEl>
                                        <p:attrNameLst>
                                          <p:attrName>style.visibility</p:attrName>
                                        </p:attrNameLst>
                                      </p:cBhvr>
                                      <p:to>
                                        <p:strVal val="hidden"/>
                                      </p:to>
                                    </p:set>
                                  </p:childTnLst>
                                </p:cTn>
                              </p:par>
                              <p:par>
                                <p:cTn id="246" presetID="22" presetClass="entr" presetSubtype="1" fill="hold" grpId="0" nodeType="withEffect">
                                  <p:stCondLst>
                                    <p:cond delay="0"/>
                                  </p:stCondLst>
                                  <p:childTnLst>
                                    <p:set>
                                      <p:cBhvr>
                                        <p:cTn id="247" dur="1" fill="hold">
                                          <p:stCondLst>
                                            <p:cond delay="0"/>
                                          </p:stCondLst>
                                        </p:cTn>
                                        <p:tgtEl>
                                          <p:spTgt spid="41"/>
                                        </p:tgtEl>
                                        <p:attrNameLst>
                                          <p:attrName>style.visibility</p:attrName>
                                        </p:attrNameLst>
                                      </p:cBhvr>
                                      <p:to>
                                        <p:strVal val="visible"/>
                                      </p:to>
                                    </p:set>
                                    <p:animEffect transition="in" filter="wipe(up)">
                                      <p:cBhvr>
                                        <p:cTn id="248" dur="500"/>
                                        <p:tgtEl>
                                          <p:spTgt spid="41"/>
                                        </p:tgtEl>
                                      </p:cBhvr>
                                    </p:animEffect>
                                  </p:childTnLst>
                                </p:cTn>
                              </p:par>
                              <p:par>
                                <p:cTn id="249" presetID="22" presetClass="entr" presetSubtype="1" fill="hold" grpId="0" nodeType="withEffect">
                                  <p:stCondLst>
                                    <p:cond delay="0"/>
                                  </p:stCondLst>
                                  <p:childTnLst>
                                    <p:set>
                                      <p:cBhvr>
                                        <p:cTn id="250" dur="1" fill="hold">
                                          <p:stCondLst>
                                            <p:cond delay="0"/>
                                          </p:stCondLst>
                                        </p:cTn>
                                        <p:tgtEl>
                                          <p:spTgt spid="42"/>
                                        </p:tgtEl>
                                        <p:attrNameLst>
                                          <p:attrName>style.visibility</p:attrName>
                                        </p:attrNameLst>
                                      </p:cBhvr>
                                      <p:to>
                                        <p:strVal val="visible"/>
                                      </p:to>
                                    </p:set>
                                    <p:animEffect transition="in" filter="wipe(up)">
                                      <p:cBhvr>
                                        <p:cTn id="251" dur="500"/>
                                        <p:tgtEl>
                                          <p:spTgt spid="42"/>
                                        </p:tgtEl>
                                      </p:cBhvr>
                                    </p:animEffect>
                                  </p:childTnLst>
                                </p:cTn>
                              </p:par>
                              <p:par>
                                <p:cTn id="252" presetID="22" presetClass="entr" presetSubtype="2" fill="hold" grpId="0" nodeType="withEffect">
                                  <p:stCondLst>
                                    <p:cond delay="0"/>
                                  </p:stCondLst>
                                  <p:childTnLst>
                                    <p:set>
                                      <p:cBhvr>
                                        <p:cTn id="253" dur="1" fill="hold">
                                          <p:stCondLst>
                                            <p:cond delay="0"/>
                                          </p:stCondLst>
                                        </p:cTn>
                                        <p:tgtEl>
                                          <p:spTgt spid="43"/>
                                        </p:tgtEl>
                                        <p:attrNameLst>
                                          <p:attrName>style.visibility</p:attrName>
                                        </p:attrNameLst>
                                      </p:cBhvr>
                                      <p:to>
                                        <p:strVal val="visible"/>
                                      </p:to>
                                    </p:set>
                                    <p:animEffect transition="in" filter="wipe(right)">
                                      <p:cBhvr>
                                        <p:cTn id="254" dur="500"/>
                                        <p:tgtEl>
                                          <p:spTgt spid="43"/>
                                        </p:tgtEl>
                                      </p:cBhvr>
                                    </p:animEffect>
                                  </p:childTnLst>
                                </p:cTn>
                              </p:par>
                            </p:childTnLst>
                          </p:cTn>
                        </p:par>
                      </p:childTnLst>
                    </p:cTn>
                  </p:par>
                  <p:par>
                    <p:cTn id="255" fill="hold">
                      <p:stCondLst>
                        <p:cond delay="indefinite"/>
                      </p:stCondLst>
                      <p:childTnLst>
                        <p:par>
                          <p:cTn id="256" fill="hold">
                            <p:stCondLst>
                              <p:cond delay="0"/>
                            </p:stCondLst>
                            <p:childTnLst>
                              <p:par>
                                <p:cTn id="257" presetID="22" presetClass="exit" presetSubtype="4" fill="hold" grpId="2" nodeType="clickEffect">
                                  <p:stCondLst>
                                    <p:cond delay="0"/>
                                  </p:stCondLst>
                                  <p:childTnLst>
                                    <p:animEffect transition="out" filter="wipe(down)">
                                      <p:cBhvr>
                                        <p:cTn id="258" dur="500"/>
                                        <p:tgtEl>
                                          <p:spTgt spid="41"/>
                                        </p:tgtEl>
                                      </p:cBhvr>
                                    </p:animEffect>
                                    <p:set>
                                      <p:cBhvr>
                                        <p:cTn id="259" dur="1" fill="hold">
                                          <p:stCondLst>
                                            <p:cond delay="499"/>
                                          </p:stCondLst>
                                        </p:cTn>
                                        <p:tgtEl>
                                          <p:spTgt spid="41"/>
                                        </p:tgtEl>
                                        <p:attrNameLst>
                                          <p:attrName>style.visibility</p:attrName>
                                        </p:attrNameLst>
                                      </p:cBhvr>
                                      <p:to>
                                        <p:strVal val="hidden"/>
                                      </p:to>
                                    </p:set>
                                  </p:childTnLst>
                                </p:cTn>
                              </p:par>
                              <p:par>
                                <p:cTn id="260" presetID="22" presetClass="exit" presetSubtype="4" fill="hold" grpId="2" nodeType="withEffect">
                                  <p:stCondLst>
                                    <p:cond delay="0"/>
                                  </p:stCondLst>
                                  <p:childTnLst>
                                    <p:animEffect transition="out" filter="wipe(down)">
                                      <p:cBhvr>
                                        <p:cTn id="261" dur="500"/>
                                        <p:tgtEl>
                                          <p:spTgt spid="42"/>
                                        </p:tgtEl>
                                      </p:cBhvr>
                                    </p:animEffect>
                                    <p:set>
                                      <p:cBhvr>
                                        <p:cTn id="262" dur="1" fill="hold">
                                          <p:stCondLst>
                                            <p:cond delay="499"/>
                                          </p:stCondLst>
                                        </p:cTn>
                                        <p:tgtEl>
                                          <p:spTgt spid="42"/>
                                        </p:tgtEl>
                                        <p:attrNameLst>
                                          <p:attrName>style.visibility</p:attrName>
                                        </p:attrNameLst>
                                      </p:cBhvr>
                                      <p:to>
                                        <p:strVal val="hidden"/>
                                      </p:to>
                                    </p:set>
                                  </p:childTnLst>
                                </p:cTn>
                              </p:par>
                              <p:par>
                                <p:cTn id="263" presetID="22" presetClass="exit" presetSubtype="8" fill="hold" grpId="2" nodeType="withEffect">
                                  <p:stCondLst>
                                    <p:cond delay="0"/>
                                  </p:stCondLst>
                                  <p:childTnLst>
                                    <p:animEffect transition="out" filter="wipe(left)">
                                      <p:cBhvr>
                                        <p:cTn id="264" dur="500"/>
                                        <p:tgtEl>
                                          <p:spTgt spid="43"/>
                                        </p:tgtEl>
                                      </p:cBhvr>
                                    </p:animEffect>
                                    <p:set>
                                      <p:cBhvr>
                                        <p:cTn id="265" dur="1" fill="hold">
                                          <p:stCondLst>
                                            <p:cond delay="499"/>
                                          </p:stCondLst>
                                        </p:cTn>
                                        <p:tgtEl>
                                          <p:spTgt spid="43"/>
                                        </p:tgtEl>
                                        <p:attrNameLst>
                                          <p:attrName>style.visibility</p:attrName>
                                        </p:attrNameLst>
                                      </p:cBhvr>
                                      <p:to>
                                        <p:strVal val="hidden"/>
                                      </p:to>
                                    </p:set>
                                  </p:childTnLst>
                                </p:cTn>
                              </p:par>
                              <p:par>
                                <p:cTn id="266" presetID="22" presetClass="entr" presetSubtype="1" fill="hold" grpId="0" nodeType="withEffect">
                                  <p:stCondLst>
                                    <p:cond delay="0"/>
                                  </p:stCondLst>
                                  <p:childTnLst>
                                    <p:set>
                                      <p:cBhvr>
                                        <p:cTn id="267" dur="1" fill="hold">
                                          <p:stCondLst>
                                            <p:cond delay="0"/>
                                          </p:stCondLst>
                                        </p:cTn>
                                        <p:tgtEl>
                                          <p:spTgt spid="44"/>
                                        </p:tgtEl>
                                        <p:attrNameLst>
                                          <p:attrName>style.visibility</p:attrName>
                                        </p:attrNameLst>
                                      </p:cBhvr>
                                      <p:to>
                                        <p:strVal val="visible"/>
                                      </p:to>
                                    </p:set>
                                    <p:animEffect transition="in" filter="wipe(up)">
                                      <p:cBhvr>
                                        <p:cTn id="268" dur="500"/>
                                        <p:tgtEl>
                                          <p:spTgt spid="44"/>
                                        </p:tgtEl>
                                      </p:cBhvr>
                                    </p:animEffect>
                                  </p:childTnLst>
                                </p:cTn>
                              </p:par>
                              <p:par>
                                <p:cTn id="269" presetID="22" presetClass="entr" presetSubtype="2" fill="hold" grpId="0" nodeType="withEffect">
                                  <p:stCondLst>
                                    <p:cond delay="0"/>
                                  </p:stCondLst>
                                  <p:childTnLst>
                                    <p:set>
                                      <p:cBhvr>
                                        <p:cTn id="270" dur="1" fill="hold">
                                          <p:stCondLst>
                                            <p:cond delay="0"/>
                                          </p:stCondLst>
                                        </p:cTn>
                                        <p:tgtEl>
                                          <p:spTgt spid="45"/>
                                        </p:tgtEl>
                                        <p:attrNameLst>
                                          <p:attrName>style.visibility</p:attrName>
                                        </p:attrNameLst>
                                      </p:cBhvr>
                                      <p:to>
                                        <p:strVal val="visible"/>
                                      </p:to>
                                    </p:set>
                                    <p:animEffect transition="in" filter="wipe(right)">
                                      <p:cBhvr>
                                        <p:cTn id="271" dur="500"/>
                                        <p:tgtEl>
                                          <p:spTgt spid="45"/>
                                        </p:tgtEl>
                                      </p:cBhvr>
                                    </p:animEffect>
                                  </p:childTnLst>
                                </p:cTn>
                              </p:par>
                            </p:childTnLst>
                          </p:cTn>
                        </p:par>
                      </p:childTnLst>
                    </p:cTn>
                  </p:par>
                  <p:par>
                    <p:cTn id="272" fill="hold">
                      <p:stCondLst>
                        <p:cond delay="indefinite"/>
                      </p:stCondLst>
                      <p:childTnLst>
                        <p:par>
                          <p:cTn id="273" fill="hold">
                            <p:stCondLst>
                              <p:cond delay="0"/>
                            </p:stCondLst>
                            <p:childTnLst>
                              <p:par>
                                <p:cTn id="274" presetID="22" presetClass="exit" presetSubtype="4" fill="hold" grpId="2" nodeType="clickEffect">
                                  <p:stCondLst>
                                    <p:cond delay="0"/>
                                  </p:stCondLst>
                                  <p:childTnLst>
                                    <p:animEffect transition="out" filter="wipe(down)">
                                      <p:cBhvr>
                                        <p:cTn id="275" dur="500"/>
                                        <p:tgtEl>
                                          <p:spTgt spid="44"/>
                                        </p:tgtEl>
                                      </p:cBhvr>
                                    </p:animEffect>
                                    <p:set>
                                      <p:cBhvr>
                                        <p:cTn id="276" dur="1" fill="hold">
                                          <p:stCondLst>
                                            <p:cond delay="499"/>
                                          </p:stCondLst>
                                        </p:cTn>
                                        <p:tgtEl>
                                          <p:spTgt spid="44"/>
                                        </p:tgtEl>
                                        <p:attrNameLst>
                                          <p:attrName>style.visibility</p:attrName>
                                        </p:attrNameLst>
                                      </p:cBhvr>
                                      <p:to>
                                        <p:strVal val="hidden"/>
                                      </p:to>
                                    </p:set>
                                  </p:childTnLst>
                                </p:cTn>
                              </p:par>
                              <p:par>
                                <p:cTn id="277" presetID="22" presetClass="exit" presetSubtype="8" fill="hold" grpId="2" nodeType="withEffect">
                                  <p:stCondLst>
                                    <p:cond delay="0"/>
                                  </p:stCondLst>
                                  <p:childTnLst>
                                    <p:animEffect transition="out" filter="wipe(left)">
                                      <p:cBhvr>
                                        <p:cTn id="278" dur="500"/>
                                        <p:tgtEl>
                                          <p:spTgt spid="45"/>
                                        </p:tgtEl>
                                      </p:cBhvr>
                                    </p:animEffect>
                                    <p:set>
                                      <p:cBhvr>
                                        <p:cTn id="279" dur="1" fill="hold">
                                          <p:stCondLst>
                                            <p:cond delay="499"/>
                                          </p:stCondLst>
                                        </p:cTn>
                                        <p:tgtEl>
                                          <p:spTgt spid="45"/>
                                        </p:tgtEl>
                                        <p:attrNameLst>
                                          <p:attrName>style.visibility</p:attrName>
                                        </p:attrNameLst>
                                      </p:cBhvr>
                                      <p:to>
                                        <p:strVal val="hidden"/>
                                      </p:to>
                                    </p:set>
                                  </p:childTnLst>
                                </p:cTn>
                              </p:par>
                              <p:par>
                                <p:cTn id="280" presetID="22" presetClass="entr" presetSubtype="1" fill="hold" grpId="0" nodeType="withEffect">
                                  <p:stCondLst>
                                    <p:cond delay="0"/>
                                  </p:stCondLst>
                                  <p:childTnLst>
                                    <p:set>
                                      <p:cBhvr>
                                        <p:cTn id="281" dur="1" fill="hold">
                                          <p:stCondLst>
                                            <p:cond delay="0"/>
                                          </p:stCondLst>
                                        </p:cTn>
                                        <p:tgtEl>
                                          <p:spTgt spid="46"/>
                                        </p:tgtEl>
                                        <p:attrNameLst>
                                          <p:attrName>style.visibility</p:attrName>
                                        </p:attrNameLst>
                                      </p:cBhvr>
                                      <p:to>
                                        <p:strVal val="visible"/>
                                      </p:to>
                                    </p:set>
                                    <p:animEffect transition="in" filter="wipe(up)">
                                      <p:cBhvr>
                                        <p:cTn id="282" dur="500"/>
                                        <p:tgtEl>
                                          <p:spTgt spid="46"/>
                                        </p:tgtEl>
                                      </p:cBhvr>
                                    </p:animEffect>
                                  </p:childTnLst>
                                </p:cTn>
                              </p:par>
                              <p:par>
                                <p:cTn id="283" presetID="22" presetClass="entr" presetSubtype="1" fill="hold" grpId="0" nodeType="withEffect">
                                  <p:stCondLst>
                                    <p:cond delay="0"/>
                                  </p:stCondLst>
                                  <p:childTnLst>
                                    <p:set>
                                      <p:cBhvr>
                                        <p:cTn id="284" dur="1" fill="hold">
                                          <p:stCondLst>
                                            <p:cond delay="0"/>
                                          </p:stCondLst>
                                        </p:cTn>
                                        <p:tgtEl>
                                          <p:spTgt spid="47"/>
                                        </p:tgtEl>
                                        <p:attrNameLst>
                                          <p:attrName>style.visibility</p:attrName>
                                        </p:attrNameLst>
                                      </p:cBhvr>
                                      <p:to>
                                        <p:strVal val="visible"/>
                                      </p:to>
                                    </p:set>
                                    <p:animEffect transition="in" filter="wipe(up)">
                                      <p:cBhvr>
                                        <p:cTn id="285" dur="500"/>
                                        <p:tgtEl>
                                          <p:spTgt spid="47"/>
                                        </p:tgtEl>
                                      </p:cBhvr>
                                    </p:animEffect>
                                  </p:childTnLst>
                                </p:cTn>
                              </p:par>
                              <p:par>
                                <p:cTn id="286" presetID="22" presetClass="entr" presetSubtype="2" fill="hold" grpId="0" nodeType="withEffect">
                                  <p:stCondLst>
                                    <p:cond delay="0"/>
                                  </p:stCondLst>
                                  <p:childTnLst>
                                    <p:set>
                                      <p:cBhvr>
                                        <p:cTn id="287" dur="1" fill="hold">
                                          <p:stCondLst>
                                            <p:cond delay="0"/>
                                          </p:stCondLst>
                                        </p:cTn>
                                        <p:tgtEl>
                                          <p:spTgt spid="48"/>
                                        </p:tgtEl>
                                        <p:attrNameLst>
                                          <p:attrName>style.visibility</p:attrName>
                                        </p:attrNameLst>
                                      </p:cBhvr>
                                      <p:to>
                                        <p:strVal val="visible"/>
                                      </p:to>
                                    </p:set>
                                    <p:animEffect transition="in" filter="wipe(right)">
                                      <p:cBhvr>
                                        <p:cTn id="288" dur="500"/>
                                        <p:tgtEl>
                                          <p:spTgt spid="48"/>
                                        </p:tgtEl>
                                      </p:cBhvr>
                                    </p:animEffect>
                                  </p:childTnLst>
                                </p:cTn>
                              </p:par>
                            </p:childTnLst>
                          </p:cTn>
                        </p:par>
                      </p:childTnLst>
                    </p:cTn>
                  </p:par>
                  <p:par>
                    <p:cTn id="289" fill="hold">
                      <p:stCondLst>
                        <p:cond delay="indefinite"/>
                      </p:stCondLst>
                      <p:childTnLst>
                        <p:par>
                          <p:cTn id="290" fill="hold">
                            <p:stCondLst>
                              <p:cond delay="0"/>
                            </p:stCondLst>
                            <p:childTnLst>
                              <p:par>
                                <p:cTn id="291" presetID="22" presetClass="exit" presetSubtype="4" fill="hold" grpId="2" nodeType="clickEffect">
                                  <p:stCondLst>
                                    <p:cond delay="0"/>
                                  </p:stCondLst>
                                  <p:childTnLst>
                                    <p:animEffect transition="out" filter="wipe(down)">
                                      <p:cBhvr>
                                        <p:cTn id="292" dur="500"/>
                                        <p:tgtEl>
                                          <p:spTgt spid="46"/>
                                        </p:tgtEl>
                                      </p:cBhvr>
                                    </p:animEffect>
                                    <p:set>
                                      <p:cBhvr>
                                        <p:cTn id="293" dur="1" fill="hold">
                                          <p:stCondLst>
                                            <p:cond delay="499"/>
                                          </p:stCondLst>
                                        </p:cTn>
                                        <p:tgtEl>
                                          <p:spTgt spid="46"/>
                                        </p:tgtEl>
                                        <p:attrNameLst>
                                          <p:attrName>style.visibility</p:attrName>
                                        </p:attrNameLst>
                                      </p:cBhvr>
                                      <p:to>
                                        <p:strVal val="hidden"/>
                                      </p:to>
                                    </p:set>
                                  </p:childTnLst>
                                </p:cTn>
                              </p:par>
                              <p:par>
                                <p:cTn id="294" presetID="22" presetClass="exit" presetSubtype="4" fill="hold" grpId="2" nodeType="withEffect">
                                  <p:stCondLst>
                                    <p:cond delay="0"/>
                                  </p:stCondLst>
                                  <p:childTnLst>
                                    <p:animEffect transition="out" filter="wipe(down)">
                                      <p:cBhvr>
                                        <p:cTn id="295" dur="500"/>
                                        <p:tgtEl>
                                          <p:spTgt spid="47"/>
                                        </p:tgtEl>
                                      </p:cBhvr>
                                    </p:animEffect>
                                    <p:set>
                                      <p:cBhvr>
                                        <p:cTn id="296" dur="1" fill="hold">
                                          <p:stCondLst>
                                            <p:cond delay="499"/>
                                          </p:stCondLst>
                                        </p:cTn>
                                        <p:tgtEl>
                                          <p:spTgt spid="47"/>
                                        </p:tgtEl>
                                        <p:attrNameLst>
                                          <p:attrName>style.visibility</p:attrName>
                                        </p:attrNameLst>
                                      </p:cBhvr>
                                      <p:to>
                                        <p:strVal val="hidden"/>
                                      </p:to>
                                    </p:set>
                                  </p:childTnLst>
                                </p:cTn>
                              </p:par>
                              <p:par>
                                <p:cTn id="297" presetID="22" presetClass="exit" presetSubtype="8" fill="hold" grpId="2" nodeType="withEffect">
                                  <p:stCondLst>
                                    <p:cond delay="0"/>
                                  </p:stCondLst>
                                  <p:childTnLst>
                                    <p:animEffect transition="out" filter="wipe(left)">
                                      <p:cBhvr>
                                        <p:cTn id="298" dur="500"/>
                                        <p:tgtEl>
                                          <p:spTgt spid="48"/>
                                        </p:tgtEl>
                                      </p:cBhvr>
                                    </p:animEffect>
                                    <p:set>
                                      <p:cBhvr>
                                        <p:cTn id="299" dur="1" fill="hold">
                                          <p:stCondLst>
                                            <p:cond delay="499"/>
                                          </p:stCondLst>
                                        </p:cTn>
                                        <p:tgtEl>
                                          <p:spTgt spid="48"/>
                                        </p:tgtEl>
                                        <p:attrNameLst>
                                          <p:attrName>style.visibility</p:attrName>
                                        </p:attrNameLst>
                                      </p:cBhvr>
                                      <p:to>
                                        <p:strVal val="hidden"/>
                                      </p:to>
                                    </p:set>
                                  </p:childTnLst>
                                </p:cTn>
                              </p:par>
                              <p:par>
                                <p:cTn id="300" presetID="22" presetClass="entr" presetSubtype="1" fill="hold" grpId="0" nodeType="withEffect">
                                  <p:stCondLst>
                                    <p:cond delay="0"/>
                                  </p:stCondLst>
                                  <p:childTnLst>
                                    <p:set>
                                      <p:cBhvr>
                                        <p:cTn id="301" dur="1" fill="hold">
                                          <p:stCondLst>
                                            <p:cond delay="0"/>
                                          </p:stCondLst>
                                        </p:cTn>
                                        <p:tgtEl>
                                          <p:spTgt spid="49"/>
                                        </p:tgtEl>
                                        <p:attrNameLst>
                                          <p:attrName>style.visibility</p:attrName>
                                        </p:attrNameLst>
                                      </p:cBhvr>
                                      <p:to>
                                        <p:strVal val="visible"/>
                                      </p:to>
                                    </p:set>
                                    <p:animEffect transition="in" filter="wipe(up)">
                                      <p:cBhvr>
                                        <p:cTn id="302" dur="500"/>
                                        <p:tgtEl>
                                          <p:spTgt spid="49"/>
                                        </p:tgtEl>
                                      </p:cBhvr>
                                    </p:animEffect>
                                  </p:childTnLst>
                                </p:cTn>
                              </p:par>
                              <p:par>
                                <p:cTn id="303" presetID="22" presetClass="entr" presetSubtype="2" fill="hold" grpId="0" nodeType="withEffect">
                                  <p:stCondLst>
                                    <p:cond delay="0"/>
                                  </p:stCondLst>
                                  <p:childTnLst>
                                    <p:set>
                                      <p:cBhvr>
                                        <p:cTn id="304" dur="1" fill="hold">
                                          <p:stCondLst>
                                            <p:cond delay="0"/>
                                          </p:stCondLst>
                                        </p:cTn>
                                        <p:tgtEl>
                                          <p:spTgt spid="50"/>
                                        </p:tgtEl>
                                        <p:attrNameLst>
                                          <p:attrName>style.visibility</p:attrName>
                                        </p:attrNameLst>
                                      </p:cBhvr>
                                      <p:to>
                                        <p:strVal val="visible"/>
                                      </p:to>
                                    </p:set>
                                    <p:animEffect transition="in" filter="wipe(right)">
                                      <p:cBhvr>
                                        <p:cTn id="305" dur="500"/>
                                        <p:tgtEl>
                                          <p:spTgt spid="50"/>
                                        </p:tgtEl>
                                      </p:cBhvr>
                                    </p:animEffect>
                                  </p:childTnLst>
                                </p:cTn>
                              </p:par>
                            </p:childTnLst>
                          </p:cTn>
                        </p:par>
                      </p:childTnLst>
                    </p:cTn>
                  </p:par>
                  <p:par>
                    <p:cTn id="306" fill="hold">
                      <p:stCondLst>
                        <p:cond delay="indefinite"/>
                      </p:stCondLst>
                      <p:childTnLst>
                        <p:par>
                          <p:cTn id="307" fill="hold">
                            <p:stCondLst>
                              <p:cond delay="0"/>
                            </p:stCondLst>
                            <p:childTnLst>
                              <p:par>
                                <p:cTn id="308" presetID="22" presetClass="exit" presetSubtype="4" fill="hold" grpId="2" nodeType="clickEffect">
                                  <p:stCondLst>
                                    <p:cond delay="0"/>
                                  </p:stCondLst>
                                  <p:childTnLst>
                                    <p:animEffect transition="out" filter="wipe(down)">
                                      <p:cBhvr>
                                        <p:cTn id="309" dur="500"/>
                                        <p:tgtEl>
                                          <p:spTgt spid="49"/>
                                        </p:tgtEl>
                                      </p:cBhvr>
                                    </p:animEffect>
                                    <p:set>
                                      <p:cBhvr>
                                        <p:cTn id="310" dur="1" fill="hold">
                                          <p:stCondLst>
                                            <p:cond delay="499"/>
                                          </p:stCondLst>
                                        </p:cTn>
                                        <p:tgtEl>
                                          <p:spTgt spid="49"/>
                                        </p:tgtEl>
                                        <p:attrNameLst>
                                          <p:attrName>style.visibility</p:attrName>
                                        </p:attrNameLst>
                                      </p:cBhvr>
                                      <p:to>
                                        <p:strVal val="hidden"/>
                                      </p:to>
                                    </p:set>
                                  </p:childTnLst>
                                </p:cTn>
                              </p:par>
                              <p:par>
                                <p:cTn id="311" presetID="22" presetClass="exit" presetSubtype="8" fill="hold" grpId="2" nodeType="withEffect">
                                  <p:stCondLst>
                                    <p:cond delay="0"/>
                                  </p:stCondLst>
                                  <p:childTnLst>
                                    <p:animEffect transition="out" filter="wipe(left)">
                                      <p:cBhvr>
                                        <p:cTn id="312" dur="500"/>
                                        <p:tgtEl>
                                          <p:spTgt spid="50"/>
                                        </p:tgtEl>
                                      </p:cBhvr>
                                    </p:animEffect>
                                    <p:set>
                                      <p:cBhvr>
                                        <p:cTn id="313" dur="1" fill="hold">
                                          <p:stCondLst>
                                            <p:cond delay="499"/>
                                          </p:stCondLst>
                                        </p:cTn>
                                        <p:tgtEl>
                                          <p:spTgt spid="50"/>
                                        </p:tgtEl>
                                        <p:attrNameLst>
                                          <p:attrName>style.visibility</p:attrName>
                                        </p:attrNameLst>
                                      </p:cBhvr>
                                      <p:to>
                                        <p:strVal val="hidden"/>
                                      </p:to>
                                    </p:set>
                                  </p:childTnLst>
                                </p:cTn>
                              </p:par>
                              <p:par>
                                <p:cTn id="314" presetID="22" presetClass="entr" presetSubtype="1" fill="hold" grpId="0" nodeType="withEffect">
                                  <p:stCondLst>
                                    <p:cond delay="0"/>
                                  </p:stCondLst>
                                  <p:childTnLst>
                                    <p:set>
                                      <p:cBhvr>
                                        <p:cTn id="315" dur="1" fill="hold">
                                          <p:stCondLst>
                                            <p:cond delay="0"/>
                                          </p:stCondLst>
                                        </p:cTn>
                                        <p:tgtEl>
                                          <p:spTgt spid="52"/>
                                        </p:tgtEl>
                                        <p:attrNameLst>
                                          <p:attrName>style.visibility</p:attrName>
                                        </p:attrNameLst>
                                      </p:cBhvr>
                                      <p:to>
                                        <p:strVal val="visible"/>
                                      </p:to>
                                    </p:set>
                                    <p:animEffect transition="in" filter="wipe(up)">
                                      <p:cBhvr>
                                        <p:cTn id="316" dur="500"/>
                                        <p:tgtEl>
                                          <p:spTgt spid="52"/>
                                        </p:tgtEl>
                                      </p:cBhvr>
                                    </p:animEffect>
                                  </p:childTnLst>
                                </p:cTn>
                              </p:par>
                              <p:par>
                                <p:cTn id="317" presetID="22" presetClass="entr" presetSubtype="1" fill="hold" grpId="0" nodeType="withEffect">
                                  <p:stCondLst>
                                    <p:cond delay="0"/>
                                  </p:stCondLst>
                                  <p:childTnLst>
                                    <p:set>
                                      <p:cBhvr>
                                        <p:cTn id="318" dur="1" fill="hold">
                                          <p:stCondLst>
                                            <p:cond delay="0"/>
                                          </p:stCondLst>
                                        </p:cTn>
                                        <p:tgtEl>
                                          <p:spTgt spid="53"/>
                                        </p:tgtEl>
                                        <p:attrNameLst>
                                          <p:attrName>style.visibility</p:attrName>
                                        </p:attrNameLst>
                                      </p:cBhvr>
                                      <p:to>
                                        <p:strVal val="visible"/>
                                      </p:to>
                                    </p:set>
                                    <p:animEffect transition="in" filter="wipe(up)">
                                      <p:cBhvr>
                                        <p:cTn id="319" dur="500"/>
                                        <p:tgtEl>
                                          <p:spTgt spid="53"/>
                                        </p:tgtEl>
                                      </p:cBhvr>
                                    </p:animEffect>
                                  </p:childTnLst>
                                </p:cTn>
                              </p:par>
                              <p:par>
                                <p:cTn id="320" presetID="22" presetClass="entr" presetSubtype="2" fill="hold" grpId="0" nodeType="withEffect">
                                  <p:stCondLst>
                                    <p:cond delay="0"/>
                                  </p:stCondLst>
                                  <p:childTnLst>
                                    <p:set>
                                      <p:cBhvr>
                                        <p:cTn id="321" dur="1" fill="hold">
                                          <p:stCondLst>
                                            <p:cond delay="0"/>
                                          </p:stCondLst>
                                        </p:cTn>
                                        <p:tgtEl>
                                          <p:spTgt spid="54"/>
                                        </p:tgtEl>
                                        <p:attrNameLst>
                                          <p:attrName>style.visibility</p:attrName>
                                        </p:attrNameLst>
                                      </p:cBhvr>
                                      <p:to>
                                        <p:strVal val="visible"/>
                                      </p:to>
                                    </p:set>
                                    <p:animEffect transition="in" filter="wipe(right)">
                                      <p:cBhvr>
                                        <p:cTn id="322" dur="500"/>
                                        <p:tgtEl>
                                          <p:spTgt spid="54"/>
                                        </p:tgtEl>
                                      </p:cBhvr>
                                    </p:animEffect>
                                  </p:childTnLst>
                                </p:cTn>
                              </p:par>
                            </p:childTnLst>
                          </p:cTn>
                        </p:par>
                      </p:childTnLst>
                    </p:cTn>
                  </p:par>
                  <p:par>
                    <p:cTn id="323" fill="hold">
                      <p:stCondLst>
                        <p:cond delay="indefinite"/>
                      </p:stCondLst>
                      <p:childTnLst>
                        <p:par>
                          <p:cTn id="324" fill="hold">
                            <p:stCondLst>
                              <p:cond delay="0"/>
                            </p:stCondLst>
                            <p:childTnLst>
                              <p:par>
                                <p:cTn id="325" presetID="22" presetClass="exit" presetSubtype="4" fill="hold" grpId="2" nodeType="clickEffect">
                                  <p:stCondLst>
                                    <p:cond delay="0"/>
                                  </p:stCondLst>
                                  <p:childTnLst>
                                    <p:animEffect transition="out" filter="wipe(down)">
                                      <p:cBhvr>
                                        <p:cTn id="326" dur="500"/>
                                        <p:tgtEl>
                                          <p:spTgt spid="52"/>
                                        </p:tgtEl>
                                      </p:cBhvr>
                                    </p:animEffect>
                                    <p:set>
                                      <p:cBhvr>
                                        <p:cTn id="327" dur="1" fill="hold">
                                          <p:stCondLst>
                                            <p:cond delay="499"/>
                                          </p:stCondLst>
                                        </p:cTn>
                                        <p:tgtEl>
                                          <p:spTgt spid="52"/>
                                        </p:tgtEl>
                                        <p:attrNameLst>
                                          <p:attrName>style.visibility</p:attrName>
                                        </p:attrNameLst>
                                      </p:cBhvr>
                                      <p:to>
                                        <p:strVal val="hidden"/>
                                      </p:to>
                                    </p:set>
                                  </p:childTnLst>
                                </p:cTn>
                              </p:par>
                              <p:par>
                                <p:cTn id="328" presetID="22" presetClass="exit" presetSubtype="4" fill="hold" grpId="2" nodeType="withEffect">
                                  <p:stCondLst>
                                    <p:cond delay="0"/>
                                  </p:stCondLst>
                                  <p:childTnLst>
                                    <p:animEffect transition="out" filter="wipe(down)">
                                      <p:cBhvr>
                                        <p:cTn id="329" dur="500"/>
                                        <p:tgtEl>
                                          <p:spTgt spid="53"/>
                                        </p:tgtEl>
                                      </p:cBhvr>
                                    </p:animEffect>
                                    <p:set>
                                      <p:cBhvr>
                                        <p:cTn id="330" dur="1" fill="hold">
                                          <p:stCondLst>
                                            <p:cond delay="499"/>
                                          </p:stCondLst>
                                        </p:cTn>
                                        <p:tgtEl>
                                          <p:spTgt spid="53"/>
                                        </p:tgtEl>
                                        <p:attrNameLst>
                                          <p:attrName>style.visibility</p:attrName>
                                        </p:attrNameLst>
                                      </p:cBhvr>
                                      <p:to>
                                        <p:strVal val="hidden"/>
                                      </p:to>
                                    </p:set>
                                  </p:childTnLst>
                                </p:cTn>
                              </p:par>
                              <p:par>
                                <p:cTn id="331" presetID="22" presetClass="exit" presetSubtype="8" fill="hold" grpId="2" nodeType="withEffect">
                                  <p:stCondLst>
                                    <p:cond delay="0"/>
                                  </p:stCondLst>
                                  <p:childTnLst>
                                    <p:animEffect transition="out" filter="wipe(left)">
                                      <p:cBhvr>
                                        <p:cTn id="332" dur="500"/>
                                        <p:tgtEl>
                                          <p:spTgt spid="54"/>
                                        </p:tgtEl>
                                      </p:cBhvr>
                                    </p:animEffect>
                                    <p:set>
                                      <p:cBhvr>
                                        <p:cTn id="333" dur="1" fill="hold">
                                          <p:stCondLst>
                                            <p:cond delay="499"/>
                                          </p:stCondLst>
                                        </p:cTn>
                                        <p:tgtEl>
                                          <p:spTgt spid="54"/>
                                        </p:tgtEl>
                                        <p:attrNameLst>
                                          <p:attrName>style.visibility</p:attrName>
                                        </p:attrNameLst>
                                      </p:cBhvr>
                                      <p:to>
                                        <p:strVal val="hidden"/>
                                      </p:to>
                                    </p:set>
                                  </p:childTnLst>
                                </p:cTn>
                              </p:par>
                              <p:par>
                                <p:cTn id="334" presetID="22" presetClass="entr" presetSubtype="1" fill="hold" grpId="0" nodeType="withEffect">
                                  <p:stCondLst>
                                    <p:cond delay="0"/>
                                  </p:stCondLst>
                                  <p:childTnLst>
                                    <p:set>
                                      <p:cBhvr>
                                        <p:cTn id="335" dur="1" fill="hold">
                                          <p:stCondLst>
                                            <p:cond delay="0"/>
                                          </p:stCondLst>
                                        </p:cTn>
                                        <p:tgtEl>
                                          <p:spTgt spid="55"/>
                                        </p:tgtEl>
                                        <p:attrNameLst>
                                          <p:attrName>style.visibility</p:attrName>
                                        </p:attrNameLst>
                                      </p:cBhvr>
                                      <p:to>
                                        <p:strVal val="visible"/>
                                      </p:to>
                                    </p:set>
                                    <p:animEffect transition="in" filter="wipe(up)">
                                      <p:cBhvr>
                                        <p:cTn id="336" dur="500"/>
                                        <p:tgtEl>
                                          <p:spTgt spid="55"/>
                                        </p:tgtEl>
                                      </p:cBhvr>
                                    </p:animEffect>
                                  </p:childTnLst>
                                </p:cTn>
                              </p:par>
                              <p:par>
                                <p:cTn id="337" presetID="22" presetClass="entr" presetSubtype="2" fill="hold" grpId="0" nodeType="withEffect">
                                  <p:stCondLst>
                                    <p:cond delay="0"/>
                                  </p:stCondLst>
                                  <p:childTnLst>
                                    <p:set>
                                      <p:cBhvr>
                                        <p:cTn id="338" dur="1" fill="hold">
                                          <p:stCondLst>
                                            <p:cond delay="0"/>
                                          </p:stCondLst>
                                        </p:cTn>
                                        <p:tgtEl>
                                          <p:spTgt spid="56"/>
                                        </p:tgtEl>
                                        <p:attrNameLst>
                                          <p:attrName>style.visibility</p:attrName>
                                        </p:attrNameLst>
                                      </p:cBhvr>
                                      <p:to>
                                        <p:strVal val="visible"/>
                                      </p:to>
                                    </p:set>
                                    <p:animEffect transition="in" filter="wipe(right)">
                                      <p:cBhvr>
                                        <p:cTn id="339" dur="500"/>
                                        <p:tgtEl>
                                          <p:spTgt spid="56"/>
                                        </p:tgtEl>
                                      </p:cBhvr>
                                    </p:animEffect>
                                  </p:childTnLst>
                                </p:cTn>
                              </p:par>
                            </p:childTnLst>
                          </p:cTn>
                        </p:par>
                      </p:childTnLst>
                    </p:cTn>
                  </p:par>
                  <p:par>
                    <p:cTn id="340" fill="hold">
                      <p:stCondLst>
                        <p:cond delay="indefinite"/>
                      </p:stCondLst>
                      <p:childTnLst>
                        <p:par>
                          <p:cTn id="341" fill="hold">
                            <p:stCondLst>
                              <p:cond delay="0"/>
                            </p:stCondLst>
                            <p:childTnLst>
                              <p:par>
                                <p:cTn id="342" presetID="22" presetClass="exit" presetSubtype="4" fill="hold" grpId="2" nodeType="clickEffect">
                                  <p:stCondLst>
                                    <p:cond delay="0"/>
                                  </p:stCondLst>
                                  <p:childTnLst>
                                    <p:animEffect transition="out" filter="wipe(down)">
                                      <p:cBhvr>
                                        <p:cTn id="343" dur="500"/>
                                        <p:tgtEl>
                                          <p:spTgt spid="55"/>
                                        </p:tgtEl>
                                      </p:cBhvr>
                                    </p:animEffect>
                                    <p:set>
                                      <p:cBhvr>
                                        <p:cTn id="344" dur="1" fill="hold">
                                          <p:stCondLst>
                                            <p:cond delay="499"/>
                                          </p:stCondLst>
                                        </p:cTn>
                                        <p:tgtEl>
                                          <p:spTgt spid="55"/>
                                        </p:tgtEl>
                                        <p:attrNameLst>
                                          <p:attrName>style.visibility</p:attrName>
                                        </p:attrNameLst>
                                      </p:cBhvr>
                                      <p:to>
                                        <p:strVal val="hidden"/>
                                      </p:to>
                                    </p:set>
                                  </p:childTnLst>
                                </p:cTn>
                              </p:par>
                              <p:par>
                                <p:cTn id="345" presetID="22" presetClass="exit" presetSubtype="8" fill="hold" grpId="2" nodeType="withEffect">
                                  <p:stCondLst>
                                    <p:cond delay="0"/>
                                  </p:stCondLst>
                                  <p:childTnLst>
                                    <p:animEffect transition="out" filter="wipe(left)">
                                      <p:cBhvr>
                                        <p:cTn id="346" dur="500"/>
                                        <p:tgtEl>
                                          <p:spTgt spid="56"/>
                                        </p:tgtEl>
                                      </p:cBhvr>
                                    </p:animEffect>
                                    <p:set>
                                      <p:cBhvr>
                                        <p:cTn id="347" dur="1" fill="hold">
                                          <p:stCondLst>
                                            <p:cond delay="499"/>
                                          </p:stCondLst>
                                        </p:cTn>
                                        <p:tgtEl>
                                          <p:spTgt spid="56"/>
                                        </p:tgtEl>
                                        <p:attrNameLst>
                                          <p:attrName>style.visibility</p:attrName>
                                        </p:attrNameLst>
                                      </p:cBhvr>
                                      <p:to>
                                        <p:strVal val="hidden"/>
                                      </p:to>
                                    </p:set>
                                  </p:childTnLst>
                                </p:cTn>
                              </p:par>
                              <p:par>
                                <p:cTn id="348" presetID="22" presetClass="entr" presetSubtype="1" fill="hold" grpId="0" nodeType="withEffect">
                                  <p:stCondLst>
                                    <p:cond delay="0"/>
                                  </p:stCondLst>
                                  <p:childTnLst>
                                    <p:set>
                                      <p:cBhvr>
                                        <p:cTn id="349" dur="1" fill="hold">
                                          <p:stCondLst>
                                            <p:cond delay="0"/>
                                          </p:stCondLst>
                                        </p:cTn>
                                        <p:tgtEl>
                                          <p:spTgt spid="57"/>
                                        </p:tgtEl>
                                        <p:attrNameLst>
                                          <p:attrName>style.visibility</p:attrName>
                                        </p:attrNameLst>
                                      </p:cBhvr>
                                      <p:to>
                                        <p:strVal val="visible"/>
                                      </p:to>
                                    </p:set>
                                    <p:animEffect transition="in" filter="wipe(up)">
                                      <p:cBhvr>
                                        <p:cTn id="350" dur="500"/>
                                        <p:tgtEl>
                                          <p:spTgt spid="57"/>
                                        </p:tgtEl>
                                      </p:cBhvr>
                                    </p:animEffect>
                                  </p:childTnLst>
                                </p:cTn>
                              </p:par>
                              <p:par>
                                <p:cTn id="351" presetID="22" presetClass="entr" presetSubtype="1" fill="hold" grpId="0" nodeType="withEffect">
                                  <p:stCondLst>
                                    <p:cond delay="0"/>
                                  </p:stCondLst>
                                  <p:childTnLst>
                                    <p:set>
                                      <p:cBhvr>
                                        <p:cTn id="352" dur="1" fill="hold">
                                          <p:stCondLst>
                                            <p:cond delay="0"/>
                                          </p:stCondLst>
                                        </p:cTn>
                                        <p:tgtEl>
                                          <p:spTgt spid="58"/>
                                        </p:tgtEl>
                                        <p:attrNameLst>
                                          <p:attrName>style.visibility</p:attrName>
                                        </p:attrNameLst>
                                      </p:cBhvr>
                                      <p:to>
                                        <p:strVal val="visible"/>
                                      </p:to>
                                    </p:set>
                                    <p:animEffect transition="in" filter="wipe(up)">
                                      <p:cBhvr>
                                        <p:cTn id="353" dur="500"/>
                                        <p:tgtEl>
                                          <p:spTgt spid="58"/>
                                        </p:tgtEl>
                                      </p:cBhvr>
                                    </p:animEffect>
                                  </p:childTnLst>
                                </p:cTn>
                              </p:par>
                              <p:par>
                                <p:cTn id="354" presetID="22" presetClass="entr" presetSubtype="2" fill="hold" grpId="0" nodeType="withEffect">
                                  <p:stCondLst>
                                    <p:cond delay="0"/>
                                  </p:stCondLst>
                                  <p:childTnLst>
                                    <p:set>
                                      <p:cBhvr>
                                        <p:cTn id="355" dur="1" fill="hold">
                                          <p:stCondLst>
                                            <p:cond delay="0"/>
                                          </p:stCondLst>
                                        </p:cTn>
                                        <p:tgtEl>
                                          <p:spTgt spid="59"/>
                                        </p:tgtEl>
                                        <p:attrNameLst>
                                          <p:attrName>style.visibility</p:attrName>
                                        </p:attrNameLst>
                                      </p:cBhvr>
                                      <p:to>
                                        <p:strVal val="visible"/>
                                      </p:to>
                                    </p:set>
                                    <p:animEffect transition="in" filter="wipe(right)">
                                      <p:cBhvr>
                                        <p:cTn id="356" dur="500"/>
                                        <p:tgtEl>
                                          <p:spTgt spid="59"/>
                                        </p:tgtEl>
                                      </p:cBhvr>
                                    </p:animEffect>
                                  </p:childTnLst>
                                </p:cTn>
                              </p:par>
                            </p:childTnLst>
                          </p:cTn>
                        </p:par>
                      </p:childTnLst>
                    </p:cTn>
                  </p:par>
                  <p:par>
                    <p:cTn id="357" fill="hold">
                      <p:stCondLst>
                        <p:cond delay="indefinite"/>
                      </p:stCondLst>
                      <p:childTnLst>
                        <p:par>
                          <p:cTn id="358" fill="hold">
                            <p:stCondLst>
                              <p:cond delay="0"/>
                            </p:stCondLst>
                            <p:childTnLst>
                              <p:par>
                                <p:cTn id="359" presetID="22" presetClass="exit" presetSubtype="4" fill="hold" grpId="2" nodeType="clickEffect">
                                  <p:stCondLst>
                                    <p:cond delay="0"/>
                                  </p:stCondLst>
                                  <p:childTnLst>
                                    <p:animEffect transition="out" filter="wipe(down)">
                                      <p:cBhvr>
                                        <p:cTn id="360" dur="500"/>
                                        <p:tgtEl>
                                          <p:spTgt spid="57"/>
                                        </p:tgtEl>
                                      </p:cBhvr>
                                    </p:animEffect>
                                    <p:set>
                                      <p:cBhvr>
                                        <p:cTn id="361" dur="1" fill="hold">
                                          <p:stCondLst>
                                            <p:cond delay="499"/>
                                          </p:stCondLst>
                                        </p:cTn>
                                        <p:tgtEl>
                                          <p:spTgt spid="57"/>
                                        </p:tgtEl>
                                        <p:attrNameLst>
                                          <p:attrName>style.visibility</p:attrName>
                                        </p:attrNameLst>
                                      </p:cBhvr>
                                      <p:to>
                                        <p:strVal val="hidden"/>
                                      </p:to>
                                    </p:set>
                                  </p:childTnLst>
                                </p:cTn>
                              </p:par>
                              <p:par>
                                <p:cTn id="362" presetID="22" presetClass="exit" presetSubtype="4" fill="hold" grpId="2" nodeType="withEffect">
                                  <p:stCondLst>
                                    <p:cond delay="0"/>
                                  </p:stCondLst>
                                  <p:childTnLst>
                                    <p:animEffect transition="out" filter="wipe(down)">
                                      <p:cBhvr>
                                        <p:cTn id="363" dur="500"/>
                                        <p:tgtEl>
                                          <p:spTgt spid="58"/>
                                        </p:tgtEl>
                                      </p:cBhvr>
                                    </p:animEffect>
                                    <p:set>
                                      <p:cBhvr>
                                        <p:cTn id="364" dur="1" fill="hold">
                                          <p:stCondLst>
                                            <p:cond delay="499"/>
                                          </p:stCondLst>
                                        </p:cTn>
                                        <p:tgtEl>
                                          <p:spTgt spid="58"/>
                                        </p:tgtEl>
                                        <p:attrNameLst>
                                          <p:attrName>style.visibility</p:attrName>
                                        </p:attrNameLst>
                                      </p:cBhvr>
                                      <p:to>
                                        <p:strVal val="hidden"/>
                                      </p:to>
                                    </p:set>
                                  </p:childTnLst>
                                </p:cTn>
                              </p:par>
                              <p:par>
                                <p:cTn id="365" presetID="22" presetClass="exit" presetSubtype="8" fill="hold" grpId="2" nodeType="withEffect">
                                  <p:stCondLst>
                                    <p:cond delay="0"/>
                                  </p:stCondLst>
                                  <p:childTnLst>
                                    <p:animEffect transition="out" filter="wipe(left)">
                                      <p:cBhvr>
                                        <p:cTn id="366" dur="500"/>
                                        <p:tgtEl>
                                          <p:spTgt spid="59"/>
                                        </p:tgtEl>
                                      </p:cBhvr>
                                    </p:animEffect>
                                    <p:set>
                                      <p:cBhvr>
                                        <p:cTn id="367" dur="1" fill="hold">
                                          <p:stCondLst>
                                            <p:cond delay="499"/>
                                          </p:stCondLst>
                                        </p:cTn>
                                        <p:tgtEl>
                                          <p:spTgt spid="59"/>
                                        </p:tgtEl>
                                        <p:attrNameLst>
                                          <p:attrName>style.visibility</p:attrName>
                                        </p:attrNameLst>
                                      </p:cBhvr>
                                      <p:to>
                                        <p:strVal val="hidden"/>
                                      </p:to>
                                    </p:set>
                                  </p:childTnLst>
                                </p:cTn>
                              </p:par>
                              <p:par>
                                <p:cTn id="368" presetID="22" presetClass="entr" presetSubtype="1" fill="hold" grpId="0" nodeType="withEffect">
                                  <p:stCondLst>
                                    <p:cond delay="0"/>
                                  </p:stCondLst>
                                  <p:childTnLst>
                                    <p:set>
                                      <p:cBhvr>
                                        <p:cTn id="369" dur="1" fill="hold">
                                          <p:stCondLst>
                                            <p:cond delay="0"/>
                                          </p:stCondLst>
                                        </p:cTn>
                                        <p:tgtEl>
                                          <p:spTgt spid="60"/>
                                        </p:tgtEl>
                                        <p:attrNameLst>
                                          <p:attrName>style.visibility</p:attrName>
                                        </p:attrNameLst>
                                      </p:cBhvr>
                                      <p:to>
                                        <p:strVal val="visible"/>
                                      </p:to>
                                    </p:set>
                                    <p:animEffect transition="in" filter="wipe(up)">
                                      <p:cBhvr>
                                        <p:cTn id="370" dur="500"/>
                                        <p:tgtEl>
                                          <p:spTgt spid="60"/>
                                        </p:tgtEl>
                                      </p:cBhvr>
                                    </p:animEffect>
                                  </p:childTnLst>
                                </p:cTn>
                              </p:par>
                              <p:par>
                                <p:cTn id="371" presetID="22" presetClass="entr" presetSubtype="2" fill="hold" grpId="0" nodeType="withEffect">
                                  <p:stCondLst>
                                    <p:cond delay="0"/>
                                  </p:stCondLst>
                                  <p:childTnLst>
                                    <p:set>
                                      <p:cBhvr>
                                        <p:cTn id="372" dur="1" fill="hold">
                                          <p:stCondLst>
                                            <p:cond delay="0"/>
                                          </p:stCondLst>
                                        </p:cTn>
                                        <p:tgtEl>
                                          <p:spTgt spid="61"/>
                                        </p:tgtEl>
                                        <p:attrNameLst>
                                          <p:attrName>style.visibility</p:attrName>
                                        </p:attrNameLst>
                                      </p:cBhvr>
                                      <p:to>
                                        <p:strVal val="visible"/>
                                      </p:to>
                                    </p:set>
                                    <p:animEffect transition="in" filter="wipe(right)">
                                      <p:cBhvr>
                                        <p:cTn id="373" dur="500"/>
                                        <p:tgtEl>
                                          <p:spTgt spid="61"/>
                                        </p:tgtEl>
                                      </p:cBhvr>
                                    </p:animEffect>
                                  </p:childTnLst>
                                </p:cTn>
                              </p:par>
                            </p:childTnLst>
                          </p:cTn>
                        </p:par>
                      </p:childTnLst>
                    </p:cTn>
                  </p:par>
                  <p:par>
                    <p:cTn id="374" fill="hold">
                      <p:stCondLst>
                        <p:cond delay="indefinite"/>
                      </p:stCondLst>
                      <p:childTnLst>
                        <p:par>
                          <p:cTn id="375" fill="hold">
                            <p:stCondLst>
                              <p:cond delay="0"/>
                            </p:stCondLst>
                            <p:childTnLst>
                              <p:par>
                                <p:cTn id="376" presetID="22" presetClass="exit" presetSubtype="4" fill="hold" grpId="2" nodeType="clickEffect">
                                  <p:stCondLst>
                                    <p:cond delay="0"/>
                                  </p:stCondLst>
                                  <p:childTnLst>
                                    <p:animEffect transition="out" filter="wipe(down)">
                                      <p:cBhvr>
                                        <p:cTn id="377" dur="500"/>
                                        <p:tgtEl>
                                          <p:spTgt spid="60"/>
                                        </p:tgtEl>
                                      </p:cBhvr>
                                    </p:animEffect>
                                    <p:set>
                                      <p:cBhvr>
                                        <p:cTn id="378" dur="1" fill="hold">
                                          <p:stCondLst>
                                            <p:cond delay="499"/>
                                          </p:stCondLst>
                                        </p:cTn>
                                        <p:tgtEl>
                                          <p:spTgt spid="60"/>
                                        </p:tgtEl>
                                        <p:attrNameLst>
                                          <p:attrName>style.visibility</p:attrName>
                                        </p:attrNameLst>
                                      </p:cBhvr>
                                      <p:to>
                                        <p:strVal val="hidden"/>
                                      </p:to>
                                    </p:set>
                                  </p:childTnLst>
                                </p:cTn>
                              </p:par>
                              <p:par>
                                <p:cTn id="379" presetID="22" presetClass="exit" presetSubtype="8" fill="hold" grpId="2" nodeType="withEffect">
                                  <p:stCondLst>
                                    <p:cond delay="0"/>
                                  </p:stCondLst>
                                  <p:childTnLst>
                                    <p:animEffect transition="out" filter="wipe(left)">
                                      <p:cBhvr>
                                        <p:cTn id="380" dur="500"/>
                                        <p:tgtEl>
                                          <p:spTgt spid="61"/>
                                        </p:tgtEl>
                                      </p:cBhvr>
                                    </p:animEffect>
                                    <p:set>
                                      <p:cBhvr>
                                        <p:cTn id="381" dur="1" fill="hold">
                                          <p:stCondLst>
                                            <p:cond delay="499"/>
                                          </p:stCondLst>
                                        </p:cTn>
                                        <p:tgtEl>
                                          <p:spTgt spid="61"/>
                                        </p:tgtEl>
                                        <p:attrNameLst>
                                          <p:attrName>style.visibility</p:attrName>
                                        </p:attrNameLst>
                                      </p:cBhvr>
                                      <p:to>
                                        <p:strVal val="hidden"/>
                                      </p:to>
                                    </p:set>
                                  </p:childTnLst>
                                </p:cTn>
                              </p:par>
                              <p:par>
                                <p:cTn id="382" presetID="22" presetClass="entr" presetSubtype="1" fill="hold" grpId="0" nodeType="withEffect">
                                  <p:stCondLst>
                                    <p:cond delay="0"/>
                                  </p:stCondLst>
                                  <p:childTnLst>
                                    <p:set>
                                      <p:cBhvr>
                                        <p:cTn id="383" dur="1" fill="hold">
                                          <p:stCondLst>
                                            <p:cond delay="0"/>
                                          </p:stCondLst>
                                        </p:cTn>
                                        <p:tgtEl>
                                          <p:spTgt spid="62"/>
                                        </p:tgtEl>
                                        <p:attrNameLst>
                                          <p:attrName>style.visibility</p:attrName>
                                        </p:attrNameLst>
                                      </p:cBhvr>
                                      <p:to>
                                        <p:strVal val="visible"/>
                                      </p:to>
                                    </p:set>
                                    <p:animEffect transition="in" filter="wipe(up)">
                                      <p:cBhvr>
                                        <p:cTn id="384" dur="500"/>
                                        <p:tgtEl>
                                          <p:spTgt spid="62"/>
                                        </p:tgtEl>
                                      </p:cBhvr>
                                    </p:animEffect>
                                  </p:childTnLst>
                                </p:cTn>
                              </p:par>
                              <p:par>
                                <p:cTn id="385" presetID="22" presetClass="entr" presetSubtype="1" fill="hold" grpId="0" nodeType="withEffect">
                                  <p:stCondLst>
                                    <p:cond delay="0"/>
                                  </p:stCondLst>
                                  <p:childTnLst>
                                    <p:set>
                                      <p:cBhvr>
                                        <p:cTn id="386" dur="1" fill="hold">
                                          <p:stCondLst>
                                            <p:cond delay="0"/>
                                          </p:stCondLst>
                                        </p:cTn>
                                        <p:tgtEl>
                                          <p:spTgt spid="63"/>
                                        </p:tgtEl>
                                        <p:attrNameLst>
                                          <p:attrName>style.visibility</p:attrName>
                                        </p:attrNameLst>
                                      </p:cBhvr>
                                      <p:to>
                                        <p:strVal val="visible"/>
                                      </p:to>
                                    </p:set>
                                    <p:animEffect transition="in" filter="wipe(up)">
                                      <p:cBhvr>
                                        <p:cTn id="387" dur="500"/>
                                        <p:tgtEl>
                                          <p:spTgt spid="63"/>
                                        </p:tgtEl>
                                      </p:cBhvr>
                                    </p:animEffect>
                                  </p:childTnLst>
                                </p:cTn>
                              </p:par>
                              <p:par>
                                <p:cTn id="388" presetID="22" presetClass="entr" presetSubtype="2" fill="hold" grpId="0" nodeType="withEffect">
                                  <p:stCondLst>
                                    <p:cond delay="0"/>
                                  </p:stCondLst>
                                  <p:childTnLst>
                                    <p:set>
                                      <p:cBhvr>
                                        <p:cTn id="389" dur="1" fill="hold">
                                          <p:stCondLst>
                                            <p:cond delay="0"/>
                                          </p:stCondLst>
                                        </p:cTn>
                                        <p:tgtEl>
                                          <p:spTgt spid="64"/>
                                        </p:tgtEl>
                                        <p:attrNameLst>
                                          <p:attrName>style.visibility</p:attrName>
                                        </p:attrNameLst>
                                      </p:cBhvr>
                                      <p:to>
                                        <p:strVal val="visible"/>
                                      </p:to>
                                    </p:set>
                                    <p:animEffect transition="in" filter="wipe(right)">
                                      <p:cBhvr>
                                        <p:cTn id="390" dur="500"/>
                                        <p:tgtEl>
                                          <p:spTgt spid="64"/>
                                        </p:tgtEl>
                                      </p:cBhvr>
                                    </p:animEffect>
                                  </p:childTnLst>
                                </p:cTn>
                              </p:par>
                            </p:childTnLst>
                          </p:cTn>
                        </p:par>
                      </p:childTnLst>
                    </p:cTn>
                  </p:par>
                  <p:par>
                    <p:cTn id="391" fill="hold">
                      <p:stCondLst>
                        <p:cond delay="indefinite"/>
                      </p:stCondLst>
                      <p:childTnLst>
                        <p:par>
                          <p:cTn id="392" fill="hold">
                            <p:stCondLst>
                              <p:cond delay="0"/>
                            </p:stCondLst>
                            <p:childTnLst>
                              <p:par>
                                <p:cTn id="393" presetID="22" presetClass="exit" presetSubtype="4" fill="hold" grpId="2" nodeType="clickEffect">
                                  <p:stCondLst>
                                    <p:cond delay="0"/>
                                  </p:stCondLst>
                                  <p:childTnLst>
                                    <p:animEffect transition="out" filter="wipe(down)">
                                      <p:cBhvr>
                                        <p:cTn id="394" dur="500"/>
                                        <p:tgtEl>
                                          <p:spTgt spid="62"/>
                                        </p:tgtEl>
                                      </p:cBhvr>
                                    </p:animEffect>
                                    <p:set>
                                      <p:cBhvr>
                                        <p:cTn id="395" dur="1" fill="hold">
                                          <p:stCondLst>
                                            <p:cond delay="499"/>
                                          </p:stCondLst>
                                        </p:cTn>
                                        <p:tgtEl>
                                          <p:spTgt spid="62"/>
                                        </p:tgtEl>
                                        <p:attrNameLst>
                                          <p:attrName>style.visibility</p:attrName>
                                        </p:attrNameLst>
                                      </p:cBhvr>
                                      <p:to>
                                        <p:strVal val="hidden"/>
                                      </p:to>
                                    </p:set>
                                  </p:childTnLst>
                                </p:cTn>
                              </p:par>
                              <p:par>
                                <p:cTn id="396" presetID="22" presetClass="exit" presetSubtype="4" fill="hold" grpId="2" nodeType="withEffect">
                                  <p:stCondLst>
                                    <p:cond delay="0"/>
                                  </p:stCondLst>
                                  <p:childTnLst>
                                    <p:animEffect transition="out" filter="wipe(down)">
                                      <p:cBhvr>
                                        <p:cTn id="397" dur="500"/>
                                        <p:tgtEl>
                                          <p:spTgt spid="63"/>
                                        </p:tgtEl>
                                      </p:cBhvr>
                                    </p:animEffect>
                                    <p:set>
                                      <p:cBhvr>
                                        <p:cTn id="398" dur="1" fill="hold">
                                          <p:stCondLst>
                                            <p:cond delay="499"/>
                                          </p:stCondLst>
                                        </p:cTn>
                                        <p:tgtEl>
                                          <p:spTgt spid="63"/>
                                        </p:tgtEl>
                                        <p:attrNameLst>
                                          <p:attrName>style.visibility</p:attrName>
                                        </p:attrNameLst>
                                      </p:cBhvr>
                                      <p:to>
                                        <p:strVal val="hidden"/>
                                      </p:to>
                                    </p:set>
                                  </p:childTnLst>
                                </p:cTn>
                              </p:par>
                              <p:par>
                                <p:cTn id="399" presetID="22" presetClass="exit" presetSubtype="8" fill="hold" grpId="2" nodeType="withEffect">
                                  <p:stCondLst>
                                    <p:cond delay="0"/>
                                  </p:stCondLst>
                                  <p:childTnLst>
                                    <p:animEffect transition="out" filter="wipe(left)">
                                      <p:cBhvr>
                                        <p:cTn id="400" dur="500"/>
                                        <p:tgtEl>
                                          <p:spTgt spid="64"/>
                                        </p:tgtEl>
                                      </p:cBhvr>
                                    </p:animEffect>
                                    <p:set>
                                      <p:cBhvr>
                                        <p:cTn id="401" dur="1" fill="hold">
                                          <p:stCondLst>
                                            <p:cond delay="499"/>
                                          </p:stCondLst>
                                        </p:cTn>
                                        <p:tgtEl>
                                          <p:spTgt spid="64"/>
                                        </p:tgtEl>
                                        <p:attrNameLst>
                                          <p:attrName>style.visibility</p:attrName>
                                        </p:attrNameLst>
                                      </p:cBhvr>
                                      <p:to>
                                        <p:strVal val="hidden"/>
                                      </p:to>
                                    </p:set>
                                  </p:childTnLst>
                                </p:cTn>
                              </p:par>
                              <p:par>
                                <p:cTn id="402" presetID="22" presetClass="entr" presetSubtype="1" fill="hold" grpId="0" nodeType="withEffect">
                                  <p:stCondLst>
                                    <p:cond delay="0"/>
                                  </p:stCondLst>
                                  <p:childTnLst>
                                    <p:set>
                                      <p:cBhvr>
                                        <p:cTn id="403" dur="1" fill="hold">
                                          <p:stCondLst>
                                            <p:cond delay="0"/>
                                          </p:stCondLst>
                                        </p:cTn>
                                        <p:tgtEl>
                                          <p:spTgt spid="65"/>
                                        </p:tgtEl>
                                        <p:attrNameLst>
                                          <p:attrName>style.visibility</p:attrName>
                                        </p:attrNameLst>
                                      </p:cBhvr>
                                      <p:to>
                                        <p:strVal val="visible"/>
                                      </p:to>
                                    </p:set>
                                    <p:animEffect transition="in" filter="wipe(up)">
                                      <p:cBhvr>
                                        <p:cTn id="404" dur="500"/>
                                        <p:tgtEl>
                                          <p:spTgt spid="65"/>
                                        </p:tgtEl>
                                      </p:cBhvr>
                                    </p:animEffect>
                                  </p:childTnLst>
                                </p:cTn>
                              </p:par>
                              <p:par>
                                <p:cTn id="405" presetID="22" presetClass="entr" presetSubtype="2" fill="hold" grpId="0" nodeType="withEffect">
                                  <p:stCondLst>
                                    <p:cond delay="0"/>
                                  </p:stCondLst>
                                  <p:childTnLst>
                                    <p:set>
                                      <p:cBhvr>
                                        <p:cTn id="406" dur="1" fill="hold">
                                          <p:stCondLst>
                                            <p:cond delay="0"/>
                                          </p:stCondLst>
                                        </p:cTn>
                                        <p:tgtEl>
                                          <p:spTgt spid="66"/>
                                        </p:tgtEl>
                                        <p:attrNameLst>
                                          <p:attrName>style.visibility</p:attrName>
                                        </p:attrNameLst>
                                      </p:cBhvr>
                                      <p:to>
                                        <p:strVal val="visible"/>
                                      </p:to>
                                    </p:set>
                                    <p:animEffect transition="in" filter="wipe(right)">
                                      <p:cBhvr>
                                        <p:cTn id="407" dur="500"/>
                                        <p:tgtEl>
                                          <p:spTgt spid="66"/>
                                        </p:tgtEl>
                                      </p:cBhvr>
                                    </p:animEffect>
                                  </p:childTnLst>
                                </p:cTn>
                              </p:par>
                            </p:childTnLst>
                          </p:cTn>
                        </p:par>
                      </p:childTnLst>
                    </p:cTn>
                  </p:par>
                  <p:par>
                    <p:cTn id="408" fill="hold">
                      <p:stCondLst>
                        <p:cond delay="indefinite"/>
                      </p:stCondLst>
                      <p:childTnLst>
                        <p:par>
                          <p:cTn id="409" fill="hold">
                            <p:stCondLst>
                              <p:cond delay="0"/>
                            </p:stCondLst>
                            <p:childTnLst>
                              <p:par>
                                <p:cTn id="410" presetID="22" presetClass="exit" presetSubtype="4" fill="hold" grpId="2" nodeType="clickEffect">
                                  <p:stCondLst>
                                    <p:cond delay="0"/>
                                  </p:stCondLst>
                                  <p:childTnLst>
                                    <p:animEffect transition="out" filter="wipe(down)">
                                      <p:cBhvr>
                                        <p:cTn id="411" dur="500"/>
                                        <p:tgtEl>
                                          <p:spTgt spid="65"/>
                                        </p:tgtEl>
                                      </p:cBhvr>
                                    </p:animEffect>
                                    <p:set>
                                      <p:cBhvr>
                                        <p:cTn id="412" dur="1" fill="hold">
                                          <p:stCondLst>
                                            <p:cond delay="499"/>
                                          </p:stCondLst>
                                        </p:cTn>
                                        <p:tgtEl>
                                          <p:spTgt spid="65"/>
                                        </p:tgtEl>
                                        <p:attrNameLst>
                                          <p:attrName>style.visibility</p:attrName>
                                        </p:attrNameLst>
                                      </p:cBhvr>
                                      <p:to>
                                        <p:strVal val="hidden"/>
                                      </p:to>
                                    </p:set>
                                  </p:childTnLst>
                                </p:cTn>
                              </p:par>
                              <p:par>
                                <p:cTn id="413" presetID="22" presetClass="exit" presetSubtype="8" fill="hold" grpId="2" nodeType="withEffect">
                                  <p:stCondLst>
                                    <p:cond delay="0"/>
                                  </p:stCondLst>
                                  <p:childTnLst>
                                    <p:animEffect transition="out" filter="wipe(left)">
                                      <p:cBhvr>
                                        <p:cTn id="414" dur="500"/>
                                        <p:tgtEl>
                                          <p:spTgt spid="66"/>
                                        </p:tgtEl>
                                      </p:cBhvr>
                                    </p:animEffect>
                                    <p:set>
                                      <p:cBhvr>
                                        <p:cTn id="415" dur="1" fill="hold">
                                          <p:stCondLst>
                                            <p:cond delay="499"/>
                                          </p:stCondLst>
                                        </p:cTn>
                                        <p:tgtEl>
                                          <p:spTgt spid="66"/>
                                        </p:tgtEl>
                                        <p:attrNameLst>
                                          <p:attrName>style.visibility</p:attrName>
                                        </p:attrNameLst>
                                      </p:cBhvr>
                                      <p:to>
                                        <p:strVal val="hidden"/>
                                      </p:to>
                                    </p:set>
                                  </p:childTnLst>
                                </p:cTn>
                              </p:par>
                              <p:par>
                                <p:cTn id="416" presetID="22" presetClass="entr" presetSubtype="1" fill="hold" grpId="0" nodeType="withEffect">
                                  <p:stCondLst>
                                    <p:cond delay="0"/>
                                  </p:stCondLst>
                                  <p:childTnLst>
                                    <p:set>
                                      <p:cBhvr>
                                        <p:cTn id="417" dur="1" fill="hold">
                                          <p:stCondLst>
                                            <p:cond delay="0"/>
                                          </p:stCondLst>
                                        </p:cTn>
                                        <p:tgtEl>
                                          <p:spTgt spid="67"/>
                                        </p:tgtEl>
                                        <p:attrNameLst>
                                          <p:attrName>style.visibility</p:attrName>
                                        </p:attrNameLst>
                                      </p:cBhvr>
                                      <p:to>
                                        <p:strVal val="visible"/>
                                      </p:to>
                                    </p:set>
                                    <p:animEffect transition="in" filter="wipe(up)">
                                      <p:cBhvr>
                                        <p:cTn id="418" dur="500"/>
                                        <p:tgtEl>
                                          <p:spTgt spid="67"/>
                                        </p:tgtEl>
                                      </p:cBhvr>
                                    </p:animEffect>
                                  </p:childTnLst>
                                </p:cTn>
                              </p:par>
                              <p:par>
                                <p:cTn id="419" presetID="22" presetClass="entr" presetSubtype="1" fill="hold" grpId="0" nodeType="withEffect">
                                  <p:stCondLst>
                                    <p:cond delay="0"/>
                                  </p:stCondLst>
                                  <p:childTnLst>
                                    <p:set>
                                      <p:cBhvr>
                                        <p:cTn id="420" dur="1" fill="hold">
                                          <p:stCondLst>
                                            <p:cond delay="0"/>
                                          </p:stCondLst>
                                        </p:cTn>
                                        <p:tgtEl>
                                          <p:spTgt spid="68"/>
                                        </p:tgtEl>
                                        <p:attrNameLst>
                                          <p:attrName>style.visibility</p:attrName>
                                        </p:attrNameLst>
                                      </p:cBhvr>
                                      <p:to>
                                        <p:strVal val="visible"/>
                                      </p:to>
                                    </p:set>
                                    <p:animEffect transition="in" filter="wipe(up)">
                                      <p:cBhvr>
                                        <p:cTn id="421" dur="500"/>
                                        <p:tgtEl>
                                          <p:spTgt spid="68"/>
                                        </p:tgtEl>
                                      </p:cBhvr>
                                    </p:animEffect>
                                  </p:childTnLst>
                                </p:cTn>
                              </p:par>
                              <p:par>
                                <p:cTn id="422" presetID="22" presetClass="entr" presetSubtype="2" fill="hold" grpId="0" nodeType="withEffect">
                                  <p:stCondLst>
                                    <p:cond delay="0"/>
                                  </p:stCondLst>
                                  <p:childTnLst>
                                    <p:set>
                                      <p:cBhvr>
                                        <p:cTn id="423" dur="1" fill="hold">
                                          <p:stCondLst>
                                            <p:cond delay="0"/>
                                          </p:stCondLst>
                                        </p:cTn>
                                        <p:tgtEl>
                                          <p:spTgt spid="69"/>
                                        </p:tgtEl>
                                        <p:attrNameLst>
                                          <p:attrName>style.visibility</p:attrName>
                                        </p:attrNameLst>
                                      </p:cBhvr>
                                      <p:to>
                                        <p:strVal val="visible"/>
                                      </p:to>
                                    </p:set>
                                    <p:animEffect transition="in" filter="wipe(right)">
                                      <p:cBhvr>
                                        <p:cTn id="424" dur="500"/>
                                        <p:tgtEl>
                                          <p:spTgt spid="69"/>
                                        </p:tgtEl>
                                      </p:cBhvr>
                                    </p:animEffect>
                                  </p:childTnLst>
                                </p:cTn>
                              </p:par>
                            </p:childTnLst>
                          </p:cTn>
                        </p:par>
                      </p:childTnLst>
                    </p:cTn>
                  </p:par>
                  <p:par>
                    <p:cTn id="425" fill="hold">
                      <p:stCondLst>
                        <p:cond delay="indefinite"/>
                      </p:stCondLst>
                      <p:childTnLst>
                        <p:par>
                          <p:cTn id="426" fill="hold">
                            <p:stCondLst>
                              <p:cond delay="0"/>
                            </p:stCondLst>
                            <p:childTnLst>
                              <p:par>
                                <p:cTn id="427" presetID="22" presetClass="exit" presetSubtype="4" fill="hold" grpId="2" nodeType="clickEffect">
                                  <p:stCondLst>
                                    <p:cond delay="0"/>
                                  </p:stCondLst>
                                  <p:childTnLst>
                                    <p:animEffect transition="out" filter="wipe(down)">
                                      <p:cBhvr>
                                        <p:cTn id="428" dur="500"/>
                                        <p:tgtEl>
                                          <p:spTgt spid="67"/>
                                        </p:tgtEl>
                                      </p:cBhvr>
                                    </p:animEffect>
                                    <p:set>
                                      <p:cBhvr>
                                        <p:cTn id="429" dur="1" fill="hold">
                                          <p:stCondLst>
                                            <p:cond delay="499"/>
                                          </p:stCondLst>
                                        </p:cTn>
                                        <p:tgtEl>
                                          <p:spTgt spid="67"/>
                                        </p:tgtEl>
                                        <p:attrNameLst>
                                          <p:attrName>style.visibility</p:attrName>
                                        </p:attrNameLst>
                                      </p:cBhvr>
                                      <p:to>
                                        <p:strVal val="hidden"/>
                                      </p:to>
                                    </p:set>
                                  </p:childTnLst>
                                </p:cTn>
                              </p:par>
                              <p:par>
                                <p:cTn id="430" presetID="22" presetClass="exit" presetSubtype="4" fill="hold" grpId="2" nodeType="withEffect">
                                  <p:stCondLst>
                                    <p:cond delay="0"/>
                                  </p:stCondLst>
                                  <p:childTnLst>
                                    <p:animEffect transition="out" filter="wipe(down)">
                                      <p:cBhvr>
                                        <p:cTn id="431" dur="500"/>
                                        <p:tgtEl>
                                          <p:spTgt spid="68"/>
                                        </p:tgtEl>
                                      </p:cBhvr>
                                    </p:animEffect>
                                    <p:set>
                                      <p:cBhvr>
                                        <p:cTn id="432" dur="1" fill="hold">
                                          <p:stCondLst>
                                            <p:cond delay="499"/>
                                          </p:stCondLst>
                                        </p:cTn>
                                        <p:tgtEl>
                                          <p:spTgt spid="68"/>
                                        </p:tgtEl>
                                        <p:attrNameLst>
                                          <p:attrName>style.visibility</p:attrName>
                                        </p:attrNameLst>
                                      </p:cBhvr>
                                      <p:to>
                                        <p:strVal val="hidden"/>
                                      </p:to>
                                    </p:set>
                                  </p:childTnLst>
                                </p:cTn>
                              </p:par>
                              <p:par>
                                <p:cTn id="433" presetID="22" presetClass="exit" presetSubtype="8" fill="hold" grpId="2" nodeType="withEffect">
                                  <p:stCondLst>
                                    <p:cond delay="0"/>
                                  </p:stCondLst>
                                  <p:childTnLst>
                                    <p:animEffect transition="out" filter="wipe(left)">
                                      <p:cBhvr>
                                        <p:cTn id="434" dur="500"/>
                                        <p:tgtEl>
                                          <p:spTgt spid="69"/>
                                        </p:tgtEl>
                                      </p:cBhvr>
                                    </p:animEffect>
                                    <p:set>
                                      <p:cBhvr>
                                        <p:cTn id="435" dur="1" fill="hold">
                                          <p:stCondLst>
                                            <p:cond delay="499"/>
                                          </p:stCondLst>
                                        </p:cTn>
                                        <p:tgtEl>
                                          <p:spTgt spid="69"/>
                                        </p:tgtEl>
                                        <p:attrNameLst>
                                          <p:attrName>style.visibility</p:attrName>
                                        </p:attrNameLst>
                                      </p:cBhvr>
                                      <p:to>
                                        <p:strVal val="hidden"/>
                                      </p:to>
                                    </p:set>
                                  </p:childTnLst>
                                </p:cTn>
                              </p:par>
                              <p:par>
                                <p:cTn id="436" presetID="22" presetClass="entr" presetSubtype="1" fill="hold" grpId="0" nodeType="withEffect">
                                  <p:stCondLst>
                                    <p:cond delay="0"/>
                                  </p:stCondLst>
                                  <p:childTnLst>
                                    <p:set>
                                      <p:cBhvr>
                                        <p:cTn id="437" dur="1" fill="hold">
                                          <p:stCondLst>
                                            <p:cond delay="0"/>
                                          </p:stCondLst>
                                        </p:cTn>
                                        <p:tgtEl>
                                          <p:spTgt spid="70"/>
                                        </p:tgtEl>
                                        <p:attrNameLst>
                                          <p:attrName>style.visibility</p:attrName>
                                        </p:attrNameLst>
                                      </p:cBhvr>
                                      <p:to>
                                        <p:strVal val="visible"/>
                                      </p:to>
                                    </p:set>
                                    <p:animEffect transition="in" filter="wipe(up)">
                                      <p:cBhvr>
                                        <p:cTn id="438" dur="500"/>
                                        <p:tgtEl>
                                          <p:spTgt spid="70"/>
                                        </p:tgtEl>
                                      </p:cBhvr>
                                    </p:animEffect>
                                  </p:childTnLst>
                                </p:cTn>
                              </p:par>
                              <p:par>
                                <p:cTn id="439" presetID="22" presetClass="entr" presetSubtype="2" fill="hold" grpId="0" nodeType="withEffect">
                                  <p:stCondLst>
                                    <p:cond delay="0"/>
                                  </p:stCondLst>
                                  <p:childTnLst>
                                    <p:set>
                                      <p:cBhvr>
                                        <p:cTn id="440" dur="1" fill="hold">
                                          <p:stCondLst>
                                            <p:cond delay="0"/>
                                          </p:stCondLst>
                                        </p:cTn>
                                        <p:tgtEl>
                                          <p:spTgt spid="71"/>
                                        </p:tgtEl>
                                        <p:attrNameLst>
                                          <p:attrName>style.visibility</p:attrName>
                                        </p:attrNameLst>
                                      </p:cBhvr>
                                      <p:to>
                                        <p:strVal val="visible"/>
                                      </p:to>
                                    </p:set>
                                    <p:animEffect transition="in" filter="wipe(right)">
                                      <p:cBhvr>
                                        <p:cTn id="441" dur="500"/>
                                        <p:tgtEl>
                                          <p:spTgt spid="71"/>
                                        </p:tgtEl>
                                      </p:cBhvr>
                                    </p:animEffect>
                                  </p:childTnLst>
                                </p:cTn>
                              </p:par>
                            </p:childTnLst>
                          </p:cTn>
                        </p:par>
                      </p:childTnLst>
                    </p:cTn>
                  </p:par>
                  <p:par>
                    <p:cTn id="442" fill="hold">
                      <p:stCondLst>
                        <p:cond delay="indefinite"/>
                      </p:stCondLst>
                      <p:childTnLst>
                        <p:par>
                          <p:cTn id="443" fill="hold">
                            <p:stCondLst>
                              <p:cond delay="0"/>
                            </p:stCondLst>
                            <p:childTnLst>
                              <p:par>
                                <p:cTn id="444" presetID="22" presetClass="exit" presetSubtype="4" fill="hold" grpId="2" nodeType="clickEffect">
                                  <p:stCondLst>
                                    <p:cond delay="0"/>
                                  </p:stCondLst>
                                  <p:childTnLst>
                                    <p:animEffect transition="out" filter="wipe(down)">
                                      <p:cBhvr>
                                        <p:cTn id="445" dur="500"/>
                                        <p:tgtEl>
                                          <p:spTgt spid="70"/>
                                        </p:tgtEl>
                                      </p:cBhvr>
                                    </p:animEffect>
                                    <p:set>
                                      <p:cBhvr>
                                        <p:cTn id="446" dur="1" fill="hold">
                                          <p:stCondLst>
                                            <p:cond delay="499"/>
                                          </p:stCondLst>
                                        </p:cTn>
                                        <p:tgtEl>
                                          <p:spTgt spid="70"/>
                                        </p:tgtEl>
                                        <p:attrNameLst>
                                          <p:attrName>style.visibility</p:attrName>
                                        </p:attrNameLst>
                                      </p:cBhvr>
                                      <p:to>
                                        <p:strVal val="hidden"/>
                                      </p:to>
                                    </p:set>
                                  </p:childTnLst>
                                </p:cTn>
                              </p:par>
                              <p:par>
                                <p:cTn id="447" presetID="22" presetClass="exit" presetSubtype="8" fill="hold" grpId="2" nodeType="withEffect">
                                  <p:stCondLst>
                                    <p:cond delay="0"/>
                                  </p:stCondLst>
                                  <p:childTnLst>
                                    <p:animEffect transition="out" filter="wipe(left)">
                                      <p:cBhvr>
                                        <p:cTn id="448" dur="500"/>
                                        <p:tgtEl>
                                          <p:spTgt spid="71"/>
                                        </p:tgtEl>
                                      </p:cBhvr>
                                    </p:animEffect>
                                    <p:set>
                                      <p:cBhvr>
                                        <p:cTn id="449" dur="1" fill="hold">
                                          <p:stCondLst>
                                            <p:cond delay="499"/>
                                          </p:stCondLst>
                                        </p:cTn>
                                        <p:tgtEl>
                                          <p:spTgt spid="7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bldLvl="0" animBg="1"/>
      <p:bldP spid="14" grpId="1" animBg="1"/>
      <p:bldP spid="5" grpId="0" bldLvl="0" animBg="1"/>
      <p:bldP spid="5" grpId="1" animBg="1"/>
      <p:bldP spid="5" grpId="2" bldLvl="0" animBg="1"/>
      <p:bldP spid="11" grpId="0" bldLvl="0" animBg="1"/>
      <p:bldP spid="11" grpId="1" animBg="1"/>
      <p:bldP spid="11" grpId="2" bldLvl="0" animBg="1"/>
      <p:bldP spid="51" grpId="0" bldLvl="0" animBg="1"/>
      <p:bldP spid="51" grpId="1" animBg="1"/>
      <p:bldP spid="51" grpId="2" bldLvl="0" animBg="1"/>
      <p:bldP spid="25" grpId="0" bldLvl="0" animBg="1"/>
      <p:bldP spid="25" grpId="1" animBg="1"/>
      <p:bldP spid="25" grpId="2" bldLvl="0" animBg="1"/>
      <p:bldP spid="6" grpId="0" bldLvl="0" animBg="1"/>
      <p:bldP spid="6" grpId="1" animBg="1"/>
      <p:bldP spid="6" grpId="2" bldLvl="0" animBg="1"/>
      <p:bldP spid="7" grpId="0" bldLvl="0" animBg="1"/>
      <p:bldP spid="7" grpId="1" animBg="1"/>
      <p:bldP spid="7" grpId="2" bldLvl="0" animBg="1"/>
      <p:bldP spid="9" grpId="0" bldLvl="0" animBg="1"/>
      <p:bldP spid="9" grpId="1" animBg="1"/>
      <p:bldP spid="9" grpId="2" bldLvl="0" animBg="1"/>
      <p:bldP spid="10" grpId="0" bldLvl="0" animBg="1"/>
      <p:bldP spid="10" grpId="1" animBg="1"/>
      <p:bldP spid="10" grpId="2" bldLvl="0" animBg="1"/>
      <p:bldP spid="12" grpId="0" bldLvl="0" animBg="1"/>
      <p:bldP spid="12" grpId="1" animBg="1"/>
      <p:bldP spid="12" grpId="2" bldLvl="0" animBg="1"/>
      <p:bldP spid="13" grpId="0" bldLvl="0" animBg="1"/>
      <p:bldP spid="13" grpId="1" animBg="1"/>
      <p:bldP spid="13" grpId="2" bldLvl="0" animBg="1"/>
      <p:bldP spid="15" grpId="0" bldLvl="0" animBg="1"/>
      <p:bldP spid="15" grpId="1" animBg="1"/>
      <p:bldP spid="15" grpId="2" bldLvl="0" animBg="1"/>
      <p:bldP spid="16" grpId="0" bldLvl="0" animBg="1"/>
      <p:bldP spid="16" grpId="1" animBg="1"/>
      <p:bldP spid="16" grpId="2" bldLvl="0" animBg="1"/>
      <p:bldP spid="17" grpId="0" bldLvl="0" animBg="1"/>
      <p:bldP spid="17" grpId="1" animBg="1"/>
      <p:bldP spid="17" grpId="2" bldLvl="0" animBg="1"/>
      <p:bldP spid="18" grpId="0" bldLvl="0" animBg="1"/>
      <p:bldP spid="18" grpId="1" animBg="1"/>
      <p:bldP spid="18" grpId="2" bldLvl="0" animBg="1"/>
      <p:bldP spid="19" grpId="0" bldLvl="0" animBg="1"/>
      <p:bldP spid="19" grpId="1" animBg="1"/>
      <p:bldP spid="19" grpId="2" bldLvl="0" animBg="1"/>
      <p:bldP spid="20" grpId="0" bldLvl="0" animBg="1"/>
      <p:bldP spid="20" grpId="1" animBg="1"/>
      <p:bldP spid="20" grpId="2" bldLvl="0" animBg="1"/>
      <p:bldP spid="21" grpId="0" bldLvl="0" animBg="1"/>
      <p:bldP spid="21" grpId="1" animBg="1"/>
      <p:bldP spid="21" grpId="2" bldLvl="0" animBg="1"/>
      <p:bldP spid="22" grpId="0" bldLvl="0" animBg="1"/>
      <p:bldP spid="22" grpId="1" animBg="1"/>
      <p:bldP spid="22" grpId="2" bldLvl="0" animBg="1"/>
      <p:bldP spid="23" grpId="0" bldLvl="0" animBg="1"/>
      <p:bldP spid="23" grpId="1" animBg="1"/>
      <p:bldP spid="23" grpId="2" bldLvl="0" animBg="1"/>
      <p:bldP spid="24" grpId="0" bldLvl="0" animBg="1"/>
      <p:bldP spid="24" grpId="1" animBg="1"/>
      <p:bldP spid="24" grpId="2" bldLvl="0" animBg="1"/>
      <p:bldP spid="26" grpId="0" bldLvl="0" animBg="1"/>
      <p:bldP spid="26" grpId="1" animBg="1"/>
      <p:bldP spid="26" grpId="2" bldLvl="0" animBg="1"/>
      <p:bldP spid="27" grpId="0" bldLvl="0" animBg="1"/>
      <p:bldP spid="27" grpId="1" animBg="1"/>
      <p:bldP spid="27" grpId="2" bldLvl="0" animBg="1"/>
      <p:bldP spid="28" grpId="0" bldLvl="0" animBg="1"/>
      <p:bldP spid="28" grpId="1" animBg="1"/>
      <p:bldP spid="28" grpId="2" bldLvl="0" animBg="1"/>
      <p:bldP spid="29" grpId="0" bldLvl="0" animBg="1"/>
      <p:bldP spid="29" grpId="1" animBg="1"/>
      <p:bldP spid="29" grpId="2" bldLvl="0" animBg="1"/>
      <p:bldP spid="30" grpId="0" bldLvl="0" animBg="1"/>
      <p:bldP spid="30" grpId="1" animBg="1"/>
      <p:bldP spid="30" grpId="2" bldLvl="0" animBg="1"/>
      <p:bldP spid="31" grpId="0" bldLvl="0" animBg="1"/>
      <p:bldP spid="31" grpId="1" animBg="1"/>
      <p:bldP spid="31" grpId="2" bldLvl="0" animBg="1"/>
      <p:bldP spid="32" grpId="0" bldLvl="0" animBg="1"/>
      <p:bldP spid="32" grpId="1" animBg="1"/>
      <p:bldP spid="32" grpId="2" bldLvl="0" animBg="1"/>
      <p:bldP spid="33" grpId="0" bldLvl="0" animBg="1"/>
      <p:bldP spid="33" grpId="1" animBg="1"/>
      <p:bldP spid="33" grpId="2" bldLvl="0" animBg="1"/>
      <p:bldP spid="34" grpId="0" bldLvl="0" animBg="1"/>
      <p:bldP spid="34" grpId="1" animBg="1"/>
      <p:bldP spid="34" grpId="2" bldLvl="0" animBg="1"/>
      <p:bldP spid="35" grpId="0" bldLvl="0" animBg="1"/>
      <p:bldP spid="35" grpId="1" animBg="1"/>
      <p:bldP spid="35" grpId="2" bldLvl="0" animBg="1"/>
      <p:bldP spid="36" grpId="0" bldLvl="0" animBg="1"/>
      <p:bldP spid="36" grpId="1" animBg="1"/>
      <p:bldP spid="36" grpId="2" bldLvl="0" animBg="1"/>
      <p:bldP spid="37" grpId="0" bldLvl="0" animBg="1"/>
      <p:bldP spid="37" grpId="1" animBg="1"/>
      <p:bldP spid="37" grpId="2" bldLvl="0" animBg="1"/>
      <p:bldP spid="38" grpId="0" bldLvl="0" animBg="1"/>
      <p:bldP spid="38" grpId="1" animBg="1"/>
      <p:bldP spid="38" grpId="2" bldLvl="0" animBg="1"/>
      <p:bldP spid="39" grpId="0" bldLvl="0" animBg="1"/>
      <p:bldP spid="39" grpId="1" animBg="1"/>
      <p:bldP spid="39" grpId="2" bldLvl="0" animBg="1"/>
      <p:bldP spid="40" grpId="0" bldLvl="0" animBg="1"/>
      <p:bldP spid="40" grpId="1" animBg="1"/>
      <p:bldP spid="40" grpId="2" bldLvl="0" animBg="1"/>
      <p:bldP spid="41" grpId="0" bldLvl="0" animBg="1"/>
      <p:bldP spid="41" grpId="1" animBg="1"/>
      <p:bldP spid="41" grpId="2" bldLvl="0" animBg="1"/>
      <p:bldP spid="42" grpId="0" bldLvl="0" animBg="1"/>
      <p:bldP spid="42" grpId="1" animBg="1"/>
      <p:bldP spid="42" grpId="2" bldLvl="0" animBg="1"/>
      <p:bldP spid="43" grpId="0" bldLvl="0" animBg="1"/>
      <p:bldP spid="43" grpId="1" animBg="1"/>
      <p:bldP spid="43" grpId="2" bldLvl="0" animBg="1"/>
      <p:bldP spid="44" grpId="0" bldLvl="0" animBg="1"/>
      <p:bldP spid="44" grpId="1" animBg="1"/>
      <p:bldP spid="44" grpId="2" bldLvl="0" animBg="1"/>
      <p:bldP spid="45" grpId="0" bldLvl="0" animBg="1"/>
      <p:bldP spid="45" grpId="1" animBg="1"/>
      <p:bldP spid="45" grpId="2" bldLvl="0" animBg="1"/>
      <p:bldP spid="46" grpId="0" bldLvl="0" animBg="1"/>
      <p:bldP spid="46" grpId="1" animBg="1"/>
      <p:bldP spid="46" grpId="2" bldLvl="0" animBg="1"/>
      <p:bldP spid="47" grpId="0" bldLvl="0" animBg="1"/>
      <p:bldP spid="47" grpId="1" animBg="1"/>
      <p:bldP spid="47" grpId="2" bldLvl="0" animBg="1"/>
      <p:bldP spid="48" grpId="0" bldLvl="0" animBg="1"/>
      <p:bldP spid="48" grpId="1" animBg="1"/>
      <p:bldP spid="48" grpId="2" bldLvl="0" animBg="1"/>
      <p:bldP spid="49" grpId="0" bldLvl="0" animBg="1"/>
      <p:bldP spid="49" grpId="1" animBg="1"/>
      <p:bldP spid="49" grpId="2" bldLvl="0" animBg="1"/>
      <p:bldP spid="50" grpId="0" bldLvl="0" animBg="1"/>
      <p:bldP spid="50" grpId="1" animBg="1"/>
      <p:bldP spid="50" grpId="2" bldLvl="0" animBg="1"/>
      <p:bldP spid="52" grpId="0" bldLvl="0" animBg="1"/>
      <p:bldP spid="52" grpId="1" animBg="1"/>
      <p:bldP spid="52" grpId="2" bldLvl="0" animBg="1"/>
      <p:bldP spid="53" grpId="0" bldLvl="0" animBg="1"/>
      <p:bldP spid="53" grpId="1" animBg="1"/>
      <p:bldP spid="53" grpId="2" bldLvl="0" animBg="1"/>
      <p:bldP spid="54" grpId="0" bldLvl="0" animBg="1"/>
      <p:bldP spid="54" grpId="1" animBg="1"/>
      <p:bldP spid="54" grpId="2" bldLvl="0" animBg="1"/>
      <p:bldP spid="55" grpId="0" bldLvl="0" animBg="1"/>
      <p:bldP spid="55" grpId="1" animBg="1"/>
      <p:bldP spid="55" grpId="2" bldLvl="0" animBg="1"/>
      <p:bldP spid="56" grpId="0" bldLvl="0" animBg="1"/>
      <p:bldP spid="56" grpId="1" animBg="1"/>
      <p:bldP spid="56" grpId="2" bldLvl="0" animBg="1"/>
      <p:bldP spid="57" grpId="0" bldLvl="0" animBg="1"/>
      <p:bldP spid="57" grpId="1" animBg="1"/>
      <p:bldP spid="57" grpId="2" bldLvl="0" animBg="1"/>
      <p:bldP spid="58" grpId="0" bldLvl="0" animBg="1"/>
      <p:bldP spid="58" grpId="1" animBg="1"/>
      <p:bldP spid="58" grpId="2" bldLvl="0" animBg="1"/>
      <p:bldP spid="59" grpId="0" bldLvl="0" animBg="1"/>
      <p:bldP spid="59" grpId="1" animBg="1"/>
      <p:bldP spid="59" grpId="2" bldLvl="0" animBg="1"/>
      <p:bldP spid="60" grpId="0" bldLvl="0" animBg="1"/>
      <p:bldP spid="60" grpId="1" animBg="1"/>
      <p:bldP spid="60" grpId="2" bldLvl="0" animBg="1"/>
      <p:bldP spid="61" grpId="0" bldLvl="0" animBg="1"/>
      <p:bldP spid="61" grpId="1" animBg="1"/>
      <p:bldP spid="61" grpId="2" bldLvl="0" animBg="1"/>
      <p:bldP spid="62" grpId="0" bldLvl="0" animBg="1"/>
      <p:bldP spid="62" grpId="1" animBg="1"/>
      <p:bldP spid="62" grpId="2" bldLvl="0" animBg="1"/>
      <p:bldP spid="63" grpId="0" bldLvl="0" animBg="1"/>
      <p:bldP spid="63" grpId="1" animBg="1"/>
      <p:bldP spid="63" grpId="2" bldLvl="0" animBg="1"/>
      <p:bldP spid="64" grpId="0" bldLvl="0" animBg="1"/>
      <p:bldP spid="64" grpId="1" animBg="1"/>
      <p:bldP spid="64" grpId="2" bldLvl="0" animBg="1"/>
      <p:bldP spid="65" grpId="0" bldLvl="0" animBg="1"/>
      <p:bldP spid="65" grpId="1" animBg="1"/>
      <p:bldP spid="65" grpId="2" bldLvl="0" animBg="1"/>
      <p:bldP spid="66" grpId="0" bldLvl="0" animBg="1"/>
      <p:bldP spid="66" grpId="1" animBg="1"/>
      <p:bldP spid="66" grpId="2" bldLvl="0" animBg="1"/>
      <p:bldP spid="67" grpId="0" bldLvl="0" animBg="1"/>
      <p:bldP spid="67" grpId="1" animBg="1"/>
      <p:bldP spid="67" grpId="2" bldLvl="0" animBg="1"/>
      <p:bldP spid="68" grpId="0" bldLvl="0" animBg="1"/>
      <p:bldP spid="68" grpId="1" animBg="1"/>
      <p:bldP spid="68" grpId="2" bldLvl="0" animBg="1"/>
      <p:bldP spid="69" grpId="0" bldLvl="0" animBg="1"/>
      <p:bldP spid="69" grpId="1" animBg="1"/>
      <p:bldP spid="69" grpId="2" bldLvl="0" animBg="1"/>
      <p:bldP spid="70" grpId="0" bldLvl="0" animBg="1"/>
      <p:bldP spid="70" grpId="1" animBg="1"/>
      <p:bldP spid="70" grpId="2" bldLvl="0" animBg="1"/>
      <p:bldP spid="71" grpId="0" bldLvl="0" animBg="1"/>
      <p:bldP spid="71" grpId="1" animBg="1"/>
      <p:bldP spid="71" grpId="2" bldLvl="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9"/>
          <p:cNvSpPr txBox="1"/>
          <p:nvPr>
            <p:custDataLst>
              <p:tags r:id="rId1"/>
            </p:custDataLst>
          </p:nvPr>
        </p:nvSpPr>
        <p:spPr>
          <a:xfrm>
            <a:off x="975360" y="318770"/>
            <a:ext cx="5685155" cy="44196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600" b="1" kern="1200">
                <a:solidFill>
                  <a:srgbClr val="D1202F"/>
                </a:solidFill>
                <a:latin typeface="Arial" panose="020B0604020202020204" pitchFamily="34" charset="0"/>
                <a:ea typeface="Microsoft YaHei" panose="020B0503020204020204" pitchFamily="34" charset="-122"/>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b="1" kern="1200">
                <a:solidFill>
                  <a:schemeClr val="accent1"/>
                </a:solidFill>
                <a:latin typeface="+mj-ea"/>
                <a:ea typeface="+mj-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3600" b="1" i="0" u="none" strike="noStrike" kern="1200" cap="none" spc="0" normalizeH="0" baseline="0" noProof="0" dirty="0">
                <a:ln>
                  <a:noFill/>
                </a:ln>
                <a:solidFill>
                  <a:srgbClr val="07A7AF"/>
                </a:solidFill>
                <a:effectLst/>
                <a:uLnTx/>
                <a:uFillTx/>
                <a:latin typeface="Arial" panose="020B0604020202020204" pitchFamily="34" charset="0"/>
                <a:ea typeface="Microsoft YaHei" panose="020B0503020204020204" pitchFamily="34" charset="-122"/>
                <a:cs typeface="+mn-cs"/>
              </a:rPr>
              <a:t>Import Discriptor</a:t>
            </a:r>
            <a:endParaRPr kumimoji="0" lang="en-US" altLang="zh-CN" sz="3600" b="1" i="0" u="none" strike="noStrike" kern="1200" cap="none" spc="0" normalizeH="0" baseline="0" noProof="0" dirty="0">
              <a:ln>
                <a:noFill/>
              </a:ln>
              <a:solidFill>
                <a:srgbClr val="07A7AF"/>
              </a:solidFill>
              <a:effectLst/>
              <a:uLnTx/>
              <a:uFillTx/>
              <a:latin typeface="Arial" panose="020B0604020202020204" pitchFamily="34" charset="0"/>
              <a:ea typeface="Microsoft YaHei" panose="020B0503020204020204" pitchFamily="34" charset="-122"/>
              <a:cs typeface="+mn-cs"/>
            </a:endParaRPr>
          </a:p>
        </p:txBody>
      </p:sp>
      <p:grpSp>
        <p:nvGrpSpPr>
          <p:cNvPr id="4" name="组合 3"/>
          <p:cNvGrpSpPr/>
          <p:nvPr/>
        </p:nvGrpSpPr>
        <p:grpSpPr>
          <a:xfrm>
            <a:off x="857885" y="1416050"/>
            <a:ext cx="10476230" cy="4711700"/>
            <a:chOff x="1851" y="2342"/>
            <a:chExt cx="16498" cy="7420"/>
          </a:xfrm>
        </p:grpSpPr>
        <p:sp>
          <p:nvSpPr>
            <p:cNvPr id="7" name="矩形 6"/>
            <p:cNvSpPr/>
            <p:nvPr>
              <p:custDataLst>
                <p:tags r:id="rId2"/>
              </p:custDataLst>
            </p:nvPr>
          </p:nvSpPr>
          <p:spPr>
            <a:xfrm>
              <a:off x="1851" y="2342"/>
              <a:ext cx="16499" cy="7420"/>
            </a:xfrm>
            <a:prstGeom prst="rect">
              <a:avLst/>
            </a:prstGeom>
            <a:solidFill>
              <a:srgbClr val="07A7AF">
                <a:alpha val="5000"/>
              </a:srgbClr>
            </a:solidFill>
            <a:ln>
              <a:solidFill>
                <a:srgbClr val="07A7AF"/>
              </a:solidFill>
            </a:ln>
            <a:effectLst>
              <a:outerShdw blurRad="50800" dist="38100" dir="2700000" algn="tl" rotWithShape="0">
                <a:srgbClr val="07A7AF">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文本框 7"/>
            <p:cNvSpPr txBox="1"/>
            <p:nvPr>
              <p:custDataLst>
                <p:tags r:id="rId3"/>
              </p:custDataLst>
            </p:nvPr>
          </p:nvSpPr>
          <p:spPr>
            <a:xfrm>
              <a:off x="2126" y="2582"/>
              <a:ext cx="15949" cy="6940"/>
            </a:xfrm>
            <a:prstGeom prst="rect">
              <a:avLst/>
            </a:prstGeom>
            <a:noFill/>
          </p:spPr>
          <p:txBody>
            <a:bodyPr wrap="square" rtlCol="0">
              <a:noAutofit/>
            </a:bodyPr>
            <a:lstStyle/>
            <a:p>
              <a:pPr indent="0" fontAlgn="auto">
                <a:lnSpc>
                  <a:spcPts val="3000"/>
                </a:lnSpc>
              </a:pPr>
              <a:r>
                <a:rPr lang="zh-CN" altLang="en-US" sz="2000">
                  <a:latin typeface="Times New Roman" panose="02020603050405020304" charset="0"/>
                  <a:cs typeface="Times New Roman" panose="02020603050405020304" charset="0"/>
                </a:rPr>
                <a:t>typedef struct _IMAGE_IMPORT_DESCRIPTOR {</a:t>
              </a:r>
              <a:endParaRPr lang="zh-CN" altLang="en-US" sz="2000">
                <a:latin typeface="Times New Roman" panose="02020603050405020304" charset="0"/>
                <a:cs typeface="Times New Roman" panose="02020603050405020304" charset="0"/>
              </a:endParaRPr>
            </a:p>
            <a:p>
              <a:pPr indent="0" fontAlgn="auto">
                <a:lnSpc>
                  <a:spcPts val="3000"/>
                </a:lnSpc>
              </a:pPr>
              <a:r>
                <a:rPr lang="zh-CN" altLang="en-US" sz="2000">
                  <a:latin typeface="Times New Roman" panose="02020603050405020304" charset="0"/>
                  <a:cs typeface="Times New Roman" panose="02020603050405020304" charset="0"/>
                </a:rPr>
                <a:t>    union {</a:t>
              </a:r>
              <a:endParaRPr lang="zh-CN" altLang="en-US" sz="2000">
                <a:latin typeface="Times New Roman" panose="02020603050405020304" charset="0"/>
                <a:cs typeface="Times New Roman" panose="02020603050405020304" charset="0"/>
              </a:endParaRPr>
            </a:p>
            <a:p>
              <a:pPr indent="0" fontAlgn="auto">
                <a:lnSpc>
                  <a:spcPts val="3000"/>
                </a:lnSpc>
              </a:pPr>
              <a:r>
                <a:rPr lang="zh-CN" altLang="en-US" sz="2000">
                  <a:latin typeface="Times New Roman" panose="02020603050405020304" charset="0"/>
                  <a:cs typeface="Times New Roman" panose="02020603050405020304" charset="0"/>
                </a:rPr>
                <a:t>        DWORD   Characteristics;</a:t>
              </a:r>
              <a:endParaRPr lang="zh-CN" altLang="en-US" sz="2000">
                <a:latin typeface="Times New Roman" panose="02020603050405020304" charset="0"/>
                <a:cs typeface="Times New Roman" panose="02020603050405020304" charset="0"/>
              </a:endParaRPr>
            </a:p>
            <a:p>
              <a:pPr indent="0" fontAlgn="auto">
                <a:lnSpc>
                  <a:spcPts val="3000"/>
                </a:lnSpc>
              </a:pPr>
              <a:r>
                <a:rPr lang="zh-CN" altLang="en-US" sz="2000">
                  <a:latin typeface="Times New Roman" panose="02020603050405020304" charset="0"/>
                  <a:cs typeface="Times New Roman" panose="02020603050405020304" charset="0"/>
                </a:rPr>
                <a:t>        DWORD   OriginalFirstThunk;</a:t>
              </a:r>
              <a:endParaRPr lang="zh-CN" altLang="en-US" sz="2000">
                <a:latin typeface="Times New Roman" panose="02020603050405020304" charset="0"/>
                <a:cs typeface="Times New Roman" panose="02020603050405020304" charset="0"/>
              </a:endParaRPr>
            </a:p>
            <a:p>
              <a:pPr indent="0" fontAlgn="auto">
                <a:lnSpc>
                  <a:spcPts val="3000"/>
                </a:lnSpc>
              </a:pPr>
              <a:r>
                <a:rPr lang="zh-CN" altLang="en-US" sz="2000">
                  <a:latin typeface="Times New Roman" panose="02020603050405020304" charset="0"/>
                  <a:cs typeface="Times New Roman" panose="02020603050405020304" charset="0"/>
                </a:rPr>
                <a:t>    } DUMMYUNIONNAME;</a:t>
              </a:r>
              <a:endParaRPr lang="zh-CN" altLang="en-US" sz="2000">
                <a:latin typeface="Times New Roman" panose="02020603050405020304" charset="0"/>
                <a:cs typeface="Times New Roman" panose="02020603050405020304" charset="0"/>
              </a:endParaRPr>
            </a:p>
            <a:p>
              <a:pPr indent="0" fontAlgn="auto">
                <a:lnSpc>
                  <a:spcPts val="3000"/>
                </a:lnSpc>
              </a:pPr>
              <a:r>
                <a:rPr lang="zh-CN" altLang="en-US" sz="2000">
                  <a:latin typeface="Times New Roman" panose="02020603050405020304" charset="0"/>
                  <a:cs typeface="Times New Roman" panose="02020603050405020304" charset="0"/>
                </a:rPr>
                <a:t>    DWORD   TimeDateStamp;</a:t>
              </a:r>
              <a:endParaRPr lang="zh-CN" altLang="en-US" sz="2000">
                <a:latin typeface="Times New Roman" panose="02020603050405020304" charset="0"/>
                <a:cs typeface="Times New Roman" panose="02020603050405020304" charset="0"/>
              </a:endParaRPr>
            </a:p>
            <a:p>
              <a:pPr indent="0" fontAlgn="auto">
                <a:lnSpc>
                  <a:spcPts val="3000"/>
                </a:lnSpc>
              </a:pPr>
              <a:r>
                <a:rPr lang="zh-CN" altLang="en-US" sz="2000">
                  <a:latin typeface="Times New Roman" panose="02020603050405020304" charset="0"/>
                  <a:cs typeface="Times New Roman" panose="02020603050405020304" charset="0"/>
                </a:rPr>
                <a:t>    DWORD   ForwarderChain;</a:t>
              </a:r>
              <a:endParaRPr lang="zh-CN" altLang="en-US" sz="2000">
                <a:latin typeface="Times New Roman" panose="02020603050405020304" charset="0"/>
                <a:cs typeface="Times New Roman" panose="02020603050405020304" charset="0"/>
              </a:endParaRPr>
            </a:p>
            <a:p>
              <a:pPr indent="0" fontAlgn="auto">
                <a:lnSpc>
                  <a:spcPts val="3000"/>
                </a:lnSpc>
              </a:pPr>
              <a:r>
                <a:rPr lang="zh-CN" altLang="en-US" sz="2000">
                  <a:latin typeface="Times New Roman" panose="02020603050405020304" charset="0"/>
                  <a:cs typeface="Times New Roman" panose="02020603050405020304" charset="0"/>
                </a:rPr>
                <a:t>    DWORD   Name;</a:t>
              </a:r>
              <a:endParaRPr lang="zh-CN" altLang="en-US" sz="2000">
                <a:latin typeface="Times New Roman" panose="02020603050405020304" charset="0"/>
                <a:cs typeface="Times New Roman" panose="02020603050405020304" charset="0"/>
              </a:endParaRPr>
            </a:p>
            <a:p>
              <a:pPr indent="0" fontAlgn="auto">
                <a:lnSpc>
                  <a:spcPts val="3000"/>
                </a:lnSpc>
              </a:pPr>
              <a:r>
                <a:rPr lang="zh-CN" altLang="en-US" sz="2000">
                  <a:latin typeface="Times New Roman" panose="02020603050405020304" charset="0"/>
                  <a:cs typeface="Times New Roman" panose="02020603050405020304" charset="0"/>
                </a:rPr>
                <a:t>    DWORD   FirstThunk;</a:t>
              </a:r>
              <a:endParaRPr lang="zh-CN" altLang="en-US" sz="2000">
                <a:latin typeface="Times New Roman" panose="02020603050405020304" charset="0"/>
                <a:cs typeface="Times New Roman" panose="02020603050405020304" charset="0"/>
              </a:endParaRPr>
            </a:p>
            <a:p>
              <a:pPr indent="0" fontAlgn="auto">
                <a:lnSpc>
                  <a:spcPts val="3000"/>
                </a:lnSpc>
              </a:pPr>
              <a:r>
                <a:rPr lang="zh-CN" altLang="en-US" sz="2000">
                  <a:latin typeface="Times New Roman" panose="02020603050405020304" charset="0"/>
                  <a:cs typeface="Times New Roman" panose="02020603050405020304" charset="0"/>
                </a:rPr>
                <a:t>} IMAGE_IMPORT_DESCRIPTOR;</a:t>
              </a:r>
              <a:endParaRPr lang="zh-CN" altLang="en-US" sz="2000">
                <a:latin typeface="Times New Roman" panose="02020603050405020304" charset="0"/>
                <a:cs typeface="Times New Roman" panose="02020603050405020304" charset="0"/>
              </a:endParaRPr>
            </a:p>
            <a:p>
              <a:pPr indent="0" fontAlgn="auto">
                <a:lnSpc>
                  <a:spcPts val="3000"/>
                </a:lnSpc>
              </a:pPr>
              <a:r>
                <a:rPr lang="zh-CN" altLang="en-US" sz="2000">
                  <a:latin typeface="Times New Roman" panose="02020603050405020304" charset="0"/>
                  <a:cs typeface="Times New Roman" panose="02020603050405020304" charset="0"/>
                </a:rPr>
                <a:t>typedef IMAGE_IMPORT_DESCRIPTOR UNALIGNED *PIMAGE_IMPORT_DESCRIPTOR;</a:t>
              </a:r>
              <a:endParaRPr lang="zh-CN" altLang="en-US" sz="2000">
                <a:latin typeface="Times New Roman" panose="02020603050405020304" charset="0"/>
                <a:cs typeface="Times New Roman" panose="02020603050405020304" charset="0"/>
              </a:endParaRPr>
            </a:p>
          </p:txBody>
        </p:sp>
      </p:grpSp>
      <p:pic>
        <p:nvPicPr>
          <p:cNvPr id="67" name="图片 66" descr="/Users/weiqingqing/Desktop/图片3.png图片3"/>
          <p:cNvPicPr>
            <a:picLocks noChangeAspect="1"/>
          </p:cNvPicPr>
          <p:nvPr>
            <p:custDataLst>
              <p:tags r:id="rId4"/>
            </p:custDataLst>
          </p:nvPr>
        </p:nvPicPr>
        <p:blipFill>
          <a:blip r:embed="rId5"/>
          <a:srcRect/>
          <a:stretch>
            <a:fillRect/>
          </a:stretch>
        </p:blipFill>
        <p:spPr>
          <a:xfrm>
            <a:off x="10148570" y="1672590"/>
            <a:ext cx="1011310" cy="1260000"/>
          </a:xfrm>
          <a:prstGeom prst="rect">
            <a:avLst/>
          </a:prstGeom>
        </p:spPr>
      </p:pic>
    </p:spTree>
  </p:cSld>
  <p:clrMapOvr>
    <a:masterClrMapping/>
  </p:clrMapOvr>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9"/>
          <p:cNvSpPr txBox="1"/>
          <p:nvPr>
            <p:custDataLst>
              <p:tags r:id="rId1"/>
            </p:custDataLst>
          </p:nvPr>
        </p:nvSpPr>
        <p:spPr>
          <a:xfrm>
            <a:off x="975360" y="318770"/>
            <a:ext cx="5685155" cy="44196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600" b="1" kern="1200">
                <a:solidFill>
                  <a:srgbClr val="D1202F"/>
                </a:solidFill>
                <a:latin typeface="Arial" panose="020B0604020202020204" pitchFamily="34" charset="0"/>
                <a:ea typeface="Microsoft YaHei" panose="020B0503020204020204" pitchFamily="34" charset="-122"/>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b="1" kern="1200">
                <a:solidFill>
                  <a:schemeClr val="accent1"/>
                </a:solidFill>
                <a:latin typeface="+mj-ea"/>
                <a:ea typeface="+mj-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3600" b="1" i="0" u="none" strike="noStrike" kern="1200" cap="none" spc="0" normalizeH="0" baseline="0" noProof="0">
                <a:ln>
                  <a:noFill/>
                </a:ln>
                <a:solidFill>
                  <a:srgbClr val="07A7AF"/>
                </a:solidFill>
                <a:effectLst/>
                <a:uLnTx/>
                <a:uFillTx/>
                <a:latin typeface="Arial" panose="020B0604020202020204" pitchFamily="34" charset="0"/>
                <a:ea typeface="Microsoft YaHei" panose="020B0503020204020204" pitchFamily="34" charset="-122"/>
                <a:cs typeface="+mn-cs"/>
              </a:rPr>
              <a:t>PE</a:t>
            </a:r>
            <a:endParaRPr kumimoji="0" lang="en-US" altLang="zh-CN" sz="3600" b="1" i="0" u="none" strike="noStrike" kern="1200" cap="none" spc="0" normalizeH="0" baseline="0" noProof="0" dirty="0">
              <a:ln>
                <a:noFill/>
              </a:ln>
              <a:solidFill>
                <a:srgbClr val="07A7AF"/>
              </a:solidFill>
              <a:effectLst/>
              <a:uLnTx/>
              <a:uFillTx/>
              <a:latin typeface="Arial" panose="020B0604020202020204" pitchFamily="34" charset="0"/>
              <a:ea typeface="Microsoft YaHei" panose="020B0503020204020204" pitchFamily="34" charset="-122"/>
              <a:cs typeface="+mn-cs"/>
            </a:endParaRPr>
          </a:p>
        </p:txBody>
      </p:sp>
      <p:pic>
        <p:nvPicPr>
          <p:cNvPr id="11" name="Picture 3"/>
          <p:cNvPicPr>
            <a:picLocks noChangeAspect="1"/>
          </p:cNvPicPr>
          <p:nvPr>
            <p:custDataLst>
              <p:tags r:id="rId2"/>
            </p:custDataLst>
          </p:nvPr>
        </p:nvPicPr>
        <p:blipFill>
          <a:blip r:embed="rId3"/>
          <a:srcRect/>
          <a:stretch>
            <a:fillRect/>
          </a:stretch>
        </p:blipFill>
        <p:spPr>
          <a:xfrm>
            <a:off x="332105" y="1380490"/>
            <a:ext cx="6846091" cy="4680000"/>
          </a:xfrm>
          <a:prstGeom prst="rect">
            <a:avLst/>
          </a:prstGeom>
          <a:noFill/>
          <a:ln>
            <a:noFill/>
          </a:ln>
        </p:spPr>
      </p:pic>
      <p:sp>
        <p:nvSpPr>
          <p:cNvPr id="14" name="矩形 13"/>
          <p:cNvSpPr/>
          <p:nvPr>
            <p:custDataLst>
              <p:tags r:id="rId4"/>
            </p:custDataLst>
          </p:nvPr>
        </p:nvSpPr>
        <p:spPr>
          <a:xfrm>
            <a:off x="1476375" y="3289935"/>
            <a:ext cx="10206990" cy="854075"/>
          </a:xfrm>
          <a:prstGeom prst="rect">
            <a:avLst/>
          </a:prstGeom>
          <a:solidFill>
            <a:srgbClr val="FFFF00"/>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2600" b="1">
                <a:solidFill>
                  <a:srgbClr val="FF0000"/>
                </a:solidFill>
                <a:latin typeface="Arial" panose="020B0604020202020204" pitchFamily="34" charset="0"/>
                <a:cs typeface="Arial" panose="020B0604020202020204" pitchFamily="34" charset="0"/>
              </a:rPr>
              <a:t>8000-8000(VA of Section) + 3400 (FOA of Section)+14+14 = 3428</a:t>
            </a:r>
            <a:endParaRPr sz="2600" b="1">
              <a:solidFill>
                <a:srgbClr val="FF0000"/>
              </a:solidFill>
              <a:latin typeface="Arial" panose="020B0604020202020204" pitchFamily="34" charset="0"/>
              <a:cs typeface="Arial" panose="020B0604020202020204" pitchFamily="34" charset="0"/>
            </a:endParaRPr>
          </a:p>
        </p:txBody>
      </p:sp>
      <p:sp>
        <p:nvSpPr>
          <p:cNvPr id="26" name="矩形 25"/>
          <p:cNvSpPr/>
          <p:nvPr>
            <p:custDataLst>
              <p:tags r:id="rId5"/>
            </p:custDataLst>
          </p:nvPr>
        </p:nvSpPr>
        <p:spPr>
          <a:xfrm>
            <a:off x="4150995" y="2378710"/>
            <a:ext cx="1484630"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矩形 70"/>
          <p:cNvSpPr/>
          <p:nvPr>
            <p:custDataLst>
              <p:tags r:id="rId6"/>
            </p:custDataLst>
          </p:nvPr>
        </p:nvSpPr>
        <p:spPr>
          <a:xfrm>
            <a:off x="4247515" y="3548380"/>
            <a:ext cx="7508875"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DWORD OriginalFirstThunk: 0000 81D4</a:t>
            </a:r>
            <a:endParaRPr sz="3000" b="1">
              <a:latin typeface="Arial" panose="020B0604020202020204" pitchFamily="34" charset="0"/>
              <a:cs typeface="Arial" panose="020B0604020202020204" pitchFamily="34" charset="0"/>
            </a:endParaRPr>
          </a:p>
        </p:txBody>
      </p:sp>
      <p:sp>
        <p:nvSpPr>
          <p:cNvPr id="3" name="矩形 2"/>
          <p:cNvSpPr/>
          <p:nvPr>
            <p:custDataLst>
              <p:tags r:id="rId7"/>
            </p:custDataLst>
          </p:nvPr>
        </p:nvSpPr>
        <p:spPr>
          <a:xfrm>
            <a:off x="5696585" y="2378710"/>
            <a:ext cx="1449070"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矩形 3"/>
          <p:cNvSpPr/>
          <p:nvPr>
            <p:custDataLst>
              <p:tags r:id="rId8"/>
            </p:custDataLst>
          </p:nvPr>
        </p:nvSpPr>
        <p:spPr>
          <a:xfrm>
            <a:off x="4699000" y="3548380"/>
            <a:ext cx="7057390"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DWORD TimeDateStamp: 0000 0000</a:t>
            </a:r>
            <a:endParaRPr sz="3000" b="1">
              <a:latin typeface="Arial" panose="020B0604020202020204" pitchFamily="34" charset="0"/>
              <a:cs typeface="Arial" panose="020B0604020202020204" pitchFamily="34" charset="0"/>
            </a:endParaRPr>
          </a:p>
        </p:txBody>
      </p:sp>
      <p:sp>
        <p:nvSpPr>
          <p:cNvPr id="8" name="矩形 7"/>
          <p:cNvSpPr/>
          <p:nvPr>
            <p:custDataLst>
              <p:tags r:id="rId9"/>
            </p:custDataLst>
          </p:nvPr>
        </p:nvSpPr>
        <p:spPr>
          <a:xfrm>
            <a:off x="1113155" y="2696210"/>
            <a:ext cx="1484630"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8"/>
          <p:cNvSpPr/>
          <p:nvPr>
            <p:custDataLst>
              <p:tags r:id="rId10"/>
            </p:custDataLst>
          </p:nvPr>
        </p:nvSpPr>
        <p:spPr>
          <a:xfrm>
            <a:off x="4699000" y="3548380"/>
            <a:ext cx="7057390"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DWORD ForwarderChain: 0000 0000</a:t>
            </a:r>
            <a:endParaRPr sz="3000" b="1">
              <a:latin typeface="Arial" panose="020B0604020202020204" pitchFamily="34" charset="0"/>
              <a:cs typeface="Arial" panose="020B0604020202020204" pitchFamily="34" charset="0"/>
            </a:endParaRPr>
          </a:p>
        </p:txBody>
      </p:sp>
      <p:sp>
        <p:nvSpPr>
          <p:cNvPr id="10" name="矩形 9"/>
          <p:cNvSpPr/>
          <p:nvPr>
            <p:custDataLst>
              <p:tags r:id="rId11"/>
            </p:custDataLst>
          </p:nvPr>
        </p:nvSpPr>
        <p:spPr>
          <a:xfrm>
            <a:off x="2632075" y="2696210"/>
            <a:ext cx="1484630"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矩形 11"/>
          <p:cNvSpPr/>
          <p:nvPr>
            <p:custDataLst>
              <p:tags r:id="rId12"/>
            </p:custDataLst>
          </p:nvPr>
        </p:nvSpPr>
        <p:spPr>
          <a:xfrm>
            <a:off x="6659880" y="3548380"/>
            <a:ext cx="5097145"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DWORD Name: 0000 87A8</a:t>
            </a:r>
            <a:endParaRPr sz="3000" b="1">
              <a:latin typeface="Arial" panose="020B0604020202020204" pitchFamily="34" charset="0"/>
              <a:cs typeface="Arial" panose="020B0604020202020204" pitchFamily="34" charset="0"/>
            </a:endParaRPr>
          </a:p>
        </p:txBody>
      </p:sp>
      <p:sp>
        <p:nvSpPr>
          <p:cNvPr id="13" name="矩形 12"/>
          <p:cNvSpPr/>
          <p:nvPr>
            <p:custDataLst>
              <p:tags r:id="rId13"/>
            </p:custDataLst>
          </p:nvPr>
        </p:nvSpPr>
        <p:spPr>
          <a:xfrm>
            <a:off x="4150995" y="2696210"/>
            <a:ext cx="1484630"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矩形 14"/>
          <p:cNvSpPr/>
          <p:nvPr>
            <p:custDataLst>
              <p:tags r:id="rId14"/>
            </p:custDataLst>
          </p:nvPr>
        </p:nvSpPr>
        <p:spPr>
          <a:xfrm>
            <a:off x="5872480" y="3548380"/>
            <a:ext cx="5885180"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DWORD FirstThunk: 0000 8394</a:t>
            </a:r>
            <a:endParaRPr sz="3000" b="1">
              <a:latin typeface="Arial" panose="020B0604020202020204" pitchFamily="34" charset="0"/>
              <a:cs typeface="Arial" panose="020B0604020202020204" pitchFamily="34" charset="0"/>
            </a:endParaRPr>
          </a:p>
        </p:txBody>
      </p:sp>
      <p:sp>
        <p:nvSpPr>
          <p:cNvPr id="16" name="矩形 15"/>
          <p:cNvSpPr/>
          <p:nvPr/>
        </p:nvSpPr>
        <p:spPr>
          <a:xfrm>
            <a:off x="2598420" y="3792220"/>
            <a:ext cx="9084945" cy="854075"/>
          </a:xfrm>
          <a:prstGeom prst="rect">
            <a:avLst/>
          </a:prstGeom>
          <a:solidFill>
            <a:srgbClr val="FFFF00"/>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2600" b="1">
                <a:solidFill>
                  <a:srgbClr val="FF0000"/>
                </a:solidFill>
                <a:latin typeface="Arial" panose="020B0604020202020204" pitchFamily="34" charset="0"/>
                <a:cs typeface="Arial" panose="020B0604020202020204" pitchFamily="34" charset="0"/>
              </a:rPr>
              <a:t>81D4-8000(VA of Section) + 3400 (FOA of Section)=35D4</a:t>
            </a:r>
            <a:endParaRPr sz="2600" b="1">
              <a:solidFill>
                <a:srgbClr val="FF0000"/>
              </a:solidFill>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xit" presetSubtype="8" fill="hold" grpId="0" nodeType="clickEffect">
                                  <p:stCondLst>
                                    <p:cond delay="0"/>
                                  </p:stCondLst>
                                  <p:childTnLst>
                                    <p:animEffect transition="out" filter="wipe(left)">
                                      <p:cBhvr>
                                        <p:cTn id="6" dur="500"/>
                                        <p:tgtEl>
                                          <p:spTgt spid="14"/>
                                        </p:tgtEl>
                                      </p:cBhvr>
                                    </p:animEffect>
                                    <p:set>
                                      <p:cBhvr>
                                        <p:cTn id="7" dur="1" fill="hold">
                                          <p:stCondLst>
                                            <p:cond delay="499"/>
                                          </p:stCondLst>
                                        </p:cTn>
                                        <p:tgtEl>
                                          <p:spTgt spid="14"/>
                                        </p:tgtEl>
                                        <p:attrNameLst>
                                          <p:attrName>style.visibility</p:attrName>
                                        </p:attrNameLst>
                                      </p:cBhvr>
                                      <p:to>
                                        <p:strVal val="hidden"/>
                                      </p:to>
                                    </p:set>
                                  </p:childTnLst>
                                </p:cTn>
                              </p:par>
                              <p:par>
                                <p:cTn id="8" presetID="22" presetClass="entr" presetSubtype="1" fill="hold" grpId="0" nodeType="withEffect">
                                  <p:stCondLst>
                                    <p:cond delay="0"/>
                                  </p:stCondLst>
                                  <p:childTnLst>
                                    <p:set>
                                      <p:cBhvr>
                                        <p:cTn id="9" dur="1" fill="hold">
                                          <p:stCondLst>
                                            <p:cond delay="0"/>
                                          </p:stCondLst>
                                        </p:cTn>
                                        <p:tgtEl>
                                          <p:spTgt spid="26"/>
                                        </p:tgtEl>
                                        <p:attrNameLst>
                                          <p:attrName>style.visibility</p:attrName>
                                        </p:attrNameLst>
                                      </p:cBhvr>
                                      <p:to>
                                        <p:strVal val="visible"/>
                                      </p:to>
                                    </p:set>
                                    <p:animEffect transition="in" filter="wipe(up)">
                                      <p:cBhvr>
                                        <p:cTn id="10" dur="500"/>
                                        <p:tgtEl>
                                          <p:spTgt spid="26"/>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71"/>
                                        </p:tgtEl>
                                        <p:attrNameLst>
                                          <p:attrName>style.visibility</p:attrName>
                                        </p:attrNameLst>
                                      </p:cBhvr>
                                      <p:to>
                                        <p:strVal val="visible"/>
                                      </p:to>
                                    </p:set>
                                    <p:animEffect transition="in" filter="wipe(right)">
                                      <p:cBhvr>
                                        <p:cTn id="13" dur="500"/>
                                        <p:tgtEl>
                                          <p:spTgt spid="71"/>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xit" presetSubtype="4" fill="hold" grpId="2" nodeType="clickEffect">
                                  <p:stCondLst>
                                    <p:cond delay="0"/>
                                  </p:stCondLst>
                                  <p:childTnLst>
                                    <p:animEffect transition="out" filter="wipe(down)">
                                      <p:cBhvr>
                                        <p:cTn id="17" dur="500"/>
                                        <p:tgtEl>
                                          <p:spTgt spid="26"/>
                                        </p:tgtEl>
                                      </p:cBhvr>
                                    </p:animEffect>
                                    <p:set>
                                      <p:cBhvr>
                                        <p:cTn id="18" dur="1" fill="hold">
                                          <p:stCondLst>
                                            <p:cond delay="499"/>
                                          </p:stCondLst>
                                        </p:cTn>
                                        <p:tgtEl>
                                          <p:spTgt spid="26"/>
                                        </p:tgtEl>
                                        <p:attrNameLst>
                                          <p:attrName>style.visibility</p:attrName>
                                        </p:attrNameLst>
                                      </p:cBhvr>
                                      <p:to>
                                        <p:strVal val="hidden"/>
                                      </p:to>
                                    </p:set>
                                  </p:childTnLst>
                                </p:cTn>
                              </p:par>
                              <p:par>
                                <p:cTn id="19" presetID="22" presetClass="exit" presetSubtype="8" fill="hold" grpId="2" nodeType="withEffect">
                                  <p:stCondLst>
                                    <p:cond delay="0"/>
                                  </p:stCondLst>
                                  <p:childTnLst>
                                    <p:animEffect transition="out" filter="wipe(left)">
                                      <p:cBhvr>
                                        <p:cTn id="20" dur="500"/>
                                        <p:tgtEl>
                                          <p:spTgt spid="71"/>
                                        </p:tgtEl>
                                      </p:cBhvr>
                                    </p:animEffect>
                                    <p:set>
                                      <p:cBhvr>
                                        <p:cTn id="21" dur="1" fill="hold">
                                          <p:stCondLst>
                                            <p:cond delay="499"/>
                                          </p:stCondLst>
                                        </p:cTn>
                                        <p:tgtEl>
                                          <p:spTgt spid="71"/>
                                        </p:tgtEl>
                                        <p:attrNameLst>
                                          <p:attrName>style.visibility</p:attrName>
                                        </p:attrNameLst>
                                      </p:cBhvr>
                                      <p:to>
                                        <p:strVal val="hidden"/>
                                      </p:to>
                                    </p:set>
                                  </p:childTnLst>
                                </p:cTn>
                              </p:par>
                              <p:par>
                                <p:cTn id="22" presetID="22" presetClass="entr" presetSubtype="1" fill="hold" grpId="0" nodeType="with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up)">
                                      <p:cBhvr>
                                        <p:cTn id="24" dur="500"/>
                                        <p:tgtEl>
                                          <p:spTgt spid="3"/>
                                        </p:tgtEl>
                                      </p:cBhvr>
                                    </p:animEffect>
                                  </p:childTnLst>
                                </p:cTn>
                              </p:par>
                              <p:par>
                                <p:cTn id="25" presetID="22" presetClass="entr" presetSubtype="2" fill="hold" grpId="0" nodeType="with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wipe(right)">
                                      <p:cBhvr>
                                        <p:cTn id="27" dur="500"/>
                                        <p:tgtEl>
                                          <p:spTgt spid="4"/>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xit" presetSubtype="4" fill="hold" grpId="2" nodeType="clickEffect">
                                  <p:stCondLst>
                                    <p:cond delay="0"/>
                                  </p:stCondLst>
                                  <p:childTnLst>
                                    <p:animEffect transition="out" filter="wipe(down)">
                                      <p:cBhvr>
                                        <p:cTn id="31" dur="500"/>
                                        <p:tgtEl>
                                          <p:spTgt spid="3"/>
                                        </p:tgtEl>
                                      </p:cBhvr>
                                    </p:animEffect>
                                    <p:set>
                                      <p:cBhvr>
                                        <p:cTn id="32" dur="1" fill="hold">
                                          <p:stCondLst>
                                            <p:cond delay="499"/>
                                          </p:stCondLst>
                                        </p:cTn>
                                        <p:tgtEl>
                                          <p:spTgt spid="3"/>
                                        </p:tgtEl>
                                        <p:attrNameLst>
                                          <p:attrName>style.visibility</p:attrName>
                                        </p:attrNameLst>
                                      </p:cBhvr>
                                      <p:to>
                                        <p:strVal val="hidden"/>
                                      </p:to>
                                    </p:set>
                                  </p:childTnLst>
                                </p:cTn>
                              </p:par>
                              <p:par>
                                <p:cTn id="33" presetID="22" presetClass="exit" presetSubtype="8" fill="hold" grpId="2" nodeType="withEffect">
                                  <p:stCondLst>
                                    <p:cond delay="0"/>
                                  </p:stCondLst>
                                  <p:childTnLst>
                                    <p:animEffect transition="out" filter="wipe(left)">
                                      <p:cBhvr>
                                        <p:cTn id="34" dur="500"/>
                                        <p:tgtEl>
                                          <p:spTgt spid="4"/>
                                        </p:tgtEl>
                                      </p:cBhvr>
                                    </p:animEffect>
                                    <p:set>
                                      <p:cBhvr>
                                        <p:cTn id="35" dur="1" fill="hold">
                                          <p:stCondLst>
                                            <p:cond delay="499"/>
                                          </p:stCondLst>
                                        </p:cTn>
                                        <p:tgtEl>
                                          <p:spTgt spid="4"/>
                                        </p:tgtEl>
                                        <p:attrNameLst>
                                          <p:attrName>style.visibility</p:attrName>
                                        </p:attrNameLst>
                                      </p:cBhvr>
                                      <p:to>
                                        <p:strVal val="hidden"/>
                                      </p:to>
                                    </p:set>
                                  </p:childTnLst>
                                </p:cTn>
                              </p:par>
                              <p:par>
                                <p:cTn id="36" presetID="22" presetClass="entr" presetSubtype="1" fill="hold" grpId="0" nodeType="withEffect">
                                  <p:stCondLst>
                                    <p:cond delay="0"/>
                                  </p:stCondLst>
                                  <p:childTnLst>
                                    <p:set>
                                      <p:cBhvr>
                                        <p:cTn id="37" dur="1" fill="hold">
                                          <p:stCondLst>
                                            <p:cond delay="0"/>
                                          </p:stCondLst>
                                        </p:cTn>
                                        <p:tgtEl>
                                          <p:spTgt spid="8"/>
                                        </p:tgtEl>
                                        <p:attrNameLst>
                                          <p:attrName>style.visibility</p:attrName>
                                        </p:attrNameLst>
                                      </p:cBhvr>
                                      <p:to>
                                        <p:strVal val="visible"/>
                                      </p:to>
                                    </p:set>
                                    <p:animEffect transition="in" filter="wipe(up)">
                                      <p:cBhvr>
                                        <p:cTn id="38" dur="500"/>
                                        <p:tgtEl>
                                          <p:spTgt spid="8"/>
                                        </p:tgtEl>
                                      </p:cBhvr>
                                    </p:animEffect>
                                  </p:childTnLst>
                                </p:cTn>
                              </p:par>
                              <p:par>
                                <p:cTn id="39" presetID="22" presetClass="entr" presetSubtype="2" fill="hold" grpId="0" nodeType="withEffect">
                                  <p:stCondLst>
                                    <p:cond delay="0"/>
                                  </p:stCondLst>
                                  <p:childTnLst>
                                    <p:set>
                                      <p:cBhvr>
                                        <p:cTn id="40" dur="1" fill="hold">
                                          <p:stCondLst>
                                            <p:cond delay="0"/>
                                          </p:stCondLst>
                                        </p:cTn>
                                        <p:tgtEl>
                                          <p:spTgt spid="9"/>
                                        </p:tgtEl>
                                        <p:attrNameLst>
                                          <p:attrName>style.visibility</p:attrName>
                                        </p:attrNameLst>
                                      </p:cBhvr>
                                      <p:to>
                                        <p:strVal val="visible"/>
                                      </p:to>
                                    </p:set>
                                    <p:animEffect transition="in" filter="wipe(right)">
                                      <p:cBhvr>
                                        <p:cTn id="41" dur="500"/>
                                        <p:tgtEl>
                                          <p:spTgt spid="9"/>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xit" presetSubtype="4" fill="hold" grpId="2" nodeType="clickEffect">
                                  <p:stCondLst>
                                    <p:cond delay="0"/>
                                  </p:stCondLst>
                                  <p:childTnLst>
                                    <p:animEffect transition="out" filter="wipe(down)">
                                      <p:cBhvr>
                                        <p:cTn id="45" dur="500"/>
                                        <p:tgtEl>
                                          <p:spTgt spid="8"/>
                                        </p:tgtEl>
                                      </p:cBhvr>
                                    </p:animEffect>
                                    <p:set>
                                      <p:cBhvr>
                                        <p:cTn id="46" dur="1" fill="hold">
                                          <p:stCondLst>
                                            <p:cond delay="499"/>
                                          </p:stCondLst>
                                        </p:cTn>
                                        <p:tgtEl>
                                          <p:spTgt spid="8"/>
                                        </p:tgtEl>
                                        <p:attrNameLst>
                                          <p:attrName>style.visibility</p:attrName>
                                        </p:attrNameLst>
                                      </p:cBhvr>
                                      <p:to>
                                        <p:strVal val="hidden"/>
                                      </p:to>
                                    </p:set>
                                  </p:childTnLst>
                                </p:cTn>
                              </p:par>
                              <p:par>
                                <p:cTn id="47" presetID="22" presetClass="exit" presetSubtype="8" fill="hold" grpId="2" nodeType="withEffect">
                                  <p:stCondLst>
                                    <p:cond delay="0"/>
                                  </p:stCondLst>
                                  <p:childTnLst>
                                    <p:animEffect transition="out" filter="wipe(left)">
                                      <p:cBhvr>
                                        <p:cTn id="48" dur="500"/>
                                        <p:tgtEl>
                                          <p:spTgt spid="9"/>
                                        </p:tgtEl>
                                      </p:cBhvr>
                                    </p:animEffect>
                                    <p:set>
                                      <p:cBhvr>
                                        <p:cTn id="49" dur="1" fill="hold">
                                          <p:stCondLst>
                                            <p:cond delay="499"/>
                                          </p:stCondLst>
                                        </p:cTn>
                                        <p:tgtEl>
                                          <p:spTgt spid="9"/>
                                        </p:tgtEl>
                                        <p:attrNameLst>
                                          <p:attrName>style.visibility</p:attrName>
                                        </p:attrNameLst>
                                      </p:cBhvr>
                                      <p:to>
                                        <p:strVal val="hidden"/>
                                      </p:to>
                                    </p:set>
                                  </p:childTnLst>
                                </p:cTn>
                              </p:par>
                              <p:par>
                                <p:cTn id="50" presetID="22" presetClass="entr" presetSubtype="1" fill="hold" grpId="0" nodeType="withEffect">
                                  <p:stCondLst>
                                    <p:cond delay="0"/>
                                  </p:stCondLst>
                                  <p:childTnLst>
                                    <p:set>
                                      <p:cBhvr>
                                        <p:cTn id="51" dur="1" fill="hold">
                                          <p:stCondLst>
                                            <p:cond delay="0"/>
                                          </p:stCondLst>
                                        </p:cTn>
                                        <p:tgtEl>
                                          <p:spTgt spid="10"/>
                                        </p:tgtEl>
                                        <p:attrNameLst>
                                          <p:attrName>style.visibility</p:attrName>
                                        </p:attrNameLst>
                                      </p:cBhvr>
                                      <p:to>
                                        <p:strVal val="visible"/>
                                      </p:to>
                                    </p:set>
                                    <p:animEffect transition="in" filter="wipe(up)">
                                      <p:cBhvr>
                                        <p:cTn id="52" dur="500"/>
                                        <p:tgtEl>
                                          <p:spTgt spid="10"/>
                                        </p:tgtEl>
                                      </p:cBhvr>
                                    </p:animEffect>
                                  </p:childTnLst>
                                </p:cTn>
                              </p:par>
                              <p:par>
                                <p:cTn id="53" presetID="22" presetClass="entr" presetSubtype="2" fill="hold" grpId="0" nodeType="withEffect">
                                  <p:stCondLst>
                                    <p:cond delay="0"/>
                                  </p:stCondLst>
                                  <p:childTnLst>
                                    <p:set>
                                      <p:cBhvr>
                                        <p:cTn id="54" dur="1" fill="hold">
                                          <p:stCondLst>
                                            <p:cond delay="0"/>
                                          </p:stCondLst>
                                        </p:cTn>
                                        <p:tgtEl>
                                          <p:spTgt spid="12"/>
                                        </p:tgtEl>
                                        <p:attrNameLst>
                                          <p:attrName>style.visibility</p:attrName>
                                        </p:attrNameLst>
                                      </p:cBhvr>
                                      <p:to>
                                        <p:strVal val="visible"/>
                                      </p:to>
                                    </p:set>
                                    <p:animEffect transition="in" filter="wipe(right)">
                                      <p:cBhvr>
                                        <p:cTn id="55" dur="500"/>
                                        <p:tgtEl>
                                          <p:spTgt spid="12"/>
                                        </p:tgtEl>
                                      </p:cBhvr>
                                    </p:animEffect>
                                  </p:childTnLst>
                                </p:cTn>
                              </p:par>
                            </p:childTnLst>
                          </p:cTn>
                        </p:par>
                      </p:childTnLst>
                    </p:cTn>
                  </p:par>
                  <p:par>
                    <p:cTn id="56" fill="hold">
                      <p:stCondLst>
                        <p:cond delay="indefinite"/>
                      </p:stCondLst>
                      <p:childTnLst>
                        <p:par>
                          <p:cTn id="57" fill="hold">
                            <p:stCondLst>
                              <p:cond delay="0"/>
                            </p:stCondLst>
                            <p:childTnLst>
                              <p:par>
                                <p:cTn id="58" presetID="22" presetClass="exit" presetSubtype="4" fill="hold" grpId="2" nodeType="clickEffect">
                                  <p:stCondLst>
                                    <p:cond delay="0"/>
                                  </p:stCondLst>
                                  <p:childTnLst>
                                    <p:animEffect transition="out" filter="wipe(down)">
                                      <p:cBhvr>
                                        <p:cTn id="59" dur="500"/>
                                        <p:tgtEl>
                                          <p:spTgt spid="10"/>
                                        </p:tgtEl>
                                      </p:cBhvr>
                                    </p:animEffect>
                                    <p:set>
                                      <p:cBhvr>
                                        <p:cTn id="60" dur="1" fill="hold">
                                          <p:stCondLst>
                                            <p:cond delay="499"/>
                                          </p:stCondLst>
                                        </p:cTn>
                                        <p:tgtEl>
                                          <p:spTgt spid="10"/>
                                        </p:tgtEl>
                                        <p:attrNameLst>
                                          <p:attrName>style.visibility</p:attrName>
                                        </p:attrNameLst>
                                      </p:cBhvr>
                                      <p:to>
                                        <p:strVal val="hidden"/>
                                      </p:to>
                                    </p:set>
                                  </p:childTnLst>
                                </p:cTn>
                              </p:par>
                              <p:par>
                                <p:cTn id="61" presetID="22" presetClass="exit" presetSubtype="8" fill="hold" grpId="2" nodeType="withEffect">
                                  <p:stCondLst>
                                    <p:cond delay="0"/>
                                  </p:stCondLst>
                                  <p:childTnLst>
                                    <p:animEffect transition="out" filter="wipe(left)">
                                      <p:cBhvr>
                                        <p:cTn id="62" dur="500"/>
                                        <p:tgtEl>
                                          <p:spTgt spid="12"/>
                                        </p:tgtEl>
                                      </p:cBhvr>
                                    </p:animEffect>
                                    <p:set>
                                      <p:cBhvr>
                                        <p:cTn id="63" dur="1" fill="hold">
                                          <p:stCondLst>
                                            <p:cond delay="499"/>
                                          </p:stCondLst>
                                        </p:cTn>
                                        <p:tgtEl>
                                          <p:spTgt spid="12"/>
                                        </p:tgtEl>
                                        <p:attrNameLst>
                                          <p:attrName>style.visibility</p:attrName>
                                        </p:attrNameLst>
                                      </p:cBhvr>
                                      <p:to>
                                        <p:strVal val="hidden"/>
                                      </p:to>
                                    </p:set>
                                  </p:childTnLst>
                                </p:cTn>
                              </p:par>
                              <p:par>
                                <p:cTn id="64" presetID="22" presetClass="entr" presetSubtype="1" fill="hold" grpId="0" nodeType="withEffect">
                                  <p:stCondLst>
                                    <p:cond delay="0"/>
                                  </p:stCondLst>
                                  <p:childTnLst>
                                    <p:set>
                                      <p:cBhvr>
                                        <p:cTn id="65" dur="1" fill="hold">
                                          <p:stCondLst>
                                            <p:cond delay="0"/>
                                          </p:stCondLst>
                                        </p:cTn>
                                        <p:tgtEl>
                                          <p:spTgt spid="13"/>
                                        </p:tgtEl>
                                        <p:attrNameLst>
                                          <p:attrName>style.visibility</p:attrName>
                                        </p:attrNameLst>
                                      </p:cBhvr>
                                      <p:to>
                                        <p:strVal val="visible"/>
                                      </p:to>
                                    </p:set>
                                    <p:animEffect transition="in" filter="wipe(up)">
                                      <p:cBhvr>
                                        <p:cTn id="66" dur="500"/>
                                        <p:tgtEl>
                                          <p:spTgt spid="13"/>
                                        </p:tgtEl>
                                      </p:cBhvr>
                                    </p:animEffect>
                                  </p:childTnLst>
                                </p:cTn>
                              </p:par>
                              <p:par>
                                <p:cTn id="67" presetID="22" presetClass="entr" presetSubtype="2" fill="hold" grpId="0" nodeType="withEffect">
                                  <p:stCondLst>
                                    <p:cond delay="0"/>
                                  </p:stCondLst>
                                  <p:childTnLst>
                                    <p:set>
                                      <p:cBhvr>
                                        <p:cTn id="68" dur="1" fill="hold">
                                          <p:stCondLst>
                                            <p:cond delay="0"/>
                                          </p:stCondLst>
                                        </p:cTn>
                                        <p:tgtEl>
                                          <p:spTgt spid="15"/>
                                        </p:tgtEl>
                                        <p:attrNameLst>
                                          <p:attrName>style.visibility</p:attrName>
                                        </p:attrNameLst>
                                      </p:cBhvr>
                                      <p:to>
                                        <p:strVal val="visible"/>
                                      </p:to>
                                    </p:set>
                                    <p:animEffect transition="in" filter="wipe(right)">
                                      <p:cBhvr>
                                        <p:cTn id="69" dur="500"/>
                                        <p:tgtEl>
                                          <p:spTgt spid="15"/>
                                        </p:tgtEl>
                                      </p:cBhvr>
                                    </p:animEffect>
                                  </p:childTnLst>
                                </p:cTn>
                              </p:par>
                            </p:childTnLst>
                          </p:cTn>
                        </p:par>
                      </p:childTnLst>
                    </p:cTn>
                  </p:par>
                  <p:par>
                    <p:cTn id="70" fill="hold">
                      <p:stCondLst>
                        <p:cond delay="indefinite"/>
                      </p:stCondLst>
                      <p:childTnLst>
                        <p:par>
                          <p:cTn id="71" fill="hold">
                            <p:stCondLst>
                              <p:cond delay="0"/>
                            </p:stCondLst>
                            <p:childTnLst>
                              <p:par>
                                <p:cTn id="72" presetID="22" presetClass="exit" presetSubtype="4" fill="hold" grpId="2" nodeType="clickEffect">
                                  <p:stCondLst>
                                    <p:cond delay="0"/>
                                  </p:stCondLst>
                                  <p:childTnLst>
                                    <p:animEffect transition="out" filter="wipe(down)">
                                      <p:cBhvr>
                                        <p:cTn id="73" dur="500"/>
                                        <p:tgtEl>
                                          <p:spTgt spid="13"/>
                                        </p:tgtEl>
                                      </p:cBhvr>
                                    </p:animEffect>
                                    <p:set>
                                      <p:cBhvr>
                                        <p:cTn id="74" dur="1" fill="hold">
                                          <p:stCondLst>
                                            <p:cond delay="499"/>
                                          </p:stCondLst>
                                        </p:cTn>
                                        <p:tgtEl>
                                          <p:spTgt spid="13"/>
                                        </p:tgtEl>
                                        <p:attrNameLst>
                                          <p:attrName>style.visibility</p:attrName>
                                        </p:attrNameLst>
                                      </p:cBhvr>
                                      <p:to>
                                        <p:strVal val="hidden"/>
                                      </p:to>
                                    </p:set>
                                  </p:childTnLst>
                                </p:cTn>
                              </p:par>
                              <p:par>
                                <p:cTn id="75" presetID="22" presetClass="exit" presetSubtype="8" fill="hold" grpId="2" nodeType="withEffect">
                                  <p:stCondLst>
                                    <p:cond delay="0"/>
                                  </p:stCondLst>
                                  <p:childTnLst>
                                    <p:animEffect transition="out" filter="wipe(left)">
                                      <p:cBhvr>
                                        <p:cTn id="76" dur="500"/>
                                        <p:tgtEl>
                                          <p:spTgt spid="15"/>
                                        </p:tgtEl>
                                      </p:cBhvr>
                                    </p:animEffect>
                                    <p:set>
                                      <p:cBhvr>
                                        <p:cTn id="77" dur="1" fill="hold">
                                          <p:stCondLst>
                                            <p:cond delay="499"/>
                                          </p:stCondLst>
                                        </p:cTn>
                                        <p:tgtEl>
                                          <p:spTgt spid="15"/>
                                        </p:tgtEl>
                                        <p:attrNameLst>
                                          <p:attrName>style.visibility</p:attrName>
                                        </p:attrNameLst>
                                      </p:cBhvr>
                                      <p:to>
                                        <p:strVal val="hidden"/>
                                      </p:to>
                                    </p:set>
                                  </p:childTnLst>
                                </p:cTn>
                              </p:par>
                              <p:par>
                                <p:cTn id="78" presetID="22" presetClass="entr" presetSubtype="4" fill="hold" grpId="0" nodeType="withEffect">
                                  <p:stCondLst>
                                    <p:cond delay="0"/>
                                  </p:stCondLst>
                                  <p:childTnLst>
                                    <p:set>
                                      <p:cBhvr>
                                        <p:cTn id="79" dur="1" fill="hold">
                                          <p:stCondLst>
                                            <p:cond delay="0"/>
                                          </p:stCondLst>
                                        </p:cTn>
                                        <p:tgtEl>
                                          <p:spTgt spid="16"/>
                                        </p:tgtEl>
                                        <p:attrNameLst>
                                          <p:attrName>style.visibility</p:attrName>
                                        </p:attrNameLst>
                                      </p:cBhvr>
                                      <p:to>
                                        <p:strVal val="visible"/>
                                      </p:to>
                                    </p:set>
                                    <p:animEffect transition="in" filter="wipe(down)">
                                      <p:cBhvr>
                                        <p:cTn id="80"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bldLvl="0" animBg="1"/>
      <p:bldP spid="14" grpId="1" animBg="1"/>
      <p:bldP spid="26" grpId="0" bldLvl="0" animBg="1"/>
      <p:bldP spid="26" grpId="1" animBg="1"/>
      <p:bldP spid="26" grpId="2" bldLvl="0" animBg="1"/>
      <p:bldP spid="71" grpId="0" bldLvl="0" animBg="1"/>
      <p:bldP spid="71" grpId="1" animBg="1"/>
      <p:bldP spid="71" grpId="2" bldLvl="0" animBg="1"/>
      <p:bldP spid="3" grpId="0" bldLvl="0" animBg="1"/>
      <p:bldP spid="3" grpId="1" animBg="1"/>
      <p:bldP spid="3" grpId="2" bldLvl="0" animBg="1"/>
      <p:bldP spid="4" grpId="0" bldLvl="0" animBg="1"/>
      <p:bldP spid="4" grpId="1" animBg="1"/>
      <p:bldP spid="4" grpId="2" bldLvl="0" animBg="1"/>
      <p:bldP spid="8" grpId="0" bldLvl="0" animBg="1"/>
      <p:bldP spid="8" grpId="1" animBg="1"/>
      <p:bldP spid="8" grpId="2" bldLvl="0" animBg="1"/>
      <p:bldP spid="9" grpId="0" bldLvl="0" animBg="1"/>
      <p:bldP spid="9" grpId="1" animBg="1"/>
      <p:bldP spid="9" grpId="2" bldLvl="0" animBg="1"/>
      <p:bldP spid="10" grpId="0" bldLvl="0" animBg="1"/>
      <p:bldP spid="10" grpId="1" animBg="1"/>
      <p:bldP spid="10" grpId="2" bldLvl="0" animBg="1"/>
      <p:bldP spid="12" grpId="0" bldLvl="0" animBg="1"/>
      <p:bldP spid="12" grpId="1" animBg="1"/>
      <p:bldP spid="12" grpId="2" bldLvl="0" animBg="1"/>
      <p:bldP spid="13" grpId="0" bldLvl="0" animBg="1"/>
      <p:bldP spid="13" grpId="1" animBg="1"/>
      <p:bldP spid="13" grpId="2" bldLvl="0" animBg="1"/>
      <p:bldP spid="15" grpId="0" bldLvl="0" animBg="1"/>
      <p:bldP spid="15" grpId="1" animBg="1"/>
      <p:bldP spid="15" grpId="2" bldLvl="0" animBg="1"/>
      <p:bldP spid="16" grpId="0" bldLvl="0" animBg="1"/>
      <p:bldP spid="16" grpId="1"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9"/>
          <p:cNvSpPr txBox="1"/>
          <p:nvPr>
            <p:custDataLst>
              <p:tags r:id="rId1"/>
            </p:custDataLst>
          </p:nvPr>
        </p:nvSpPr>
        <p:spPr>
          <a:xfrm>
            <a:off x="975360" y="318770"/>
            <a:ext cx="5685155" cy="44196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600" b="1" kern="1200">
                <a:solidFill>
                  <a:srgbClr val="D1202F"/>
                </a:solidFill>
                <a:latin typeface="Arial" panose="020B0604020202020204" pitchFamily="34" charset="0"/>
                <a:ea typeface="Microsoft YaHei" panose="020B0503020204020204" pitchFamily="34" charset="-122"/>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b="1" kern="1200">
                <a:solidFill>
                  <a:schemeClr val="accent1"/>
                </a:solidFill>
                <a:latin typeface="+mj-ea"/>
                <a:ea typeface="+mj-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3600" b="1" i="0" u="none" strike="noStrike" kern="1200" cap="none" spc="0" normalizeH="0" baseline="0" noProof="0" dirty="0">
                <a:ln>
                  <a:noFill/>
                </a:ln>
                <a:solidFill>
                  <a:srgbClr val="07A7AF"/>
                </a:solidFill>
                <a:effectLst/>
                <a:uLnTx/>
                <a:uFillTx/>
                <a:latin typeface="Arial" panose="020B0604020202020204" pitchFamily="34" charset="0"/>
                <a:ea typeface="Microsoft YaHei" panose="020B0503020204020204" pitchFamily="34" charset="-122"/>
                <a:cs typeface="+mn-cs"/>
              </a:rPr>
              <a:t>Section Tables</a:t>
            </a:r>
            <a:endParaRPr kumimoji="0" lang="en-US" altLang="zh-CN" sz="3600" b="1" i="0" u="none" strike="noStrike" kern="1200" cap="none" spc="0" normalizeH="0" baseline="0" noProof="0" dirty="0">
              <a:ln>
                <a:noFill/>
              </a:ln>
              <a:solidFill>
                <a:srgbClr val="07A7AF"/>
              </a:solidFill>
              <a:effectLst/>
              <a:uLnTx/>
              <a:uFillTx/>
              <a:latin typeface="Arial" panose="020B0604020202020204" pitchFamily="34" charset="0"/>
              <a:ea typeface="Microsoft YaHei" panose="020B0503020204020204" pitchFamily="34" charset="-122"/>
              <a:cs typeface="+mn-cs"/>
            </a:endParaRPr>
          </a:p>
        </p:txBody>
      </p:sp>
      <p:grpSp>
        <p:nvGrpSpPr>
          <p:cNvPr id="9" name="组合 8"/>
          <p:cNvGrpSpPr/>
          <p:nvPr/>
        </p:nvGrpSpPr>
        <p:grpSpPr>
          <a:xfrm>
            <a:off x="1858010" y="5167630"/>
            <a:ext cx="8475980" cy="801370"/>
            <a:chOff x="3305" y="7038"/>
            <a:chExt cx="13348" cy="1262"/>
          </a:xfrm>
        </p:grpSpPr>
        <p:sp>
          <p:nvSpPr>
            <p:cNvPr id="5" name="圆角矩形 4"/>
            <p:cNvSpPr/>
            <p:nvPr>
              <p:custDataLst>
                <p:tags r:id="rId2"/>
              </p:custDataLst>
            </p:nvPr>
          </p:nvSpPr>
          <p:spPr>
            <a:xfrm>
              <a:off x="3305" y="7038"/>
              <a:ext cx="13348" cy="1263"/>
            </a:xfrm>
            <a:prstGeom prst="roundRect">
              <a:avLst/>
            </a:prstGeom>
            <a:solidFill>
              <a:srgbClr val="07A7AF">
                <a:alpha val="10000"/>
              </a:srgbClr>
            </a:solidFill>
            <a:ln>
              <a:solidFill>
                <a:srgbClr val="07A7A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文本框 2"/>
            <p:cNvSpPr txBox="1"/>
            <p:nvPr/>
          </p:nvSpPr>
          <p:spPr>
            <a:xfrm>
              <a:off x="3585" y="7348"/>
              <a:ext cx="12789" cy="643"/>
            </a:xfrm>
            <a:prstGeom prst="rect">
              <a:avLst/>
            </a:prstGeom>
            <a:noFill/>
          </p:spPr>
          <p:txBody>
            <a:bodyPr wrap="square" rtlCol="0">
              <a:noAutofit/>
            </a:bodyPr>
            <a:lstStyle/>
            <a:p>
              <a:pPr algn="ctr"/>
              <a:r>
                <a:rPr lang="zh-CN" altLang="en-US" sz="2400">
                  <a:latin typeface="Times New Roman" panose="02020603050405020304" charset="0"/>
                  <a:cs typeface="Times New Roman" panose="02020603050405020304" charset="0"/>
                </a:rPr>
                <a:t>81D4-8000(VA of Section) + 3400 (FOA of Section)=35D4</a:t>
              </a:r>
              <a:endParaRPr lang="zh-CN" altLang="en-US" sz="2400">
                <a:latin typeface="Times New Roman" panose="02020603050405020304" charset="0"/>
                <a:cs typeface="Times New Roman" panose="02020603050405020304" charset="0"/>
              </a:endParaRPr>
            </a:p>
          </p:txBody>
        </p:sp>
      </p:grpSp>
      <p:pic>
        <p:nvPicPr>
          <p:cNvPr id="6" name="Picture 2"/>
          <p:cNvPicPr>
            <a:picLocks noChangeAspect="1"/>
          </p:cNvPicPr>
          <p:nvPr>
            <p:custDataLst>
              <p:tags r:id="rId3"/>
            </p:custDataLst>
          </p:nvPr>
        </p:nvPicPr>
        <p:blipFill>
          <a:blip r:embed="rId4"/>
          <a:srcRect/>
          <a:stretch>
            <a:fillRect/>
          </a:stretch>
        </p:blipFill>
        <p:spPr>
          <a:xfrm>
            <a:off x="507628" y="1231900"/>
            <a:ext cx="11176743" cy="3600000"/>
          </a:xfrm>
          <a:prstGeom prst="rect">
            <a:avLst/>
          </a:prstGeom>
          <a:noFill/>
          <a:ln>
            <a:noFill/>
          </a:ln>
        </p:spPr>
      </p:pic>
    </p:spTree>
  </p:cSld>
  <p:clrMapOvr>
    <a:masterClrMapping/>
  </p:clrMapOvr>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9"/>
          <p:cNvSpPr txBox="1"/>
          <p:nvPr>
            <p:custDataLst>
              <p:tags r:id="rId1"/>
            </p:custDataLst>
          </p:nvPr>
        </p:nvSpPr>
        <p:spPr>
          <a:xfrm>
            <a:off x="975360" y="318770"/>
            <a:ext cx="5685155" cy="44196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600" b="1" kern="1200">
                <a:solidFill>
                  <a:srgbClr val="D1202F"/>
                </a:solidFill>
                <a:latin typeface="Arial" panose="020B0604020202020204" pitchFamily="34" charset="0"/>
                <a:ea typeface="Microsoft YaHei" panose="020B0503020204020204" pitchFamily="34" charset="-122"/>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b="1" kern="1200">
                <a:solidFill>
                  <a:schemeClr val="accent1"/>
                </a:solidFill>
                <a:latin typeface="+mj-ea"/>
                <a:ea typeface="+mj-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3600" b="1" i="0" u="none" strike="noStrike" kern="1200" cap="none" spc="0" normalizeH="0" baseline="0" noProof="0">
                <a:ln>
                  <a:noFill/>
                </a:ln>
                <a:solidFill>
                  <a:srgbClr val="07A7AF"/>
                </a:solidFill>
                <a:effectLst/>
                <a:uLnTx/>
                <a:uFillTx/>
                <a:latin typeface="Arial" panose="020B0604020202020204" pitchFamily="34" charset="0"/>
                <a:ea typeface="Microsoft YaHei" panose="020B0503020204020204" pitchFamily="34" charset="-122"/>
                <a:cs typeface="+mn-cs"/>
              </a:rPr>
              <a:t>PE</a:t>
            </a:r>
            <a:endParaRPr kumimoji="0" lang="en-US" altLang="zh-CN" sz="3600" b="1" i="0" u="none" strike="noStrike" kern="1200" cap="none" spc="0" normalizeH="0" baseline="0" noProof="0" dirty="0">
              <a:ln>
                <a:noFill/>
              </a:ln>
              <a:solidFill>
                <a:srgbClr val="07A7AF"/>
              </a:solidFill>
              <a:effectLst/>
              <a:uLnTx/>
              <a:uFillTx/>
              <a:latin typeface="Arial" panose="020B0604020202020204" pitchFamily="34" charset="0"/>
              <a:ea typeface="Microsoft YaHei" panose="020B0503020204020204" pitchFamily="34" charset="-122"/>
              <a:cs typeface="+mn-cs"/>
            </a:endParaRPr>
          </a:p>
        </p:txBody>
      </p:sp>
      <p:pic>
        <p:nvPicPr>
          <p:cNvPr id="12" name="Picture 6"/>
          <p:cNvPicPr>
            <a:picLocks noChangeAspect="1"/>
          </p:cNvPicPr>
          <p:nvPr>
            <p:custDataLst>
              <p:tags r:id="rId2"/>
            </p:custDataLst>
          </p:nvPr>
        </p:nvPicPr>
        <p:blipFill>
          <a:blip r:embed="rId3"/>
          <a:srcRect/>
          <a:stretch>
            <a:fillRect/>
          </a:stretch>
        </p:blipFill>
        <p:spPr>
          <a:xfrm>
            <a:off x="534670" y="1316355"/>
            <a:ext cx="6250091" cy="4860000"/>
          </a:xfrm>
          <a:prstGeom prst="rect">
            <a:avLst/>
          </a:prstGeom>
          <a:noFill/>
          <a:ln>
            <a:noFill/>
          </a:ln>
        </p:spPr>
      </p:pic>
      <p:sp>
        <p:nvSpPr>
          <p:cNvPr id="16" name="矩形 15"/>
          <p:cNvSpPr/>
          <p:nvPr>
            <p:custDataLst>
              <p:tags r:id="rId4"/>
            </p:custDataLst>
          </p:nvPr>
        </p:nvSpPr>
        <p:spPr>
          <a:xfrm>
            <a:off x="1915160" y="3429000"/>
            <a:ext cx="9084945" cy="854075"/>
          </a:xfrm>
          <a:prstGeom prst="rect">
            <a:avLst/>
          </a:prstGeom>
          <a:solidFill>
            <a:srgbClr val="FFFF00"/>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2600" b="1">
                <a:solidFill>
                  <a:srgbClr val="FF0000"/>
                </a:solidFill>
                <a:latin typeface="Arial" panose="020B0604020202020204" pitchFamily="34" charset="0"/>
                <a:cs typeface="Arial" panose="020B0604020202020204" pitchFamily="34" charset="0"/>
              </a:rPr>
              <a:t>81D4-8000(VA of Section) + 3400 (FOA of Section)=35D4</a:t>
            </a:r>
            <a:endParaRPr sz="2600" b="1">
              <a:solidFill>
                <a:srgbClr val="FF0000"/>
              </a:solidFill>
              <a:latin typeface="Arial" panose="020B0604020202020204" pitchFamily="34" charset="0"/>
              <a:cs typeface="Arial" panose="020B0604020202020204" pitchFamily="34" charset="0"/>
            </a:endParaRPr>
          </a:p>
        </p:txBody>
      </p:sp>
      <p:sp>
        <p:nvSpPr>
          <p:cNvPr id="8" name="矩形 7"/>
          <p:cNvSpPr/>
          <p:nvPr>
            <p:custDataLst>
              <p:tags r:id="rId5"/>
            </p:custDataLst>
          </p:nvPr>
        </p:nvSpPr>
        <p:spPr>
          <a:xfrm>
            <a:off x="2597785" y="1628140"/>
            <a:ext cx="2792730"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矩形 14"/>
          <p:cNvSpPr/>
          <p:nvPr>
            <p:custDataLst>
              <p:tags r:id="rId6"/>
            </p:custDataLst>
          </p:nvPr>
        </p:nvSpPr>
        <p:spPr>
          <a:xfrm>
            <a:off x="7180580" y="3319780"/>
            <a:ext cx="4368165"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0000 0000 0000 8672</a:t>
            </a:r>
            <a:endParaRPr sz="3000" b="1">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xit" presetSubtype="1" fill="hold" grpId="0" nodeType="clickEffect">
                                  <p:stCondLst>
                                    <p:cond delay="0"/>
                                  </p:stCondLst>
                                  <p:childTnLst>
                                    <p:animEffect transition="out" filter="wipe(up)">
                                      <p:cBhvr>
                                        <p:cTn id="6" dur="500"/>
                                        <p:tgtEl>
                                          <p:spTgt spid="16"/>
                                        </p:tgtEl>
                                      </p:cBhvr>
                                    </p:animEffect>
                                    <p:set>
                                      <p:cBhvr>
                                        <p:cTn id="7" dur="1" fill="hold">
                                          <p:stCondLst>
                                            <p:cond delay="499"/>
                                          </p:stCondLst>
                                        </p:cTn>
                                        <p:tgtEl>
                                          <p:spTgt spid="16"/>
                                        </p:tgtEl>
                                        <p:attrNameLst>
                                          <p:attrName>style.visibility</p:attrName>
                                        </p:attrNameLst>
                                      </p:cBhvr>
                                      <p:to>
                                        <p:strVal val="hidden"/>
                                      </p:to>
                                    </p:set>
                                  </p:childTnLst>
                                </p:cTn>
                              </p:par>
                              <p:par>
                                <p:cTn id="8" presetID="22" presetClass="entr" presetSubtype="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wipe(up)">
                                      <p:cBhvr>
                                        <p:cTn id="10" dur="500"/>
                                        <p:tgtEl>
                                          <p:spTgt spid="8"/>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wipe(right)">
                                      <p:cBhvr>
                                        <p:cTn id="13"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bldLvl="0" animBg="1"/>
      <p:bldP spid="16" grpId="1" animBg="1"/>
      <p:bldP spid="8" grpId="0" bldLvl="0" animBg="1"/>
      <p:bldP spid="8" grpId="1" animBg="1"/>
      <p:bldP spid="15" grpId="0" bldLvl="0" animBg="1"/>
      <p:bldP spid="15" grpId="1"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9"/>
          <p:cNvSpPr txBox="1"/>
          <p:nvPr>
            <p:custDataLst>
              <p:tags r:id="rId1"/>
            </p:custDataLst>
          </p:nvPr>
        </p:nvSpPr>
        <p:spPr>
          <a:xfrm>
            <a:off x="975360" y="318770"/>
            <a:ext cx="5685155" cy="44196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600" b="1" kern="1200">
                <a:solidFill>
                  <a:srgbClr val="D1202F"/>
                </a:solidFill>
                <a:latin typeface="Arial" panose="020B0604020202020204" pitchFamily="34" charset="0"/>
                <a:ea typeface="Microsoft YaHei" panose="020B0503020204020204" pitchFamily="34" charset="-122"/>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b="1" kern="1200">
                <a:solidFill>
                  <a:schemeClr val="accent1"/>
                </a:solidFill>
                <a:latin typeface="+mj-ea"/>
                <a:ea typeface="+mj-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3600" b="1" i="0" u="none" strike="noStrike" kern="1200" cap="none" spc="0" normalizeH="0" baseline="0" noProof="0">
                <a:ln>
                  <a:noFill/>
                </a:ln>
                <a:solidFill>
                  <a:srgbClr val="07A7AF"/>
                </a:solidFill>
                <a:effectLst/>
                <a:uLnTx/>
                <a:uFillTx/>
                <a:latin typeface="Arial" panose="020B0604020202020204" pitchFamily="34" charset="0"/>
                <a:ea typeface="Microsoft YaHei" panose="020B0503020204020204" pitchFamily="34" charset="-122"/>
                <a:cs typeface="+mn-cs"/>
              </a:rPr>
              <a:t>PE</a:t>
            </a:r>
            <a:endParaRPr kumimoji="0" lang="en-US" altLang="zh-CN" sz="3600" b="1" i="0" u="none" strike="noStrike" kern="1200" cap="none" spc="0" normalizeH="0" baseline="0" noProof="0" dirty="0">
              <a:ln>
                <a:noFill/>
              </a:ln>
              <a:solidFill>
                <a:srgbClr val="07A7AF"/>
              </a:solidFill>
              <a:effectLst/>
              <a:uLnTx/>
              <a:uFillTx/>
              <a:latin typeface="Arial" panose="020B0604020202020204" pitchFamily="34" charset="0"/>
              <a:ea typeface="Microsoft YaHei" panose="020B0503020204020204" pitchFamily="34" charset="-122"/>
              <a:cs typeface="+mn-cs"/>
            </a:endParaRPr>
          </a:p>
        </p:txBody>
      </p:sp>
      <p:pic>
        <p:nvPicPr>
          <p:cNvPr id="13" name="Picture 3"/>
          <p:cNvPicPr>
            <a:picLocks noChangeAspect="1"/>
          </p:cNvPicPr>
          <p:nvPr>
            <p:custDataLst>
              <p:tags r:id="rId2"/>
            </p:custDataLst>
          </p:nvPr>
        </p:nvPicPr>
        <p:blipFill>
          <a:blip r:embed="rId3"/>
          <a:srcRect/>
          <a:stretch>
            <a:fillRect/>
          </a:stretch>
        </p:blipFill>
        <p:spPr>
          <a:xfrm>
            <a:off x="397510" y="1378585"/>
            <a:ext cx="6841134" cy="4680000"/>
          </a:xfrm>
          <a:prstGeom prst="rect">
            <a:avLst/>
          </a:prstGeom>
          <a:noFill/>
          <a:ln>
            <a:noFill/>
          </a:ln>
        </p:spPr>
      </p:pic>
      <p:sp>
        <p:nvSpPr>
          <p:cNvPr id="16" name="矩形 15"/>
          <p:cNvSpPr/>
          <p:nvPr>
            <p:custDataLst>
              <p:tags r:id="rId4"/>
            </p:custDataLst>
          </p:nvPr>
        </p:nvSpPr>
        <p:spPr>
          <a:xfrm>
            <a:off x="975360" y="3429000"/>
            <a:ext cx="10778490" cy="854075"/>
          </a:xfrm>
          <a:prstGeom prst="rect">
            <a:avLst/>
          </a:prstGeom>
          <a:solidFill>
            <a:srgbClr val="FFFF00"/>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2600" b="1">
                <a:solidFill>
                  <a:srgbClr val="FF0000"/>
                </a:solidFill>
                <a:latin typeface="Arial" panose="020B0604020202020204" pitchFamily="34" charset="0"/>
                <a:cs typeface="Arial" panose="020B0604020202020204" pitchFamily="34" charset="0"/>
              </a:rPr>
              <a:t>8000-8000(VA of Section) + 3400 (FOA of Section)+14+14+14 = 343C</a:t>
            </a:r>
            <a:endParaRPr sz="2600" b="1">
              <a:solidFill>
                <a:srgbClr val="FF0000"/>
              </a:solidFill>
              <a:latin typeface="Arial" panose="020B0604020202020204" pitchFamily="34" charset="0"/>
              <a:cs typeface="Arial" panose="020B0604020202020204" pitchFamily="34" charset="0"/>
            </a:endParaRPr>
          </a:p>
        </p:txBody>
      </p:sp>
      <p:sp>
        <p:nvSpPr>
          <p:cNvPr id="8" name="矩形 7"/>
          <p:cNvSpPr/>
          <p:nvPr>
            <p:custDataLst>
              <p:tags r:id="rId5"/>
            </p:custDataLst>
          </p:nvPr>
        </p:nvSpPr>
        <p:spPr>
          <a:xfrm>
            <a:off x="5714365" y="2688590"/>
            <a:ext cx="1484630"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8"/>
          <p:cNvSpPr/>
          <p:nvPr>
            <p:custDataLst>
              <p:tags r:id="rId6"/>
            </p:custDataLst>
          </p:nvPr>
        </p:nvSpPr>
        <p:spPr>
          <a:xfrm>
            <a:off x="4160520" y="3548380"/>
            <a:ext cx="7595870"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DWORD OriginalFirstThunk: 0000 81E4</a:t>
            </a:r>
            <a:endParaRPr sz="3000" b="1">
              <a:latin typeface="Arial" panose="020B0604020202020204" pitchFamily="34" charset="0"/>
              <a:cs typeface="Arial" panose="020B0604020202020204" pitchFamily="34" charset="0"/>
            </a:endParaRPr>
          </a:p>
        </p:txBody>
      </p:sp>
      <p:sp>
        <p:nvSpPr>
          <p:cNvPr id="3" name="矩形 2"/>
          <p:cNvSpPr/>
          <p:nvPr>
            <p:custDataLst>
              <p:tags r:id="rId7"/>
            </p:custDataLst>
          </p:nvPr>
        </p:nvSpPr>
        <p:spPr>
          <a:xfrm>
            <a:off x="1176655" y="2996565"/>
            <a:ext cx="1484630"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矩形 3"/>
          <p:cNvSpPr/>
          <p:nvPr>
            <p:custDataLst>
              <p:tags r:id="rId8"/>
            </p:custDataLst>
          </p:nvPr>
        </p:nvSpPr>
        <p:spPr>
          <a:xfrm>
            <a:off x="4986020" y="3548380"/>
            <a:ext cx="6767830"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DWORD TimeDateStamp: 0000 0000</a:t>
            </a:r>
            <a:endParaRPr sz="3000" b="1">
              <a:latin typeface="Arial" panose="020B0604020202020204" pitchFamily="34" charset="0"/>
              <a:cs typeface="Arial" panose="020B0604020202020204" pitchFamily="34" charset="0"/>
            </a:endParaRPr>
          </a:p>
        </p:txBody>
      </p:sp>
      <p:sp>
        <p:nvSpPr>
          <p:cNvPr id="10" name="矩形 9"/>
          <p:cNvSpPr/>
          <p:nvPr>
            <p:custDataLst>
              <p:tags r:id="rId9"/>
            </p:custDataLst>
          </p:nvPr>
        </p:nvSpPr>
        <p:spPr>
          <a:xfrm>
            <a:off x="2693035" y="2996565"/>
            <a:ext cx="1484630"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矩形 10"/>
          <p:cNvSpPr/>
          <p:nvPr>
            <p:custDataLst>
              <p:tags r:id="rId10"/>
            </p:custDataLst>
          </p:nvPr>
        </p:nvSpPr>
        <p:spPr>
          <a:xfrm>
            <a:off x="4988560" y="3548380"/>
            <a:ext cx="6767830"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DWORD ForwarderChain: 0000 0000</a:t>
            </a:r>
            <a:endParaRPr sz="3000" b="1">
              <a:latin typeface="Arial" panose="020B0604020202020204" pitchFamily="34" charset="0"/>
              <a:cs typeface="Arial" panose="020B0604020202020204" pitchFamily="34" charset="0"/>
            </a:endParaRPr>
          </a:p>
        </p:txBody>
      </p:sp>
      <p:sp>
        <p:nvSpPr>
          <p:cNvPr id="12" name="矩形 11"/>
          <p:cNvSpPr/>
          <p:nvPr>
            <p:custDataLst>
              <p:tags r:id="rId11"/>
            </p:custDataLst>
          </p:nvPr>
        </p:nvSpPr>
        <p:spPr>
          <a:xfrm>
            <a:off x="4213860" y="2996565"/>
            <a:ext cx="1484630"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矩形 13"/>
          <p:cNvSpPr/>
          <p:nvPr>
            <p:custDataLst>
              <p:tags r:id="rId12"/>
            </p:custDataLst>
          </p:nvPr>
        </p:nvSpPr>
        <p:spPr>
          <a:xfrm>
            <a:off x="6660515" y="3548380"/>
            <a:ext cx="5095875"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DWORD Name: 0000 87D0</a:t>
            </a:r>
            <a:endParaRPr sz="3000" b="1">
              <a:latin typeface="Arial" panose="020B0604020202020204" pitchFamily="34" charset="0"/>
              <a:cs typeface="Arial" panose="020B0604020202020204" pitchFamily="34" charset="0"/>
            </a:endParaRPr>
          </a:p>
        </p:txBody>
      </p:sp>
      <p:sp>
        <p:nvSpPr>
          <p:cNvPr id="17" name="矩形 16"/>
          <p:cNvSpPr/>
          <p:nvPr>
            <p:custDataLst>
              <p:tags r:id="rId13"/>
            </p:custDataLst>
          </p:nvPr>
        </p:nvSpPr>
        <p:spPr>
          <a:xfrm>
            <a:off x="5714365" y="2996565"/>
            <a:ext cx="1484630"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矩形 17"/>
          <p:cNvSpPr/>
          <p:nvPr>
            <p:custDataLst>
              <p:tags r:id="rId14"/>
            </p:custDataLst>
          </p:nvPr>
        </p:nvSpPr>
        <p:spPr>
          <a:xfrm>
            <a:off x="5904865" y="3548380"/>
            <a:ext cx="6031865" cy="854075"/>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DWORD FirstThunk: 0000 83A4</a:t>
            </a:r>
            <a:endParaRPr sz="3000" b="1">
              <a:latin typeface="Arial" panose="020B0604020202020204" pitchFamily="34" charset="0"/>
              <a:cs typeface="Arial" panose="020B0604020202020204" pitchFamily="34" charset="0"/>
            </a:endParaRPr>
          </a:p>
        </p:txBody>
      </p:sp>
      <p:sp>
        <p:nvSpPr>
          <p:cNvPr id="19" name="矩形 18"/>
          <p:cNvSpPr/>
          <p:nvPr>
            <p:custDataLst>
              <p:tags r:id="rId15"/>
            </p:custDataLst>
          </p:nvPr>
        </p:nvSpPr>
        <p:spPr>
          <a:xfrm>
            <a:off x="2307590" y="3792220"/>
            <a:ext cx="9084945" cy="854075"/>
          </a:xfrm>
          <a:prstGeom prst="rect">
            <a:avLst/>
          </a:prstGeom>
          <a:solidFill>
            <a:srgbClr val="FFFF00"/>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2600" b="1">
                <a:solidFill>
                  <a:srgbClr val="FF0000"/>
                </a:solidFill>
                <a:latin typeface="Arial" panose="020B0604020202020204" pitchFamily="34" charset="0"/>
                <a:cs typeface="Arial" panose="020B0604020202020204" pitchFamily="34" charset="0"/>
              </a:rPr>
              <a:t>81E4-8000(VA of Section) + 3400 (FOA of Section) = 35E4</a:t>
            </a:r>
            <a:endParaRPr sz="2600" b="1">
              <a:solidFill>
                <a:srgbClr val="FF0000"/>
              </a:solidFill>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xit" presetSubtype="1" fill="hold" grpId="0" nodeType="clickEffect">
                                  <p:stCondLst>
                                    <p:cond delay="0"/>
                                  </p:stCondLst>
                                  <p:childTnLst>
                                    <p:animEffect transition="out" filter="wipe(up)">
                                      <p:cBhvr>
                                        <p:cTn id="6" dur="500"/>
                                        <p:tgtEl>
                                          <p:spTgt spid="16"/>
                                        </p:tgtEl>
                                      </p:cBhvr>
                                    </p:animEffect>
                                    <p:set>
                                      <p:cBhvr>
                                        <p:cTn id="7" dur="1" fill="hold">
                                          <p:stCondLst>
                                            <p:cond delay="499"/>
                                          </p:stCondLst>
                                        </p:cTn>
                                        <p:tgtEl>
                                          <p:spTgt spid="16"/>
                                        </p:tgtEl>
                                        <p:attrNameLst>
                                          <p:attrName>style.visibility</p:attrName>
                                        </p:attrNameLst>
                                      </p:cBhvr>
                                      <p:to>
                                        <p:strVal val="hidden"/>
                                      </p:to>
                                    </p:set>
                                  </p:childTnLst>
                                </p:cTn>
                              </p:par>
                              <p:par>
                                <p:cTn id="8" presetID="22" presetClass="entr" presetSubtype="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wipe(up)">
                                      <p:cBhvr>
                                        <p:cTn id="10" dur="500"/>
                                        <p:tgtEl>
                                          <p:spTgt spid="8"/>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wipe(right)">
                                      <p:cBhvr>
                                        <p:cTn id="13" dur="500"/>
                                        <p:tgtEl>
                                          <p:spTgt spid="9"/>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xit" presetSubtype="4" fill="hold" grpId="2" nodeType="clickEffect">
                                  <p:stCondLst>
                                    <p:cond delay="0"/>
                                  </p:stCondLst>
                                  <p:childTnLst>
                                    <p:animEffect transition="out" filter="wipe(down)">
                                      <p:cBhvr>
                                        <p:cTn id="17" dur="500"/>
                                        <p:tgtEl>
                                          <p:spTgt spid="8"/>
                                        </p:tgtEl>
                                      </p:cBhvr>
                                    </p:animEffect>
                                    <p:set>
                                      <p:cBhvr>
                                        <p:cTn id="18" dur="1" fill="hold">
                                          <p:stCondLst>
                                            <p:cond delay="499"/>
                                          </p:stCondLst>
                                        </p:cTn>
                                        <p:tgtEl>
                                          <p:spTgt spid="8"/>
                                        </p:tgtEl>
                                        <p:attrNameLst>
                                          <p:attrName>style.visibility</p:attrName>
                                        </p:attrNameLst>
                                      </p:cBhvr>
                                      <p:to>
                                        <p:strVal val="hidden"/>
                                      </p:to>
                                    </p:set>
                                  </p:childTnLst>
                                </p:cTn>
                              </p:par>
                              <p:par>
                                <p:cTn id="19" presetID="22" presetClass="exit" presetSubtype="8" fill="hold" grpId="2" nodeType="withEffect">
                                  <p:stCondLst>
                                    <p:cond delay="0"/>
                                  </p:stCondLst>
                                  <p:childTnLst>
                                    <p:animEffect transition="out" filter="wipe(left)">
                                      <p:cBhvr>
                                        <p:cTn id="20" dur="500"/>
                                        <p:tgtEl>
                                          <p:spTgt spid="9"/>
                                        </p:tgtEl>
                                      </p:cBhvr>
                                    </p:animEffect>
                                    <p:set>
                                      <p:cBhvr>
                                        <p:cTn id="21" dur="1" fill="hold">
                                          <p:stCondLst>
                                            <p:cond delay="499"/>
                                          </p:stCondLst>
                                        </p:cTn>
                                        <p:tgtEl>
                                          <p:spTgt spid="9"/>
                                        </p:tgtEl>
                                        <p:attrNameLst>
                                          <p:attrName>style.visibility</p:attrName>
                                        </p:attrNameLst>
                                      </p:cBhvr>
                                      <p:to>
                                        <p:strVal val="hidden"/>
                                      </p:to>
                                    </p:set>
                                  </p:childTnLst>
                                </p:cTn>
                              </p:par>
                              <p:par>
                                <p:cTn id="22" presetID="22" presetClass="entr" presetSubtype="1" fill="hold" grpId="0" nodeType="with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up)">
                                      <p:cBhvr>
                                        <p:cTn id="24" dur="500"/>
                                        <p:tgtEl>
                                          <p:spTgt spid="3"/>
                                        </p:tgtEl>
                                      </p:cBhvr>
                                    </p:animEffect>
                                  </p:childTnLst>
                                </p:cTn>
                              </p:par>
                              <p:par>
                                <p:cTn id="25" presetID="22" presetClass="entr" presetSubtype="2" fill="hold" grpId="0" nodeType="with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wipe(right)">
                                      <p:cBhvr>
                                        <p:cTn id="27" dur="500"/>
                                        <p:tgtEl>
                                          <p:spTgt spid="4"/>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xit" presetSubtype="4" fill="hold" grpId="2" nodeType="clickEffect">
                                  <p:stCondLst>
                                    <p:cond delay="0"/>
                                  </p:stCondLst>
                                  <p:childTnLst>
                                    <p:animEffect transition="out" filter="wipe(down)">
                                      <p:cBhvr>
                                        <p:cTn id="31" dur="500"/>
                                        <p:tgtEl>
                                          <p:spTgt spid="3"/>
                                        </p:tgtEl>
                                      </p:cBhvr>
                                    </p:animEffect>
                                    <p:set>
                                      <p:cBhvr>
                                        <p:cTn id="32" dur="1" fill="hold">
                                          <p:stCondLst>
                                            <p:cond delay="499"/>
                                          </p:stCondLst>
                                        </p:cTn>
                                        <p:tgtEl>
                                          <p:spTgt spid="3"/>
                                        </p:tgtEl>
                                        <p:attrNameLst>
                                          <p:attrName>style.visibility</p:attrName>
                                        </p:attrNameLst>
                                      </p:cBhvr>
                                      <p:to>
                                        <p:strVal val="hidden"/>
                                      </p:to>
                                    </p:set>
                                  </p:childTnLst>
                                </p:cTn>
                              </p:par>
                              <p:par>
                                <p:cTn id="33" presetID="22" presetClass="exit" presetSubtype="8" fill="hold" grpId="2" nodeType="withEffect">
                                  <p:stCondLst>
                                    <p:cond delay="0"/>
                                  </p:stCondLst>
                                  <p:childTnLst>
                                    <p:animEffect transition="out" filter="wipe(left)">
                                      <p:cBhvr>
                                        <p:cTn id="34" dur="500"/>
                                        <p:tgtEl>
                                          <p:spTgt spid="4"/>
                                        </p:tgtEl>
                                      </p:cBhvr>
                                    </p:animEffect>
                                    <p:set>
                                      <p:cBhvr>
                                        <p:cTn id="35" dur="1" fill="hold">
                                          <p:stCondLst>
                                            <p:cond delay="499"/>
                                          </p:stCondLst>
                                        </p:cTn>
                                        <p:tgtEl>
                                          <p:spTgt spid="4"/>
                                        </p:tgtEl>
                                        <p:attrNameLst>
                                          <p:attrName>style.visibility</p:attrName>
                                        </p:attrNameLst>
                                      </p:cBhvr>
                                      <p:to>
                                        <p:strVal val="hidden"/>
                                      </p:to>
                                    </p:set>
                                  </p:childTnLst>
                                </p:cTn>
                              </p:par>
                              <p:par>
                                <p:cTn id="36" presetID="22" presetClass="entr" presetSubtype="1" fill="hold" grpId="0" nodeType="withEffect">
                                  <p:stCondLst>
                                    <p:cond delay="0"/>
                                  </p:stCondLst>
                                  <p:childTnLst>
                                    <p:set>
                                      <p:cBhvr>
                                        <p:cTn id="37" dur="1" fill="hold">
                                          <p:stCondLst>
                                            <p:cond delay="0"/>
                                          </p:stCondLst>
                                        </p:cTn>
                                        <p:tgtEl>
                                          <p:spTgt spid="10"/>
                                        </p:tgtEl>
                                        <p:attrNameLst>
                                          <p:attrName>style.visibility</p:attrName>
                                        </p:attrNameLst>
                                      </p:cBhvr>
                                      <p:to>
                                        <p:strVal val="visible"/>
                                      </p:to>
                                    </p:set>
                                    <p:animEffect transition="in" filter="wipe(up)">
                                      <p:cBhvr>
                                        <p:cTn id="38" dur="500"/>
                                        <p:tgtEl>
                                          <p:spTgt spid="10"/>
                                        </p:tgtEl>
                                      </p:cBhvr>
                                    </p:animEffect>
                                  </p:childTnLst>
                                </p:cTn>
                              </p:par>
                              <p:par>
                                <p:cTn id="39" presetID="22" presetClass="entr" presetSubtype="2" fill="hold" grpId="0" nodeType="with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wipe(right)">
                                      <p:cBhvr>
                                        <p:cTn id="41" dur="500"/>
                                        <p:tgtEl>
                                          <p:spTgt spid="11"/>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xit" presetSubtype="4" fill="hold" grpId="2" nodeType="clickEffect">
                                  <p:stCondLst>
                                    <p:cond delay="0"/>
                                  </p:stCondLst>
                                  <p:childTnLst>
                                    <p:animEffect transition="out" filter="wipe(down)">
                                      <p:cBhvr>
                                        <p:cTn id="45" dur="500"/>
                                        <p:tgtEl>
                                          <p:spTgt spid="10"/>
                                        </p:tgtEl>
                                      </p:cBhvr>
                                    </p:animEffect>
                                    <p:set>
                                      <p:cBhvr>
                                        <p:cTn id="46" dur="1" fill="hold">
                                          <p:stCondLst>
                                            <p:cond delay="499"/>
                                          </p:stCondLst>
                                        </p:cTn>
                                        <p:tgtEl>
                                          <p:spTgt spid="10"/>
                                        </p:tgtEl>
                                        <p:attrNameLst>
                                          <p:attrName>style.visibility</p:attrName>
                                        </p:attrNameLst>
                                      </p:cBhvr>
                                      <p:to>
                                        <p:strVal val="hidden"/>
                                      </p:to>
                                    </p:set>
                                  </p:childTnLst>
                                </p:cTn>
                              </p:par>
                              <p:par>
                                <p:cTn id="47" presetID="22" presetClass="exit" presetSubtype="8" fill="hold" grpId="2" nodeType="withEffect">
                                  <p:stCondLst>
                                    <p:cond delay="0"/>
                                  </p:stCondLst>
                                  <p:childTnLst>
                                    <p:animEffect transition="out" filter="wipe(left)">
                                      <p:cBhvr>
                                        <p:cTn id="48" dur="500"/>
                                        <p:tgtEl>
                                          <p:spTgt spid="11"/>
                                        </p:tgtEl>
                                      </p:cBhvr>
                                    </p:animEffect>
                                    <p:set>
                                      <p:cBhvr>
                                        <p:cTn id="49" dur="1" fill="hold">
                                          <p:stCondLst>
                                            <p:cond delay="499"/>
                                          </p:stCondLst>
                                        </p:cTn>
                                        <p:tgtEl>
                                          <p:spTgt spid="11"/>
                                        </p:tgtEl>
                                        <p:attrNameLst>
                                          <p:attrName>style.visibility</p:attrName>
                                        </p:attrNameLst>
                                      </p:cBhvr>
                                      <p:to>
                                        <p:strVal val="hidden"/>
                                      </p:to>
                                    </p:set>
                                  </p:childTnLst>
                                </p:cTn>
                              </p:par>
                              <p:par>
                                <p:cTn id="50" presetID="22" presetClass="entr" presetSubtype="1" fill="hold" grpId="0" nodeType="withEffect">
                                  <p:stCondLst>
                                    <p:cond delay="0"/>
                                  </p:stCondLst>
                                  <p:childTnLst>
                                    <p:set>
                                      <p:cBhvr>
                                        <p:cTn id="51" dur="1" fill="hold">
                                          <p:stCondLst>
                                            <p:cond delay="0"/>
                                          </p:stCondLst>
                                        </p:cTn>
                                        <p:tgtEl>
                                          <p:spTgt spid="12"/>
                                        </p:tgtEl>
                                        <p:attrNameLst>
                                          <p:attrName>style.visibility</p:attrName>
                                        </p:attrNameLst>
                                      </p:cBhvr>
                                      <p:to>
                                        <p:strVal val="visible"/>
                                      </p:to>
                                    </p:set>
                                    <p:animEffect transition="in" filter="wipe(up)">
                                      <p:cBhvr>
                                        <p:cTn id="52" dur="500"/>
                                        <p:tgtEl>
                                          <p:spTgt spid="12"/>
                                        </p:tgtEl>
                                      </p:cBhvr>
                                    </p:animEffect>
                                  </p:childTnLst>
                                </p:cTn>
                              </p:par>
                              <p:par>
                                <p:cTn id="53" presetID="22" presetClass="entr" presetSubtype="2"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Effect transition="in" filter="wipe(right)">
                                      <p:cBhvr>
                                        <p:cTn id="55" dur="500"/>
                                        <p:tgtEl>
                                          <p:spTgt spid="14"/>
                                        </p:tgtEl>
                                      </p:cBhvr>
                                    </p:animEffect>
                                  </p:childTnLst>
                                </p:cTn>
                              </p:par>
                            </p:childTnLst>
                          </p:cTn>
                        </p:par>
                      </p:childTnLst>
                    </p:cTn>
                  </p:par>
                  <p:par>
                    <p:cTn id="56" fill="hold">
                      <p:stCondLst>
                        <p:cond delay="indefinite"/>
                      </p:stCondLst>
                      <p:childTnLst>
                        <p:par>
                          <p:cTn id="57" fill="hold">
                            <p:stCondLst>
                              <p:cond delay="0"/>
                            </p:stCondLst>
                            <p:childTnLst>
                              <p:par>
                                <p:cTn id="58" presetID="22" presetClass="exit" presetSubtype="4" fill="hold" grpId="2" nodeType="clickEffect">
                                  <p:stCondLst>
                                    <p:cond delay="0"/>
                                  </p:stCondLst>
                                  <p:childTnLst>
                                    <p:animEffect transition="out" filter="wipe(down)">
                                      <p:cBhvr>
                                        <p:cTn id="59" dur="500"/>
                                        <p:tgtEl>
                                          <p:spTgt spid="12"/>
                                        </p:tgtEl>
                                      </p:cBhvr>
                                    </p:animEffect>
                                    <p:set>
                                      <p:cBhvr>
                                        <p:cTn id="60" dur="1" fill="hold">
                                          <p:stCondLst>
                                            <p:cond delay="499"/>
                                          </p:stCondLst>
                                        </p:cTn>
                                        <p:tgtEl>
                                          <p:spTgt spid="12"/>
                                        </p:tgtEl>
                                        <p:attrNameLst>
                                          <p:attrName>style.visibility</p:attrName>
                                        </p:attrNameLst>
                                      </p:cBhvr>
                                      <p:to>
                                        <p:strVal val="hidden"/>
                                      </p:to>
                                    </p:set>
                                  </p:childTnLst>
                                </p:cTn>
                              </p:par>
                              <p:par>
                                <p:cTn id="61" presetID="22" presetClass="exit" presetSubtype="8" fill="hold" grpId="2" nodeType="withEffect">
                                  <p:stCondLst>
                                    <p:cond delay="0"/>
                                  </p:stCondLst>
                                  <p:childTnLst>
                                    <p:animEffect transition="out" filter="wipe(left)">
                                      <p:cBhvr>
                                        <p:cTn id="62" dur="500"/>
                                        <p:tgtEl>
                                          <p:spTgt spid="14"/>
                                        </p:tgtEl>
                                      </p:cBhvr>
                                    </p:animEffect>
                                    <p:set>
                                      <p:cBhvr>
                                        <p:cTn id="63" dur="1" fill="hold">
                                          <p:stCondLst>
                                            <p:cond delay="499"/>
                                          </p:stCondLst>
                                        </p:cTn>
                                        <p:tgtEl>
                                          <p:spTgt spid="14"/>
                                        </p:tgtEl>
                                        <p:attrNameLst>
                                          <p:attrName>style.visibility</p:attrName>
                                        </p:attrNameLst>
                                      </p:cBhvr>
                                      <p:to>
                                        <p:strVal val="hidden"/>
                                      </p:to>
                                    </p:set>
                                  </p:childTnLst>
                                </p:cTn>
                              </p:par>
                              <p:par>
                                <p:cTn id="64" presetID="22" presetClass="entr" presetSubtype="1" fill="hold" grpId="0" nodeType="withEffect">
                                  <p:stCondLst>
                                    <p:cond delay="0"/>
                                  </p:stCondLst>
                                  <p:childTnLst>
                                    <p:set>
                                      <p:cBhvr>
                                        <p:cTn id="65" dur="1" fill="hold">
                                          <p:stCondLst>
                                            <p:cond delay="0"/>
                                          </p:stCondLst>
                                        </p:cTn>
                                        <p:tgtEl>
                                          <p:spTgt spid="17"/>
                                        </p:tgtEl>
                                        <p:attrNameLst>
                                          <p:attrName>style.visibility</p:attrName>
                                        </p:attrNameLst>
                                      </p:cBhvr>
                                      <p:to>
                                        <p:strVal val="visible"/>
                                      </p:to>
                                    </p:set>
                                    <p:animEffect transition="in" filter="wipe(up)">
                                      <p:cBhvr>
                                        <p:cTn id="66" dur="500"/>
                                        <p:tgtEl>
                                          <p:spTgt spid="17"/>
                                        </p:tgtEl>
                                      </p:cBhvr>
                                    </p:animEffect>
                                  </p:childTnLst>
                                </p:cTn>
                              </p:par>
                              <p:par>
                                <p:cTn id="67" presetID="22" presetClass="entr" presetSubtype="2" fill="hold" grpId="0" nodeType="withEffect">
                                  <p:stCondLst>
                                    <p:cond delay="0"/>
                                  </p:stCondLst>
                                  <p:childTnLst>
                                    <p:set>
                                      <p:cBhvr>
                                        <p:cTn id="68" dur="1" fill="hold">
                                          <p:stCondLst>
                                            <p:cond delay="0"/>
                                          </p:stCondLst>
                                        </p:cTn>
                                        <p:tgtEl>
                                          <p:spTgt spid="18"/>
                                        </p:tgtEl>
                                        <p:attrNameLst>
                                          <p:attrName>style.visibility</p:attrName>
                                        </p:attrNameLst>
                                      </p:cBhvr>
                                      <p:to>
                                        <p:strVal val="visible"/>
                                      </p:to>
                                    </p:set>
                                    <p:animEffect transition="in" filter="wipe(right)">
                                      <p:cBhvr>
                                        <p:cTn id="69" dur="500"/>
                                        <p:tgtEl>
                                          <p:spTgt spid="18"/>
                                        </p:tgtEl>
                                      </p:cBhvr>
                                    </p:animEffect>
                                  </p:childTnLst>
                                </p:cTn>
                              </p:par>
                            </p:childTnLst>
                          </p:cTn>
                        </p:par>
                      </p:childTnLst>
                    </p:cTn>
                  </p:par>
                  <p:par>
                    <p:cTn id="70" fill="hold">
                      <p:stCondLst>
                        <p:cond delay="indefinite"/>
                      </p:stCondLst>
                      <p:childTnLst>
                        <p:par>
                          <p:cTn id="71" fill="hold">
                            <p:stCondLst>
                              <p:cond delay="0"/>
                            </p:stCondLst>
                            <p:childTnLst>
                              <p:par>
                                <p:cTn id="72" presetID="22" presetClass="exit" presetSubtype="4" fill="hold" grpId="2" nodeType="clickEffect">
                                  <p:stCondLst>
                                    <p:cond delay="0"/>
                                  </p:stCondLst>
                                  <p:childTnLst>
                                    <p:animEffect transition="out" filter="wipe(down)">
                                      <p:cBhvr>
                                        <p:cTn id="73" dur="500"/>
                                        <p:tgtEl>
                                          <p:spTgt spid="17"/>
                                        </p:tgtEl>
                                      </p:cBhvr>
                                    </p:animEffect>
                                    <p:set>
                                      <p:cBhvr>
                                        <p:cTn id="74" dur="1" fill="hold">
                                          <p:stCondLst>
                                            <p:cond delay="499"/>
                                          </p:stCondLst>
                                        </p:cTn>
                                        <p:tgtEl>
                                          <p:spTgt spid="17"/>
                                        </p:tgtEl>
                                        <p:attrNameLst>
                                          <p:attrName>style.visibility</p:attrName>
                                        </p:attrNameLst>
                                      </p:cBhvr>
                                      <p:to>
                                        <p:strVal val="hidden"/>
                                      </p:to>
                                    </p:set>
                                  </p:childTnLst>
                                </p:cTn>
                              </p:par>
                              <p:par>
                                <p:cTn id="75" presetID="22" presetClass="exit" presetSubtype="8" fill="hold" grpId="2" nodeType="withEffect">
                                  <p:stCondLst>
                                    <p:cond delay="0"/>
                                  </p:stCondLst>
                                  <p:childTnLst>
                                    <p:animEffect transition="out" filter="wipe(left)">
                                      <p:cBhvr>
                                        <p:cTn id="76" dur="500"/>
                                        <p:tgtEl>
                                          <p:spTgt spid="18"/>
                                        </p:tgtEl>
                                      </p:cBhvr>
                                    </p:animEffect>
                                    <p:set>
                                      <p:cBhvr>
                                        <p:cTn id="77" dur="1" fill="hold">
                                          <p:stCondLst>
                                            <p:cond delay="499"/>
                                          </p:stCondLst>
                                        </p:cTn>
                                        <p:tgtEl>
                                          <p:spTgt spid="18"/>
                                        </p:tgtEl>
                                        <p:attrNameLst>
                                          <p:attrName>style.visibility</p:attrName>
                                        </p:attrNameLst>
                                      </p:cBhvr>
                                      <p:to>
                                        <p:strVal val="hidden"/>
                                      </p:to>
                                    </p:set>
                                  </p:childTnLst>
                                </p:cTn>
                              </p:par>
                              <p:par>
                                <p:cTn id="78" presetID="22" presetClass="entr" presetSubtype="4" fill="hold" grpId="0" nodeType="withEffect">
                                  <p:stCondLst>
                                    <p:cond delay="0"/>
                                  </p:stCondLst>
                                  <p:childTnLst>
                                    <p:set>
                                      <p:cBhvr>
                                        <p:cTn id="79" dur="1" fill="hold">
                                          <p:stCondLst>
                                            <p:cond delay="0"/>
                                          </p:stCondLst>
                                        </p:cTn>
                                        <p:tgtEl>
                                          <p:spTgt spid="19"/>
                                        </p:tgtEl>
                                        <p:attrNameLst>
                                          <p:attrName>style.visibility</p:attrName>
                                        </p:attrNameLst>
                                      </p:cBhvr>
                                      <p:to>
                                        <p:strVal val="visible"/>
                                      </p:to>
                                    </p:set>
                                    <p:animEffect transition="in" filter="wipe(down)">
                                      <p:cBhvr>
                                        <p:cTn id="80"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bldLvl="0" animBg="1"/>
      <p:bldP spid="16" grpId="1" animBg="1"/>
      <p:bldP spid="8" grpId="0" bldLvl="0" animBg="1"/>
      <p:bldP spid="8" grpId="1" animBg="1"/>
      <p:bldP spid="8" grpId="2" bldLvl="0" animBg="1"/>
      <p:bldP spid="9" grpId="0" bldLvl="0" animBg="1"/>
      <p:bldP spid="9" grpId="1" animBg="1"/>
      <p:bldP spid="9" grpId="2" bldLvl="0" animBg="1"/>
      <p:bldP spid="3" grpId="0" bldLvl="0" animBg="1"/>
      <p:bldP spid="3" grpId="1" animBg="1"/>
      <p:bldP spid="3" grpId="2" bldLvl="0" animBg="1"/>
      <p:bldP spid="4" grpId="0" bldLvl="0" animBg="1"/>
      <p:bldP spid="4" grpId="1" animBg="1"/>
      <p:bldP spid="4" grpId="2" bldLvl="0" animBg="1"/>
      <p:bldP spid="10" grpId="0" bldLvl="0" animBg="1"/>
      <p:bldP spid="10" grpId="1" animBg="1"/>
      <p:bldP spid="10" grpId="2" bldLvl="0" animBg="1"/>
      <p:bldP spid="11" grpId="0" bldLvl="0" animBg="1"/>
      <p:bldP spid="11" grpId="1" animBg="1"/>
      <p:bldP spid="11" grpId="2" bldLvl="0" animBg="1"/>
      <p:bldP spid="12" grpId="0" bldLvl="0" animBg="1"/>
      <p:bldP spid="12" grpId="1" animBg="1"/>
      <p:bldP spid="12" grpId="2" bldLvl="0" animBg="1"/>
      <p:bldP spid="14" grpId="0" bldLvl="0" animBg="1"/>
      <p:bldP spid="14" grpId="1" animBg="1"/>
      <p:bldP spid="14" grpId="2" bldLvl="0" animBg="1"/>
      <p:bldP spid="17" grpId="0" bldLvl="0" animBg="1"/>
      <p:bldP spid="17" grpId="1" animBg="1"/>
      <p:bldP spid="17" grpId="2" bldLvl="0" animBg="1"/>
      <p:bldP spid="18" grpId="0" bldLvl="0" animBg="1"/>
      <p:bldP spid="18" grpId="1" animBg="1"/>
      <p:bldP spid="18" grpId="2" bldLvl="0" animBg="1"/>
      <p:bldP spid="19" grpId="0" bldLvl="0" animBg="1"/>
      <p:bldP spid="19" grpId="1"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9"/>
          <p:cNvSpPr txBox="1"/>
          <p:nvPr>
            <p:custDataLst>
              <p:tags r:id="rId1"/>
            </p:custDataLst>
          </p:nvPr>
        </p:nvSpPr>
        <p:spPr>
          <a:xfrm>
            <a:off x="975360" y="318770"/>
            <a:ext cx="5685155" cy="44196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600" b="1" kern="1200">
                <a:solidFill>
                  <a:srgbClr val="D1202F"/>
                </a:solidFill>
                <a:latin typeface="Arial" panose="020B0604020202020204" pitchFamily="34" charset="0"/>
                <a:ea typeface="Microsoft YaHei" panose="020B0503020204020204" pitchFamily="34" charset="-122"/>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b="1" kern="1200">
                <a:solidFill>
                  <a:schemeClr val="accent1"/>
                </a:solidFill>
                <a:latin typeface="+mj-ea"/>
                <a:ea typeface="+mj-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3600" b="1" i="0" u="none" strike="noStrike" kern="1200" cap="none" spc="0" normalizeH="0" baseline="0" noProof="0" dirty="0">
                <a:ln>
                  <a:noFill/>
                </a:ln>
                <a:solidFill>
                  <a:srgbClr val="07A7AF"/>
                </a:solidFill>
                <a:effectLst/>
                <a:uLnTx/>
                <a:uFillTx/>
                <a:latin typeface="Arial" panose="020B0604020202020204" pitchFamily="34" charset="0"/>
                <a:ea typeface="Microsoft YaHei" panose="020B0503020204020204" pitchFamily="34" charset="-122"/>
                <a:cs typeface="+mn-cs"/>
              </a:rPr>
              <a:t>Section Tables</a:t>
            </a:r>
            <a:endParaRPr kumimoji="0" lang="en-US" altLang="zh-CN" sz="3600" b="1" i="0" u="none" strike="noStrike" kern="1200" cap="none" spc="0" normalizeH="0" baseline="0" noProof="0" dirty="0">
              <a:ln>
                <a:noFill/>
              </a:ln>
              <a:solidFill>
                <a:srgbClr val="07A7AF"/>
              </a:solidFill>
              <a:effectLst/>
              <a:uLnTx/>
              <a:uFillTx/>
              <a:latin typeface="Arial" panose="020B0604020202020204" pitchFamily="34" charset="0"/>
              <a:ea typeface="Microsoft YaHei" panose="020B0503020204020204" pitchFamily="34" charset="-122"/>
              <a:cs typeface="+mn-cs"/>
            </a:endParaRPr>
          </a:p>
        </p:txBody>
      </p:sp>
      <p:grpSp>
        <p:nvGrpSpPr>
          <p:cNvPr id="9" name="组合 8"/>
          <p:cNvGrpSpPr/>
          <p:nvPr/>
        </p:nvGrpSpPr>
        <p:grpSpPr>
          <a:xfrm>
            <a:off x="1858010" y="5167630"/>
            <a:ext cx="8475980" cy="801370"/>
            <a:chOff x="3305" y="7038"/>
            <a:chExt cx="13348" cy="1262"/>
          </a:xfrm>
        </p:grpSpPr>
        <p:sp>
          <p:nvSpPr>
            <p:cNvPr id="5" name="圆角矩形 4"/>
            <p:cNvSpPr/>
            <p:nvPr>
              <p:custDataLst>
                <p:tags r:id="rId2"/>
              </p:custDataLst>
            </p:nvPr>
          </p:nvSpPr>
          <p:spPr>
            <a:xfrm>
              <a:off x="3305" y="7038"/>
              <a:ext cx="13348" cy="1263"/>
            </a:xfrm>
            <a:prstGeom prst="roundRect">
              <a:avLst/>
            </a:prstGeom>
            <a:solidFill>
              <a:srgbClr val="07A7AF">
                <a:alpha val="10000"/>
              </a:srgbClr>
            </a:solidFill>
            <a:ln>
              <a:solidFill>
                <a:srgbClr val="07A7A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文本框 2"/>
            <p:cNvSpPr txBox="1"/>
            <p:nvPr/>
          </p:nvSpPr>
          <p:spPr>
            <a:xfrm>
              <a:off x="3585" y="7348"/>
              <a:ext cx="12789" cy="643"/>
            </a:xfrm>
            <a:prstGeom prst="rect">
              <a:avLst/>
            </a:prstGeom>
            <a:noFill/>
          </p:spPr>
          <p:txBody>
            <a:bodyPr wrap="square" rtlCol="0">
              <a:noAutofit/>
            </a:bodyPr>
            <a:lstStyle/>
            <a:p>
              <a:pPr algn="ctr"/>
              <a:r>
                <a:rPr lang="zh-CN" altLang="en-US" sz="2400">
                  <a:latin typeface="Times New Roman" panose="02020603050405020304" charset="0"/>
                  <a:cs typeface="Times New Roman" panose="02020603050405020304" charset="0"/>
                </a:rPr>
                <a:t>81E4-8000(VA of Section) + 3400 (FOA of Section)=35E4</a:t>
              </a:r>
              <a:endParaRPr lang="zh-CN" altLang="en-US" sz="2400">
                <a:latin typeface="Times New Roman" panose="02020603050405020304" charset="0"/>
                <a:cs typeface="Times New Roman" panose="02020603050405020304" charset="0"/>
              </a:endParaRPr>
            </a:p>
          </p:txBody>
        </p:sp>
      </p:grpSp>
      <p:pic>
        <p:nvPicPr>
          <p:cNvPr id="6" name="Picture 2"/>
          <p:cNvPicPr>
            <a:picLocks noChangeAspect="1"/>
          </p:cNvPicPr>
          <p:nvPr>
            <p:custDataLst>
              <p:tags r:id="rId3"/>
            </p:custDataLst>
          </p:nvPr>
        </p:nvPicPr>
        <p:blipFill>
          <a:blip r:embed="rId4"/>
          <a:srcRect/>
          <a:stretch>
            <a:fillRect/>
          </a:stretch>
        </p:blipFill>
        <p:spPr>
          <a:xfrm>
            <a:off x="507629" y="1231900"/>
            <a:ext cx="11176743" cy="3600000"/>
          </a:xfrm>
          <a:prstGeom prst="rect">
            <a:avLst/>
          </a:prstGeom>
          <a:noFill/>
          <a:ln>
            <a:noFill/>
          </a:ln>
        </p:spPr>
      </p:pic>
    </p:spTree>
  </p:cSld>
  <p:clrMapOvr>
    <a:masterClrMapping/>
  </p:clrMapOvr>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9"/>
          <p:cNvSpPr txBox="1"/>
          <p:nvPr>
            <p:custDataLst>
              <p:tags r:id="rId1"/>
            </p:custDataLst>
          </p:nvPr>
        </p:nvSpPr>
        <p:spPr>
          <a:xfrm>
            <a:off x="975360" y="318770"/>
            <a:ext cx="5685155" cy="44196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600" b="1" kern="1200">
                <a:solidFill>
                  <a:srgbClr val="D1202F"/>
                </a:solidFill>
                <a:latin typeface="Arial" panose="020B0604020202020204" pitchFamily="34" charset="0"/>
                <a:ea typeface="Microsoft YaHei" panose="020B0503020204020204" pitchFamily="34" charset="-122"/>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b="1" kern="1200">
                <a:solidFill>
                  <a:schemeClr val="accent1"/>
                </a:solidFill>
                <a:latin typeface="+mj-ea"/>
                <a:ea typeface="+mj-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3600" b="1" i="0" u="none" strike="noStrike" kern="1200" cap="none" spc="0" normalizeH="0" baseline="0" noProof="0">
                <a:ln>
                  <a:noFill/>
                </a:ln>
                <a:solidFill>
                  <a:srgbClr val="07A7AF"/>
                </a:solidFill>
                <a:effectLst/>
                <a:uLnTx/>
                <a:uFillTx/>
                <a:latin typeface="Arial" panose="020B0604020202020204" pitchFamily="34" charset="0"/>
                <a:ea typeface="Microsoft YaHei" panose="020B0503020204020204" pitchFamily="34" charset="-122"/>
                <a:cs typeface="+mn-cs"/>
              </a:rPr>
              <a:t>PE</a:t>
            </a:r>
            <a:endParaRPr kumimoji="0" lang="en-US" altLang="zh-CN" sz="3600" b="1" i="0" u="none" strike="noStrike" kern="1200" cap="none" spc="0" normalizeH="0" baseline="0" noProof="0" dirty="0">
              <a:ln>
                <a:noFill/>
              </a:ln>
              <a:solidFill>
                <a:srgbClr val="07A7AF"/>
              </a:solidFill>
              <a:effectLst/>
              <a:uLnTx/>
              <a:uFillTx/>
              <a:latin typeface="Arial" panose="020B0604020202020204" pitchFamily="34" charset="0"/>
              <a:ea typeface="Microsoft YaHei" panose="020B0503020204020204" pitchFamily="34" charset="-122"/>
              <a:cs typeface="+mn-cs"/>
            </a:endParaRPr>
          </a:p>
        </p:txBody>
      </p:sp>
      <p:pic>
        <p:nvPicPr>
          <p:cNvPr id="14" name="Picture 7"/>
          <p:cNvPicPr>
            <a:picLocks noChangeAspect="1"/>
          </p:cNvPicPr>
          <p:nvPr>
            <p:custDataLst>
              <p:tags r:id="rId2"/>
            </p:custDataLst>
          </p:nvPr>
        </p:nvPicPr>
        <p:blipFill>
          <a:blip r:embed="rId3"/>
          <a:srcRect/>
          <a:stretch>
            <a:fillRect/>
          </a:stretch>
        </p:blipFill>
        <p:spPr>
          <a:xfrm>
            <a:off x="556895" y="1024890"/>
            <a:ext cx="5484917" cy="5400000"/>
          </a:xfrm>
          <a:prstGeom prst="rect">
            <a:avLst/>
          </a:prstGeom>
          <a:noFill/>
          <a:ln>
            <a:noFill/>
          </a:ln>
        </p:spPr>
      </p:pic>
      <p:sp>
        <p:nvSpPr>
          <p:cNvPr id="16" name="矩形 15"/>
          <p:cNvSpPr/>
          <p:nvPr>
            <p:custDataLst>
              <p:tags r:id="rId4"/>
            </p:custDataLst>
          </p:nvPr>
        </p:nvSpPr>
        <p:spPr>
          <a:xfrm>
            <a:off x="1915160" y="3317240"/>
            <a:ext cx="9084945" cy="854075"/>
          </a:xfrm>
          <a:prstGeom prst="rect">
            <a:avLst/>
          </a:prstGeom>
          <a:solidFill>
            <a:srgbClr val="FFFF00"/>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2600" b="1">
                <a:solidFill>
                  <a:srgbClr val="FF0000"/>
                </a:solidFill>
                <a:latin typeface="Arial" panose="020B0604020202020204" pitchFamily="34" charset="0"/>
                <a:cs typeface="Arial" panose="020B0604020202020204" pitchFamily="34" charset="0"/>
              </a:rPr>
              <a:t>81E4-8000(VA of Section) + 3400 (FOA of Section) = 35E4</a:t>
            </a:r>
            <a:endParaRPr sz="2600" b="1">
              <a:solidFill>
                <a:srgbClr val="FF0000"/>
              </a:solidFill>
              <a:latin typeface="Arial" panose="020B0604020202020204" pitchFamily="34" charset="0"/>
              <a:cs typeface="Arial" panose="020B0604020202020204" pitchFamily="34" charset="0"/>
            </a:endParaRPr>
          </a:p>
        </p:txBody>
      </p:sp>
      <p:sp>
        <p:nvSpPr>
          <p:cNvPr id="11" name="矩形 10"/>
          <p:cNvSpPr/>
          <p:nvPr>
            <p:custDataLst>
              <p:tags r:id="rId5"/>
            </p:custDataLst>
          </p:nvPr>
        </p:nvSpPr>
        <p:spPr>
          <a:xfrm>
            <a:off x="2433955" y="1278890"/>
            <a:ext cx="2386330"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矩形 17"/>
          <p:cNvSpPr/>
          <p:nvPr>
            <p:custDataLst>
              <p:tags r:id="rId6"/>
            </p:custDataLst>
          </p:nvPr>
        </p:nvSpPr>
        <p:spPr>
          <a:xfrm>
            <a:off x="7078345" y="3298190"/>
            <a:ext cx="4557395" cy="84328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0000 0000 0000 8680</a:t>
            </a:r>
            <a:endParaRPr sz="3000" b="1">
              <a:latin typeface="Arial" panose="020B0604020202020204" pitchFamily="34" charset="0"/>
              <a:cs typeface="Arial" panose="020B0604020202020204" pitchFamily="34" charset="0"/>
            </a:endParaRPr>
          </a:p>
        </p:txBody>
      </p:sp>
      <p:sp>
        <p:nvSpPr>
          <p:cNvPr id="7" name="矩形 6"/>
          <p:cNvSpPr/>
          <p:nvPr>
            <p:custDataLst>
              <p:tags r:id="rId7"/>
            </p:custDataLst>
          </p:nvPr>
        </p:nvSpPr>
        <p:spPr>
          <a:xfrm>
            <a:off x="4843780" y="1278890"/>
            <a:ext cx="1175385"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矩形 4"/>
          <p:cNvSpPr/>
          <p:nvPr>
            <p:custDataLst>
              <p:tags r:id="rId8"/>
            </p:custDataLst>
          </p:nvPr>
        </p:nvSpPr>
        <p:spPr>
          <a:xfrm>
            <a:off x="1254760" y="1519555"/>
            <a:ext cx="1175385"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矩形 5"/>
          <p:cNvSpPr/>
          <p:nvPr>
            <p:custDataLst>
              <p:tags r:id="rId9"/>
            </p:custDataLst>
          </p:nvPr>
        </p:nvSpPr>
        <p:spPr>
          <a:xfrm>
            <a:off x="7078345" y="3317240"/>
            <a:ext cx="4557395" cy="84328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0000 0000 0000 868E</a:t>
            </a:r>
            <a:endParaRPr sz="3000" b="1">
              <a:latin typeface="Arial" panose="020B0604020202020204" pitchFamily="34" charset="0"/>
              <a:cs typeface="Arial" panose="020B0604020202020204" pitchFamily="34" charset="0"/>
            </a:endParaRPr>
          </a:p>
        </p:txBody>
      </p:sp>
      <p:sp>
        <p:nvSpPr>
          <p:cNvPr id="8" name="矩形 7"/>
          <p:cNvSpPr/>
          <p:nvPr>
            <p:custDataLst>
              <p:tags r:id="rId10"/>
            </p:custDataLst>
          </p:nvPr>
        </p:nvSpPr>
        <p:spPr>
          <a:xfrm>
            <a:off x="2433955" y="1519555"/>
            <a:ext cx="2386330"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8"/>
          <p:cNvSpPr/>
          <p:nvPr>
            <p:custDataLst>
              <p:tags r:id="rId11"/>
            </p:custDataLst>
          </p:nvPr>
        </p:nvSpPr>
        <p:spPr>
          <a:xfrm>
            <a:off x="7078345" y="3298190"/>
            <a:ext cx="4557395" cy="84328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0000 0000 0000 869C</a:t>
            </a:r>
            <a:endParaRPr sz="3000" b="1">
              <a:latin typeface="Arial" panose="020B0604020202020204" pitchFamily="34" charset="0"/>
              <a:cs typeface="Arial" panose="020B0604020202020204" pitchFamily="34" charset="0"/>
            </a:endParaRPr>
          </a:p>
        </p:txBody>
      </p:sp>
      <p:sp>
        <p:nvSpPr>
          <p:cNvPr id="10" name="矩形 9"/>
          <p:cNvSpPr/>
          <p:nvPr>
            <p:custDataLst>
              <p:tags r:id="rId12"/>
            </p:custDataLst>
          </p:nvPr>
        </p:nvSpPr>
        <p:spPr>
          <a:xfrm>
            <a:off x="4843780" y="1519555"/>
            <a:ext cx="1175385"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矩形 11"/>
          <p:cNvSpPr/>
          <p:nvPr>
            <p:custDataLst>
              <p:tags r:id="rId13"/>
            </p:custDataLst>
          </p:nvPr>
        </p:nvSpPr>
        <p:spPr>
          <a:xfrm>
            <a:off x="1254760" y="1772285"/>
            <a:ext cx="1175385"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矩形 12"/>
          <p:cNvSpPr/>
          <p:nvPr>
            <p:custDataLst>
              <p:tags r:id="rId14"/>
            </p:custDataLst>
          </p:nvPr>
        </p:nvSpPr>
        <p:spPr>
          <a:xfrm>
            <a:off x="7078345" y="3328035"/>
            <a:ext cx="4557395" cy="84328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0000 0000 0000 86AA</a:t>
            </a:r>
            <a:endParaRPr sz="3000" b="1">
              <a:latin typeface="Arial" panose="020B0604020202020204" pitchFamily="34" charset="0"/>
              <a:cs typeface="Arial" panose="020B0604020202020204" pitchFamily="34" charset="0"/>
            </a:endParaRPr>
          </a:p>
        </p:txBody>
      </p:sp>
      <p:sp>
        <p:nvSpPr>
          <p:cNvPr id="15" name="矩形 14"/>
          <p:cNvSpPr/>
          <p:nvPr>
            <p:custDataLst>
              <p:tags r:id="rId15"/>
            </p:custDataLst>
          </p:nvPr>
        </p:nvSpPr>
        <p:spPr>
          <a:xfrm>
            <a:off x="2433955" y="1772285"/>
            <a:ext cx="2386330"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矩形 16"/>
          <p:cNvSpPr/>
          <p:nvPr>
            <p:custDataLst>
              <p:tags r:id="rId16"/>
            </p:custDataLst>
          </p:nvPr>
        </p:nvSpPr>
        <p:spPr>
          <a:xfrm>
            <a:off x="7078345" y="3328035"/>
            <a:ext cx="4557395" cy="84328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0000 0000 0000 86B</a:t>
            </a:r>
            <a:r>
              <a:rPr lang="en-US" sz="3000" b="1">
                <a:latin typeface="Arial" panose="020B0604020202020204" pitchFamily="34" charset="0"/>
                <a:cs typeface="Arial" panose="020B0604020202020204" pitchFamily="34" charset="0"/>
              </a:rPr>
              <a:t>8</a:t>
            </a:r>
            <a:endParaRPr lang="en-US" sz="3000" b="1">
              <a:latin typeface="Arial" panose="020B0604020202020204" pitchFamily="34" charset="0"/>
              <a:cs typeface="Arial" panose="020B0604020202020204" pitchFamily="34" charset="0"/>
            </a:endParaRPr>
          </a:p>
        </p:txBody>
      </p:sp>
      <p:sp>
        <p:nvSpPr>
          <p:cNvPr id="19" name="矩形 18"/>
          <p:cNvSpPr/>
          <p:nvPr>
            <p:custDataLst>
              <p:tags r:id="rId17"/>
            </p:custDataLst>
          </p:nvPr>
        </p:nvSpPr>
        <p:spPr>
          <a:xfrm>
            <a:off x="4843780" y="1772285"/>
            <a:ext cx="1175385"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矩形 19"/>
          <p:cNvSpPr/>
          <p:nvPr>
            <p:custDataLst>
              <p:tags r:id="rId18"/>
            </p:custDataLst>
          </p:nvPr>
        </p:nvSpPr>
        <p:spPr>
          <a:xfrm>
            <a:off x="1254760" y="2008505"/>
            <a:ext cx="1175385"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矩形 20"/>
          <p:cNvSpPr/>
          <p:nvPr>
            <p:custDataLst>
              <p:tags r:id="rId19"/>
            </p:custDataLst>
          </p:nvPr>
        </p:nvSpPr>
        <p:spPr>
          <a:xfrm>
            <a:off x="7078345" y="3328035"/>
            <a:ext cx="4557395" cy="84328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0000 0000 0000 86C2</a:t>
            </a:r>
            <a:endParaRPr sz="3000" b="1">
              <a:latin typeface="Arial" panose="020B0604020202020204" pitchFamily="34" charset="0"/>
              <a:cs typeface="Arial" panose="020B0604020202020204" pitchFamily="34" charset="0"/>
            </a:endParaRPr>
          </a:p>
        </p:txBody>
      </p:sp>
      <p:sp>
        <p:nvSpPr>
          <p:cNvPr id="22" name="矩形 21"/>
          <p:cNvSpPr/>
          <p:nvPr>
            <p:custDataLst>
              <p:tags r:id="rId20"/>
            </p:custDataLst>
          </p:nvPr>
        </p:nvSpPr>
        <p:spPr>
          <a:xfrm>
            <a:off x="2433955" y="2008505"/>
            <a:ext cx="2386330" cy="2393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矩形 22"/>
          <p:cNvSpPr/>
          <p:nvPr>
            <p:custDataLst>
              <p:tags r:id="rId21"/>
            </p:custDataLst>
          </p:nvPr>
        </p:nvSpPr>
        <p:spPr>
          <a:xfrm>
            <a:off x="7078345" y="3328035"/>
            <a:ext cx="4557395" cy="84328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0000 0000 0000 86CA</a:t>
            </a:r>
            <a:endParaRPr sz="3000" b="1">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xit" presetSubtype="1" fill="hold" grpId="0" nodeType="clickEffect">
                                  <p:stCondLst>
                                    <p:cond delay="0"/>
                                  </p:stCondLst>
                                  <p:childTnLst>
                                    <p:animEffect transition="out" filter="wipe(up)">
                                      <p:cBhvr>
                                        <p:cTn id="6" dur="500"/>
                                        <p:tgtEl>
                                          <p:spTgt spid="16"/>
                                        </p:tgtEl>
                                      </p:cBhvr>
                                    </p:animEffect>
                                    <p:set>
                                      <p:cBhvr>
                                        <p:cTn id="7" dur="1" fill="hold">
                                          <p:stCondLst>
                                            <p:cond delay="499"/>
                                          </p:stCondLst>
                                        </p:cTn>
                                        <p:tgtEl>
                                          <p:spTgt spid="16"/>
                                        </p:tgtEl>
                                        <p:attrNameLst>
                                          <p:attrName>style.visibility</p:attrName>
                                        </p:attrNameLst>
                                      </p:cBhvr>
                                      <p:to>
                                        <p:strVal val="hidden"/>
                                      </p:to>
                                    </p:set>
                                  </p:childTnLst>
                                </p:cTn>
                              </p:par>
                              <p:par>
                                <p:cTn id="8" presetID="22" presetClass="entr" presetSubtype="1"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wipe(up)">
                                      <p:cBhvr>
                                        <p:cTn id="10" dur="500"/>
                                        <p:tgtEl>
                                          <p:spTgt spid="11"/>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18"/>
                                        </p:tgtEl>
                                        <p:attrNameLst>
                                          <p:attrName>style.visibility</p:attrName>
                                        </p:attrNameLst>
                                      </p:cBhvr>
                                      <p:to>
                                        <p:strVal val="visible"/>
                                      </p:to>
                                    </p:set>
                                    <p:animEffect transition="in" filter="wipe(right)">
                                      <p:cBhvr>
                                        <p:cTn id="13" dur="500"/>
                                        <p:tgtEl>
                                          <p:spTgt spid="18"/>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xit" presetSubtype="4" fill="hold" grpId="2" nodeType="clickEffect">
                                  <p:stCondLst>
                                    <p:cond delay="0"/>
                                  </p:stCondLst>
                                  <p:childTnLst>
                                    <p:animEffect transition="out" filter="wipe(down)">
                                      <p:cBhvr>
                                        <p:cTn id="17" dur="500"/>
                                        <p:tgtEl>
                                          <p:spTgt spid="11"/>
                                        </p:tgtEl>
                                      </p:cBhvr>
                                    </p:animEffect>
                                    <p:set>
                                      <p:cBhvr>
                                        <p:cTn id="18" dur="1" fill="hold">
                                          <p:stCondLst>
                                            <p:cond delay="499"/>
                                          </p:stCondLst>
                                        </p:cTn>
                                        <p:tgtEl>
                                          <p:spTgt spid="11"/>
                                        </p:tgtEl>
                                        <p:attrNameLst>
                                          <p:attrName>style.visibility</p:attrName>
                                        </p:attrNameLst>
                                      </p:cBhvr>
                                      <p:to>
                                        <p:strVal val="hidden"/>
                                      </p:to>
                                    </p:set>
                                  </p:childTnLst>
                                </p:cTn>
                              </p:par>
                              <p:par>
                                <p:cTn id="19" presetID="22" presetClass="exit" presetSubtype="8" fill="hold" grpId="2" nodeType="withEffect">
                                  <p:stCondLst>
                                    <p:cond delay="0"/>
                                  </p:stCondLst>
                                  <p:childTnLst>
                                    <p:animEffect transition="out" filter="wipe(left)">
                                      <p:cBhvr>
                                        <p:cTn id="20" dur="500"/>
                                        <p:tgtEl>
                                          <p:spTgt spid="18"/>
                                        </p:tgtEl>
                                      </p:cBhvr>
                                    </p:animEffect>
                                    <p:set>
                                      <p:cBhvr>
                                        <p:cTn id="21" dur="1" fill="hold">
                                          <p:stCondLst>
                                            <p:cond delay="499"/>
                                          </p:stCondLst>
                                        </p:cTn>
                                        <p:tgtEl>
                                          <p:spTgt spid="18"/>
                                        </p:tgtEl>
                                        <p:attrNameLst>
                                          <p:attrName>style.visibility</p:attrName>
                                        </p:attrNameLst>
                                      </p:cBhvr>
                                      <p:to>
                                        <p:strVal val="hidden"/>
                                      </p:to>
                                    </p:set>
                                  </p:childTnLst>
                                </p:cTn>
                              </p:par>
                              <p:par>
                                <p:cTn id="22" presetID="22" presetClass="entr" presetSubtype="1" fill="hold" grpId="0" nodeType="with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wipe(up)">
                                      <p:cBhvr>
                                        <p:cTn id="24" dur="500"/>
                                        <p:tgtEl>
                                          <p:spTgt spid="7"/>
                                        </p:tgtEl>
                                      </p:cBhvr>
                                    </p:animEffect>
                                  </p:childTnLst>
                                </p:cTn>
                              </p:par>
                              <p:par>
                                <p:cTn id="25" presetID="22" presetClass="entr" presetSubtype="1" fill="hold" grpId="0" nodeType="with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wipe(up)">
                                      <p:cBhvr>
                                        <p:cTn id="27" dur="500"/>
                                        <p:tgtEl>
                                          <p:spTgt spid="5"/>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wipe(right)">
                                      <p:cBhvr>
                                        <p:cTn id="30" dur="500"/>
                                        <p:tgtEl>
                                          <p:spTgt spid="6"/>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xit" presetSubtype="4" fill="hold" grpId="2" nodeType="clickEffect">
                                  <p:stCondLst>
                                    <p:cond delay="0"/>
                                  </p:stCondLst>
                                  <p:childTnLst>
                                    <p:animEffect transition="out" filter="wipe(down)">
                                      <p:cBhvr>
                                        <p:cTn id="34" dur="500"/>
                                        <p:tgtEl>
                                          <p:spTgt spid="7"/>
                                        </p:tgtEl>
                                      </p:cBhvr>
                                    </p:animEffect>
                                    <p:set>
                                      <p:cBhvr>
                                        <p:cTn id="35" dur="1" fill="hold">
                                          <p:stCondLst>
                                            <p:cond delay="499"/>
                                          </p:stCondLst>
                                        </p:cTn>
                                        <p:tgtEl>
                                          <p:spTgt spid="7"/>
                                        </p:tgtEl>
                                        <p:attrNameLst>
                                          <p:attrName>style.visibility</p:attrName>
                                        </p:attrNameLst>
                                      </p:cBhvr>
                                      <p:to>
                                        <p:strVal val="hidden"/>
                                      </p:to>
                                    </p:set>
                                  </p:childTnLst>
                                </p:cTn>
                              </p:par>
                              <p:par>
                                <p:cTn id="36" presetID="22" presetClass="exit" presetSubtype="4" fill="hold" grpId="2" nodeType="withEffect">
                                  <p:stCondLst>
                                    <p:cond delay="0"/>
                                  </p:stCondLst>
                                  <p:childTnLst>
                                    <p:animEffect transition="out" filter="wipe(down)">
                                      <p:cBhvr>
                                        <p:cTn id="37" dur="500"/>
                                        <p:tgtEl>
                                          <p:spTgt spid="5"/>
                                        </p:tgtEl>
                                      </p:cBhvr>
                                    </p:animEffect>
                                    <p:set>
                                      <p:cBhvr>
                                        <p:cTn id="38" dur="1" fill="hold">
                                          <p:stCondLst>
                                            <p:cond delay="499"/>
                                          </p:stCondLst>
                                        </p:cTn>
                                        <p:tgtEl>
                                          <p:spTgt spid="5"/>
                                        </p:tgtEl>
                                        <p:attrNameLst>
                                          <p:attrName>style.visibility</p:attrName>
                                        </p:attrNameLst>
                                      </p:cBhvr>
                                      <p:to>
                                        <p:strVal val="hidden"/>
                                      </p:to>
                                    </p:set>
                                  </p:childTnLst>
                                </p:cTn>
                              </p:par>
                              <p:par>
                                <p:cTn id="39" presetID="22" presetClass="exit" presetSubtype="8" fill="hold" grpId="2" nodeType="withEffect">
                                  <p:stCondLst>
                                    <p:cond delay="0"/>
                                  </p:stCondLst>
                                  <p:childTnLst>
                                    <p:animEffect transition="out" filter="wipe(left)">
                                      <p:cBhvr>
                                        <p:cTn id="40" dur="500"/>
                                        <p:tgtEl>
                                          <p:spTgt spid="6"/>
                                        </p:tgtEl>
                                      </p:cBhvr>
                                    </p:animEffect>
                                    <p:set>
                                      <p:cBhvr>
                                        <p:cTn id="41" dur="1" fill="hold">
                                          <p:stCondLst>
                                            <p:cond delay="499"/>
                                          </p:stCondLst>
                                        </p:cTn>
                                        <p:tgtEl>
                                          <p:spTgt spid="6"/>
                                        </p:tgtEl>
                                        <p:attrNameLst>
                                          <p:attrName>style.visibility</p:attrName>
                                        </p:attrNameLst>
                                      </p:cBhvr>
                                      <p:to>
                                        <p:strVal val="hidden"/>
                                      </p:to>
                                    </p:set>
                                  </p:childTnLst>
                                </p:cTn>
                              </p:par>
                              <p:par>
                                <p:cTn id="42" presetID="22" presetClass="entr" presetSubtype="1" fill="hold" grpId="0" nodeType="with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wipe(up)">
                                      <p:cBhvr>
                                        <p:cTn id="44" dur="500"/>
                                        <p:tgtEl>
                                          <p:spTgt spid="8"/>
                                        </p:tgtEl>
                                      </p:cBhvr>
                                    </p:animEffect>
                                  </p:childTnLst>
                                </p:cTn>
                              </p:par>
                              <p:par>
                                <p:cTn id="45" presetID="22" presetClass="entr" presetSubtype="2" fill="hold" grpId="0" nodeType="withEffect">
                                  <p:stCondLst>
                                    <p:cond delay="0"/>
                                  </p:stCondLst>
                                  <p:childTnLst>
                                    <p:set>
                                      <p:cBhvr>
                                        <p:cTn id="46" dur="1" fill="hold">
                                          <p:stCondLst>
                                            <p:cond delay="0"/>
                                          </p:stCondLst>
                                        </p:cTn>
                                        <p:tgtEl>
                                          <p:spTgt spid="9"/>
                                        </p:tgtEl>
                                        <p:attrNameLst>
                                          <p:attrName>style.visibility</p:attrName>
                                        </p:attrNameLst>
                                      </p:cBhvr>
                                      <p:to>
                                        <p:strVal val="visible"/>
                                      </p:to>
                                    </p:set>
                                    <p:animEffect transition="in" filter="wipe(right)">
                                      <p:cBhvr>
                                        <p:cTn id="47" dur="500"/>
                                        <p:tgtEl>
                                          <p:spTgt spid="9"/>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xit" presetSubtype="4" fill="hold" grpId="2" nodeType="clickEffect">
                                  <p:stCondLst>
                                    <p:cond delay="0"/>
                                  </p:stCondLst>
                                  <p:childTnLst>
                                    <p:animEffect transition="out" filter="wipe(down)">
                                      <p:cBhvr>
                                        <p:cTn id="51" dur="500"/>
                                        <p:tgtEl>
                                          <p:spTgt spid="8"/>
                                        </p:tgtEl>
                                      </p:cBhvr>
                                    </p:animEffect>
                                    <p:set>
                                      <p:cBhvr>
                                        <p:cTn id="52" dur="1" fill="hold">
                                          <p:stCondLst>
                                            <p:cond delay="499"/>
                                          </p:stCondLst>
                                        </p:cTn>
                                        <p:tgtEl>
                                          <p:spTgt spid="8"/>
                                        </p:tgtEl>
                                        <p:attrNameLst>
                                          <p:attrName>style.visibility</p:attrName>
                                        </p:attrNameLst>
                                      </p:cBhvr>
                                      <p:to>
                                        <p:strVal val="hidden"/>
                                      </p:to>
                                    </p:set>
                                  </p:childTnLst>
                                </p:cTn>
                              </p:par>
                              <p:par>
                                <p:cTn id="53" presetID="22" presetClass="exit" presetSubtype="8" fill="hold" grpId="2" nodeType="withEffect">
                                  <p:stCondLst>
                                    <p:cond delay="0"/>
                                  </p:stCondLst>
                                  <p:childTnLst>
                                    <p:animEffect transition="out" filter="wipe(left)">
                                      <p:cBhvr>
                                        <p:cTn id="54" dur="500"/>
                                        <p:tgtEl>
                                          <p:spTgt spid="9"/>
                                        </p:tgtEl>
                                      </p:cBhvr>
                                    </p:animEffect>
                                    <p:set>
                                      <p:cBhvr>
                                        <p:cTn id="55" dur="1" fill="hold">
                                          <p:stCondLst>
                                            <p:cond delay="499"/>
                                          </p:stCondLst>
                                        </p:cTn>
                                        <p:tgtEl>
                                          <p:spTgt spid="9"/>
                                        </p:tgtEl>
                                        <p:attrNameLst>
                                          <p:attrName>style.visibility</p:attrName>
                                        </p:attrNameLst>
                                      </p:cBhvr>
                                      <p:to>
                                        <p:strVal val="hidden"/>
                                      </p:to>
                                    </p:set>
                                  </p:childTnLst>
                                </p:cTn>
                              </p:par>
                              <p:par>
                                <p:cTn id="56" presetID="22" presetClass="entr" presetSubtype="1" fill="hold" grpId="0" nodeType="withEffect">
                                  <p:stCondLst>
                                    <p:cond delay="0"/>
                                  </p:stCondLst>
                                  <p:childTnLst>
                                    <p:set>
                                      <p:cBhvr>
                                        <p:cTn id="57" dur="1" fill="hold">
                                          <p:stCondLst>
                                            <p:cond delay="0"/>
                                          </p:stCondLst>
                                        </p:cTn>
                                        <p:tgtEl>
                                          <p:spTgt spid="10"/>
                                        </p:tgtEl>
                                        <p:attrNameLst>
                                          <p:attrName>style.visibility</p:attrName>
                                        </p:attrNameLst>
                                      </p:cBhvr>
                                      <p:to>
                                        <p:strVal val="visible"/>
                                      </p:to>
                                    </p:set>
                                    <p:animEffect transition="in" filter="wipe(up)">
                                      <p:cBhvr>
                                        <p:cTn id="58" dur="500"/>
                                        <p:tgtEl>
                                          <p:spTgt spid="10"/>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par>
                                <p:cTn id="62" presetID="22" presetClass="entr" presetSubtype="2" fill="hold" grpId="0" nodeType="withEffect">
                                  <p:stCondLst>
                                    <p:cond delay="0"/>
                                  </p:stCondLst>
                                  <p:childTnLst>
                                    <p:set>
                                      <p:cBhvr>
                                        <p:cTn id="63" dur="1" fill="hold">
                                          <p:stCondLst>
                                            <p:cond delay="0"/>
                                          </p:stCondLst>
                                        </p:cTn>
                                        <p:tgtEl>
                                          <p:spTgt spid="13"/>
                                        </p:tgtEl>
                                        <p:attrNameLst>
                                          <p:attrName>style.visibility</p:attrName>
                                        </p:attrNameLst>
                                      </p:cBhvr>
                                      <p:to>
                                        <p:strVal val="visible"/>
                                      </p:to>
                                    </p:set>
                                    <p:animEffect transition="in" filter="wipe(right)">
                                      <p:cBhvr>
                                        <p:cTn id="64" dur="500"/>
                                        <p:tgtEl>
                                          <p:spTgt spid="13"/>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xit" presetSubtype="4" fill="hold" grpId="2" nodeType="clickEffect">
                                  <p:stCondLst>
                                    <p:cond delay="0"/>
                                  </p:stCondLst>
                                  <p:childTnLst>
                                    <p:animEffect transition="out" filter="wipe(down)">
                                      <p:cBhvr>
                                        <p:cTn id="68" dur="500"/>
                                        <p:tgtEl>
                                          <p:spTgt spid="10"/>
                                        </p:tgtEl>
                                      </p:cBhvr>
                                    </p:animEffect>
                                    <p:set>
                                      <p:cBhvr>
                                        <p:cTn id="69" dur="1" fill="hold">
                                          <p:stCondLst>
                                            <p:cond delay="499"/>
                                          </p:stCondLst>
                                        </p:cTn>
                                        <p:tgtEl>
                                          <p:spTgt spid="10"/>
                                        </p:tgtEl>
                                        <p:attrNameLst>
                                          <p:attrName>style.visibility</p:attrName>
                                        </p:attrNameLst>
                                      </p:cBhvr>
                                      <p:to>
                                        <p:strVal val="hidden"/>
                                      </p:to>
                                    </p:set>
                                  </p:childTnLst>
                                </p:cTn>
                              </p:par>
                              <p:par>
                                <p:cTn id="70" presetID="22" presetClass="exit" presetSubtype="4" fill="hold" grpId="2" nodeType="withEffect">
                                  <p:stCondLst>
                                    <p:cond delay="0"/>
                                  </p:stCondLst>
                                  <p:childTnLst>
                                    <p:animEffect transition="out" filter="wipe(down)">
                                      <p:cBhvr>
                                        <p:cTn id="71" dur="500"/>
                                        <p:tgtEl>
                                          <p:spTgt spid="12"/>
                                        </p:tgtEl>
                                      </p:cBhvr>
                                    </p:animEffect>
                                    <p:set>
                                      <p:cBhvr>
                                        <p:cTn id="72" dur="1" fill="hold">
                                          <p:stCondLst>
                                            <p:cond delay="499"/>
                                          </p:stCondLst>
                                        </p:cTn>
                                        <p:tgtEl>
                                          <p:spTgt spid="12"/>
                                        </p:tgtEl>
                                        <p:attrNameLst>
                                          <p:attrName>style.visibility</p:attrName>
                                        </p:attrNameLst>
                                      </p:cBhvr>
                                      <p:to>
                                        <p:strVal val="hidden"/>
                                      </p:to>
                                    </p:set>
                                  </p:childTnLst>
                                </p:cTn>
                              </p:par>
                              <p:par>
                                <p:cTn id="73" presetID="22" presetClass="exit" presetSubtype="8" fill="hold" grpId="2" nodeType="withEffect">
                                  <p:stCondLst>
                                    <p:cond delay="0"/>
                                  </p:stCondLst>
                                  <p:childTnLst>
                                    <p:animEffect transition="out" filter="wipe(left)">
                                      <p:cBhvr>
                                        <p:cTn id="74" dur="500"/>
                                        <p:tgtEl>
                                          <p:spTgt spid="13"/>
                                        </p:tgtEl>
                                      </p:cBhvr>
                                    </p:animEffect>
                                    <p:set>
                                      <p:cBhvr>
                                        <p:cTn id="75" dur="1" fill="hold">
                                          <p:stCondLst>
                                            <p:cond delay="499"/>
                                          </p:stCondLst>
                                        </p:cTn>
                                        <p:tgtEl>
                                          <p:spTgt spid="13"/>
                                        </p:tgtEl>
                                        <p:attrNameLst>
                                          <p:attrName>style.visibility</p:attrName>
                                        </p:attrNameLst>
                                      </p:cBhvr>
                                      <p:to>
                                        <p:strVal val="hidden"/>
                                      </p:to>
                                    </p:set>
                                  </p:childTnLst>
                                </p:cTn>
                              </p:par>
                              <p:par>
                                <p:cTn id="76" presetID="22" presetClass="entr" presetSubtype="1" fill="hold" grpId="0" nodeType="withEffect">
                                  <p:stCondLst>
                                    <p:cond delay="0"/>
                                  </p:stCondLst>
                                  <p:childTnLst>
                                    <p:set>
                                      <p:cBhvr>
                                        <p:cTn id="77" dur="1" fill="hold">
                                          <p:stCondLst>
                                            <p:cond delay="0"/>
                                          </p:stCondLst>
                                        </p:cTn>
                                        <p:tgtEl>
                                          <p:spTgt spid="15"/>
                                        </p:tgtEl>
                                        <p:attrNameLst>
                                          <p:attrName>style.visibility</p:attrName>
                                        </p:attrNameLst>
                                      </p:cBhvr>
                                      <p:to>
                                        <p:strVal val="visible"/>
                                      </p:to>
                                    </p:set>
                                    <p:animEffect transition="in" filter="wipe(up)">
                                      <p:cBhvr>
                                        <p:cTn id="78" dur="500"/>
                                        <p:tgtEl>
                                          <p:spTgt spid="15"/>
                                        </p:tgtEl>
                                      </p:cBhvr>
                                    </p:animEffect>
                                  </p:childTnLst>
                                </p:cTn>
                              </p:par>
                              <p:par>
                                <p:cTn id="79" presetID="22" presetClass="entr" presetSubtype="2" fill="hold" grpId="0" nodeType="withEffect">
                                  <p:stCondLst>
                                    <p:cond delay="0"/>
                                  </p:stCondLst>
                                  <p:childTnLst>
                                    <p:set>
                                      <p:cBhvr>
                                        <p:cTn id="80" dur="1" fill="hold">
                                          <p:stCondLst>
                                            <p:cond delay="0"/>
                                          </p:stCondLst>
                                        </p:cTn>
                                        <p:tgtEl>
                                          <p:spTgt spid="17"/>
                                        </p:tgtEl>
                                        <p:attrNameLst>
                                          <p:attrName>style.visibility</p:attrName>
                                        </p:attrNameLst>
                                      </p:cBhvr>
                                      <p:to>
                                        <p:strVal val="visible"/>
                                      </p:to>
                                    </p:set>
                                    <p:animEffect transition="in" filter="wipe(right)">
                                      <p:cBhvr>
                                        <p:cTn id="81" dur="500"/>
                                        <p:tgtEl>
                                          <p:spTgt spid="17"/>
                                        </p:tgtEl>
                                      </p:cBhvr>
                                    </p:animEffect>
                                  </p:childTnLst>
                                </p:cTn>
                              </p:par>
                            </p:childTnLst>
                          </p:cTn>
                        </p:par>
                      </p:childTnLst>
                    </p:cTn>
                  </p:par>
                  <p:par>
                    <p:cTn id="82" fill="hold">
                      <p:stCondLst>
                        <p:cond delay="indefinite"/>
                      </p:stCondLst>
                      <p:childTnLst>
                        <p:par>
                          <p:cTn id="83" fill="hold">
                            <p:stCondLst>
                              <p:cond delay="0"/>
                            </p:stCondLst>
                            <p:childTnLst>
                              <p:par>
                                <p:cTn id="84" presetID="22" presetClass="exit" presetSubtype="4" fill="hold" grpId="2" nodeType="clickEffect">
                                  <p:stCondLst>
                                    <p:cond delay="0"/>
                                  </p:stCondLst>
                                  <p:childTnLst>
                                    <p:animEffect transition="out" filter="wipe(down)">
                                      <p:cBhvr>
                                        <p:cTn id="85" dur="500"/>
                                        <p:tgtEl>
                                          <p:spTgt spid="15"/>
                                        </p:tgtEl>
                                      </p:cBhvr>
                                    </p:animEffect>
                                    <p:set>
                                      <p:cBhvr>
                                        <p:cTn id="86" dur="1" fill="hold">
                                          <p:stCondLst>
                                            <p:cond delay="499"/>
                                          </p:stCondLst>
                                        </p:cTn>
                                        <p:tgtEl>
                                          <p:spTgt spid="15"/>
                                        </p:tgtEl>
                                        <p:attrNameLst>
                                          <p:attrName>style.visibility</p:attrName>
                                        </p:attrNameLst>
                                      </p:cBhvr>
                                      <p:to>
                                        <p:strVal val="hidden"/>
                                      </p:to>
                                    </p:set>
                                  </p:childTnLst>
                                </p:cTn>
                              </p:par>
                              <p:par>
                                <p:cTn id="87" presetID="22" presetClass="exit" presetSubtype="8" fill="hold" grpId="2" nodeType="withEffect">
                                  <p:stCondLst>
                                    <p:cond delay="0"/>
                                  </p:stCondLst>
                                  <p:childTnLst>
                                    <p:animEffect transition="out" filter="wipe(left)">
                                      <p:cBhvr>
                                        <p:cTn id="88" dur="500"/>
                                        <p:tgtEl>
                                          <p:spTgt spid="17"/>
                                        </p:tgtEl>
                                      </p:cBhvr>
                                    </p:animEffect>
                                    <p:set>
                                      <p:cBhvr>
                                        <p:cTn id="89" dur="1" fill="hold">
                                          <p:stCondLst>
                                            <p:cond delay="499"/>
                                          </p:stCondLst>
                                        </p:cTn>
                                        <p:tgtEl>
                                          <p:spTgt spid="17"/>
                                        </p:tgtEl>
                                        <p:attrNameLst>
                                          <p:attrName>style.visibility</p:attrName>
                                        </p:attrNameLst>
                                      </p:cBhvr>
                                      <p:to>
                                        <p:strVal val="hidden"/>
                                      </p:to>
                                    </p:set>
                                  </p:childTnLst>
                                </p:cTn>
                              </p:par>
                              <p:par>
                                <p:cTn id="90" presetID="22" presetClass="entr" presetSubtype="1" fill="hold" grpId="0" nodeType="withEffect">
                                  <p:stCondLst>
                                    <p:cond delay="0"/>
                                  </p:stCondLst>
                                  <p:childTnLst>
                                    <p:set>
                                      <p:cBhvr>
                                        <p:cTn id="91" dur="1" fill="hold">
                                          <p:stCondLst>
                                            <p:cond delay="0"/>
                                          </p:stCondLst>
                                        </p:cTn>
                                        <p:tgtEl>
                                          <p:spTgt spid="19"/>
                                        </p:tgtEl>
                                        <p:attrNameLst>
                                          <p:attrName>style.visibility</p:attrName>
                                        </p:attrNameLst>
                                      </p:cBhvr>
                                      <p:to>
                                        <p:strVal val="visible"/>
                                      </p:to>
                                    </p:set>
                                    <p:animEffect transition="in" filter="wipe(up)">
                                      <p:cBhvr>
                                        <p:cTn id="92" dur="500"/>
                                        <p:tgtEl>
                                          <p:spTgt spid="19"/>
                                        </p:tgtEl>
                                      </p:cBhvr>
                                    </p:animEffect>
                                  </p:childTnLst>
                                </p:cTn>
                              </p:par>
                              <p:par>
                                <p:cTn id="93" presetID="22" presetClass="entr" presetSubtype="1" fill="hold" grpId="0" nodeType="withEffect">
                                  <p:stCondLst>
                                    <p:cond delay="0"/>
                                  </p:stCondLst>
                                  <p:childTnLst>
                                    <p:set>
                                      <p:cBhvr>
                                        <p:cTn id="94" dur="1" fill="hold">
                                          <p:stCondLst>
                                            <p:cond delay="0"/>
                                          </p:stCondLst>
                                        </p:cTn>
                                        <p:tgtEl>
                                          <p:spTgt spid="20"/>
                                        </p:tgtEl>
                                        <p:attrNameLst>
                                          <p:attrName>style.visibility</p:attrName>
                                        </p:attrNameLst>
                                      </p:cBhvr>
                                      <p:to>
                                        <p:strVal val="visible"/>
                                      </p:to>
                                    </p:set>
                                    <p:animEffect transition="in" filter="wipe(up)">
                                      <p:cBhvr>
                                        <p:cTn id="95" dur="500"/>
                                        <p:tgtEl>
                                          <p:spTgt spid="20"/>
                                        </p:tgtEl>
                                      </p:cBhvr>
                                    </p:animEffect>
                                  </p:childTnLst>
                                </p:cTn>
                              </p:par>
                              <p:par>
                                <p:cTn id="96" presetID="22" presetClass="entr" presetSubtype="2" fill="hold" grpId="0" nodeType="withEffect">
                                  <p:stCondLst>
                                    <p:cond delay="0"/>
                                  </p:stCondLst>
                                  <p:childTnLst>
                                    <p:set>
                                      <p:cBhvr>
                                        <p:cTn id="97" dur="1" fill="hold">
                                          <p:stCondLst>
                                            <p:cond delay="0"/>
                                          </p:stCondLst>
                                        </p:cTn>
                                        <p:tgtEl>
                                          <p:spTgt spid="21"/>
                                        </p:tgtEl>
                                        <p:attrNameLst>
                                          <p:attrName>style.visibility</p:attrName>
                                        </p:attrNameLst>
                                      </p:cBhvr>
                                      <p:to>
                                        <p:strVal val="visible"/>
                                      </p:to>
                                    </p:set>
                                    <p:animEffect transition="in" filter="wipe(right)">
                                      <p:cBhvr>
                                        <p:cTn id="98" dur="500"/>
                                        <p:tgtEl>
                                          <p:spTgt spid="21"/>
                                        </p:tgtEl>
                                      </p:cBhvr>
                                    </p:animEffect>
                                  </p:childTnLst>
                                </p:cTn>
                              </p:par>
                            </p:childTnLst>
                          </p:cTn>
                        </p:par>
                      </p:childTnLst>
                    </p:cTn>
                  </p:par>
                  <p:par>
                    <p:cTn id="99" fill="hold">
                      <p:stCondLst>
                        <p:cond delay="indefinite"/>
                      </p:stCondLst>
                      <p:childTnLst>
                        <p:par>
                          <p:cTn id="100" fill="hold">
                            <p:stCondLst>
                              <p:cond delay="0"/>
                            </p:stCondLst>
                            <p:childTnLst>
                              <p:par>
                                <p:cTn id="101" presetID="22" presetClass="exit" presetSubtype="4" fill="hold" grpId="2" nodeType="clickEffect">
                                  <p:stCondLst>
                                    <p:cond delay="0"/>
                                  </p:stCondLst>
                                  <p:childTnLst>
                                    <p:animEffect transition="out" filter="wipe(down)">
                                      <p:cBhvr>
                                        <p:cTn id="102" dur="500"/>
                                        <p:tgtEl>
                                          <p:spTgt spid="19"/>
                                        </p:tgtEl>
                                      </p:cBhvr>
                                    </p:animEffect>
                                    <p:set>
                                      <p:cBhvr>
                                        <p:cTn id="103" dur="1" fill="hold">
                                          <p:stCondLst>
                                            <p:cond delay="499"/>
                                          </p:stCondLst>
                                        </p:cTn>
                                        <p:tgtEl>
                                          <p:spTgt spid="19"/>
                                        </p:tgtEl>
                                        <p:attrNameLst>
                                          <p:attrName>style.visibility</p:attrName>
                                        </p:attrNameLst>
                                      </p:cBhvr>
                                      <p:to>
                                        <p:strVal val="hidden"/>
                                      </p:to>
                                    </p:set>
                                  </p:childTnLst>
                                </p:cTn>
                              </p:par>
                              <p:par>
                                <p:cTn id="104" presetID="22" presetClass="exit" presetSubtype="4" fill="hold" grpId="2" nodeType="withEffect">
                                  <p:stCondLst>
                                    <p:cond delay="0"/>
                                  </p:stCondLst>
                                  <p:childTnLst>
                                    <p:animEffect transition="out" filter="wipe(down)">
                                      <p:cBhvr>
                                        <p:cTn id="105" dur="500"/>
                                        <p:tgtEl>
                                          <p:spTgt spid="20"/>
                                        </p:tgtEl>
                                      </p:cBhvr>
                                    </p:animEffect>
                                    <p:set>
                                      <p:cBhvr>
                                        <p:cTn id="106" dur="1" fill="hold">
                                          <p:stCondLst>
                                            <p:cond delay="499"/>
                                          </p:stCondLst>
                                        </p:cTn>
                                        <p:tgtEl>
                                          <p:spTgt spid="20"/>
                                        </p:tgtEl>
                                        <p:attrNameLst>
                                          <p:attrName>style.visibility</p:attrName>
                                        </p:attrNameLst>
                                      </p:cBhvr>
                                      <p:to>
                                        <p:strVal val="hidden"/>
                                      </p:to>
                                    </p:set>
                                  </p:childTnLst>
                                </p:cTn>
                              </p:par>
                              <p:par>
                                <p:cTn id="107" presetID="22" presetClass="exit" presetSubtype="8" fill="hold" grpId="2" nodeType="withEffect">
                                  <p:stCondLst>
                                    <p:cond delay="0"/>
                                  </p:stCondLst>
                                  <p:childTnLst>
                                    <p:animEffect transition="out" filter="wipe(left)">
                                      <p:cBhvr>
                                        <p:cTn id="108" dur="500"/>
                                        <p:tgtEl>
                                          <p:spTgt spid="21"/>
                                        </p:tgtEl>
                                      </p:cBhvr>
                                    </p:animEffect>
                                    <p:set>
                                      <p:cBhvr>
                                        <p:cTn id="109" dur="1" fill="hold">
                                          <p:stCondLst>
                                            <p:cond delay="499"/>
                                          </p:stCondLst>
                                        </p:cTn>
                                        <p:tgtEl>
                                          <p:spTgt spid="21"/>
                                        </p:tgtEl>
                                        <p:attrNameLst>
                                          <p:attrName>style.visibility</p:attrName>
                                        </p:attrNameLst>
                                      </p:cBhvr>
                                      <p:to>
                                        <p:strVal val="hidden"/>
                                      </p:to>
                                    </p:set>
                                  </p:childTnLst>
                                </p:cTn>
                              </p:par>
                              <p:par>
                                <p:cTn id="110" presetID="22" presetClass="entr" presetSubtype="1" fill="hold" grpId="0" nodeType="withEffect">
                                  <p:stCondLst>
                                    <p:cond delay="0"/>
                                  </p:stCondLst>
                                  <p:childTnLst>
                                    <p:set>
                                      <p:cBhvr>
                                        <p:cTn id="111" dur="1" fill="hold">
                                          <p:stCondLst>
                                            <p:cond delay="0"/>
                                          </p:stCondLst>
                                        </p:cTn>
                                        <p:tgtEl>
                                          <p:spTgt spid="22"/>
                                        </p:tgtEl>
                                        <p:attrNameLst>
                                          <p:attrName>style.visibility</p:attrName>
                                        </p:attrNameLst>
                                      </p:cBhvr>
                                      <p:to>
                                        <p:strVal val="visible"/>
                                      </p:to>
                                    </p:set>
                                    <p:animEffect transition="in" filter="wipe(up)">
                                      <p:cBhvr>
                                        <p:cTn id="112" dur="500"/>
                                        <p:tgtEl>
                                          <p:spTgt spid="22"/>
                                        </p:tgtEl>
                                      </p:cBhvr>
                                    </p:animEffect>
                                  </p:childTnLst>
                                </p:cTn>
                              </p:par>
                              <p:par>
                                <p:cTn id="113" presetID="22" presetClass="entr" presetSubtype="2" fill="hold" grpId="0" nodeType="withEffect">
                                  <p:stCondLst>
                                    <p:cond delay="0"/>
                                  </p:stCondLst>
                                  <p:childTnLst>
                                    <p:set>
                                      <p:cBhvr>
                                        <p:cTn id="114" dur="1" fill="hold">
                                          <p:stCondLst>
                                            <p:cond delay="0"/>
                                          </p:stCondLst>
                                        </p:cTn>
                                        <p:tgtEl>
                                          <p:spTgt spid="23"/>
                                        </p:tgtEl>
                                        <p:attrNameLst>
                                          <p:attrName>style.visibility</p:attrName>
                                        </p:attrNameLst>
                                      </p:cBhvr>
                                      <p:to>
                                        <p:strVal val="visible"/>
                                      </p:to>
                                    </p:set>
                                    <p:animEffect transition="in" filter="wipe(right)">
                                      <p:cBhvr>
                                        <p:cTn id="115" dur="500"/>
                                        <p:tgtEl>
                                          <p:spTgt spid="23"/>
                                        </p:tgtEl>
                                      </p:cBhvr>
                                    </p:animEffect>
                                  </p:childTnLst>
                                </p:cTn>
                              </p:par>
                            </p:childTnLst>
                          </p:cTn>
                        </p:par>
                      </p:childTnLst>
                    </p:cTn>
                  </p:par>
                  <p:par>
                    <p:cTn id="116" fill="hold">
                      <p:stCondLst>
                        <p:cond delay="indefinite"/>
                      </p:stCondLst>
                      <p:childTnLst>
                        <p:par>
                          <p:cTn id="117" fill="hold">
                            <p:stCondLst>
                              <p:cond delay="0"/>
                            </p:stCondLst>
                            <p:childTnLst>
                              <p:par>
                                <p:cTn id="118" presetID="22" presetClass="exit" presetSubtype="4" fill="hold" grpId="2" nodeType="clickEffect">
                                  <p:stCondLst>
                                    <p:cond delay="0"/>
                                  </p:stCondLst>
                                  <p:childTnLst>
                                    <p:animEffect transition="out" filter="wipe(down)">
                                      <p:cBhvr>
                                        <p:cTn id="119" dur="500"/>
                                        <p:tgtEl>
                                          <p:spTgt spid="22"/>
                                        </p:tgtEl>
                                      </p:cBhvr>
                                    </p:animEffect>
                                    <p:set>
                                      <p:cBhvr>
                                        <p:cTn id="120" dur="1" fill="hold">
                                          <p:stCondLst>
                                            <p:cond delay="499"/>
                                          </p:stCondLst>
                                        </p:cTn>
                                        <p:tgtEl>
                                          <p:spTgt spid="22"/>
                                        </p:tgtEl>
                                        <p:attrNameLst>
                                          <p:attrName>style.visibility</p:attrName>
                                        </p:attrNameLst>
                                      </p:cBhvr>
                                      <p:to>
                                        <p:strVal val="hidden"/>
                                      </p:to>
                                    </p:set>
                                  </p:childTnLst>
                                </p:cTn>
                              </p:par>
                              <p:par>
                                <p:cTn id="121" presetID="22" presetClass="exit" presetSubtype="8" fill="hold" grpId="2" nodeType="withEffect">
                                  <p:stCondLst>
                                    <p:cond delay="0"/>
                                  </p:stCondLst>
                                  <p:childTnLst>
                                    <p:animEffect transition="out" filter="wipe(left)">
                                      <p:cBhvr>
                                        <p:cTn id="122" dur="500"/>
                                        <p:tgtEl>
                                          <p:spTgt spid="23"/>
                                        </p:tgtEl>
                                      </p:cBhvr>
                                    </p:animEffect>
                                    <p:set>
                                      <p:cBhvr>
                                        <p:cTn id="123" dur="1" fill="hold">
                                          <p:stCondLst>
                                            <p:cond delay="499"/>
                                          </p:stCondLst>
                                        </p:cTn>
                                        <p:tgtEl>
                                          <p:spTgt spid="2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bldLvl="0" animBg="1"/>
      <p:bldP spid="16" grpId="1" animBg="1"/>
      <p:bldP spid="11" grpId="0" bldLvl="0" animBg="1"/>
      <p:bldP spid="11" grpId="1" animBg="1"/>
      <p:bldP spid="11" grpId="2" bldLvl="0" animBg="1"/>
      <p:bldP spid="18" grpId="0" bldLvl="0" animBg="1"/>
      <p:bldP spid="18" grpId="1" animBg="1"/>
      <p:bldP spid="18" grpId="2" bldLvl="0" animBg="1"/>
      <p:bldP spid="7" grpId="0" bldLvl="0" animBg="1"/>
      <p:bldP spid="7" grpId="1" animBg="1"/>
      <p:bldP spid="7" grpId="2" bldLvl="0" animBg="1"/>
      <p:bldP spid="5" grpId="0" bldLvl="0" animBg="1"/>
      <p:bldP spid="5" grpId="1" animBg="1"/>
      <p:bldP spid="5" grpId="2" bldLvl="0" animBg="1"/>
      <p:bldP spid="6" grpId="0" bldLvl="0" animBg="1"/>
      <p:bldP spid="6" grpId="1" animBg="1"/>
      <p:bldP spid="6" grpId="2" bldLvl="0" animBg="1"/>
      <p:bldP spid="8" grpId="0" bldLvl="0" animBg="1"/>
      <p:bldP spid="8" grpId="1" animBg="1"/>
      <p:bldP spid="8" grpId="2" bldLvl="0" animBg="1"/>
      <p:bldP spid="9" grpId="0" bldLvl="0" animBg="1"/>
      <p:bldP spid="9" grpId="1" animBg="1"/>
      <p:bldP spid="9" grpId="2" bldLvl="0" animBg="1"/>
      <p:bldP spid="10" grpId="0" bldLvl="0" animBg="1"/>
      <p:bldP spid="10" grpId="1" animBg="1"/>
      <p:bldP spid="10" grpId="2" bldLvl="0" animBg="1"/>
      <p:bldP spid="12" grpId="0" bldLvl="0" animBg="1"/>
      <p:bldP spid="12" grpId="1" animBg="1"/>
      <p:bldP spid="12" grpId="2" bldLvl="0" animBg="1"/>
      <p:bldP spid="13" grpId="0" bldLvl="0" animBg="1"/>
      <p:bldP spid="13" grpId="1" animBg="1"/>
      <p:bldP spid="13" grpId="2" bldLvl="0" animBg="1"/>
      <p:bldP spid="15" grpId="0" bldLvl="0" animBg="1"/>
      <p:bldP spid="15" grpId="1" animBg="1"/>
      <p:bldP spid="15" grpId="2" bldLvl="0" animBg="1"/>
      <p:bldP spid="17" grpId="0" bldLvl="0" animBg="1"/>
      <p:bldP spid="17" grpId="1" animBg="1"/>
      <p:bldP spid="17" grpId="2" bldLvl="0" animBg="1"/>
      <p:bldP spid="19" grpId="0" bldLvl="0" animBg="1"/>
      <p:bldP spid="19" grpId="1" animBg="1"/>
      <p:bldP spid="19" grpId="2" bldLvl="0" animBg="1"/>
      <p:bldP spid="20" grpId="0" bldLvl="0" animBg="1"/>
      <p:bldP spid="20" grpId="1" animBg="1"/>
      <p:bldP spid="20" grpId="2" bldLvl="0" animBg="1"/>
      <p:bldP spid="21" grpId="0" bldLvl="0" animBg="1"/>
      <p:bldP spid="21" grpId="1" animBg="1"/>
      <p:bldP spid="21" grpId="2" bldLvl="0" animBg="1"/>
      <p:bldP spid="22" grpId="0" bldLvl="0" animBg="1"/>
      <p:bldP spid="22" grpId="1" animBg="1"/>
      <p:bldP spid="22" grpId="2" bldLvl="0" animBg="1"/>
      <p:bldP spid="23" grpId="0" bldLvl="0" animBg="1"/>
      <p:bldP spid="23" grpId="1" animBg="1"/>
      <p:bldP spid="23" grpId="2" bldLvl="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内容占位符 9"/>
          <p:cNvSpPr>
            <a:spLocks noGrp="1"/>
          </p:cNvSpPr>
          <p:nvPr>
            <p:custDataLst>
              <p:tags r:id="rId1"/>
            </p:custDataLst>
          </p:nvPr>
        </p:nvSpPr>
        <p:spPr>
          <a:xfrm>
            <a:off x="975360" y="318770"/>
            <a:ext cx="10400030" cy="44196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600" b="1" kern="1200">
                <a:solidFill>
                  <a:srgbClr val="A728BE"/>
                </a:solidFill>
                <a:latin typeface="Arial" panose="020B0604020202020204" pitchFamily="34" charset="0"/>
                <a:ea typeface="Microsoft YaHei" panose="020B0503020204020204" pitchFamily="34" charset="-122"/>
                <a:cs typeface="+mn-ea"/>
              </a:defRPr>
            </a:lvl1pPr>
            <a:lvl2pPr marL="457200" indent="0" algn="l" defTabSz="914400" rtl="0" eaLnBrk="1" latinLnBrk="0" hangingPunct="1">
              <a:lnSpc>
                <a:spcPct val="90000"/>
              </a:lnSpc>
              <a:spcBef>
                <a:spcPts val="500"/>
              </a:spcBef>
              <a:buFont typeface="Arial" panose="020B0604020202020204" pitchFamily="34" charset="0"/>
              <a:buNone/>
              <a:defRPr sz="2400" b="1" kern="1200">
                <a:solidFill>
                  <a:srgbClr val="005CA2"/>
                </a:solidFill>
                <a:latin typeface="Microsoft YaHei" panose="020B0503020204020204" pitchFamily="34" charset="-122"/>
                <a:ea typeface="Microsoft YaHei" panose="020B0503020204020204" pitchFamily="34" charset="-122"/>
                <a:cs typeface="+mn-ea"/>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ysClr val="windowText" lastClr="000000"/>
                </a:solidFill>
                <a:latin typeface="Segoe UI" panose="020B0502040204020203"/>
                <a:ea typeface="微软雅黑 Light" panose="020B0502040204020203" charset="-122"/>
                <a:cs typeface="+mn-ea"/>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3600" b="1" i="0" u="none" strike="noStrike" kern="1200" cap="none" spc="0" normalizeH="0" baseline="0" noProof="0" dirty="0">
                <a:ln>
                  <a:noFill/>
                </a:ln>
                <a:solidFill>
                  <a:srgbClr val="D1202F"/>
                </a:solidFill>
                <a:effectLst/>
                <a:uLnTx/>
                <a:uFillTx/>
                <a:latin typeface="Arial" panose="020B0604020202020204" pitchFamily="34" charset="0"/>
                <a:ea typeface="Microsoft YaHei" panose="020B0503020204020204" pitchFamily="34" charset="-122"/>
              </a:rPr>
              <a:t>NT Header</a:t>
            </a:r>
            <a:endParaRPr kumimoji="0" lang="en-US" altLang="zh-CN" sz="3600" b="1" i="0" u="none" strike="noStrike" kern="1200" cap="none" spc="0" normalizeH="0" baseline="0" noProof="0" dirty="0">
              <a:ln>
                <a:noFill/>
              </a:ln>
              <a:solidFill>
                <a:srgbClr val="D1202F"/>
              </a:solidFill>
              <a:effectLst/>
              <a:uLnTx/>
              <a:uFillTx/>
              <a:latin typeface="Arial" panose="020B0604020202020204" pitchFamily="34" charset="0"/>
              <a:ea typeface="Microsoft YaHei" panose="020B0503020204020204" pitchFamily="34" charset="-122"/>
            </a:endParaRPr>
          </a:p>
        </p:txBody>
      </p:sp>
      <p:grpSp>
        <p:nvGrpSpPr>
          <p:cNvPr id="6" name="组合 5"/>
          <p:cNvGrpSpPr/>
          <p:nvPr/>
        </p:nvGrpSpPr>
        <p:grpSpPr>
          <a:xfrm>
            <a:off x="2096770" y="1484630"/>
            <a:ext cx="7998460" cy="4296410"/>
            <a:chOff x="3266" y="2338"/>
            <a:chExt cx="12596" cy="6766"/>
          </a:xfrm>
        </p:grpSpPr>
        <p:sp>
          <p:nvSpPr>
            <p:cNvPr id="5" name="Text Box 3"/>
            <p:cNvSpPr txBox="1"/>
            <p:nvPr>
              <p:custDataLst>
                <p:tags r:id="rId2"/>
              </p:custDataLst>
            </p:nvPr>
          </p:nvSpPr>
          <p:spPr>
            <a:xfrm>
              <a:off x="3897" y="2717"/>
              <a:ext cx="11335" cy="6008"/>
            </a:xfrm>
            <a:prstGeom prst="rect">
              <a:avLst/>
            </a:prstGeom>
            <a:noFill/>
          </p:spPr>
          <p:txBody>
            <a:bodyPr wrap="square"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2200" dirty="0">
                  <a:latin typeface="Times New Roman" panose="02020603050405020304" charset="0"/>
                  <a:cs typeface="Times New Roman" panose="02020603050405020304" charset="0"/>
                </a:rPr>
                <a:t>typedef struct _IMAGE_NT_HEADERS64 {</a:t>
              </a:r>
              <a:endParaRPr lang="en-US" sz="2200" dirty="0">
                <a:latin typeface="Times New Roman" panose="02020603050405020304" charset="0"/>
                <a:cs typeface="Times New Roman" panose="02020603050405020304" charset="0"/>
              </a:endParaRPr>
            </a:p>
            <a:p>
              <a:r>
                <a:rPr lang="en-US" sz="2200" dirty="0">
                  <a:latin typeface="Times New Roman" panose="02020603050405020304" charset="0"/>
                  <a:cs typeface="Times New Roman" panose="02020603050405020304" charset="0"/>
                </a:rPr>
                <a:t>    DWORD Signature;</a:t>
              </a:r>
              <a:endParaRPr lang="en-US" sz="2200" dirty="0">
                <a:latin typeface="Times New Roman" panose="02020603050405020304" charset="0"/>
                <a:cs typeface="Times New Roman" panose="02020603050405020304" charset="0"/>
              </a:endParaRPr>
            </a:p>
            <a:p>
              <a:r>
                <a:rPr lang="en-US" sz="2200" dirty="0">
                  <a:latin typeface="Times New Roman" panose="02020603050405020304" charset="0"/>
                  <a:cs typeface="Times New Roman" panose="02020603050405020304" charset="0"/>
                </a:rPr>
                <a:t>    IMAGE_FILE_HEADER </a:t>
              </a:r>
              <a:r>
                <a:rPr lang="en-US" sz="2200" dirty="0" err="1">
                  <a:latin typeface="Times New Roman" panose="02020603050405020304" charset="0"/>
                  <a:cs typeface="Times New Roman" panose="02020603050405020304" charset="0"/>
                </a:rPr>
                <a:t>FileHeader</a:t>
              </a:r>
              <a:r>
                <a:rPr lang="en-US" sz="2200" dirty="0">
                  <a:latin typeface="Times New Roman" panose="02020603050405020304" charset="0"/>
                  <a:cs typeface="Times New Roman" panose="02020603050405020304" charset="0"/>
                </a:rPr>
                <a:t>;</a:t>
              </a:r>
              <a:endParaRPr lang="en-US" sz="2200" dirty="0">
                <a:latin typeface="Times New Roman" panose="02020603050405020304" charset="0"/>
                <a:cs typeface="Times New Roman" panose="02020603050405020304" charset="0"/>
              </a:endParaRPr>
            </a:p>
            <a:p>
              <a:r>
                <a:rPr lang="en-US" sz="2200" dirty="0">
                  <a:latin typeface="Times New Roman" panose="02020603050405020304" charset="0"/>
                  <a:cs typeface="Times New Roman" panose="02020603050405020304" charset="0"/>
                </a:rPr>
                <a:t>    IMAGE_OPTIONAL_HEADER64 </a:t>
              </a:r>
              <a:r>
                <a:rPr lang="en-US" sz="2200" dirty="0" err="1">
                  <a:latin typeface="Times New Roman" panose="02020603050405020304" charset="0"/>
                  <a:cs typeface="Times New Roman" panose="02020603050405020304" charset="0"/>
                </a:rPr>
                <a:t>OptionalHeader</a:t>
              </a:r>
              <a:r>
                <a:rPr lang="en-US" sz="2200" dirty="0">
                  <a:latin typeface="Times New Roman" panose="02020603050405020304" charset="0"/>
                  <a:cs typeface="Times New Roman" panose="02020603050405020304" charset="0"/>
                </a:rPr>
                <a:t>;</a:t>
              </a:r>
              <a:endParaRPr lang="en-US" sz="2200" dirty="0">
                <a:latin typeface="Times New Roman" panose="02020603050405020304" charset="0"/>
                <a:cs typeface="Times New Roman" panose="02020603050405020304" charset="0"/>
              </a:endParaRPr>
            </a:p>
            <a:p>
              <a:r>
                <a:rPr lang="en-US" sz="2200" dirty="0">
                  <a:latin typeface="Times New Roman" panose="02020603050405020304" charset="0"/>
                  <a:cs typeface="Times New Roman" panose="02020603050405020304" charset="0"/>
                </a:rPr>
                <a:t>} IMAGE_NT_HEADERS64, *PIMAGE_NT_HEADERS64;</a:t>
              </a:r>
              <a:endParaRPr lang="en-US" sz="2200" dirty="0">
                <a:latin typeface="Times New Roman" panose="02020603050405020304" charset="0"/>
                <a:cs typeface="Times New Roman" panose="02020603050405020304" charset="0"/>
              </a:endParaRPr>
            </a:p>
            <a:p>
              <a:endParaRPr lang="en-US" sz="2200" dirty="0">
                <a:latin typeface="Times New Roman" panose="02020603050405020304" charset="0"/>
                <a:cs typeface="Times New Roman" panose="02020603050405020304" charset="0"/>
              </a:endParaRPr>
            </a:p>
            <a:p>
              <a:r>
                <a:rPr lang="en-US" sz="2200" dirty="0">
                  <a:latin typeface="Times New Roman" panose="02020603050405020304" charset="0"/>
                  <a:cs typeface="Times New Roman" panose="02020603050405020304" charset="0"/>
                </a:rPr>
                <a:t>typedef struct _IMAGE_NT_HEADERS {</a:t>
              </a:r>
              <a:endParaRPr lang="en-US" sz="2200" dirty="0">
                <a:latin typeface="Times New Roman" panose="02020603050405020304" charset="0"/>
                <a:cs typeface="Times New Roman" panose="02020603050405020304" charset="0"/>
              </a:endParaRPr>
            </a:p>
            <a:p>
              <a:r>
                <a:rPr lang="en-US" sz="2200" dirty="0">
                  <a:latin typeface="Times New Roman" panose="02020603050405020304" charset="0"/>
                  <a:cs typeface="Times New Roman" panose="02020603050405020304" charset="0"/>
                </a:rPr>
                <a:t>    DWORD Signature;</a:t>
              </a:r>
              <a:endParaRPr lang="en-US" sz="2200" dirty="0">
                <a:latin typeface="Times New Roman" panose="02020603050405020304" charset="0"/>
                <a:cs typeface="Times New Roman" panose="02020603050405020304" charset="0"/>
              </a:endParaRPr>
            </a:p>
            <a:p>
              <a:r>
                <a:rPr lang="en-US" sz="2200" dirty="0">
                  <a:latin typeface="Times New Roman" panose="02020603050405020304" charset="0"/>
                  <a:cs typeface="Times New Roman" panose="02020603050405020304" charset="0"/>
                </a:rPr>
                <a:t>    IMAGE_FILE_HEADER </a:t>
              </a:r>
              <a:r>
                <a:rPr lang="en-US" sz="2200" dirty="0" err="1">
                  <a:latin typeface="Times New Roman" panose="02020603050405020304" charset="0"/>
                  <a:cs typeface="Times New Roman" panose="02020603050405020304" charset="0"/>
                </a:rPr>
                <a:t>FileHeader</a:t>
              </a:r>
              <a:r>
                <a:rPr lang="en-US" sz="2200" dirty="0">
                  <a:latin typeface="Times New Roman" panose="02020603050405020304" charset="0"/>
                  <a:cs typeface="Times New Roman" panose="02020603050405020304" charset="0"/>
                </a:rPr>
                <a:t>;</a:t>
              </a:r>
              <a:endParaRPr lang="en-US" sz="2200" dirty="0">
                <a:latin typeface="Times New Roman" panose="02020603050405020304" charset="0"/>
                <a:cs typeface="Times New Roman" panose="02020603050405020304" charset="0"/>
              </a:endParaRPr>
            </a:p>
            <a:p>
              <a:r>
                <a:rPr lang="en-US" sz="2200" dirty="0">
                  <a:latin typeface="Times New Roman" panose="02020603050405020304" charset="0"/>
                  <a:cs typeface="Times New Roman" panose="02020603050405020304" charset="0"/>
                </a:rPr>
                <a:t>    IMAGE_OPTIONAL_HEADER32 </a:t>
              </a:r>
              <a:r>
                <a:rPr lang="en-US" sz="2200" dirty="0" err="1">
                  <a:latin typeface="Times New Roman" panose="02020603050405020304" charset="0"/>
                  <a:cs typeface="Times New Roman" panose="02020603050405020304" charset="0"/>
                </a:rPr>
                <a:t>OptionalHeader</a:t>
              </a:r>
              <a:r>
                <a:rPr lang="en-US" sz="2200" dirty="0">
                  <a:latin typeface="Times New Roman" panose="02020603050405020304" charset="0"/>
                  <a:cs typeface="Times New Roman" panose="02020603050405020304" charset="0"/>
                </a:rPr>
                <a:t>;</a:t>
              </a:r>
              <a:endParaRPr lang="en-US" sz="2200" dirty="0">
                <a:latin typeface="Times New Roman" panose="02020603050405020304" charset="0"/>
                <a:cs typeface="Times New Roman" panose="02020603050405020304" charset="0"/>
              </a:endParaRPr>
            </a:p>
            <a:p>
              <a:r>
                <a:rPr lang="en-US" sz="2200" dirty="0">
                  <a:latin typeface="Times New Roman" panose="02020603050405020304" charset="0"/>
                  <a:cs typeface="Times New Roman" panose="02020603050405020304" charset="0"/>
                </a:rPr>
                <a:t>} IMAGE_NT_HEADERS32, *PIMAGE_NT_HEADERS32;</a:t>
              </a:r>
              <a:endParaRPr lang="en-US" sz="2200" dirty="0">
                <a:latin typeface="Times New Roman" panose="02020603050405020304" charset="0"/>
                <a:cs typeface="Times New Roman" panose="02020603050405020304" charset="0"/>
              </a:endParaRPr>
            </a:p>
          </p:txBody>
        </p:sp>
        <p:sp>
          <p:nvSpPr>
            <p:cNvPr id="7" name="圆角矩形 6"/>
            <p:cNvSpPr/>
            <p:nvPr>
              <p:custDataLst>
                <p:tags r:id="rId3"/>
              </p:custDataLst>
            </p:nvPr>
          </p:nvSpPr>
          <p:spPr>
            <a:xfrm>
              <a:off x="3266" y="2338"/>
              <a:ext cx="12597" cy="6766"/>
            </a:xfrm>
            <a:prstGeom prst="roundRect">
              <a:avLst/>
            </a:prstGeom>
            <a:solidFill>
              <a:srgbClr val="D1202F">
                <a:alpha val="10000"/>
              </a:srgbClr>
            </a:solidFill>
            <a:ln>
              <a:solidFill>
                <a:srgbClr val="D1202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pic>
        <p:nvPicPr>
          <p:cNvPr id="192" name="图片 191" descr="卡通人物&#10;&#10;描述已自动生成"/>
          <p:cNvPicPr>
            <a:picLocks noChangeAspect="1"/>
          </p:cNvPicPr>
          <p:nvPr>
            <p:custDataLst>
              <p:tags r:id="rId4"/>
            </p:custDataLst>
          </p:nvPr>
        </p:nvPicPr>
        <p:blipFill>
          <a:blip r:embed="rId5" cstate="print">
            <a:extLst>
              <a:ext uri="{28A0092B-C50C-407E-A947-70E740481C1C}">
                <a14:useLocalDpi xmlns:a14="http://schemas.microsoft.com/office/drawing/2010/main" val="0"/>
              </a:ext>
            </a:extLst>
          </a:blip>
          <a:stretch>
            <a:fillRect/>
          </a:stretch>
        </p:blipFill>
        <p:spPr>
          <a:xfrm flipH="1">
            <a:off x="652145" y="4789170"/>
            <a:ext cx="1444625" cy="1804035"/>
          </a:xfrm>
          <a:prstGeom prst="rect">
            <a:avLst/>
          </a:prstGeom>
        </p:spPr>
      </p:pic>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9"/>
          <p:cNvSpPr txBox="1"/>
          <p:nvPr>
            <p:custDataLst>
              <p:tags r:id="rId1"/>
            </p:custDataLst>
          </p:nvPr>
        </p:nvSpPr>
        <p:spPr>
          <a:xfrm>
            <a:off x="975360" y="318770"/>
            <a:ext cx="5685155" cy="44196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600" b="1" kern="1200">
                <a:solidFill>
                  <a:srgbClr val="D1202F"/>
                </a:solidFill>
                <a:latin typeface="Arial" panose="020B0604020202020204" pitchFamily="34" charset="0"/>
                <a:ea typeface="Microsoft YaHei" panose="020B0503020204020204" pitchFamily="34" charset="-122"/>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b="1" kern="1200">
                <a:solidFill>
                  <a:schemeClr val="accent1"/>
                </a:solidFill>
                <a:latin typeface="+mj-ea"/>
                <a:ea typeface="+mj-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3600" b="1" i="0" u="none" strike="noStrike" kern="1200" cap="none" spc="0" normalizeH="0" baseline="0" noProof="0" dirty="0">
                <a:ln>
                  <a:noFill/>
                </a:ln>
                <a:solidFill>
                  <a:srgbClr val="07A7AF"/>
                </a:solidFill>
                <a:effectLst/>
                <a:uLnTx/>
                <a:uFillTx/>
                <a:latin typeface="Arial" panose="020B0604020202020204" pitchFamily="34" charset="0"/>
                <a:ea typeface="Microsoft YaHei" panose="020B0503020204020204" pitchFamily="34" charset="-122"/>
                <a:cs typeface="+mn-cs"/>
              </a:rPr>
              <a:t>PE</a:t>
            </a:r>
            <a:endParaRPr kumimoji="0" lang="en-US" altLang="zh-CN" sz="3600" b="1" i="0" u="none" strike="noStrike" kern="1200" cap="none" spc="0" normalizeH="0" baseline="0" noProof="0" dirty="0">
              <a:ln>
                <a:noFill/>
              </a:ln>
              <a:solidFill>
                <a:srgbClr val="07A7AF"/>
              </a:solidFill>
              <a:effectLst/>
              <a:uLnTx/>
              <a:uFillTx/>
              <a:latin typeface="Arial" panose="020B0604020202020204" pitchFamily="34" charset="0"/>
              <a:ea typeface="Microsoft YaHei" panose="020B0503020204020204" pitchFamily="34" charset="-122"/>
              <a:cs typeface="+mn-cs"/>
            </a:endParaRPr>
          </a:p>
        </p:txBody>
      </p:sp>
      <p:pic>
        <p:nvPicPr>
          <p:cNvPr id="15" name="Picture 8"/>
          <p:cNvPicPr>
            <a:picLocks noChangeAspect="1"/>
          </p:cNvPicPr>
          <p:nvPr>
            <p:custDataLst>
              <p:tags r:id="rId2"/>
            </p:custDataLst>
          </p:nvPr>
        </p:nvPicPr>
        <p:blipFill>
          <a:blip r:embed="rId3"/>
          <a:stretch>
            <a:fillRect/>
          </a:stretch>
        </p:blipFill>
        <p:spPr>
          <a:xfrm>
            <a:off x="1437168" y="954405"/>
            <a:ext cx="9317664" cy="3060000"/>
          </a:xfrm>
          <a:prstGeom prst="rect">
            <a:avLst/>
          </a:prstGeom>
          <a:noFill/>
          <a:ln>
            <a:noFill/>
          </a:ln>
        </p:spPr>
      </p:pic>
      <p:grpSp>
        <p:nvGrpSpPr>
          <p:cNvPr id="4" name="组合 3"/>
          <p:cNvGrpSpPr/>
          <p:nvPr/>
        </p:nvGrpSpPr>
        <p:grpSpPr>
          <a:xfrm>
            <a:off x="7121525" y="4310380"/>
            <a:ext cx="4858385" cy="969010"/>
            <a:chOff x="1851" y="2342"/>
            <a:chExt cx="16498" cy="7420"/>
          </a:xfrm>
        </p:grpSpPr>
        <p:sp>
          <p:nvSpPr>
            <p:cNvPr id="10" name="矩形 9"/>
            <p:cNvSpPr/>
            <p:nvPr>
              <p:custDataLst>
                <p:tags r:id="rId4"/>
              </p:custDataLst>
            </p:nvPr>
          </p:nvSpPr>
          <p:spPr>
            <a:xfrm>
              <a:off x="1851" y="2342"/>
              <a:ext cx="16499" cy="7420"/>
            </a:xfrm>
            <a:prstGeom prst="rect">
              <a:avLst/>
            </a:prstGeom>
            <a:solidFill>
              <a:srgbClr val="07A7AF">
                <a:alpha val="5000"/>
              </a:srgbClr>
            </a:solidFill>
            <a:ln>
              <a:solidFill>
                <a:srgbClr val="07A7A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文本框 10"/>
            <p:cNvSpPr txBox="1"/>
            <p:nvPr>
              <p:custDataLst>
                <p:tags r:id="rId5"/>
              </p:custDataLst>
            </p:nvPr>
          </p:nvSpPr>
          <p:spPr>
            <a:xfrm>
              <a:off x="2126" y="2582"/>
              <a:ext cx="15949" cy="6940"/>
            </a:xfrm>
            <a:prstGeom prst="rect">
              <a:avLst/>
            </a:prstGeom>
            <a:noFill/>
          </p:spPr>
          <p:txBody>
            <a:bodyPr wrap="square" rtlCol="0">
              <a:noAutofit/>
            </a:bodyPr>
            <a:lstStyle/>
            <a:p>
              <a:pPr indent="0" fontAlgn="auto">
                <a:lnSpc>
                  <a:spcPct val="100000"/>
                </a:lnSpc>
              </a:pPr>
              <a:r>
                <a:rPr lang="zh-CN" altLang="en-US">
                  <a:latin typeface="Times New Roman" panose="02020603050405020304" charset="0"/>
                  <a:cs typeface="Times New Roman" panose="02020603050405020304" charset="0"/>
                </a:rPr>
                <a:t>IMAGE_DIRECTORY_ENTRY_BASERELOC</a:t>
              </a:r>
              <a:endParaRPr lang="zh-CN" altLang="en-US">
                <a:latin typeface="Times New Roman" panose="02020603050405020304" charset="0"/>
                <a:cs typeface="Times New Roman" panose="02020603050405020304" charset="0"/>
              </a:endParaRPr>
            </a:p>
            <a:p>
              <a:pPr indent="0" fontAlgn="auto">
                <a:lnSpc>
                  <a:spcPct val="100000"/>
                </a:lnSpc>
              </a:pPr>
              <a:r>
                <a:rPr lang="zh-CN" altLang="en-US">
                  <a:latin typeface="Times New Roman" panose="02020603050405020304" charset="0"/>
                  <a:cs typeface="Times New Roman" panose="02020603050405020304" charset="0"/>
                </a:rPr>
                <a:t>DWORD VirtualAddress:0000 C000</a:t>
              </a:r>
              <a:endParaRPr lang="zh-CN" altLang="en-US">
                <a:latin typeface="Times New Roman" panose="02020603050405020304" charset="0"/>
                <a:cs typeface="Times New Roman" panose="02020603050405020304" charset="0"/>
              </a:endParaRPr>
            </a:p>
            <a:p>
              <a:pPr indent="0" fontAlgn="auto">
                <a:lnSpc>
                  <a:spcPct val="100000"/>
                </a:lnSpc>
              </a:pPr>
              <a:r>
                <a:rPr lang="zh-CN" altLang="en-US">
                  <a:latin typeface="Times New Roman" panose="02020603050405020304" charset="0"/>
                  <a:cs typeface="Times New Roman" panose="02020603050405020304" charset="0"/>
                </a:rPr>
                <a:t>DWORD Size:0000 0080</a:t>
              </a:r>
              <a:endParaRPr lang="zh-CN" altLang="en-US">
                <a:latin typeface="Times New Roman" panose="02020603050405020304" charset="0"/>
                <a:cs typeface="Times New Roman" panose="02020603050405020304" charset="0"/>
              </a:endParaRPr>
            </a:p>
          </p:txBody>
        </p:sp>
      </p:grpSp>
      <p:grpSp>
        <p:nvGrpSpPr>
          <p:cNvPr id="7" name="组合 6"/>
          <p:cNvGrpSpPr/>
          <p:nvPr/>
        </p:nvGrpSpPr>
        <p:grpSpPr>
          <a:xfrm>
            <a:off x="180975" y="4141470"/>
            <a:ext cx="6813550" cy="1306195"/>
            <a:chOff x="1851" y="2342"/>
            <a:chExt cx="16498" cy="7420"/>
          </a:xfrm>
        </p:grpSpPr>
        <p:sp>
          <p:nvSpPr>
            <p:cNvPr id="8" name="矩形 7"/>
            <p:cNvSpPr/>
            <p:nvPr>
              <p:custDataLst>
                <p:tags r:id="rId6"/>
              </p:custDataLst>
            </p:nvPr>
          </p:nvSpPr>
          <p:spPr>
            <a:xfrm>
              <a:off x="1851" y="2342"/>
              <a:ext cx="16499" cy="7420"/>
            </a:xfrm>
            <a:prstGeom prst="rect">
              <a:avLst/>
            </a:prstGeom>
            <a:solidFill>
              <a:srgbClr val="07A7AF">
                <a:alpha val="5000"/>
              </a:srgbClr>
            </a:solidFill>
            <a:ln>
              <a:solidFill>
                <a:srgbClr val="07A7A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文本框 11"/>
            <p:cNvSpPr txBox="1"/>
            <p:nvPr>
              <p:custDataLst>
                <p:tags r:id="rId7"/>
              </p:custDataLst>
            </p:nvPr>
          </p:nvSpPr>
          <p:spPr>
            <a:xfrm>
              <a:off x="2126" y="2582"/>
              <a:ext cx="15949" cy="6940"/>
            </a:xfrm>
            <a:prstGeom prst="rect">
              <a:avLst/>
            </a:prstGeom>
            <a:noFill/>
          </p:spPr>
          <p:txBody>
            <a:bodyPr wrap="square" rtlCol="0">
              <a:noAutofit/>
            </a:bodyPr>
            <a:lstStyle/>
            <a:p>
              <a:pPr indent="0" fontAlgn="auto">
                <a:lnSpc>
                  <a:spcPct val="100000"/>
                </a:lnSpc>
              </a:pPr>
              <a:r>
                <a:rPr lang="zh-CN" altLang="en-US">
                  <a:latin typeface="Times New Roman" panose="02020603050405020304" charset="0"/>
                  <a:cs typeface="Times New Roman" panose="02020603050405020304" charset="0"/>
                </a:rPr>
                <a:t>Typedef struct _IMAGE_BASE_RELOCATION{</a:t>
              </a:r>
              <a:endParaRPr lang="zh-CN" altLang="en-US">
                <a:latin typeface="Times New Roman" panose="02020603050405020304" charset="0"/>
                <a:cs typeface="Times New Roman" panose="02020603050405020304" charset="0"/>
              </a:endParaRPr>
            </a:p>
            <a:p>
              <a:pPr indent="0" fontAlgn="auto">
                <a:lnSpc>
                  <a:spcPct val="100000"/>
                </a:lnSpc>
              </a:pPr>
              <a:r>
                <a:rPr lang="zh-CN" altLang="en-US">
                  <a:latin typeface="Times New Roman" panose="02020603050405020304" charset="0"/>
                  <a:cs typeface="Times New Roman" panose="02020603050405020304" charset="0"/>
                </a:rPr>
                <a:t>DWORD VirtualAddress</a:t>
              </a:r>
              <a:endParaRPr lang="zh-CN" altLang="en-US">
                <a:latin typeface="Times New Roman" panose="02020603050405020304" charset="0"/>
                <a:cs typeface="Times New Roman" panose="02020603050405020304" charset="0"/>
              </a:endParaRPr>
            </a:p>
            <a:p>
              <a:pPr indent="0" fontAlgn="auto">
                <a:lnSpc>
                  <a:spcPct val="100000"/>
                </a:lnSpc>
              </a:pPr>
              <a:r>
                <a:rPr lang="zh-CN" altLang="en-US">
                  <a:latin typeface="Times New Roman" panose="02020603050405020304" charset="0"/>
                  <a:cs typeface="Times New Roman" panose="02020603050405020304" charset="0"/>
                </a:rPr>
                <a:t>DWORD SizeOfBlock</a:t>
              </a:r>
              <a:endParaRPr lang="zh-CN" altLang="en-US">
                <a:latin typeface="Times New Roman" panose="02020603050405020304" charset="0"/>
                <a:cs typeface="Times New Roman" panose="02020603050405020304" charset="0"/>
              </a:endParaRPr>
            </a:p>
            <a:p>
              <a:pPr indent="0" fontAlgn="auto">
                <a:lnSpc>
                  <a:spcPct val="100000"/>
                </a:lnSpc>
              </a:pPr>
              <a:r>
                <a:rPr lang="zh-CN" altLang="en-US">
                  <a:latin typeface="Times New Roman" panose="02020603050405020304" charset="0"/>
                  <a:cs typeface="Times New Roman" panose="02020603050405020304" charset="0"/>
                </a:rPr>
                <a:t>}IMAGE_BASE_RELOCATION,*PIMAGE_BASE_RELOCATION;</a:t>
              </a:r>
              <a:endParaRPr lang="zh-CN" altLang="en-US">
                <a:latin typeface="Times New Roman" panose="02020603050405020304" charset="0"/>
                <a:cs typeface="Times New Roman" panose="02020603050405020304" charset="0"/>
              </a:endParaRPr>
            </a:p>
          </p:txBody>
        </p:sp>
      </p:grpSp>
      <p:grpSp>
        <p:nvGrpSpPr>
          <p:cNvPr id="16" name="组合 15"/>
          <p:cNvGrpSpPr/>
          <p:nvPr/>
        </p:nvGrpSpPr>
        <p:grpSpPr>
          <a:xfrm>
            <a:off x="3228340" y="5788025"/>
            <a:ext cx="5735320" cy="466090"/>
            <a:chOff x="6873" y="9115"/>
            <a:chExt cx="9032" cy="734"/>
          </a:xfrm>
        </p:grpSpPr>
        <p:sp>
          <p:nvSpPr>
            <p:cNvPr id="13" name="矩形 12"/>
            <p:cNvSpPr/>
            <p:nvPr>
              <p:custDataLst>
                <p:tags r:id="rId8"/>
              </p:custDataLst>
            </p:nvPr>
          </p:nvSpPr>
          <p:spPr>
            <a:xfrm>
              <a:off x="6873" y="9115"/>
              <a:ext cx="9032" cy="692"/>
            </a:xfrm>
            <a:prstGeom prst="rect">
              <a:avLst/>
            </a:prstGeom>
            <a:solidFill>
              <a:srgbClr val="07A7AF">
                <a:alpha val="5000"/>
              </a:srgbClr>
            </a:solidFill>
            <a:ln>
              <a:solidFill>
                <a:srgbClr val="07A7A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文本框 13"/>
            <p:cNvSpPr txBox="1"/>
            <p:nvPr>
              <p:custDataLst>
                <p:tags r:id="rId9"/>
              </p:custDataLst>
            </p:nvPr>
          </p:nvSpPr>
          <p:spPr>
            <a:xfrm>
              <a:off x="7024" y="9202"/>
              <a:ext cx="8730" cy="647"/>
            </a:xfrm>
            <a:prstGeom prst="rect">
              <a:avLst/>
            </a:prstGeom>
            <a:noFill/>
          </p:spPr>
          <p:txBody>
            <a:bodyPr wrap="square" rtlCol="0">
              <a:noAutofit/>
            </a:bodyPr>
            <a:lstStyle/>
            <a:p>
              <a:pPr indent="0" fontAlgn="auto">
                <a:lnSpc>
                  <a:spcPct val="100000"/>
                </a:lnSpc>
              </a:pPr>
              <a:r>
                <a:rPr lang="zh-CN" altLang="en-US">
                  <a:latin typeface="Times New Roman" panose="02020603050405020304" charset="0"/>
                  <a:cs typeface="Times New Roman" panose="02020603050405020304" charset="0"/>
                </a:rPr>
                <a:t>C000 – C000(VA of section)+4600(FOA of section)=4600</a:t>
              </a:r>
              <a:endParaRPr lang="zh-CN" altLang="en-US">
                <a:latin typeface="Times New Roman" panose="02020603050405020304" charset="0"/>
                <a:cs typeface="Times New Roman" panose="02020603050405020304" charset="0"/>
              </a:endParaRPr>
            </a:p>
          </p:txBody>
        </p:sp>
      </p:gr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9"/>
          <p:cNvSpPr txBox="1"/>
          <p:nvPr>
            <p:custDataLst>
              <p:tags r:id="rId1"/>
            </p:custDataLst>
          </p:nvPr>
        </p:nvSpPr>
        <p:spPr>
          <a:xfrm>
            <a:off x="975360" y="318770"/>
            <a:ext cx="5685155" cy="44196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600" b="1" kern="1200">
                <a:solidFill>
                  <a:srgbClr val="D1202F"/>
                </a:solidFill>
                <a:latin typeface="Arial" panose="020B0604020202020204" pitchFamily="34" charset="0"/>
                <a:ea typeface="Microsoft YaHei" panose="020B0503020204020204" pitchFamily="34" charset="-122"/>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b="1" kern="1200">
                <a:solidFill>
                  <a:schemeClr val="accent1"/>
                </a:solidFill>
                <a:latin typeface="+mj-ea"/>
                <a:ea typeface="+mj-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3600" b="1" i="0" u="none" strike="noStrike" kern="1200" cap="none" spc="0" normalizeH="0" baseline="0" noProof="0" dirty="0">
                <a:ln>
                  <a:noFill/>
                </a:ln>
                <a:solidFill>
                  <a:srgbClr val="07A7AF"/>
                </a:solidFill>
                <a:effectLst/>
                <a:uLnTx/>
                <a:uFillTx/>
                <a:latin typeface="Arial" panose="020B0604020202020204" pitchFamily="34" charset="0"/>
                <a:ea typeface="Microsoft YaHei" panose="020B0503020204020204" pitchFamily="34" charset="-122"/>
                <a:cs typeface="+mn-cs"/>
              </a:rPr>
              <a:t>PE</a:t>
            </a:r>
            <a:endParaRPr kumimoji="0" lang="en-US" altLang="zh-CN" sz="3600" b="1" i="0" u="none" strike="noStrike" kern="1200" cap="none" spc="0" normalizeH="0" baseline="0" noProof="0" dirty="0">
              <a:ln>
                <a:noFill/>
              </a:ln>
              <a:solidFill>
                <a:srgbClr val="07A7AF"/>
              </a:solidFill>
              <a:effectLst/>
              <a:uLnTx/>
              <a:uFillTx/>
              <a:latin typeface="Arial" panose="020B0604020202020204" pitchFamily="34" charset="0"/>
              <a:ea typeface="Microsoft YaHei" panose="020B0503020204020204" pitchFamily="34" charset="-122"/>
              <a:cs typeface="+mn-cs"/>
            </a:endParaRPr>
          </a:p>
        </p:txBody>
      </p:sp>
      <p:pic>
        <p:nvPicPr>
          <p:cNvPr id="5" name="图片 1" descr="这里写图片描述"/>
          <p:cNvPicPr>
            <a:picLocks noChangeAspect="1" noChangeArrowheads="1"/>
          </p:cNvPicPr>
          <p:nvPr>
            <p:custDataLst>
              <p:tags r:id="rId2"/>
            </p:custDataLst>
          </p:nvPr>
        </p:nvPicPr>
        <p:blipFill>
          <a:blip r:embed="rId3"/>
          <a:srcRect r="3333"/>
          <a:stretch>
            <a:fillRect/>
          </a:stretch>
        </p:blipFill>
        <p:spPr>
          <a:xfrm>
            <a:off x="1492250" y="836930"/>
            <a:ext cx="9207500" cy="5400040"/>
          </a:xfrm>
          <a:prstGeom prst="rect">
            <a:avLst/>
          </a:prstGeom>
          <a:noFill/>
          <a:ln>
            <a:noFill/>
          </a:ln>
        </p:spPr>
      </p:pic>
      <p:sp>
        <p:nvSpPr>
          <p:cNvPr id="3" name="文本框 2"/>
          <p:cNvSpPr txBox="1"/>
          <p:nvPr>
            <p:custDataLst>
              <p:tags r:id="rId4"/>
            </p:custDataLst>
          </p:nvPr>
        </p:nvSpPr>
        <p:spPr>
          <a:xfrm>
            <a:off x="1751330" y="2457450"/>
            <a:ext cx="752475" cy="363855"/>
          </a:xfrm>
          <a:prstGeom prst="rect">
            <a:avLst/>
          </a:prstGeom>
          <a:noFill/>
        </p:spPr>
        <p:txBody>
          <a:bodyPr wrap="square" rtlCol="0">
            <a:noAutofit/>
          </a:bodyPr>
          <a:lstStyle/>
          <a:p>
            <a:pPr algn="ctr"/>
            <a:r>
              <a:rPr lang="en-US" altLang="zh-CN" b="1">
                <a:latin typeface="Arial" panose="020B0604020202020204" pitchFamily="34" charset="0"/>
                <a:cs typeface="Arial" panose="020B0604020202020204" pitchFamily="34" charset="0"/>
              </a:rPr>
              <a:t>RVA</a:t>
            </a:r>
            <a:endParaRPr lang="en-US" altLang="zh-CN" b="1">
              <a:latin typeface="Arial" panose="020B0604020202020204" pitchFamily="34" charset="0"/>
              <a:cs typeface="Arial" panose="020B0604020202020204" pitchFamily="34" charset="0"/>
            </a:endParaRPr>
          </a:p>
        </p:txBody>
      </p:sp>
      <p:sp>
        <p:nvSpPr>
          <p:cNvPr id="6" name="文本框 5"/>
          <p:cNvSpPr txBox="1"/>
          <p:nvPr>
            <p:custDataLst>
              <p:tags r:id="rId5"/>
            </p:custDataLst>
          </p:nvPr>
        </p:nvSpPr>
        <p:spPr>
          <a:xfrm>
            <a:off x="1346200" y="2125345"/>
            <a:ext cx="1471295" cy="363855"/>
          </a:xfrm>
          <a:prstGeom prst="rect">
            <a:avLst/>
          </a:prstGeom>
          <a:solidFill>
            <a:schemeClr val="bg1"/>
          </a:solidFill>
        </p:spPr>
        <p:txBody>
          <a:bodyPr wrap="square" rtlCol="0">
            <a:noAutofit/>
          </a:bodyPr>
          <a:lstStyle/>
          <a:p>
            <a:pPr algn="ctr"/>
            <a:r>
              <a:rPr lang="en-US" altLang="zh-CN">
                <a:solidFill>
                  <a:srgbClr val="0000FF"/>
                </a:solidFill>
                <a:latin typeface="Times New Roman" panose="02020603050405020304" charset="0"/>
                <a:cs typeface="Times New Roman" panose="02020603050405020304" charset="0"/>
              </a:rPr>
              <a:t>SizeOfBlock</a:t>
            </a:r>
            <a:endParaRPr lang="en-US" altLang="zh-CN">
              <a:solidFill>
                <a:srgbClr val="0000FF"/>
              </a:solidFill>
              <a:latin typeface="Times New Roman" panose="02020603050405020304" charset="0"/>
              <a:cs typeface="Times New Roman" panose="02020603050405020304" charset="0"/>
            </a:endParaRPr>
          </a:p>
        </p:txBody>
      </p:sp>
      <p:sp>
        <p:nvSpPr>
          <p:cNvPr id="9" name="文本框 8"/>
          <p:cNvSpPr txBox="1"/>
          <p:nvPr>
            <p:custDataLst>
              <p:tags r:id="rId6"/>
            </p:custDataLst>
          </p:nvPr>
        </p:nvSpPr>
        <p:spPr>
          <a:xfrm>
            <a:off x="5106670" y="1003300"/>
            <a:ext cx="1325245" cy="363855"/>
          </a:xfrm>
          <a:prstGeom prst="rect">
            <a:avLst/>
          </a:prstGeom>
          <a:solidFill>
            <a:schemeClr val="bg1"/>
          </a:solidFill>
        </p:spPr>
        <p:txBody>
          <a:bodyPr wrap="square" rtlCol="0">
            <a:noAutofit/>
          </a:bodyPr>
          <a:lstStyle/>
          <a:p>
            <a:pPr algn="ctr"/>
            <a:r>
              <a:rPr lang="en-US" altLang="zh-CN">
                <a:solidFill>
                  <a:srgbClr val="0000FF"/>
                </a:solidFill>
                <a:latin typeface="Times New Roman" panose="02020603050405020304" charset="0"/>
                <a:cs typeface="Times New Roman" panose="02020603050405020304" charset="0"/>
              </a:rPr>
              <a:t>4 bytes</a:t>
            </a:r>
            <a:endParaRPr lang="en-US" altLang="zh-CN">
              <a:solidFill>
                <a:srgbClr val="0000FF"/>
              </a:solidFill>
              <a:latin typeface="Times New Roman" panose="02020603050405020304" charset="0"/>
              <a:cs typeface="Times New Roman" panose="02020603050405020304" charset="0"/>
            </a:endParaRPr>
          </a:p>
        </p:txBody>
      </p:sp>
      <p:sp>
        <p:nvSpPr>
          <p:cNvPr id="17" name="文本框 16"/>
          <p:cNvSpPr txBox="1"/>
          <p:nvPr>
            <p:custDataLst>
              <p:tags r:id="rId7"/>
            </p:custDataLst>
          </p:nvPr>
        </p:nvSpPr>
        <p:spPr>
          <a:xfrm>
            <a:off x="7525385" y="720090"/>
            <a:ext cx="3376295" cy="363855"/>
          </a:xfrm>
          <a:prstGeom prst="rect">
            <a:avLst/>
          </a:prstGeom>
          <a:solidFill>
            <a:schemeClr val="bg1"/>
          </a:solidFill>
        </p:spPr>
        <p:txBody>
          <a:bodyPr wrap="square" rtlCol="0">
            <a:noAutofit/>
          </a:bodyPr>
          <a:lstStyle/>
          <a:p>
            <a:pPr algn="l"/>
            <a:r>
              <a:rPr lang="en-US" altLang="zh-CN" b="1">
                <a:latin typeface="Arial" panose="020B0604020202020204" pitchFamily="34" charset="0"/>
                <a:cs typeface="Arial" panose="020B0604020202020204" pitchFamily="34" charset="0"/>
              </a:rPr>
              <a:t>Base address: </a:t>
            </a:r>
            <a:r>
              <a:rPr lang="en-US" altLang="zh-CN">
                <a:latin typeface="Arial" panose="020B0604020202020204" pitchFamily="34" charset="0"/>
                <a:cs typeface="Arial" panose="020B0604020202020204" pitchFamily="34" charset="0"/>
              </a:rPr>
              <a:t>VirtualAddress</a:t>
            </a:r>
            <a:endParaRPr lang="en-US" altLang="zh-CN">
              <a:latin typeface="Arial" panose="020B0604020202020204" pitchFamily="34" charset="0"/>
              <a:cs typeface="Arial" panose="020B0604020202020204" pitchFamily="34" charset="0"/>
            </a:endParaRPr>
          </a:p>
        </p:txBody>
      </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9"/>
          <p:cNvSpPr txBox="1"/>
          <p:nvPr>
            <p:custDataLst>
              <p:tags r:id="rId1"/>
            </p:custDataLst>
          </p:nvPr>
        </p:nvSpPr>
        <p:spPr>
          <a:xfrm>
            <a:off x="975360" y="318770"/>
            <a:ext cx="5685155" cy="44196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600" b="1" kern="1200">
                <a:solidFill>
                  <a:srgbClr val="D1202F"/>
                </a:solidFill>
                <a:latin typeface="Arial" panose="020B0604020202020204" pitchFamily="34" charset="0"/>
                <a:ea typeface="Microsoft YaHei" panose="020B0503020204020204" pitchFamily="34" charset="-122"/>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b="1" kern="1200">
                <a:solidFill>
                  <a:schemeClr val="accent1"/>
                </a:solidFill>
                <a:latin typeface="+mj-ea"/>
                <a:ea typeface="+mj-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3600" b="1" i="0" u="none" strike="noStrike" kern="1200" cap="none" spc="0" normalizeH="0" baseline="0" noProof="0">
                <a:ln>
                  <a:noFill/>
                </a:ln>
                <a:solidFill>
                  <a:srgbClr val="07A7AF"/>
                </a:solidFill>
                <a:effectLst/>
                <a:uLnTx/>
                <a:uFillTx/>
                <a:latin typeface="Arial" panose="020B0604020202020204" pitchFamily="34" charset="0"/>
                <a:ea typeface="Microsoft YaHei" panose="020B0503020204020204" pitchFamily="34" charset="-122"/>
                <a:cs typeface="+mn-cs"/>
              </a:rPr>
              <a:t>PE</a:t>
            </a:r>
            <a:endParaRPr kumimoji="0" lang="en-US" altLang="zh-CN" sz="3600" b="1" i="0" u="none" strike="noStrike" kern="1200" cap="none" spc="0" normalizeH="0" baseline="0" noProof="0" dirty="0">
              <a:ln>
                <a:noFill/>
              </a:ln>
              <a:solidFill>
                <a:srgbClr val="07A7AF"/>
              </a:solidFill>
              <a:effectLst/>
              <a:uLnTx/>
              <a:uFillTx/>
              <a:latin typeface="Arial" panose="020B0604020202020204" pitchFamily="34" charset="0"/>
              <a:ea typeface="Microsoft YaHei" panose="020B0503020204020204" pitchFamily="34" charset="-122"/>
              <a:cs typeface="+mn-cs"/>
            </a:endParaRPr>
          </a:p>
        </p:txBody>
      </p:sp>
      <p:pic>
        <p:nvPicPr>
          <p:cNvPr id="16" name="Picture 9"/>
          <p:cNvPicPr>
            <a:picLocks noChangeAspect="1"/>
          </p:cNvPicPr>
          <p:nvPr>
            <p:custDataLst>
              <p:tags r:id="rId2"/>
            </p:custDataLst>
          </p:nvPr>
        </p:nvPicPr>
        <p:blipFill>
          <a:blip r:embed="rId3"/>
          <a:srcRect/>
          <a:stretch>
            <a:fillRect/>
          </a:stretch>
        </p:blipFill>
        <p:spPr>
          <a:xfrm>
            <a:off x="389890" y="1213485"/>
            <a:ext cx="6855426" cy="5004000"/>
          </a:xfrm>
          <a:prstGeom prst="rect">
            <a:avLst/>
          </a:prstGeom>
          <a:noFill/>
          <a:ln>
            <a:noFill/>
          </a:ln>
        </p:spPr>
      </p:pic>
      <p:sp>
        <p:nvSpPr>
          <p:cNvPr id="5" name="矩形 4"/>
          <p:cNvSpPr/>
          <p:nvPr>
            <p:custDataLst>
              <p:tags r:id="rId4"/>
            </p:custDataLst>
          </p:nvPr>
        </p:nvSpPr>
        <p:spPr>
          <a:xfrm>
            <a:off x="1962150" y="3298825"/>
            <a:ext cx="9084945" cy="854075"/>
          </a:xfrm>
          <a:prstGeom prst="rect">
            <a:avLst/>
          </a:prstGeom>
          <a:solidFill>
            <a:srgbClr val="FFFF00"/>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2600" b="1">
                <a:solidFill>
                  <a:srgbClr val="FF0000"/>
                </a:solidFill>
                <a:latin typeface="Arial" panose="020B0604020202020204" pitchFamily="34" charset="0"/>
                <a:cs typeface="Arial" panose="020B0604020202020204" pitchFamily="34" charset="0"/>
              </a:rPr>
              <a:t>C000 – C000(VA of section)+4600(FOA of section)=4600</a:t>
            </a:r>
            <a:endParaRPr sz="2600" b="1">
              <a:solidFill>
                <a:srgbClr val="FF0000"/>
              </a:solidFill>
              <a:latin typeface="Arial" panose="020B0604020202020204" pitchFamily="34" charset="0"/>
              <a:cs typeface="Arial" panose="020B0604020202020204" pitchFamily="34" charset="0"/>
            </a:endParaRPr>
          </a:p>
        </p:txBody>
      </p:sp>
      <p:sp>
        <p:nvSpPr>
          <p:cNvPr id="6" name="矩形 5"/>
          <p:cNvSpPr/>
          <p:nvPr>
            <p:custDataLst>
              <p:tags r:id="rId5"/>
            </p:custDataLst>
          </p:nvPr>
        </p:nvSpPr>
        <p:spPr>
          <a:xfrm>
            <a:off x="1213485" y="1597660"/>
            <a:ext cx="1484630"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矩形 22"/>
          <p:cNvSpPr/>
          <p:nvPr>
            <p:custDataLst>
              <p:tags r:id="rId6"/>
            </p:custDataLst>
          </p:nvPr>
        </p:nvSpPr>
        <p:spPr>
          <a:xfrm>
            <a:off x="5095875" y="3328035"/>
            <a:ext cx="6539865" cy="84328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DWORD VirtualAddress: 0000 2000</a:t>
            </a:r>
            <a:endParaRPr sz="3000" b="1">
              <a:latin typeface="Arial" panose="020B0604020202020204" pitchFamily="34" charset="0"/>
              <a:cs typeface="Arial" panose="020B0604020202020204" pitchFamily="34" charset="0"/>
            </a:endParaRPr>
          </a:p>
        </p:txBody>
      </p:sp>
      <p:sp>
        <p:nvSpPr>
          <p:cNvPr id="7" name="矩形 6"/>
          <p:cNvSpPr/>
          <p:nvPr>
            <p:custDataLst>
              <p:tags r:id="rId7"/>
            </p:custDataLst>
          </p:nvPr>
        </p:nvSpPr>
        <p:spPr>
          <a:xfrm>
            <a:off x="2720340" y="1597660"/>
            <a:ext cx="1484630"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矩形 7"/>
          <p:cNvSpPr/>
          <p:nvPr>
            <p:custDataLst>
              <p:tags r:id="rId8"/>
            </p:custDataLst>
          </p:nvPr>
        </p:nvSpPr>
        <p:spPr>
          <a:xfrm>
            <a:off x="7245350" y="3317240"/>
            <a:ext cx="4649470" cy="84328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DWORD Size: 0000 000C</a:t>
            </a:r>
            <a:endParaRPr sz="3000" b="1">
              <a:latin typeface="Arial" panose="020B0604020202020204" pitchFamily="34" charset="0"/>
              <a:cs typeface="Arial" panose="020B0604020202020204" pitchFamily="34" charset="0"/>
            </a:endParaRPr>
          </a:p>
        </p:txBody>
      </p:sp>
      <p:sp>
        <p:nvSpPr>
          <p:cNvPr id="9" name="矩形 8"/>
          <p:cNvSpPr/>
          <p:nvPr>
            <p:custDataLst>
              <p:tags r:id="rId9"/>
            </p:custDataLst>
          </p:nvPr>
        </p:nvSpPr>
        <p:spPr>
          <a:xfrm>
            <a:off x="4231640" y="1597660"/>
            <a:ext cx="718185"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p:cNvSpPr/>
          <p:nvPr>
            <p:custDataLst>
              <p:tags r:id="rId10"/>
            </p:custDataLst>
          </p:nvPr>
        </p:nvSpPr>
        <p:spPr>
          <a:xfrm>
            <a:off x="8440420" y="3328035"/>
            <a:ext cx="2259330" cy="84328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AAA8</a:t>
            </a:r>
            <a:endParaRPr sz="3000" b="1">
              <a:latin typeface="Arial" panose="020B0604020202020204" pitchFamily="34" charset="0"/>
              <a:cs typeface="Arial" panose="020B0604020202020204" pitchFamily="34" charset="0"/>
            </a:endParaRPr>
          </a:p>
        </p:txBody>
      </p:sp>
      <p:sp>
        <p:nvSpPr>
          <p:cNvPr id="11" name="矩形 10"/>
          <p:cNvSpPr/>
          <p:nvPr>
            <p:custDataLst>
              <p:tags r:id="rId11"/>
            </p:custDataLst>
          </p:nvPr>
        </p:nvSpPr>
        <p:spPr>
          <a:xfrm>
            <a:off x="4995545" y="1597660"/>
            <a:ext cx="718185"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矩形 11"/>
          <p:cNvSpPr/>
          <p:nvPr>
            <p:custDataLst>
              <p:tags r:id="rId12"/>
            </p:custDataLst>
          </p:nvPr>
        </p:nvSpPr>
        <p:spPr>
          <a:xfrm>
            <a:off x="8440420" y="3317240"/>
            <a:ext cx="2259330" cy="84328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0000</a:t>
            </a:r>
            <a:endParaRPr sz="3000" b="1">
              <a:latin typeface="Arial" panose="020B0604020202020204" pitchFamily="34" charset="0"/>
              <a:cs typeface="Arial" panose="020B0604020202020204" pitchFamily="34" charset="0"/>
            </a:endParaRPr>
          </a:p>
        </p:txBody>
      </p:sp>
      <p:sp>
        <p:nvSpPr>
          <p:cNvPr id="13" name="矩形 12"/>
          <p:cNvSpPr/>
          <p:nvPr>
            <p:custDataLst>
              <p:tags r:id="rId13"/>
            </p:custDataLst>
          </p:nvPr>
        </p:nvSpPr>
        <p:spPr>
          <a:xfrm>
            <a:off x="5749925" y="1597660"/>
            <a:ext cx="1466850"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矩形 13"/>
          <p:cNvSpPr/>
          <p:nvPr>
            <p:custDataLst>
              <p:tags r:id="rId14"/>
            </p:custDataLst>
          </p:nvPr>
        </p:nvSpPr>
        <p:spPr>
          <a:xfrm>
            <a:off x="5336540" y="3317240"/>
            <a:ext cx="6557645" cy="84328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DWORD VirtualAddress: 0000 3000</a:t>
            </a:r>
            <a:endParaRPr sz="3000" b="1">
              <a:latin typeface="Arial" panose="020B0604020202020204" pitchFamily="34" charset="0"/>
              <a:cs typeface="Arial" panose="020B0604020202020204" pitchFamily="34" charset="0"/>
            </a:endParaRPr>
          </a:p>
        </p:txBody>
      </p:sp>
      <p:sp>
        <p:nvSpPr>
          <p:cNvPr id="15" name="矩形 14"/>
          <p:cNvSpPr/>
          <p:nvPr>
            <p:custDataLst>
              <p:tags r:id="rId15"/>
            </p:custDataLst>
          </p:nvPr>
        </p:nvSpPr>
        <p:spPr>
          <a:xfrm>
            <a:off x="1213485" y="1907540"/>
            <a:ext cx="1466850"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矩形 16"/>
          <p:cNvSpPr/>
          <p:nvPr>
            <p:custDataLst>
              <p:tags r:id="rId16"/>
            </p:custDataLst>
          </p:nvPr>
        </p:nvSpPr>
        <p:spPr>
          <a:xfrm>
            <a:off x="7152640" y="3317240"/>
            <a:ext cx="4741545" cy="84328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DWORD Size: 0000 0018</a:t>
            </a:r>
            <a:endParaRPr sz="3000" b="1">
              <a:latin typeface="Arial" panose="020B0604020202020204" pitchFamily="34" charset="0"/>
              <a:cs typeface="Arial" panose="020B0604020202020204" pitchFamily="34" charset="0"/>
            </a:endParaRPr>
          </a:p>
        </p:txBody>
      </p:sp>
      <p:sp>
        <p:nvSpPr>
          <p:cNvPr id="18" name="矩形 17"/>
          <p:cNvSpPr/>
          <p:nvPr>
            <p:custDataLst>
              <p:tags r:id="rId17"/>
            </p:custDataLst>
          </p:nvPr>
        </p:nvSpPr>
        <p:spPr>
          <a:xfrm>
            <a:off x="2720340" y="1907540"/>
            <a:ext cx="718185"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矩形 18"/>
          <p:cNvSpPr/>
          <p:nvPr>
            <p:custDataLst>
              <p:tags r:id="rId18"/>
            </p:custDataLst>
          </p:nvPr>
        </p:nvSpPr>
        <p:spPr>
          <a:xfrm>
            <a:off x="8719185" y="3328035"/>
            <a:ext cx="1607820" cy="84328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A010</a:t>
            </a:r>
            <a:endParaRPr sz="3000" b="1">
              <a:latin typeface="Arial" panose="020B0604020202020204" pitchFamily="34" charset="0"/>
              <a:cs typeface="Arial" panose="020B0604020202020204" pitchFamily="34" charset="0"/>
            </a:endParaRPr>
          </a:p>
        </p:txBody>
      </p:sp>
      <p:sp>
        <p:nvSpPr>
          <p:cNvPr id="20" name="矩形 19"/>
          <p:cNvSpPr/>
          <p:nvPr>
            <p:custDataLst>
              <p:tags r:id="rId19"/>
            </p:custDataLst>
          </p:nvPr>
        </p:nvSpPr>
        <p:spPr>
          <a:xfrm>
            <a:off x="3475355" y="1907540"/>
            <a:ext cx="718185"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矩形 20"/>
          <p:cNvSpPr/>
          <p:nvPr>
            <p:custDataLst>
              <p:tags r:id="rId20"/>
            </p:custDataLst>
          </p:nvPr>
        </p:nvSpPr>
        <p:spPr>
          <a:xfrm>
            <a:off x="8719185" y="3317240"/>
            <a:ext cx="1607820" cy="84328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A060</a:t>
            </a:r>
            <a:endParaRPr sz="3000" b="1">
              <a:latin typeface="Arial" panose="020B0604020202020204" pitchFamily="34" charset="0"/>
              <a:cs typeface="Arial" panose="020B0604020202020204" pitchFamily="34" charset="0"/>
            </a:endParaRPr>
          </a:p>
        </p:txBody>
      </p:sp>
      <p:sp>
        <p:nvSpPr>
          <p:cNvPr id="22" name="矩形 21"/>
          <p:cNvSpPr/>
          <p:nvPr>
            <p:custDataLst>
              <p:tags r:id="rId21"/>
            </p:custDataLst>
          </p:nvPr>
        </p:nvSpPr>
        <p:spPr>
          <a:xfrm>
            <a:off x="4231640" y="1907540"/>
            <a:ext cx="718185"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p:custDataLst>
              <p:tags r:id="rId22"/>
            </p:custDataLst>
          </p:nvPr>
        </p:nvSpPr>
        <p:spPr>
          <a:xfrm>
            <a:off x="8846185" y="3317240"/>
            <a:ext cx="1607820" cy="84328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A0</a:t>
            </a:r>
            <a:r>
              <a:rPr lang="en-US" sz="3000" b="1">
                <a:latin typeface="Arial" panose="020B0604020202020204" pitchFamily="34" charset="0"/>
                <a:cs typeface="Arial" panose="020B0604020202020204" pitchFamily="34" charset="0"/>
              </a:rPr>
              <a:t>7</a:t>
            </a:r>
            <a:r>
              <a:rPr sz="3000" b="1">
                <a:latin typeface="Arial" panose="020B0604020202020204" pitchFamily="34" charset="0"/>
                <a:cs typeface="Arial" panose="020B0604020202020204" pitchFamily="34" charset="0"/>
              </a:rPr>
              <a:t>0</a:t>
            </a:r>
            <a:endParaRPr sz="3000" b="1">
              <a:latin typeface="Arial" panose="020B0604020202020204" pitchFamily="34" charset="0"/>
              <a:cs typeface="Arial" panose="020B0604020202020204" pitchFamily="34" charset="0"/>
            </a:endParaRPr>
          </a:p>
        </p:txBody>
      </p:sp>
      <p:sp>
        <p:nvSpPr>
          <p:cNvPr id="25" name="矩形 24"/>
          <p:cNvSpPr/>
          <p:nvPr>
            <p:custDataLst>
              <p:tags r:id="rId23"/>
            </p:custDataLst>
          </p:nvPr>
        </p:nvSpPr>
        <p:spPr>
          <a:xfrm>
            <a:off x="4995545" y="1907540"/>
            <a:ext cx="718185"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p:cNvSpPr/>
          <p:nvPr>
            <p:custDataLst>
              <p:tags r:id="rId24"/>
            </p:custDataLst>
          </p:nvPr>
        </p:nvSpPr>
        <p:spPr>
          <a:xfrm>
            <a:off x="8846185" y="3328035"/>
            <a:ext cx="1607820" cy="84328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A0</a:t>
            </a:r>
            <a:r>
              <a:rPr lang="en-US" sz="3000" b="1">
                <a:latin typeface="Arial" panose="020B0604020202020204" pitchFamily="34" charset="0"/>
                <a:cs typeface="Arial" panose="020B0604020202020204" pitchFamily="34" charset="0"/>
              </a:rPr>
              <a:t>8</a:t>
            </a:r>
            <a:r>
              <a:rPr sz="3000" b="1">
                <a:latin typeface="Arial" panose="020B0604020202020204" pitchFamily="34" charset="0"/>
                <a:cs typeface="Arial" panose="020B0604020202020204" pitchFamily="34" charset="0"/>
              </a:rPr>
              <a:t>0</a:t>
            </a:r>
            <a:endParaRPr sz="3000" b="1">
              <a:latin typeface="Arial" panose="020B0604020202020204" pitchFamily="34" charset="0"/>
              <a:cs typeface="Arial" panose="020B0604020202020204" pitchFamily="34" charset="0"/>
            </a:endParaRPr>
          </a:p>
        </p:txBody>
      </p:sp>
      <p:sp>
        <p:nvSpPr>
          <p:cNvPr id="27" name="矩形 26"/>
          <p:cNvSpPr/>
          <p:nvPr>
            <p:custDataLst>
              <p:tags r:id="rId25"/>
            </p:custDataLst>
          </p:nvPr>
        </p:nvSpPr>
        <p:spPr>
          <a:xfrm>
            <a:off x="5748655" y="1907540"/>
            <a:ext cx="718185"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p:cNvSpPr/>
          <p:nvPr>
            <p:custDataLst>
              <p:tags r:id="rId26"/>
            </p:custDataLst>
          </p:nvPr>
        </p:nvSpPr>
        <p:spPr>
          <a:xfrm>
            <a:off x="8973185" y="3317240"/>
            <a:ext cx="1607820" cy="84328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A0</a:t>
            </a:r>
            <a:r>
              <a:rPr lang="en-US" sz="3000" b="1">
                <a:latin typeface="Arial" panose="020B0604020202020204" pitchFamily="34" charset="0"/>
                <a:cs typeface="Arial" panose="020B0604020202020204" pitchFamily="34" charset="0"/>
              </a:rPr>
              <a:t>9</a:t>
            </a:r>
            <a:r>
              <a:rPr sz="3000" b="1">
                <a:latin typeface="Arial" panose="020B0604020202020204" pitchFamily="34" charset="0"/>
                <a:cs typeface="Arial" panose="020B0604020202020204" pitchFamily="34" charset="0"/>
              </a:rPr>
              <a:t>0</a:t>
            </a:r>
            <a:endParaRPr sz="3000" b="1">
              <a:latin typeface="Arial" panose="020B0604020202020204" pitchFamily="34" charset="0"/>
              <a:cs typeface="Arial" panose="020B0604020202020204" pitchFamily="34" charset="0"/>
            </a:endParaRPr>
          </a:p>
        </p:txBody>
      </p:sp>
      <p:sp>
        <p:nvSpPr>
          <p:cNvPr id="29" name="矩形 28"/>
          <p:cNvSpPr/>
          <p:nvPr>
            <p:custDataLst>
              <p:tags r:id="rId27"/>
            </p:custDataLst>
          </p:nvPr>
        </p:nvSpPr>
        <p:spPr>
          <a:xfrm>
            <a:off x="6498590" y="1907540"/>
            <a:ext cx="718185"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矩形 29"/>
          <p:cNvSpPr/>
          <p:nvPr>
            <p:custDataLst>
              <p:tags r:id="rId28"/>
            </p:custDataLst>
          </p:nvPr>
        </p:nvSpPr>
        <p:spPr>
          <a:xfrm>
            <a:off x="8973185" y="3328035"/>
            <a:ext cx="1607820" cy="84328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A0</a:t>
            </a:r>
            <a:r>
              <a:rPr lang="en-US" sz="3000" b="1">
                <a:latin typeface="Arial" panose="020B0604020202020204" pitchFamily="34" charset="0"/>
                <a:cs typeface="Arial" panose="020B0604020202020204" pitchFamily="34" charset="0"/>
              </a:rPr>
              <a:t>98</a:t>
            </a:r>
            <a:endParaRPr lang="en-US" sz="3000" b="1">
              <a:latin typeface="Arial" panose="020B0604020202020204" pitchFamily="34" charset="0"/>
              <a:cs typeface="Arial" panose="020B0604020202020204" pitchFamily="34" charset="0"/>
            </a:endParaRPr>
          </a:p>
        </p:txBody>
      </p:sp>
      <p:sp>
        <p:nvSpPr>
          <p:cNvPr id="31" name="矩形 30"/>
          <p:cNvSpPr/>
          <p:nvPr>
            <p:custDataLst>
              <p:tags r:id="rId29"/>
            </p:custDataLst>
          </p:nvPr>
        </p:nvSpPr>
        <p:spPr>
          <a:xfrm>
            <a:off x="1213485" y="2216785"/>
            <a:ext cx="718185"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矩形 31"/>
          <p:cNvSpPr/>
          <p:nvPr>
            <p:custDataLst>
              <p:tags r:id="rId30"/>
            </p:custDataLst>
          </p:nvPr>
        </p:nvSpPr>
        <p:spPr>
          <a:xfrm>
            <a:off x="8846185" y="3317240"/>
            <a:ext cx="1607820" cy="84328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A0</a:t>
            </a:r>
            <a:r>
              <a:rPr lang="en-US" sz="3000" b="1">
                <a:latin typeface="Arial" panose="020B0604020202020204" pitchFamily="34" charset="0"/>
                <a:cs typeface="Arial" panose="020B0604020202020204" pitchFamily="34" charset="0"/>
              </a:rPr>
              <a:t>A0</a:t>
            </a:r>
            <a:endParaRPr lang="en-US" sz="3000" b="1">
              <a:latin typeface="Arial" panose="020B0604020202020204" pitchFamily="34" charset="0"/>
              <a:cs typeface="Arial" panose="020B0604020202020204" pitchFamily="34" charset="0"/>
            </a:endParaRPr>
          </a:p>
        </p:txBody>
      </p:sp>
      <p:sp>
        <p:nvSpPr>
          <p:cNvPr id="33" name="矩形 32"/>
          <p:cNvSpPr/>
          <p:nvPr>
            <p:custDataLst>
              <p:tags r:id="rId31"/>
            </p:custDataLst>
          </p:nvPr>
        </p:nvSpPr>
        <p:spPr>
          <a:xfrm>
            <a:off x="1962150" y="2216785"/>
            <a:ext cx="718185"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矩形 33"/>
          <p:cNvSpPr/>
          <p:nvPr>
            <p:custDataLst>
              <p:tags r:id="rId32"/>
            </p:custDataLst>
          </p:nvPr>
        </p:nvSpPr>
        <p:spPr>
          <a:xfrm>
            <a:off x="8846185" y="3317240"/>
            <a:ext cx="1607820" cy="84328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latin typeface="Arial" panose="020B0604020202020204" pitchFamily="34" charset="0"/>
                <a:cs typeface="Arial" panose="020B0604020202020204" pitchFamily="34" charset="0"/>
              </a:rPr>
              <a:t>0000</a:t>
            </a:r>
            <a:endParaRPr lang="en-US" sz="3000" b="1">
              <a:latin typeface="Arial" panose="020B0604020202020204" pitchFamily="34" charset="0"/>
              <a:cs typeface="Arial" panose="020B0604020202020204" pitchFamily="34" charset="0"/>
            </a:endParaRPr>
          </a:p>
        </p:txBody>
      </p:sp>
      <p:sp>
        <p:nvSpPr>
          <p:cNvPr id="35" name="矩形 34"/>
          <p:cNvSpPr/>
          <p:nvPr>
            <p:custDataLst>
              <p:tags r:id="rId33"/>
            </p:custDataLst>
          </p:nvPr>
        </p:nvSpPr>
        <p:spPr>
          <a:xfrm>
            <a:off x="2720340" y="2216785"/>
            <a:ext cx="1484630"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矩形 35"/>
          <p:cNvSpPr/>
          <p:nvPr>
            <p:custDataLst>
              <p:tags r:id="rId34"/>
            </p:custDataLst>
          </p:nvPr>
        </p:nvSpPr>
        <p:spPr>
          <a:xfrm>
            <a:off x="5427345" y="3309620"/>
            <a:ext cx="6530975" cy="84328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DWORD VirtualAddress: 0000 4000</a:t>
            </a:r>
            <a:endParaRPr sz="3000" b="1">
              <a:latin typeface="Arial" panose="020B0604020202020204" pitchFamily="34" charset="0"/>
              <a:cs typeface="Arial" panose="020B0604020202020204" pitchFamily="34" charset="0"/>
            </a:endParaRPr>
          </a:p>
        </p:txBody>
      </p:sp>
      <p:sp>
        <p:nvSpPr>
          <p:cNvPr id="37" name="矩形 36"/>
          <p:cNvSpPr/>
          <p:nvPr>
            <p:custDataLst>
              <p:tags r:id="rId35"/>
            </p:custDataLst>
          </p:nvPr>
        </p:nvSpPr>
        <p:spPr>
          <a:xfrm>
            <a:off x="4231640" y="2216785"/>
            <a:ext cx="1484630"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矩形 37"/>
          <p:cNvSpPr/>
          <p:nvPr>
            <p:custDataLst>
              <p:tags r:id="rId36"/>
            </p:custDataLst>
          </p:nvPr>
        </p:nvSpPr>
        <p:spPr>
          <a:xfrm>
            <a:off x="7312660" y="3328670"/>
            <a:ext cx="4645660" cy="84328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DWORD Size: 0000 004C</a:t>
            </a:r>
            <a:endParaRPr sz="3000" b="1">
              <a:latin typeface="Arial" panose="020B0604020202020204" pitchFamily="34" charset="0"/>
              <a:cs typeface="Arial" panose="020B0604020202020204" pitchFamily="34" charset="0"/>
            </a:endParaRPr>
          </a:p>
        </p:txBody>
      </p:sp>
      <p:sp>
        <p:nvSpPr>
          <p:cNvPr id="39" name="矩形 38"/>
          <p:cNvSpPr/>
          <p:nvPr>
            <p:custDataLst>
              <p:tags r:id="rId37"/>
            </p:custDataLst>
          </p:nvPr>
        </p:nvSpPr>
        <p:spPr>
          <a:xfrm>
            <a:off x="5748655" y="2216785"/>
            <a:ext cx="718185"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矩形 39"/>
          <p:cNvSpPr/>
          <p:nvPr>
            <p:custDataLst>
              <p:tags r:id="rId38"/>
            </p:custDataLst>
          </p:nvPr>
        </p:nvSpPr>
        <p:spPr>
          <a:xfrm>
            <a:off x="8649335" y="3317240"/>
            <a:ext cx="1677035" cy="84328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A040</a:t>
            </a:r>
            <a:endParaRPr sz="3000" b="1">
              <a:latin typeface="Arial" panose="020B0604020202020204" pitchFamily="34" charset="0"/>
              <a:cs typeface="Arial" panose="020B0604020202020204" pitchFamily="34" charset="0"/>
            </a:endParaRPr>
          </a:p>
        </p:txBody>
      </p:sp>
      <p:sp>
        <p:nvSpPr>
          <p:cNvPr id="41" name="矩形 40"/>
          <p:cNvSpPr/>
          <p:nvPr>
            <p:custDataLst>
              <p:tags r:id="rId39"/>
            </p:custDataLst>
          </p:nvPr>
        </p:nvSpPr>
        <p:spPr>
          <a:xfrm>
            <a:off x="6498590" y="2216785"/>
            <a:ext cx="718185"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矩形 41"/>
          <p:cNvSpPr/>
          <p:nvPr>
            <p:custDataLst>
              <p:tags r:id="rId40"/>
            </p:custDataLst>
          </p:nvPr>
        </p:nvSpPr>
        <p:spPr>
          <a:xfrm>
            <a:off x="8719185" y="3317240"/>
            <a:ext cx="1677035" cy="84328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A0</a:t>
            </a:r>
            <a:r>
              <a:rPr lang="en-US" sz="3000" b="1">
                <a:latin typeface="Arial" panose="020B0604020202020204" pitchFamily="34" charset="0"/>
                <a:cs typeface="Arial" panose="020B0604020202020204" pitchFamily="34" charset="0"/>
              </a:rPr>
              <a:t>6</a:t>
            </a:r>
            <a:r>
              <a:rPr sz="3000" b="1">
                <a:latin typeface="Arial" panose="020B0604020202020204" pitchFamily="34" charset="0"/>
                <a:cs typeface="Arial" panose="020B0604020202020204" pitchFamily="34" charset="0"/>
              </a:rPr>
              <a:t>0</a:t>
            </a:r>
            <a:endParaRPr sz="3000" b="1">
              <a:latin typeface="Arial" panose="020B0604020202020204" pitchFamily="34" charset="0"/>
              <a:cs typeface="Arial" panose="020B0604020202020204" pitchFamily="34" charset="0"/>
            </a:endParaRPr>
          </a:p>
        </p:txBody>
      </p:sp>
      <p:sp>
        <p:nvSpPr>
          <p:cNvPr id="43" name="矩形 42"/>
          <p:cNvSpPr/>
          <p:nvPr>
            <p:custDataLst>
              <p:tags r:id="rId41"/>
            </p:custDataLst>
          </p:nvPr>
        </p:nvSpPr>
        <p:spPr>
          <a:xfrm>
            <a:off x="1213485" y="2517775"/>
            <a:ext cx="718185"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矩形 43"/>
          <p:cNvSpPr/>
          <p:nvPr>
            <p:custDataLst>
              <p:tags r:id="rId42"/>
            </p:custDataLst>
          </p:nvPr>
        </p:nvSpPr>
        <p:spPr>
          <a:xfrm>
            <a:off x="8776970" y="3328670"/>
            <a:ext cx="1677035" cy="84328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A0</a:t>
            </a:r>
            <a:r>
              <a:rPr lang="en-US" sz="3000" b="1">
                <a:latin typeface="Arial" panose="020B0604020202020204" pitchFamily="34" charset="0"/>
                <a:cs typeface="Arial" panose="020B0604020202020204" pitchFamily="34" charset="0"/>
              </a:rPr>
              <a:t>68</a:t>
            </a:r>
            <a:endParaRPr lang="en-US" sz="3000" b="1">
              <a:latin typeface="Arial" panose="020B0604020202020204" pitchFamily="34" charset="0"/>
              <a:cs typeface="Arial" panose="020B0604020202020204" pitchFamily="34" charset="0"/>
            </a:endParaRPr>
          </a:p>
        </p:txBody>
      </p:sp>
      <p:sp>
        <p:nvSpPr>
          <p:cNvPr id="45" name="矩形 44"/>
          <p:cNvSpPr/>
          <p:nvPr>
            <p:custDataLst>
              <p:tags r:id="rId43"/>
            </p:custDataLst>
          </p:nvPr>
        </p:nvSpPr>
        <p:spPr>
          <a:xfrm>
            <a:off x="1962150" y="2517775"/>
            <a:ext cx="718185"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矩形 45"/>
          <p:cNvSpPr/>
          <p:nvPr>
            <p:custDataLst>
              <p:tags r:id="rId44"/>
            </p:custDataLst>
          </p:nvPr>
        </p:nvSpPr>
        <p:spPr>
          <a:xfrm>
            <a:off x="8903970" y="3328670"/>
            <a:ext cx="1677035" cy="84328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A0</a:t>
            </a:r>
            <a:r>
              <a:rPr lang="en-US" sz="3000" b="1">
                <a:latin typeface="Arial" panose="020B0604020202020204" pitchFamily="34" charset="0"/>
                <a:cs typeface="Arial" panose="020B0604020202020204" pitchFamily="34" charset="0"/>
              </a:rPr>
              <a:t>70</a:t>
            </a:r>
            <a:endParaRPr lang="en-US" sz="3000" b="1">
              <a:latin typeface="Arial" panose="020B0604020202020204" pitchFamily="34" charset="0"/>
              <a:cs typeface="Arial" panose="020B0604020202020204" pitchFamily="34" charset="0"/>
            </a:endParaRPr>
          </a:p>
        </p:txBody>
      </p:sp>
      <p:sp>
        <p:nvSpPr>
          <p:cNvPr id="47" name="矩形 46"/>
          <p:cNvSpPr/>
          <p:nvPr>
            <p:custDataLst>
              <p:tags r:id="rId45"/>
            </p:custDataLst>
          </p:nvPr>
        </p:nvSpPr>
        <p:spPr>
          <a:xfrm>
            <a:off x="2720340" y="2517775"/>
            <a:ext cx="718185"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矩形 47"/>
          <p:cNvSpPr/>
          <p:nvPr>
            <p:custDataLst>
              <p:tags r:id="rId46"/>
            </p:custDataLst>
          </p:nvPr>
        </p:nvSpPr>
        <p:spPr>
          <a:xfrm>
            <a:off x="8973185" y="3309620"/>
            <a:ext cx="1677035" cy="84328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A0</a:t>
            </a:r>
            <a:r>
              <a:rPr lang="en-US" sz="3000" b="1">
                <a:latin typeface="Arial" panose="020B0604020202020204" pitchFamily="34" charset="0"/>
                <a:cs typeface="Arial" panose="020B0604020202020204" pitchFamily="34" charset="0"/>
              </a:rPr>
              <a:t>78</a:t>
            </a:r>
            <a:endParaRPr lang="en-US" sz="3000" b="1">
              <a:latin typeface="Arial" panose="020B0604020202020204" pitchFamily="34" charset="0"/>
              <a:cs typeface="Arial" panose="020B0604020202020204" pitchFamily="34" charset="0"/>
            </a:endParaRPr>
          </a:p>
        </p:txBody>
      </p:sp>
      <p:sp>
        <p:nvSpPr>
          <p:cNvPr id="49" name="矩形 48"/>
          <p:cNvSpPr/>
          <p:nvPr>
            <p:custDataLst>
              <p:tags r:id="rId47"/>
            </p:custDataLst>
          </p:nvPr>
        </p:nvSpPr>
        <p:spPr>
          <a:xfrm>
            <a:off x="3479165" y="2517775"/>
            <a:ext cx="718185"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矩形 49"/>
          <p:cNvSpPr/>
          <p:nvPr>
            <p:custDataLst>
              <p:tags r:id="rId48"/>
            </p:custDataLst>
          </p:nvPr>
        </p:nvSpPr>
        <p:spPr>
          <a:xfrm>
            <a:off x="8776970" y="3328670"/>
            <a:ext cx="1677035" cy="84328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A370</a:t>
            </a:r>
            <a:endParaRPr sz="3000" b="1">
              <a:latin typeface="Arial" panose="020B0604020202020204" pitchFamily="34" charset="0"/>
              <a:cs typeface="Arial" panose="020B0604020202020204" pitchFamily="34" charset="0"/>
            </a:endParaRPr>
          </a:p>
        </p:txBody>
      </p:sp>
      <p:sp>
        <p:nvSpPr>
          <p:cNvPr id="51" name="矩形 50"/>
          <p:cNvSpPr/>
          <p:nvPr>
            <p:custDataLst>
              <p:tags r:id="rId49"/>
            </p:custDataLst>
          </p:nvPr>
        </p:nvSpPr>
        <p:spPr>
          <a:xfrm>
            <a:off x="4231640" y="2517775"/>
            <a:ext cx="718185"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矩形 51"/>
          <p:cNvSpPr/>
          <p:nvPr>
            <p:custDataLst>
              <p:tags r:id="rId50"/>
            </p:custDataLst>
          </p:nvPr>
        </p:nvSpPr>
        <p:spPr>
          <a:xfrm>
            <a:off x="8776970" y="3317240"/>
            <a:ext cx="1677035" cy="84328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A380</a:t>
            </a:r>
            <a:endParaRPr sz="3000" b="1">
              <a:latin typeface="Arial" panose="020B0604020202020204" pitchFamily="34" charset="0"/>
              <a:cs typeface="Arial" panose="020B0604020202020204" pitchFamily="34" charset="0"/>
            </a:endParaRPr>
          </a:p>
        </p:txBody>
      </p:sp>
      <p:sp>
        <p:nvSpPr>
          <p:cNvPr id="53" name="矩形 52"/>
          <p:cNvSpPr/>
          <p:nvPr>
            <p:custDataLst>
              <p:tags r:id="rId51"/>
            </p:custDataLst>
          </p:nvPr>
        </p:nvSpPr>
        <p:spPr>
          <a:xfrm>
            <a:off x="4998085" y="2517775"/>
            <a:ext cx="718185"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矩形 54"/>
          <p:cNvSpPr/>
          <p:nvPr>
            <p:custDataLst>
              <p:tags r:id="rId52"/>
            </p:custDataLst>
          </p:nvPr>
        </p:nvSpPr>
        <p:spPr>
          <a:xfrm>
            <a:off x="8776970" y="3309620"/>
            <a:ext cx="1677035" cy="84328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A3</a:t>
            </a:r>
            <a:r>
              <a:rPr lang="en-US" sz="3000" b="1">
                <a:latin typeface="Arial" panose="020B0604020202020204" pitchFamily="34" charset="0"/>
                <a:cs typeface="Arial" panose="020B0604020202020204" pitchFamily="34" charset="0"/>
              </a:rPr>
              <a:t>9</a:t>
            </a:r>
            <a:r>
              <a:rPr sz="3000" b="1">
                <a:latin typeface="Arial" panose="020B0604020202020204" pitchFamily="34" charset="0"/>
                <a:cs typeface="Arial" panose="020B0604020202020204" pitchFamily="34" charset="0"/>
              </a:rPr>
              <a:t>0</a:t>
            </a:r>
            <a:endParaRPr sz="3000" b="1">
              <a:latin typeface="Arial" panose="020B0604020202020204" pitchFamily="34" charset="0"/>
              <a:cs typeface="Arial" panose="020B0604020202020204" pitchFamily="34" charset="0"/>
            </a:endParaRPr>
          </a:p>
        </p:txBody>
      </p:sp>
      <p:sp>
        <p:nvSpPr>
          <p:cNvPr id="56" name="矩形 55"/>
          <p:cNvSpPr/>
          <p:nvPr>
            <p:custDataLst>
              <p:tags r:id="rId53"/>
            </p:custDataLst>
          </p:nvPr>
        </p:nvSpPr>
        <p:spPr>
          <a:xfrm>
            <a:off x="5748655" y="2517775"/>
            <a:ext cx="718185"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矩形 56"/>
          <p:cNvSpPr/>
          <p:nvPr>
            <p:custDataLst>
              <p:tags r:id="rId54"/>
            </p:custDataLst>
          </p:nvPr>
        </p:nvSpPr>
        <p:spPr>
          <a:xfrm>
            <a:off x="8776970" y="3309620"/>
            <a:ext cx="1677035" cy="84328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A3A0</a:t>
            </a:r>
            <a:endParaRPr sz="3000" b="1">
              <a:latin typeface="Arial" panose="020B0604020202020204" pitchFamily="34" charset="0"/>
              <a:cs typeface="Arial" panose="020B0604020202020204" pitchFamily="34" charset="0"/>
            </a:endParaRPr>
          </a:p>
        </p:txBody>
      </p:sp>
      <p:sp>
        <p:nvSpPr>
          <p:cNvPr id="58" name="矩形 57"/>
          <p:cNvSpPr/>
          <p:nvPr>
            <p:custDataLst>
              <p:tags r:id="rId55"/>
            </p:custDataLst>
          </p:nvPr>
        </p:nvSpPr>
        <p:spPr>
          <a:xfrm>
            <a:off x="6498590" y="2517775"/>
            <a:ext cx="718185"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矩形 58"/>
          <p:cNvSpPr/>
          <p:nvPr>
            <p:custDataLst>
              <p:tags r:id="rId56"/>
            </p:custDataLst>
          </p:nvPr>
        </p:nvSpPr>
        <p:spPr>
          <a:xfrm>
            <a:off x="8846185" y="3328670"/>
            <a:ext cx="1677035" cy="84328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A3B0</a:t>
            </a:r>
            <a:endParaRPr sz="3000" b="1">
              <a:latin typeface="Arial" panose="020B0604020202020204" pitchFamily="34" charset="0"/>
              <a:cs typeface="Arial" panose="020B0604020202020204" pitchFamily="34" charset="0"/>
            </a:endParaRPr>
          </a:p>
        </p:txBody>
      </p:sp>
      <p:sp>
        <p:nvSpPr>
          <p:cNvPr id="60" name="矩形 59"/>
          <p:cNvSpPr/>
          <p:nvPr>
            <p:custDataLst>
              <p:tags r:id="rId57"/>
            </p:custDataLst>
          </p:nvPr>
        </p:nvSpPr>
        <p:spPr>
          <a:xfrm>
            <a:off x="1213485" y="2830195"/>
            <a:ext cx="718185"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 name="矩形 60"/>
          <p:cNvSpPr/>
          <p:nvPr>
            <p:custDataLst>
              <p:tags r:id="rId58"/>
            </p:custDataLst>
          </p:nvPr>
        </p:nvSpPr>
        <p:spPr>
          <a:xfrm>
            <a:off x="8903970" y="3309620"/>
            <a:ext cx="1677035" cy="84328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A3</a:t>
            </a:r>
            <a:r>
              <a:rPr lang="en-US" sz="3000" b="1">
                <a:latin typeface="Arial" panose="020B0604020202020204" pitchFamily="34" charset="0"/>
                <a:cs typeface="Arial" panose="020B0604020202020204" pitchFamily="34" charset="0"/>
              </a:rPr>
              <a:t>C</a:t>
            </a:r>
            <a:r>
              <a:rPr sz="3000" b="1">
                <a:latin typeface="Arial" panose="020B0604020202020204" pitchFamily="34" charset="0"/>
                <a:cs typeface="Arial" panose="020B0604020202020204" pitchFamily="34" charset="0"/>
              </a:rPr>
              <a:t>0</a:t>
            </a:r>
            <a:endParaRPr sz="3000" b="1">
              <a:latin typeface="Arial" panose="020B0604020202020204" pitchFamily="34" charset="0"/>
              <a:cs typeface="Arial" panose="020B0604020202020204" pitchFamily="34" charset="0"/>
            </a:endParaRPr>
          </a:p>
        </p:txBody>
      </p:sp>
      <p:sp>
        <p:nvSpPr>
          <p:cNvPr id="62" name="矩形 61"/>
          <p:cNvSpPr/>
          <p:nvPr>
            <p:custDataLst>
              <p:tags r:id="rId59"/>
            </p:custDataLst>
          </p:nvPr>
        </p:nvSpPr>
        <p:spPr>
          <a:xfrm>
            <a:off x="1962150" y="2830195"/>
            <a:ext cx="718185"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矩形 62"/>
          <p:cNvSpPr/>
          <p:nvPr>
            <p:custDataLst>
              <p:tags r:id="rId60"/>
            </p:custDataLst>
          </p:nvPr>
        </p:nvSpPr>
        <p:spPr>
          <a:xfrm>
            <a:off x="8903970" y="3309620"/>
            <a:ext cx="1677035" cy="84328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A3</a:t>
            </a:r>
            <a:r>
              <a:rPr lang="en-US" sz="3000" b="1">
                <a:latin typeface="Arial" panose="020B0604020202020204" pitchFamily="34" charset="0"/>
                <a:cs typeface="Arial" panose="020B0604020202020204" pitchFamily="34" charset="0"/>
              </a:rPr>
              <a:t>D</a:t>
            </a:r>
            <a:r>
              <a:rPr sz="3000" b="1">
                <a:latin typeface="Arial" panose="020B0604020202020204" pitchFamily="34" charset="0"/>
                <a:cs typeface="Arial" panose="020B0604020202020204" pitchFamily="34" charset="0"/>
              </a:rPr>
              <a:t>0</a:t>
            </a:r>
            <a:endParaRPr sz="3000" b="1">
              <a:latin typeface="Arial" panose="020B0604020202020204" pitchFamily="34" charset="0"/>
              <a:cs typeface="Arial" panose="020B0604020202020204" pitchFamily="34" charset="0"/>
            </a:endParaRPr>
          </a:p>
        </p:txBody>
      </p:sp>
      <p:sp>
        <p:nvSpPr>
          <p:cNvPr id="64" name="矩形 63"/>
          <p:cNvSpPr/>
          <p:nvPr>
            <p:custDataLst>
              <p:tags r:id="rId61"/>
            </p:custDataLst>
          </p:nvPr>
        </p:nvSpPr>
        <p:spPr>
          <a:xfrm>
            <a:off x="2720340" y="2830195"/>
            <a:ext cx="718185"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矩形 64"/>
          <p:cNvSpPr/>
          <p:nvPr>
            <p:custDataLst>
              <p:tags r:id="rId62"/>
            </p:custDataLst>
          </p:nvPr>
        </p:nvSpPr>
        <p:spPr>
          <a:xfrm>
            <a:off x="8973185" y="3309620"/>
            <a:ext cx="1677035" cy="84328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A3</a:t>
            </a:r>
            <a:r>
              <a:rPr lang="en-US" sz="3000" b="1">
                <a:latin typeface="Arial" panose="020B0604020202020204" pitchFamily="34" charset="0"/>
                <a:cs typeface="Arial" panose="020B0604020202020204" pitchFamily="34" charset="0"/>
              </a:rPr>
              <a:t>E</a:t>
            </a:r>
            <a:r>
              <a:rPr sz="3000" b="1">
                <a:latin typeface="Arial" panose="020B0604020202020204" pitchFamily="34" charset="0"/>
                <a:cs typeface="Arial" panose="020B0604020202020204" pitchFamily="34" charset="0"/>
              </a:rPr>
              <a:t>0</a:t>
            </a:r>
            <a:endParaRPr sz="3000" b="1">
              <a:latin typeface="Arial" panose="020B0604020202020204" pitchFamily="34" charset="0"/>
              <a:cs typeface="Arial" panose="020B0604020202020204" pitchFamily="34" charset="0"/>
            </a:endParaRPr>
          </a:p>
        </p:txBody>
      </p:sp>
      <p:sp>
        <p:nvSpPr>
          <p:cNvPr id="66" name="矩形 65"/>
          <p:cNvSpPr/>
          <p:nvPr>
            <p:custDataLst>
              <p:tags r:id="rId63"/>
            </p:custDataLst>
          </p:nvPr>
        </p:nvSpPr>
        <p:spPr>
          <a:xfrm>
            <a:off x="3479165" y="2830195"/>
            <a:ext cx="718185"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矩形 66"/>
          <p:cNvSpPr/>
          <p:nvPr>
            <p:custDataLst>
              <p:tags r:id="rId64"/>
            </p:custDataLst>
          </p:nvPr>
        </p:nvSpPr>
        <p:spPr>
          <a:xfrm>
            <a:off x="8973185" y="3328670"/>
            <a:ext cx="1677035" cy="84328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A3</a:t>
            </a:r>
            <a:r>
              <a:rPr lang="en-US" sz="3000" b="1">
                <a:latin typeface="Arial" panose="020B0604020202020204" pitchFamily="34" charset="0"/>
                <a:cs typeface="Arial" panose="020B0604020202020204" pitchFamily="34" charset="0"/>
              </a:rPr>
              <a:t>F</a:t>
            </a:r>
            <a:r>
              <a:rPr sz="3000" b="1">
                <a:latin typeface="Arial" panose="020B0604020202020204" pitchFamily="34" charset="0"/>
                <a:cs typeface="Arial" panose="020B0604020202020204" pitchFamily="34" charset="0"/>
              </a:rPr>
              <a:t>0</a:t>
            </a:r>
            <a:endParaRPr sz="3000" b="1">
              <a:latin typeface="Arial" panose="020B0604020202020204" pitchFamily="34" charset="0"/>
              <a:cs typeface="Arial" panose="020B0604020202020204" pitchFamily="34" charset="0"/>
            </a:endParaRPr>
          </a:p>
        </p:txBody>
      </p:sp>
      <p:sp>
        <p:nvSpPr>
          <p:cNvPr id="68" name="矩形 67"/>
          <p:cNvSpPr/>
          <p:nvPr>
            <p:custDataLst>
              <p:tags r:id="rId65"/>
            </p:custDataLst>
          </p:nvPr>
        </p:nvSpPr>
        <p:spPr>
          <a:xfrm>
            <a:off x="4231640" y="2830195"/>
            <a:ext cx="718185"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矩形 68"/>
          <p:cNvSpPr/>
          <p:nvPr>
            <p:custDataLst>
              <p:tags r:id="rId66"/>
            </p:custDataLst>
          </p:nvPr>
        </p:nvSpPr>
        <p:spPr>
          <a:xfrm>
            <a:off x="8903970" y="3309620"/>
            <a:ext cx="1677035" cy="84328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A400</a:t>
            </a:r>
            <a:endParaRPr sz="3000" b="1">
              <a:latin typeface="Arial" panose="020B0604020202020204" pitchFamily="34" charset="0"/>
              <a:cs typeface="Arial" panose="020B0604020202020204" pitchFamily="34" charset="0"/>
            </a:endParaRPr>
          </a:p>
        </p:txBody>
      </p:sp>
      <p:sp>
        <p:nvSpPr>
          <p:cNvPr id="70" name="矩形 69"/>
          <p:cNvSpPr/>
          <p:nvPr>
            <p:custDataLst>
              <p:tags r:id="rId67"/>
            </p:custDataLst>
          </p:nvPr>
        </p:nvSpPr>
        <p:spPr>
          <a:xfrm>
            <a:off x="4998085" y="2830195"/>
            <a:ext cx="718185"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矩形 70"/>
          <p:cNvSpPr/>
          <p:nvPr>
            <p:custDataLst>
              <p:tags r:id="rId68"/>
            </p:custDataLst>
          </p:nvPr>
        </p:nvSpPr>
        <p:spPr>
          <a:xfrm>
            <a:off x="8903970" y="3309620"/>
            <a:ext cx="1677035" cy="84328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A410</a:t>
            </a:r>
            <a:endParaRPr sz="3000" b="1">
              <a:latin typeface="Arial" panose="020B0604020202020204" pitchFamily="34" charset="0"/>
              <a:cs typeface="Arial" panose="020B0604020202020204" pitchFamily="34" charset="0"/>
            </a:endParaRPr>
          </a:p>
        </p:txBody>
      </p:sp>
      <p:sp>
        <p:nvSpPr>
          <p:cNvPr id="72" name="矩形 71"/>
          <p:cNvSpPr/>
          <p:nvPr>
            <p:custDataLst>
              <p:tags r:id="rId69"/>
            </p:custDataLst>
          </p:nvPr>
        </p:nvSpPr>
        <p:spPr>
          <a:xfrm>
            <a:off x="5748655" y="2830195"/>
            <a:ext cx="718185"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矩形 72"/>
          <p:cNvSpPr/>
          <p:nvPr>
            <p:custDataLst>
              <p:tags r:id="rId70"/>
            </p:custDataLst>
          </p:nvPr>
        </p:nvSpPr>
        <p:spPr>
          <a:xfrm>
            <a:off x="8846185" y="3309620"/>
            <a:ext cx="1677035" cy="84328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A4</a:t>
            </a:r>
            <a:r>
              <a:rPr lang="en-US" sz="3000" b="1">
                <a:latin typeface="Arial" panose="020B0604020202020204" pitchFamily="34" charset="0"/>
                <a:cs typeface="Arial" panose="020B0604020202020204" pitchFamily="34" charset="0"/>
              </a:rPr>
              <a:t>2</a:t>
            </a:r>
            <a:r>
              <a:rPr sz="3000" b="1">
                <a:latin typeface="Arial" panose="020B0604020202020204" pitchFamily="34" charset="0"/>
                <a:cs typeface="Arial" panose="020B0604020202020204" pitchFamily="34" charset="0"/>
              </a:rPr>
              <a:t>0</a:t>
            </a:r>
            <a:endParaRPr sz="3000" b="1">
              <a:latin typeface="Arial" panose="020B0604020202020204" pitchFamily="34" charset="0"/>
              <a:cs typeface="Arial" panose="020B0604020202020204" pitchFamily="34" charset="0"/>
            </a:endParaRPr>
          </a:p>
        </p:txBody>
      </p:sp>
      <p:sp>
        <p:nvSpPr>
          <p:cNvPr id="74" name="矩形 73"/>
          <p:cNvSpPr/>
          <p:nvPr>
            <p:custDataLst>
              <p:tags r:id="rId71"/>
            </p:custDataLst>
          </p:nvPr>
        </p:nvSpPr>
        <p:spPr>
          <a:xfrm>
            <a:off x="6498590" y="2830195"/>
            <a:ext cx="718185"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矩形 74"/>
          <p:cNvSpPr/>
          <p:nvPr>
            <p:custDataLst>
              <p:tags r:id="rId72"/>
            </p:custDataLst>
          </p:nvPr>
        </p:nvSpPr>
        <p:spPr>
          <a:xfrm>
            <a:off x="8846185" y="3328670"/>
            <a:ext cx="1677035" cy="84328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A4</a:t>
            </a:r>
            <a:r>
              <a:rPr lang="en-US" sz="3000" b="1">
                <a:latin typeface="Arial" panose="020B0604020202020204" pitchFamily="34" charset="0"/>
                <a:cs typeface="Arial" panose="020B0604020202020204" pitchFamily="34" charset="0"/>
              </a:rPr>
              <a:t>3</a:t>
            </a:r>
            <a:r>
              <a:rPr sz="3000" b="1">
                <a:latin typeface="Arial" panose="020B0604020202020204" pitchFamily="34" charset="0"/>
                <a:cs typeface="Arial" panose="020B0604020202020204" pitchFamily="34" charset="0"/>
              </a:rPr>
              <a:t>0</a:t>
            </a:r>
            <a:endParaRPr sz="3000" b="1">
              <a:latin typeface="Arial" panose="020B0604020202020204" pitchFamily="34" charset="0"/>
              <a:cs typeface="Arial" panose="020B0604020202020204" pitchFamily="34" charset="0"/>
            </a:endParaRPr>
          </a:p>
        </p:txBody>
      </p:sp>
      <p:sp>
        <p:nvSpPr>
          <p:cNvPr id="76" name="矩形 75"/>
          <p:cNvSpPr/>
          <p:nvPr>
            <p:custDataLst>
              <p:tags r:id="rId73"/>
            </p:custDataLst>
          </p:nvPr>
        </p:nvSpPr>
        <p:spPr>
          <a:xfrm>
            <a:off x="1213485" y="3138170"/>
            <a:ext cx="718185"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矩形 76"/>
          <p:cNvSpPr/>
          <p:nvPr>
            <p:custDataLst>
              <p:tags r:id="rId74"/>
            </p:custDataLst>
          </p:nvPr>
        </p:nvSpPr>
        <p:spPr>
          <a:xfrm>
            <a:off x="8846185" y="3309620"/>
            <a:ext cx="1677035" cy="84328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A4</a:t>
            </a:r>
            <a:r>
              <a:rPr lang="en-US" sz="3000" b="1">
                <a:latin typeface="Arial" panose="020B0604020202020204" pitchFamily="34" charset="0"/>
                <a:cs typeface="Arial" panose="020B0604020202020204" pitchFamily="34" charset="0"/>
              </a:rPr>
              <a:t>4</a:t>
            </a:r>
            <a:r>
              <a:rPr sz="3000" b="1">
                <a:latin typeface="Arial" panose="020B0604020202020204" pitchFamily="34" charset="0"/>
                <a:cs typeface="Arial" panose="020B0604020202020204" pitchFamily="34" charset="0"/>
              </a:rPr>
              <a:t>0</a:t>
            </a:r>
            <a:endParaRPr sz="3000" b="1">
              <a:latin typeface="Arial" panose="020B0604020202020204" pitchFamily="34" charset="0"/>
              <a:cs typeface="Arial" panose="020B0604020202020204" pitchFamily="34" charset="0"/>
            </a:endParaRPr>
          </a:p>
        </p:txBody>
      </p:sp>
      <p:sp>
        <p:nvSpPr>
          <p:cNvPr id="78" name="矩形 77"/>
          <p:cNvSpPr/>
          <p:nvPr>
            <p:custDataLst>
              <p:tags r:id="rId75"/>
            </p:custDataLst>
          </p:nvPr>
        </p:nvSpPr>
        <p:spPr>
          <a:xfrm>
            <a:off x="1962150" y="3138170"/>
            <a:ext cx="718185"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 name="矩形 78"/>
          <p:cNvSpPr/>
          <p:nvPr>
            <p:custDataLst>
              <p:tags r:id="rId76"/>
            </p:custDataLst>
          </p:nvPr>
        </p:nvSpPr>
        <p:spPr>
          <a:xfrm>
            <a:off x="8776970" y="3309620"/>
            <a:ext cx="1677035" cy="84328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A450</a:t>
            </a:r>
            <a:endParaRPr sz="3000" b="1">
              <a:latin typeface="Arial" panose="020B0604020202020204" pitchFamily="34" charset="0"/>
              <a:cs typeface="Arial" panose="020B0604020202020204" pitchFamily="34" charset="0"/>
            </a:endParaRPr>
          </a:p>
        </p:txBody>
      </p:sp>
      <p:sp>
        <p:nvSpPr>
          <p:cNvPr id="80" name="矩形 79"/>
          <p:cNvSpPr/>
          <p:nvPr>
            <p:custDataLst>
              <p:tags r:id="rId77"/>
            </p:custDataLst>
          </p:nvPr>
        </p:nvSpPr>
        <p:spPr>
          <a:xfrm>
            <a:off x="2720340" y="3138170"/>
            <a:ext cx="718185"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矩形 80"/>
          <p:cNvSpPr/>
          <p:nvPr>
            <p:custDataLst>
              <p:tags r:id="rId78"/>
            </p:custDataLst>
          </p:nvPr>
        </p:nvSpPr>
        <p:spPr>
          <a:xfrm>
            <a:off x="8776970" y="3309620"/>
            <a:ext cx="1677035" cy="84328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A460</a:t>
            </a:r>
            <a:endParaRPr sz="3000" b="1">
              <a:latin typeface="Arial" panose="020B0604020202020204" pitchFamily="34" charset="0"/>
              <a:cs typeface="Arial" panose="020B0604020202020204" pitchFamily="34" charset="0"/>
            </a:endParaRPr>
          </a:p>
        </p:txBody>
      </p:sp>
      <p:sp>
        <p:nvSpPr>
          <p:cNvPr id="82" name="矩形 81"/>
          <p:cNvSpPr/>
          <p:nvPr>
            <p:custDataLst>
              <p:tags r:id="rId79"/>
            </p:custDataLst>
          </p:nvPr>
        </p:nvSpPr>
        <p:spPr>
          <a:xfrm>
            <a:off x="3479165" y="3138170"/>
            <a:ext cx="718185"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矩形 82"/>
          <p:cNvSpPr/>
          <p:nvPr>
            <p:custDataLst>
              <p:tags r:id="rId80"/>
            </p:custDataLst>
          </p:nvPr>
        </p:nvSpPr>
        <p:spPr>
          <a:xfrm>
            <a:off x="8719185" y="3309620"/>
            <a:ext cx="1677035" cy="84328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A4</a:t>
            </a:r>
            <a:r>
              <a:rPr lang="en-US" sz="3000" b="1">
                <a:latin typeface="Arial" panose="020B0604020202020204" pitchFamily="34" charset="0"/>
                <a:cs typeface="Arial" panose="020B0604020202020204" pitchFamily="34" charset="0"/>
              </a:rPr>
              <a:t>7</a:t>
            </a:r>
            <a:r>
              <a:rPr sz="3000" b="1">
                <a:latin typeface="Arial" panose="020B0604020202020204" pitchFamily="34" charset="0"/>
                <a:cs typeface="Arial" panose="020B0604020202020204" pitchFamily="34" charset="0"/>
              </a:rPr>
              <a:t>0</a:t>
            </a:r>
            <a:endParaRPr sz="3000" b="1">
              <a:latin typeface="Arial" panose="020B0604020202020204" pitchFamily="34" charset="0"/>
              <a:cs typeface="Arial" panose="020B0604020202020204" pitchFamily="34" charset="0"/>
            </a:endParaRPr>
          </a:p>
        </p:txBody>
      </p:sp>
      <p:sp>
        <p:nvSpPr>
          <p:cNvPr id="84" name="矩形 83"/>
          <p:cNvSpPr/>
          <p:nvPr>
            <p:custDataLst>
              <p:tags r:id="rId81"/>
            </p:custDataLst>
          </p:nvPr>
        </p:nvSpPr>
        <p:spPr>
          <a:xfrm>
            <a:off x="4231640" y="3138170"/>
            <a:ext cx="718185"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矩形 84"/>
          <p:cNvSpPr/>
          <p:nvPr>
            <p:custDataLst>
              <p:tags r:id="rId82"/>
            </p:custDataLst>
          </p:nvPr>
        </p:nvSpPr>
        <p:spPr>
          <a:xfrm>
            <a:off x="8649970" y="3309620"/>
            <a:ext cx="1677035" cy="84328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A4</a:t>
            </a:r>
            <a:r>
              <a:rPr lang="en-US" sz="3000" b="1">
                <a:latin typeface="Arial" panose="020B0604020202020204" pitchFamily="34" charset="0"/>
                <a:cs typeface="Arial" panose="020B0604020202020204" pitchFamily="34" charset="0"/>
              </a:rPr>
              <a:t>8</a:t>
            </a:r>
            <a:r>
              <a:rPr sz="3000" b="1">
                <a:latin typeface="Arial" panose="020B0604020202020204" pitchFamily="34" charset="0"/>
                <a:cs typeface="Arial" panose="020B0604020202020204" pitchFamily="34" charset="0"/>
              </a:rPr>
              <a:t>0</a:t>
            </a:r>
            <a:endParaRPr sz="3000" b="1">
              <a:latin typeface="Arial" panose="020B0604020202020204" pitchFamily="34" charset="0"/>
              <a:cs typeface="Arial" panose="020B0604020202020204" pitchFamily="34" charset="0"/>
            </a:endParaRPr>
          </a:p>
        </p:txBody>
      </p:sp>
      <p:sp>
        <p:nvSpPr>
          <p:cNvPr id="87" name="矩形 86"/>
          <p:cNvSpPr/>
          <p:nvPr>
            <p:custDataLst>
              <p:tags r:id="rId83"/>
            </p:custDataLst>
          </p:nvPr>
        </p:nvSpPr>
        <p:spPr>
          <a:xfrm>
            <a:off x="8649970" y="3328670"/>
            <a:ext cx="1677035" cy="84328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A4</a:t>
            </a:r>
            <a:r>
              <a:rPr lang="en-US" sz="3000" b="1">
                <a:latin typeface="Arial" panose="020B0604020202020204" pitchFamily="34" charset="0"/>
                <a:cs typeface="Arial" panose="020B0604020202020204" pitchFamily="34" charset="0"/>
              </a:rPr>
              <a:t>9</a:t>
            </a:r>
            <a:r>
              <a:rPr sz="3000" b="1">
                <a:latin typeface="Arial" panose="020B0604020202020204" pitchFamily="34" charset="0"/>
                <a:cs typeface="Arial" panose="020B0604020202020204" pitchFamily="34" charset="0"/>
              </a:rPr>
              <a:t>0</a:t>
            </a:r>
            <a:endParaRPr sz="3000" b="1">
              <a:latin typeface="Arial" panose="020B0604020202020204" pitchFamily="34" charset="0"/>
              <a:cs typeface="Arial" panose="020B0604020202020204" pitchFamily="34" charset="0"/>
            </a:endParaRPr>
          </a:p>
        </p:txBody>
      </p:sp>
      <p:sp>
        <p:nvSpPr>
          <p:cNvPr id="89" name="矩形 88"/>
          <p:cNvSpPr/>
          <p:nvPr>
            <p:custDataLst>
              <p:tags r:id="rId84"/>
            </p:custDataLst>
          </p:nvPr>
        </p:nvSpPr>
        <p:spPr>
          <a:xfrm>
            <a:off x="8649335" y="3309620"/>
            <a:ext cx="1677035" cy="84328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A4A0</a:t>
            </a:r>
            <a:endParaRPr sz="3000" b="1">
              <a:latin typeface="Arial" panose="020B0604020202020204" pitchFamily="34" charset="0"/>
              <a:cs typeface="Arial" panose="020B0604020202020204" pitchFamily="34" charset="0"/>
            </a:endParaRPr>
          </a:p>
        </p:txBody>
      </p:sp>
      <p:sp>
        <p:nvSpPr>
          <p:cNvPr id="91" name="矩形 90"/>
          <p:cNvSpPr/>
          <p:nvPr>
            <p:custDataLst>
              <p:tags r:id="rId85"/>
            </p:custDataLst>
          </p:nvPr>
        </p:nvSpPr>
        <p:spPr>
          <a:xfrm>
            <a:off x="8719185" y="3309620"/>
            <a:ext cx="1677035" cy="84328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A4B0</a:t>
            </a:r>
            <a:endParaRPr sz="3000" b="1">
              <a:latin typeface="Arial" panose="020B0604020202020204" pitchFamily="34" charset="0"/>
              <a:cs typeface="Arial" panose="020B0604020202020204" pitchFamily="34" charset="0"/>
            </a:endParaRPr>
          </a:p>
        </p:txBody>
      </p:sp>
      <p:sp>
        <p:nvSpPr>
          <p:cNvPr id="92" name="矩形 91"/>
          <p:cNvSpPr/>
          <p:nvPr>
            <p:custDataLst>
              <p:tags r:id="rId86"/>
            </p:custDataLst>
          </p:nvPr>
        </p:nvSpPr>
        <p:spPr>
          <a:xfrm>
            <a:off x="1213485" y="3442970"/>
            <a:ext cx="718185"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 name="矩形 92"/>
          <p:cNvSpPr/>
          <p:nvPr>
            <p:custDataLst>
              <p:tags r:id="rId87"/>
            </p:custDataLst>
          </p:nvPr>
        </p:nvSpPr>
        <p:spPr>
          <a:xfrm>
            <a:off x="8776970" y="3309620"/>
            <a:ext cx="1677035" cy="84328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A4C0</a:t>
            </a:r>
            <a:endParaRPr sz="3000" b="1">
              <a:latin typeface="Arial" panose="020B0604020202020204" pitchFamily="34" charset="0"/>
              <a:cs typeface="Arial" panose="020B0604020202020204" pitchFamily="34" charset="0"/>
            </a:endParaRPr>
          </a:p>
        </p:txBody>
      </p:sp>
      <p:sp>
        <p:nvSpPr>
          <p:cNvPr id="94" name="矩形 93"/>
          <p:cNvSpPr/>
          <p:nvPr>
            <p:custDataLst>
              <p:tags r:id="rId88"/>
            </p:custDataLst>
          </p:nvPr>
        </p:nvSpPr>
        <p:spPr>
          <a:xfrm>
            <a:off x="1962150" y="3442970"/>
            <a:ext cx="718185"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5" name="矩形 94"/>
          <p:cNvSpPr/>
          <p:nvPr>
            <p:custDataLst>
              <p:tags r:id="rId89"/>
            </p:custDataLst>
          </p:nvPr>
        </p:nvSpPr>
        <p:spPr>
          <a:xfrm>
            <a:off x="8846185" y="3328670"/>
            <a:ext cx="1677035" cy="84328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A4</a:t>
            </a:r>
            <a:r>
              <a:rPr lang="en-US" sz="3000" b="1">
                <a:latin typeface="Arial" panose="020B0604020202020204" pitchFamily="34" charset="0"/>
                <a:cs typeface="Arial" panose="020B0604020202020204" pitchFamily="34" charset="0"/>
              </a:rPr>
              <a:t>D</a:t>
            </a:r>
            <a:r>
              <a:rPr sz="3000" b="1">
                <a:latin typeface="Arial" panose="020B0604020202020204" pitchFamily="34" charset="0"/>
                <a:cs typeface="Arial" panose="020B0604020202020204" pitchFamily="34" charset="0"/>
              </a:rPr>
              <a:t>0</a:t>
            </a:r>
            <a:endParaRPr sz="3000" b="1">
              <a:latin typeface="Arial" panose="020B0604020202020204" pitchFamily="34" charset="0"/>
              <a:cs typeface="Arial" panose="020B0604020202020204" pitchFamily="34" charset="0"/>
            </a:endParaRPr>
          </a:p>
        </p:txBody>
      </p:sp>
      <p:sp>
        <p:nvSpPr>
          <p:cNvPr id="96" name="矩形 95"/>
          <p:cNvSpPr/>
          <p:nvPr>
            <p:custDataLst>
              <p:tags r:id="rId90"/>
            </p:custDataLst>
          </p:nvPr>
        </p:nvSpPr>
        <p:spPr>
          <a:xfrm>
            <a:off x="2720340" y="3442970"/>
            <a:ext cx="718185"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7" name="矩形 96"/>
          <p:cNvSpPr/>
          <p:nvPr>
            <p:custDataLst>
              <p:tags r:id="rId91"/>
            </p:custDataLst>
          </p:nvPr>
        </p:nvSpPr>
        <p:spPr>
          <a:xfrm>
            <a:off x="8776970" y="3309620"/>
            <a:ext cx="1677035" cy="84328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A4</a:t>
            </a:r>
            <a:r>
              <a:rPr lang="en-US" sz="3000" b="1">
                <a:latin typeface="Arial" panose="020B0604020202020204" pitchFamily="34" charset="0"/>
                <a:cs typeface="Arial" panose="020B0604020202020204" pitchFamily="34" charset="0"/>
              </a:rPr>
              <a:t>E</a:t>
            </a:r>
            <a:r>
              <a:rPr sz="3000" b="1">
                <a:latin typeface="Arial" panose="020B0604020202020204" pitchFamily="34" charset="0"/>
                <a:cs typeface="Arial" panose="020B0604020202020204" pitchFamily="34" charset="0"/>
              </a:rPr>
              <a:t>0</a:t>
            </a:r>
            <a:endParaRPr sz="3000" b="1">
              <a:latin typeface="Arial" panose="020B0604020202020204" pitchFamily="34" charset="0"/>
              <a:cs typeface="Arial" panose="020B0604020202020204" pitchFamily="34" charset="0"/>
            </a:endParaRPr>
          </a:p>
        </p:txBody>
      </p:sp>
      <p:sp>
        <p:nvSpPr>
          <p:cNvPr id="98" name="矩形 97"/>
          <p:cNvSpPr/>
          <p:nvPr>
            <p:custDataLst>
              <p:tags r:id="rId92"/>
            </p:custDataLst>
          </p:nvPr>
        </p:nvSpPr>
        <p:spPr>
          <a:xfrm>
            <a:off x="3479165" y="3442970"/>
            <a:ext cx="718185"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 name="矩形 98"/>
          <p:cNvSpPr/>
          <p:nvPr>
            <p:custDataLst>
              <p:tags r:id="rId93"/>
            </p:custDataLst>
          </p:nvPr>
        </p:nvSpPr>
        <p:spPr>
          <a:xfrm>
            <a:off x="8719185" y="3317240"/>
            <a:ext cx="1677035" cy="84328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A4</a:t>
            </a:r>
            <a:r>
              <a:rPr lang="en-US" sz="3000" b="1">
                <a:latin typeface="Arial" panose="020B0604020202020204" pitchFamily="34" charset="0"/>
                <a:cs typeface="Arial" panose="020B0604020202020204" pitchFamily="34" charset="0"/>
              </a:rPr>
              <a:t>F</a:t>
            </a:r>
            <a:r>
              <a:rPr sz="3000" b="1">
                <a:latin typeface="Arial" panose="020B0604020202020204" pitchFamily="34" charset="0"/>
                <a:cs typeface="Arial" panose="020B0604020202020204" pitchFamily="34" charset="0"/>
              </a:rPr>
              <a:t>0</a:t>
            </a:r>
            <a:endParaRPr sz="3000" b="1">
              <a:latin typeface="Arial" panose="020B0604020202020204" pitchFamily="34" charset="0"/>
              <a:cs typeface="Arial" panose="020B0604020202020204" pitchFamily="34" charset="0"/>
            </a:endParaRPr>
          </a:p>
        </p:txBody>
      </p:sp>
      <p:sp>
        <p:nvSpPr>
          <p:cNvPr id="100" name="矩形 99"/>
          <p:cNvSpPr/>
          <p:nvPr>
            <p:custDataLst>
              <p:tags r:id="rId94"/>
            </p:custDataLst>
          </p:nvPr>
        </p:nvSpPr>
        <p:spPr>
          <a:xfrm>
            <a:off x="4231640" y="3442970"/>
            <a:ext cx="718185"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1" name="矩形 100"/>
          <p:cNvSpPr/>
          <p:nvPr>
            <p:custDataLst>
              <p:tags r:id="rId95"/>
            </p:custDataLst>
          </p:nvPr>
        </p:nvSpPr>
        <p:spPr>
          <a:xfrm>
            <a:off x="8846185" y="3328670"/>
            <a:ext cx="1677035" cy="84328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A500</a:t>
            </a:r>
            <a:endParaRPr sz="3000" b="1">
              <a:latin typeface="Arial" panose="020B0604020202020204" pitchFamily="34" charset="0"/>
              <a:cs typeface="Arial" panose="020B0604020202020204" pitchFamily="34" charset="0"/>
            </a:endParaRPr>
          </a:p>
        </p:txBody>
      </p:sp>
      <p:sp>
        <p:nvSpPr>
          <p:cNvPr id="103" name="矩形 102"/>
          <p:cNvSpPr/>
          <p:nvPr>
            <p:custDataLst>
              <p:tags r:id="rId96"/>
            </p:custDataLst>
          </p:nvPr>
        </p:nvSpPr>
        <p:spPr>
          <a:xfrm>
            <a:off x="8776970" y="3328670"/>
            <a:ext cx="1677035" cy="84328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A5</a:t>
            </a:r>
            <a:r>
              <a:rPr lang="en-US" sz="3000" b="1">
                <a:latin typeface="Arial" panose="020B0604020202020204" pitchFamily="34" charset="0"/>
                <a:cs typeface="Arial" panose="020B0604020202020204" pitchFamily="34" charset="0"/>
              </a:rPr>
              <a:t>1</a:t>
            </a:r>
            <a:r>
              <a:rPr sz="3000" b="1">
                <a:latin typeface="Arial" panose="020B0604020202020204" pitchFamily="34" charset="0"/>
                <a:cs typeface="Arial" panose="020B0604020202020204" pitchFamily="34" charset="0"/>
              </a:rPr>
              <a:t>0</a:t>
            </a:r>
            <a:endParaRPr sz="3000" b="1">
              <a:latin typeface="Arial" panose="020B0604020202020204" pitchFamily="34" charset="0"/>
              <a:cs typeface="Arial" panose="020B0604020202020204" pitchFamily="34" charset="0"/>
            </a:endParaRPr>
          </a:p>
        </p:txBody>
      </p:sp>
      <p:sp>
        <p:nvSpPr>
          <p:cNvPr id="105" name="矩形 104"/>
          <p:cNvSpPr/>
          <p:nvPr>
            <p:custDataLst>
              <p:tags r:id="rId97"/>
            </p:custDataLst>
          </p:nvPr>
        </p:nvSpPr>
        <p:spPr>
          <a:xfrm>
            <a:off x="8846185" y="3309620"/>
            <a:ext cx="1677035" cy="84328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A5</a:t>
            </a:r>
            <a:r>
              <a:rPr lang="en-US" sz="3000" b="1">
                <a:latin typeface="Arial" panose="020B0604020202020204" pitchFamily="34" charset="0"/>
                <a:cs typeface="Arial" panose="020B0604020202020204" pitchFamily="34" charset="0"/>
              </a:rPr>
              <a:t>2</a:t>
            </a:r>
            <a:r>
              <a:rPr sz="3000" b="1">
                <a:latin typeface="Arial" panose="020B0604020202020204" pitchFamily="34" charset="0"/>
                <a:cs typeface="Arial" panose="020B0604020202020204" pitchFamily="34" charset="0"/>
              </a:rPr>
              <a:t>0</a:t>
            </a:r>
            <a:endParaRPr sz="3000" b="1">
              <a:latin typeface="Arial" panose="020B0604020202020204" pitchFamily="34" charset="0"/>
              <a:cs typeface="Arial" panose="020B0604020202020204" pitchFamily="34" charset="0"/>
            </a:endParaRPr>
          </a:p>
        </p:txBody>
      </p:sp>
      <p:sp>
        <p:nvSpPr>
          <p:cNvPr id="107" name="矩形 106"/>
          <p:cNvSpPr/>
          <p:nvPr>
            <p:custDataLst>
              <p:tags r:id="rId98"/>
            </p:custDataLst>
          </p:nvPr>
        </p:nvSpPr>
        <p:spPr>
          <a:xfrm>
            <a:off x="8846185" y="3309620"/>
            <a:ext cx="1677035" cy="84328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latin typeface="Arial" panose="020B0604020202020204" pitchFamily="34" charset="0"/>
                <a:cs typeface="Arial" panose="020B0604020202020204" pitchFamily="34" charset="0"/>
              </a:rPr>
              <a:t>0000</a:t>
            </a:r>
            <a:endParaRPr lang="en-US" sz="3000" b="1">
              <a:latin typeface="Arial" panose="020B0604020202020204" pitchFamily="34" charset="0"/>
              <a:cs typeface="Arial" panose="020B0604020202020204" pitchFamily="34" charset="0"/>
            </a:endParaRPr>
          </a:p>
        </p:txBody>
      </p:sp>
      <p:sp>
        <p:nvSpPr>
          <p:cNvPr id="108" name="矩形 107"/>
          <p:cNvSpPr/>
          <p:nvPr>
            <p:custDataLst>
              <p:tags r:id="rId99"/>
            </p:custDataLst>
          </p:nvPr>
        </p:nvSpPr>
        <p:spPr>
          <a:xfrm>
            <a:off x="1340485" y="2034540"/>
            <a:ext cx="1466850"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9" name="矩形 108"/>
          <p:cNvSpPr/>
          <p:nvPr>
            <p:custDataLst>
              <p:tags r:id="rId100"/>
            </p:custDataLst>
          </p:nvPr>
        </p:nvSpPr>
        <p:spPr>
          <a:xfrm>
            <a:off x="1213485" y="3756660"/>
            <a:ext cx="1466850"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0" name="矩形 109"/>
          <p:cNvSpPr/>
          <p:nvPr>
            <p:custDataLst>
              <p:tags r:id="rId101"/>
            </p:custDataLst>
          </p:nvPr>
        </p:nvSpPr>
        <p:spPr>
          <a:xfrm>
            <a:off x="5426710" y="3328035"/>
            <a:ext cx="6531610" cy="84328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DWORD VirtualAddress: 0000 9000</a:t>
            </a:r>
            <a:endParaRPr sz="3000" b="1">
              <a:latin typeface="Arial" panose="020B0604020202020204" pitchFamily="34" charset="0"/>
              <a:cs typeface="Arial" panose="020B0604020202020204" pitchFamily="34" charset="0"/>
            </a:endParaRPr>
          </a:p>
        </p:txBody>
      </p:sp>
      <p:sp>
        <p:nvSpPr>
          <p:cNvPr id="111" name="矩形 110"/>
          <p:cNvSpPr/>
          <p:nvPr>
            <p:custDataLst>
              <p:tags r:id="rId102"/>
            </p:custDataLst>
          </p:nvPr>
        </p:nvSpPr>
        <p:spPr>
          <a:xfrm>
            <a:off x="2730500" y="3756660"/>
            <a:ext cx="1466850"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2" name="矩形 111"/>
          <p:cNvSpPr/>
          <p:nvPr>
            <p:custDataLst>
              <p:tags r:id="rId103"/>
            </p:custDataLst>
          </p:nvPr>
        </p:nvSpPr>
        <p:spPr>
          <a:xfrm>
            <a:off x="7312660" y="3328670"/>
            <a:ext cx="4646295" cy="83185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DWORD Size: 0000 0010</a:t>
            </a:r>
            <a:endParaRPr sz="3000" b="1">
              <a:latin typeface="Arial" panose="020B0604020202020204" pitchFamily="34" charset="0"/>
              <a:cs typeface="Arial" panose="020B0604020202020204" pitchFamily="34" charset="0"/>
            </a:endParaRPr>
          </a:p>
        </p:txBody>
      </p:sp>
      <p:sp>
        <p:nvSpPr>
          <p:cNvPr id="113" name="矩形 112"/>
          <p:cNvSpPr/>
          <p:nvPr>
            <p:custDataLst>
              <p:tags r:id="rId104"/>
            </p:custDataLst>
          </p:nvPr>
        </p:nvSpPr>
        <p:spPr>
          <a:xfrm>
            <a:off x="4231640" y="3756660"/>
            <a:ext cx="718185"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4" name="矩形 113"/>
          <p:cNvSpPr/>
          <p:nvPr>
            <p:custDataLst>
              <p:tags r:id="rId105"/>
            </p:custDataLst>
          </p:nvPr>
        </p:nvSpPr>
        <p:spPr>
          <a:xfrm>
            <a:off x="8763635" y="3340100"/>
            <a:ext cx="1562735" cy="83185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A008</a:t>
            </a:r>
            <a:endParaRPr sz="3000" b="1">
              <a:latin typeface="Arial" panose="020B0604020202020204" pitchFamily="34" charset="0"/>
              <a:cs typeface="Arial" panose="020B0604020202020204" pitchFamily="34" charset="0"/>
            </a:endParaRPr>
          </a:p>
        </p:txBody>
      </p:sp>
      <p:sp>
        <p:nvSpPr>
          <p:cNvPr id="86" name="矩形 85"/>
          <p:cNvSpPr/>
          <p:nvPr>
            <p:custDataLst>
              <p:tags r:id="rId106"/>
            </p:custDataLst>
          </p:nvPr>
        </p:nvSpPr>
        <p:spPr>
          <a:xfrm>
            <a:off x="4998085" y="3138170"/>
            <a:ext cx="718185"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矩形 87"/>
          <p:cNvSpPr/>
          <p:nvPr>
            <p:custDataLst>
              <p:tags r:id="rId107"/>
            </p:custDataLst>
          </p:nvPr>
        </p:nvSpPr>
        <p:spPr>
          <a:xfrm>
            <a:off x="5748655" y="3138170"/>
            <a:ext cx="718185"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矩形 89"/>
          <p:cNvSpPr/>
          <p:nvPr>
            <p:custDataLst>
              <p:tags r:id="rId108"/>
            </p:custDataLst>
          </p:nvPr>
        </p:nvSpPr>
        <p:spPr>
          <a:xfrm>
            <a:off x="6498590" y="3138170"/>
            <a:ext cx="718185"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2" name="矩形 101"/>
          <p:cNvSpPr/>
          <p:nvPr>
            <p:custDataLst>
              <p:tags r:id="rId109"/>
            </p:custDataLst>
          </p:nvPr>
        </p:nvSpPr>
        <p:spPr>
          <a:xfrm>
            <a:off x="4998085" y="3442970"/>
            <a:ext cx="718185"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4" name="矩形 103"/>
          <p:cNvSpPr/>
          <p:nvPr>
            <p:custDataLst>
              <p:tags r:id="rId110"/>
            </p:custDataLst>
          </p:nvPr>
        </p:nvSpPr>
        <p:spPr>
          <a:xfrm>
            <a:off x="5748655" y="3442970"/>
            <a:ext cx="718185"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6" name="矩形 105"/>
          <p:cNvSpPr/>
          <p:nvPr>
            <p:custDataLst>
              <p:tags r:id="rId111"/>
            </p:custDataLst>
          </p:nvPr>
        </p:nvSpPr>
        <p:spPr>
          <a:xfrm>
            <a:off x="6498590" y="3442970"/>
            <a:ext cx="718185"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5" name="矩形 114"/>
          <p:cNvSpPr/>
          <p:nvPr>
            <p:custDataLst>
              <p:tags r:id="rId112"/>
            </p:custDataLst>
          </p:nvPr>
        </p:nvSpPr>
        <p:spPr>
          <a:xfrm>
            <a:off x="4998085" y="3756660"/>
            <a:ext cx="718185"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6" name="矩形 115"/>
          <p:cNvSpPr/>
          <p:nvPr>
            <p:custDataLst>
              <p:tags r:id="rId113"/>
            </p:custDataLst>
          </p:nvPr>
        </p:nvSpPr>
        <p:spPr>
          <a:xfrm>
            <a:off x="8649970" y="3340100"/>
            <a:ext cx="1562735" cy="83185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A020</a:t>
            </a:r>
            <a:endParaRPr sz="3000" b="1">
              <a:latin typeface="Arial" panose="020B0604020202020204" pitchFamily="34" charset="0"/>
              <a:cs typeface="Arial" panose="020B0604020202020204" pitchFamily="34" charset="0"/>
            </a:endParaRPr>
          </a:p>
        </p:txBody>
      </p:sp>
      <p:sp>
        <p:nvSpPr>
          <p:cNvPr id="117" name="矩形 116"/>
          <p:cNvSpPr/>
          <p:nvPr>
            <p:custDataLst>
              <p:tags r:id="rId114"/>
            </p:custDataLst>
          </p:nvPr>
        </p:nvSpPr>
        <p:spPr>
          <a:xfrm>
            <a:off x="5748655" y="3756660"/>
            <a:ext cx="718185"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矩形 117"/>
          <p:cNvSpPr/>
          <p:nvPr>
            <p:custDataLst>
              <p:tags r:id="rId115"/>
            </p:custDataLst>
          </p:nvPr>
        </p:nvSpPr>
        <p:spPr>
          <a:xfrm>
            <a:off x="8719185" y="3340100"/>
            <a:ext cx="1562735" cy="83185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A038</a:t>
            </a:r>
            <a:endParaRPr sz="3000" b="1">
              <a:latin typeface="Arial" panose="020B0604020202020204" pitchFamily="34" charset="0"/>
              <a:cs typeface="Arial" panose="020B0604020202020204" pitchFamily="34" charset="0"/>
            </a:endParaRPr>
          </a:p>
        </p:txBody>
      </p:sp>
      <p:sp>
        <p:nvSpPr>
          <p:cNvPr id="119" name="矩形 118"/>
          <p:cNvSpPr/>
          <p:nvPr>
            <p:custDataLst>
              <p:tags r:id="rId116"/>
            </p:custDataLst>
          </p:nvPr>
        </p:nvSpPr>
        <p:spPr>
          <a:xfrm>
            <a:off x="6498590" y="3756660"/>
            <a:ext cx="718185" cy="2743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矩形 119"/>
          <p:cNvSpPr/>
          <p:nvPr>
            <p:custDataLst>
              <p:tags r:id="rId117"/>
            </p:custDataLst>
          </p:nvPr>
        </p:nvSpPr>
        <p:spPr>
          <a:xfrm>
            <a:off x="8763635" y="3339465"/>
            <a:ext cx="1562735" cy="831850"/>
          </a:xfrm>
          <a:prstGeom prst="rect">
            <a:avLst/>
          </a:prstGeom>
          <a:solidFill>
            <a:srgbClr val="E74C3C"/>
          </a:solidFill>
          <a:ln>
            <a:solidFill>
              <a:srgbClr val="E74C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000" b="1">
                <a:latin typeface="Arial" panose="020B0604020202020204" pitchFamily="34" charset="0"/>
                <a:cs typeface="Arial" panose="020B0604020202020204" pitchFamily="34" charset="0"/>
              </a:rPr>
              <a:t>A040</a:t>
            </a:r>
            <a:endParaRPr sz="3000" b="1">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xit" presetSubtype="1" fill="hold" grpId="0" nodeType="clickEffect">
                                  <p:stCondLst>
                                    <p:cond delay="0"/>
                                  </p:stCondLst>
                                  <p:childTnLst>
                                    <p:animEffect transition="out" filter="wipe(up)">
                                      <p:cBhvr>
                                        <p:cTn id="6" dur="500"/>
                                        <p:tgtEl>
                                          <p:spTgt spid="5"/>
                                        </p:tgtEl>
                                      </p:cBhvr>
                                    </p:animEffect>
                                    <p:set>
                                      <p:cBhvr>
                                        <p:cTn id="7" dur="1" fill="hold">
                                          <p:stCondLst>
                                            <p:cond delay="499"/>
                                          </p:stCondLst>
                                        </p:cTn>
                                        <p:tgtEl>
                                          <p:spTgt spid="5"/>
                                        </p:tgtEl>
                                        <p:attrNameLst>
                                          <p:attrName>style.visibility</p:attrName>
                                        </p:attrNameLst>
                                      </p:cBhvr>
                                      <p:to>
                                        <p:strVal val="hidden"/>
                                      </p:to>
                                    </p:set>
                                  </p:childTnLst>
                                </p:cTn>
                              </p:par>
                              <p:par>
                                <p:cTn id="8" presetID="22" presetClass="entr" presetSubtype="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wipe(up)">
                                      <p:cBhvr>
                                        <p:cTn id="10" dur="500"/>
                                        <p:tgtEl>
                                          <p:spTgt spid="6"/>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wipe(right)">
                                      <p:cBhvr>
                                        <p:cTn id="13" dur="500"/>
                                        <p:tgtEl>
                                          <p:spTgt spid="23"/>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xit" presetSubtype="4" fill="hold" grpId="2" nodeType="clickEffect">
                                  <p:stCondLst>
                                    <p:cond delay="0"/>
                                  </p:stCondLst>
                                  <p:childTnLst>
                                    <p:animEffect transition="out" filter="wipe(down)">
                                      <p:cBhvr>
                                        <p:cTn id="17" dur="500"/>
                                        <p:tgtEl>
                                          <p:spTgt spid="6"/>
                                        </p:tgtEl>
                                      </p:cBhvr>
                                    </p:animEffect>
                                    <p:set>
                                      <p:cBhvr>
                                        <p:cTn id="18" dur="1" fill="hold">
                                          <p:stCondLst>
                                            <p:cond delay="499"/>
                                          </p:stCondLst>
                                        </p:cTn>
                                        <p:tgtEl>
                                          <p:spTgt spid="6"/>
                                        </p:tgtEl>
                                        <p:attrNameLst>
                                          <p:attrName>style.visibility</p:attrName>
                                        </p:attrNameLst>
                                      </p:cBhvr>
                                      <p:to>
                                        <p:strVal val="hidden"/>
                                      </p:to>
                                    </p:set>
                                  </p:childTnLst>
                                </p:cTn>
                              </p:par>
                              <p:par>
                                <p:cTn id="19" presetID="22" presetClass="exit" presetSubtype="8" fill="hold" grpId="2" nodeType="withEffect">
                                  <p:stCondLst>
                                    <p:cond delay="0"/>
                                  </p:stCondLst>
                                  <p:childTnLst>
                                    <p:animEffect transition="out" filter="wipe(left)">
                                      <p:cBhvr>
                                        <p:cTn id="20" dur="500"/>
                                        <p:tgtEl>
                                          <p:spTgt spid="23"/>
                                        </p:tgtEl>
                                      </p:cBhvr>
                                    </p:animEffect>
                                    <p:set>
                                      <p:cBhvr>
                                        <p:cTn id="21" dur="1" fill="hold">
                                          <p:stCondLst>
                                            <p:cond delay="499"/>
                                          </p:stCondLst>
                                        </p:cTn>
                                        <p:tgtEl>
                                          <p:spTgt spid="23"/>
                                        </p:tgtEl>
                                        <p:attrNameLst>
                                          <p:attrName>style.visibility</p:attrName>
                                        </p:attrNameLst>
                                      </p:cBhvr>
                                      <p:to>
                                        <p:strVal val="hidden"/>
                                      </p:to>
                                    </p:set>
                                  </p:childTnLst>
                                </p:cTn>
                              </p:par>
                              <p:par>
                                <p:cTn id="22" presetID="22" presetClass="entr" presetSubtype="1" fill="hold" grpId="0" nodeType="with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wipe(up)">
                                      <p:cBhvr>
                                        <p:cTn id="24" dur="500"/>
                                        <p:tgtEl>
                                          <p:spTgt spid="7"/>
                                        </p:tgtEl>
                                      </p:cBhvr>
                                    </p:animEffect>
                                  </p:childTnLst>
                                </p:cTn>
                              </p:par>
                              <p:par>
                                <p:cTn id="25" presetID="22" presetClass="entr" presetSubtype="2"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wipe(right)">
                                      <p:cBhvr>
                                        <p:cTn id="27" dur="500"/>
                                        <p:tgtEl>
                                          <p:spTgt spid="8"/>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xit" presetSubtype="4" fill="hold" grpId="2" nodeType="clickEffect">
                                  <p:stCondLst>
                                    <p:cond delay="0"/>
                                  </p:stCondLst>
                                  <p:childTnLst>
                                    <p:animEffect transition="out" filter="wipe(down)">
                                      <p:cBhvr>
                                        <p:cTn id="31" dur="500"/>
                                        <p:tgtEl>
                                          <p:spTgt spid="7"/>
                                        </p:tgtEl>
                                      </p:cBhvr>
                                    </p:animEffect>
                                    <p:set>
                                      <p:cBhvr>
                                        <p:cTn id="32" dur="1" fill="hold">
                                          <p:stCondLst>
                                            <p:cond delay="499"/>
                                          </p:stCondLst>
                                        </p:cTn>
                                        <p:tgtEl>
                                          <p:spTgt spid="7"/>
                                        </p:tgtEl>
                                        <p:attrNameLst>
                                          <p:attrName>style.visibility</p:attrName>
                                        </p:attrNameLst>
                                      </p:cBhvr>
                                      <p:to>
                                        <p:strVal val="hidden"/>
                                      </p:to>
                                    </p:set>
                                  </p:childTnLst>
                                </p:cTn>
                              </p:par>
                              <p:par>
                                <p:cTn id="33" presetID="22" presetClass="exit" presetSubtype="8" fill="hold" grpId="2" nodeType="withEffect">
                                  <p:stCondLst>
                                    <p:cond delay="0"/>
                                  </p:stCondLst>
                                  <p:childTnLst>
                                    <p:animEffect transition="out" filter="wipe(left)">
                                      <p:cBhvr>
                                        <p:cTn id="34" dur="500"/>
                                        <p:tgtEl>
                                          <p:spTgt spid="8"/>
                                        </p:tgtEl>
                                      </p:cBhvr>
                                    </p:animEffect>
                                    <p:set>
                                      <p:cBhvr>
                                        <p:cTn id="35" dur="1" fill="hold">
                                          <p:stCondLst>
                                            <p:cond delay="499"/>
                                          </p:stCondLst>
                                        </p:cTn>
                                        <p:tgtEl>
                                          <p:spTgt spid="8"/>
                                        </p:tgtEl>
                                        <p:attrNameLst>
                                          <p:attrName>style.visibility</p:attrName>
                                        </p:attrNameLst>
                                      </p:cBhvr>
                                      <p:to>
                                        <p:strVal val="hidden"/>
                                      </p:to>
                                    </p:set>
                                  </p:childTnLst>
                                </p:cTn>
                              </p:par>
                              <p:par>
                                <p:cTn id="36" presetID="22" presetClass="entr" presetSubtype="1" fill="hold" grpId="0" nodeType="withEffect">
                                  <p:stCondLst>
                                    <p:cond delay="0"/>
                                  </p:stCondLst>
                                  <p:childTnLst>
                                    <p:set>
                                      <p:cBhvr>
                                        <p:cTn id="37" dur="1" fill="hold">
                                          <p:stCondLst>
                                            <p:cond delay="0"/>
                                          </p:stCondLst>
                                        </p:cTn>
                                        <p:tgtEl>
                                          <p:spTgt spid="9"/>
                                        </p:tgtEl>
                                        <p:attrNameLst>
                                          <p:attrName>style.visibility</p:attrName>
                                        </p:attrNameLst>
                                      </p:cBhvr>
                                      <p:to>
                                        <p:strVal val="visible"/>
                                      </p:to>
                                    </p:set>
                                    <p:animEffect transition="in" filter="wipe(up)">
                                      <p:cBhvr>
                                        <p:cTn id="38" dur="500"/>
                                        <p:tgtEl>
                                          <p:spTgt spid="9"/>
                                        </p:tgtEl>
                                      </p:cBhvr>
                                    </p:animEffect>
                                  </p:childTnLst>
                                </p:cTn>
                              </p:par>
                              <p:par>
                                <p:cTn id="39" presetID="22" presetClass="entr" presetSubtype="2" fill="hold" grpId="0" nodeType="withEffect">
                                  <p:stCondLst>
                                    <p:cond delay="0"/>
                                  </p:stCondLst>
                                  <p:childTnLst>
                                    <p:set>
                                      <p:cBhvr>
                                        <p:cTn id="40" dur="1" fill="hold">
                                          <p:stCondLst>
                                            <p:cond delay="0"/>
                                          </p:stCondLst>
                                        </p:cTn>
                                        <p:tgtEl>
                                          <p:spTgt spid="10"/>
                                        </p:tgtEl>
                                        <p:attrNameLst>
                                          <p:attrName>style.visibility</p:attrName>
                                        </p:attrNameLst>
                                      </p:cBhvr>
                                      <p:to>
                                        <p:strVal val="visible"/>
                                      </p:to>
                                    </p:set>
                                    <p:animEffect transition="in" filter="wipe(right)">
                                      <p:cBhvr>
                                        <p:cTn id="41" dur="500"/>
                                        <p:tgtEl>
                                          <p:spTgt spid="10"/>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xit" presetSubtype="4" fill="hold" grpId="2" nodeType="clickEffect">
                                  <p:stCondLst>
                                    <p:cond delay="0"/>
                                  </p:stCondLst>
                                  <p:childTnLst>
                                    <p:animEffect transition="out" filter="wipe(down)">
                                      <p:cBhvr>
                                        <p:cTn id="45" dur="500"/>
                                        <p:tgtEl>
                                          <p:spTgt spid="9"/>
                                        </p:tgtEl>
                                      </p:cBhvr>
                                    </p:animEffect>
                                    <p:set>
                                      <p:cBhvr>
                                        <p:cTn id="46" dur="1" fill="hold">
                                          <p:stCondLst>
                                            <p:cond delay="499"/>
                                          </p:stCondLst>
                                        </p:cTn>
                                        <p:tgtEl>
                                          <p:spTgt spid="9"/>
                                        </p:tgtEl>
                                        <p:attrNameLst>
                                          <p:attrName>style.visibility</p:attrName>
                                        </p:attrNameLst>
                                      </p:cBhvr>
                                      <p:to>
                                        <p:strVal val="hidden"/>
                                      </p:to>
                                    </p:set>
                                  </p:childTnLst>
                                </p:cTn>
                              </p:par>
                              <p:par>
                                <p:cTn id="47" presetID="22" presetClass="exit" presetSubtype="8" fill="hold" grpId="2" nodeType="withEffect">
                                  <p:stCondLst>
                                    <p:cond delay="0"/>
                                  </p:stCondLst>
                                  <p:childTnLst>
                                    <p:animEffect transition="out" filter="wipe(left)">
                                      <p:cBhvr>
                                        <p:cTn id="48" dur="500"/>
                                        <p:tgtEl>
                                          <p:spTgt spid="10"/>
                                        </p:tgtEl>
                                      </p:cBhvr>
                                    </p:animEffect>
                                    <p:set>
                                      <p:cBhvr>
                                        <p:cTn id="49" dur="1" fill="hold">
                                          <p:stCondLst>
                                            <p:cond delay="499"/>
                                          </p:stCondLst>
                                        </p:cTn>
                                        <p:tgtEl>
                                          <p:spTgt spid="10"/>
                                        </p:tgtEl>
                                        <p:attrNameLst>
                                          <p:attrName>style.visibility</p:attrName>
                                        </p:attrNameLst>
                                      </p:cBhvr>
                                      <p:to>
                                        <p:strVal val="hidden"/>
                                      </p:to>
                                    </p:set>
                                  </p:childTnLst>
                                </p:cTn>
                              </p:par>
                              <p:par>
                                <p:cTn id="50" presetID="22" presetClass="entr" presetSubtype="1" fill="hold" grpId="0" nodeType="withEffect">
                                  <p:stCondLst>
                                    <p:cond delay="0"/>
                                  </p:stCondLst>
                                  <p:childTnLst>
                                    <p:set>
                                      <p:cBhvr>
                                        <p:cTn id="51" dur="1" fill="hold">
                                          <p:stCondLst>
                                            <p:cond delay="0"/>
                                          </p:stCondLst>
                                        </p:cTn>
                                        <p:tgtEl>
                                          <p:spTgt spid="11"/>
                                        </p:tgtEl>
                                        <p:attrNameLst>
                                          <p:attrName>style.visibility</p:attrName>
                                        </p:attrNameLst>
                                      </p:cBhvr>
                                      <p:to>
                                        <p:strVal val="visible"/>
                                      </p:to>
                                    </p:set>
                                    <p:animEffect transition="in" filter="wipe(up)">
                                      <p:cBhvr>
                                        <p:cTn id="52" dur="500"/>
                                        <p:tgtEl>
                                          <p:spTgt spid="11"/>
                                        </p:tgtEl>
                                      </p:cBhvr>
                                    </p:animEffect>
                                  </p:childTnLst>
                                </p:cTn>
                              </p:par>
                              <p:par>
                                <p:cTn id="53" presetID="22" presetClass="entr" presetSubtype="2" fill="hold" grpId="0" nodeType="withEffect">
                                  <p:stCondLst>
                                    <p:cond delay="0"/>
                                  </p:stCondLst>
                                  <p:childTnLst>
                                    <p:set>
                                      <p:cBhvr>
                                        <p:cTn id="54" dur="1" fill="hold">
                                          <p:stCondLst>
                                            <p:cond delay="0"/>
                                          </p:stCondLst>
                                        </p:cTn>
                                        <p:tgtEl>
                                          <p:spTgt spid="12"/>
                                        </p:tgtEl>
                                        <p:attrNameLst>
                                          <p:attrName>style.visibility</p:attrName>
                                        </p:attrNameLst>
                                      </p:cBhvr>
                                      <p:to>
                                        <p:strVal val="visible"/>
                                      </p:to>
                                    </p:set>
                                    <p:animEffect transition="in" filter="wipe(right)">
                                      <p:cBhvr>
                                        <p:cTn id="55" dur="500"/>
                                        <p:tgtEl>
                                          <p:spTgt spid="12"/>
                                        </p:tgtEl>
                                      </p:cBhvr>
                                    </p:animEffect>
                                  </p:childTnLst>
                                </p:cTn>
                              </p:par>
                            </p:childTnLst>
                          </p:cTn>
                        </p:par>
                      </p:childTnLst>
                    </p:cTn>
                  </p:par>
                  <p:par>
                    <p:cTn id="56" fill="hold">
                      <p:stCondLst>
                        <p:cond delay="indefinite"/>
                      </p:stCondLst>
                      <p:childTnLst>
                        <p:par>
                          <p:cTn id="57" fill="hold">
                            <p:stCondLst>
                              <p:cond delay="0"/>
                            </p:stCondLst>
                            <p:childTnLst>
                              <p:par>
                                <p:cTn id="58" presetID="22" presetClass="exit" presetSubtype="4" fill="hold" grpId="2" nodeType="clickEffect">
                                  <p:stCondLst>
                                    <p:cond delay="0"/>
                                  </p:stCondLst>
                                  <p:childTnLst>
                                    <p:animEffect transition="out" filter="wipe(down)">
                                      <p:cBhvr>
                                        <p:cTn id="59" dur="500"/>
                                        <p:tgtEl>
                                          <p:spTgt spid="11"/>
                                        </p:tgtEl>
                                      </p:cBhvr>
                                    </p:animEffect>
                                    <p:set>
                                      <p:cBhvr>
                                        <p:cTn id="60" dur="1" fill="hold">
                                          <p:stCondLst>
                                            <p:cond delay="499"/>
                                          </p:stCondLst>
                                        </p:cTn>
                                        <p:tgtEl>
                                          <p:spTgt spid="11"/>
                                        </p:tgtEl>
                                        <p:attrNameLst>
                                          <p:attrName>style.visibility</p:attrName>
                                        </p:attrNameLst>
                                      </p:cBhvr>
                                      <p:to>
                                        <p:strVal val="hidden"/>
                                      </p:to>
                                    </p:set>
                                  </p:childTnLst>
                                </p:cTn>
                              </p:par>
                              <p:par>
                                <p:cTn id="61" presetID="22" presetClass="exit" presetSubtype="8" fill="hold" grpId="2" nodeType="withEffect">
                                  <p:stCondLst>
                                    <p:cond delay="0"/>
                                  </p:stCondLst>
                                  <p:childTnLst>
                                    <p:animEffect transition="out" filter="wipe(left)">
                                      <p:cBhvr>
                                        <p:cTn id="62" dur="500"/>
                                        <p:tgtEl>
                                          <p:spTgt spid="12"/>
                                        </p:tgtEl>
                                      </p:cBhvr>
                                    </p:animEffect>
                                    <p:set>
                                      <p:cBhvr>
                                        <p:cTn id="63" dur="1" fill="hold">
                                          <p:stCondLst>
                                            <p:cond delay="499"/>
                                          </p:stCondLst>
                                        </p:cTn>
                                        <p:tgtEl>
                                          <p:spTgt spid="12"/>
                                        </p:tgtEl>
                                        <p:attrNameLst>
                                          <p:attrName>style.visibility</p:attrName>
                                        </p:attrNameLst>
                                      </p:cBhvr>
                                      <p:to>
                                        <p:strVal val="hidden"/>
                                      </p:to>
                                    </p:set>
                                  </p:childTnLst>
                                </p:cTn>
                              </p:par>
                              <p:par>
                                <p:cTn id="64" presetID="22" presetClass="entr" presetSubtype="1" fill="hold" grpId="0" nodeType="withEffect">
                                  <p:stCondLst>
                                    <p:cond delay="0"/>
                                  </p:stCondLst>
                                  <p:childTnLst>
                                    <p:set>
                                      <p:cBhvr>
                                        <p:cTn id="65" dur="1" fill="hold">
                                          <p:stCondLst>
                                            <p:cond delay="0"/>
                                          </p:stCondLst>
                                        </p:cTn>
                                        <p:tgtEl>
                                          <p:spTgt spid="13"/>
                                        </p:tgtEl>
                                        <p:attrNameLst>
                                          <p:attrName>style.visibility</p:attrName>
                                        </p:attrNameLst>
                                      </p:cBhvr>
                                      <p:to>
                                        <p:strVal val="visible"/>
                                      </p:to>
                                    </p:set>
                                    <p:animEffect transition="in" filter="wipe(up)">
                                      <p:cBhvr>
                                        <p:cTn id="66" dur="500"/>
                                        <p:tgtEl>
                                          <p:spTgt spid="13"/>
                                        </p:tgtEl>
                                      </p:cBhvr>
                                    </p:animEffect>
                                  </p:childTnLst>
                                </p:cTn>
                              </p:par>
                              <p:par>
                                <p:cTn id="67" presetID="22" presetClass="entr" presetSubtype="2" fill="hold" grpId="0" nodeType="withEffect">
                                  <p:stCondLst>
                                    <p:cond delay="0"/>
                                  </p:stCondLst>
                                  <p:childTnLst>
                                    <p:set>
                                      <p:cBhvr>
                                        <p:cTn id="68" dur="1" fill="hold">
                                          <p:stCondLst>
                                            <p:cond delay="0"/>
                                          </p:stCondLst>
                                        </p:cTn>
                                        <p:tgtEl>
                                          <p:spTgt spid="14"/>
                                        </p:tgtEl>
                                        <p:attrNameLst>
                                          <p:attrName>style.visibility</p:attrName>
                                        </p:attrNameLst>
                                      </p:cBhvr>
                                      <p:to>
                                        <p:strVal val="visible"/>
                                      </p:to>
                                    </p:set>
                                    <p:animEffect transition="in" filter="wipe(right)">
                                      <p:cBhvr>
                                        <p:cTn id="69" dur="500"/>
                                        <p:tgtEl>
                                          <p:spTgt spid="14"/>
                                        </p:tgtEl>
                                      </p:cBhvr>
                                    </p:animEffect>
                                  </p:childTnLst>
                                </p:cTn>
                              </p:par>
                            </p:childTnLst>
                          </p:cTn>
                        </p:par>
                      </p:childTnLst>
                    </p:cTn>
                  </p:par>
                  <p:par>
                    <p:cTn id="70" fill="hold">
                      <p:stCondLst>
                        <p:cond delay="indefinite"/>
                      </p:stCondLst>
                      <p:childTnLst>
                        <p:par>
                          <p:cTn id="71" fill="hold">
                            <p:stCondLst>
                              <p:cond delay="0"/>
                            </p:stCondLst>
                            <p:childTnLst>
                              <p:par>
                                <p:cTn id="72" presetID="22" presetClass="exit" presetSubtype="4" fill="hold" grpId="2" nodeType="clickEffect">
                                  <p:stCondLst>
                                    <p:cond delay="0"/>
                                  </p:stCondLst>
                                  <p:childTnLst>
                                    <p:animEffect transition="out" filter="wipe(down)">
                                      <p:cBhvr>
                                        <p:cTn id="73" dur="500"/>
                                        <p:tgtEl>
                                          <p:spTgt spid="13"/>
                                        </p:tgtEl>
                                      </p:cBhvr>
                                    </p:animEffect>
                                    <p:set>
                                      <p:cBhvr>
                                        <p:cTn id="74" dur="1" fill="hold">
                                          <p:stCondLst>
                                            <p:cond delay="499"/>
                                          </p:stCondLst>
                                        </p:cTn>
                                        <p:tgtEl>
                                          <p:spTgt spid="13"/>
                                        </p:tgtEl>
                                        <p:attrNameLst>
                                          <p:attrName>style.visibility</p:attrName>
                                        </p:attrNameLst>
                                      </p:cBhvr>
                                      <p:to>
                                        <p:strVal val="hidden"/>
                                      </p:to>
                                    </p:set>
                                  </p:childTnLst>
                                </p:cTn>
                              </p:par>
                              <p:par>
                                <p:cTn id="75" presetID="22" presetClass="exit" presetSubtype="8" fill="hold" grpId="2" nodeType="withEffect">
                                  <p:stCondLst>
                                    <p:cond delay="0"/>
                                  </p:stCondLst>
                                  <p:childTnLst>
                                    <p:animEffect transition="out" filter="wipe(left)">
                                      <p:cBhvr>
                                        <p:cTn id="76" dur="500"/>
                                        <p:tgtEl>
                                          <p:spTgt spid="14"/>
                                        </p:tgtEl>
                                      </p:cBhvr>
                                    </p:animEffect>
                                    <p:set>
                                      <p:cBhvr>
                                        <p:cTn id="77" dur="1" fill="hold">
                                          <p:stCondLst>
                                            <p:cond delay="499"/>
                                          </p:stCondLst>
                                        </p:cTn>
                                        <p:tgtEl>
                                          <p:spTgt spid="14"/>
                                        </p:tgtEl>
                                        <p:attrNameLst>
                                          <p:attrName>style.visibility</p:attrName>
                                        </p:attrNameLst>
                                      </p:cBhvr>
                                      <p:to>
                                        <p:strVal val="hidden"/>
                                      </p:to>
                                    </p:set>
                                  </p:childTnLst>
                                </p:cTn>
                              </p:par>
                              <p:par>
                                <p:cTn id="78" presetID="22" presetClass="entr" presetSubtype="1" fill="hold" grpId="0" nodeType="withEffect">
                                  <p:stCondLst>
                                    <p:cond delay="0"/>
                                  </p:stCondLst>
                                  <p:childTnLst>
                                    <p:set>
                                      <p:cBhvr>
                                        <p:cTn id="79" dur="1" fill="hold">
                                          <p:stCondLst>
                                            <p:cond delay="0"/>
                                          </p:stCondLst>
                                        </p:cTn>
                                        <p:tgtEl>
                                          <p:spTgt spid="15"/>
                                        </p:tgtEl>
                                        <p:attrNameLst>
                                          <p:attrName>style.visibility</p:attrName>
                                        </p:attrNameLst>
                                      </p:cBhvr>
                                      <p:to>
                                        <p:strVal val="visible"/>
                                      </p:to>
                                    </p:set>
                                    <p:animEffect transition="in" filter="wipe(up)">
                                      <p:cBhvr>
                                        <p:cTn id="80" dur="500"/>
                                        <p:tgtEl>
                                          <p:spTgt spid="15"/>
                                        </p:tgtEl>
                                      </p:cBhvr>
                                    </p:animEffect>
                                  </p:childTnLst>
                                </p:cTn>
                              </p:par>
                              <p:par>
                                <p:cTn id="81" presetID="22" presetClass="entr" presetSubtype="2" fill="hold" grpId="0" nodeType="withEffect">
                                  <p:stCondLst>
                                    <p:cond delay="0"/>
                                  </p:stCondLst>
                                  <p:childTnLst>
                                    <p:set>
                                      <p:cBhvr>
                                        <p:cTn id="82" dur="1" fill="hold">
                                          <p:stCondLst>
                                            <p:cond delay="0"/>
                                          </p:stCondLst>
                                        </p:cTn>
                                        <p:tgtEl>
                                          <p:spTgt spid="17"/>
                                        </p:tgtEl>
                                        <p:attrNameLst>
                                          <p:attrName>style.visibility</p:attrName>
                                        </p:attrNameLst>
                                      </p:cBhvr>
                                      <p:to>
                                        <p:strVal val="visible"/>
                                      </p:to>
                                    </p:set>
                                    <p:animEffect transition="in" filter="wipe(right)">
                                      <p:cBhvr>
                                        <p:cTn id="83" dur="500"/>
                                        <p:tgtEl>
                                          <p:spTgt spid="17"/>
                                        </p:tgtEl>
                                      </p:cBhvr>
                                    </p:animEffect>
                                  </p:childTnLst>
                                </p:cTn>
                              </p:par>
                            </p:childTnLst>
                          </p:cTn>
                        </p:par>
                      </p:childTnLst>
                    </p:cTn>
                  </p:par>
                  <p:par>
                    <p:cTn id="84" fill="hold">
                      <p:stCondLst>
                        <p:cond delay="indefinite"/>
                      </p:stCondLst>
                      <p:childTnLst>
                        <p:par>
                          <p:cTn id="85" fill="hold">
                            <p:stCondLst>
                              <p:cond delay="0"/>
                            </p:stCondLst>
                            <p:childTnLst>
                              <p:par>
                                <p:cTn id="86" presetID="22" presetClass="exit" presetSubtype="4" fill="hold" grpId="2" nodeType="clickEffect">
                                  <p:stCondLst>
                                    <p:cond delay="0"/>
                                  </p:stCondLst>
                                  <p:childTnLst>
                                    <p:animEffect transition="out" filter="wipe(down)">
                                      <p:cBhvr>
                                        <p:cTn id="87" dur="500"/>
                                        <p:tgtEl>
                                          <p:spTgt spid="15"/>
                                        </p:tgtEl>
                                      </p:cBhvr>
                                    </p:animEffect>
                                    <p:set>
                                      <p:cBhvr>
                                        <p:cTn id="88" dur="1" fill="hold">
                                          <p:stCondLst>
                                            <p:cond delay="499"/>
                                          </p:stCondLst>
                                        </p:cTn>
                                        <p:tgtEl>
                                          <p:spTgt spid="15"/>
                                        </p:tgtEl>
                                        <p:attrNameLst>
                                          <p:attrName>style.visibility</p:attrName>
                                        </p:attrNameLst>
                                      </p:cBhvr>
                                      <p:to>
                                        <p:strVal val="hidden"/>
                                      </p:to>
                                    </p:set>
                                  </p:childTnLst>
                                </p:cTn>
                              </p:par>
                              <p:par>
                                <p:cTn id="89" presetID="22" presetClass="exit" presetSubtype="8" fill="hold" grpId="2" nodeType="withEffect">
                                  <p:stCondLst>
                                    <p:cond delay="0"/>
                                  </p:stCondLst>
                                  <p:childTnLst>
                                    <p:animEffect transition="out" filter="wipe(left)">
                                      <p:cBhvr>
                                        <p:cTn id="90" dur="500"/>
                                        <p:tgtEl>
                                          <p:spTgt spid="17"/>
                                        </p:tgtEl>
                                      </p:cBhvr>
                                    </p:animEffect>
                                    <p:set>
                                      <p:cBhvr>
                                        <p:cTn id="91" dur="1" fill="hold">
                                          <p:stCondLst>
                                            <p:cond delay="499"/>
                                          </p:stCondLst>
                                        </p:cTn>
                                        <p:tgtEl>
                                          <p:spTgt spid="17"/>
                                        </p:tgtEl>
                                        <p:attrNameLst>
                                          <p:attrName>style.visibility</p:attrName>
                                        </p:attrNameLst>
                                      </p:cBhvr>
                                      <p:to>
                                        <p:strVal val="hidden"/>
                                      </p:to>
                                    </p:set>
                                  </p:childTnLst>
                                </p:cTn>
                              </p:par>
                              <p:par>
                                <p:cTn id="92" presetID="22" presetClass="entr" presetSubtype="1" fill="hold" grpId="0" nodeType="withEffect">
                                  <p:stCondLst>
                                    <p:cond delay="0"/>
                                  </p:stCondLst>
                                  <p:childTnLst>
                                    <p:set>
                                      <p:cBhvr>
                                        <p:cTn id="93" dur="1" fill="hold">
                                          <p:stCondLst>
                                            <p:cond delay="0"/>
                                          </p:stCondLst>
                                        </p:cTn>
                                        <p:tgtEl>
                                          <p:spTgt spid="18"/>
                                        </p:tgtEl>
                                        <p:attrNameLst>
                                          <p:attrName>style.visibility</p:attrName>
                                        </p:attrNameLst>
                                      </p:cBhvr>
                                      <p:to>
                                        <p:strVal val="visible"/>
                                      </p:to>
                                    </p:set>
                                    <p:animEffect transition="in" filter="wipe(up)">
                                      <p:cBhvr>
                                        <p:cTn id="94" dur="500"/>
                                        <p:tgtEl>
                                          <p:spTgt spid="18"/>
                                        </p:tgtEl>
                                      </p:cBhvr>
                                    </p:animEffect>
                                  </p:childTnLst>
                                </p:cTn>
                              </p:par>
                              <p:par>
                                <p:cTn id="95" presetID="22" presetClass="entr" presetSubtype="2" fill="hold" grpId="0" nodeType="withEffect">
                                  <p:stCondLst>
                                    <p:cond delay="0"/>
                                  </p:stCondLst>
                                  <p:childTnLst>
                                    <p:set>
                                      <p:cBhvr>
                                        <p:cTn id="96" dur="1" fill="hold">
                                          <p:stCondLst>
                                            <p:cond delay="0"/>
                                          </p:stCondLst>
                                        </p:cTn>
                                        <p:tgtEl>
                                          <p:spTgt spid="19"/>
                                        </p:tgtEl>
                                        <p:attrNameLst>
                                          <p:attrName>style.visibility</p:attrName>
                                        </p:attrNameLst>
                                      </p:cBhvr>
                                      <p:to>
                                        <p:strVal val="visible"/>
                                      </p:to>
                                    </p:set>
                                    <p:animEffect transition="in" filter="wipe(right)">
                                      <p:cBhvr>
                                        <p:cTn id="97" dur="500"/>
                                        <p:tgtEl>
                                          <p:spTgt spid="19"/>
                                        </p:tgtEl>
                                      </p:cBhvr>
                                    </p:animEffect>
                                  </p:childTnLst>
                                </p:cTn>
                              </p:par>
                            </p:childTnLst>
                          </p:cTn>
                        </p:par>
                      </p:childTnLst>
                    </p:cTn>
                  </p:par>
                  <p:par>
                    <p:cTn id="98" fill="hold">
                      <p:stCondLst>
                        <p:cond delay="indefinite"/>
                      </p:stCondLst>
                      <p:childTnLst>
                        <p:par>
                          <p:cTn id="99" fill="hold">
                            <p:stCondLst>
                              <p:cond delay="0"/>
                            </p:stCondLst>
                            <p:childTnLst>
                              <p:par>
                                <p:cTn id="100" presetID="22" presetClass="exit" presetSubtype="4" fill="hold" grpId="2" nodeType="clickEffect">
                                  <p:stCondLst>
                                    <p:cond delay="0"/>
                                  </p:stCondLst>
                                  <p:childTnLst>
                                    <p:animEffect transition="out" filter="wipe(down)">
                                      <p:cBhvr>
                                        <p:cTn id="101" dur="500"/>
                                        <p:tgtEl>
                                          <p:spTgt spid="18"/>
                                        </p:tgtEl>
                                      </p:cBhvr>
                                    </p:animEffect>
                                    <p:set>
                                      <p:cBhvr>
                                        <p:cTn id="102" dur="1" fill="hold">
                                          <p:stCondLst>
                                            <p:cond delay="499"/>
                                          </p:stCondLst>
                                        </p:cTn>
                                        <p:tgtEl>
                                          <p:spTgt spid="18"/>
                                        </p:tgtEl>
                                        <p:attrNameLst>
                                          <p:attrName>style.visibility</p:attrName>
                                        </p:attrNameLst>
                                      </p:cBhvr>
                                      <p:to>
                                        <p:strVal val="hidden"/>
                                      </p:to>
                                    </p:set>
                                  </p:childTnLst>
                                </p:cTn>
                              </p:par>
                              <p:par>
                                <p:cTn id="103" presetID="22" presetClass="exit" presetSubtype="8" fill="hold" grpId="2" nodeType="withEffect">
                                  <p:stCondLst>
                                    <p:cond delay="0"/>
                                  </p:stCondLst>
                                  <p:childTnLst>
                                    <p:animEffect transition="out" filter="wipe(left)">
                                      <p:cBhvr>
                                        <p:cTn id="104" dur="500"/>
                                        <p:tgtEl>
                                          <p:spTgt spid="19"/>
                                        </p:tgtEl>
                                      </p:cBhvr>
                                    </p:animEffect>
                                    <p:set>
                                      <p:cBhvr>
                                        <p:cTn id="105" dur="1" fill="hold">
                                          <p:stCondLst>
                                            <p:cond delay="499"/>
                                          </p:stCondLst>
                                        </p:cTn>
                                        <p:tgtEl>
                                          <p:spTgt spid="19"/>
                                        </p:tgtEl>
                                        <p:attrNameLst>
                                          <p:attrName>style.visibility</p:attrName>
                                        </p:attrNameLst>
                                      </p:cBhvr>
                                      <p:to>
                                        <p:strVal val="hidden"/>
                                      </p:to>
                                    </p:set>
                                  </p:childTnLst>
                                </p:cTn>
                              </p:par>
                              <p:par>
                                <p:cTn id="106" presetID="22" presetClass="entr" presetSubtype="1" fill="hold" grpId="0" nodeType="withEffect">
                                  <p:stCondLst>
                                    <p:cond delay="0"/>
                                  </p:stCondLst>
                                  <p:childTnLst>
                                    <p:set>
                                      <p:cBhvr>
                                        <p:cTn id="107" dur="1" fill="hold">
                                          <p:stCondLst>
                                            <p:cond delay="0"/>
                                          </p:stCondLst>
                                        </p:cTn>
                                        <p:tgtEl>
                                          <p:spTgt spid="20"/>
                                        </p:tgtEl>
                                        <p:attrNameLst>
                                          <p:attrName>style.visibility</p:attrName>
                                        </p:attrNameLst>
                                      </p:cBhvr>
                                      <p:to>
                                        <p:strVal val="visible"/>
                                      </p:to>
                                    </p:set>
                                    <p:animEffect transition="in" filter="wipe(up)">
                                      <p:cBhvr>
                                        <p:cTn id="108" dur="500"/>
                                        <p:tgtEl>
                                          <p:spTgt spid="20"/>
                                        </p:tgtEl>
                                      </p:cBhvr>
                                    </p:animEffect>
                                  </p:childTnLst>
                                </p:cTn>
                              </p:par>
                              <p:par>
                                <p:cTn id="109" presetID="22" presetClass="entr" presetSubtype="2" fill="hold" grpId="0" nodeType="withEffect">
                                  <p:stCondLst>
                                    <p:cond delay="0"/>
                                  </p:stCondLst>
                                  <p:childTnLst>
                                    <p:set>
                                      <p:cBhvr>
                                        <p:cTn id="110" dur="1" fill="hold">
                                          <p:stCondLst>
                                            <p:cond delay="0"/>
                                          </p:stCondLst>
                                        </p:cTn>
                                        <p:tgtEl>
                                          <p:spTgt spid="21"/>
                                        </p:tgtEl>
                                        <p:attrNameLst>
                                          <p:attrName>style.visibility</p:attrName>
                                        </p:attrNameLst>
                                      </p:cBhvr>
                                      <p:to>
                                        <p:strVal val="visible"/>
                                      </p:to>
                                    </p:set>
                                    <p:animEffect transition="in" filter="wipe(right)">
                                      <p:cBhvr>
                                        <p:cTn id="111" dur="500"/>
                                        <p:tgtEl>
                                          <p:spTgt spid="21"/>
                                        </p:tgtEl>
                                      </p:cBhvr>
                                    </p:animEffect>
                                  </p:childTnLst>
                                </p:cTn>
                              </p:par>
                            </p:childTnLst>
                          </p:cTn>
                        </p:par>
                      </p:childTnLst>
                    </p:cTn>
                  </p:par>
                  <p:par>
                    <p:cTn id="112" fill="hold">
                      <p:stCondLst>
                        <p:cond delay="indefinite"/>
                      </p:stCondLst>
                      <p:childTnLst>
                        <p:par>
                          <p:cTn id="113" fill="hold">
                            <p:stCondLst>
                              <p:cond delay="0"/>
                            </p:stCondLst>
                            <p:childTnLst>
                              <p:par>
                                <p:cTn id="114" presetID="22" presetClass="exit" presetSubtype="4" fill="hold" grpId="2" nodeType="clickEffect">
                                  <p:stCondLst>
                                    <p:cond delay="0"/>
                                  </p:stCondLst>
                                  <p:childTnLst>
                                    <p:animEffect transition="out" filter="wipe(down)">
                                      <p:cBhvr>
                                        <p:cTn id="115" dur="500"/>
                                        <p:tgtEl>
                                          <p:spTgt spid="20"/>
                                        </p:tgtEl>
                                      </p:cBhvr>
                                    </p:animEffect>
                                    <p:set>
                                      <p:cBhvr>
                                        <p:cTn id="116" dur="1" fill="hold">
                                          <p:stCondLst>
                                            <p:cond delay="499"/>
                                          </p:stCondLst>
                                        </p:cTn>
                                        <p:tgtEl>
                                          <p:spTgt spid="20"/>
                                        </p:tgtEl>
                                        <p:attrNameLst>
                                          <p:attrName>style.visibility</p:attrName>
                                        </p:attrNameLst>
                                      </p:cBhvr>
                                      <p:to>
                                        <p:strVal val="hidden"/>
                                      </p:to>
                                    </p:set>
                                  </p:childTnLst>
                                </p:cTn>
                              </p:par>
                              <p:par>
                                <p:cTn id="117" presetID="22" presetClass="exit" presetSubtype="8" fill="hold" grpId="2" nodeType="withEffect">
                                  <p:stCondLst>
                                    <p:cond delay="0"/>
                                  </p:stCondLst>
                                  <p:childTnLst>
                                    <p:animEffect transition="out" filter="wipe(left)">
                                      <p:cBhvr>
                                        <p:cTn id="118" dur="500"/>
                                        <p:tgtEl>
                                          <p:spTgt spid="21"/>
                                        </p:tgtEl>
                                      </p:cBhvr>
                                    </p:animEffect>
                                    <p:set>
                                      <p:cBhvr>
                                        <p:cTn id="119" dur="1" fill="hold">
                                          <p:stCondLst>
                                            <p:cond delay="499"/>
                                          </p:stCondLst>
                                        </p:cTn>
                                        <p:tgtEl>
                                          <p:spTgt spid="21"/>
                                        </p:tgtEl>
                                        <p:attrNameLst>
                                          <p:attrName>style.visibility</p:attrName>
                                        </p:attrNameLst>
                                      </p:cBhvr>
                                      <p:to>
                                        <p:strVal val="hidden"/>
                                      </p:to>
                                    </p:set>
                                  </p:childTnLst>
                                </p:cTn>
                              </p:par>
                              <p:par>
                                <p:cTn id="120" presetID="22" presetClass="entr" presetSubtype="1" fill="hold" grpId="0" nodeType="withEffect">
                                  <p:stCondLst>
                                    <p:cond delay="0"/>
                                  </p:stCondLst>
                                  <p:childTnLst>
                                    <p:set>
                                      <p:cBhvr>
                                        <p:cTn id="121" dur="1" fill="hold">
                                          <p:stCondLst>
                                            <p:cond delay="0"/>
                                          </p:stCondLst>
                                        </p:cTn>
                                        <p:tgtEl>
                                          <p:spTgt spid="22"/>
                                        </p:tgtEl>
                                        <p:attrNameLst>
                                          <p:attrName>style.visibility</p:attrName>
                                        </p:attrNameLst>
                                      </p:cBhvr>
                                      <p:to>
                                        <p:strVal val="visible"/>
                                      </p:to>
                                    </p:set>
                                    <p:animEffect transition="in" filter="wipe(up)">
                                      <p:cBhvr>
                                        <p:cTn id="122" dur="500"/>
                                        <p:tgtEl>
                                          <p:spTgt spid="22"/>
                                        </p:tgtEl>
                                      </p:cBhvr>
                                    </p:animEffect>
                                  </p:childTnLst>
                                </p:cTn>
                              </p:par>
                              <p:par>
                                <p:cTn id="123" presetID="22" presetClass="entr" presetSubtype="2" fill="hold" grpId="0" nodeType="withEffect">
                                  <p:stCondLst>
                                    <p:cond delay="0"/>
                                  </p:stCondLst>
                                  <p:childTnLst>
                                    <p:set>
                                      <p:cBhvr>
                                        <p:cTn id="124" dur="1" fill="hold">
                                          <p:stCondLst>
                                            <p:cond delay="0"/>
                                          </p:stCondLst>
                                        </p:cTn>
                                        <p:tgtEl>
                                          <p:spTgt spid="24"/>
                                        </p:tgtEl>
                                        <p:attrNameLst>
                                          <p:attrName>style.visibility</p:attrName>
                                        </p:attrNameLst>
                                      </p:cBhvr>
                                      <p:to>
                                        <p:strVal val="visible"/>
                                      </p:to>
                                    </p:set>
                                    <p:animEffect transition="in" filter="wipe(right)">
                                      <p:cBhvr>
                                        <p:cTn id="125" dur="500"/>
                                        <p:tgtEl>
                                          <p:spTgt spid="24"/>
                                        </p:tgtEl>
                                      </p:cBhvr>
                                    </p:animEffect>
                                  </p:childTnLst>
                                </p:cTn>
                              </p:par>
                            </p:childTnLst>
                          </p:cTn>
                        </p:par>
                      </p:childTnLst>
                    </p:cTn>
                  </p:par>
                  <p:par>
                    <p:cTn id="126" fill="hold">
                      <p:stCondLst>
                        <p:cond delay="indefinite"/>
                      </p:stCondLst>
                      <p:childTnLst>
                        <p:par>
                          <p:cTn id="127" fill="hold">
                            <p:stCondLst>
                              <p:cond delay="0"/>
                            </p:stCondLst>
                            <p:childTnLst>
                              <p:par>
                                <p:cTn id="128" presetID="22" presetClass="exit" presetSubtype="4" fill="hold" grpId="2" nodeType="clickEffect">
                                  <p:stCondLst>
                                    <p:cond delay="0"/>
                                  </p:stCondLst>
                                  <p:childTnLst>
                                    <p:animEffect transition="out" filter="wipe(down)">
                                      <p:cBhvr>
                                        <p:cTn id="129" dur="500"/>
                                        <p:tgtEl>
                                          <p:spTgt spid="22"/>
                                        </p:tgtEl>
                                      </p:cBhvr>
                                    </p:animEffect>
                                    <p:set>
                                      <p:cBhvr>
                                        <p:cTn id="130" dur="1" fill="hold">
                                          <p:stCondLst>
                                            <p:cond delay="499"/>
                                          </p:stCondLst>
                                        </p:cTn>
                                        <p:tgtEl>
                                          <p:spTgt spid="22"/>
                                        </p:tgtEl>
                                        <p:attrNameLst>
                                          <p:attrName>style.visibility</p:attrName>
                                        </p:attrNameLst>
                                      </p:cBhvr>
                                      <p:to>
                                        <p:strVal val="hidden"/>
                                      </p:to>
                                    </p:set>
                                  </p:childTnLst>
                                </p:cTn>
                              </p:par>
                              <p:par>
                                <p:cTn id="131" presetID="22" presetClass="exit" presetSubtype="8" fill="hold" grpId="2" nodeType="withEffect">
                                  <p:stCondLst>
                                    <p:cond delay="0"/>
                                  </p:stCondLst>
                                  <p:childTnLst>
                                    <p:animEffect transition="out" filter="wipe(left)">
                                      <p:cBhvr>
                                        <p:cTn id="132" dur="500"/>
                                        <p:tgtEl>
                                          <p:spTgt spid="24"/>
                                        </p:tgtEl>
                                      </p:cBhvr>
                                    </p:animEffect>
                                    <p:set>
                                      <p:cBhvr>
                                        <p:cTn id="133" dur="1" fill="hold">
                                          <p:stCondLst>
                                            <p:cond delay="499"/>
                                          </p:stCondLst>
                                        </p:cTn>
                                        <p:tgtEl>
                                          <p:spTgt spid="24"/>
                                        </p:tgtEl>
                                        <p:attrNameLst>
                                          <p:attrName>style.visibility</p:attrName>
                                        </p:attrNameLst>
                                      </p:cBhvr>
                                      <p:to>
                                        <p:strVal val="hidden"/>
                                      </p:to>
                                    </p:set>
                                  </p:childTnLst>
                                </p:cTn>
                              </p:par>
                              <p:par>
                                <p:cTn id="134" presetID="22" presetClass="entr" presetSubtype="1" fill="hold" grpId="0" nodeType="withEffect">
                                  <p:stCondLst>
                                    <p:cond delay="0"/>
                                  </p:stCondLst>
                                  <p:childTnLst>
                                    <p:set>
                                      <p:cBhvr>
                                        <p:cTn id="135" dur="1" fill="hold">
                                          <p:stCondLst>
                                            <p:cond delay="0"/>
                                          </p:stCondLst>
                                        </p:cTn>
                                        <p:tgtEl>
                                          <p:spTgt spid="25"/>
                                        </p:tgtEl>
                                        <p:attrNameLst>
                                          <p:attrName>style.visibility</p:attrName>
                                        </p:attrNameLst>
                                      </p:cBhvr>
                                      <p:to>
                                        <p:strVal val="visible"/>
                                      </p:to>
                                    </p:set>
                                    <p:animEffect transition="in" filter="wipe(up)">
                                      <p:cBhvr>
                                        <p:cTn id="136" dur="500"/>
                                        <p:tgtEl>
                                          <p:spTgt spid="25"/>
                                        </p:tgtEl>
                                      </p:cBhvr>
                                    </p:animEffect>
                                  </p:childTnLst>
                                </p:cTn>
                              </p:par>
                              <p:par>
                                <p:cTn id="137" presetID="22" presetClass="entr" presetSubtype="2" fill="hold" grpId="0" nodeType="withEffect">
                                  <p:stCondLst>
                                    <p:cond delay="0"/>
                                  </p:stCondLst>
                                  <p:childTnLst>
                                    <p:set>
                                      <p:cBhvr>
                                        <p:cTn id="138" dur="1" fill="hold">
                                          <p:stCondLst>
                                            <p:cond delay="0"/>
                                          </p:stCondLst>
                                        </p:cTn>
                                        <p:tgtEl>
                                          <p:spTgt spid="26"/>
                                        </p:tgtEl>
                                        <p:attrNameLst>
                                          <p:attrName>style.visibility</p:attrName>
                                        </p:attrNameLst>
                                      </p:cBhvr>
                                      <p:to>
                                        <p:strVal val="visible"/>
                                      </p:to>
                                    </p:set>
                                    <p:animEffect transition="in" filter="wipe(right)">
                                      <p:cBhvr>
                                        <p:cTn id="139" dur="500"/>
                                        <p:tgtEl>
                                          <p:spTgt spid="26"/>
                                        </p:tgtEl>
                                      </p:cBhvr>
                                    </p:animEffect>
                                  </p:childTnLst>
                                </p:cTn>
                              </p:par>
                            </p:childTnLst>
                          </p:cTn>
                        </p:par>
                      </p:childTnLst>
                    </p:cTn>
                  </p:par>
                  <p:par>
                    <p:cTn id="140" fill="hold">
                      <p:stCondLst>
                        <p:cond delay="indefinite"/>
                      </p:stCondLst>
                      <p:childTnLst>
                        <p:par>
                          <p:cTn id="141" fill="hold">
                            <p:stCondLst>
                              <p:cond delay="0"/>
                            </p:stCondLst>
                            <p:childTnLst>
                              <p:par>
                                <p:cTn id="142" presetID="22" presetClass="exit" presetSubtype="4" fill="hold" grpId="2" nodeType="clickEffect">
                                  <p:stCondLst>
                                    <p:cond delay="0"/>
                                  </p:stCondLst>
                                  <p:childTnLst>
                                    <p:animEffect transition="out" filter="wipe(down)">
                                      <p:cBhvr>
                                        <p:cTn id="143" dur="500"/>
                                        <p:tgtEl>
                                          <p:spTgt spid="25"/>
                                        </p:tgtEl>
                                      </p:cBhvr>
                                    </p:animEffect>
                                    <p:set>
                                      <p:cBhvr>
                                        <p:cTn id="144" dur="1" fill="hold">
                                          <p:stCondLst>
                                            <p:cond delay="499"/>
                                          </p:stCondLst>
                                        </p:cTn>
                                        <p:tgtEl>
                                          <p:spTgt spid="25"/>
                                        </p:tgtEl>
                                        <p:attrNameLst>
                                          <p:attrName>style.visibility</p:attrName>
                                        </p:attrNameLst>
                                      </p:cBhvr>
                                      <p:to>
                                        <p:strVal val="hidden"/>
                                      </p:to>
                                    </p:set>
                                  </p:childTnLst>
                                </p:cTn>
                              </p:par>
                              <p:par>
                                <p:cTn id="145" presetID="22" presetClass="exit" presetSubtype="8" fill="hold" grpId="2" nodeType="withEffect">
                                  <p:stCondLst>
                                    <p:cond delay="0"/>
                                  </p:stCondLst>
                                  <p:childTnLst>
                                    <p:animEffect transition="out" filter="wipe(left)">
                                      <p:cBhvr>
                                        <p:cTn id="146" dur="500"/>
                                        <p:tgtEl>
                                          <p:spTgt spid="26"/>
                                        </p:tgtEl>
                                      </p:cBhvr>
                                    </p:animEffect>
                                    <p:set>
                                      <p:cBhvr>
                                        <p:cTn id="147" dur="1" fill="hold">
                                          <p:stCondLst>
                                            <p:cond delay="499"/>
                                          </p:stCondLst>
                                        </p:cTn>
                                        <p:tgtEl>
                                          <p:spTgt spid="26"/>
                                        </p:tgtEl>
                                        <p:attrNameLst>
                                          <p:attrName>style.visibility</p:attrName>
                                        </p:attrNameLst>
                                      </p:cBhvr>
                                      <p:to>
                                        <p:strVal val="hidden"/>
                                      </p:to>
                                    </p:set>
                                  </p:childTnLst>
                                </p:cTn>
                              </p:par>
                              <p:par>
                                <p:cTn id="148" presetID="22" presetClass="entr" presetSubtype="1" fill="hold" grpId="0" nodeType="withEffect">
                                  <p:stCondLst>
                                    <p:cond delay="0"/>
                                  </p:stCondLst>
                                  <p:childTnLst>
                                    <p:set>
                                      <p:cBhvr>
                                        <p:cTn id="149" dur="1" fill="hold">
                                          <p:stCondLst>
                                            <p:cond delay="0"/>
                                          </p:stCondLst>
                                        </p:cTn>
                                        <p:tgtEl>
                                          <p:spTgt spid="27"/>
                                        </p:tgtEl>
                                        <p:attrNameLst>
                                          <p:attrName>style.visibility</p:attrName>
                                        </p:attrNameLst>
                                      </p:cBhvr>
                                      <p:to>
                                        <p:strVal val="visible"/>
                                      </p:to>
                                    </p:set>
                                    <p:animEffect transition="in" filter="wipe(up)">
                                      <p:cBhvr>
                                        <p:cTn id="150" dur="500"/>
                                        <p:tgtEl>
                                          <p:spTgt spid="27"/>
                                        </p:tgtEl>
                                      </p:cBhvr>
                                    </p:animEffect>
                                  </p:childTnLst>
                                </p:cTn>
                              </p:par>
                              <p:par>
                                <p:cTn id="151" presetID="22" presetClass="entr" presetSubtype="2" fill="hold" grpId="0" nodeType="withEffect">
                                  <p:stCondLst>
                                    <p:cond delay="0"/>
                                  </p:stCondLst>
                                  <p:childTnLst>
                                    <p:set>
                                      <p:cBhvr>
                                        <p:cTn id="152" dur="1" fill="hold">
                                          <p:stCondLst>
                                            <p:cond delay="0"/>
                                          </p:stCondLst>
                                        </p:cTn>
                                        <p:tgtEl>
                                          <p:spTgt spid="28"/>
                                        </p:tgtEl>
                                        <p:attrNameLst>
                                          <p:attrName>style.visibility</p:attrName>
                                        </p:attrNameLst>
                                      </p:cBhvr>
                                      <p:to>
                                        <p:strVal val="visible"/>
                                      </p:to>
                                    </p:set>
                                    <p:animEffect transition="in" filter="wipe(right)">
                                      <p:cBhvr>
                                        <p:cTn id="153" dur="500"/>
                                        <p:tgtEl>
                                          <p:spTgt spid="28"/>
                                        </p:tgtEl>
                                      </p:cBhvr>
                                    </p:animEffect>
                                  </p:childTnLst>
                                </p:cTn>
                              </p:par>
                            </p:childTnLst>
                          </p:cTn>
                        </p:par>
                      </p:childTnLst>
                    </p:cTn>
                  </p:par>
                  <p:par>
                    <p:cTn id="154" fill="hold">
                      <p:stCondLst>
                        <p:cond delay="indefinite"/>
                      </p:stCondLst>
                      <p:childTnLst>
                        <p:par>
                          <p:cTn id="155" fill="hold">
                            <p:stCondLst>
                              <p:cond delay="0"/>
                            </p:stCondLst>
                            <p:childTnLst>
                              <p:par>
                                <p:cTn id="156" presetID="22" presetClass="exit" presetSubtype="4" fill="hold" grpId="2" nodeType="clickEffect">
                                  <p:stCondLst>
                                    <p:cond delay="0"/>
                                  </p:stCondLst>
                                  <p:childTnLst>
                                    <p:animEffect transition="out" filter="wipe(down)">
                                      <p:cBhvr>
                                        <p:cTn id="157" dur="500"/>
                                        <p:tgtEl>
                                          <p:spTgt spid="27"/>
                                        </p:tgtEl>
                                      </p:cBhvr>
                                    </p:animEffect>
                                    <p:set>
                                      <p:cBhvr>
                                        <p:cTn id="158" dur="1" fill="hold">
                                          <p:stCondLst>
                                            <p:cond delay="499"/>
                                          </p:stCondLst>
                                        </p:cTn>
                                        <p:tgtEl>
                                          <p:spTgt spid="27"/>
                                        </p:tgtEl>
                                        <p:attrNameLst>
                                          <p:attrName>style.visibility</p:attrName>
                                        </p:attrNameLst>
                                      </p:cBhvr>
                                      <p:to>
                                        <p:strVal val="hidden"/>
                                      </p:to>
                                    </p:set>
                                  </p:childTnLst>
                                </p:cTn>
                              </p:par>
                              <p:par>
                                <p:cTn id="159" presetID="22" presetClass="exit" presetSubtype="8" fill="hold" grpId="2" nodeType="withEffect">
                                  <p:stCondLst>
                                    <p:cond delay="0"/>
                                  </p:stCondLst>
                                  <p:childTnLst>
                                    <p:animEffect transition="out" filter="wipe(left)">
                                      <p:cBhvr>
                                        <p:cTn id="160" dur="500"/>
                                        <p:tgtEl>
                                          <p:spTgt spid="28"/>
                                        </p:tgtEl>
                                      </p:cBhvr>
                                    </p:animEffect>
                                    <p:set>
                                      <p:cBhvr>
                                        <p:cTn id="161" dur="1" fill="hold">
                                          <p:stCondLst>
                                            <p:cond delay="499"/>
                                          </p:stCondLst>
                                        </p:cTn>
                                        <p:tgtEl>
                                          <p:spTgt spid="28"/>
                                        </p:tgtEl>
                                        <p:attrNameLst>
                                          <p:attrName>style.visibility</p:attrName>
                                        </p:attrNameLst>
                                      </p:cBhvr>
                                      <p:to>
                                        <p:strVal val="hidden"/>
                                      </p:to>
                                    </p:set>
                                  </p:childTnLst>
                                </p:cTn>
                              </p:par>
                              <p:par>
                                <p:cTn id="162" presetID="22" presetClass="entr" presetSubtype="1" fill="hold" grpId="0" nodeType="withEffect">
                                  <p:stCondLst>
                                    <p:cond delay="0"/>
                                  </p:stCondLst>
                                  <p:childTnLst>
                                    <p:set>
                                      <p:cBhvr>
                                        <p:cTn id="163" dur="1" fill="hold">
                                          <p:stCondLst>
                                            <p:cond delay="0"/>
                                          </p:stCondLst>
                                        </p:cTn>
                                        <p:tgtEl>
                                          <p:spTgt spid="29"/>
                                        </p:tgtEl>
                                        <p:attrNameLst>
                                          <p:attrName>style.visibility</p:attrName>
                                        </p:attrNameLst>
                                      </p:cBhvr>
                                      <p:to>
                                        <p:strVal val="visible"/>
                                      </p:to>
                                    </p:set>
                                    <p:animEffect transition="in" filter="wipe(up)">
                                      <p:cBhvr>
                                        <p:cTn id="164" dur="500"/>
                                        <p:tgtEl>
                                          <p:spTgt spid="29"/>
                                        </p:tgtEl>
                                      </p:cBhvr>
                                    </p:animEffect>
                                  </p:childTnLst>
                                </p:cTn>
                              </p:par>
                              <p:par>
                                <p:cTn id="165" presetID="22" presetClass="entr" presetSubtype="2" fill="hold" grpId="0" nodeType="withEffect">
                                  <p:stCondLst>
                                    <p:cond delay="0"/>
                                  </p:stCondLst>
                                  <p:childTnLst>
                                    <p:set>
                                      <p:cBhvr>
                                        <p:cTn id="166" dur="1" fill="hold">
                                          <p:stCondLst>
                                            <p:cond delay="0"/>
                                          </p:stCondLst>
                                        </p:cTn>
                                        <p:tgtEl>
                                          <p:spTgt spid="30"/>
                                        </p:tgtEl>
                                        <p:attrNameLst>
                                          <p:attrName>style.visibility</p:attrName>
                                        </p:attrNameLst>
                                      </p:cBhvr>
                                      <p:to>
                                        <p:strVal val="visible"/>
                                      </p:to>
                                    </p:set>
                                    <p:animEffect transition="in" filter="wipe(right)">
                                      <p:cBhvr>
                                        <p:cTn id="167" dur="500"/>
                                        <p:tgtEl>
                                          <p:spTgt spid="30"/>
                                        </p:tgtEl>
                                      </p:cBhvr>
                                    </p:animEffect>
                                  </p:childTnLst>
                                </p:cTn>
                              </p:par>
                            </p:childTnLst>
                          </p:cTn>
                        </p:par>
                      </p:childTnLst>
                    </p:cTn>
                  </p:par>
                  <p:par>
                    <p:cTn id="168" fill="hold">
                      <p:stCondLst>
                        <p:cond delay="indefinite"/>
                      </p:stCondLst>
                      <p:childTnLst>
                        <p:par>
                          <p:cTn id="169" fill="hold">
                            <p:stCondLst>
                              <p:cond delay="0"/>
                            </p:stCondLst>
                            <p:childTnLst>
                              <p:par>
                                <p:cTn id="170" presetID="22" presetClass="exit" presetSubtype="4" fill="hold" grpId="2" nodeType="clickEffect">
                                  <p:stCondLst>
                                    <p:cond delay="0"/>
                                  </p:stCondLst>
                                  <p:childTnLst>
                                    <p:animEffect transition="out" filter="wipe(down)">
                                      <p:cBhvr>
                                        <p:cTn id="171" dur="500"/>
                                        <p:tgtEl>
                                          <p:spTgt spid="29"/>
                                        </p:tgtEl>
                                      </p:cBhvr>
                                    </p:animEffect>
                                    <p:set>
                                      <p:cBhvr>
                                        <p:cTn id="172" dur="1" fill="hold">
                                          <p:stCondLst>
                                            <p:cond delay="499"/>
                                          </p:stCondLst>
                                        </p:cTn>
                                        <p:tgtEl>
                                          <p:spTgt spid="29"/>
                                        </p:tgtEl>
                                        <p:attrNameLst>
                                          <p:attrName>style.visibility</p:attrName>
                                        </p:attrNameLst>
                                      </p:cBhvr>
                                      <p:to>
                                        <p:strVal val="hidden"/>
                                      </p:to>
                                    </p:set>
                                  </p:childTnLst>
                                </p:cTn>
                              </p:par>
                              <p:par>
                                <p:cTn id="173" presetID="22" presetClass="exit" presetSubtype="8" fill="hold" grpId="2" nodeType="withEffect">
                                  <p:stCondLst>
                                    <p:cond delay="0"/>
                                  </p:stCondLst>
                                  <p:childTnLst>
                                    <p:animEffect transition="out" filter="wipe(left)">
                                      <p:cBhvr>
                                        <p:cTn id="174" dur="500"/>
                                        <p:tgtEl>
                                          <p:spTgt spid="30"/>
                                        </p:tgtEl>
                                      </p:cBhvr>
                                    </p:animEffect>
                                    <p:set>
                                      <p:cBhvr>
                                        <p:cTn id="175" dur="1" fill="hold">
                                          <p:stCondLst>
                                            <p:cond delay="499"/>
                                          </p:stCondLst>
                                        </p:cTn>
                                        <p:tgtEl>
                                          <p:spTgt spid="30"/>
                                        </p:tgtEl>
                                        <p:attrNameLst>
                                          <p:attrName>style.visibility</p:attrName>
                                        </p:attrNameLst>
                                      </p:cBhvr>
                                      <p:to>
                                        <p:strVal val="hidden"/>
                                      </p:to>
                                    </p:set>
                                  </p:childTnLst>
                                </p:cTn>
                              </p:par>
                              <p:par>
                                <p:cTn id="176" presetID="22" presetClass="entr" presetSubtype="1" fill="hold" grpId="0" nodeType="withEffect">
                                  <p:stCondLst>
                                    <p:cond delay="0"/>
                                  </p:stCondLst>
                                  <p:childTnLst>
                                    <p:set>
                                      <p:cBhvr>
                                        <p:cTn id="177" dur="1" fill="hold">
                                          <p:stCondLst>
                                            <p:cond delay="0"/>
                                          </p:stCondLst>
                                        </p:cTn>
                                        <p:tgtEl>
                                          <p:spTgt spid="31"/>
                                        </p:tgtEl>
                                        <p:attrNameLst>
                                          <p:attrName>style.visibility</p:attrName>
                                        </p:attrNameLst>
                                      </p:cBhvr>
                                      <p:to>
                                        <p:strVal val="visible"/>
                                      </p:to>
                                    </p:set>
                                    <p:animEffect transition="in" filter="wipe(up)">
                                      <p:cBhvr>
                                        <p:cTn id="178" dur="500"/>
                                        <p:tgtEl>
                                          <p:spTgt spid="31"/>
                                        </p:tgtEl>
                                      </p:cBhvr>
                                    </p:animEffect>
                                  </p:childTnLst>
                                </p:cTn>
                              </p:par>
                              <p:par>
                                <p:cTn id="179" presetID="22" presetClass="entr" presetSubtype="2" fill="hold" grpId="0" nodeType="withEffect">
                                  <p:stCondLst>
                                    <p:cond delay="0"/>
                                  </p:stCondLst>
                                  <p:childTnLst>
                                    <p:set>
                                      <p:cBhvr>
                                        <p:cTn id="180" dur="1" fill="hold">
                                          <p:stCondLst>
                                            <p:cond delay="0"/>
                                          </p:stCondLst>
                                        </p:cTn>
                                        <p:tgtEl>
                                          <p:spTgt spid="32"/>
                                        </p:tgtEl>
                                        <p:attrNameLst>
                                          <p:attrName>style.visibility</p:attrName>
                                        </p:attrNameLst>
                                      </p:cBhvr>
                                      <p:to>
                                        <p:strVal val="visible"/>
                                      </p:to>
                                    </p:set>
                                    <p:animEffect transition="in" filter="wipe(right)">
                                      <p:cBhvr>
                                        <p:cTn id="181" dur="500"/>
                                        <p:tgtEl>
                                          <p:spTgt spid="32"/>
                                        </p:tgtEl>
                                      </p:cBhvr>
                                    </p:animEffect>
                                  </p:childTnLst>
                                </p:cTn>
                              </p:par>
                            </p:childTnLst>
                          </p:cTn>
                        </p:par>
                      </p:childTnLst>
                    </p:cTn>
                  </p:par>
                  <p:par>
                    <p:cTn id="182" fill="hold">
                      <p:stCondLst>
                        <p:cond delay="indefinite"/>
                      </p:stCondLst>
                      <p:childTnLst>
                        <p:par>
                          <p:cTn id="183" fill="hold">
                            <p:stCondLst>
                              <p:cond delay="0"/>
                            </p:stCondLst>
                            <p:childTnLst>
                              <p:par>
                                <p:cTn id="184" presetID="22" presetClass="exit" presetSubtype="4" fill="hold" grpId="2" nodeType="clickEffect">
                                  <p:stCondLst>
                                    <p:cond delay="0"/>
                                  </p:stCondLst>
                                  <p:childTnLst>
                                    <p:animEffect transition="out" filter="wipe(down)">
                                      <p:cBhvr>
                                        <p:cTn id="185" dur="500"/>
                                        <p:tgtEl>
                                          <p:spTgt spid="31"/>
                                        </p:tgtEl>
                                      </p:cBhvr>
                                    </p:animEffect>
                                    <p:set>
                                      <p:cBhvr>
                                        <p:cTn id="186" dur="1" fill="hold">
                                          <p:stCondLst>
                                            <p:cond delay="499"/>
                                          </p:stCondLst>
                                        </p:cTn>
                                        <p:tgtEl>
                                          <p:spTgt spid="31"/>
                                        </p:tgtEl>
                                        <p:attrNameLst>
                                          <p:attrName>style.visibility</p:attrName>
                                        </p:attrNameLst>
                                      </p:cBhvr>
                                      <p:to>
                                        <p:strVal val="hidden"/>
                                      </p:to>
                                    </p:set>
                                  </p:childTnLst>
                                </p:cTn>
                              </p:par>
                              <p:par>
                                <p:cTn id="187" presetID="22" presetClass="exit" presetSubtype="8" fill="hold" grpId="2" nodeType="withEffect">
                                  <p:stCondLst>
                                    <p:cond delay="0"/>
                                  </p:stCondLst>
                                  <p:childTnLst>
                                    <p:animEffect transition="out" filter="wipe(left)">
                                      <p:cBhvr>
                                        <p:cTn id="188" dur="500"/>
                                        <p:tgtEl>
                                          <p:spTgt spid="32"/>
                                        </p:tgtEl>
                                      </p:cBhvr>
                                    </p:animEffect>
                                    <p:set>
                                      <p:cBhvr>
                                        <p:cTn id="189" dur="1" fill="hold">
                                          <p:stCondLst>
                                            <p:cond delay="499"/>
                                          </p:stCondLst>
                                        </p:cTn>
                                        <p:tgtEl>
                                          <p:spTgt spid="32"/>
                                        </p:tgtEl>
                                        <p:attrNameLst>
                                          <p:attrName>style.visibility</p:attrName>
                                        </p:attrNameLst>
                                      </p:cBhvr>
                                      <p:to>
                                        <p:strVal val="hidden"/>
                                      </p:to>
                                    </p:set>
                                  </p:childTnLst>
                                </p:cTn>
                              </p:par>
                              <p:par>
                                <p:cTn id="190" presetID="22" presetClass="entr" presetSubtype="1" fill="hold" grpId="0" nodeType="withEffect">
                                  <p:stCondLst>
                                    <p:cond delay="0"/>
                                  </p:stCondLst>
                                  <p:childTnLst>
                                    <p:set>
                                      <p:cBhvr>
                                        <p:cTn id="191" dur="1" fill="hold">
                                          <p:stCondLst>
                                            <p:cond delay="0"/>
                                          </p:stCondLst>
                                        </p:cTn>
                                        <p:tgtEl>
                                          <p:spTgt spid="33"/>
                                        </p:tgtEl>
                                        <p:attrNameLst>
                                          <p:attrName>style.visibility</p:attrName>
                                        </p:attrNameLst>
                                      </p:cBhvr>
                                      <p:to>
                                        <p:strVal val="visible"/>
                                      </p:to>
                                    </p:set>
                                    <p:animEffect transition="in" filter="wipe(up)">
                                      <p:cBhvr>
                                        <p:cTn id="192" dur="500"/>
                                        <p:tgtEl>
                                          <p:spTgt spid="33"/>
                                        </p:tgtEl>
                                      </p:cBhvr>
                                    </p:animEffect>
                                  </p:childTnLst>
                                </p:cTn>
                              </p:par>
                              <p:par>
                                <p:cTn id="193" presetID="22" presetClass="entr" presetSubtype="2" fill="hold" grpId="0" nodeType="withEffect">
                                  <p:stCondLst>
                                    <p:cond delay="0"/>
                                  </p:stCondLst>
                                  <p:childTnLst>
                                    <p:set>
                                      <p:cBhvr>
                                        <p:cTn id="194" dur="1" fill="hold">
                                          <p:stCondLst>
                                            <p:cond delay="0"/>
                                          </p:stCondLst>
                                        </p:cTn>
                                        <p:tgtEl>
                                          <p:spTgt spid="34"/>
                                        </p:tgtEl>
                                        <p:attrNameLst>
                                          <p:attrName>style.visibility</p:attrName>
                                        </p:attrNameLst>
                                      </p:cBhvr>
                                      <p:to>
                                        <p:strVal val="visible"/>
                                      </p:to>
                                    </p:set>
                                    <p:animEffect transition="in" filter="wipe(right)">
                                      <p:cBhvr>
                                        <p:cTn id="195" dur="500"/>
                                        <p:tgtEl>
                                          <p:spTgt spid="34"/>
                                        </p:tgtEl>
                                      </p:cBhvr>
                                    </p:animEffect>
                                  </p:childTnLst>
                                </p:cTn>
                              </p:par>
                            </p:childTnLst>
                          </p:cTn>
                        </p:par>
                      </p:childTnLst>
                    </p:cTn>
                  </p:par>
                  <p:par>
                    <p:cTn id="196" fill="hold">
                      <p:stCondLst>
                        <p:cond delay="indefinite"/>
                      </p:stCondLst>
                      <p:childTnLst>
                        <p:par>
                          <p:cTn id="197" fill="hold">
                            <p:stCondLst>
                              <p:cond delay="0"/>
                            </p:stCondLst>
                            <p:childTnLst>
                              <p:par>
                                <p:cTn id="198" presetID="22" presetClass="exit" presetSubtype="4" fill="hold" grpId="2" nodeType="clickEffect">
                                  <p:stCondLst>
                                    <p:cond delay="0"/>
                                  </p:stCondLst>
                                  <p:childTnLst>
                                    <p:animEffect transition="out" filter="wipe(down)">
                                      <p:cBhvr>
                                        <p:cTn id="199" dur="500"/>
                                        <p:tgtEl>
                                          <p:spTgt spid="33"/>
                                        </p:tgtEl>
                                      </p:cBhvr>
                                    </p:animEffect>
                                    <p:set>
                                      <p:cBhvr>
                                        <p:cTn id="200" dur="1" fill="hold">
                                          <p:stCondLst>
                                            <p:cond delay="499"/>
                                          </p:stCondLst>
                                        </p:cTn>
                                        <p:tgtEl>
                                          <p:spTgt spid="33"/>
                                        </p:tgtEl>
                                        <p:attrNameLst>
                                          <p:attrName>style.visibility</p:attrName>
                                        </p:attrNameLst>
                                      </p:cBhvr>
                                      <p:to>
                                        <p:strVal val="hidden"/>
                                      </p:to>
                                    </p:set>
                                  </p:childTnLst>
                                </p:cTn>
                              </p:par>
                              <p:par>
                                <p:cTn id="201" presetID="22" presetClass="exit" presetSubtype="8" fill="hold" grpId="2" nodeType="withEffect">
                                  <p:stCondLst>
                                    <p:cond delay="0"/>
                                  </p:stCondLst>
                                  <p:childTnLst>
                                    <p:animEffect transition="out" filter="wipe(left)">
                                      <p:cBhvr>
                                        <p:cTn id="202" dur="500"/>
                                        <p:tgtEl>
                                          <p:spTgt spid="34"/>
                                        </p:tgtEl>
                                      </p:cBhvr>
                                    </p:animEffect>
                                    <p:set>
                                      <p:cBhvr>
                                        <p:cTn id="203" dur="1" fill="hold">
                                          <p:stCondLst>
                                            <p:cond delay="499"/>
                                          </p:stCondLst>
                                        </p:cTn>
                                        <p:tgtEl>
                                          <p:spTgt spid="34"/>
                                        </p:tgtEl>
                                        <p:attrNameLst>
                                          <p:attrName>style.visibility</p:attrName>
                                        </p:attrNameLst>
                                      </p:cBhvr>
                                      <p:to>
                                        <p:strVal val="hidden"/>
                                      </p:to>
                                    </p:set>
                                  </p:childTnLst>
                                </p:cTn>
                              </p:par>
                              <p:par>
                                <p:cTn id="204" presetID="22" presetClass="entr" presetSubtype="1" fill="hold" grpId="0" nodeType="withEffect">
                                  <p:stCondLst>
                                    <p:cond delay="0"/>
                                  </p:stCondLst>
                                  <p:childTnLst>
                                    <p:set>
                                      <p:cBhvr>
                                        <p:cTn id="205" dur="1" fill="hold">
                                          <p:stCondLst>
                                            <p:cond delay="0"/>
                                          </p:stCondLst>
                                        </p:cTn>
                                        <p:tgtEl>
                                          <p:spTgt spid="35"/>
                                        </p:tgtEl>
                                        <p:attrNameLst>
                                          <p:attrName>style.visibility</p:attrName>
                                        </p:attrNameLst>
                                      </p:cBhvr>
                                      <p:to>
                                        <p:strVal val="visible"/>
                                      </p:to>
                                    </p:set>
                                    <p:animEffect transition="in" filter="wipe(up)">
                                      <p:cBhvr>
                                        <p:cTn id="206" dur="500"/>
                                        <p:tgtEl>
                                          <p:spTgt spid="35"/>
                                        </p:tgtEl>
                                      </p:cBhvr>
                                    </p:animEffect>
                                  </p:childTnLst>
                                </p:cTn>
                              </p:par>
                              <p:par>
                                <p:cTn id="207" presetID="22" presetClass="entr" presetSubtype="2" fill="hold" grpId="0" nodeType="withEffect">
                                  <p:stCondLst>
                                    <p:cond delay="0"/>
                                  </p:stCondLst>
                                  <p:childTnLst>
                                    <p:set>
                                      <p:cBhvr>
                                        <p:cTn id="208" dur="1" fill="hold">
                                          <p:stCondLst>
                                            <p:cond delay="0"/>
                                          </p:stCondLst>
                                        </p:cTn>
                                        <p:tgtEl>
                                          <p:spTgt spid="36"/>
                                        </p:tgtEl>
                                        <p:attrNameLst>
                                          <p:attrName>style.visibility</p:attrName>
                                        </p:attrNameLst>
                                      </p:cBhvr>
                                      <p:to>
                                        <p:strVal val="visible"/>
                                      </p:to>
                                    </p:set>
                                    <p:animEffect transition="in" filter="wipe(right)">
                                      <p:cBhvr>
                                        <p:cTn id="209" dur="500"/>
                                        <p:tgtEl>
                                          <p:spTgt spid="36"/>
                                        </p:tgtEl>
                                      </p:cBhvr>
                                    </p:animEffect>
                                  </p:childTnLst>
                                </p:cTn>
                              </p:par>
                            </p:childTnLst>
                          </p:cTn>
                        </p:par>
                      </p:childTnLst>
                    </p:cTn>
                  </p:par>
                  <p:par>
                    <p:cTn id="210" fill="hold">
                      <p:stCondLst>
                        <p:cond delay="indefinite"/>
                      </p:stCondLst>
                      <p:childTnLst>
                        <p:par>
                          <p:cTn id="211" fill="hold">
                            <p:stCondLst>
                              <p:cond delay="0"/>
                            </p:stCondLst>
                            <p:childTnLst>
                              <p:par>
                                <p:cTn id="212" presetID="22" presetClass="exit" presetSubtype="4" fill="hold" grpId="2" nodeType="clickEffect">
                                  <p:stCondLst>
                                    <p:cond delay="0"/>
                                  </p:stCondLst>
                                  <p:childTnLst>
                                    <p:animEffect transition="out" filter="wipe(down)">
                                      <p:cBhvr>
                                        <p:cTn id="213" dur="500"/>
                                        <p:tgtEl>
                                          <p:spTgt spid="35"/>
                                        </p:tgtEl>
                                      </p:cBhvr>
                                    </p:animEffect>
                                    <p:set>
                                      <p:cBhvr>
                                        <p:cTn id="214" dur="1" fill="hold">
                                          <p:stCondLst>
                                            <p:cond delay="499"/>
                                          </p:stCondLst>
                                        </p:cTn>
                                        <p:tgtEl>
                                          <p:spTgt spid="35"/>
                                        </p:tgtEl>
                                        <p:attrNameLst>
                                          <p:attrName>style.visibility</p:attrName>
                                        </p:attrNameLst>
                                      </p:cBhvr>
                                      <p:to>
                                        <p:strVal val="hidden"/>
                                      </p:to>
                                    </p:set>
                                  </p:childTnLst>
                                </p:cTn>
                              </p:par>
                              <p:par>
                                <p:cTn id="215" presetID="22" presetClass="exit" presetSubtype="8" fill="hold" grpId="2" nodeType="withEffect">
                                  <p:stCondLst>
                                    <p:cond delay="0"/>
                                  </p:stCondLst>
                                  <p:childTnLst>
                                    <p:animEffect transition="out" filter="wipe(left)">
                                      <p:cBhvr>
                                        <p:cTn id="216" dur="500"/>
                                        <p:tgtEl>
                                          <p:spTgt spid="36"/>
                                        </p:tgtEl>
                                      </p:cBhvr>
                                    </p:animEffect>
                                    <p:set>
                                      <p:cBhvr>
                                        <p:cTn id="217" dur="1" fill="hold">
                                          <p:stCondLst>
                                            <p:cond delay="499"/>
                                          </p:stCondLst>
                                        </p:cTn>
                                        <p:tgtEl>
                                          <p:spTgt spid="36"/>
                                        </p:tgtEl>
                                        <p:attrNameLst>
                                          <p:attrName>style.visibility</p:attrName>
                                        </p:attrNameLst>
                                      </p:cBhvr>
                                      <p:to>
                                        <p:strVal val="hidden"/>
                                      </p:to>
                                    </p:set>
                                  </p:childTnLst>
                                </p:cTn>
                              </p:par>
                              <p:par>
                                <p:cTn id="218" presetID="22" presetClass="entr" presetSubtype="1" fill="hold" grpId="0" nodeType="withEffect">
                                  <p:stCondLst>
                                    <p:cond delay="0"/>
                                  </p:stCondLst>
                                  <p:childTnLst>
                                    <p:set>
                                      <p:cBhvr>
                                        <p:cTn id="219" dur="1" fill="hold">
                                          <p:stCondLst>
                                            <p:cond delay="0"/>
                                          </p:stCondLst>
                                        </p:cTn>
                                        <p:tgtEl>
                                          <p:spTgt spid="37"/>
                                        </p:tgtEl>
                                        <p:attrNameLst>
                                          <p:attrName>style.visibility</p:attrName>
                                        </p:attrNameLst>
                                      </p:cBhvr>
                                      <p:to>
                                        <p:strVal val="visible"/>
                                      </p:to>
                                    </p:set>
                                    <p:animEffect transition="in" filter="wipe(up)">
                                      <p:cBhvr>
                                        <p:cTn id="220" dur="500"/>
                                        <p:tgtEl>
                                          <p:spTgt spid="37"/>
                                        </p:tgtEl>
                                      </p:cBhvr>
                                    </p:animEffect>
                                  </p:childTnLst>
                                </p:cTn>
                              </p:par>
                              <p:par>
                                <p:cTn id="221" presetID="22" presetClass="entr" presetSubtype="2" fill="hold" grpId="0" nodeType="withEffect">
                                  <p:stCondLst>
                                    <p:cond delay="0"/>
                                  </p:stCondLst>
                                  <p:childTnLst>
                                    <p:set>
                                      <p:cBhvr>
                                        <p:cTn id="222" dur="1" fill="hold">
                                          <p:stCondLst>
                                            <p:cond delay="0"/>
                                          </p:stCondLst>
                                        </p:cTn>
                                        <p:tgtEl>
                                          <p:spTgt spid="38"/>
                                        </p:tgtEl>
                                        <p:attrNameLst>
                                          <p:attrName>style.visibility</p:attrName>
                                        </p:attrNameLst>
                                      </p:cBhvr>
                                      <p:to>
                                        <p:strVal val="visible"/>
                                      </p:to>
                                    </p:set>
                                    <p:animEffect transition="in" filter="wipe(right)">
                                      <p:cBhvr>
                                        <p:cTn id="223" dur="500"/>
                                        <p:tgtEl>
                                          <p:spTgt spid="38"/>
                                        </p:tgtEl>
                                      </p:cBhvr>
                                    </p:animEffect>
                                  </p:childTnLst>
                                </p:cTn>
                              </p:par>
                            </p:childTnLst>
                          </p:cTn>
                        </p:par>
                      </p:childTnLst>
                    </p:cTn>
                  </p:par>
                  <p:par>
                    <p:cTn id="224" fill="hold">
                      <p:stCondLst>
                        <p:cond delay="indefinite"/>
                      </p:stCondLst>
                      <p:childTnLst>
                        <p:par>
                          <p:cTn id="225" fill="hold">
                            <p:stCondLst>
                              <p:cond delay="0"/>
                            </p:stCondLst>
                            <p:childTnLst>
                              <p:par>
                                <p:cTn id="226" presetID="22" presetClass="exit" presetSubtype="4" fill="hold" grpId="2" nodeType="clickEffect">
                                  <p:stCondLst>
                                    <p:cond delay="0"/>
                                  </p:stCondLst>
                                  <p:childTnLst>
                                    <p:animEffect transition="out" filter="wipe(down)">
                                      <p:cBhvr>
                                        <p:cTn id="227" dur="500"/>
                                        <p:tgtEl>
                                          <p:spTgt spid="37"/>
                                        </p:tgtEl>
                                      </p:cBhvr>
                                    </p:animEffect>
                                    <p:set>
                                      <p:cBhvr>
                                        <p:cTn id="228" dur="1" fill="hold">
                                          <p:stCondLst>
                                            <p:cond delay="499"/>
                                          </p:stCondLst>
                                        </p:cTn>
                                        <p:tgtEl>
                                          <p:spTgt spid="37"/>
                                        </p:tgtEl>
                                        <p:attrNameLst>
                                          <p:attrName>style.visibility</p:attrName>
                                        </p:attrNameLst>
                                      </p:cBhvr>
                                      <p:to>
                                        <p:strVal val="hidden"/>
                                      </p:to>
                                    </p:set>
                                  </p:childTnLst>
                                </p:cTn>
                              </p:par>
                              <p:par>
                                <p:cTn id="229" presetID="22" presetClass="exit" presetSubtype="8" fill="hold" grpId="2" nodeType="withEffect">
                                  <p:stCondLst>
                                    <p:cond delay="0"/>
                                  </p:stCondLst>
                                  <p:childTnLst>
                                    <p:animEffect transition="out" filter="wipe(left)">
                                      <p:cBhvr>
                                        <p:cTn id="230" dur="500"/>
                                        <p:tgtEl>
                                          <p:spTgt spid="38"/>
                                        </p:tgtEl>
                                      </p:cBhvr>
                                    </p:animEffect>
                                    <p:set>
                                      <p:cBhvr>
                                        <p:cTn id="231" dur="1" fill="hold">
                                          <p:stCondLst>
                                            <p:cond delay="499"/>
                                          </p:stCondLst>
                                        </p:cTn>
                                        <p:tgtEl>
                                          <p:spTgt spid="38"/>
                                        </p:tgtEl>
                                        <p:attrNameLst>
                                          <p:attrName>style.visibility</p:attrName>
                                        </p:attrNameLst>
                                      </p:cBhvr>
                                      <p:to>
                                        <p:strVal val="hidden"/>
                                      </p:to>
                                    </p:set>
                                  </p:childTnLst>
                                </p:cTn>
                              </p:par>
                              <p:par>
                                <p:cTn id="232" presetID="22" presetClass="entr" presetSubtype="1" fill="hold" grpId="0" nodeType="withEffect">
                                  <p:stCondLst>
                                    <p:cond delay="0"/>
                                  </p:stCondLst>
                                  <p:childTnLst>
                                    <p:set>
                                      <p:cBhvr>
                                        <p:cTn id="233" dur="1" fill="hold">
                                          <p:stCondLst>
                                            <p:cond delay="0"/>
                                          </p:stCondLst>
                                        </p:cTn>
                                        <p:tgtEl>
                                          <p:spTgt spid="39"/>
                                        </p:tgtEl>
                                        <p:attrNameLst>
                                          <p:attrName>style.visibility</p:attrName>
                                        </p:attrNameLst>
                                      </p:cBhvr>
                                      <p:to>
                                        <p:strVal val="visible"/>
                                      </p:to>
                                    </p:set>
                                    <p:animEffect transition="in" filter="wipe(up)">
                                      <p:cBhvr>
                                        <p:cTn id="234" dur="500"/>
                                        <p:tgtEl>
                                          <p:spTgt spid="39"/>
                                        </p:tgtEl>
                                      </p:cBhvr>
                                    </p:animEffect>
                                  </p:childTnLst>
                                </p:cTn>
                              </p:par>
                              <p:par>
                                <p:cTn id="235" presetID="22" presetClass="entr" presetSubtype="2" fill="hold" grpId="0" nodeType="withEffect">
                                  <p:stCondLst>
                                    <p:cond delay="0"/>
                                  </p:stCondLst>
                                  <p:childTnLst>
                                    <p:set>
                                      <p:cBhvr>
                                        <p:cTn id="236" dur="1" fill="hold">
                                          <p:stCondLst>
                                            <p:cond delay="0"/>
                                          </p:stCondLst>
                                        </p:cTn>
                                        <p:tgtEl>
                                          <p:spTgt spid="40"/>
                                        </p:tgtEl>
                                        <p:attrNameLst>
                                          <p:attrName>style.visibility</p:attrName>
                                        </p:attrNameLst>
                                      </p:cBhvr>
                                      <p:to>
                                        <p:strVal val="visible"/>
                                      </p:to>
                                    </p:set>
                                    <p:animEffect transition="in" filter="wipe(right)">
                                      <p:cBhvr>
                                        <p:cTn id="237" dur="500"/>
                                        <p:tgtEl>
                                          <p:spTgt spid="40"/>
                                        </p:tgtEl>
                                      </p:cBhvr>
                                    </p:animEffect>
                                  </p:childTnLst>
                                </p:cTn>
                              </p:par>
                            </p:childTnLst>
                          </p:cTn>
                        </p:par>
                      </p:childTnLst>
                    </p:cTn>
                  </p:par>
                  <p:par>
                    <p:cTn id="238" fill="hold">
                      <p:stCondLst>
                        <p:cond delay="indefinite"/>
                      </p:stCondLst>
                      <p:childTnLst>
                        <p:par>
                          <p:cTn id="239" fill="hold">
                            <p:stCondLst>
                              <p:cond delay="0"/>
                            </p:stCondLst>
                            <p:childTnLst>
                              <p:par>
                                <p:cTn id="240" presetID="22" presetClass="exit" presetSubtype="4" fill="hold" grpId="2" nodeType="clickEffect">
                                  <p:stCondLst>
                                    <p:cond delay="0"/>
                                  </p:stCondLst>
                                  <p:childTnLst>
                                    <p:animEffect transition="out" filter="wipe(down)">
                                      <p:cBhvr>
                                        <p:cTn id="241" dur="500"/>
                                        <p:tgtEl>
                                          <p:spTgt spid="39"/>
                                        </p:tgtEl>
                                      </p:cBhvr>
                                    </p:animEffect>
                                    <p:set>
                                      <p:cBhvr>
                                        <p:cTn id="242" dur="1" fill="hold">
                                          <p:stCondLst>
                                            <p:cond delay="499"/>
                                          </p:stCondLst>
                                        </p:cTn>
                                        <p:tgtEl>
                                          <p:spTgt spid="39"/>
                                        </p:tgtEl>
                                        <p:attrNameLst>
                                          <p:attrName>style.visibility</p:attrName>
                                        </p:attrNameLst>
                                      </p:cBhvr>
                                      <p:to>
                                        <p:strVal val="hidden"/>
                                      </p:to>
                                    </p:set>
                                  </p:childTnLst>
                                </p:cTn>
                              </p:par>
                              <p:par>
                                <p:cTn id="243" presetID="22" presetClass="exit" presetSubtype="8" fill="hold" grpId="2" nodeType="withEffect">
                                  <p:stCondLst>
                                    <p:cond delay="0"/>
                                  </p:stCondLst>
                                  <p:childTnLst>
                                    <p:animEffect transition="out" filter="wipe(left)">
                                      <p:cBhvr>
                                        <p:cTn id="244" dur="500"/>
                                        <p:tgtEl>
                                          <p:spTgt spid="40"/>
                                        </p:tgtEl>
                                      </p:cBhvr>
                                    </p:animEffect>
                                    <p:set>
                                      <p:cBhvr>
                                        <p:cTn id="245" dur="1" fill="hold">
                                          <p:stCondLst>
                                            <p:cond delay="499"/>
                                          </p:stCondLst>
                                        </p:cTn>
                                        <p:tgtEl>
                                          <p:spTgt spid="40"/>
                                        </p:tgtEl>
                                        <p:attrNameLst>
                                          <p:attrName>style.visibility</p:attrName>
                                        </p:attrNameLst>
                                      </p:cBhvr>
                                      <p:to>
                                        <p:strVal val="hidden"/>
                                      </p:to>
                                    </p:set>
                                  </p:childTnLst>
                                </p:cTn>
                              </p:par>
                              <p:par>
                                <p:cTn id="246" presetID="22" presetClass="entr" presetSubtype="1" fill="hold" grpId="0" nodeType="withEffect">
                                  <p:stCondLst>
                                    <p:cond delay="0"/>
                                  </p:stCondLst>
                                  <p:childTnLst>
                                    <p:set>
                                      <p:cBhvr>
                                        <p:cTn id="247" dur="1" fill="hold">
                                          <p:stCondLst>
                                            <p:cond delay="0"/>
                                          </p:stCondLst>
                                        </p:cTn>
                                        <p:tgtEl>
                                          <p:spTgt spid="41"/>
                                        </p:tgtEl>
                                        <p:attrNameLst>
                                          <p:attrName>style.visibility</p:attrName>
                                        </p:attrNameLst>
                                      </p:cBhvr>
                                      <p:to>
                                        <p:strVal val="visible"/>
                                      </p:to>
                                    </p:set>
                                    <p:animEffect transition="in" filter="wipe(up)">
                                      <p:cBhvr>
                                        <p:cTn id="248" dur="500"/>
                                        <p:tgtEl>
                                          <p:spTgt spid="41"/>
                                        </p:tgtEl>
                                      </p:cBhvr>
                                    </p:animEffect>
                                  </p:childTnLst>
                                </p:cTn>
                              </p:par>
                              <p:par>
                                <p:cTn id="249" presetID="22" presetClass="entr" presetSubtype="2" fill="hold" grpId="0" nodeType="withEffect">
                                  <p:stCondLst>
                                    <p:cond delay="0"/>
                                  </p:stCondLst>
                                  <p:childTnLst>
                                    <p:set>
                                      <p:cBhvr>
                                        <p:cTn id="250" dur="1" fill="hold">
                                          <p:stCondLst>
                                            <p:cond delay="0"/>
                                          </p:stCondLst>
                                        </p:cTn>
                                        <p:tgtEl>
                                          <p:spTgt spid="42"/>
                                        </p:tgtEl>
                                        <p:attrNameLst>
                                          <p:attrName>style.visibility</p:attrName>
                                        </p:attrNameLst>
                                      </p:cBhvr>
                                      <p:to>
                                        <p:strVal val="visible"/>
                                      </p:to>
                                    </p:set>
                                    <p:animEffect transition="in" filter="wipe(right)">
                                      <p:cBhvr>
                                        <p:cTn id="251" dur="500"/>
                                        <p:tgtEl>
                                          <p:spTgt spid="42"/>
                                        </p:tgtEl>
                                      </p:cBhvr>
                                    </p:animEffect>
                                  </p:childTnLst>
                                </p:cTn>
                              </p:par>
                            </p:childTnLst>
                          </p:cTn>
                        </p:par>
                      </p:childTnLst>
                    </p:cTn>
                  </p:par>
                  <p:par>
                    <p:cTn id="252" fill="hold">
                      <p:stCondLst>
                        <p:cond delay="indefinite"/>
                      </p:stCondLst>
                      <p:childTnLst>
                        <p:par>
                          <p:cTn id="253" fill="hold">
                            <p:stCondLst>
                              <p:cond delay="0"/>
                            </p:stCondLst>
                            <p:childTnLst>
                              <p:par>
                                <p:cTn id="254" presetID="22" presetClass="exit" presetSubtype="4" fill="hold" grpId="2" nodeType="clickEffect">
                                  <p:stCondLst>
                                    <p:cond delay="0"/>
                                  </p:stCondLst>
                                  <p:childTnLst>
                                    <p:animEffect transition="out" filter="wipe(down)">
                                      <p:cBhvr>
                                        <p:cTn id="255" dur="500"/>
                                        <p:tgtEl>
                                          <p:spTgt spid="41"/>
                                        </p:tgtEl>
                                      </p:cBhvr>
                                    </p:animEffect>
                                    <p:set>
                                      <p:cBhvr>
                                        <p:cTn id="256" dur="1" fill="hold">
                                          <p:stCondLst>
                                            <p:cond delay="499"/>
                                          </p:stCondLst>
                                        </p:cTn>
                                        <p:tgtEl>
                                          <p:spTgt spid="41"/>
                                        </p:tgtEl>
                                        <p:attrNameLst>
                                          <p:attrName>style.visibility</p:attrName>
                                        </p:attrNameLst>
                                      </p:cBhvr>
                                      <p:to>
                                        <p:strVal val="hidden"/>
                                      </p:to>
                                    </p:set>
                                  </p:childTnLst>
                                </p:cTn>
                              </p:par>
                              <p:par>
                                <p:cTn id="257" presetID="22" presetClass="exit" presetSubtype="8" fill="hold" grpId="2" nodeType="withEffect">
                                  <p:stCondLst>
                                    <p:cond delay="0"/>
                                  </p:stCondLst>
                                  <p:childTnLst>
                                    <p:animEffect transition="out" filter="wipe(left)">
                                      <p:cBhvr>
                                        <p:cTn id="258" dur="500"/>
                                        <p:tgtEl>
                                          <p:spTgt spid="42"/>
                                        </p:tgtEl>
                                      </p:cBhvr>
                                    </p:animEffect>
                                    <p:set>
                                      <p:cBhvr>
                                        <p:cTn id="259" dur="1" fill="hold">
                                          <p:stCondLst>
                                            <p:cond delay="499"/>
                                          </p:stCondLst>
                                        </p:cTn>
                                        <p:tgtEl>
                                          <p:spTgt spid="42"/>
                                        </p:tgtEl>
                                        <p:attrNameLst>
                                          <p:attrName>style.visibility</p:attrName>
                                        </p:attrNameLst>
                                      </p:cBhvr>
                                      <p:to>
                                        <p:strVal val="hidden"/>
                                      </p:to>
                                    </p:set>
                                  </p:childTnLst>
                                </p:cTn>
                              </p:par>
                              <p:par>
                                <p:cTn id="260" presetID="22" presetClass="entr" presetSubtype="1" fill="hold" grpId="0" nodeType="withEffect">
                                  <p:stCondLst>
                                    <p:cond delay="0"/>
                                  </p:stCondLst>
                                  <p:childTnLst>
                                    <p:set>
                                      <p:cBhvr>
                                        <p:cTn id="261" dur="1" fill="hold">
                                          <p:stCondLst>
                                            <p:cond delay="0"/>
                                          </p:stCondLst>
                                        </p:cTn>
                                        <p:tgtEl>
                                          <p:spTgt spid="43"/>
                                        </p:tgtEl>
                                        <p:attrNameLst>
                                          <p:attrName>style.visibility</p:attrName>
                                        </p:attrNameLst>
                                      </p:cBhvr>
                                      <p:to>
                                        <p:strVal val="visible"/>
                                      </p:to>
                                    </p:set>
                                    <p:animEffect transition="in" filter="wipe(up)">
                                      <p:cBhvr>
                                        <p:cTn id="262" dur="500"/>
                                        <p:tgtEl>
                                          <p:spTgt spid="43"/>
                                        </p:tgtEl>
                                      </p:cBhvr>
                                    </p:animEffect>
                                  </p:childTnLst>
                                </p:cTn>
                              </p:par>
                              <p:par>
                                <p:cTn id="263" presetID="22" presetClass="entr" presetSubtype="2" fill="hold" grpId="0" nodeType="withEffect">
                                  <p:stCondLst>
                                    <p:cond delay="0"/>
                                  </p:stCondLst>
                                  <p:childTnLst>
                                    <p:set>
                                      <p:cBhvr>
                                        <p:cTn id="264" dur="1" fill="hold">
                                          <p:stCondLst>
                                            <p:cond delay="0"/>
                                          </p:stCondLst>
                                        </p:cTn>
                                        <p:tgtEl>
                                          <p:spTgt spid="44"/>
                                        </p:tgtEl>
                                        <p:attrNameLst>
                                          <p:attrName>style.visibility</p:attrName>
                                        </p:attrNameLst>
                                      </p:cBhvr>
                                      <p:to>
                                        <p:strVal val="visible"/>
                                      </p:to>
                                    </p:set>
                                    <p:animEffect transition="in" filter="wipe(right)">
                                      <p:cBhvr>
                                        <p:cTn id="265" dur="500"/>
                                        <p:tgtEl>
                                          <p:spTgt spid="44"/>
                                        </p:tgtEl>
                                      </p:cBhvr>
                                    </p:animEffect>
                                  </p:childTnLst>
                                </p:cTn>
                              </p:par>
                            </p:childTnLst>
                          </p:cTn>
                        </p:par>
                      </p:childTnLst>
                    </p:cTn>
                  </p:par>
                  <p:par>
                    <p:cTn id="266" fill="hold">
                      <p:stCondLst>
                        <p:cond delay="indefinite"/>
                      </p:stCondLst>
                      <p:childTnLst>
                        <p:par>
                          <p:cTn id="267" fill="hold">
                            <p:stCondLst>
                              <p:cond delay="0"/>
                            </p:stCondLst>
                            <p:childTnLst>
                              <p:par>
                                <p:cTn id="268" presetID="22" presetClass="exit" presetSubtype="4" fill="hold" grpId="2" nodeType="clickEffect">
                                  <p:stCondLst>
                                    <p:cond delay="0"/>
                                  </p:stCondLst>
                                  <p:childTnLst>
                                    <p:animEffect transition="out" filter="wipe(down)">
                                      <p:cBhvr>
                                        <p:cTn id="269" dur="500"/>
                                        <p:tgtEl>
                                          <p:spTgt spid="43"/>
                                        </p:tgtEl>
                                      </p:cBhvr>
                                    </p:animEffect>
                                    <p:set>
                                      <p:cBhvr>
                                        <p:cTn id="270" dur="1" fill="hold">
                                          <p:stCondLst>
                                            <p:cond delay="499"/>
                                          </p:stCondLst>
                                        </p:cTn>
                                        <p:tgtEl>
                                          <p:spTgt spid="43"/>
                                        </p:tgtEl>
                                        <p:attrNameLst>
                                          <p:attrName>style.visibility</p:attrName>
                                        </p:attrNameLst>
                                      </p:cBhvr>
                                      <p:to>
                                        <p:strVal val="hidden"/>
                                      </p:to>
                                    </p:set>
                                  </p:childTnLst>
                                </p:cTn>
                              </p:par>
                              <p:par>
                                <p:cTn id="271" presetID="22" presetClass="exit" presetSubtype="8" fill="hold" grpId="2" nodeType="withEffect">
                                  <p:stCondLst>
                                    <p:cond delay="0"/>
                                  </p:stCondLst>
                                  <p:childTnLst>
                                    <p:animEffect transition="out" filter="wipe(left)">
                                      <p:cBhvr>
                                        <p:cTn id="272" dur="500"/>
                                        <p:tgtEl>
                                          <p:spTgt spid="44"/>
                                        </p:tgtEl>
                                      </p:cBhvr>
                                    </p:animEffect>
                                    <p:set>
                                      <p:cBhvr>
                                        <p:cTn id="273" dur="1" fill="hold">
                                          <p:stCondLst>
                                            <p:cond delay="499"/>
                                          </p:stCondLst>
                                        </p:cTn>
                                        <p:tgtEl>
                                          <p:spTgt spid="44"/>
                                        </p:tgtEl>
                                        <p:attrNameLst>
                                          <p:attrName>style.visibility</p:attrName>
                                        </p:attrNameLst>
                                      </p:cBhvr>
                                      <p:to>
                                        <p:strVal val="hidden"/>
                                      </p:to>
                                    </p:set>
                                  </p:childTnLst>
                                </p:cTn>
                              </p:par>
                              <p:par>
                                <p:cTn id="274" presetID="22" presetClass="entr" presetSubtype="1" fill="hold" grpId="0" nodeType="withEffect">
                                  <p:stCondLst>
                                    <p:cond delay="0"/>
                                  </p:stCondLst>
                                  <p:childTnLst>
                                    <p:set>
                                      <p:cBhvr>
                                        <p:cTn id="275" dur="1" fill="hold">
                                          <p:stCondLst>
                                            <p:cond delay="0"/>
                                          </p:stCondLst>
                                        </p:cTn>
                                        <p:tgtEl>
                                          <p:spTgt spid="45"/>
                                        </p:tgtEl>
                                        <p:attrNameLst>
                                          <p:attrName>style.visibility</p:attrName>
                                        </p:attrNameLst>
                                      </p:cBhvr>
                                      <p:to>
                                        <p:strVal val="visible"/>
                                      </p:to>
                                    </p:set>
                                    <p:animEffect transition="in" filter="wipe(up)">
                                      <p:cBhvr>
                                        <p:cTn id="276" dur="500"/>
                                        <p:tgtEl>
                                          <p:spTgt spid="45"/>
                                        </p:tgtEl>
                                      </p:cBhvr>
                                    </p:animEffect>
                                  </p:childTnLst>
                                </p:cTn>
                              </p:par>
                              <p:par>
                                <p:cTn id="277" presetID="22" presetClass="entr" presetSubtype="2" fill="hold" grpId="0" nodeType="withEffect">
                                  <p:stCondLst>
                                    <p:cond delay="0"/>
                                  </p:stCondLst>
                                  <p:childTnLst>
                                    <p:set>
                                      <p:cBhvr>
                                        <p:cTn id="278" dur="1" fill="hold">
                                          <p:stCondLst>
                                            <p:cond delay="0"/>
                                          </p:stCondLst>
                                        </p:cTn>
                                        <p:tgtEl>
                                          <p:spTgt spid="46"/>
                                        </p:tgtEl>
                                        <p:attrNameLst>
                                          <p:attrName>style.visibility</p:attrName>
                                        </p:attrNameLst>
                                      </p:cBhvr>
                                      <p:to>
                                        <p:strVal val="visible"/>
                                      </p:to>
                                    </p:set>
                                    <p:animEffect transition="in" filter="wipe(right)">
                                      <p:cBhvr>
                                        <p:cTn id="279" dur="500"/>
                                        <p:tgtEl>
                                          <p:spTgt spid="46"/>
                                        </p:tgtEl>
                                      </p:cBhvr>
                                    </p:animEffect>
                                  </p:childTnLst>
                                </p:cTn>
                              </p:par>
                            </p:childTnLst>
                          </p:cTn>
                        </p:par>
                      </p:childTnLst>
                    </p:cTn>
                  </p:par>
                  <p:par>
                    <p:cTn id="280" fill="hold">
                      <p:stCondLst>
                        <p:cond delay="indefinite"/>
                      </p:stCondLst>
                      <p:childTnLst>
                        <p:par>
                          <p:cTn id="281" fill="hold">
                            <p:stCondLst>
                              <p:cond delay="0"/>
                            </p:stCondLst>
                            <p:childTnLst>
                              <p:par>
                                <p:cTn id="282" presetID="22" presetClass="exit" presetSubtype="4" fill="hold" grpId="2" nodeType="clickEffect">
                                  <p:stCondLst>
                                    <p:cond delay="0"/>
                                  </p:stCondLst>
                                  <p:childTnLst>
                                    <p:animEffect transition="out" filter="wipe(down)">
                                      <p:cBhvr>
                                        <p:cTn id="283" dur="500"/>
                                        <p:tgtEl>
                                          <p:spTgt spid="45"/>
                                        </p:tgtEl>
                                      </p:cBhvr>
                                    </p:animEffect>
                                    <p:set>
                                      <p:cBhvr>
                                        <p:cTn id="284" dur="1" fill="hold">
                                          <p:stCondLst>
                                            <p:cond delay="499"/>
                                          </p:stCondLst>
                                        </p:cTn>
                                        <p:tgtEl>
                                          <p:spTgt spid="45"/>
                                        </p:tgtEl>
                                        <p:attrNameLst>
                                          <p:attrName>style.visibility</p:attrName>
                                        </p:attrNameLst>
                                      </p:cBhvr>
                                      <p:to>
                                        <p:strVal val="hidden"/>
                                      </p:to>
                                    </p:set>
                                  </p:childTnLst>
                                </p:cTn>
                              </p:par>
                              <p:par>
                                <p:cTn id="285" presetID="22" presetClass="exit" presetSubtype="8" fill="hold" grpId="2" nodeType="withEffect">
                                  <p:stCondLst>
                                    <p:cond delay="0"/>
                                  </p:stCondLst>
                                  <p:childTnLst>
                                    <p:animEffect transition="out" filter="wipe(left)">
                                      <p:cBhvr>
                                        <p:cTn id="286" dur="500"/>
                                        <p:tgtEl>
                                          <p:spTgt spid="46"/>
                                        </p:tgtEl>
                                      </p:cBhvr>
                                    </p:animEffect>
                                    <p:set>
                                      <p:cBhvr>
                                        <p:cTn id="287" dur="1" fill="hold">
                                          <p:stCondLst>
                                            <p:cond delay="499"/>
                                          </p:stCondLst>
                                        </p:cTn>
                                        <p:tgtEl>
                                          <p:spTgt spid="46"/>
                                        </p:tgtEl>
                                        <p:attrNameLst>
                                          <p:attrName>style.visibility</p:attrName>
                                        </p:attrNameLst>
                                      </p:cBhvr>
                                      <p:to>
                                        <p:strVal val="hidden"/>
                                      </p:to>
                                    </p:set>
                                  </p:childTnLst>
                                </p:cTn>
                              </p:par>
                              <p:par>
                                <p:cTn id="288" presetID="22" presetClass="entr" presetSubtype="1" fill="hold" grpId="0" nodeType="withEffect">
                                  <p:stCondLst>
                                    <p:cond delay="0"/>
                                  </p:stCondLst>
                                  <p:childTnLst>
                                    <p:set>
                                      <p:cBhvr>
                                        <p:cTn id="289" dur="1" fill="hold">
                                          <p:stCondLst>
                                            <p:cond delay="0"/>
                                          </p:stCondLst>
                                        </p:cTn>
                                        <p:tgtEl>
                                          <p:spTgt spid="47"/>
                                        </p:tgtEl>
                                        <p:attrNameLst>
                                          <p:attrName>style.visibility</p:attrName>
                                        </p:attrNameLst>
                                      </p:cBhvr>
                                      <p:to>
                                        <p:strVal val="visible"/>
                                      </p:to>
                                    </p:set>
                                    <p:animEffect transition="in" filter="wipe(up)">
                                      <p:cBhvr>
                                        <p:cTn id="290" dur="500"/>
                                        <p:tgtEl>
                                          <p:spTgt spid="47"/>
                                        </p:tgtEl>
                                      </p:cBhvr>
                                    </p:animEffect>
                                  </p:childTnLst>
                                </p:cTn>
                              </p:par>
                              <p:par>
                                <p:cTn id="291" presetID="22" presetClass="entr" presetSubtype="2" fill="hold" grpId="0" nodeType="withEffect">
                                  <p:stCondLst>
                                    <p:cond delay="0"/>
                                  </p:stCondLst>
                                  <p:childTnLst>
                                    <p:set>
                                      <p:cBhvr>
                                        <p:cTn id="292" dur="1" fill="hold">
                                          <p:stCondLst>
                                            <p:cond delay="0"/>
                                          </p:stCondLst>
                                        </p:cTn>
                                        <p:tgtEl>
                                          <p:spTgt spid="48"/>
                                        </p:tgtEl>
                                        <p:attrNameLst>
                                          <p:attrName>style.visibility</p:attrName>
                                        </p:attrNameLst>
                                      </p:cBhvr>
                                      <p:to>
                                        <p:strVal val="visible"/>
                                      </p:to>
                                    </p:set>
                                    <p:animEffect transition="in" filter="wipe(right)">
                                      <p:cBhvr>
                                        <p:cTn id="293" dur="500"/>
                                        <p:tgtEl>
                                          <p:spTgt spid="48"/>
                                        </p:tgtEl>
                                      </p:cBhvr>
                                    </p:animEffect>
                                  </p:childTnLst>
                                </p:cTn>
                              </p:par>
                            </p:childTnLst>
                          </p:cTn>
                        </p:par>
                      </p:childTnLst>
                    </p:cTn>
                  </p:par>
                  <p:par>
                    <p:cTn id="294" fill="hold">
                      <p:stCondLst>
                        <p:cond delay="indefinite"/>
                      </p:stCondLst>
                      <p:childTnLst>
                        <p:par>
                          <p:cTn id="295" fill="hold">
                            <p:stCondLst>
                              <p:cond delay="0"/>
                            </p:stCondLst>
                            <p:childTnLst>
                              <p:par>
                                <p:cTn id="296" presetID="22" presetClass="exit" presetSubtype="4" fill="hold" grpId="2" nodeType="clickEffect">
                                  <p:stCondLst>
                                    <p:cond delay="0"/>
                                  </p:stCondLst>
                                  <p:childTnLst>
                                    <p:animEffect transition="out" filter="wipe(down)">
                                      <p:cBhvr>
                                        <p:cTn id="297" dur="500"/>
                                        <p:tgtEl>
                                          <p:spTgt spid="47"/>
                                        </p:tgtEl>
                                      </p:cBhvr>
                                    </p:animEffect>
                                    <p:set>
                                      <p:cBhvr>
                                        <p:cTn id="298" dur="1" fill="hold">
                                          <p:stCondLst>
                                            <p:cond delay="499"/>
                                          </p:stCondLst>
                                        </p:cTn>
                                        <p:tgtEl>
                                          <p:spTgt spid="47"/>
                                        </p:tgtEl>
                                        <p:attrNameLst>
                                          <p:attrName>style.visibility</p:attrName>
                                        </p:attrNameLst>
                                      </p:cBhvr>
                                      <p:to>
                                        <p:strVal val="hidden"/>
                                      </p:to>
                                    </p:set>
                                  </p:childTnLst>
                                </p:cTn>
                              </p:par>
                              <p:par>
                                <p:cTn id="299" presetID="22" presetClass="exit" presetSubtype="8" fill="hold" grpId="2" nodeType="withEffect">
                                  <p:stCondLst>
                                    <p:cond delay="0"/>
                                  </p:stCondLst>
                                  <p:childTnLst>
                                    <p:animEffect transition="out" filter="wipe(left)">
                                      <p:cBhvr>
                                        <p:cTn id="300" dur="500"/>
                                        <p:tgtEl>
                                          <p:spTgt spid="48"/>
                                        </p:tgtEl>
                                      </p:cBhvr>
                                    </p:animEffect>
                                    <p:set>
                                      <p:cBhvr>
                                        <p:cTn id="301" dur="1" fill="hold">
                                          <p:stCondLst>
                                            <p:cond delay="499"/>
                                          </p:stCondLst>
                                        </p:cTn>
                                        <p:tgtEl>
                                          <p:spTgt spid="48"/>
                                        </p:tgtEl>
                                        <p:attrNameLst>
                                          <p:attrName>style.visibility</p:attrName>
                                        </p:attrNameLst>
                                      </p:cBhvr>
                                      <p:to>
                                        <p:strVal val="hidden"/>
                                      </p:to>
                                    </p:set>
                                  </p:childTnLst>
                                </p:cTn>
                              </p:par>
                              <p:par>
                                <p:cTn id="302" presetID="22" presetClass="entr" presetSubtype="1" fill="hold" grpId="0" nodeType="withEffect">
                                  <p:stCondLst>
                                    <p:cond delay="0"/>
                                  </p:stCondLst>
                                  <p:childTnLst>
                                    <p:set>
                                      <p:cBhvr>
                                        <p:cTn id="303" dur="1" fill="hold">
                                          <p:stCondLst>
                                            <p:cond delay="0"/>
                                          </p:stCondLst>
                                        </p:cTn>
                                        <p:tgtEl>
                                          <p:spTgt spid="49"/>
                                        </p:tgtEl>
                                        <p:attrNameLst>
                                          <p:attrName>style.visibility</p:attrName>
                                        </p:attrNameLst>
                                      </p:cBhvr>
                                      <p:to>
                                        <p:strVal val="visible"/>
                                      </p:to>
                                    </p:set>
                                    <p:animEffect transition="in" filter="wipe(up)">
                                      <p:cBhvr>
                                        <p:cTn id="304" dur="500"/>
                                        <p:tgtEl>
                                          <p:spTgt spid="49"/>
                                        </p:tgtEl>
                                      </p:cBhvr>
                                    </p:animEffect>
                                  </p:childTnLst>
                                </p:cTn>
                              </p:par>
                              <p:par>
                                <p:cTn id="305" presetID="22" presetClass="entr" presetSubtype="2" fill="hold" grpId="0" nodeType="withEffect">
                                  <p:stCondLst>
                                    <p:cond delay="0"/>
                                  </p:stCondLst>
                                  <p:childTnLst>
                                    <p:set>
                                      <p:cBhvr>
                                        <p:cTn id="306" dur="1" fill="hold">
                                          <p:stCondLst>
                                            <p:cond delay="0"/>
                                          </p:stCondLst>
                                        </p:cTn>
                                        <p:tgtEl>
                                          <p:spTgt spid="50"/>
                                        </p:tgtEl>
                                        <p:attrNameLst>
                                          <p:attrName>style.visibility</p:attrName>
                                        </p:attrNameLst>
                                      </p:cBhvr>
                                      <p:to>
                                        <p:strVal val="visible"/>
                                      </p:to>
                                    </p:set>
                                    <p:animEffect transition="in" filter="wipe(right)">
                                      <p:cBhvr>
                                        <p:cTn id="307" dur="500"/>
                                        <p:tgtEl>
                                          <p:spTgt spid="50"/>
                                        </p:tgtEl>
                                      </p:cBhvr>
                                    </p:animEffect>
                                  </p:childTnLst>
                                </p:cTn>
                              </p:par>
                            </p:childTnLst>
                          </p:cTn>
                        </p:par>
                      </p:childTnLst>
                    </p:cTn>
                  </p:par>
                  <p:par>
                    <p:cTn id="308" fill="hold">
                      <p:stCondLst>
                        <p:cond delay="indefinite"/>
                      </p:stCondLst>
                      <p:childTnLst>
                        <p:par>
                          <p:cTn id="309" fill="hold">
                            <p:stCondLst>
                              <p:cond delay="0"/>
                            </p:stCondLst>
                            <p:childTnLst>
                              <p:par>
                                <p:cTn id="310" presetID="22" presetClass="exit" presetSubtype="4" fill="hold" grpId="2" nodeType="clickEffect">
                                  <p:stCondLst>
                                    <p:cond delay="0"/>
                                  </p:stCondLst>
                                  <p:childTnLst>
                                    <p:animEffect transition="out" filter="wipe(down)">
                                      <p:cBhvr>
                                        <p:cTn id="311" dur="500"/>
                                        <p:tgtEl>
                                          <p:spTgt spid="49"/>
                                        </p:tgtEl>
                                      </p:cBhvr>
                                    </p:animEffect>
                                    <p:set>
                                      <p:cBhvr>
                                        <p:cTn id="312" dur="1" fill="hold">
                                          <p:stCondLst>
                                            <p:cond delay="499"/>
                                          </p:stCondLst>
                                        </p:cTn>
                                        <p:tgtEl>
                                          <p:spTgt spid="49"/>
                                        </p:tgtEl>
                                        <p:attrNameLst>
                                          <p:attrName>style.visibility</p:attrName>
                                        </p:attrNameLst>
                                      </p:cBhvr>
                                      <p:to>
                                        <p:strVal val="hidden"/>
                                      </p:to>
                                    </p:set>
                                  </p:childTnLst>
                                </p:cTn>
                              </p:par>
                              <p:par>
                                <p:cTn id="313" presetID="22" presetClass="exit" presetSubtype="8" fill="hold" grpId="2" nodeType="withEffect">
                                  <p:stCondLst>
                                    <p:cond delay="0"/>
                                  </p:stCondLst>
                                  <p:childTnLst>
                                    <p:animEffect transition="out" filter="wipe(left)">
                                      <p:cBhvr>
                                        <p:cTn id="314" dur="500"/>
                                        <p:tgtEl>
                                          <p:spTgt spid="50"/>
                                        </p:tgtEl>
                                      </p:cBhvr>
                                    </p:animEffect>
                                    <p:set>
                                      <p:cBhvr>
                                        <p:cTn id="315" dur="1" fill="hold">
                                          <p:stCondLst>
                                            <p:cond delay="499"/>
                                          </p:stCondLst>
                                        </p:cTn>
                                        <p:tgtEl>
                                          <p:spTgt spid="50"/>
                                        </p:tgtEl>
                                        <p:attrNameLst>
                                          <p:attrName>style.visibility</p:attrName>
                                        </p:attrNameLst>
                                      </p:cBhvr>
                                      <p:to>
                                        <p:strVal val="hidden"/>
                                      </p:to>
                                    </p:set>
                                  </p:childTnLst>
                                </p:cTn>
                              </p:par>
                              <p:par>
                                <p:cTn id="316" presetID="22" presetClass="entr" presetSubtype="1" fill="hold" grpId="0" nodeType="withEffect">
                                  <p:stCondLst>
                                    <p:cond delay="0"/>
                                  </p:stCondLst>
                                  <p:childTnLst>
                                    <p:set>
                                      <p:cBhvr>
                                        <p:cTn id="317" dur="1" fill="hold">
                                          <p:stCondLst>
                                            <p:cond delay="0"/>
                                          </p:stCondLst>
                                        </p:cTn>
                                        <p:tgtEl>
                                          <p:spTgt spid="51"/>
                                        </p:tgtEl>
                                        <p:attrNameLst>
                                          <p:attrName>style.visibility</p:attrName>
                                        </p:attrNameLst>
                                      </p:cBhvr>
                                      <p:to>
                                        <p:strVal val="visible"/>
                                      </p:to>
                                    </p:set>
                                    <p:animEffect transition="in" filter="wipe(up)">
                                      <p:cBhvr>
                                        <p:cTn id="318" dur="500"/>
                                        <p:tgtEl>
                                          <p:spTgt spid="51"/>
                                        </p:tgtEl>
                                      </p:cBhvr>
                                    </p:animEffect>
                                  </p:childTnLst>
                                </p:cTn>
                              </p:par>
                              <p:par>
                                <p:cTn id="319" presetID="22" presetClass="entr" presetSubtype="2" fill="hold" grpId="0" nodeType="withEffect">
                                  <p:stCondLst>
                                    <p:cond delay="0"/>
                                  </p:stCondLst>
                                  <p:childTnLst>
                                    <p:set>
                                      <p:cBhvr>
                                        <p:cTn id="320" dur="1" fill="hold">
                                          <p:stCondLst>
                                            <p:cond delay="0"/>
                                          </p:stCondLst>
                                        </p:cTn>
                                        <p:tgtEl>
                                          <p:spTgt spid="52"/>
                                        </p:tgtEl>
                                        <p:attrNameLst>
                                          <p:attrName>style.visibility</p:attrName>
                                        </p:attrNameLst>
                                      </p:cBhvr>
                                      <p:to>
                                        <p:strVal val="visible"/>
                                      </p:to>
                                    </p:set>
                                    <p:animEffect transition="in" filter="wipe(right)">
                                      <p:cBhvr>
                                        <p:cTn id="321" dur="500"/>
                                        <p:tgtEl>
                                          <p:spTgt spid="52"/>
                                        </p:tgtEl>
                                      </p:cBhvr>
                                    </p:animEffect>
                                  </p:childTnLst>
                                </p:cTn>
                              </p:par>
                            </p:childTnLst>
                          </p:cTn>
                        </p:par>
                      </p:childTnLst>
                    </p:cTn>
                  </p:par>
                  <p:par>
                    <p:cTn id="322" fill="hold">
                      <p:stCondLst>
                        <p:cond delay="indefinite"/>
                      </p:stCondLst>
                      <p:childTnLst>
                        <p:par>
                          <p:cTn id="323" fill="hold">
                            <p:stCondLst>
                              <p:cond delay="0"/>
                            </p:stCondLst>
                            <p:childTnLst>
                              <p:par>
                                <p:cTn id="324" presetID="22" presetClass="exit" presetSubtype="4" fill="hold" grpId="2" nodeType="clickEffect">
                                  <p:stCondLst>
                                    <p:cond delay="0"/>
                                  </p:stCondLst>
                                  <p:childTnLst>
                                    <p:animEffect transition="out" filter="wipe(down)">
                                      <p:cBhvr>
                                        <p:cTn id="325" dur="500"/>
                                        <p:tgtEl>
                                          <p:spTgt spid="51"/>
                                        </p:tgtEl>
                                      </p:cBhvr>
                                    </p:animEffect>
                                    <p:set>
                                      <p:cBhvr>
                                        <p:cTn id="326" dur="1" fill="hold">
                                          <p:stCondLst>
                                            <p:cond delay="499"/>
                                          </p:stCondLst>
                                        </p:cTn>
                                        <p:tgtEl>
                                          <p:spTgt spid="51"/>
                                        </p:tgtEl>
                                        <p:attrNameLst>
                                          <p:attrName>style.visibility</p:attrName>
                                        </p:attrNameLst>
                                      </p:cBhvr>
                                      <p:to>
                                        <p:strVal val="hidden"/>
                                      </p:to>
                                    </p:set>
                                  </p:childTnLst>
                                </p:cTn>
                              </p:par>
                              <p:par>
                                <p:cTn id="327" presetID="22" presetClass="exit" presetSubtype="8" fill="hold" grpId="2" nodeType="withEffect">
                                  <p:stCondLst>
                                    <p:cond delay="0"/>
                                  </p:stCondLst>
                                  <p:childTnLst>
                                    <p:animEffect transition="out" filter="wipe(left)">
                                      <p:cBhvr>
                                        <p:cTn id="328" dur="500"/>
                                        <p:tgtEl>
                                          <p:spTgt spid="52"/>
                                        </p:tgtEl>
                                      </p:cBhvr>
                                    </p:animEffect>
                                    <p:set>
                                      <p:cBhvr>
                                        <p:cTn id="329" dur="1" fill="hold">
                                          <p:stCondLst>
                                            <p:cond delay="499"/>
                                          </p:stCondLst>
                                        </p:cTn>
                                        <p:tgtEl>
                                          <p:spTgt spid="52"/>
                                        </p:tgtEl>
                                        <p:attrNameLst>
                                          <p:attrName>style.visibility</p:attrName>
                                        </p:attrNameLst>
                                      </p:cBhvr>
                                      <p:to>
                                        <p:strVal val="hidden"/>
                                      </p:to>
                                    </p:set>
                                  </p:childTnLst>
                                </p:cTn>
                              </p:par>
                              <p:par>
                                <p:cTn id="330" presetID="22" presetClass="entr" presetSubtype="1" fill="hold" grpId="0" nodeType="withEffect">
                                  <p:stCondLst>
                                    <p:cond delay="0"/>
                                  </p:stCondLst>
                                  <p:childTnLst>
                                    <p:set>
                                      <p:cBhvr>
                                        <p:cTn id="331" dur="1" fill="hold">
                                          <p:stCondLst>
                                            <p:cond delay="0"/>
                                          </p:stCondLst>
                                        </p:cTn>
                                        <p:tgtEl>
                                          <p:spTgt spid="53"/>
                                        </p:tgtEl>
                                        <p:attrNameLst>
                                          <p:attrName>style.visibility</p:attrName>
                                        </p:attrNameLst>
                                      </p:cBhvr>
                                      <p:to>
                                        <p:strVal val="visible"/>
                                      </p:to>
                                    </p:set>
                                    <p:animEffect transition="in" filter="wipe(up)">
                                      <p:cBhvr>
                                        <p:cTn id="332" dur="500"/>
                                        <p:tgtEl>
                                          <p:spTgt spid="53"/>
                                        </p:tgtEl>
                                      </p:cBhvr>
                                    </p:animEffect>
                                  </p:childTnLst>
                                </p:cTn>
                              </p:par>
                              <p:par>
                                <p:cTn id="333" presetID="22" presetClass="entr" presetSubtype="2" fill="hold" grpId="0" nodeType="withEffect">
                                  <p:stCondLst>
                                    <p:cond delay="0"/>
                                  </p:stCondLst>
                                  <p:childTnLst>
                                    <p:set>
                                      <p:cBhvr>
                                        <p:cTn id="334" dur="1" fill="hold">
                                          <p:stCondLst>
                                            <p:cond delay="0"/>
                                          </p:stCondLst>
                                        </p:cTn>
                                        <p:tgtEl>
                                          <p:spTgt spid="55"/>
                                        </p:tgtEl>
                                        <p:attrNameLst>
                                          <p:attrName>style.visibility</p:attrName>
                                        </p:attrNameLst>
                                      </p:cBhvr>
                                      <p:to>
                                        <p:strVal val="visible"/>
                                      </p:to>
                                    </p:set>
                                    <p:animEffect transition="in" filter="wipe(right)">
                                      <p:cBhvr>
                                        <p:cTn id="335" dur="500"/>
                                        <p:tgtEl>
                                          <p:spTgt spid="55"/>
                                        </p:tgtEl>
                                      </p:cBhvr>
                                    </p:animEffect>
                                  </p:childTnLst>
                                </p:cTn>
                              </p:par>
                            </p:childTnLst>
                          </p:cTn>
                        </p:par>
                      </p:childTnLst>
                    </p:cTn>
                  </p:par>
                  <p:par>
                    <p:cTn id="336" fill="hold">
                      <p:stCondLst>
                        <p:cond delay="indefinite"/>
                      </p:stCondLst>
                      <p:childTnLst>
                        <p:par>
                          <p:cTn id="337" fill="hold">
                            <p:stCondLst>
                              <p:cond delay="0"/>
                            </p:stCondLst>
                            <p:childTnLst>
                              <p:par>
                                <p:cTn id="338" presetID="22" presetClass="exit" presetSubtype="4" fill="hold" grpId="2" nodeType="clickEffect">
                                  <p:stCondLst>
                                    <p:cond delay="0"/>
                                  </p:stCondLst>
                                  <p:childTnLst>
                                    <p:animEffect transition="out" filter="wipe(down)">
                                      <p:cBhvr>
                                        <p:cTn id="339" dur="500"/>
                                        <p:tgtEl>
                                          <p:spTgt spid="53"/>
                                        </p:tgtEl>
                                      </p:cBhvr>
                                    </p:animEffect>
                                    <p:set>
                                      <p:cBhvr>
                                        <p:cTn id="340" dur="1" fill="hold">
                                          <p:stCondLst>
                                            <p:cond delay="499"/>
                                          </p:stCondLst>
                                        </p:cTn>
                                        <p:tgtEl>
                                          <p:spTgt spid="53"/>
                                        </p:tgtEl>
                                        <p:attrNameLst>
                                          <p:attrName>style.visibility</p:attrName>
                                        </p:attrNameLst>
                                      </p:cBhvr>
                                      <p:to>
                                        <p:strVal val="hidden"/>
                                      </p:to>
                                    </p:set>
                                  </p:childTnLst>
                                </p:cTn>
                              </p:par>
                              <p:par>
                                <p:cTn id="341" presetID="22" presetClass="exit" presetSubtype="8" fill="hold" grpId="2" nodeType="withEffect">
                                  <p:stCondLst>
                                    <p:cond delay="0"/>
                                  </p:stCondLst>
                                  <p:childTnLst>
                                    <p:animEffect transition="out" filter="wipe(left)">
                                      <p:cBhvr>
                                        <p:cTn id="342" dur="500"/>
                                        <p:tgtEl>
                                          <p:spTgt spid="55"/>
                                        </p:tgtEl>
                                      </p:cBhvr>
                                    </p:animEffect>
                                    <p:set>
                                      <p:cBhvr>
                                        <p:cTn id="343" dur="1" fill="hold">
                                          <p:stCondLst>
                                            <p:cond delay="499"/>
                                          </p:stCondLst>
                                        </p:cTn>
                                        <p:tgtEl>
                                          <p:spTgt spid="55"/>
                                        </p:tgtEl>
                                        <p:attrNameLst>
                                          <p:attrName>style.visibility</p:attrName>
                                        </p:attrNameLst>
                                      </p:cBhvr>
                                      <p:to>
                                        <p:strVal val="hidden"/>
                                      </p:to>
                                    </p:set>
                                  </p:childTnLst>
                                </p:cTn>
                              </p:par>
                              <p:par>
                                <p:cTn id="344" presetID="22" presetClass="entr" presetSubtype="1" fill="hold" grpId="0" nodeType="withEffect">
                                  <p:stCondLst>
                                    <p:cond delay="0"/>
                                  </p:stCondLst>
                                  <p:childTnLst>
                                    <p:set>
                                      <p:cBhvr>
                                        <p:cTn id="345" dur="1" fill="hold">
                                          <p:stCondLst>
                                            <p:cond delay="0"/>
                                          </p:stCondLst>
                                        </p:cTn>
                                        <p:tgtEl>
                                          <p:spTgt spid="56"/>
                                        </p:tgtEl>
                                        <p:attrNameLst>
                                          <p:attrName>style.visibility</p:attrName>
                                        </p:attrNameLst>
                                      </p:cBhvr>
                                      <p:to>
                                        <p:strVal val="visible"/>
                                      </p:to>
                                    </p:set>
                                    <p:animEffect transition="in" filter="wipe(up)">
                                      <p:cBhvr>
                                        <p:cTn id="346" dur="500"/>
                                        <p:tgtEl>
                                          <p:spTgt spid="56"/>
                                        </p:tgtEl>
                                      </p:cBhvr>
                                    </p:animEffect>
                                  </p:childTnLst>
                                </p:cTn>
                              </p:par>
                              <p:par>
                                <p:cTn id="347" presetID="22" presetClass="entr" presetSubtype="2" fill="hold" grpId="0" nodeType="withEffect">
                                  <p:stCondLst>
                                    <p:cond delay="0"/>
                                  </p:stCondLst>
                                  <p:childTnLst>
                                    <p:set>
                                      <p:cBhvr>
                                        <p:cTn id="348" dur="1" fill="hold">
                                          <p:stCondLst>
                                            <p:cond delay="0"/>
                                          </p:stCondLst>
                                        </p:cTn>
                                        <p:tgtEl>
                                          <p:spTgt spid="57"/>
                                        </p:tgtEl>
                                        <p:attrNameLst>
                                          <p:attrName>style.visibility</p:attrName>
                                        </p:attrNameLst>
                                      </p:cBhvr>
                                      <p:to>
                                        <p:strVal val="visible"/>
                                      </p:to>
                                    </p:set>
                                    <p:animEffect transition="in" filter="wipe(right)">
                                      <p:cBhvr>
                                        <p:cTn id="349" dur="500"/>
                                        <p:tgtEl>
                                          <p:spTgt spid="57"/>
                                        </p:tgtEl>
                                      </p:cBhvr>
                                    </p:animEffect>
                                  </p:childTnLst>
                                </p:cTn>
                              </p:par>
                            </p:childTnLst>
                          </p:cTn>
                        </p:par>
                      </p:childTnLst>
                    </p:cTn>
                  </p:par>
                  <p:par>
                    <p:cTn id="350" fill="hold">
                      <p:stCondLst>
                        <p:cond delay="indefinite"/>
                      </p:stCondLst>
                      <p:childTnLst>
                        <p:par>
                          <p:cTn id="351" fill="hold">
                            <p:stCondLst>
                              <p:cond delay="0"/>
                            </p:stCondLst>
                            <p:childTnLst>
                              <p:par>
                                <p:cTn id="352" presetID="22" presetClass="exit" presetSubtype="4" fill="hold" grpId="2" nodeType="clickEffect">
                                  <p:stCondLst>
                                    <p:cond delay="0"/>
                                  </p:stCondLst>
                                  <p:childTnLst>
                                    <p:animEffect transition="out" filter="wipe(down)">
                                      <p:cBhvr>
                                        <p:cTn id="353" dur="500"/>
                                        <p:tgtEl>
                                          <p:spTgt spid="56"/>
                                        </p:tgtEl>
                                      </p:cBhvr>
                                    </p:animEffect>
                                    <p:set>
                                      <p:cBhvr>
                                        <p:cTn id="354" dur="1" fill="hold">
                                          <p:stCondLst>
                                            <p:cond delay="499"/>
                                          </p:stCondLst>
                                        </p:cTn>
                                        <p:tgtEl>
                                          <p:spTgt spid="56"/>
                                        </p:tgtEl>
                                        <p:attrNameLst>
                                          <p:attrName>style.visibility</p:attrName>
                                        </p:attrNameLst>
                                      </p:cBhvr>
                                      <p:to>
                                        <p:strVal val="hidden"/>
                                      </p:to>
                                    </p:set>
                                  </p:childTnLst>
                                </p:cTn>
                              </p:par>
                              <p:par>
                                <p:cTn id="355" presetID="22" presetClass="exit" presetSubtype="8" fill="hold" grpId="2" nodeType="withEffect">
                                  <p:stCondLst>
                                    <p:cond delay="0"/>
                                  </p:stCondLst>
                                  <p:childTnLst>
                                    <p:animEffect transition="out" filter="wipe(left)">
                                      <p:cBhvr>
                                        <p:cTn id="356" dur="500"/>
                                        <p:tgtEl>
                                          <p:spTgt spid="57"/>
                                        </p:tgtEl>
                                      </p:cBhvr>
                                    </p:animEffect>
                                    <p:set>
                                      <p:cBhvr>
                                        <p:cTn id="357" dur="1" fill="hold">
                                          <p:stCondLst>
                                            <p:cond delay="499"/>
                                          </p:stCondLst>
                                        </p:cTn>
                                        <p:tgtEl>
                                          <p:spTgt spid="57"/>
                                        </p:tgtEl>
                                        <p:attrNameLst>
                                          <p:attrName>style.visibility</p:attrName>
                                        </p:attrNameLst>
                                      </p:cBhvr>
                                      <p:to>
                                        <p:strVal val="hidden"/>
                                      </p:to>
                                    </p:set>
                                  </p:childTnLst>
                                </p:cTn>
                              </p:par>
                              <p:par>
                                <p:cTn id="358" presetID="22" presetClass="entr" presetSubtype="1" fill="hold" grpId="0" nodeType="withEffect">
                                  <p:stCondLst>
                                    <p:cond delay="0"/>
                                  </p:stCondLst>
                                  <p:childTnLst>
                                    <p:set>
                                      <p:cBhvr>
                                        <p:cTn id="359" dur="1" fill="hold">
                                          <p:stCondLst>
                                            <p:cond delay="0"/>
                                          </p:stCondLst>
                                        </p:cTn>
                                        <p:tgtEl>
                                          <p:spTgt spid="58"/>
                                        </p:tgtEl>
                                        <p:attrNameLst>
                                          <p:attrName>style.visibility</p:attrName>
                                        </p:attrNameLst>
                                      </p:cBhvr>
                                      <p:to>
                                        <p:strVal val="visible"/>
                                      </p:to>
                                    </p:set>
                                    <p:animEffect transition="in" filter="wipe(up)">
                                      <p:cBhvr>
                                        <p:cTn id="360" dur="500"/>
                                        <p:tgtEl>
                                          <p:spTgt spid="58"/>
                                        </p:tgtEl>
                                      </p:cBhvr>
                                    </p:animEffect>
                                  </p:childTnLst>
                                </p:cTn>
                              </p:par>
                              <p:par>
                                <p:cTn id="361" presetID="22" presetClass="entr" presetSubtype="2" fill="hold" grpId="0" nodeType="withEffect">
                                  <p:stCondLst>
                                    <p:cond delay="0"/>
                                  </p:stCondLst>
                                  <p:childTnLst>
                                    <p:set>
                                      <p:cBhvr>
                                        <p:cTn id="362" dur="1" fill="hold">
                                          <p:stCondLst>
                                            <p:cond delay="0"/>
                                          </p:stCondLst>
                                        </p:cTn>
                                        <p:tgtEl>
                                          <p:spTgt spid="59"/>
                                        </p:tgtEl>
                                        <p:attrNameLst>
                                          <p:attrName>style.visibility</p:attrName>
                                        </p:attrNameLst>
                                      </p:cBhvr>
                                      <p:to>
                                        <p:strVal val="visible"/>
                                      </p:to>
                                    </p:set>
                                    <p:animEffect transition="in" filter="wipe(right)">
                                      <p:cBhvr>
                                        <p:cTn id="363" dur="500"/>
                                        <p:tgtEl>
                                          <p:spTgt spid="59"/>
                                        </p:tgtEl>
                                      </p:cBhvr>
                                    </p:animEffect>
                                  </p:childTnLst>
                                </p:cTn>
                              </p:par>
                            </p:childTnLst>
                          </p:cTn>
                        </p:par>
                      </p:childTnLst>
                    </p:cTn>
                  </p:par>
                  <p:par>
                    <p:cTn id="364" fill="hold">
                      <p:stCondLst>
                        <p:cond delay="indefinite"/>
                      </p:stCondLst>
                      <p:childTnLst>
                        <p:par>
                          <p:cTn id="365" fill="hold">
                            <p:stCondLst>
                              <p:cond delay="0"/>
                            </p:stCondLst>
                            <p:childTnLst>
                              <p:par>
                                <p:cTn id="366" presetID="22" presetClass="exit" presetSubtype="4" fill="hold" grpId="2" nodeType="clickEffect">
                                  <p:stCondLst>
                                    <p:cond delay="0"/>
                                  </p:stCondLst>
                                  <p:childTnLst>
                                    <p:animEffect transition="out" filter="wipe(down)">
                                      <p:cBhvr>
                                        <p:cTn id="367" dur="500"/>
                                        <p:tgtEl>
                                          <p:spTgt spid="58"/>
                                        </p:tgtEl>
                                      </p:cBhvr>
                                    </p:animEffect>
                                    <p:set>
                                      <p:cBhvr>
                                        <p:cTn id="368" dur="1" fill="hold">
                                          <p:stCondLst>
                                            <p:cond delay="499"/>
                                          </p:stCondLst>
                                        </p:cTn>
                                        <p:tgtEl>
                                          <p:spTgt spid="58"/>
                                        </p:tgtEl>
                                        <p:attrNameLst>
                                          <p:attrName>style.visibility</p:attrName>
                                        </p:attrNameLst>
                                      </p:cBhvr>
                                      <p:to>
                                        <p:strVal val="hidden"/>
                                      </p:to>
                                    </p:set>
                                  </p:childTnLst>
                                </p:cTn>
                              </p:par>
                              <p:par>
                                <p:cTn id="369" presetID="22" presetClass="exit" presetSubtype="8" fill="hold" grpId="2" nodeType="withEffect">
                                  <p:stCondLst>
                                    <p:cond delay="0"/>
                                  </p:stCondLst>
                                  <p:childTnLst>
                                    <p:animEffect transition="out" filter="wipe(left)">
                                      <p:cBhvr>
                                        <p:cTn id="370" dur="500"/>
                                        <p:tgtEl>
                                          <p:spTgt spid="59"/>
                                        </p:tgtEl>
                                      </p:cBhvr>
                                    </p:animEffect>
                                    <p:set>
                                      <p:cBhvr>
                                        <p:cTn id="371" dur="1" fill="hold">
                                          <p:stCondLst>
                                            <p:cond delay="499"/>
                                          </p:stCondLst>
                                        </p:cTn>
                                        <p:tgtEl>
                                          <p:spTgt spid="59"/>
                                        </p:tgtEl>
                                        <p:attrNameLst>
                                          <p:attrName>style.visibility</p:attrName>
                                        </p:attrNameLst>
                                      </p:cBhvr>
                                      <p:to>
                                        <p:strVal val="hidden"/>
                                      </p:to>
                                    </p:set>
                                  </p:childTnLst>
                                </p:cTn>
                              </p:par>
                              <p:par>
                                <p:cTn id="372" presetID="22" presetClass="entr" presetSubtype="1" fill="hold" grpId="0" nodeType="withEffect">
                                  <p:stCondLst>
                                    <p:cond delay="0"/>
                                  </p:stCondLst>
                                  <p:childTnLst>
                                    <p:set>
                                      <p:cBhvr>
                                        <p:cTn id="373" dur="1" fill="hold">
                                          <p:stCondLst>
                                            <p:cond delay="0"/>
                                          </p:stCondLst>
                                        </p:cTn>
                                        <p:tgtEl>
                                          <p:spTgt spid="60"/>
                                        </p:tgtEl>
                                        <p:attrNameLst>
                                          <p:attrName>style.visibility</p:attrName>
                                        </p:attrNameLst>
                                      </p:cBhvr>
                                      <p:to>
                                        <p:strVal val="visible"/>
                                      </p:to>
                                    </p:set>
                                    <p:animEffect transition="in" filter="wipe(up)">
                                      <p:cBhvr>
                                        <p:cTn id="374" dur="500"/>
                                        <p:tgtEl>
                                          <p:spTgt spid="60"/>
                                        </p:tgtEl>
                                      </p:cBhvr>
                                    </p:animEffect>
                                  </p:childTnLst>
                                </p:cTn>
                              </p:par>
                              <p:par>
                                <p:cTn id="375" presetID="22" presetClass="entr" presetSubtype="2" fill="hold" grpId="0" nodeType="withEffect">
                                  <p:stCondLst>
                                    <p:cond delay="0"/>
                                  </p:stCondLst>
                                  <p:childTnLst>
                                    <p:set>
                                      <p:cBhvr>
                                        <p:cTn id="376" dur="1" fill="hold">
                                          <p:stCondLst>
                                            <p:cond delay="0"/>
                                          </p:stCondLst>
                                        </p:cTn>
                                        <p:tgtEl>
                                          <p:spTgt spid="61"/>
                                        </p:tgtEl>
                                        <p:attrNameLst>
                                          <p:attrName>style.visibility</p:attrName>
                                        </p:attrNameLst>
                                      </p:cBhvr>
                                      <p:to>
                                        <p:strVal val="visible"/>
                                      </p:to>
                                    </p:set>
                                    <p:animEffect transition="in" filter="wipe(right)">
                                      <p:cBhvr>
                                        <p:cTn id="377" dur="500"/>
                                        <p:tgtEl>
                                          <p:spTgt spid="61"/>
                                        </p:tgtEl>
                                      </p:cBhvr>
                                    </p:animEffect>
                                  </p:childTnLst>
                                </p:cTn>
                              </p:par>
                            </p:childTnLst>
                          </p:cTn>
                        </p:par>
                      </p:childTnLst>
                    </p:cTn>
                  </p:par>
                  <p:par>
                    <p:cTn id="378" fill="hold">
                      <p:stCondLst>
                        <p:cond delay="indefinite"/>
                      </p:stCondLst>
                      <p:childTnLst>
                        <p:par>
                          <p:cTn id="379" fill="hold">
                            <p:stCondLst>
                              <p:cond delay="0"/>
                            </p:stCondLst>
                            <p:childTnLst>
                              <p:par>
                                <p:cTn id="380" presetID="22" presetClass="exit" presetSubtype="4" fill="hold" grpId="2" nodeType="clickEffect">
                                  <p:stCondLst>
                                    <p:cond delay="0"/>
                                  </p:stCondLst>
                                  <p:childTnLst>
                                    <p:animEffect transition="out" filter="wipe(down)">
                                      <p:cBhvr>
                                        <p:cTn id="381" dur="500"/>
                                        <p:tgtEl>
                                          <p:spTgt spid="60"/>
                                        </p:tgtEl>
                                      </p:cBhvr>
                                    </p:animEffect>
                                    <p:set>
                                      <p:cBhvr>
                                        <p:cTn id="382" dur="1" fill="hold">
                                          <p:stCondLst>
                                            <p:cond delay="499"/>
                                          </p:stCondLst>
                                        </p:cTn>
                                        <p:tgtEl>
                                          <p:spTgt spid="60"/>
                                        </p:tgtEl>
                                        <p:attrNameLst>
                                          <p:attrName>style.visibility</p:attrName>
                                        </p:attrNameLst>
                                      </p:cBhvr>
                                      <p:to>
                                        <p:strVal val="hidden"/>
                                      </p:to>
                                    </p:set>
                                  </p:childTnLst>
                                </p:cTn>
                              </p:par>
                              <p:par>
                                <p:cTn id="383" presetID="22" presetClass="exit" presetSubtype="8" fill="hold" grpId="2" nodeType="withEffect">
                                  <p:stCondLst>
                                    <p:cond delay="0"/>
                                  </p:stCondLst>
                                  <p:childTnLst>
                                    <p:animEffect transition="out" filter="wipe(left)">
                                      <p:cBhvr>
                                        <p:cTn id="384" dur="500"/>
                                        <p:tgtEl>
                                          <p:spTgt spid="61"/>
                                        </p:tgtEl>
                                      </p:cBhvr>
                                    </p:animEffect>
                                    <p:set>
                                      <p:cBhvr>
                                        <p:cTn id="385" dur="1" fill="hold">
                                          <p:stCondLst>
                                            <p:cond delay="499"/>
                                          </p:stCondLst>
                                        </p:cTn>
                                        <p:tgtEl>
                                          <p:spTgt spid="61"/>
                                        </p:tgtEl>
                                        <p:attrNameLst>
                                          <p:attrName>style.visibility</p:attrName>
                                        </p:attrNameLst>
                                      </p:cBhvr>
                                      <p:to>
                                        <p:strVal val="hidden"/>
                                      </p:to>
                                    </p:set>
                                  </p:childTnLst>
                                </p:cTn>
                              </p:par>
                              <p:par>
                                <p:cTn id="386" presetID="22" presetClass="entr" presetSubtype="1" fill="hold" grpId="0" nodeType="withEffect">
                                  <p:stCondLst>
                                    <p:cond delay="0"/>
                                  </p:stCondLst>
                                  <p:childTnLst>
                                    <p:set>
                                      <p:cBhvr>
                                        <p:cTn id="387" dur="1" fill="hold">
                                          <p:stCondLst>
                                            <p:cond delay="0"/>
                                          </p:stCondLst>
                                        </p:cTn>
                                        <p:tgtEl>
                                          <p:spTgt spid="62"/>
                                        </p:tgtEl>
                                        <p:attrNameLst>
                                          <p:attrName>style.visibility</p:attrName>
                                        </p:attrNameLst>
                                      </p:cBhvr>
                                      <p:to>
                                        <p:strVal val="visible"/>
                                      </p:to>
                                    </p:set>
                                    <p:animEffect transition="in" filter="wipe(up)">
                                      <p:cBhvr>
                                        <p:cTn id="388" dur="500"/>
                                        <p:tgtEl>
                                          <p:spTgt spid="62"/>
                                        </p:tgtEl>
                                      </p:cBhvr>
                                    </p:animEffect>
                                  </p:childTnLst>
                                </p:cTn>
                              </p:par>
                              <p:par>
                                <p:cTn id="389" presetID="22" presetClass="entr" presetSubtype="2" fill="hold" grpId="0" nodeType="withEffect">
                                  <p:stCondLst>
                                    <p:cond delay="0"/>
                                  </p:stCondLst>
                                  <p:childTnLst>
                                    <p:set>
                                      <p:cBhvr>
                                        <p:cTn id="390" dur="1" fill="hold">
                                          <p:stCondLst>
                                            <p:cond delay="0"/>
                                          </p:stCondLst>
                                        </p:cTn>
                                        <p:tgtEl>
                                          <p:spTgt spid="63"/>
                                        </p:tgtEl>
                                        <p:attrNameLst>
                                          <p:attrName>style.visibility</p:attrName>
                                        </p:attrNameLst>
                                      </p:cBhvr>
                                      <p:to>
                                        <p:strVal val="visible"/>
                                      </p:to>
                                    </p:set>
                                    <p:animEffect transition="in" filter="wipe(right)">
                                      <p:cBhvr>
                                        <p:cTn id="391" dur="500"/>
                                        <p:tgtEl>
                                          <p:spTgt spid="63"/>
                                        </p:tgtEl>
                                      </p:cBhvr>
                                    </p:animEffect>
                                  </p:childTnLst>
                                </p:cTn>
                              </p:par>
                            </p:childTnLst>
                          </p:cTn>
                        </p:par>
                      </p:childTnLst>
                    </p:cTn>
                  </p:par>
                  <p:par>
                    <p:cTn id="392" fill="hold">
                      <p:stCondLst>
                        <p:cond delay="indefinite"/>
                      </p:stCondLst>
                      <p:childTnLst>
                        <p:par>
                          <p:cTn id="393" fill="hold">
                            <p:stCondLst>
                              <p:cond delay="0"/>
                            </p:stCondLst>
                            <p:childTnLst>
                              <p:par>
                                <p:cTn id="394" presetID="22" presetClass="exit" presetSubtype="4" fill="hold" grpId="2" nodeType="clickEffect">
                                  <p:stCondLst>
                                    <p:cond delay="0"/>
                                  </p:stCondLst>
                                  <p:childTnLst>
                                    <p:animEffect transition="out" filter="wipe(down)">
                                      <p:cBhvr>
                                        <p:cTn id="395" dur="500"/>
                                        <p:tgtEl>
                                          <p:spTgt spid="62"/>
                                        </p:tgtEl>
                                      </p:cBhvr>
                                    </p:animEffect>
                                    <p:set>
                                      <p:cBhvr>
                                        <p:cTn id="396" dur="1" fill="hold">
                                          <p:stCondLst>
                                            <p:cond delay="499"/>
                                          </p:stCondLst>
                                        </p:cTn>
                                        <p:tgtEl>
                                          <p:spTgt spid="62"/>
                                        </p:tgtEl>
                                        <p:attrNameLst>
                                          <p:attrName>style.visibility</p:attrName>
                                        </p:attrNameLst>
                                      </p:cBhvr>
                                      <p:to>
                                        <p:strVal val="hidden"/>
                                      </p:to>
                                    </p:set>
                                  </p:childTnLst>
                                </p:cTn>
                              </p:par>
                              <p:par>
                                <p:cTn id="397" presetID="22" presetClass="exit" presetSubtype="8" fill="hold" grpId="2" nodeType="withEffect">
                                  <p:stCondLst>
                                    <p:cond delay="0"/>
                                  </p:stCondLst>
                                  <p:childTnLst>
                                    <p:animEffect transition="out" filter="wipe(left)">
                                      <p:cBhvr>
                                        <p:cTn id="398" dur="500"/>
                                        <p:tgtEl>
                                          <p:spTgt spid="63"/>
                                        </p:tgtEl>
                                      </p:cBhvr>
                                    </p:animEffect>
                                    <p:set>
                                      <p:cBhvr>
                                        <p:cTn id="399" dur="1" fill="hold">
                                          <p:stCondLst>
                                            <p:cond delay="499"/>
                                          </p:stCondLst>
                                        </p:cTn>
                                        <p:tgtEl>
                                          <p:spTgt spid="63"/>
                                        </p:tgtEl>
                                        <p:attrNameLst>
                                          <p:attrName>style.visibility</p:attrName>
                                        </p:attrNameLst>
                                      </p:cBhvr>
                                      <p:to>
                                        <p:strVal val="hidden"/>
                                      </p:to>
                                    </p:set>
                                  </p:childTnLst>
                                </p:cTn>
                              </p:par>
                              <p:par>
                                <p:cTn id="400" presetID="22" presetClass="entr" presetSubtype="1" fill="hold" grpId="0" nodeType="withEffect">
                                  <p:stCondLst>
                                    <p:cond delay="0"/>
                                  </p:stCondLst>
                                  <p:childTnLst>
                                    <p:set>
                                      <p:cBhvr>
                                        <p:cTn id="401" dur="1" fill="hold">
                                          <p:stCondLst>
                                            <p:cond delay="0"/>
                                          </p:stCondLst>
                                        </p:cTn>
                                        <p:tgtEl>
                                          <p:spTgt spid="64"/>
                                        </p:tgtEl>
                                        <p:attrNameLst>
                                          <p:attrName>style.visibility</p:attrName>
                                        </p:attrNameLst>
                                      </p:cBhvr>
                                      <p:to>
                                        <p:strVal val="visible"/>
                                      </p:to>
                                    </p:set>
                                    <p:animEffect transition="in" filter="wipe(up)">
                                      <p:cBhvr>
                                        <p:cTn id="402" dur="500"/>
                                        <p:tgtEl>
                                          <p:spTgt spid="64"/>
                                        </p:tgtEl>
                                      </p:cBhvr>
                                    </p:animEffect>
                                  </p:childTnLst>
                                </p:cTn>
                              </p:par>
                              <p:par>
                                <p:cTn id="403" presetID="22" presetClass="entr" presetSubtype="2" fill="hold" grpId="0" nodeType="withEffect">
                                  <p:stCondLst>
                                    <p:cond delay="0"/>
                                  </p:stCondLst>
                                  <p:childTnLst>
                                    <p:set>
                                      <p:cBhvr>
                                        <p:cTn id="404" dur="1" fill="hold">
                                          <p:stCondLst>
                                            <p:cond delay="0"/>
                                          </p:stCondLst>
                                        </p:cTn>
                                        <p:tgtEl>
                                          <p:spTgt spid="65"/>
                                        </p:tgtEl>
                                        <p:attrNameLst>
                                          <p:attrName>style.visibility</p:attrName>
                                        </p:attrNameLst>
                                      </p:cBhvr>
                                      <p:to>
                                        <p:strVal val="visible"/>
                                      </p:to>
                                    </p:set>
                                    <p:animEffect transition="in" filter="wipe(right)">
                                      <p:cBhvr>
                                        <p:cTn id="405" dur="500"/>
                                        <p:tgtEl>
                                          <p:spTgt spid="65"/>
                                        </p:tgtEl>
                                      </p:cBhvr>
                                    </p:animEffect>
                                  </p:childTnLst>
                                </p:cTn>
                              </p:par>
                            </p:childTnLst>
                          </p:cTn>
                        </p:par>
                      </p:childTnLst>
                    </p:cTn>
                  </p:par>
                  <p:par>
                    <p:cTn id="406" fill="hold">
                      <p:stCondLst>
                        <p:cond delay="indefinite"/>
                      </p:stCondLst>
                      <p:childTnLst>
                        <p:par>
                          <p:cTn id="407" fill="hold">
                            <p:stCondLst>
                              <p:cond delay="0"/>
                            </p:stCondLst>
                            <p:childTnLst>
                              <p:par>
                                <p:cTn id="408" presetID="22" presetClass="exit" presetSubtype="4" fill="hold" grpId="2" nodeType="clickEffect">
                                  <p:stCondLst>
                                    <p:cond delay="0"/>
                                  </p:stCondLst>
                                  <p:childTnLst>
                                    <p:animEffect transition="out" filter="wipe(down)">
                                      <p:cBhvr>
                                        <p:cTn id="409" dur="500"/>
                                        <p:tgtEl>
                                          <p:spTgt spid="64"/>
                                        </p:tgtEl>
                                      </p:cBhvr>
                                    </p:animEffect>
                                    <p:set>
                                      <p:cBhvr>
                                        <p:cTn id="410" dur="1" fill="hold">
                                          <p:stCondLst>
                                            <p:cond delay="499"/>
                                          </p:stCondLst>
                                        </p:cTn>
                                        <p:tgtEl>
                                          <p:spTgt spid="64"/>
                                        </p:tgtEl>
                                        <p:attrNameLst>
                                          <p:attrName>style.visibility</p:attrName>
                                        </p:attrNameLst>
                                      </p:cBhvr>
                                      <p:to>
                                        <p:strVal val="hidden"/>
                                      </p:to>
                                    </p:set>
                                  </p:childTnLst>
                                </p:cTn>
                              </p:par>
                              <p:par>
                                <p:cTn id="411" presetID="22" presetClass="exit" presetSubtype="8" fill="hold" grpId="2" nodeType="withEffect">
                                  <p:stCondLst>
                                    <p:cond delay="0"/>
                                  </p:stCondLst>
                                  <p:childTnLst>
                                    <p:animEffect transition="out" filter="wipe(left)">
                                      <p:cBhvr>
                                        <p:cTn id="412" dur="500"/>
                                        <p:tgtEl>
                                          <p:spTgt spid="65"/>
                                        </p:tgtEl>
                                      </p:cBhvr>
                                    </p:animEffect>
                                    <p:set>
                                      <p:cBhvr>
                                        <p:cTn id="413" dur="1" fill="hold">
                                          <p:stCondLst>
                                            <p:cond delay="499"/>
                                          </p:stCondLst>
                                        </p:cTn>
                                        <p:tgtEl>
                                          <p:spTgt spid="65"/>
                                        </p:tgtEl>
                                        <p:attrNameLst>
                                          <p:attrName>style.visibility</p:attrName>
                                        </p:attrNameLst>
                                      </p:cBhvr>
                                      <p:to>
                                        <p:strVal val="hidden"/>
                                      </p:to>
                                    </p:set>
                                  </p:childTnLst>
                                </p:cTn>
                              </p:par>
                              <p:par>
                                <p:cTn id="414" presetID="22" presetClass="entr" presetSubtype="1" fill="hold" grpId="0" nodeType="withEffect">
                                  <p:stCondLst>
                                    <p:cond delay="0"/>
                                  </p:stCondLst>
                                  <p:childTnLst>
                                    <p:set>
                                      <p:cBhvr>
                                        <p:cTn id="415" dur="1" fill="hold">
                                          <p:stCondLst>
                                            <p:cond delay="0"/>
                                          </p:stCondLst>
                                        </p:cTn>
                                        <p:tgtEl>
                                          <p:spTgt spid="66"/>
                                        </p:tgtEl>
                                        <p:attrNameLst>
                                          <p:attrName>style.visibility</p:attrName>
                                        </p:attrNameLst>
                                      </p:cBhvr>
                                      <p:to>
                                        <p:strVal val="visible"/>
                                      </p:to>
                                    </p:set>
                                    <p:animEffect transition="in" filter="wipe(up)">
                                      <p:cBhvr>
                                        <p:cTn id="416" dur="500"/>
                                        <p:tgtEl>
                                          <p:spTgt spid="66"/>
                                        </p:tgtEl>
                                      </p:cBhvr>
                                    </p:animEffect>
                                  </p:childTnLst>
                                </p:cTn>
                              </p:par>
                              <p:par>
                                <p:cTn id="417" presetID="22" presetClass="entr" presetSubtype="2" fill="hold" grpId="0" nodeType="withEffect">
                                  <p:stCondLst>
                                    <p:cond delay="0"/>
                                  </p:stCondLst>
                                  <p:childTnLst>
                                    <p:set>
                                      <p:cBhvr>
                                        <p:cTn id="418" dur="1" fill="hold">
                                          <p:stCondLst>
                                            <p:cond delay="0"/>
                                          </p:stCondLst>
                                        </p:cTn>
                                        <p:tgtEl>
                                          <p:spTgt spid="67"/>
                                        </p:tgtEl>
                                        <p:attrNameLst>
                                          <p:attrName>style.visibility</p:attrName>
                                        </p:attrNameLst>
                                      </p:cBhvr>
                                      <p:to>
                                        <p:strVal val="visible"/>
                                      </p:to>
                                    </p:set>
                                    <p:animEffect transition="in" filter="wipe(right)">
                                      <p:cBhvr>
                                        <p:cTn id="419" dur="500"/>
                                        <p:tgtEl>
                                          <p:spTgt spid="67"/>
                                        </p:tgtEl>
                                      </p:cBhvr>
                                    </p:animEffect>
                                  </p:childTnLst>
                                </p:cTn>
                              </p:par>
                            </p:childTnLst>
                          </p:cTn>
                        </p:par>
                      </p:childTnLst>
                    </p:cTn>
                  </p:par>
                  <p:par>
                    <p:cTn id="420" fill="hold">
                      <p:stCondLst>
                        <p:cond delay="indefinite"/>
                      </p:stCondLst>
                      <p:childTnLst>
                        <p:par>
                          <p:cTn id="421" fill="hold">
                            <p:stCondLst>
                              <p:cond delay="0"/>
                            </p:stCondLst>
                            <p:childTnLst>
                              <p:par>
                                <p:cTn id="422" presetID="22" presetClass="exit" presetSubtype="4" fill="hold" grpId="2" nodeType="clickEffect">
                                  <p:stCondLst>
                                    <p:cond delay="0"/>
                                  </p:stCondLst>
                                  <p:childTnLst>
                                    <p:animEffect transition="out" filter="wipe(down)">
                                      <p:cBhvr>
                                        <p:cTn id="423" dur="500"/>
                                        <p:tgtEl>
                                          <p:spTgt spid="66"/>
                                        </p:tgtEl>
                                      </p:cBhvr>
                                    </p:animEffect>
                                    <p:set>
                                      <p:cBhvr>
                                        <p:cTn id="424" dur="1" fill="hold">
                                          <p:stCondLst>
                                            <p:cond delay="499"/>
                                          </p:stCondLst>
                                        </p:cTn>
                                        <p:tgtEl>
                                          <p:spTgt spid="66"/>
                                        </p:tgtEl>
                                        <p:attrNameLst>
                                          <p:attrName>style.visibility</p:attrName>
                                        </p:attrNameLst>
                                      </p:cBhvr>
                                      <p:to>
                                        <p:strVal val="hidden"/>
                                      </p:to>
                                    </p:set>
                                  </p:childTnLst>
                                </p:cTn>
                              </p:par>
                              <p:par>
                                <p:cTn id="425" presetID="22" presetClass="exit" presetSubtype="8" fill="hold" grpId="2" nodeType="withEffect">
                                  <p:stCondLst>
                                    <p:cond delay="0"/>
                                  </p:stCondLst>
                                  <p:childTnLst>
                                    <p:animEffect transition="out" filter="wipe(left)">
                                      <p:cBhvr>
                                        <p:cTn id="426" dur="500"/>
                                        <p:tgtEl>
                                          <p:spTgt spid="67"/>
                                        </p:tgtEl>
                                      </p:cBhvr>
                                    </p:animEffect>
                                    <p:set>
                                      <p:cBhvr>
                                        <p:cTn id="427" dur="1" fill="hold">
                                          <p:stCondLst>
                                            <p:cond delay="499"/>
                                          </p:stCondLst>
                                        </p:cTn>
                                        <p:tgtEl>
                                          <p:spTgt spid="67"/>
                                        </p:tgtEl>
                                        <p:attrNameLst>
                                          <p:attrName>style.visibility</p:attrName>
                                        </p:attrNameLst>
                                      </p:cBhvr>
                                      <p:to>
                                        <p:strVal val="hidden"/>
                                      </p:to>
                                    </p:set>
                                  </p:childTnLst>
                                </p:cTn>
                              </p:par>
                              <p:par>
                                <p:cTn id="428" presetID="22" presetClass="entr" presetSubtype="1" fill="hold" grpId="0" nodeType="withEffect">
                                  <p:stCondLst>
                                    <p:cond delay="0"/>
                                  </p:stCondLst>
                                  <p:childTnLst>
                                    <p:set>
                                      <p:cBhvr>
                                        <p:cTn id="429" dur="1" fill="hold">
                                          <p:stCondLst>
                                            <p:cond delay="0"/>
                                          </p:stCondLst>
                                        </p:cTn>
                                        <p:tgtEl>
                                          <p:spTgt spid="68"/>
                                        </p:tgtEl>
                                        <p:attrNameLst>
                                          <p:attrName>style.visibility</p:attrName>
                                        </p:attrNameLst>
                                      </p:cBhvr>
                                      <p:to>
                                        <p:strVal val="visible"/>
                                      </p:to>
                                    </p:set>
                                    <p:animEffect transition="in" filter="wipe(up)">
                                      <p:cBhvr>
                                        <p:cTn id="430" dur="500"/>
                                        <p:tgtEl>
                                          <p:spTgt spid="68"/>
                                        </p:tgtEl>
                                      </p:cBhvr>
                                    </p:animEffect>
                                  </p:childTnLst>
                                </p:cTn>
                              </p:par>
                              <p:par>
                                <p:cTn id="431" presetID="22" presetClass="entr" presetSubtype="2" fill="hold" grpId="0" nodeType="withEffect">
                                  <p:stCondLst>
                                    <p:cond delay="0"/>
                                  </p:stCondLst>
                                  <p:childTnLst>
                                    <p:set>
                                      <p:cBhvr>
                                        <p:cTn id="432" dur="1" fill="hold">
                                          <p:stCondLst>
                                            <p:cond delay="0"/>
                                          </p:stCondLst>
                                        </p:cTn>
                                        <p:tgtEl>
                                          <p:spTgt spid="69"/>
                                        </p:tgtEl>
                                        <p:attrNameLst>
                                          <p:attrName>style.visibility</p:attrName>
                                        </p:attrNameLst>
                                      </p:cBhvr>
                                      <p:to>
                                        <p:strVal val="visible"/>
                                      </p:to>
                                    </p:set>
                                    <p:animEffect transition="in" filter="wipe(right)">
                                      <p:cBhvr>
                                        <p:cTn id="433" dur="500"/>
                                        <p:tgtEl>
                                          <p:spTgt spid="69"/>
                                        </p:tgtEl>
                                      </p:cBhvr>
                                    </p:animEffect>
                                  </p:childTnLst>
                                </p:cTn>
                              </p:par>
                            </p:childTnLst>
                          </p:cTn>
                        </p:par>
                      </p:childTnLst>
                    </p:cTn>
                  </p:par>
                  <p:par>
                    <p:cTn id="434" fill="hold">
                      <p:stCondLst>
                        <p:cond delay="indefinite"/>
                      </p:stCondLst>
                      <p:childTnLst>
                        <p:par>
                          <p:cTn id="435" fill="hold">
                            <p:stCondLst>
                              <p:cond delay="0"/>
                            </p:stCondLst>
                            <p:childTnLst>
                              <p:par>
                                <p:cTn id="436" presetID="22" presetClass="exit" presetSubtype="4" fill="hold" grpId="2" nodeType="clickEffect">
                                  <p:stCondLst>
                                    <p:cond delay="0"/>
                                  </p:stCondLst>
                                  <p:childTnLst>
                                    <p:animEffect transition="out" filter="wipe(down)">
                                      <p:cBhvr>
                                        <p:cTn id="437" dur="500"/>
                                        <p:tgtEl>
                                          <p:spTgt spid="68"/>
                                        </p:tgtEl>
                                      </p:cBhvr>
                                    </p:animEffect>
                                    <p:set>
                                      <p:cBhvr>
                                        <p:cTn id="438" dur="1" fill="hold">
                                          <p:stCondLst>
                                            <p:cond delay="499"/>
                                          </p:stCondLst>
                                        </p:cTn>
                                        <p:tgtEl>
                                          <p:spTgt spid="68"/>
                                        </p:tgtEl>
                                        <p:attrNameLst>
                                          <p:attrName>style.visibility</p:attrName>
                                        </p:attrNameLst>
                                      </p:cBhvr>
                                      <p:to>
                                        <p:strVal val="hidden"/>
                                      </p:to>
                                    </p:set>
                                  </p:childTnLst>
                                </p:cTn>
                              </p:par>
                              <p:par>
                                <p:cTn id="439" presetID="22" presetClass="exit" presetSubtype="8" fill="hold" grpId="2" nodeType="withEffect">
                                  <p:stCondLst>
                                    <p:cond delay="0"/>
                                  </p:stCondLst>
                                  <p:childTnLst>
                                    <p:animEffect transition="out" filter="wipe(left)">
                                      <p:cBhvr>
                                        <p:cTn id="440" dur="500"/>
                                        <p:tgtEl>
                                          <p:spTgt spid="69"/>
                                        </p:tgtEl>
                                      </p:cBhvr>
                                    </p:animEffect>
                                    <p:set>
                                      <p:cBhvr>
                                        <p:cTn id="441" dur="1" fill="hold">
                                          <p:stCondLst>
                                            <p:cond delay="499"/>
                                          </p:stCondLst>
                                        </p:cTn>
                                        <p:tgtEl>
                                          <p:spTgt spid="69"/>
                                        </p:tgtEl>
                                        <p:attrNameLst>
                                          <p:attrName>style.visibility</p:attrName>
                                        </p:attrNameLst>
                                      </p:cBhvr>
                                      <p:to>
                                        <p:strVal val="hidden"/>
                                      </p:to>
                                    </p:set>
                                  </p:childTnLst>
                                </p:cTn>
                              </p:par>
                              <p:par>
                                <p:cTn id="442" presetID="22" presetClass="entr" presetSubtype="1" fill="hold" grpId="0" nodeType="withEffect">
                                  <p:stCondLst>
                                    <p:cond delay="0"/>
                                  </p:stCondLst>
                                  <p:childTnLst>
                                    <p:set>
                                      <p:cBhvr>
                                        <p:cTn id="443" dur="1" fill="hold">
                                          <p:stCondLst>
                                            <p:cond delay="0"/>
                                          </p:stCondLst>
                                        </p:cTn>
                                        <p:tgtEl>
                                          <p:spTgt spid="70"/>
                                        </p:tgtEl>
                                        <p:attrNameLst>
                                          <p:attrName>style.visibility</p:attrName>
                                        </p:attrNameLst>
                                      </p:cBhvr>
                                      <p:to>
                                        <p:strVal val="visible"/>
                                      </p:to>
                                    </p:set>
                                    <p:animEffect transition="in" filter="wipe(up)">
                                      <p:cBhvr>
                                        <p:cTn id="444" dur="500"/>
                                        <p:tgtEl>
                                          <p:spTgt spid="70"/>
                                        </p:tgtEl>
                                      </p:cBhvr>
                                    </p:animEffect>
                                  </p:childTnLst>
                                </p:cTn>
                              </p:par>
                              <p:par>
                                <p:cTn id="445" presetID="22" presetClass="entr" presetSubtype="2" fill="hold" grpId="0" nodeType="withEffect">
                                  <p:stCondLst>
                                    <p:cond delay="0"/>
                                  </p:stCondLst>
                                  <p:childTnLst>
                                    <p:set>
                                      <p:cBhvr>
                                        <p:cTn id="446" dur="1" fill="hold">
                                          <p:stCondLst>
                                            <p:cond delay="0"/>
                                          </p:stCondLst>
                                        </p:cTn>
                                        <p:tgtEl>
                                          <p:spTgt spid="71"/>
                                        </p:tgtEl>
                                        <p:attrNameLst>
                                          <p:attrName>style.visibility</p:attrName>
                                        </p:attrNameLst>
                                      </p:cBhvr>
                                      <p:to>
                                        <p:strVal val="visible"/>
                                      </p:to>
                                    </p:set>
                                    <p:animEffect transition="in" filter="wipe(right)">
                                      <p:cBhvr>
                                        <p:cTn id="447" dur="500"/>
                                        <p:tgtEl>
                                          <p:spTgt spid="71"/>
                                        </p:tgtEl>
                                      </p:cBhvr>
                                    </p:animEffect>
                                  </p:childTnLst>
                                </p:cTn>
                              </p:par>
                            </p:childTnLst>
                          </p:cTn>
                        </p:par>
                      </p:childTnLst>
                    </p:cTn>
                  </p:par>
                  <p:par>
                    <p:cTn id="448" fill="hold">
                      <p:stCondLst>
                        <p:cond delay="indefinite"/>
                      </p:stCondLst>
                      <p:childTnLst>
                        <p:par>
                          <p:cTn id="449" fill="hold">
                            <p:stCondLst>
                              <p:cond delay="0"/>
                            </p:stCondLst>
                            <p:childTnLst>
                              <p:par>
                                <p:cTn id="450" presetID="22" presetClass="exit" presetSubtype="4" fill="hold" grpId="2" nodeType="clickEffect">
                                  <p:stCondLst>
                                    <p:cond delay="0"/>
                                  </p:stCondLst>
                                  <p:childTnLst>
                                    <p:animEffect transition="out" filter="wipe(down)">
                                      <p:cBhvr>
                                        <p:cTn id="451" dur="500"/>
                                        <p:tgtEl>
                                          <p:spTgt spid="70"/>
                                        </p:tgtEl>
                                      </p:cBhvr>
                                    </p:animEffect>
                                    <p:set>
                                      <p:cBhvr>
                                        <p:cTn id="452" dur="1" fill="hold">
                                          <p:stCondLst>
                                            <p:cond delay="499"/>
                                          </p:stCondLst>
                                        </p:cTn>
                                        <p:tgtEl>
                                          <p:spTgt spid="70"/>
                                        </p:tgtEl>
                                        <p:attrNameLst>
                                          <p:attrName>style.visibility</p:attrName>
                                        </p:attrNameLst>
                                      </p:cBhvr>
                                      <p:to>
                                        <p:strVal val="hidden"/>
                                      </p:to>
                                    </p:set>
                                  </p:childTnLst>
                                </p:cTn>
                              </p:par>
                              <p:par>
                                <p:cTn id="453" presetID="22" presetClass="exit" presetSubtype="8" fill="hold" grpId="2" nodeType="withEffect">
                                  <p:stCondLst>
                                    <p:cond delay="0"/>
                                  </p:stCondLst>
                                  <p:childTnLst>
                                    <p:animEffect transition="out" filter="wipe(left)">
                                      <p:cBhvr>
                                        <p:cTn id="454" dur="500"/>
                                        <p:tgtEl>
                                          <p:spTgt spid="71"/>
                                        </p:tgtEl>
                                      </p:cBhvr>
                                    </p:animEffect>
                                    <p:set>
                                      <p:cBhvr>
                                        <p:cTn id="455" dur="1" fill="hold">
                                          <p:stCondLst>
                                            <p:cond delay="499"/>
                                          </p:stCondLst>
                                        </p:cTn>
                                        <p:tgtEl>
                                          <p:spTgt spid="71"/>
                                        </p:tgtEl>
                                        <p:attrNameLst>
                                          <p:attrName>style.visibility</p:attrName>
                                        </p:attrNameLst>
                                      </p:cBhvr>
                                      <p:to>
                                        <p:strVal val="hidden"/>
                                      </p:to>
                                    </p:set>
                                  </p:childTnLst>
                                </p:cTn>
                              </p:par>
                              <p:par>
                                <p:cTn id="456" presetID="22" presetClass="entr" presetSubtype="1" fill="hold" grpId="0" nodeType="withEffect">
                                  <p:stCondLst>
                                    <p:cond delay="0"/>
                                  </p:stCondLst>
                                  <p:childTnLst>
                                    <p:set>
                                      <p:cBhvr>
                                        <p:cTn id="457" dur="1" fill="hold">
                                          <p:stCondLst>
                                            <p:cond delay="0"/>
                                          </p:stCondLst>
                                        </p:cTn>
                                        <p:tgtEl>
                                          <p:spTgt spid="72"/>
                                        </p:tgtEl>
                                        <p:attrNameLst>
                                          <p:attrName>style.visibility</p:attrName>
                                        </p:attrNameLst>
                                      </p:cBhvr>
                                      <p:to>
                                        <p:strVal val="visible"/>
                                      </p:to>
                                    </p:set>
                                    <p:animEffect transition="in" filter="wipe(up)">
                                      <p:cBhvr>
                                        <p:cTn id="458" dur="500"/>
                                        <p:tgtEl>
                                          <p:spTgt spid="72"/>
                                        </p:tgtEl>
                                      </p:cBhvr>
                                    </p:animEffect>
                                  </p:childTnLst>
                                </p:cTn>
                              </p:par>
                              <p:par>
                                <p:cTn id="459" presetID="22" presetClass="entr" presetSubtype="2" fill="hold" grpId="0" nodeType="withEffect">
                                  <p:stCondLst>
                                    <p:cond delay="0"/>
                                  </p:stCondLst>
                                  <p:childTnLst>
                                    <p:set>
                                      <p:cBhvr>
                                        <p:cTn id="460" dur="1" fill="hold">
                                          <p:stCondLst>
                                            <p:cond delay="0"/>
                                          </p:stCondLst>
                                        </p:cTn>
                                        <p:tgtEl>
                                          <p:spTgt spid="73"/>
                                        </p:tgtEl>
                                        <p:attrNameLst>
                                          <p:attrName>style.visibility</p:attrName>
                                        </p:attrNameLst>
                                      </p:cBhvr>
                                      <p:to>
                                        <p:strVal val="visible"/>
                                      </p:to>
                                    </p:set>
                                    <p:animEffect transition="in" filter="wipe(right)">
                                      <p:cBhvr>
                                        <p:cTn id="461" dur="500"/>
                                        <p:tgtEl>
                                          <p:spTgt spid="73"/>
                                        </p:tgtEl>
                                      </p:cBhvr>
                                    </p:animEffect>
                                  </p:childTnLst>
                                </p:cTn>
                              </p:par>
                            </p:childTnLst>
                          </p:cTn>
                        </p:par>
                      </p:childTnLst>
                    </p:cTn>
                  </p:par>
                  <p:par>
                    <p:cTn id="462" fill="hold">
                      <p:stCondLst>
                        <p:cond delay="indefinite"/>
                      </p:stCondLst>
                      <p:childTnLst>
                        <p:par>
                          <p:cTn id="463" fill="hold">
                            <p:stCondLst>
                              <p:cond delay="0"/>
                            </p:stCondLst>
                            <p:childTnLst>
                              <p:par>
                                <p:cTn id="464" presetID="22" presetClass="exit" presetSubtype="4" fill="hold" grpId="2" nodeType="clickEffect">
                                  <p:stCondLst>
                                    <p:cond delay="0"/>
                                  </p:stCondLst>
                                  <p:childTnLst>
                                    <p:animEffect transition="out" filter="wipe(down)">
                                      <p:cBhvr>
                                        <p:cTn id="465" dur="500"/>
                                        <p:tgtEl>
                                          <p:spTgt spid="72"/>
                                        </p:tgtEl>
                                      </p:cBhvr>
                                    </p:animEffect>
                                    <p:set>
                                      <p:cBhvr>
                                        <p:cTn id="466" dur="1" fill="hold">
                                          <p:stCondLst>
                                            <p:cond delay="499"/>
                                          </p:stCondLst>
                                        </p:cTn>
                                        <p:tgtEl>
                                          <p:spTgt spid="72"/>
                                        </p:tgtEl>
                                        <p:attrNameLst>
                                          <p:attrName>style.visibility</p:attrName>
                                        </p:attrNameLst>
                                      </p:cBhvr>
                                      <p:to>
                                        <p:strVal val="hidden"/>
                                      </p:to>
                                    </p:set>
                                  </p:childTnLst>
                                </p:cTn>
                              </p:par>
                              <p:par>
                                <p:cTn id="467" presetID="22" presetClass="exit" presetSubtype="8" fill="hold" grpId="2" nodeType="withEffect">
                                  <p:stCondLst>
                                    <p:cond delay="0"/>
                                  </p:stCondLst>
                                  <p:childTnLst>
                                    <p:animEffect transition="out" filter="wipe(left)">
                                      <p:cBhvr>
                                        <p:cTn id="468" dur="500"/>
                                        <p:tgtEl>
                                          <p:spTgt spid="73"/>
                                        </p:tgtEl>
                                      </p:cBhvr>
                                    </p:animEffect>
                                    <p:set>
                                      <p:cBhvr>
                                        <p:cTn id="469" dur="1" fill="hold">
                                          <p:stCondLst>
                                            <p:cond delay="499"/>
                                          </p:stCondLst>
                                        </p:cTn>
                                        <p:tgtEl>
                                          <p:spTgt spid="73"/>
                                        </p:tgtEl>
                                        <p:attrNameLst>
                                          <p:attrName>style.visibility</p:attrName>
                                        </p:attrNameLst>
                                      </p:cBhvr>
                                      <p:to>
                                        <p:strVal val="hidden"/>
                                      </p:to>
                                    </p:set>
                                  </p:childTnLst>
                                </p:cTn>
                              </p:par>
                              <p:par>
                                <p:cTn id="470" presetID="22" presetClass="entr" presetSubtype="1" fill="hold" grpId="0" nodeType="withEffect">
                                  <p:stCondLst>
                                    <p:cond delay="0"/>
                                  </p:stCondLst>
                                  <p:childTnLst>
                                    <p:set>
                                      <p:cBhvr>
                                        <p:cTn id="471" dur="1" fill="hold">
                                          <p:stCondLst>
                                            <p:cond delay="0"/>
                                          </p:stCondLst>
                                        </p:cTn>
                                        <p:tgtEl>
                                          <p:spTgt spid="74"/>
                                        </p:tgtEl>
                                        <p:attrNameLst>
                                          <p:attrName>style.visibility</p:attrName>
                                        </p:attrNameLst>
                                      </p:cBhvr>
                                      <p:to>
                                        <p:strVal val="visible"/>
                                      </p:to>
                                    </p:set>
                                    <p:animEffect transition="in" filter="wipe(up)">
                                      <p:cBhvr>
                                        <p:cTn id="472" dur="500"/>
                                        <p:tgtEl>
                                          <p:spTgt spid="74"/>
                                        </p:tgtEl>
                                      </p:cBhvr>
                                    </p:animEffect>
                                  </p:childTnLst>
                                </p:cTn>
                              </p:par>
                              <p:par>
                                <p:cTn id="473" presetID="22" presetClass="entr" presetSubtype="2" fill="hold" grpId="0" nodeType="withEffect">
                                  <p:stCondLst>
                                    <p:cond delay="0"/>
                                  </p:stCondLst>
                                  <p:childTnLst>
                                    <p:set>
                                      <p:cBhvr>
                                        <p:cTn id="474" dur="1" fill="hold">
                                          <p:stCondLst>
                                            <p:cond delay="0"/>
                                          </p:stCondLst>
                                        </p:cTn>
                                        <p:tgtEl>
                                          <p:spTgt spid="75"/>
                                        </p:tgtEl>
                                        <p:attrNameLst>
                                          <p:attrName>style.visibility</p:attrName>
                                        </p:attrNameLst>
                                      </p:cBhvr>
                                      <p:to>
                                        <p:strVal val="visible"/>
                                      </p:to>
                                    </p:set>
                                    <p:animEffect transition="in" filter="wipe(right)">
                                      <p:cBhvr>
                                        <p:cTn id="475" dur="500"/>
                                        <p:tgtEl>
                                          <p:spTgt spid="75"/>
                                        </p:tgtEl>
                                      </p:cBhvr>
                                    </p:animEffect>
                                  </p:childTnLst>
                                </p:cTn>
                              </p:par>
                            </p:childTnLst>
                          </p:cTn>
                        </p:par>
                      </p:childTnLst>
                    </p:cTn>
                  </p:par>
                  <p:par>
                    <p:cTn id="476" fill="hold">
                      <p:stCondLst>
                        <p:cond delay="indefinite"/>
                      </p:stCondLst>
                      <p:childTnLst>
                        <p:par>
                          <p:cTn id="477" fill="hold">
                            <p:stCondLst>
                              <p:cond delay="0"/>
                            </p:stCondLst>
                            <p:childTnLst>
                              <p:par>
                                <p:cTn id="478" presetID="22" presetClass="exit" presetSubtype="4" fill="hold" grpId="2" nodeType="clickEffect">
                                  <p:stCondLst>
                                    <p:cond delay="0"/>
                                  </p:stCondLst>
                                  <p:childTnLst>
                                    <p:animEffect transition="out" filter="wipe(down)">
                                      <p:cBhvr>
                                        <p:cTn id="479" dur="500"/>
                                        <p:tgtEl>
                                          <p:spTgt spid="74"/>
                                        </p:tgtEl>
                                      </p:cBhvr>
                                    </p:animEffect>
                                    <p:set>
                                      <p:cBhvr>
                                        <p:cTn id="480" dur="1" fill="hold">
                                          <p:stCondLst>
                                            <p:cond delay="499"/>
                                          </p:stCondLst>
                                        </p:cTn>
                                        <p:tgtEl>
                                          <p:spTgt spid="74"/>
                                        </p:tgtEl>
                                        <p:attrNameLst>
                                          <p:attrName>style.visibility</p:attrName>
                                        </p:attrNameLst>
                                      </p:cBhvr>
                                      <p:to>
                                        <p:strVal val="hidden"/>
                                      </p:to>
                                    </p:set>
                                  </p:childTnLst>
                                </p:cTn>
                              </p:par>
                              <p:par>
                                <p:cTn id="481" presetID="22" presetClass="exit" presetSubtype="8" fill="hold" grpId="2" nodeType="withEffect">
                                  <p:stCondLst>
                                    <p:cond delay="0"/>
                                  </p:stCondLst>
                                  <p:childTnLst>
                                    <p:animEffect transition="out" filter="wipe(left)">
                                      <p:cBhvr>
                                        <p:cTn id="482" dur="500"/>
                                        <p:tgtEl>
                                          <p:spTgt spid="75"/>
                                        </p:tgtEl>
                                      </p:cBhvr>
                                    </p:animEffect>
                                    <p:set>
                                      <p:cBhvr>
                                        <p:cTn id="483" dur="1" fill="hold">
                                          <p:stCondLst>
                                            <p:cond delay="499"/>
                                          </p:stCondLst>
                                        </p:cTn>
                                        <p:tgtEl>
                                          <p:spTgt spid="75"/>
                                        </p:tgtEl>
                                        <p:attrNameLst>
                                          <p:attrName>style.visibility</p:attrName>
                                        </p:attrNameLst>
                                      </p:cBhvr>
                                      <p:to>
                                        <p:strVal val="hidden"/>
                                      </p:to>
                                    </p:set>
                                  </p:childTnLst>
                                </p:cTn>
                              </p:par>
                              <p:par>
                                <p:cTn id="484" presetID="22" presetClass="entr" presetSubtype="1" fill="hold" grpId="0" nodeType="withEffect">
                                  <p:stCondLst>
                                    <p:cond delay="0"/>
                                  </p:stCondLst>
                                  <p:childTnLst>
                                    <p:set>
                                      <p:cBhvr>
                                        <p:cTn id="485" dur="1" fill="hold">
                                          <p:stCondLst>
                                            <p:cond delay="0"/>
                                          </p:stCondLst>
                                        </p:cTn>
                                        <p:tgtEl>
                                          <p:spTgt spid="76"/>
                                        </p:tgtEl>
                                        <p:attrNameLst>
                                          <p:attrName>style.visibility</p:attrName>
                                        </p:attrNameLst>
                                      </p:cBhvr>
                                      <p:to>
                                        <p:strVal val="visible"/>
                                      </p:to>
                                    </p:set>
                                    <p:animEffect transition="in" filter="wipe(up)">
                                      <p:cBhvr>
                                        <p:cTn id="486" dur="500"/>
                                        <p:tgtEl>
                                          <p:spTgt spid="76"/>
                                        </p:tgtEl>
                                      </p:cBhvr>
                                    </p:animEffect>
                                  </p:childTnLst>
                                </p:cTn>
                              </p:par>
                              <p:par>
                                <p:cTn id="487" presetID="22" presetClass="entr" presetSubtype="2" fill="hold" grpId="0" nodeType="withEffect">
                                  <p:stCondLst>
                                    <p:cond delay="0"/>
                                  </p:stCondLst>
                                  <p:childTnLst>
                                    <p:set>
                                      <p:cBhvr>
                                        <p:cTn id="488" dur="1" fill="hold">
                                          <p:stCondLst>
                                            <p:cond delay="0"/>
                                          </p:stCondLst>
                                        </p:cTn>
                                        <p:tgtEl>
                                          <p:spTgt spid="77"/>
                                        </p:tgtEl>
                                        <p:attrNameLst>
                                          <p:attrName>style.visibility</p:attrName>
                                        </p:attrNameLst>
                                      </p:cBhvr>
                                      <p:to>
                                        <p:strVal val="visible"/>
                                      </p:to>
                                    </p:set>
                                    <p:animEffect transition="in" filter="wipe(right)">
                                      <p:cBhvr>
                                        <p:cTn id="489" dur="500"/>
                                        <p:tgtEl>
                                          <p:spTgt spid="77"/>
                                        </p:tgtEl>
                                      </p:cBhvr>
                                    </p:animEffect>
                                  </p:childTnLst>
                                </p:cTn>
                              </p:par>
                            </p:childTnLst>
                          </p:cTn>
                        </p:par>
                      </p:childTnLst>
                    </p:cTn>
                  </p:par>
                  <p:par>
                    <p:cTn id="490" fill="hold">
                      <p:stCondLst>
                        <p:cond delay="indefinite"/>
                      </p:stCondLst>
                      <p:childTnLst>
                        <p:par>
                          <p:cTn id="491" fill="hold">
                            <p:stCondLst>
                              <p:cond delay="0"/>
                            </p:stCondLst>
                            <p:childTnLst>
                              <p:par>
                                <p:cTn id="492" presetID="22" presetClass="exit" presetSubtype="4" fill="hold" grpId="2" nodeType="clickEffect">
                                  <p:stCondLst>
                                    <p:cond delay="0"/>
                                  </p:stCondLst>
                                  <p:childTnLst>
                                    <p:animEffect transition="out" filter="wipe(down)">
                                      <p:cBhvr>
                                        <p:cTn id="493" dur="500"/>
                                        <p:tgtEl>
                                          <p:spTgt spid="76"/>
                                        </p:tgtEl>
                                      </p:cBhvr>
                                    </p:animEffect>
                                    <p:set>
                                      <p:cBhvr>
                                        <p:cTn id="494" dur="1" fill="hold">
                                          <p:stCondLst>
                                            <p:cond delay="499"/>
                                          </p:stCondLst>
                                        </p:cTn>
                                        <p:tgtEl>
                                          <p:spTgt spid="76"/>
                                        </p:tgtEl>
                                        <p:attrNameLst>
                                          <p:attrName>style.visibility</p:attrName>
                                        </p:attrNameLst>
                                      </p:cBhvr>
                                      <p:to>
                                        <p:strVal val="hidden"/>
                                      </p:to>
                                    </p:set>
                                  </p:childTnLst>
                                </p:cTn>
                              </p:par>
                              <p:par>
                                <p:cTn id="495" presetID="22" presetClass="exit" presetSubtype="8" fill="hold" grpId="2" nodeType="withEffect">
                                  <p:stCondLst>
                                    <p:cond delay="0"/>
                                  </p:stCondLst>
                                  <p:childTnLst>
                                    <p:animEffect transition="out" filter="wipe(left)">
                                      <p:cBhvr>
                                        <p:cTn id="496" dur="500"/>
                                        <p:tgtEl>
                                          <p:spTgt spid="77"/>
                                        </p:tgtEl>
                                      </p:cBhvr>
                                    </p:animEffect>
                                    <p:set>
                                      <p:cBhvr>
                                        <p:cTn id="497" dur="1" fill="hold">
                                          <p:stCondLst>
                                            <p:cond delay="499"/>
                                          </p:stCondLst>
                                        </p:cTn>
                                        <p:tgtEl>
                                          <p:spTgt spid="77"/>
                                        </p:tgtEl>
                                        <p:attrNameLst>
                                          <p:attrName>style.visibility</p:attrName>
                                        </p:attrNameLst>
                                      </p:cBhvr>
                                      <p:to>
                                        <p:strVal val="hidden"/>
                                      </p:to>
                                    </p:set>
                                  </p:childTnLst>
                                </p:cTn>
                              </p:par>
                              <p:par>
                                <p:cTn id="498" presetID="22" presetClass="entr" presetSubtype="1" fill="hold" grpId="0" nodeType="withEffect">
                                  <p:stCondLst>
                                    <p:cond delay="0"/>
                                  </p:stCondLst>
                                  <p:childTnLst>
                                    <p:set>
                                      <p:cBhvr>
                                        <p:cTn id="499" dur="1" fill="hold">
                                          <p:stCondLst>
                                            <p:cond delay="0"/>
                                          </p:stCondLst>
                                        </p:cTn>
                                        <p:tgtEl>
                                          <p:spTgt spid="78"/>
                                        </p:tgtEl>
                                        <p:attrNameLst>
                                          <p:attrName>style.visibility</p:attrName>
                                        </p:attrNameLst>
                                      </p:cBhvr>
                                      <p:to>
                                        <p:strVal val="visible"/>
                                      </p:to>
                                    </p:set>
                                    <p:animEffect transition="in" filter="wipe(up)">
                                      <p:cBhvr>
                                        <p:cTn id="500" dur="500"/>
                                        <p:tgtEl>
                                          <p:spTgt spid="78"/>
                                        </p:tgtEl>
                                      </p:cBhvr>
                                    </p:animEffect>
                                  </p:childTnLst>
                                </p:cTn>
                              </p:par>
                              <p:par>
                                <p:cTn id="501" presetID="22" presetClass="entr" presetSubtype="2" fill="hold" grpId="0" nodeType="withEffect">
                                  <p:stCondLst>
                                    <p:cond delay="0"/>
                                  </p:stCondLst>
                                  <p:childTnLst>
                                    <p:set>
                                      <p:cBhvr>
                                        <p:cTn id="502" dur="1" fill="hold">
                                          <p:stCondLst>
                                            <p:cond delay="0"/>
                                          </p:stCondLst>
                                        </p:cTn>
                                        <p:tgtEl>
                                          <p:spTgt spid="79"/>
                                        </p:tgtEl>
                                        <p:attrNameLst>
                                          <p:attrName>style.visibility</p:attrName>
                                        </p:attrNameLst>
                                      </p:cBhvr>
                                      <p:to>
                                        <p:strVal val="visible"/>
                                      </p:to>
                                    </p:set>
                                    <p:animEffect transition="in" filter="wipe(right)">
                                      <p:cBhvr>
                                        <p:cTn id="503" dur="500"/>
                                        <p:tgtEl>
                                          <p:spTgt spid="79"/>
                                        </p:tgtEl>
                                      </p:cBhvr>
                                    </p:animEffect>
                                  </p:childTnLst>
                                </p:cTn>
                              </p:par>
                            </p:childTnLst>
                          </p:cTn>
                        </p:par>
                      </p:childTnLst>
                    </p:cTn>
                  </p:par>
                  <p:par>
                    <p:cTn id="504" fill="hold">
                      <p:stCondLst>
                        <p:cond delay="indefinite"/>
                      </p:stCondLst>
                      <p:childTnLst>
                        <p:par>
                          <p:cTn id="505" fill="hold">
                            <p:stCondLst>
                              <p:cond delay="0"/>
                            </p:stCondLst>
                            <p:childTnLst>
                              <p:par>
                                <p:cTn id="506" presetID="22" presetClass="exit" presetSubtype="4" fill="hold" grpId="2" nodeType="clickEffect">
                                  <p:stCondLst>
                                    <p:cond delay="0"/>
                                  </p:stCondLst>
                                  <p:childTnLst>
                                    <p:animEffect transition="out" filter="wipe(down)">
                                      <p:cBhvr>
                                        <p:cTn id="507" dur="500"/>
                                        <p:tgtEl>
                                          <p:spTgt spid="78"/>
                                        </p:tgtEl>
                                      </p:cBhvr>
                                    </p:animEffect>
                                    <p:set>
                                      <p:cBhvr>
                                        <p:cTn id="508" dur="1" fill="hold">
                                          <p:stCondLst>
                                            <p:cond delay="499"/>
                                          </p:stCondLst>
                                        </p:cTn>
                                        <p:tgtEl>
                                          <p:spTgt spid="78"/>
                                        </p:tgtEl>
                                        <p:attrNameLst>
                                          <p:attrName>style.visibility</p:attrName>
                                        </p:attrNameLst>
                                      </p:cBhvr>
                                      <p:to>
                                        <p:strVal val="hidden"/>
                                      </p:to>
                                    </p:set>
                                  </p:childTnLst>
                                </p:cTn>
                              </p:par>
                              <p:par>
                                <p:cTn id="509" presetID="22" presetClass="exit" presetSubtype="8" fill="hold" grpId="2" nodeType="withEffect">
                                  <p:stCondLst>
                                    <p:cond delay="0"/>
                                  </p:stCondLst>
                                  <p:childTnLst>
                                    <p:animEffect transition="out" filter="wipe(left)">
                                      <p:cBhvr>
                                        <p:cTn id="510" dur="500"/>
                                        <p:tgtEl>
                                          <p:spTgt spid="79"/>
                                        </p:tgtEl>
                                      </p:cBhvr>
                                    </p:animEffect>
                                    <p:set>
                                      <p:cBhvr>
                                        <p:cTn id="511" dur="1" fill="hold">
                                          <p:stCondLst>
                                            <p:cond delay="499"/>
                                          </p:stCondLst>
                                        </p:cTn>
                                        <p:tgtEl>
                                          <p:spTgt spid="79"/>
                                        </p:tgtEl>
                                        <p:attrNameLst>
                                          <p:attrName>style.visibility</p:attrName>
                                        </p:attrNameLst>
                                      </p:cBhvr>
                                      <p:to>
                                        <p:strVal val="hidden"/>
                                      </p:to>
                                    </p:set>
                                  </p:childTnLst>
                                </p:cTn>
                              </p:par>
                              <p:par>
                                <p:cTn id="512" presetID="22" presetClass="entr" presetSubtype="1" fill="hold" grpId="0" nodeType="withEffect">
                                  <p:stCondLst>
                                    <p:cond delay="0"/>
                                  </p:stCondLst>
                                  <p:childTnLst>
                                    <p:set>
                                      <p:cBhvr>
                                        <p:cTn id="513" dur="1" fill="hold">
                                          <p:stCondLst>
                                            <p:cond delay="0"/>
                                          </p:stCondLst>
                                        </p:cTn>
                                        <p:tgtEl>
                                          <p:spTgt spid="80"/>
                                        </p:tgtEl>
                                        <p:attrNameLst>
                                          <p:attrName>style.visibility</p:attrName>
                                        </p:attrNameLst>
                                      </p:cBhvr>
                                      <p:to>
                                        <p:strVal val="visible"/>
                                      </p:to>
                                    </p:set>
                                    <p:animEffect transition="in" filter="wipe(up)">
                                      <p:cBhvr>
                                        <p:cTn id="514" dur="500"/>
                                        <p:tgtEl>
                                          <p:spTgt spid="80"/>
                                        </p:tgtEl>
                                      </p:cBhvr>
                                    </p:animEffect>
                                  </p:childTnLst>
                                </p:cTn>
                              </p:par>
                              <p:par>
                                <p:cTn id="515" presetID="22" presetClass="entr" presetSubtype="2" fill="hold" grpId="0" nodeType="withEffect">
                                  <p:stCondLst>
                                    <p:cond delay="0"/>
                                  </p:stCondLst>
                                  <p:childTnLst>
                                    <p:set>
                                      <p:cBhvr>
                                        <p:cTn id="516" dur="1" fill="hold">
                                          <p:stCondLst>
                                            <p:cond delay="0"/>
                                          </p:stCondLst>
                                        </p:cTn>
                                        <p:tgtEl>
                                          <p:spTgt spid="81"/>
                                        </p:tgtEl>
                                        <p:attrNameLst>
                                          <p:attrName>style.visibility</p:attrName>
                                        </p:attrNameLst>
                                      </p:cBhvr>
                                      <p:to>
                                        <p:strVal val="visible"/>
                                      </p:to>
                                    </p:set>
                                    <p:animEffect transition="in" filter="wipe(right)">
                                      <p:cBhvr>
                                        <p:cTn id="517" dur="500"/>
                                        <p:tgtEl>
                                          <p:spTgt spid="81"/>
                                        </p:tgtEl>
                                      </p:cBhvr>
                                    </p:animEffect>
                                  </p:childTnLst>
                                </p:cTn>
                              </p:par>
                            </p:childTnLst>
                          </p:cTn>
                        </p:par>
                      </p:childTnLst>
                    </p:cTn>
                  </p:par>
                  <p:par>
                    <p:cTn id="518" fill="hold">
                      <p:stCondLst>
                        <p:cond delay="indefinite"/>
                      </p:stCondLst>
                      <p:childTnLst>
                        <p:par>
                          <p:cTn id="519" fill="hold">
                            <p:stCondLst>
                              <p:cond delay="0"/>
                            </p:stCondLst>
                            <p:childTnLst>
                              <p:par>
                                <p:cTn id="520" presetID="22" presetClass="exit" presetSubtype="4" fill="hold" grpId="2" nodeType="clickEffect">
                                  <p:stCondLst>
                                    <p:cond delay="0"/>
                                  </p:stCondLst>
                                  <p:childTnLst>
                                    <p:animEffect transition="out" filter="wipe(down)">
                                      <p:cBhvr>
                                        <p:cTn id="521" dur="500"/>
                                        <p:tgtEl>
                                          <p:spTgt spid="80"/>
                                        </p:tgtEl>
                                      </p:cBhvr>
                                    </p:animEffect>
                                    <p:set>
                                      <p:cBhvr>
                                        <p:cTn id="522" dur="1" fill="hold">
                                          <p:stCondLst>
                                            <p:cond delay="499"/>
                                          </p:stCondLst>
                                        </p:cTn>
                                        <p:tgtEl>
                                          <p:spTgt spid="80"/>
                                        </p:tgtEl>
                                        <p:attrNameLst>
                                          <p:attrName>style.visibility</p:attrName>
                                        </p:attrNameLst>
                                      </p:cBhvr>
                                      <p:to>
                                        <p:strVal val="hidden"/>
                                      </p:to>
                                    </p:set>
                                  </p:childTnLst>
                                </p:cTn>
                              </p:par>
                              <p:par>
                                <p:cTn id="523" presetID="22" presetClass="exit" presetSubtype="8" fill="hold" grpId="2" nodeType="withEffect">
                                  <p:stCondLst>
                                    <p:cond delay="0"/>
                                  </p:stCondLst>
                                  <p:childTnLst>
                                    <p:animEffect transition="out" filter="wipe(left)">
                                      <p:cBhvr>
                                        <p:cTn id="524" dur="500"/>
                                        <p:tgtEl>
                                          <p:spTgt spid="81"/>
                                        </p:tgtEl>
                                      </p:cBhvr>
                                    </p:animEffect>
                                    <p:set>
                                      <p:cBhvr>
                                        <p:cTn id="525" dur="1" fill="hold">
                                          <p:stCondLst>
                                            <p:cond delay="499"/>
                                          </p:stCondLst>
                                        </p:cTn>
                                        <p:tgtEl>
                                          <p:spTgt spid="81"/>
                                        </p:tgtEl>
                                        <p:attrNameLst>
                                          <p:attrName>style.visibility</p:attrName>
                                        </p:attrNameLst>
                                      </p:cBhvr>
                                      <p:to>
                                        <p:strVal val="hidden"/>
                                      </p:to>
                                    </p:set>
                                  </p:childTnLst>
                                </p:cTn>
                              </p:par>
                              <p:par>
                                <p:cTn id="526" presetID="22" presetClass="entr" presetSubtype="1" fill="hold" grpId="0" nodeType="withEffect">
                                  <p:stCondLst>
                                    <p:cond delay="0"/>
                                  </p:stCondLst>
                                  <p:childTnLst>
                                    <p:set>
                                      <p:cBhvr>
                                        <p:cTn id="527" dur="1" fill="hold">
                                          <p:stCondLst>
                                            <p:cond delay="0"/>
                                          </p:stCondLst>
                                        </p:cTn>
                                        <p:tgtEl>
                                          <p:spTgt spid="82"/>
                                        </p:tgtEl>
                                        <p:attrNameLst>
                                          <p:attrName>style.visibility</p:attrName>
                                        </p:attrNameLst>
                                      </p:cBhvr>
                                      <p:to>
                                        <p:strVal val="visible"/>
                                      </p:to>
                                    </p:set>
                                    <p:animEffect transition="in" filter="wipe(up)">
                                      <p:cBhvr>
                                        <p:cTn id="528" dur="500"/>
                                        <p:tgtEl>
                                          <p:spTgt spid="82"/>
                                        </p:tgtEl>
                                      </p:cBhvr>
                                    </p:animEffect>
                                  </p:childTnLst>
                                </p:cTn>
                              </p:par>
                              <p:par>
                                <p:cTn id="529" presetID="22" presetClass="entr" presetSubtype="2" fill="hold" grpId="0" nodeType="withEffect">
                                  <p:stCondLst>
                                    <p:cond delay="0"/>
                                  </p:stCondLst>
                                  <p:childTnLst>
                                    <p:set>
                                      <p:cBhvr>
                                        <p:cTn id="530" dur="1" fill="hold">
                                          <p:stCondLst>
                                            <p:cond delay="0"/>
                                          </p:stCondLst>
                                        </p:cTn>
                                        <p:tgtEl>
                                          <p:spTgt spid="83"/>
                                        </p:tgtEl>
                                        <p:attrNameLst>
                                          <p:attrName>style.visibility</p:attrName>
                                        </p:attrNameLst>
                                      </p:cBhvr>
                                      <p:to>
                                        <p:strVal val="visible"/>
                                      </p:to>
                                    </p:set>
                                    <p:animEffect transition="in" filter="wipe(right)">
                                      <p:cBhvr>
                                        <p:cTn id="531" dur="500"/>
                                        <p:tgtEl>
                                          <p:spTgt spid="83"/>
                                        </p:tgtEl>
                                      </p:cBhvr>
                                    </p:animEffect>
                                  </p:childTnLst>
                                </p:cTn>
                              </p:par>
                            </p:childTnLst>
                          </p:cTn>
                        </p:par>
                      </p:childTnLst>
                    </p:cTn>
                  </p:par>
                  <p:par>
                    <p:cTn id="532" fill="hold">
                      <p:stCondLst>
                        <p:cond delay="indefinite"/>
                      </p:stCondLst>
                      <p:childTnLst>
                        <p:par>
                          <p:cTn id="533" fill="hold">
                            <p:stCondLst>
                              <p:cond delay="0"/>
                            </p:stCondLst>
                            <p:childTnLst>
                              <p:par>
                                <p:cTn id="534" presetID="22" presetClass="exit" presetSubtype="4" fill="hold" grpId="2" nodeType="clickEffect">
                                  <p:stCondLst>
                                    <p:cond delay="0"/>
                                  </p:stCondLst>
                                  <p:childTnLst>
                                    <p:animEffect transition="out" filter="wipe(down)">
                                      <p:cBhvr>
                                        <p:cTn id="535" dur="500"/>
                                        <p:tgtEl>
                                          <p:spTgt spid="82"/>
                                        </p:tgtEl>
                                      </p:cBhvr>
                                    </p:animEffect>
                                    <p:set>
                                      <p:cBhvr>
                                        <p:cTn id="536" dur="1" fill="hold">
                                          <p:stCondLst>
                                            <p:cond delay="499"/>
                                          </p:stCondLst>
                                        </p:cTn>
                                        <p:tgtEl>
                                          <p:spTgt spid="82"/>
                                        </p:tgtEl>
                                        <p:attrNameLst>
                                          <p:attrName>style.visibility</p:attrName>
                                        </p:attrNameLst>
                                      </p:cBhvr>
                                      <p:to>
                                        <p:strVal val="hidden"/>
                                      </p:to>
                                    </p:set>
                                  </p:childTnLst>
                                </p:cTn>
                              </p:par>
                              <p:par>
                                <p:cTn id="537" presetID="22" presetClass="exit" presetSubtype="8" fill="hold" grpId="2" nodeType="withEffect">
                                  <p:stCondLst>
                                    <p:cond delay="0"/>
                                  </p:stCondLst>
                                  <p:childTnLst>
                                    <p:animEffect transition="out" filter="wipe(left)">
                                      <p:cBhvr>
                                        <p:cTn id="538" dur="500"/>
                                        <p:tgtEl>
                                          <p:spTgt spid="83"/>
                                        </p:tgtEl>
                                      </p:cBhvr>
                                    </p:animEffect>
                                    <p:set>
                                      <p:cBhvr>
                                        <p:cTn id="539" dur="1" fill="hold">
                                          <p:stCondLst>
                                            <p:cond delay="499"/>
                                          </p:stCondLst>
                                        </p:cTn>
                                        <p:tgtEl>
                                          <p:spTgt spid="83"/>
                                        </p:tgtEl>
                                        <p:attrNameLst>
                                          <p:attrName>style.visibility</p:attrName>
                                        </p:attrNameLst>
                                      </p:cBhvr>
                                      <p:to>
                                        <p:strVal val="hidden"/>
                                      </p:to>
                                    </p:set>
                                  </p:childTnLst>
                                </p:cTn>
                              </p:par>
                              <p:par>
                                <p:cTn id="540" presetID="22" presetClass="entr" presetSubtype="1" fill="hold" grpId="0" nodeType="withEffect">
                                  <p:stCondLst>
                                    <p:cond delay="0"/>
                                  </p:stCondLst>
                                  <p:childTnLst>
                                    <p:set>
                                      <p:cBhvr>
                                        <p:cTn id="541" dur="1" fill="hold">
                                          <p:stCondLst>
                                            <p:cond delay="0"/>
                                          </p:stCondLst>
                                        </p:cTn>
                                        <p:tgtEl>
                                          <p:spTgt spid="84"/>
                                        </p:tgtEl>
                                        <p:attrNameLst>
                                          <p:attrName>style.visibility</p:attrName>
                                        </p:attrNameLst>
                                      </p:cBhvr>
                                      <p:to>
                                        <p:strVal val="visible"/>
                                      </p:to>
                                    </p:set>
                                    <p:animEffect transition="in" filter="wipe(up)">
                                      <p:cBhvr>
                                        <p:cTn id="542" dur="500"/>
                                        <p:tgtEl>
                                          <p:spTgt spid="84"/>
                                        </p:tgtEl>
                                      </p:cBhvr>
                                    </p:animEffect>
                                  </p:childTnLst>
                                </p:cTn>
                              </p:par>
                              <p:par>
                                <p:cTn id="543" presetID="22" presetClass="entr" presetSubtype="2" fill="hold" grpId="0" nodeType="withEffect">
                                  <p:stCondLst>
                                    <p:cond delay="0"/>
                                  </p:stCondLst>
                                  <p:childTnLst>
                                    <p:set>
                                      <p:cBhvr>
                                        <p:cTn id="544" dur="1" fill="hold">
                                          <p:stCondLst>
                                            <p:cond delay="0"/>
                                          </p:stCondLst>
                                        </p:cTn>
                                        <p:tgtEl>
                                          <p:spTgt spid="85"/>
                                        </p:tgtEl>
                                        <p:attrNameLst>
                                          <p:attrName>style.visibility</p:attrName>
                                        </p:attrNameLst>
                                      </p:cBhvr>
                                      <p:to>
                                        <p:strVal val="visible"/>
                                      </p:to>
                                    </p:set>
                                    <p:animEffect transition="in" filter="wipe(right)">
                                      <p:cBhvr>
                                        <p:cTn id="545" dur="500"/>
                                        <p:tgtEl>
                                          <p:spTgt spid="85"/>
                                        </p:tgtEl>
                                      </p:cBhvr>
                                    </p:animEffect>
                                  </p:childTnLst>
                                </p:cTn>
                              </p:par>
                            </p:childTnLst>
                          </p:cTn>
                        </p:par>
                      </p:childTnLst>
                    </p:cTn>
                  </p:par>
                  <p:par>
                    <p:cTn id="546" fill="hold">
                      <p:stCondLst>
                        <p:cond delay="indefinite"/>
                      </p:stCondLst>
                      <p:childTnLst>
                        <p:par>
                          <p:cTn id="547" fill="hold">
                            <p:stCondLst>
                              <p:cond delay="0"/>
                            </p:stCondLst>
                            <p:childTnLst>
                              <p:par>
                                <p:cTn id="548" presetID="22" presetClass="exit" presetSubtype="4" fill="hold" grpId="2" nodeType="clickEffect">
                                  <p:stCondLst>
                                    <p:cond delay="0"/>
                                  </p:stCondLst>
                                  <p:childTnLst>
                                    <p:animEffect transition="out" filter="wipe(down)">
                                      <p:cBhvr>
                                        <p:cTn id="549" dur="500"/>
                                        <p:tgtEl>
                                          <p:spTgt spid="84"/>
                                        </p:tgtEl>
                                      </p:cBhvr>
                                    </p:animEffect>
                                    <p:set>
                                      <p:cBhvr>
                                        <p:cTn id="550" dur="1" fill="hold">
                                          <p:stCondLst>
                                            <p:cond delay="499"/>
                                          </p:stCondLst>
                                        </p:cTn>
                                        <p:tgtEl>
                                          <p:spTgt spid="84"/>
                                        </p:tgtEl>
                                        <p:attrNameLst>
                                          <p:attrName>style.visibility</p:attrName>
                                        </p:attrNameLst>
                                      </p:cBhvr>
                                      <p:to>
                                        <p:strVal val="hidden"/>
                                      </p:to>
                                    </p:set>
                                  </p:childTnLst>
                                </p:cTn>
                              </p:par>
                              <p:par>
                                <p:cTn id="551" presetID="22" presetClass="exit" presetSubtype="8" fill="hold" grpId="2" nodeType="withEffect">
                                  <p:stCondLst>
                                    <p:cond delay="0"/>
                                  </p:stCondLst>
                                  <p:childTnLst>
                                    <p:animEffect transition="out" filter="wipe(left)">
                                      <p:cBhvr>
                                        <p:cTn id="552" dur="500"/>
                                        <p:tgtEl>
                                          <p:spTgt spid="85"/>
                                        </p:tgtEl>
                                      </p:cBhvr>
                                    </p:animEffect>
                                    <p:set>
                                      <p:cBhvr>
                                        <p:cTn id="553" dur="1" fill="hold">
                                          <p:stCondLst>
                                            <p:cond delay="499"/>
                                          </p:stCondLst>
                                        </p:cTn>
                                        <p:tgtEl>
                                          <p:spTgt spid="85"/>
                                        </p:tgtEl>
                                        <p:attrNameLst>
                                          <p:attrName>style.visibility</p:attrName>
                                        </p:attrNameLst>
                                      </p:cBhvr>
                                      <p:to>
                                        <p:strVal val="hidden"/>
                                      </p:to>
                                    </p:set>
                                  </p:childTnLst>
                                </p:cTn>
                              </p:par>
                              <p:par>
                                <p:cTn id="554" presetID="22" presetClass="entr" presetSubtype="1" fill="hold" grpId="0" nodeType="withEffect">
                                  <p:stCondLst>
                                    <p:cond delay="0"/>
                                  </p:stCondLst>
                                  <p:childTnLst>
                                    <p:set>
                                      <p:cBhvr>
                                        <p:cTn id="555" dur="1" fill="hold">
                                          <p:stCondLst>
                                            <p:cond delay="0"/>
                                          </p:stCondLst>
                                        </p:cTn>
                                        <p:tgtEl>
                                          <p:spTgt spid="86"/>
                                        </p:tgtEl>
                                        <p:attrNameLst>
                                          <p:attrName>style.visibility</p:attrName>
                                        </p:attrNameLst>
                                      </p:cBhvr>
                                      <p:to>
                                        <p:strVal val="visible"/>
                                      </p:to>
                                    </p:set>
                                    <p:animEffect transition="in" filter="wipe(up)">
                                      <p:cBhvr>
                                        <p:cTn id="556" dur="500"/>
                                        <p:tgtEl>
                                          <p:spTgt spid="86"/>
                                        </p:tgtEl>
                                      </p:cBhvr>
                                    </p:animEffect>
                                  </p:childTnLst>
                                </p:cTn>
                              </p:par>
                              <p:par>
                                <p:cTn id="557" presetID="22" presetClass="entr" presetSubtype="2" fill="hold" grpId="0" nodeType="withEffect">
                                  <p:stCondLst>
                                    <p:cond delay="0"/>
                                  </p:stCondLst>
                                  <p:childTnLst>
                                    <p:set>
                                      <p:cBhvr>
                                        <p:cTn id="558" dur="1" fill="hold">
                                          <p:stCondLst>
                                            <p:cond delay="0"/>
                                          </p:stCondLst>
                                        </p:cTn>
                                        <p:tgtEl>
                                          <p:spTgt spid="87"/>
                                        </p:tgtEl>
                                        <p:attrNameLst>
                                          <p:attrName>style.visibility</p:attrName>
                                        </p:attrNameLst>
                                      </p:cBhvr>
                                      <p:to>
                                        <p:strVal val="visible"/>
                                      </p:to>
                                    </p:set>
                                    <p:animEffect transition="in" filter="wipe(right)">
                                      <p:cBhvr>
                                        <p:cTn id="559" dur="500"/>
                                        <p:tgtEl>
                                          <p:spTgt spid="87"/>
                                        </p:tgtEl>
                                      </p:cBhvr>
                                    </p:animEffect>
                                  </p:childTnLst>
                                </p:cTn>
                              </p:par>
                            </p:childTnLst>
                          </p:cTn>
                        </p:par>
                      </p:childTnLst>
                    </p:cTn>
                  </p:par>
                  <p:par>
                    <p:cTn id="560" fill="hold">
                      <p:stCondLst>
                        <p:cond delay="indefinite"/>
                      </p:stCondLst>
                      <p:childTnLst>
                        <p:par>
                          <p:cTn id="561" fill="hold">
                            <p:stCondLst>
                              <p:cond delay="0"/>
                            </p:stCondLst>
                            <p:childTnLst>
                              <p:par>
                                <p:cTn id="562" presetID="22" presetClass="exit" presetSubtype="4" fill="hold" grpId="2" nodeType="clickEffect">
                                  <p:stCondLst>
                                    <p:cond delay="0"/>
                                  </p:stCondLst>
                                  <p:childTnLst>
                                    <p:animEffect transition="out" filter="wipe(down)">
                                      <p:cBhvr>
                                        <p:cTn id="563" dur="500"/>
                                        <p:tgtEl>
                                          <p:spTgt spid="86"/>
                                        </p:tgtEl>
                                      </p:cBhvr>
                                    </p:animEffect>
                                    <p:set>
                                      <p:cBhvr>
                                        <p:cTn id="564" dur="1" fill="hold">
                                          <p:stCondLst>
                                            <p:cond delay="499"/>
                                          </p:stCondLst>
                                        </p:cTn>
                                        <p:tgtEl>
                                          <p:spTgt spid="86"/>
                                        </p:tgtEl>
                                        <p:attrNameLst>
                                          <p:attrName>style.visibility</p:attrName>
                                        </p:attrNameLst>
                                      </p:cBhvr>
                                      <p:to>
                                        <p:strVal val="hidden"/>
                                      </p:to>
                                    </p:set>
                                  </p:childTnLst>
                                </p:cTn>
                              </p:par>
                              <p:par>
                                <p:cTn id="565" presetID="22" presetClass="exit" presetSubtype="8" fill="hold" grpId="2" nodeType="withEffect">
                                  <p:stCondLst>
                                    <p:cond delay="0"/>
                                  </p:stCondLst>
                                  <p:childTnLst>
                                    <p:animEffect transition="out" filter="wipe(left)">
                                      <p:cBhvr>
                                        <p:cTn id="566" dur="500"/>
                                        <p:tgtEl>
                                          <p:spTgt spid="87"/>
                                        </p:tgtEl>
                                      </p:cBhvr>
                                    </p:animEffect>
                                    <p:set>
                                      <p:cBhvr>
                                        <p:cTn id="567" dur="1" fill="hold">
                                          <p:stCondLst>
                                            <p:cond delay="499"/>
                                          </p:stCondLst>
                                        </p:cTn>
                                        <p:tgtEl>
                                          <p:spTgt spid="87"/>
                                        </p:tgtEl>
                                        <p:attrNameLst>
                                          <p:attrName>style.visibility</p:attrName>
                                        </p:attrNameLst>
                                      </p:cBhvr>
                                      <p:to>
                                        <p:strVal val="hidden"/>
                                      </p:to>
                                    </p:set>
                                  </p:childTnLst>
                                </p:cTn>
                              </p:par>
                              <p:par>
                                <p:cTn id="568" presetID="22" presetClass="entr" presetSubtype="1" fill="hold" grpId="0" nodeType="withEffect">
                                  <p:stCondLst>
                                    <p:cond delay="0"/>
                                  </p:stCondLst>
                                  <p:childTnLst>
                                    <p:set>
                                      <p:cBhvr>
                                        <p:cTn id="569" dur="1" fill="hold">
                                          <p:stCondLst>
                                            <p:cond delay="0"/>
                                          </p:stCondLst>
                                        </p:cTn>
                                        <p:tgtEl>
                                          <p:spTgt spid="88"/>
                                        </p:tgtEl>
                                        <p:attrNameLst>
                                          <p:attrName>style.visibility</p:attrName>
                                        </p:attrNameLst>
                                      </p:cBhvr>
                                      <p:to>
                                        <p:strVal val="visible"/>
                                      </p:to>
                                    </p:set>
                                    <p:animEffect transition="in" filter="wipe(up)">
                                      <p:cBhvr>
                                        <p:cTn id="570" dur="500"/>
                                        <p:tgtEl>
                                          <p:spTgt spid="88"/>
                                        </p:tgtEl>
                                      </p:cBhvr>
                                    </p:animEffect>
                                  </p:childTnLst>
                                </p:cTn>
                              </p:par>
                              <p:par>
                                <p:cTn id="571" presetID="22" presetClass="entr" presetSubtype="2" fill="hold" grpId="0" nodeType="withEffect">
                                  <p:stCondLst>
                                    <p:cond delay="0"/>
                                  </p:stCondLst>
                                  <p:childTnLst>
                                    <p:set>
                                      <p:cBhvr>
                                        <p:cTn id="572" dur="1" fill="hold">
                                          <p:stCondLst>
                                            <p:cond delay="0"/>
                                          </p:stCondLst>
                                        </p:cTn>
                                        <p:tgtEl>
                                          <p:spTgt spid="89"/>
                                        </p:tgtEl>
                                        <p:attrNameLst>
                                          <p:attrName>style.visibility</p:attrName>
                                        </p:attrNameLst>
                                      </p:cBhvr>
                                      <p:to>
                                        <p:strVal val="visible"/>
                                      </p:to>
                                    </p:set>
                                    <p:animEffect transition="in" filter="wipe(right)">
                                      <p:cBhvr>
                                        <p:cTn id="573" dur="500"/>
                                        <p:tgtEl>
                                          <p:spTgt spid="89"/>
                                        </p:tgtEl>
                                      </p:cBhvr>
                                    </p:animEffect>
                                  </p:childTnLst>
                                </p:cTn>
                              </p:par>
                            </p:childTnLst>
                          </p:cTn>
                        </p:par>
                      </p:childTnLst>
                    </p:cTn>
                  </p:par>
                  <p:par>
                    <p:cTn id="574" fill="hold">
                      <p:stCondLst>
                        <p:cond delay="indefinite"/>
                      </p:stCondLst>
                      <p:childTnLst>
                        <p:par>
                          <p:cTn id="575" fill="hold">
                            <p:stCondLst>
                              <p:cond delay="0"/>
                            </p:stCondLst>
                            <p:childTnLst>
                              <p:par>
                                <p:cTn id="576" presetID="22" presetClass="exit" presetSubtype="4" fill="hold" grpId="2" nodeType="clickEffect">
                                  <p:stCondLst>
                                    <p:cond delay="0"/>
                                  </p:stCondLst>
                                  <p:childTnLst>
                                    <p:animEffect transition="out" filter="wipe(down)">
                                      <p:cBhvr>
                                        <p:cTn id="577" dur="500"/>
                                        <p:tgtEl>
                                          <p:spTgt spid="88"/>
                                        </p:tgtEl>
                                      </p:cBhvr>
                                    </p:animEffect>
                                    <p:set>
                                      <p:cBhvr>
                                        <p:cTn id="578" dur="1" fill="hold">
                                          <p:stCondLst>
                                            <p:cond delay="499"/>
                                          </p:stCondLst>
                                        </p:cTn>
                                        <p:tgtEl>
                                          <p:spTgt spid="88"/>
                                        </p:tgtEl>
                                        <p:attrNameLst>
                                          <p:attrName>style.visibility</p:attrName>
                                        </p:attrNameLst>
                                      </p:cBhvr>
                                      <p:to>
                                        <p:strVal val="hidden"/>
                                      </p:to>
                                    </p:set>
                                  </p:childTnLst>
                                </p:cTn>
                              </p:par>
                              <p:par>
                                <p:cTn id="579" presetID="22" presetClass="exit" presetSubtype="8" fill="hold" grpId="2" nodeType="withEffect">
                                  <p:stCondLst>
                                    <p:cond delay="0"/>
                                  </p:stCondLst>
                                  <p:childTnLst>
                                    <p:animEffect transition="out" filter="wipe(left)">
                                      <p:cBhvr>
                                        <p:cTn id="580" dur="500"/>
                                        <p:tgtEl>
                                          <p:spTgt spid="89"/>
                                        </p:tgtEl>
                                      </p:cBhvr>
                                    </p:animEffect>
                                    <p:set>
                                      <p:cBhvr>
                                        <p:cTn id="581" dur="1" fill="hold">
                                          <p:stCondLst>
                                            <p:cond delay="499"/>
                                          </p:stCondLst>
                                        </p:cTn>
                                        <p:tgtEl>
                                          <p:spTgt spid="89"/>
                                        </p:tgtEl>
                                        <p:attrNameLst>
                                          <p:attrName>style.visibility</p:attrName>
                                        </p:attrNameLst>
                                      </p:cBhvr>
                                      <p:to>
                                        <p:strVal val="hidden"/>
                                      </p:to>
                                    </p:set>
                                  </p:childTnLst>
                                </p:cTn>
                              </p:par>
                              <p:par>
                                <p:cTn id="582" presetID="22" presetClass="entr" presetSubtype="1" fill="hold" grpId="0" nodeType="withEffect">
                                  <p:stCondLst>
                                    <p:cond delay="0"/>
                                  </p:stCondLst>
                                  <p:childTnLst>
                                    <p:set>
                                      <p:cBhvr>
                                        <p:cTn id="583" dur="1" fill="hold">
                                          <p:stCondLst>
                                            <p:cond delay="0"/>
                                          </p:stCondLst>
                                        </p:cTn>
                                        <p:tgtEl>
                                          <p:spTgt spid="90"/>
                                        </p:tgtEl>
                                        <p:attrNameLst>
                                          <p:attrName>style.visibility</p:attrName>
                                        </p:attrNameLst>
                                      </p:cBhvr>
                                      <p:to>
                                        <p:strVal val="visible"/>
                                      </p:to>
                                    </p:set>
                                    <p:animEffect transition="in" filter="wipe(up)">
                                      <p:cBhvr>
                                        <p:cTn id="584" dur="500"/>
                                        <p:tgtEl>
                                          <p:spTgt spid="90"/>
                                        </p:tgtEl>
                                      </p:cBhvr>
                                    </p:animEffect>
                                  </p:childTnLst>
                                </p:cTn>
                              </p:par>
                              <p:par>
                                <p:cTn id="585" presetID="22" presetClass="entr" presetSubtype="2" fill="hold" grpId="0" nodeType="withEffect">
                                  <p:stCondLst>
                                    <p:cond delay="0"/>
                                  </p:stCondLst>
                                  <p:childTnLst>
                                    <p:set>
                                      <p:cBhvr>
                                        <p:cTn id="586" dur="1" fill="hold">
                                          <p:stCondLst>
                                            <p:cond delay="0"/>
                                          </p:stCondLst>
                                        </p:cTn>
                                        <p:tgtEl>
                                          <p:spTgt spid="91"/>
                                        </p:tgtEl>
                                        <p:attrNameLst>
                                          <p:attrName>style.visibility</p:attrName>
                                        </p:attrNameLst>
                                      </p:cBhvr>
                                      <p:to>
                                        <p:strVal val="visible"/>
                                      </p:to>
                                    </p:set>
                                    <p:animEffect transition="in" filter="wipe(right)">
                                      <p:cBhvr>
                                        <p:cTn id="587" dur="500"/>
                                        <p:tgtEl>
                                          <p:spTgt spid="91"/>
                                        </p:tgtEl>
                                      </p:cBhvr>
                                    </p:animEffect>
                                  </p:childTnLst>
                                </p:cTn>
                              </p:par>
                            </p:childTnLst>
                          </p:cTn>
                        </p:par>
                      </p:childTnLst>
                    </p:cTn>
                  </p:par>
                  <p:par>
                    <p:cTn id="588" fill="hold">
                      <p:stCondLst>
                        <p:cond delay="indefinite"/>
                      </p:stCondLst>
                      <p:childTnLst>
                        <p:par>
                          <p:cTn id="589" fill="hold">
                            <p:stCondLst>
                              <p:cond delay="0"/>
                            </p:stCondLst>
                            <p:childTnLst>
                              <p:par>
                                <p:cTn id="590" presetID="22" presetClass="exit" presetSubtype="4" fill="hold" grpId="2" nodeType="clickEffect">
                                  <p:stCondLst>
                                    <p:cond delay="0"/>
                                  </p:stCondLst>
                                  <p:childTnLst>
                                    <p:animEffect transition="out" filter="wipe(down)">
                                      <p:cBhvr>
                                        <p:cTn id="591" dur="500"/>
                                        <p:tgtEl>
                                          <p:spTgt spid="90"/>
                                        </p:tgtEl>
                                      </p:cBhvr>
                                    </p:animEffect>
                                    <p:set>
                                      <p:cBhvr>
                                        <p:cTn id="592" dur="1" fill="hold">
                                          <p:stCondLst>
                                            <p:cond delay="499"/>
                                          </p:stCondLst>
                                        </p:cTn>
                                        <p:tgtEl>
                                          <p:spTgt spid="90"/>
                                        </p:tgtEl>
                                        <p:attrNameLst>
                                          <p:attrName>style.visibility</p:attrName>
                                        </p:attrNameLst>
                                      </p:cBhvr>
                                      <p:to>
                                        <p:strVal val="hidden"/>
                                      </p:to>
                                    </p:set>
                                  </p:childTnLst>
                                </p:cTn>
                              </p:par>
                              <p:par>
                                <p:cTn id="593" presetID="22" presetClass="exit" presetSubtype="8" fill="hold" grpId="2" nodeType="withEffect">
                                  <p:stCondLst>
                                    <p:cond delay="0"/>
                                  </p:stCondLst>
                                  <p:childTnLst>
                                    <p:animEffect transition="out" filter="wipe(left)">
                                      <p:cBhvr>
                                        <p:cTn id="594" dur="500"/>
                                        <p:tgtEl>
                                          <p:spTgt spid="91"/>
                                        </p:tgtEl>
                                      </p:cBhvr>
                                    </p:animEffect>
                                    <p:set>
                                      <p:cBhvr>
                                        <p:cTn id="595" dur="1" fill="hold">
                                          <p:stCondLst>
                                            <p:cond delay="499"/>
                                          </p:stCondLst>
                                        </p:cTn>
                                        <p:tgtEl>
                                          <p:spTgt spid="91"/>
                                        </p:tgtEl>
                                        <p:attrNameLst>
                                          <p:attrName>style.visibility</p:attrName>
                                        </p:attrNameLst>
                                      </p:cBhvr>
                                      <p:to>
                                        <p:strVal val="hidden"/>
                                      </p:to>
                                    </p:set>
                                  </p:childTnLst>
                                </p:cTn>
                              </p:par>
                              <p:par>
                                <p:cTn id="596" presetID="22" presetClass="entr" presetSubtype="1" fill="hold" grpId="0" nodeType="withEffect">
                                  <p:stCondLst>
                                    <p:cond delay="0"/>
                                  </p:stCondLst>
                                  <p:childTnLst>
                                    <p:set>
                                      <p:cBhvr>
                                        <p:cTn id="597" dur="1" fill="hold">
                                          <p:stCondLst>
                                            <p:cond delay="0"/>
                                          </p:stCondLst>
                                        </p:cTn>
                                        <p:tgtEl>
                                          <p:spTgt spid="92"/>
                                        </p:tgtEl>
                                        <p:attrNameLst>
                                          <p:attrName>style.visibility</p:attrName>
                                        </p:attrNameLst>
                                      </p:cBhvr>
                                      <p:to>
                                        <p:strVal val="visible"/>
                                      </p:to>
                                    </p:set>
                                    <p:animEffect transition="in" filter="wipe(up)">
                                      <p:cBhvr>
                                        <p:cTn id="598" dur="500"/>
                                        <p:tgtEl>
                                          <p:spTgt spid="92"/>
                                        </p:tgtEl>
                                      </p:cBhvr>
                                    </p:animEffect>
                                  </p:childTnLst>
                                </p:cTn>
                              </p:par>
                              <p:par>
                                <p:cTn id="599" presetID="22" presetClass="entr" presetSubtype="2" fill="hold" grpId="0" nodeType="withEffect">
                                  <p:stCondLst>
                                    <p:cond delay="0"/>
                                  </p:stCondLst>
                                  <p:childTnLst>
                                    <p:set>
                                      <p:cBhvr>
                                        <p:cTn id="600" dur="1" fill="hold">
                                          <p:stCondLst>
                                            <p:cond delay="0"/>
                                          </p:stCondLst>
                                        </p:cTn>
                                        <p:tgtEl>
                                          <p:spTgt spid="93"/>
                                        </p:tgtEl>
                                        <p:attrNameLst>
                                          <p:attrName>style.visibility</p:attrName>
                                        </p:attrNameLst>
                                      </p:cBhvr>
                                      <p:to>
                                        <p:strVal val="visible"/>
                                      </p:to>
                                    </p:set>
                                    <p:animEffect transition="in" filter="wipe(right)">
                                      <p:cBhvr>
                                        <p:cTn id="601" dur="500"/>
                                        <p:tgtEl>
                                          <p:spTgt spid="93"/>
                                        </p:tgtEl>
                                      </p:cBhvr>
                                    </p:animEffect>
                                  </p:childTnLst>
                                </p:cTn>
                              </p:par>
                            </p:childTnLst>
                          </p:cTn>
                        </p:par>
                      </p:childTnLst>
                    </p:cTn>
                  </p:par>
                  <p:par>
                    <p:cTn id="602" fill="hold">
                      <p:stCondLst>
                        <p:cond delay="indefinite"/>
                      </p:stCondLst>
                      <p:childTnLst>
                        <p:par>
                          <p:cTn id="603" fill="hold">
                            <p:stCondLst>
                              <p:cond delay="0"/>
                            </p:stCondLst>
                            <p:childTnLst>
                              <p:par>
                                <p:cTn id="604" presetID="22" presetClass="exit" presetSubtype="4" fill="hold" grpId="2" nodeType="clickEffect">
                                  <p:stCondLst>
                                    <p:cond delay="0"/>
                                  </p:stCondLst>
                                  <p:childTnLst>
                                    <p:animEffect transition="out" filter="wipe(down)">
                                      <p:cBhvr>
                                        <p:cTn id="605" dur="500"/>
                                        <p:tgtEl>
                                          <p:spTgt spid="92"/>
                                        </p:tgtEl>
                                      </p:cBhvr>
                                    </p:animEffect>
                                    <p:set>
                                      <p:cBhvr>
                                        <p:cTn id="606" dur="1" fill="hold">
                                          <p:stCondLst>
                                            <p:cond delay="499"/>
                                          </p:stCondLst>
                                        </p:cTn>
                                        <p:tgtEl>
                                          <p:spTgt spid="92"/>
                                        </p:tgtEl>
                                        <p:attrNameLst>
                                          <p:attrName>style.visibility</p:attrName>
                                        </p:attrNameLst>
                                      </p:cBhvr>
                                      <p:to>
                                        <p:strVal val="hidden"/>
                                      </p:to>
                                    </p:set>
                                  </p:childTnLst>
                                </p:cTn>
                              </p:par>
                              <p:par>
                                <p:cTn id="607" presetID="22" presetClass="exit" presetSubtype="8" fill="hold" grpId="2" nodeType="withEffect">
                                  <p:stCondLst>
                                    <p:cond delay="0"/>
                                  </p:stCondLst>
                                  <p:childTnLst>
                                    <p:animEffect transition="out" filter="wipe(left)">
                                      <p:cBhvr>
                                        <p:cTn id="608" dur="500"/>
                                        <p:tgtEl>
                                          <p:spTgt spid="93"/>
                                        </p:tgtEl>
                                      </p:cBhvr>
                                    </p:animEffect>
                                    <p:set>
                                      <p:cBhvr>
                                        <p:cTn id="609" dur="1" fill="hold">
                                          <p:stCondLst>
                                            <p:cond delay="499"/>
                                          </p:stCondLst>
                                        </p:cTn>
                                        <p:tgtEl>
                                          <p:spTgt spid="93"/>
                                        </p:tgtEl>
                                        <p:attrNameLst>
                                          <p:attrName>style.visibility</p:attrName>
                                        </p:attrNameLst>
                                      </p:cBhvr>
                                      <p:to>
                                        <p:strVal val="hidden"/>
                                      </p:to>
                                    </p:set>
                                  </p:childTnLst>
                                </p:cTn>
                              </p:par>
                              <p:par>
                                <p:cTn id="610" presetID="22" presetClass="entr" presetSubtype="1" fill="hold" grpId="0" nodeType="withEffect">
                                  <p:stCondLst>
                                    <p:cond delay="0"/>
                                  </p:stCondLst>
                                  <p:childTnLst>
                                    <p:set>
                                      <p:cBhvr>
                                        <p:cTn id="611" dur="1" fill="hold">
                                          <p:stCondLst>
                                            <p:cond delay="0"/>
                                          </p:stCondLst>
                                        </p:cTn>
                                        <p:tgtEl>
                                          <p:spTgt spid="94"/>
                                        </p:tgtEl>
                                        <p:attrNameLst>
                                          <p:attrName>style.visibility</p:attrName>
                                        </p:attrNameLst>
                                      </p:cBhvr>
                                      <p:to>
                                        <p:strVal val="visible"/>
                                      </p:to>
                                    </p:set>
                                    <p:animEffect transition="in" filter="wipe(up)">
                                      <p:cBhvr>
                                        <p:cTn id="612" dur="500"/>
                                        <p:tgtEl>
                                          <p:spTgt spid="94"/>
                                        </p:tgtEl>
                                      </p:cBhvr>
                                    </p:animEffect>
                                  </p:childTnLst>
                                </p:cTn>
                              </p:par>
                              <p:par>
                                <p:cTn id="613" presetID="22" presetClass="entr" presetSubtype="2" fill="hold" grpId="0" nodeType="withEffect">
                                  <p:stCondLst>
                                    <p:cond delay="0"/>
                                  </p:stCondLst>
                                  <p:childTnLst>
                                    <p:set>
                                      <p:cBhvr>
                                        <p:cTn id="614" dur="1" fill="hold">
                                          <p:stCondLst>
                                            <p:cond delay="0"/>
                                          </p:stCondLst>
                                        </p:cTn>
                                        <p:tgtEl>
                                          <p:spTgt spid="95"/>
                                        </p:tgtEl>
                                        <p:attrNameLst>
                                          <p:attrName>style.visibility</p:attrName>
                                        </p:attrNameLst>
                                      </p:cBhvr>
                                      <p:to>
                                        <p:strVal val="visible"/>
                                      </p:to>
                                    </p:set>
                                    <p:animEffect transition="in" filter="wipe(right)">
                                      <p:cBhvr>
                                        <p:cTn id="615" dur="500"/>
                                        <p:tgtEl>
                                          <p:spTgt spid="95"/>
                                        </p:tgtEl>
                                      </p:cBhvr>
                                    </p:animEffect>
                                  </p:childTnLst>
                                </p:cTn>
                              </p:par>
                            </p:childTnLst>
                          </p:cTn>
                        </p:par>
                      </p:childTnLst>
                    </p:cTn>
                  </p:par>
                  <p:par>
                    <p:cTn id="616" fill="hold">
                      <p:stCondLst>
                        <p:cond delay="indefinite"/>
                      </p:stCondLst>
                      <p:childTnLst>
                        <p:par>
                          <p:cTn id="617" fill="hold">
                            <p:stCondLst>
                              <p:cond delay="0"/>
                            </p:stCondLst>
                            <p:childTnLst>
                              <p:par>
                                <p:cTn id="618" presetID="22" presetClass="exit" presetSubtype="4" fill="hold" grpId="2" nodeType="clickEffect">
                                  <p:stCondLst>
                                    <p:cond delay="0"/>
                                  </p:stCondLst>
                                  <p:childTnLst>
                                    <p:animEffect transition="out" filter="wipe(down)">
                                      <p:cBhvr>
                                        <p:cTn id="619" dur="500"/>
                                        <p:tgtEl>
                                          <p:spTgt spid="94"/>
                                        </p:tgtEl>
                                      </p:cBhvr>
                                    </p:animEffect>
                                    <p:set>
                                      <p:cBhvr>
                                        <p:cTn id="620" dur="1" fill="hold">
                                          <p:stCondLst>
                                            <p:cond delay="499"/>
                                          </p:stCondLst>
                                        </p:cTn>
                                        <p:tgtEl>
                                          <p:spTgt spid="94"/>
                                        </p:tgtEl>
                                        <p:attrNameLst>
                                          <p:attrName>style.visibility</p:attrName>
                                        </p:attrNameLst>
                                      </p:cBhvr>
                                      <p:to>
                                        <p:strVal val="hidden"/>
                                      </p:to>
                                    </p:set>
                                  </p:childTnLst>
                                </p:cTn>
                              </p:par>
                              <p:par>
                                <p:cTn id="621" presetID="22" presetClass="exit" presetSubtype="8" fill="hold" grpId="2" nodeType="withEffect">
                                  <p:stCondLst>
                                    <p:cond delay="0"/>
                                  </p:stCondLst>
                                  <p:childTnLst>
                                    <p:animEffect transition="out" filter="wipe(left)">
                                      <p:cBhvr>
                                        <p:cTn id="622" dur="500"/>
                                        <p:tgtEl>
                                          <p:spTgt spid="95"/>
                                        </p:tgtEl>
                                      </p:cBhvr>
                                    </p:animEffect>
                                    <p:set>
                                      <p:cBhvr>
                                        <p:cTn id="623" dur="1" fill="hold">
                                          <p:stCondLst>
                                            <p:cond delay="499"/>
                                          </p:stCondLst>
                                        </p:cTn>
                                        <p:tgtEl>
                                          <p:spTgt spid="95"/>
                                        </p:tgtEl>
                                        <p:attrNameLst>
                                          <p:attrName>style.visibility</p:attrName>
                                        </p:attrNameLst>
                                      </p:cBhvr>
                                      <p:to>
                                        <p:strVal val="hidden"/>
                                      </p:to>
                                    </p:set>
                                  </p:childTnLst>
                                </p:cTn>
                              </p:par>
                              <p:par>
                                <p:cTn id="624" presetID="22" presetClass="entr" presetSubtype="1" fill="hold" grpId="0" nodeType="withEffect">
                                  <p:stCondLst>
                                    <p:cond delay="0"/>
                                  </p:stCondLst>
                                  <p:childTnLst>
                                    <p:set>
                                      <p:cBhvr>
                                        <p:cTn id="625" dur="1" fill="hold">
                                          <p:stCondLst>
                                            <p:cond delay="0"/>
                                          </p:stCondLst>
                                        </p:cTn>
                                        <p:tgtEl>
                                          <p:spTgt spid="96"/>
                                        </p:tgtEl>
                                        <p:attrNameLst>
                                          <p:attrName>style.visibility</p:attrName>
                                        </p:attrNameLst>
                                      </p:cBhvr>
                                      <p:to>
                                        <p:strVal val="visible"/>
                                      </p:to>
                                    </p:set>
                                    <p:animEffect transition="in" filter="wipe(up)">
                                      <p:cBhvr>
                                        <p:cTn id="626" dur="500"/>
                                        <p:tgtEl>
                                          <p:spTgt spid="96"/>
                                        </p:tgtEl>
                                      </p:cBhvr>
                                    </p:animEffect>
                                  </p:childTnLst>
                                </p:cTn>
                              </p:par>
                              <p:par>
                                <p:cTn id="627" presetID="22" presetClass="entr" presetSubtype="2" fill="hold" grpId="0" nodeType="withEffect">
                                  <p:stCondLst>
                                    <p:cond delay="0"/>
                                  </p:stCondLst>
                                  <p:childTnLst>
                                    <p:set>
                                      <p:cBhvr>
                                        <p:cTn id="628" dur="1" fill="hold">
                                          <p:stCondLst>
                                            <p:cond delay="0"/>
                                          </p:stCondLst>
                                        </p:cTn>
                                        <p:tgtEl>
                                          <p:spTgt spid="97"/>
                                        </p:tgtEl>
                                        <p:attrNameLst>
                                          <p:attrName>style.visibility</p:attrName>
                                        </p:attrNameLst>
                                      </p:cBhvr>
                                      <p:to>
                                        <p:strVal val="visible"/>
                                      </p:to>
                                    </p:set>
                                    <p:animEffect transition="in" filter="wipe(right)">
                                      <p:cBhvr>
                                        <p:cTn id="629" dur="500"/>
                                        <p:tgtEl>
                                          <p:spTgt spid="97"/>
                                        </p:tgtEl>
                                      </p:cBhvr>
                                    </p:animEffect>
                                  </p:childTnLst>
                                </p:cTn>
                              </p:par>
                            </p:childTnLst>
                          </p:cTn>
                        </p:par>
                      </p:childTnLst>
                    </p:cTn>
                  </p:par>
                  <p:par>
                    <p:cTn id="630" fill="hold">
                      <p:stCondLst>
                        <p:cond delay="indefinite"/>
                      </p:stCondLst>
                      <p:childTnLst>
                        <p:par>
                          <p:cTn id="631" fill="hold">
                            <p:stCondLst>
                              <p:cond delay="0"/>
                            </p:stCondLst>
                            <p:childTnLst>
                              <p:par>
                                <p:cTn id="632" presetID="22" presetClass="exit" presetSubtype="4" fill="hold" grpId="2" nodeType="clickEffect">
                                  <p:stCondLst>
                                    <p:cond delay="0"/>
                                  </p:stCondLst>
                                  <p:childTnLst>
                                    <p:animEffect transition="out" filter="wipe(down)">
                                      <p:cBhvr>
                                        <p:cTn id="633" dur="500"/>
                                        <p:tgtEl>
                                          <p:spTgt spid="96"/>
                                        </p:tgtEl>
                                      </p:cBhvr>
                                    </p:animEffect>
                                    <p:set>
                                      <p:cBhvr>
                                        <p:cTn id="634" dur="1" fill="hold">
                                          <p:stCondLst>
                                            <p:cond delay="499"/>
                                          </p:stCondLst>
                                        </p:cTn>
                                        <p:tgtEl>
                                          <p:spTgt spid="96"/>
                                        </p:tgtEl>
                                        <p:attrNameLst>
                                          <p:attrName>style.visibility</p:attrName>
                                        </p:attrNameLst>
                                      </p:cBhvr>
                                      <p:to>
                                        <p:strVal val="hidden"/>
                                      </p:to>
                                    </p:set>
                                  </p:childTnLst>
                                </p:cTn>
                              </p:par>
                              <p:par>
                                <p:cTn id="635" presetID="22" presetClass="exit" presetSubtype="8" fill="hold" grpId="2" nodeType="withEffect">
                                  <p:stCondLst>
                                    <p:cond delay="0"/>
                                  </p:stCondLst>
                                  <p:childTnLst>
                                    <p:animEffect transition="out" filter="wipe(left)">
                                      <p:cBhvr>
                                        <p:cTn id="636" dur="500"/>
                                        <p:tgtEl>
                                          <p:spTgt spid="97"/>
                                        </p:tgtEl>
                                      </p:cBhvr>
                                    </p:animEffect>
                                    <p:set>
                                      <p:cBhvr>
                                        <p:cTn id="637" dur="1" fill="hold">
                                          <p:stCondLst>
                                            <p:cond delay="499"/>
                                          </p:stCondLst>
                                        </p:cTn>
                                        <p:tgtEl>
                                          <p:spTgt spid="97"/>
                                        </p:tgtEl>
                                        <p:attrNameLst>
                                          <p:attrName>style.visibility</p:attrName>
                                        </p:attrNameLst>
                                      </p:cBhvr>
                                      <p:to>
                                        <p:strVal val="hidden"/>
                                      </p:to>
                                    </p:set>
                                  </p:childTnLst>
                                </p:cTn>
                              </p:par>
                              <p:par>
                                <p:cTn id="638" presetID="22" presetClass="entr" presetSubtype="1" fill="hold" grpId="0" nodeType="withEffect">
                                  <p:stCondLst>
                                    <p:cond delay="0"/>
                                  </p:stCondLst>
                                  <p:childTnLst>
                                    <p:set>
                                      <p:cBhvr>
                                        <p:cTn id="639" dur="1" fill="hold">
                                          <p:stCondLst>
                                            <p:cond delay="0"/>
                                          </p:stCondLst>
                                        </p:cTn>
                                        <p:tgtEl>
                                          <p:spTgt spid="98"/>
                                        </p:tgtEl>
                                        <p:attrNameLst>
                                          <p:attrName>style.visibility</p:attrName>
                                        </p:attrNameLst>
                                      </p:cBhvr>
                                      <p:to>
                                        <p:strVal val="visible"/>
                                      </p:to>
                                    </p:set>
                                    <p:animEffect transition="in" filter="wipe(up)">
                                      <p:cBhvr>
                                        <p:cTn id="640" dur="500"/>
                                        <p:tgtEl>
                                          <p:spTgt spid="98"/>
                                        </p:tgtEl>
                                      </p:cBhvr>
                                    </p:animEffect>
                                  </p:childTnLst>
                                </p:cTn>
                              </p:par>
                              <p:par>
                                <p:cTn id="641" presetID="22" presetClass="entr" presetSubtype="2" fill="hold" grpId="0" nodeType="withEffect">
                                  <p:stCondLst>
                                    <p:cond delay="0"/>
                                  </p:stCondLst>
                                  <p:childTnLst>
                                    <p:set>
                                      <p:cBhvr>
                                        <p:cTn id="642" dur="1" fill="hold">
                                          <p:stCondLst>
                                            <p:cond delay="0"/>
                                          </p:stCondLst>
                                        </p:cTn>
                                        <p:tgtEl>
                                          <p:spTgt spid="99"/>
                                        </p:tgtEl>
                                        <p:attrNameLst>
                                          <p:attrName>style.visibility</p:attrName>
                                        </p:attrNameLst>
                                      </p:cBhvr>
                                      <p:to>
                                        <p:strVal val="visible"/>
                                      </p:to>
                                    </p:set>
                                    <p:animEffect transition="in" filter="wipe(right)">
                                      <p:cBhvr>
                                        <p:cTn id="643" dur="500"/>
                                        <p:tgtEl>
                                          <p:spTgt spid="99"/>
                                        </p:tgtEl>
                                      </p:cBhvr>
                                    </p:animEffect>
                                  </p:childTnLst>
                                </p:cTn>
                              </p:par>
                            </p:childTnLst>
                          </p:cTn>
                        </p:par>
                      </p:childTnLst>
                    </p:cTn>
                  </p:par>
                  <p:par>
                    <p:cTn id="644" fill="hold">
                      <p:stCondLst>
                        <p:cond delay="indefinite"/>
                      </p:stCondLst>
                      <p:childTnLst>
                        <p:par>
                          <p:cTn id="645" fill="hold">
                            <p:stCondLst>
                              <p:cond delay="0"/>
                            </p:stCondLst>
                            <p:childTnLst>
                              <p:par>
                                <p:cTn id="646" presetID="22" presetClass="exit" presetSubtype="4" fill="hold" grpId="2" nodeType="clickEffect">
                                  <p:stCondLst>
                                    <p:cond delay="0"/>
                                  </p:stCondLst>
                                  <p:childTnLst>
                                    <p:animEffect transition="out" filter="wipe(down)">
                                      <p:cBhvr>
                                        <p:cTn id="647" dur="500"/>
                                        <p:tgtEl>
                                          <p:spTgt spid="98"/>
                                        </p:tgtEl>
                                      </p:cBhvr>
                                    </p:animEffect>
                                    <p:set>
                                      <p:cBhvr>
                                        <p:cTn id="648" dur="1" fill="hold">
                                          <p:stCondLst>
                                            <p:cond delay="499"/>
                                          </p:stCondLst>
                                        </p:cTn>
                                        <p:tgtEl>
                                          <p:spTgt spid="98"/>
                                        </p:tgtEl>
                                        <p:attrNameLst>
                                          <p:attrName>style.visibility</p:attrName>
                                        </p:attrNameLst>
                                      </p:cBhvr>
                                      <p:to>
                                        <p:strVal val="hidden"/>
                                      </p:to>
                                    </p:set>
                                  </p:childTnLst>
                                </p:cTn>
                              </p:par>
                              <p:par>
                                <p:cTn id="649" presetID="22" presetClass="exit" presetSubtype="8" fill="hold" grpId="2" nodeType="withEffect">
                                  <p:stCondLst>
                                    <p:cond delay="0"/>
                                  </p:stCondLst>
                                  <p:childTnLst>
                                    <p:animEffect transition="out" filter="wipe(left)">
                                      <p:cBhvr>
                                        <p:cTn id="650" dur="500"/>
                                        <p:tgtEl>
                                          <p:spTgt spid="99"/>
                                        </p:tgtEl>
                                      </p:cBhvr>
                                    </p:animEffect>
                                    <p:set>
                                      <p:cBhvr>
                                        <p:cTn id="651" dur="1" fill="hold">
                                          <p:stCondLst>
                                            <p:cond delay="499"/>
                                          </p:stCondLst>
                                        </p:cTn>
                                        <p:tgtEl>
                                          <p:spTgt spid="99"/>
                                        </p:tgtEl>
                                        <p:attrNameLst>
                                          <p:attrName>style.visibility</p:attrName>
                                        </p:attrNameLst>
                                      </p:cBhvr>
                                      <p:to>
                                        <p:strVal val="hidden"/>
                                      </p:to>
                                    </p:set>
                                  </p:childTnLst>
                                </p:cTn>
                              </p:par>
                              <p:par>
                                <p:cTn id="652" presetID="22" presetClass="entr" presetSubtype="1" fill="hold" grpId="0" nodeType="withEffect">
                                  <p:stCondLst>
                                    <p:cond delay="0"/>
                                  </p:stCondLst>
                                  <p:childTnLst>
                                    <p:set>
                                      <p:cBhvr>
                                        <p:cTn id="653" dur="1" fill="hold">
                                          <p:stCondLst>
                                            <p:cond delay="0"/>
                                          </p:stCondLst>
                                        </p:cTn>
                                        <p:tgtEl>
                                          <p:spTgt spid="100"/>
                                        </p:tgtEl>
                                        <p:attrNameLst>
                                          <p:attrName>style.visibility</p:attrName>
                                        </p:attrNameLst>
                                      </p:cBhvr>
                                      <p:to>
                                        <p:strVal val="visible"/>
                                      </p:to>
                                    </p:set>
                                    <p:animEffect transition="in" filter="wipe(up)">
                                      <p:cBhvr>
                                        <p:cTn id="654" dur="500"/>
                                        <p:tgtEl>
                                          <p:spTgt spid="100"/>
                                        </p:tgtEl>
                                      </p:cBhvr>
                                    </p:animEffect>
                                  </p:childTnLst>
                                </p:cTn>
                              </p:par>
                              <p:par>
                                <p:cTn id="655" presetID="22" presetClass="entr" presetSubtype="2" fill="hold" grpId="0" nodeType="withEffect">
                                  <p:stCondLst>
                                    <p:cond delay="0"/>
                                  </p:stCondLst>
                                  <p:childTnLst>
                                    <p:set>
                                      <p:cBhvr>
                                        <p:cTn id="656" dur="1" fill="hold">
                                          <p:stCondLst>
                                            <p:cond delay="0"/>
                                          </p:stCondLst>
                                        </p:cTn>
                                        <p:tgtEl>
                                          <p:spTgt spid="101"/>
                                        </p:tgtEl>
                                        <p:attrNameLst>
                                          <p:attrName>style.visibility</p:attrName>
                                        </p:attrNameLst>
                                      </p:cBhvr>
                                      <p:to>
                                        <p:strVal val="visible"/>
                                      </p:to>
                                    </p:set>
                                    <p:animEffect transition="in" filter="wipe(right)">
                                      <p:cBhvr>
                                        <p:cTn id="657" dur="500"/>
                                        <p:tgtEl>
                                          <p:spTgt spid="101"/>
                                        </p:tgtEl>
                                      </p:cBhvr>
                                    </p:animEffect>
                                  </p:childTnLst>
                                </p:cTn>
                              </p:par>
                            </p:childTnLst>
                          </p:cTn>
                        </p:par>
                      </p:childTnLst>
                    </p:cTn>
                  </p:par>
                  <p:par>
                    <p:cTn id="658" fill="hold">
                      <p:stCondLst>
                        <p:cond delay="indefinite"/>
                      </p:stCondLst>
                      <p:childTnLst>
                        <p:par>
                          <p:cTn id="659" fill="hold">
                            <p:stCondLst>
                              <p:cond delay="0"/>
                            </p:stCondLst>
                            <p:childTnLst>
                              <p:par>
                                <p:cTn id="660" presetID="22" presetClass="exit" presetSubtype="4" fill="hold" grpId="2" nodeType="clickEffect">
                                  <p:stCondLst>
                                    <p:cond delay="0"/>
                                  </p:stCondLst>
                                  <p:childTnLst>
                                    <p:animEffect transition="out" filter="wipe(down)">
                                      <p:cBhvr>
                                        <p:cTn id="661" dur="500"/>
                                        <p:tgtEl>
                                          <p:spTgt spid="100"/>
                                        </p:tgtEl>
                                      </p:cBhvr>
                                    </p:animEffect>
                                    <p:set>
                                      <p:cBhvr>
                                        <p:cTn id="662" dur="1" fill="hold">
                                          <p:stCondLst>
                                            <p:cond delay="499"/>
                                          </p:stCondLst>
                                        </p:cTn>
                                        <p:tgtEl>
                                          <p:spTgt spid="100"/>
                                        </p:tgtEl>
                                        <p:attrNameLst>
                                          <p:attrName>style.visibility</p:attrName>
                                        </p:attrNameLst>
                                      </p:cBhvr>
                                      <p:to>
                                        <p:strVal val="hidden"/>
                                      </p:to>
                                    </p:set>
                                  </p:childTnLst>
                                </p:cTn>
                              </p:par>
                              <p:par>
                                <p:cTn id="663" presetID="22" presetClass="exit" presetSubtype="8" fill="hold" grpId="2" nodeType="withEffect">
                                  <p:stCondLst>
                                    <p:cond delay="0"/>
                                  </p:stCondLst>
                                  <p:childTnLst>
                                    <p:animEffect transition="out" filter="wipe(left)">
                                      <p:cBhvr>
                                        <p:cTn id="664" dur="500"/>
                                        <p:tgtEl>
                                          <p:spTgt spid="101"/>
                                        </p:tgtEl>
                                      </p:cBhvr>
                                    </p:animEffect>
                                    <p:set>
                                      <p:cBhvr>
                                        <p:cTn id="665" dur="1" fill="hold">
                                          <p:stCondLst>
                                            <p:cond delay="499"/>
                                          </p:stCondLst>
                                        </p:cTn>
                                        <p:tgtEl>
                                          <p:spTgt spid="101"/>
                                        </p:tgtEl>
                                        <p:attrNameLst>
                                          <p:attrName>style.visibility</p:attrName>
                                        </p:attrNameLst>
                                      </p:cBhvr>
                                      <p:to>
                                        <p:strVal val="hidden"/>
                                      </p:to>
                                    </p:set>
                                  </p:childTnLst>
                                </p:cTn>
                              </p:par>
                              <p:par>
                                <p:cTn id="666" presetID="22" presetClass="entr" presetSubtype="1" fill="hold" grpId="0" nodeType="withEffect">
                                  <p:stCondLst>
                                    <p:cond delay="0"/>
                                  </p:stCondLst>
                                  <p:childTnLst>
                                    <p:set>
                                      <p:cBhvr>
                                        <p:cTn id="667" dur="1" fill="hold">
                                          <p:stCondLst>
                                            <p:cond delay="0"/>
                                          </p:stCondLst>
                                        </p:cTn>
                                        <p:tgtEl>
                                          <p:spTgt spid="102"/>
                                        </p:tgtEl>
                                        <p:attrNameLst>
                                          <p:attrName>style.visibility</p:attrName>
                                        </p:attrNameLst>
                                      </p:cBhvr>
                                      <p:to>
                                        <p:strVal val="visible"/>
                                      </p:to>
                                    </p:set>
                                    <p:animEffect transition="in" filter="wipe(up)">
                                      <p:cBhvr>
                                        <p:cTn id="668" dur="500"/>
                                        <p:tgtEl>
                                          <p:spTgt spid="102"/>
                                        </p:tgtEl>
                                      </p:cBhvr>
                                    </p:animEffect>
                                  </p:childTnLst>
                                </p:cTn>
                              </p:par>
                              <p:par>
                                <p:cTn id="669" presetID="22" presetClass="entr" presetSubtype="2" fill="hold" grpId="0" nodeType="withEffect">
                                  <p:stCondLst>
                                    <p:cond delay="0"/>
                                  </p:stCondLst>
                                  <p:childTnLst>
                                    <p:set>
                                      <p:cBhvr>
                                        <p:cTn id="670" dur="1" fill="hold">
                                          <p:stCondLst>
                                            <p:cond delay="0"/>
                                          </p:stCondLst>
                                        </p:cTn>
                                        <p:tgtEl>
                                          <p:spTgt spid="103"/>
                                        </p:tgtEl>
                                        <p:attrNameLst>
                                          <p:attrName>style.visibility</p:attrName>
                                        </p:attrNameLst>
                                      </p:cBhvr>
                                      <p:to>
                                        <p:strVal val="visible"/>
                                      </p:to>
                                    </p:set>
                                    <p:animEffect transition="in" filter="wipe(right)">
                                      <p:cBhvr>
                                        <p:cTn id="671" dur="500"/>
                                        <p:tgtEl>
                                          <p:spTgt spid="103"/>
                                        </p:tgtEl>
                                      </p:cBhvr>
                                    </p:animEffect>
                                  </p:childTnLst>
                                </p:cTn>
                              </p:par>
                            </p:childTnLst>
                          </p:cTn>
                        </p:par>
                      </p:childTnLst>
                    </p:cTn>
                  </p:par>
                  <p:par>
                    <p:cTn id="672" fill="hold">
                      <p:stCondLst>
                        <p:cond delay="indefinite"/>
                      </p:stCondLst>
                      <p:childTnLst>
                        <p:par>
                          <p:cTn id="673" fill="hold">
                            <p:stCondLst>
                              <p:cond delay="0"/>
                            </p:stCondLst>
                            <p:childTnLst>
                              <p:par>
                                <p:cTn id="674" presetID="22" presetClass="exit" presetSubtype="4" fill="hold" grpId="2" nodeType="clickEffect">
                                  <p:stCondLst>
                                    <p:cond delay="0"/>
                                  </p:stCondLst>
                                  <p:childTnLst>
                                    <p:animEffect transition="out" filter="wipe(down)">
                                      <p:cBhvr>
                                        <p:cTn id="675" dur="500"/>
                                        <p:tgtEl>
                                          <p:spTgt spid="102"/>
                                        </p:tgtEl>
                                      </p:cBhvr>
                                    </p:animEffect>
                                    <p:set>
                                      <p:cBhvr>
                                        <p:cTn id="676" dur="1" fill="hold">
                                          <p:stCondLst>
                                            <p:cond delay="499"/>
                                          </p:stCondLst>
                                        </p:cTn>
                                        <p:tgtEl>
                                          <p:spTgt spid="102"/>
                                        </p:tgtEl>
                                        <p:attrNameLst>
                                          <p:attrName>style.visibility</p:attrName>
                                        </p:attrNameLst>
                                      </p:cBhvr>
                                      <p:to>
                                        <p:strVal val="hidden"/>
                                      </p:to>
                                    </p:set>
                                  </p:childTnLst>
                                </p:cTn>
                              </p:par>
                              <p:par>
                                <p:cTn id="677" presetID="22" presetClass="exit" presetSubtype="8" fill="hold" grpId="2" nodeType="withEffect">
                                  <p:stCondLst>
                                    <p:cond delay="0"/>
                                  </p:stCondLst>
                                  <p:childTnLst>
                                    <p:animEffect transition="out" filter="wipe(left)">
                                      <p:cBhvr>
                                        <p:cTn id="678" dur="500"/>
                                        <p:tgtEl>
                                          <p:spTgt spid="103"/>
                                        </p:tgtEl>
                                      </p:cBhvr>
                                    </p:animEffect>
                                    <p:set>
                                      <p:cBhvr>
                                        <p:cTn id="679" dur="1" fill="hold">
                                          <p:stCondLst>
                                            <p:cond delay="499"/>
                                          </p:stCondLst>
                                        </p:cTn>
                                        <p:tgtEl>
                                          <p:spTgt spid="103"/>
                                        </p:tgtEl>
                                        <p:attrNameLst>
                                          <p:attrName>style.visibility</p:attrName>
                                        </p:attrNameLst>
                                      </p:cBhvr>
                                      <p:to>
                                        <p:strVal val="hidden"/>
                                      </p:to>
                                    </p:set>
                                  </p:childTnLst>
                                </p:cTn>
                              </p:par>
                              <p:par>
                                <p:cTn id="680" presetID="22" presetClass="entr" presetSubtype="1" fill="hold" grpId="0" nodeType="withEffect">
                                  <p:stCondLst>
                                    <p:cond delay="0"/>
                                  </p:stCondLst>
                                  <p:childTnLst>
                                    <p:set>
                                      <p:cBhvr>
                                        <p:cTn id="681" dur="1" fill="hold">
                                          <p:stCondLst>
                                            <p:cond delay="0"/>
                                          </p:stCondLst>
                                        </p:cTn>
                                        <p:tgtEl>
                                          <p:spTgt spid="104"/>
                                        </p:tgtEl>
                                        <p:attrNameLst>
                                          <p:attrName>style.visibility</p:attrName>
                                        </p:attrNameLst>
                                      </p:cBhvr>
                                      <p:to>
                                        <p:strVal val="visible"/>
                                      </p:to>
                                    </p:set>
                                    <p:animEffect transition="in" filter="wipe(up)">
                                      <p:cBhvr>
                                        <p:cTn id="682" dur="500"/>
                                        <p:tgtEl>
                                          <p:spTgt spid="104"/>
                                        </p:tgtEl>
                                      </p:cBhvr>
                                    </p:animEffect>
                                  </p:childTnLst>
                                </p:cTn>
                              </p:par>
                              <p:par>
                                <p:cTn id="683" presetID="22" presetClass="entr" presetSubtype="2" fill="hold" grpId="0" nodeType="withEffect">
                                  <p:stCondLst>
                                    <p:cond delay="0"/>
                                  </p:stCondLst>
                                  <p:childTnLst>
                                    <p:set>
                                      <p:cBhvr>
                                        <p:cTn id="684" dur="1" fill="hold">
                                          <p:stCondLst>
                                            <p:cond delay="0"/>
                                          </p:stCondLst>
                                        </p:cTn>
                                        <p:tgtEl>
                                          <p:spTgt spid="105"/>
                                        </p:tgtEl>
                                        <p:attrNameLst>
                                          <p:attrName>style.visibility</p:attrName>
                                        </p:attrNameLst>
                                      </p:cBhvr>
                                      <p:to>
                                        <p:strVal val="visible"/>
                                      </p:to>
                                    </p:set>
                                    <p:animEffect transition="in" filter="wipe(right)">
                                      <p:cBhvr>
                                        <p:cTn id="685" dur="500"/>
                                        <p:tgtEl>
                                          <p:spTgt spid="105"/>
                                        </p:tgtEl>
                                      </p:cBhvr>
                                    </p:animEffect>
                                  </p:childTnLst>
                                </p:cTn>
                              </p:par>
                            </p:childTnLst>
                          </p:cTn>
                        </p:par>
                      </p:childTnLst>
                    </p:cTn>
                  </p:par>
                  <p:par>
                    <p:cTn id="686" fill="hold">
                      <p:stCondLst>
                        <p:cond delay="indefinite"/>
                      </p:stCondLst>
                      <p:childTnLst>
                        <p:par>
                          <p:cTn id="687" fill="hold">
                            <p:stCondLst>
                              <p:cond delay="0"/>
                            </p:stCondLst>
                            <p:childTnLst>
                              <p:par>
                                <p:cTn id="688" presetID="22" presetClass="exit" presetSubtype="4" fill="hold" grpId="2" nodeType="clickEffect">
                                  <p:stCondLst>
                                    <p:cond delay="0"/>
                                  </p:stCondLst>
                                  <p:childTnLst>
                                    <p:animEffect transition="out" filter="wipe(down)">
                                      <p:cBhvr>
                                        <p:cTn id="689" dur="500"/>
                                        <p:tgtEl>
                                          <p:spTgt spid="104"/>
                                        </p:tgtEl>
                                      </p:cBhvr>
                                    </p:animEffect>
                                    <p:set>
                                      <p:cBhvr>
                                        <p:cTn id="690" dur="1" fill="hold">
                                          <p:stCondLst>
                                            <p:cond delay="499"/>
                                          </p:stCondLst>
                                        </p:cTn>
                                        <p:tgtEl>
                                          <p:spTgt spid="104"/>
                                        </p:tgtEl>
                                        <p:attrNameLst>
                                          <p:attrName>style.visibility</p:attrName>
                                        </p:attrNameLst>
                                      </p:cBhvr>
                                      <p:to>
                                        <p:strVal val="hidden"/>
                                      </p:to>
                                    </p:set>
                                  </p:childTnLst>
                                </p:cTn>
                              </p:par>
                              <p:par>
                                <p:cTn id="691" presetID="22" presetClass="exit" presetSubtype="8" fill="hold" grpId="2" nodeType="withEffect">
                                  <p:stCondLst>
                                    <p:cond delay="0"/>
                                  </p:stCondLst>
                                  <p:childTnLst>
                                    <p:animEffect transition="out" filter="wipe(left)">
                                      <p:cBhvr>
                                        <p:cTn id="692" dur="500"/>
                                        <p:tgtEl>
                                          <p:spTgt spid="105"/>
                                        </p:tgtEl>
                                      </p:cBhvr>
                                    </p:animEffect>
                                    <p:set>
                                      <p:cBhvr>
                                        <p:cTn id="693" dur="1" fill="hold">
                                          <p:stCondLst>
                                            <p:cond delay="499"/>
                                          </p:stCondLst>
                                        </p:cTn>
                                        <p:tgtEl>
                                          <p:spTgt spid="105"/>
                                        </p:tgtEl>
                                        <p:attrNameLst>
                                          <p:attrName>style.visibility</p:attrName>
                                        </p:attrNameLst>
                                      </p:cBhvr>
                                      <p:to>
                                        <p:strVal val="hidden"/>
                                      </p:to>
                                    </p:set>
                                  </p:childTnLst>
                                </p:cTn>
                              </p:par>
                              <p:par>
                                <p:cTn id="694" presetID="22" presetClass="entr" presetSubtype="1" fill="hold" grpId="0" nodeType="withEffect">
                                  <p:stCondLst>
                                    <p:cond delay="0"/>
                                  </p:stCondLst>
                                  <p:childTnLst>
                                    <p:set>
                                      <p:cBhvr>
                                        <p:cTn id="695" dur="1" fill="hold">
                                          <p:stCondLst>
                                            <p:cond delay="0"/>
                                          </p:stCondLst>
                                        </p:cTn>
                                        <p:tgtEl>
                                          <p:spTgt spid="106"/>
                                        </p:tgtEl>
                                        <p:attrNameLst>
                                          <p:attrName>style.visibility</p:attrName>
                                        </p:attrNameLst>
                                      </p:cBhvr>
                                      <p:to>
                                        <p:strVal val="visible"/>
                                      </p:to>
                                    </p:set>
                                    <p:animEffect transition="in" filter="wipe(up)">
                                      <p:cBhvr>
                                        <p:cTn id="696" dur="500"/>
                                        <p:tgtEl>
                                          <p:spTgt spid="106"/>
                                        </p:tgtEl>
                                      </p:cBhvr>
                                    </p:animEffect>
                                  </p:childTnLst>
                                </p:cTn>
                              </p:par>
                              <p:par>
                                <p:cTn id="697" presetID="22" presetClass="entr" presetSubtype="2" fill="hold" grpId="0" nodeType="withEffect">
                                  <p:stCondLst>
                                    <p:cond delay="0"/>
                                  </p:stCondLst>
                                  <p:childTnLst>
                                    <p:set>
                                      <p:cBhvr>
                                        <p:cTn id="698" dur="1" fill="hold">
                                          <p:stCondLst>
                                            <p:cond delay="0"/>
                                          </p:stCondLst>
                                        </p:cTn>
                                        <p:tgtEl>
                                          <p:spTgt spid="107"/>
                                        </p:tgtEl>
                                        <p:attrNameLst>
                                          <p:attrName>style.visibility</p:attrName>
                                        </p:attrNameLst>
                                      </p:cBhvr>
                                      <p:to>
                                        <p:strVal val="visible"/>
                                      </p:to>
                                    </p:set>
                                    <p:animEffect transition="in" filter="wipe(right)">
                                      <p:cBhvr>
                                        <p:cTn id="699" dur="500"/>
                                        <p:tgtEl>
                                          <p:spTgt spid="107"/>
                                        </p:tgtEl>
                                      </p:cBhvr>
                                    </p:animEffect>
                                  </p:childTnLst>
                                </p:cTn>
                              </p:par>
                            </p:childTnLst>
                          </p:cTn>
                        </p:par>
                      </p:childTnLst>
                    </p:cTn>
                  </p:par>
                  <p:par>
                    <p:cTn id="700" fill="hold">
                      <p:stCondLst>
                        <p:cond delay="indefinite"/>
                      </p:stCondLst>
                      <p:childTnLst>
                        <p:par>
                          <p:cTn id="701" fill="hold">
                            <p:stCondLst>
                              <p:cond delay="0"/>
                            </p:stCondLst>
                            <p:childTnLst>
                              <p:par>
                                <p:cTn id="702" presetID="22" presetClass="exit" presetSubtype="4" fill="hold" grpId="2" nodeType="clickEffect">
                                  <p:stCondLst>
                                    <p:cond delay="0"/>
                                  </p:stCondLst>
                                  <p:childTnLst>
                                    <p:animEffect transition="out" filter="wipe(down)">
                                      <p:cBhvr>
                                        <p:cTn id="703" dur="500"/>
                                        <p:tgtEl>
                                          <p:spTgt spid="106"/>
                                        </p:tgtEl>
                                      </p:cBhvr>
                                    </p:animEffect>
                                    <p:set>
                                      <p:cBhvr>
                                        <p:cTn id="704" dur="1" fill="hold">
                                          <p:stCondLst>
                                            <p:cond delay="499"/>
                                          </p:stCondLst>
                                        </p:cTn>
                                        <p:tgtEl>
                                          <p:spTgt spid="106"/>
                                        </p:tgtEl>
                                        <p:attrNameLst>
                                          <p:attrName>style.visibility</p:attrName>
                                        </p:attrNameLst>
                                      </p:cBhvr>
                                      <p:to>
                                        <p:strVal val="hidden"/>
                                      </p:to>
                                    </p:set>
                                  </p:childTnLst>
                                </p:cTn>
                              </p:par>
                              <p:par>
                                <p:cTn id="705" presetID="22" presetClass="exit" presetSubtype="8" fill="hold" grpId="2" nodeType="withEffect">
                                  <p:stCondLst>
                                    <p:cond delay="0"/>
                                  </p:stCondLst>
                                  <p:childTnLst>
                                    <p:animEffect transition="out" filter="wipe(left)">
                                      <p:cBhvr>
                                        <p:cTn id="706" dur="500"/>
                                        <p:tgtEl>
                                          <p:spTgt spid="107"/>
                                        </p:tgtEl>
                                      </p:cBhvr>
                                    </p:animEffect>
                                    <p:set>
                                      <p:cBhvr>
                                        <p:cTn id="707" dur="1" fill="hold">
                                          <p:stCondLst>
                                            <p:cond delay="499"/>
                                          </p:stCondLst>
                                        </p:cTn>
                                        <p:tgtEl>
                                          <p:spTgt spid="107"/>
                                        </p:tgtEl>
                                        <p:attrNameLst>
                                          <p:attrName>style.visibility</p:attrName>
                                        </p:attrNameLst>
                                      </p:cBhvr>
                                      <p:to>
                                        <p:strVal val="hidden"/>
                                      </p:to>
                                    </p:set>
                                  </p:childTnLst>
                                </p:cTn>
                              </p:par>
                              <p:par>
                                <p:cTn id="708" presetID="22" presetClass="entr" presetSubtype="1" fill="hold" grpId="0" nodeType="withEffect">
                                  <p:stCondLst>
                                    <p:cond delay="0"/>
                                  </p:stCondLst>
                                  <p:childTnLst>
                                    <p:set>
                                      <p:cBhvr>
                                        <p:cTn id="709" dur="1" fill="hold">
                                          <p:stCondLst>
                                            <p:cond delay="0"/>
                                          </p:stCondLst>
                                        </p:cTn>
                                        <p:tgtEl>
                                          <p:spTgt spid="108"/>
                                        </p:tgtEl>
                                        <p:attrNameLst>
                                          <p:attrName>style.visibility</p:attrName>
                                        </p:attrNameLst>
                                      </p:cBhvr>
                                      <p:to>
                                        <p:strVal val="visible"/>
                                      </p:to>
                                    </p:set>
                                    <p:animEffect transition="in" filter="wipe(up)">
                                      <p:cBhvr>
                                        <p:cTn id="710" dur="500"/>
                                        <p:tgtEl>
                                          <p:spTgt spid="108"/>
                                        </p:tgtEl>
                                      </p:cBhvr>
                                    </p:animEffect>
                                  </p:childTnLst>
                                </p:cTn>
                              </p:par>
                            </p:childTnLst>
                          </p:cTn>
                        </p:par>
                      </p:childTnLst>
                    </p:cTn>
                  </p:par>
                  <p:par>
                    <p:cTn id="711" fill="hold">
                      <p:stCondLst>
                        <p:cond delay="indefinite"/>
                      </p:stCondLst>
                      <p:childTnLst>
                        <p:par>
                          <p:cTn id="712" fill="hold">
                            <p:stCondLst>
                              <p:cond delay="0"/>
                            </p:stCondLst>
                            <p:childTnLst>
                              <p:par>
                                <p:cTn id="713" presetID="22" presetClass="exit" presetSubtype="4" fill="hold" grpId="2" nodeType="clickEffect">
                                  <p:stCondLst>
                                    <p:cond delay="0"/>
                                  </p:stCondLst>
                                  <p:childTnLst>
                                    <p:animEffect transition="out" filter="wipe(down)">
                                      <p:cBhvr>
                                        <p:cTn id="714" dur="500"/>
                                        <p:tgtEl>
                                          <p:spTgt spid="108"/>
                                        </p:tgtEl>
                                      </p:cBhvr>
                                    </p:animEffect>
                                    <p:set>
                                      <p:cBhvr>
                                        <p:cTn id="715" dur="1" fill="hold">
                                          <p:stCondLst>
                                            <p:cond delay="499"/>
                                          </p:stCondLst>
                                        </p:cTn>
                                        <p:tgtEl>
                                          <p:spTgt spid="108"/>
                                        </p:tgtEl>
                                        <p:attrNameLst>
                                          <p:attrName>style.visibility</p:attrName>
                                        </p:attrNameLst>
                                      </p:cBhvr>
                                      <p:to>
                                        <p:strVal val="hidden"/>
                                      </p:to>
                                    </p:set>
                                  </p:childTnLst>
                                </p:cTn>
                              </p:par>
                              <p:par>
                                <p:cTn id="716" presetID="22" presetClass="entr" presetSubtype="1" fill="hold" grpId="0" nodeType="withEffect">
                                  <p:stCondLst>
                                    <p:cond delay="0"/>
                                  </p:stCondLst>
                                  <p:childTnLst>
                                    <p:set>
                                      <p:cBhvr>
                                        <p:cTn id="717" dur="1" fill="hold">
                                          <p:stCondLst>
                                            <p:cond delay="0"/>
                                          </p:stCondLst>
                                        </p:cTn>
                                        <p:tgtEl>
                                          <p:spTgt spid="109"/>
                                        </p:tgtEl>
                                        <p:attrNameLst>
                                          <p:attrName>style.visibility</p:attrName>
                                        </p:attrNameLst>
                                      </p:cBhvr>
                                      <p:to>
                                        <p:strVal val="visible"/>
                                      </p:to>
                                    </p:set>
                                    <p:animEffect transition="in" filter="wipe(up)">
                                      <p:cBhvr>
                                        <p:cTn id="718" dur="500"/>
                                        <p:tgtEl>
                                          <p:spTgt spid="109"/>
                                        </p:tgtEl>
                                      </p:cBhvr>
                                    </p:animEffect>
                                  </p:childTnLst>
                                </p:cTn>
                              </p:par>
                              <p:par>
                                <p:cTn id="719" presetID="22" presetClass="entr" presetSubtype="2" fill="hold" grpId="0" nodeType="withEffect">
                                  <p:stCondLst>
                                    <p:cond delay="0"/>
                                  </p:stCondLst>
                                  <p:childTnLst>
                                    <p:set>
                                      <p:cBhvr>
                                        <p:cTn id="720" dur="1" fill="hold">
                                          <p:stCondLst>
                                            <p:cond delay="0"/>
                                          </p:stCondLst>
                                        </p:cTn>
                                        <p:tgtEl>
                                          <p:spTgt spid="110"/>
                                        </p:tgtEl>
                                        <p:attrNameLst>
                                          <p:attrName>style.visibility</p:attrName>
                                        </p:attrNameLst>
                                      </p:cBhvr>
                                      <p:to>
                                        <p:strVal val="visible"/>
                                      </p:to>
                                    </p:set>
                                    <p:animEffect transition="in" filter="wipe(right)">
                                      <p:cBhvr>
                                        <p:cTn id="721" dur="500"/>
                                        <p:tgtEl>
                                          <p:spTgt spid="110"/>
                                        </p:tgtEl>
                                      </p:cBhvr>
                                    </p:animEffect>
                                  </p:childTnLst>
                                </p:cTn>
                              </p:par>
                            </p:childTnLst>
                          </p:cTn>
                        </p:par>
                      </p:childTnLst>
                    </p:cTn>
                  </p:par>
                  <p:par>
                    <p:cTn id="722" fill="hold">
                      <p:stCondLst>
                        <p:cond delay="indefinite"/>
                      </p:stCondLst>
                      <p:childTnLst>
                        <p:par>
                          <p:cTn id="723" fill="hold">
                            <p:stCondLst>
                              <p:cond delay="0"/>
                            </p:stCondLst>
                            <p:childTnLst>
                              <p:par>
                                <p:cTn id="724" presetID="22" presetClass="exit" presetSubtype="4" fill="hold" grpId="2" nodeType="clickEffect">
                                  <p:stCondLst>
                                    <p:cond delay="0"/>
                                  </p:stCondLst>
                                  <p:childTnLst>
                                    <p:animEffect transition="out" filter="wipe(down)">
                                      <p:cBhvr>
                                        <p:cTn id="725" dur="500"/>
                                        <p:tgtEl>
                                          <p:spTgt spid="109"/>
                                        </p:tgtEl>
                                      </p:cBhvr>
                                    </p:animEffect>
                                    <p:set>
                                      <p:cBhvr>
                                        <p:cTn id="726" dur="1" fill="hold">
                                          <p:stCondLst>
                                            <p:cond delay="499"/>
                                          </p:stCondLst>
                                        </p:cTn>
                                        <p:tgtEl>
                                          <p:spTgt spid="109"/>
                                        </p:tgtEl>
                                        <p:attrNameLst>
                                          <p:attrName>style.visibility</p:attrName>
                                        </p:attrNameLst>
                                      </p:cBhvr>
                                      <p:to>
                                        <p:strVal val="hidden"/>
                                      </p:to>
                                    </p:set>
                                  </p:childTnLst>
                                </p:cTn>
                              </p:par>
                              <p:par>
                                <p:cTn id="727" presetID="22" presetClass="exit" presetSubtype="8" fill="hold" grpId="2" nodeType="withEffect">
                                  <p:stCondLst>
                                    <p:cond delay="0"/>
                                  </p:stCondLst>
                                  <p:childTnLst>
                                    <p:animEffect transition="out" filter="wipe(left)">
                                      <p:cBhvr>
                                        <p:cTn id="728" dur="500"/>
                                        <p:tgtEl>
                                          <p:spTgt spid="110"/>
                                        </p:tgtEl>
                                      </p:cBhvr>
                                    </p:animEffect>
                                    <p:set>
                                      <p:cBhvr>
                                        <p:cTn id="729" dur="1" fill="hold">
                                          <p:stCondLst>
                                            <p:cond delay="499"/>
                                          </p:stCondLst>
                                        </p:cTn>
                                        <p:tgtEl>
                                          <p:spTgt spid="110"/>
                                        </p:tgtEl>
                                        <p:attrNameLst>
                                          <p:attrName>style.visibility</p:attrName>
                                        </p:attrNameLst>
                                      </p:cBhvr>
                                      <p:to>
                                        <p:strVal val="hidden"/>
                                      </p:to>
                                    </p:set>
                                  </p:childTnLst>
                                </p:cTn>
                              </p:par>
                              <p:par>
                                <p:cTn id="730" presetID="22" presetClass="entr" presetSubtype="1" fill="hold" grpId="0" nodeType="withEffect">
                                  <p:stCondLst>
                                    <p:cond delay="0"/>
                                  </p:stCondLst>
                                  <p:childTnLst>
                                    <p:set>
                                      <p:cBhvr>
                                        <p:cTn id="731" dur="1" fill="hold">
                                          <p:stCondLst>
                                            <p:cond delay="0"/>
                                          </p:stCondLst>
                                        </p:cTn>
                                        <p:tgtEl>
                                          <p:spTgt spid="111"/>
                                        </p:tgtEl>
                                        <p:attrNameLst>
                                          <p:attrName>style.visibility</p:attrName>
                                        </p:attrNameLst>
                                      </p:cBhvr>
                                      <p:to>
                                        <p:strVal val="visible"/>
                                      </p:to>
                                    </p:set>
                                    <p:animEffect transition="in" filter="wipe(up)">
                                      <p:cBhvr>
                                        <p:cTn id="732" dur="500"/>
                                        <p:tgtEl>
                                          <p:spTgt spid="111"/>
                                        </p:tgtEl>
                                      </p:cBhvr>
                                    </p:animEffect>
                                  </p:childTnLst>
                                </p:cTn>
                              </p:par>
                              <p:par>
                                <p:cTn id="733" presetID="22" presetClass="entr" presetSubtype="2" fill="hold" grpId="0" nodeType="withEffect">
                                  <p:stCondLst>
                                    <p:cond delay="0"/>
                                  </p:stCondLst>
                                  <p:childTnLst>
                                    <p:set>
                                      <p:cBhvr>
                                        <p:cTn id="734" dur="1" fill="hold">
                                          <p:stCondLst>
                                            <p:cond delay="0"/>
                                          </p:stCondLst>
                                        </p:cTn>
                                        <p:tgtEl>
                                          <p:spTgt spid="112"/>
                                        </p:tgtEl>
                                        <p:attrNameLst>
                                          <p:attrName>style.visibility</p:attrName>
                                        </p:attrNameLst>
                                      </p:cBhvr>
                                      <p:to>
                                        <p:strVal val="visible"/>
                                      </p:to>
                                    </p:set>
                                    <p:animEffect transition="in" filter="wipe(right)">
                                      <p:cBhvr>
                                        <p:cTn id="735" dur="500"/>
                                        <p:tgtEl>
                                          <p:spTgt spid="112"/>
                                        </p:tgtEl>
                                      </p:cBhvr>
                                    </p:animEffect>
                                  </p:childTnLst>
                                </p:cTn>
                              </p:par>
                            </p:childTnLst>
                          </p:cTn>
                        </p:par>
                      </p:childTnLst>
                    </p:cTn>
                  </p:par>
                  <p:par>
                    <p:cTn id="736" fill="hold">
                      <p:stCondLst>
                        <p:cond delay="indefinite"/>
                      </p:stCondLst>
                      <p:childTnLst>
                        <p:par>
                          <p:cTn id="737" fill="hold">
                            <p:stCondLst>
                              <p:cond delay="0"/>
                            </p:stCondLst>
                            <p:childTnLst>
                              <p:par>
                                <p:cTn id="738" presetID="22" presetClass="exit" presetSubtype="4" fill="hold" grpId="2" nodeType="clickEffect">
                                  <p:stCondLst>
                                    <p:cond delay="0"/>
                                  </p:stCondLst>
                                  <p:childTnLst>
                                    <p:animEffect transition="out" filter="wipe(down)">
                                      <p:cBhvr>
                                        <p:cTn id="739" dur="500"/>
                                        <p:tgtEl>
                                          <p:spTgt spid="111"/>
                                        </p:tgtEl>
                                      </p:cBhvr>
                                    </p:animEffect>
                                    <p:set>
                                      <p:cBhvr>
                                        <p:cTn id="740" dur="1" fill="hold">
                                          <p:stCondLst>
                                            <p:cond delay="499"/>
                                          </p:stCondLst>
                                        </p:cTn>
                                        <p:tgtEl>
                                          <p:spTgt spid="111"/>
                                        </p:tgtEl>
                                        <p:attrNameLst>
                                          <p:attrName>style.visibility</p:attrName>
                                        </p:attrNameLst>
                                      </p:cBhvr>
                                      <p:to>
                                        <p:strVal val="hidden"/>
                                      </p:to>
                                    </p:set>
                                  </p:childTnLst>
                                </p:cTn>
                              </p:par>
                              <p:par>
                                <p:cTn id="741" presetID="22" presetClass="exit" presetSubtype="8" fill="hold" grpId="2" nodeType="withEffect">
                                  <p:stCondLst>
                                    <p:cond delay="0"/>
                                  </p:stCondLst>
                                  <p:childTnLst>
                                    <p:animEffect transition="out" filter="wipe(left)">
                                      <p:cBhvr>
                                        <p:cTn id="742" dur="500"/>
                                        <p:tgtEl>
                                          <p:spTgt spid="112"/>
                                        </p:tgtEl>
                                      </p:cBhvr>
                                    </p:animEffect>
                                    <p:set>
                                      <p:cBhvr>
                                        <p:cTn id="743" dur="1" fill="hold">
                                          <p:stCondLst>
                                            <p:cond delay="499"/>
                                          </p:stCondLst>
                                        </p:cTn>
                                        <p:tgtEl>
                                          <p:spTgt spid="112"/>
                                        </p:tgtEl>
                                        <p:attrNameLst>
                                          <p:attrName>style.visibility</p:attrName>
                                        </p:attrNameLst>
                                      </p:cBhvr>
                                      <p:to>
                                        <p:strVal val="hidden"/>
                                      </p:to>
                                    </p:set>
                                  </p:childTnLst>
                                </p:cTn>
                              </p:par>
                              <p:par>
                                <p:cTn id="744" presetID="22" presetClass="entr" presetSubtype="1" fill="hold" grpId="0" nodeType="withEffect">
                                  <p:stCondLst>
                                    <p:cond delay="0"/>
                                  </p:stCondLst>
                                  <p:childTnLst>
                                    <p:set>
                                      <p:cBhvr>
                                        <p:cTn id="745" dur="1" fill="hold">
                                          <p:stCondLst>
                                            <p:cond delay="0"/>
                                          </p:stCondLst>
                                        </p:cTn>
                                        <p:tgtEl>
                                          <p:spTgt spid="113"/>
                                        </p:tgtEl>
                                        <p:attrNameLst>
                                          <p:attrName>style.visibility</p:attrName>
                                        </p:attrNameLst>
                                      </p:cBhvr>
                                      <p:to>
                                        <p:strVal val="visible"/>
                                      </p:to>
                                    </p:set>
                                    <p:animEffect transition="in" filter="wipe(up)">
                                      <p:cBhvr>
                                        <p:cTn id="746" dur="500"/>
                                        <p:tgtEl>
                                          <p:spTgt spid="113"/>
                                        </p:tgtEl>
                                      </p:cBhvr>
                                    </p:animEffect>
                                  </p:childTnLst>
                                </p:cTn>
                              </p:par>
                              <p:par>
                                <p:cTn id="747" presetID="22" presetClass="entr" presetSubtype="2" fill="hold" grpId="0" nodeType="withEffect">
                                  <p:stCondLst>
                                    <p:cond delay="0"/>
                                  </p:stCondLst>
                                  <p:childTnLst>
                                    <p:set>
                                      <p:cBhvr>
                                        <p:cTn id="748" dur="1" fill="hold">
                                          <p:stCondLst>
                                            <p:cond delay="0"/>
                                          </p:stCondLst>
                                        </p:cTn>
                                        <p:tgtEl>
                                          <p:spTgt spid="114"/>
                                        </p:tgtEl>
                                        <p:attrNameLst>
                                          <p:attrName>style.visibility</p:attrName>
                                        </p:attrNameLst>
                                      </p:cBhvr>
                                      <p:to>
                                        <p:strVal val="visible"/>
                                      </p:to>
                                    </p:set>
                                    <p:animEffect transition="in" filter="wipe(right)">
                                      <p:cBhvr>
                                        <p:cTn id="749" dur="500"/>
                                        <p:tgtEl>
                                          <p:spTgt spid="114"/>
                                        </p:tgtEl>
                                      </p:cBhvr>
                                    </p:animEffect>
                                  </p:childTnLst>
                                </p:cTn>
                              </p:par>
                            </p:childTnLst>
                          </p:cTn>
                        </p:par>
                      </p:childTnLst>
                    </p:cTn>
                  </p:par>
                  <p:par>
                    <p:cTn id="750" fill="hold">
                      <p:stCondLst>
                        <p:cond delay="indefinite"/>
                      </p:stCondLst>
                      <p:childTnLst>
                        <p:par>
                          <p:cTn id="751" fill="hold">
                            <p:stCondLst>
                              <p:cond delay="0"/>
                            </p:stCondLst>
                            <p:childTnLst>
                              <p:par>
                                <p:cTn id="752" presetID="22" presetClass="exit" presetSubtype="4" fill="hold" grpId="2" nodeType="clickEffect">
                                  <p:stCondLst>
                                    <p:cond delay="0"/>
                                  </p:stCondLst>
                                  <p:childTnLst>
                                    <p:animEffect transition="out" filter="wipe(down)">
                                      <p:cBhvr>
                                        <p:cTn id="753" dur="500"/>
                                        <p:tgtEl>
                                          <p:spTgt spid="113"/>
                                        </p:tgtEl>
                                      </p:cBhvr>
                                    </p:animEffect>
                                    <p:set>
                                      <p:cBhvr>
                                        <p:cTn id="754" dur="1" fill="hold">
                                          <p:stCondLst>
                                            <p:cond delay="499"/>
                                          </p:stCondLst>
                                        </p:cTn>
                                        <p:tgtEl>
                                          <p:spTgt spid="113"/>
                                        </p:tgtEl>
                                        <p:attrNameLst>
                                          <p:attrName>style.visibility</p:attrName>
                                        </p:attrNameLst>
                                      </p:cBhvr>
                                      <p:to>
                                        <p:strVal val="hidden"/>
                                      </p:to>
                                    </p:set>
                                  </p:childTnLst>
                                </p:cTn>
                              </p:par>
                              <p:par>
                                <p:cTn id="755" presetID="22" presetClass="exit" presetSubtype="8" fill="hold" grpId="2" nodeType="withEffect">
                                  <p:stCondLst>
                                    <p:cond delay="0"/>
                                  </p:stCondLst>
                                  <p:childTnLst>
                                    <p:animEffect transition="out" filter="wipe(left)">
                                      <p:cBhvr>
                                        <p:cTn id="756" dur="500"/>
                                        <p:tgtEl>
                                          <p:spTgt spid="114"/>
                                        </p:tgtEl>
                                      </p:cBhvr>
                                    </p:animEffect>
                                    <p:set>
                                      <p:cBhvr>
                                        <p:cTn id="757" dur="1" fill="hold">
                                          <p:stCondLst>
                                            <p:cond delay="499"/>
                                          </p:stCondLst>
                                        </p:cTn>
                                        <p:tgtEl>
                                          <p:spTgt spid="114"/>
                                        </p:tgtEl>
                                        <p:attrNameLst>
                                          <p:attrName>style.visibility</p:attrName>
                                        </p:attrNameLst>
                                      </p:cBhvr>
                                      <p:to>
                                        <p:strVal val="hidden"/>
                                      </p:to>
                                    </p:set>
                                  </p:childTnLst>
                                </p:cTn>
                              </p:par>
                              <p:par>
                                <p:cTn id="758" presetID="22" presetClass="entr" presetSubtype="1" fill="hold" grpId="0" nodeType="withEffect">
                                  <p:stCondLst>
                                    <p:cond delay="0"/>
                                  </p:stCondLst>
                                  <p:childTnLst>
                                    <p:set>
                                      <p:cBhvr>
                                        <p:cTn id="759" dur="1" fill="hold">
                                          <p:stCondLst>
                                            <p:cond delay="0"/>
                                          </p:stCondLst>
                                        </p:cTn>
                                        <p:tgtEl>
                                          <p:spTgt spid="115"/>
                                        </p:tgtEl>
                                        <p:attrNameLst>
                                          <p:attrName>style.visibility</p:attrName>
                                        </p:attrNameLst>
                                      </p:cBhvr>
                                      <p:to>
                                        <p:strVal val="visible"/>
                                      </p:to>
                                    </p:set>
                                    <p:animEffect transition="in" filter="wipe(up)">
                                      <p:cBhvr>
                                        <p:cTn id="760" dur="500"/>
                                        <p:tgtEl>
                                          <p:spTgt spid="115"/>
                                        </p:tgtEl>
                                      </p:cBhvr>
                                    </p:animEffect>
                                  </p:childTnLst>
                                </p:cTn>
                              </p:par>
                              <p:par>
                                <p:cTn id="761" presetID="22" presetClass="entr" presetSubtype="2" fill="hold" grpId="0" nodeType="withEffect">
                                  <p:stCondLst>
                                    <p:cond delay="0"/>
                                  </p:stCondLst>
                                  <p:childTnLst>
                                    <p:set>
                                      <p:cBhvr>
                                        <p:cTn id="762" dur="1" fill="hold">
                                          <p:stCondLst>
                                            <p:cond delay="0"/>
                                          </p:stCondLst>
                                        </p:cTn>
                                        <p:tgtEl>
                                          <p:spTgt spid="116"/>
                                        </p:tgtEl>
                                        <p:attrNameLst>
                                          <p:attrName>style.visibility</p:attrName>
                                        </p:attrNameLst>
                                      </p:cBhvr>
                                      <p:to>
                                        <p:strVal val="visible"/>
                                      </p:to>
                                    </p:set>
                                    <p:animEffect transition="in" filter="wipe(right)">
                                      <p:cBhvr>
                                        <p:cTn id="763" dur="500"/>
                                        <p:tgtEl>
                                          <p:spTgt spid="116"/>
                                        </p:tgtEl>
                                      </p:cBhvr>
                                    </p:animEffect>
                                  </p:childTnLst>
                                </p:cTn>
                              </p:par>
                            </p:childTnLst>
                          </p:cTn>
                        </p:par>
                      </p:childTnLst>
                    </p:cTn>
                  </p:par>
                  <p:par>
                    <p:cTn id="764" fill="hold">
                      <p:stCondLst>
                        <p:cond delay="indefinite"/>
                      </p:stCondLst>
                      <p:childTnLst>
                        <p:par>
                          <p:cTn id="765" fill="hold">
                            <p:stCondLst>
                              <p:cond delay="0"/>
                            </p:stCondLst>
                            <p:childTnLst>
                              <p:par>
                                <p:cTn id="766" presetID="22" presetClass="exit" presetSubtype="4" fill="hold" grpId="2" nodeType="clickEffect">
                                  <p:stCondLst>
                                    <p:cond delay="0"/>
                                  </p:stCondLst>
                                  <p:childTnLst>
                                    <p:animEffect transition="out" filter="wipe(down)">
                                      <p:cBhvr>
                                        <p:cTn id="767" dur="500"/>
                                        <p:tgtEl>
                                          <p:spTgt spid="115"/>
                                        </p:tgtEl>
                                      </p:cBhvr>
                                    </p:animEffect>
                                    <p:set>
                                      <p:cBhvr>
                                        <p:cTn id="768" dur="1" fill="hold">
                                          <p:stCondLst>
                                            <p:cond delay="499"/>
                                          </p:stCondLst>
                                        </p:cTn>
                                        <p:tgtEl>
                                          <p:spTgt spid="115"/>
                                        </p:tgtEl>
                                        <p:attrNameLst>
                                          <p:attrName>style.visibility</p:attrName>
                                        </p:attrNameLst>
                                      </p:cBhvr>
                                      <p:to>
                                        <p:strVal val="hidden"/>
                                      </p:to>
                                    </p:set>
                                  </p:childTnLst>
                                </p:cTn>
                              </p:par>
                              <p:par>
                                <p:cTn id="769" presetID="22" presetClass="exit" presetSubtype="8" fill="hold" grpId="2" nodeType="withEffect">
                                  <p:stCondLst>
                                    <p:cond delay="0"/>
                                  </p:stCondLst>
                                  <p:childTnLst>
                                    <p:animEffect transition="out" filter="wipe(left)">
                                      <p:cBhvr>
                                        <p:cTn id="770" dur="500"/>
                                        <p:tgtEl>
                                          <p:spTgt spid="116"/>
                                        </p:tgtEl>
                                      </p:cBhvr>
                                    </p:animEffect>
                                    <p:set>
                                      <p:cBhvr>
                                        <p:cTn id="771" dur="1" fill="hold">
                                          <p:stCondLst>
                                            <p:cond delay="499"/>
                                          </p:stCondLst>
                                        </p:cTn>
                                        <p:tgtEl>
                                          <p:spTgt spid="116"/>
                                        </p:tgtEl>
                                        <p:attrNameLst>
                                          <p:attrName>style.visibility</p:attrName>
                                        </p:attrNameLst>
                                      </p:cBhvr>
                                      <p:to>
                                        <p:strVal val="hidden"/>
                                      </p:to>
                                    </p:set>
                                  </p:childTnLst>
                                </p:cTn>
                              </p:par>
                              <p:par>
                                <p:cTn id="772" presetID="22" presetClass="entr" presetSubtype="1" fill="hold" grpId="0" nodeType="withEffect">
                                  <p:stCondLst>
                                    <p:cond delay="0"/>
                                  </p:stCondLst>
                                  <p:childTnLst>
                                    <p:set>
                                      <p:cBhvr>
                                        <p:cTn id="773" dur="1" fill="hold">
                                          <p:stCondLst>
                                            <p:cond delay="0"/>
                                          </p:stCondLst>
                                        </p:cTn>
                                        <p:tgtEl>
                                          <p:spTgt spid="117"/>
                                        </p:tgtEl>
                                        <p:attrNameLst>
                                          <p:attrName>style.visibility</p:attrName>
                                        </p:attrNameLst>
                                      </p:cBhvr>
                                      <p:to>
                                        <p:strVal val="visible"/>
                                      </p:to>
                                    </p:set>
                                    <p:animEffect transition="in" filter="wipe(up)">
                                      <p:cBhvr>
                                        <p:cTn id="774" dur="500"/>
                                        <p:tgtEl>
                                          <p:spTgt spid="117"/>
                                        </p:tgtEl>
                                      </p:cBhvr>
                                    </p:animEffect>
                                  </p:childTnLst>
                                </p:cTn>
                              </p:par>
                              <p:par>
                                <p:cTn id="775" presetID="22" presetClass="entr" presetSubtype="2" fill="hold" grpId="0" nodeType="withEffect">
                                  <p:stCondLst>
                                    <p:cond delay="0"/>
                                  </p:stCondLst>
                                  <p:childTnLst>
                                    <p:set>
                                      <p:cBhvr>
                                        <p:cTn id="776" dur="1" fill="hold">
                                          <p:stCondLst>
                                            <p:cond delay="0"/>
                                          </p:stCondLst>
                                        </p:cTn>
                                        <p:tgtEl>
                                          <p:spTgt spid="118"/>
                                        </p:tgtEl>
                                        <p:attrNameLst>
                                          <p:attrName>style.visibility</p:attrName>
                                        </p:attrNameLst>
                                      </p:cBhvr>
                                      <p:to>
                                        <p:strVal val="visible"/>
                                      </p:to>
                                    </p:set>
                                    <p:animEffect transition="in" filter="wipe(right)">
                                      <p:cBhvr>
                                        <p:cTn id="777" dur="500"/>
                                        <p:tgtEl>
                                          <p:spTgt spid="118"/>
                                        </p:tgtEl>
                                      </p:cBhvr>
                                    </p:animEffect>
                                  </p:childTnLst>
                                </p:cTn>
                              </p:par>
                            </p:childTnLst>
                          </p:cTn>
                        </p:par>
                      </p:childTnLst>
                    </p:cTn>
                  </p:par>
                  <p:par>
                    <p:cTn id="778" fill="hold">
                      <p:stCondLst>
                        <p:cond delay="indefinite"/>
                      </p:stCondLst>
                      <p:childTnLst>
                        <p:par>
                          <p:cTn id="779" fill="hold">
                            <p:stCondLst>
                              <p:cond delay="0"/>
                            </p:stCondLst>
                            <p:childTnLst>
                              <p:par>
                                <p:cTn id="780" presetID="22" presetClass="exit" presetSubtype="4" fill="hold" grpId="2" nodeType="clickEffect">
                                  <p:stCondLst>
                                    <p:cond delay="0"/>
                                  </p:stCondLst>
                                  <p:childTnLst>
                                    <p:animEffect transition="out" filter="wipe(down)">
                                      <p:cBhvr>
                                        <p:cTn id="781" dur="500"/>
                                        <p:tgtEl>
                                          <p:spTgt spid="117"/>
                                        </p:tgtEl>
                                      </p:cBhvr>
                                    </p:animEffect>
                                    <p:set>
                                      <p:cBhvr>
                                        <p:cTn id="782" dur="1" fill="hold">
                                          <p:stCondLst>
                                            <p:cond delay="499"/>
                                          </p:stCondLst>
                                        </p:cTn>
                                        <p:tgtEl>
                                          <p:spTgt spid="117"/>
                                        </p:tgtEl>
                                        <p:attrNameLst>
                                          <p:attrName>style.visibility</p:attrName>
                                        </p:attrNameLst>
                                      </p:cBhvr>
                                      <p:to>
                                        <p:strVal val="hidden"/>
                                      </p:to>
                                    </p:set>
                                  </p:childTnLst>
                                </p:cTn>
                              </p:par>
                              <p:par>
                                <p:cTn id="783" presetID="22" presetClass="exit" presetSubtype="8" fill="hold" grpId="2" nodeType="withEffect">
                                  <p:stCondLst>
                                    <p:cond delay="0"/>
                                  </p:stCondLst>
                                  <p:childTnLst>
                                    <p:animEffect transition="out" filter="wipe(left)">
                                      <p:cBhvr>
                                        <p:cTn id="784" dur="500"/>
                                        <p:tgtEl>
                                          <p:spTgt spid="118"/>
                                        </p:tgtEl>
                                      </p:cBhvr>
                                    </p:animEffect>
                                    <p:set>
                                      <p:cBhvr>
                                        <p:cTn id="785" dur="1" fill="hold">
                                          <p:stCondLst>
                                            <p:cond delay="499"/>
                                          </p:stCondLst>
                                        </p:cTn>
                                        <p:tgtEl>
                                          <p:spTgt spid="118"/>
                                        </p:tgtEl>
                                        <p:attrNameLst>
                                          <p:attrName>style.visibility</p:attrName>
                                        </p:attrNameLst>
                                      </p:cBhvr>
                                      <p:to>
                                        <p:strVal val="hidden"/>
                                      </p:to>
                                    </p:set>
                                  </p:childTnLst>
                                </p:cTn>
                              </p:par>
                              <p:par>
                                <p:cTn id="786" presetID="22" presetClass="entr" presetSubtype="1" fill="hold" grpId="0" nodeType="withEffect">
                                  <p:stCondLst>
                                    <p:cond delay="0"/>
                                  </p:stCondLst>
                                  <p:childTnLst>
                                    <p:set>
                                      <p:cBhvr>
                                        <p:cTn id="787" dur="1" fill="hold">
                                          <p:stCondLst>
                                            <p:cond delay="0"/>
                                          </p:stCondLst>
                                        </p:cTn>
                                        <p:tgtEl>
                                          <p:spTgt spid="119"/>
                                        </p:tgtEl>
                                        <p:attrNameLst>
                                          <p:attrName>style.visibility</p:attrName>
                                        </p:attrNameLst>
                                      </p:cBhvr>
                                      <p:to>
                                        <p:strVal val="visible"/>
                                      </p:to>
                                    </p:set>
                                    <p:animEffect transition="in" filter="wipe(up)">
                                      <p:cBhvr>
                                        <p:cTn id="788" dur="500"/>
                                        <p:tgtEl>
                                          <p:spTgt spid="119"/>
                                        </p:tgtEl>
                                      </p:cBhvr>
                                    </p:animEffect>
                                  </p:childTnLst>
                                </p:cTn>
                              </p:par>
                              <p:par>
                                <p:cTn id="789" presetID="22" presetClass="entr" presetSubtype="2" fill="hold" grpId="0" nodeType="withEffect">
                                  <p:stCondLst>
                                    <p:cond delay="0"/>
                                  </p:stCondLst>
                                  <p:childTnLst>
                                    <p:set>
                                      <p:cBhvr>
                                        <p:cTn id="790" dur="1" fill="hold">
                                          <p:stCondLst>
                                            <p:cond delay="0"/>
                                          </p:stCondLst>
                                        </p:cTn>
                                        <p:tgtEl>
                                          <p:spTgt spid="120"/>
                                        </p:tgtEl>
                                        <p:attrNameLst>
                                          <p:attrName>style.visibility</p:attrName>
                                        </p:attrNameLst>
                                      </p:cBhvr>
                                      <p:to>
                                        <p:strVal val="visible"/>
                                      </p:to>
                                    </p:set>
                                    <p:animEffect transition="in" filter="wipe(right)">
                                      <p:cBhvr>
                                        <p:cTn id="791" dur="500"/>
                                        <p:tgtEl>
                                          <p:spTgt spid="120"/>
                                        </p:tgtEl>
                                      </p:cBhvr>
                                    </p:animEffect>
                                  </p:childTnLst>
                                </p:cTn>
                              </p:par>
                            </p:childTnLst>
                          </p:cTn>
                        </p:par>
                      </p:childTnLst>
                    </p:cTn>
                  </p:par>
                  <p:par>
                    <p:cTn id="792" fill="hold">
                      <p:stCondLst>
                        <p:cond delay="indefinite"/>
                      </p:stCondLst>
                      <p:childTnLst>
                        <p:par>
                          <p:cTn id="793" fill="hold">
                            <p:stCondLst>
                              <p:cond delay="0"/>
                            </p:stCondLst>
                            <p:childTnLst>
                              <p:par>
                                <p:cTn id="794" presetID="22" presetClass="exit" presetSubtype="4" fill="hold" grpId="2" nodeType="clickEffect">
                                  <p:stCondLst>
                                    <p:cond delay="0"/>
                                  </p:stCondLst>
                                  <p:childTnLst>
                                    <p:animEffect transition="out" filter="wipe(down)">
                                      <p:cBhvr>
                                        <p:cTn id="795" dur="500"/>
                                        <p:tgtEl>
                                          <p:spTgt spid="119"/>
                                        </p:tgtEl>
                                      </p:cBhvr>
                                    </p:animEffect>
                                    <p:set>
                                      <p:cBhvr>
                                        <p:cTn id="796" dur="1" fill="hold">
                                          <p:stCondLst>
                                            <p:cond delay="499"/>
                                          </p:stCondLst>
                                        </p:cTn>
                                        <p:tgtEl>
                                          <p:spTgt spid="119"/>
                                        </p:tgtEl>
                                        <p:attrNameLst>
                                          <p:attrName>style.visibility</p:attrName>
                                        </p:attrNameLst>
                                      </p:cBhvr>
                                      <p:to>
                                        <p:strVal val="hidden"/>
                                      </p:to>
                                    </p:set>
                                  </p:childTnLst>
                                </p:cTn>
                              </p:par>
                              <p:par>
                                <p:cTn id="797" presetID="22" presetClass="exit" presetSubtype="8" fill="hold" grpId="2" nodeType="withEffect">
                                  <p:stCondLst>
                                    <p:cond delay="0"/>
                                  </p:stCondLst>
                                  <p:childTnLst>
                                    <p:animEffect transition="out" filter="wipe(left)">
                                      <p:cBhvr>
                                        <p:cTn id="798" dur="500"/>
                                        <p:tgtEl>
                                          <p:spTgt spid="120"/>
                                        </p:tgtEl>
                                      </p:cBhvr>
                                    </p:animEffect>
                                    <p:set>
                                      <p:cBhvr>
                                        <p:cTn id="799" dur="1" fill="hold">
                                          <p:stCondLst>
                                            <p:cond delay="499"/>
                                          </p:stCondLst>
                                        </p:cTn>
                                        <p:tgtEl>
                                          <p:spTgt spid="12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ldLvl="0" animBg="1"/>
      <p:bldP spid="5" grpId="1" animBg="1"/>
      <p:bldP spid="6" grpId="0" bldLvl="0" animBg="1"/>
      <p:bldP spid="6" grpId="1" animBg="1"/>
      <p:bldP spid="6" grpId="2" bldLvl="0" animBg="1"/>
      <p:bldP spid="23" grpId="0" bldLvl="0" animBg="1"/>
      <p:bldP spid="23" grpId="1" animBg="1"/>
      <p:bldP spid="23" grpId="2" bldLvl="0" animBg="1"/>
      <p:bldP spid="7" grpId="0" bldLvl="0" animBg="1"/>
      <p:bldP spid="7" grpId="1" animBg="1"/>
      <p:bldP spid="7" grpId="2" bldLvl="0" animBg="1"/>
      <p:bldP spid="8" grpId="0" bldLvl="0" animBg="1"/>
      <p:bldP spid="8" grpId="1" animBg="1"/>
      <p:bldP spid="8" grpId="2" bldLvl="0" animBg="1"/>
      <p:bldP spid="9" grpId="0" bldLvl="0" animBg="1"/>
      <p:bldP spid="9" grpId="1" animBg="1"/>
      <p:bldP spid="9" grpId="2" bldLvl="0" animBg="1"/>
      <p:bldP spid="10" grpId="0" bldLvl="0" animBg="1"/>
      <p:bldP spid="10" grpId="1" animBg="1"/>
      <p:bldP spid="10" grpId="2" bldLvl="0" animBg="1"/>
      <p:bldP spid="11" grpId="0" bldLvl="0" animBg="1"/>
      <p:bldP spid="11" grpId="1" animBg="1"/>
      <p:bldP spid="11" grpId="2" bldLvl="0" animBg="1"/>
      <p:bldP spid="12" grpId="0" bldLvl="0" animBg="1"/>
      <p:bldP spid="12" grpId="1" animBg="1"/>
      <p:bldP spid="12" grpId="2" bldLvl="0" animBg="1"/>
      <p:bldP spid="13" grpId="0" bldLvl="0" animBg="1"/>
      <p:bldP spid="13" grpId="1" animBg="1"/>
      <p:bldP spid="13" grpId="2" bldLvl="0" animBg="1"/>
      <p:bldP spid="14" grpId="0" bldLvl="0" animBg="1"/>
      <p:bldP spid="14" grpId="1" animBg="1"/>
      <p:bldP spid="14" grpId="2" bldLvl="0" animBg="1"/>
      <p:bldP spid="15" grpId="0" bldLvl="0" animBg="1"/>
      <p:bldP spid="15" grpId="1" animBg="1"/>
      <p:bldP spid="15" grpId="2" bldLvl="0" animBg="1"/>
      <p:bldP spid="17" grpId="0" bldLvl="0" animBg="1"/>
      <p:bldP spid="17" grpId="1" animBg="1"/>
      <p:bldP spid="17" grpId="2" bldLvl="0" animBg="1"/>
      <p:bldP spid="18" grpId="0" bldLvl="0" animBg="1"/>
      <p:bldP spid="18" grpId="1" animBg="1"/>
      <p:bldP spid="18" grpId="2" bldLvl="0" animBg="1"/>
      <p:bldP spid="19" grpId="0" bldLvl="0" animBg="1"/>
      <p:bldP spid="19" grpId="1" animBg="1"/>
      <p:bldP spid="19" grpId="2" bldLvl="0" animBg="1"/>
      <p:bldP spid="20" grpId="0" bldLvl="0" animBg="1"/>
      <p:bldP spid="20" grpId="1" animBg="1"/>
      <p:bldP spid="20" grpId="2" bldLvl="0" animBg="1"/>
      <p:bldP spid="21" grpId="0" bldLvl="0" animBg="1"/>
      <p:bldP spid="21" grpId="1" animBg="1"/>
      <p:bldP spid="21" grpId="2" bldLvl="0" animBg="1"/>
      <p:bldP spid="22" grpId="0" bldLvl="0" animBg="1"/>
      <p:bldP spid="22" grpId="1" animBg="1"/>
      <p:bldP spid="22" grpId="2" bldLvl="0" animBg="1"/>
      <p:bldP spid="24" grpId="0" bldLvl="0" animBg="1"/>
      <p:bldP spid="24" grpId="1" animBg="1"/>
      <p:bldP spid="24" grpId="2" bldLvl="0" animBg="1"/>
      <p:bldP spid="25" grpId="0" bldLvl="0" animBg="1"/>
      <p:bldP spid="25" grpId="1" animBg="1"/>
      <p:bldP spid="25" grpId="2" bldLvl="0" animBg="1"/>
      <p:bldP spid="26" grpId="0" bldLvl="0" animBg="1"/>
      <p:bldP spid="26" grpId="1" animBg="1"/>
      <p:bldP spid="26" grpId="2" bldLvl="0" animBg="1"/>
      <p:bldP spid="27" grpId="0" bldLvl="0" animBg="1"/>
      <p:bldP spid="27" grpId="1" animBg="1"/>
      <p:bldP spid="27" grpId="2" bldLvl="0" animBg="1"/>
      <p:bldP spid="28" grpId="0" bldLvl="0" animBg="1"/>
      <p:bldP spid="28" grpId="1" animBg="1"/>
      <p:bldP spid="28" grpId="2" bldLvl="0" animBg="1"/>
      <p:bldP spid="29" grpId="0" bldLvl="0" animBg="1"/>
      <p:bldP spid="29" grpId="1" animBg="1"/>
      <p:bldP spid="29" grpId="2" bldLvl="0" animBg="1"/>
      <p:bldP spid="30" grpId="0" bldLvl="0" animBg="1"/>
      <p:bldP spid="30" grpId="1" animBg="1"/>
      <p:bldP spid="30" grpId="2" bldLvl="0" animBg="1"/>
      <p:bldP spid="31" grpId="0" bldLvl="0" animBg="1"/>
      <p:bldP spid="31" grpId="1" animBg="1"/>
      <p:bldP spid="31" grpId="2" bldLvl="0" animBg="1"/>
      <p:bldP spid="32" grpId="0" bldLvl="0" animBg="1"/>
      <p:bldP spid="32" grpId="1" animBg="1"/>
      <p:bldP spid="32" grpId="2" bldLvl="0" animBg="1"/>
      <p:bldP spid="33" grpId="0" bldLvl="0" animBg="1"/>
      <p:bldP spid="33" grpId="1" animBg="1"/>
      <p:bldP spid="33" grpId="2" bldLvl="0" animBg="1"/>
      <p:bldP spid="34" grpId="0" bldLvl="0" animBg="1"/>
      <p:bldP spid="34" grpId="1" animBg="1"/>
      <p:bldP spid="34" grpId="2" bldLvl="0" animBg="1"/>
      <p:bldP spid="35" grpId="0" bldLvl="0" animBg="1"/>
      <p:bldP spid="35" grpId="1" animBg="1"/>
      <p:bldP spid="35" grpId="2" bldLvl="0" animBg="1"/>
      <p:bldP spid="36" grpId="0" bldLvl="0" animBg="1"/>
      <p:bldP spid="36" grpId="1" animBg="1"/>
      <p:bldP spid="36" grpId="2" bldLvl="0" animBg="1"/>
      <p:bldP spid="37" grpId="0" bldLvl="0" animBg="1"/>
      <p:bldP spid="37" grpId="1" animBg="1"/>
      <p:bldP spid="37" grpId="2" bldLvl="0" animBg="1"/>
      <p:bldP spid="38" grpId="0" bldLvl="0" animBg="1"/>
      <p:bldP spid="38" grpId="1" animBg="1"/>
      <p:bldP spid="38" grpId="2" bldLvl="0" animBg="1"/>
      <p:bldP spid="39" grpId="0" bldLvl="0" animBg="1"/>
      <p:bldP spid="39" grpId="1" animBg="1"/>
      <p:bldP spid="39" grpId="2" bldLvl="0" animBg="1"/>
      <p:bldP spid="40" grpId="0" bldLvl="0" animBg="1"/>
      <p:bldP spid="40" grpId="1" animBg="1"/>
      <p:bldP spid="40" grpId="2" bldLvl="0" animBg="1"/>
      <p:bldP spid="41" grpId="0" bldLvl="0" animBg="1"/>
      <p:bldP spid="41" grpId="1" animBg="1"/>
      <p:bldP spid="41" grpId="2" bldLvl="0" animBg="1"/>
      <p:bldP spid="42" grpId="0" bldLvl="0" animBg="1"/>
      <p:bldP spid="42" grpId="1" animBg="1"/>
      <p:bldP spid="42" grpId="2" bldLvl="0" animBg="1"/>
      <p:bldP spid="43" grpId="0" bldLvl="0" animBg="1"/>
      <p:bldP spid="43" grpId="1" animBg="1"/>
      <p:bldP spid="43" grpId="2" bldLvl="0" animBg="1"/>
      <p:bldP spid="44" grpId="0" bldLvl="0" animBg="1"/>
      <p:bldP spid="44" grpId="1" animBg="1"/>
      <p:bldP spid="44" grpId="2" bldLvl="0" animBg="1"/>
      <p:bldP spid="45" grpId="0" bldLvl="0" animBg="1"/>
      <p:bldP spid="45" grpId="1" animBg="1"/>
      <p:bldP spid="45" grpId="2" bldLvl="0" animBg="1"/>
      <p:bldP spid="46" grpId="0" bldLvl="0" animBg="1"/>
      <p:bldP spid="46" grpId="1" animBg="1"/>
      <p:bldP spid="46" grpId="2" bldLvl="0" animBg="1"/>
      <p:bldP spid="47" grpId="0" bldLvl="0" animBg="1"/>
      <p:bldP spid="47" grpId="1" animBg="1"/>
      <p:bldP spid="47" grpId="2" bldLvl="0" animBg="1"/>
      <p:bldP spid="48" grpId="0" bldLvl="0" animBg="1"/>
      <p:bldP spid="48" grpId="1" animBg="1"/>
      <p:bldP spid="48" grpId="2" bldLvl="0" animBg="1"/>
      <p:bldP spid="49" grpId="0" bldLvl="0" animBg="1"/>
      <p:bldP spid="49" grpId="1" animBg="1"/>
      <p:bldP spid="49" grpId="2" bldLvl="0" animBg="1"/>
      <p:bldP spid="50" grpId="0" bldLvl="0" animBg="1"/>
      <p:bldP spid="50" grpId="1" animBg="1"/>
      <p:bldP spid="50" grpId="2" bldLvl="0" animBg="1"/>
      <p:bldP spid="51" grpId="0" bldLvl="0" animBg="1"/>
      <p:bldP spid="51" grpId="1" animBg="1"/>
      <p:bldP spid="51" grpId="2" bldLvl="0" animBg="1"/>
      <p:bldP spid="52" grpId="0" bldLvl="0" animBg="1"/>
      <p:bldP spid="52" grpId="1" animBg="1"/>
      <p:bldP spid="52" grpId="2" bldLvl="0" animBg="1"/>
      <p:bldP spid="53" grpId="0" bldLvl="0" animBg="1"/>
      <p:bldP spid="53" grpId="1" animBg="1"/>
      <p:bldP spid="53" grpId="2" bldLvl="0" animBg="1"/>
      <p:bldP spid="55" grpId="0" bldLvl="0" animBg="1"/>
      <p:bldP spid="55" grpId="1" animBg="1"/>
      <p:bldP spid="55" grpId="2" bldLvl="0" animBg="1"/>
      <p:bldP spid="56" grpId="0" bldLvl="0" animBg="1"/>
      <p:bldP spid="56" grpId="1" animBg="1"/>
      <p:bldP spid="56" grpId="2" bldLvl="0" animBg="1"/>
      <p:bldP spid="57" grpId="0" bldLvl="0" animBg="1"/>
      <p:bldP spid="57" grpId="1" animBg="1"/>
      <p:bldP spid="57" grpId="2" bldLvl="0" animBg="1"/>
      <p:bldP spid="58" grpId="0" bldLvl="0" animBg="1"/>
      <p:bldP spid="58" grpId="1" animBg="1"/>
      <p:bldP spid="58" grpId="2" bldLvl="0" animBg="1"/>
      <p:bldP spid="59" grpId="0" bldLvl="0" animBg="1"/>
      <p:bldP spid="59" grpId="1" animBg="1"/>
      <p:bldP spid="59" grpId="2" bldLvl="0" animBg="1"/>
      <p:bldP spid="60" grpId="0" bldLvl="0" animBg="1"/>
      <p:bldP spid="60" grpId="1" animBg="1"/>
      <p:bldP spid="60" grpId="2" bldLvl="0" animBg="1"/>
      <p:bldP spid="61" grpId="0" bldLvl="0" animBg="1"/>
      <p:bldP spid="61" grpId="1" animBg="1"/>
      <p:bldP spid="61" grpId="2" bldLvl="0" animBg="1"/>
      <p:bldP spid="62" grpId="0" bldLvl="0" animBg="1"/>
      <p:bldP spid="62" grpId="1" animBg="1"/>
      <p:bldP spid="62" grpId="2" bldLvl="0" animBg="1"/>
      <p:bldP spid="63" grpId="0" bldLvl="0" animBg="1"/>
      <p:bldP spid="63" grpId="1" animBg="1"/>
      <p:bldP spid="63" grpId="2" bldLvl="0" animBg="1"/>
      <p:bldP spid="64" grpId="0" bldLvl="0" animBg="1"/>
      <p:bldP spid="64" grpId="1" animBg="1"/>
      <p:bldP spid="64" grpId="2" bldLvl="0" animBg="1"/>
      <p:bldP spid="65" grpId="0" bldLvl="0" animBg="1"/>
      <p:bldP spid="65" grpId="1" animBg="1"/>
      <p:bldP spid="65" grpId="2" bldLvl="0" animBg="1"/>
      <p:bldP spid="66" grpId="0" bldLvl="0" animBg="1"/>
      <p:bldP spid="66" grpId="1" animBg="1"/>
      <p:bldP spid="66" grpId="2" bldLvl="0" animBg="1"/>
      <p:bldP spid="67" grpId="0" bldLvl="0" animBg="1"/>
      <p:bldP spid="67" grpId="1" animBg="1"/>
      <p:bldP spid="67" grpId="2" bldLvl="0" animBg="1"/>
      <p:bldP spid="68" grpId="0" bldLvl="0" animBg="1"/>
      <p:bldP spid="68" grpId="1" animBg="1"/>
      <p:bldP spid="68" grpId="2" bldLvl="0" animBg="1"/>
      <p:bldP spid="69" grpId="0" bldLvl="0" animBg="1"/>
      <p:bldP spid="69" grpId="1" animBg="1"/>
      <p:bldP spid="69" grpId="2" bldLvl="0" animBg="1"/>
      <p:bldP spid="70" grpId="0" bldLvl="0" animBg="1"/>
      <p:bldP spid="70" grpId="1" animBg="1"/>
      <p:bldP spid="70" grpId="2" bldLvl="0" animBg="1"/>
      <p:bldP spid="71" grpId="0" bldLvl="0" animBg="1"/>
      <p:bldP spid="71" grpId="1" animBg="1"/>
      <p:bldP spid="71" grpId="2" bldLvl="0" animBg="1"/>
      <p:bldP spid="72" grpId="0" bldLvl="0" animBg="1"/>
      <p:bldP spid="72" grpId="1" animBg="1"/>
      <p:bldP spid="72" grpId="2" bldLvl="0" animBg="1"/>
      <p:bldP spid="73" grpId="0" bldLvl="0" animBg="1"/>
      <p:bldP spid="73" grpId="1" animBg="1"/>
      <p:bldP spid="73" grpId="2" bldLvl="0" animBg="1"/>
      <p:bldP spid="74" grpId="0" bldLvl="0" animBg="1"/>
      <p:bldP spid="74" grpId="1" animBg="1"/>
      <p:bldP spid="74" grpId="2" bldLvl="0" animBg="1"/>
      <p:bldP spid="75" grpId="0" bldLvl="0" animBg="1"/>
      <p:bldP spid="75" grpId="1" animBg="1"/>
      <p:bldP spid="75" grpId="2" bldLvl="0" animBg="1"/>
      <p:bldP spid="76" grpId="0" bldLvl="0" animBg="1"/>
      <p:bldP spid="76" grpId="1" animBg="1"/>
      <p:bldP spid="76" grpId="2" bldLvl="0" animBg="1"/>
      <p:bldP spid="77" grpId="0" bldLvl="0" animBg="1"/>
      <p:bldP spid="77" grpId="1" animBg="1"/>
      <p:bldP spid="77" grpId="2" bldLvl="0" animBg="1"/>
      <p:bldP spid="78" grpId="0" bldLvl="0" animBg="1"/>
      <p:bldP spid="78" grpId="1" animBg="1"/>
      <p:bldP spid="78" grpId="2" bldLvl="0" animBg="1"/>
      <p:bldP spid="79" grpId="0" bldLvl="0" animBg="1"/>
      <p:bldP spid="79" grpId="1" animBg="1"/>
      <p:bldP spid="79" grpId="2" bldLvl="0" animBg="1"/>
      <p:bldP spid="80" grpId="0" bldLvl="0" animBg="1"/>
      <p:bldP spid="80" grpId="1" animBg="1"/>
      <p:bldP spid="80" grpId="2" bldLvl="0" animBg="1"/>
      <p:bldP spid="81" grpId="0" bldLvl="0" animBg="1"/>
      <p:bldP spid="81" grpId="1" animBg="1"/>
      <p:bldP spid="81" grpId="2" bldLvl="0" animBg="1"/>
      <p:bldP spid="82" grpId="0" bldLvl="0" animBg="1"/>
      <p:bldP spid="82" grpId="1" animBg="1"/>
      <p:bldP spid="82" grpId="2" bldLvl="0" animBg="1"/>
      <p:bldP spid="83" grpId="0" bldLvl="0" animBg="1"/>
      <p:bldP spid="83" grpId="1" animBg="1"/>
      <p:bldP spid="83" grpId="2" bldLvl="0" animBg="1"/>
      <p:bldP spid="84" grpId="0" bldLvl="0" animBg="1"/>
      <p:bldP spid="84" grpId="1" animBg="1"/>
      <p:bldP spid="84" grpId="2" bldLvl="0" animBg="1"/>
      <p:bldP spid="85" grpId="0" bldLvl="0" animBg="1"/>
      <p:bldP spid="85" grpId="1" animBg="1"/>
      <p:bldP spid="85" grpId="2" bldLvl="0" animBg="1"/>
      <p:bldP spid="87" grpId="0" bldLvl="0" animBg="1"/>
      <p:bldP spid="87" grpId="1" animBg="1"/>
      <p:bldP spid="87" grpId="2" bldLvl="0" animBg="1"/>
      <p:bldP spid="89" grpId="0" bldLvl="0" animBg="1"/>
      <p:bldP spid="89" grpId="1" animBg="1"/>
      <p:bldP spid="89" grpId="2" bldLvl="0" animBg="1"/>
      <p:bldP spid="91" grpId="0" bldLvl="0" animBg="1"/>
      <p:bldP spid="91" grpId="1" animBg="1"/>
      <p:bldP spid="91" grpId="2" bldLvl="0" animBg="1"/>
      <p:bldP spid="92" grpId="0" bldLvl="0" animBg="1"/>
      <p:bldP spid="92" grpId="1" animBg="1"/>
      <p:bldP spid="92" grpId="2" bldLvl="0" animBg="1"/>
      <p:bldP spid="93" grpId="0" bldLvl="0" animBg="1"/>
      <p:bldP spid="93" grpId="1" animBg="1"/>
      <p:bldP spid="93" grpId="2" bldLvl="0" animBg="1"/>
      <p:bldP spid="94" grpId="0" bldLvl="0" animBg="1"/>
      <p:bldP spid="94" grpId="1" animBg="1"/>
      <p:bldP spid="94" grpId="2" bldLvl="0" animBg="1"/>
      <p:bldP spid="95" grpId="0" bldLvl="0" animBg="1"/>
      <p:bldP spid="95" grpId="1" animBg="1"/>
      <p:bldP spid="95" grpId="2" bldLvl="0" animBg="1"/>
      <p:bldP spid="96" grpId="0" bldLvl="0" animBg="1"/>
      <p:bldP spid="96" grpId="1" animBg="1"/>
      <p:bldP spid="96" grpId="2" bldLvl="0" animBg="1"/>
      <p:bldP spid="97" grpId="0" bldLvl="0" animBg="1"/>
      <p:bldP spid="97" grpId="1" animBg="1"/>
      <p:bldP spid="97" grpId="2" bldLvl="0" animBg="1"/>
      <p:bldP spid="98" grpId="0" bldLvl="0" animBg="1"/>
      <p:bldP spid="98" grpId="1" animBg="1"/>
      <p:bldP spid="98" grpId="2" bldLvl="0" animBg="1"/>
      <p:bldP spid="99" grpId="0" bldLvl="0" animBg="1"/>
      <p:bldP spid="99" grpId="1" animBg="1"/>
      <p:bldP spid="99" grpId="2" bldLvl="0" animBg="1"/>
      <p:bldP spid="100" grpId="0" bldLvl="0" animBg="1"/>
      <p:bldP spid="100" grpId="1" animBg="1"/>
      <p:bldP spid="100" grpId="2" bldLvl="0" animBg="1"/>
      <p:bldP spid="101" grpId="0" bldLvl="0" animBg="1"/>
      <p:bldP spid="101" grpId="1" animBg="1"/>
      <p:bldP spid="101" grpId="2" bldLvl="0" animBg="1"/>
      <p:bldP spid="103" grpId="0" bldLvl="0" animBg="1"/>
      <p:bldP spid="103" grpId="1" animBg="1"/>
      <p:bldP spid="103" grpId="2" bldLvl="0" animBg="1"/>
      <p:bldP spid="105" grpId="0" bldLvl="0" animBg="1"/>
      <p:bldP spid="105" grpId="1" animBg="1"/>
      <p:bldP spid="105" grpId="2" bldLvl="0" animBg="1"/>
      <p:bldP spid="107" grpId="0" bldLvl="0" animBg="1"/>
      <p:bldP spid="107" grpId="1" animBg="1"/>
      <p:bldP spid="107" grpId="2" bldLvl="0" animBg="1"/>
      <p:bldP spid="108" grpId="0" bldLvl="0" animBg="1"/>
      <p:bldP spid="108" grpId="1" animBg="1"/>
      <p:bldP spid="108" grpId="2" bldLvl="0" animBg="1"/>
      <p:bldP spid="109" grpId="0" bldLvl="0" animBg="1"/>
      <p:bldP spid="109" grpId="1" animBg="1"/>
      <p:bldP spid="109" grpId="2" bldLvl="0" animBg="1"/>
      <p:bldP spid="110" grpId="0" bldLvl="0" animBg="1"/>
      <p:bldP spid="110" grpId="1" animBg="1"/>
      <p:bldP spid="110" grpId="2" bldLvl="0" animBg="1"/>
      <p:bldP spid="111" grpId="0" bldLvl="0" animBg="1"/>
      <p:bldP spid="111" grpId="1" animBg="1"/>
      <p:bldP spid="111" grpId="2" bldLvl="0" animBg="1"/>
      <p:bldP spid="112" grpId="0" bldLvl="0" animBg="1"/>
      <p:bldP spid="112" grpId="1" animBg="1"/>
      <p:bldP spid="112" grpId="2" bldLvl="0" animBg="1"/>
      <p:bldP spid="113" grpId="0" bldLvl="0" animBg="1"/>
      <p:bldP spid="113" grpId="1" animBg="1"/>
      <p:bldP spid="113" grpId="2" bldLvl="0" animBg="1"/>
      <p:bldP spid="114" grpId="0" bldLvl="0" animBg="1"/>
      <p:bldP spid="114" grpId="1" animBg="1"/>
      <p:bldP spid="114" grpId="2" bldLvl="0" animBg="1"/>
      <p:bldP spid="86" grpId="0" bldLvl="0" animBg="1"/>
      <p:bldP spid="86" grpId="1" animBg="1"/>
      <p:bldP spid="86" grpId="2" bldLvl="0" animBg="1"/>
      <p:bldP spid="88" grpId="0" bldLvl="0" animBg="1"/>
      <p:bldP spid="88" grpId="1" animBg="1"/>
      <p:bldP spid="88" grpId="2" bldLvl="0" animBg="1"/>
      <p:bldP spid="90" grpId="0" bldLvl="0" animBg="1"/>
      <p:bldP spid="90" grpId="1" animBg="1"/>
      <p:bldP spid="90" grpId="2" bldLvl="0" animBg="1"/>
      <p:bldP spid="102" grpId="0" bldLvl="0" animBg="1"/>
      <p:bldP spid="102" grpId="1" animBg="1"/>
      <p:bldP spid="102" grpId="2" bldLvl="0" animBg="1"/>
      <p:bldP spid="104" grpId="0" bldLvl="0" animBg="1"/>
      <p:bldP spid="104" grpId="1" animBg="1"/>
      <p:bldP spid="104" grpId="2" bldLvl="0" animBg="1"/>
      <p:bldP spid="106" grpId="0" bldLvl="0" animBg="1"/>
      <p:bldP spid="106" grpId="1" animBg="1"/>
      <p:bldP spid="106" grpId="2" bldLvl="0" animBg="1"/>
      <p:bldP spid="115" grpId="0" bldLvl="0" animBg="1"/>
      <p:bldP spid="115" grpId="1" animBg="1"/>
      <p:bldP spid="115" grpId="2" bldLvl="0" animBg="1"/>
      <p:bldP spid="116" grpId="0" bldLvl="0" animBg="1"/>
      <p:bldP spid="116" grpId="1" animBg="1"/>
      <p:bldP spid="116" grpId="2" bldLvl="0" animBg="1"/>
      <p:bldP spid="117" grpId="0" bldLvl="0" animBg="1"/>
      <p:bldP spid="117" grpId="1" animBg="1"/>
      <p:bldP spid="117" grpId="2" bldLvl="0" animBg="1"/>
      <p:bldP spid="118" grpId="0" bldLvl="0" animBg="1"/>
      <p:bldP spid="118" grpId="1" animBg="1"/>
      <p:bldP spid="118" grpId="2" bldLvl="0" animBg="1"/>
      <p:bldP spid="119" grpId="0" bldLvl="0" animBg="1"/>
      <p:bldP spid="119" grpId="1" animBg="1"/>
      <p:bldP spid="119" grpId="2" bldLvl="0" animBg="1"/>
      <p:bldP spid="120" grpId="0" bldLvl="0" animBg="1"/>
      <p:bldP spid="120" grpId="1" animBg="1"/>
      <p:bldP spid="120" grpId="2" bldLvl="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p:nvPr/>
        </p:nvPicPr>
        <p:blipFill>
          <a:blip r:embed="rId1"/>
          <a:srcRect t="4519" b="16150"/>
          <a:stretch>
            <a:fillRect/>
          </a:stretch>
        </p:blipFill>
        <p:spPr>
          <a:xfrm>
            <a:off x="0" y="-32385"/>
            <a:ext cx="12179935" cy="6889750"/>
          </a:xfrm>
          <a:prstGeom prst="rect">
            <a:avLst/>
          </a:prstGeom>
          <a:noFill/>
          <a:ln w="9525">
            <a:noFill/>
          </a:ln>
        </p:spPr>
      </p:pic>
      <p:sp>
        <p:nvSpPr>
          <p:cNvPr id="7" name="矩形 6"/>
          <p:cNvSpPr/>
          <p:nvPr/>
        </p:nvSpPr>
        <p:spPr>
          <a:xfrm>
            <a:off x="0" y="-32385"/>
            <a:ext cx="12192000" cy="6900545"/>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vertOverflow="overflow" horzOverflow="overflow" vert="horz" wrap="square" lIns="91440" tIns="45720" rIns="91440" bIns="45720" numCol="1" spcCol="0" rtlCol="0" fromWordArt="0" anchor="ctr" anchorCtr="0" compatLnSpc="1">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Times New Roman" panose="02020603050405020304" charset="0"/>
              <a:ea typeface="阿里巴巴普惠体 R" panose="00020600040101010101" pitchFamily="18" charset="-122"/>
              <a:cs typeface="Times New Roman" panose="02020603050405020304" charset="0"/>
            </a:endParaRPr>
          </a:p>
        </p:txBody>
      </p:sp>
      <p:sp>
        <p:nvSpPr>
          <p:cNvPr id="115" name="矩形 114"/>
          <p:cNvSpPr/>
          <p:nvPr/>
        </p:nvSpPr>
        <p:spPr bwMode="auto">
          <a:xfrm>
            <a:off x="-19050" y="2219960"/>
            <a:ext cx="12198985" cy="101473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6000" b="1" i="0" u="none" strike="noStrike" kern="1200" cap="none" spc="0" normalizeH="0" baseline="0" noProof="0">
                <a:ln w="19050">
                  <a:noFill/>
                </a:ln>
                <a:solidFill>
                  <a:prstClr val="black"/>
                </a:solidFill>
                <a:effectLst/>
                <a:uLnTx/>
                <a:uFillTx/>
                <a:latin typeface="Arial Black" panose="020B0A04020102020204" charset="0"/>
                <a:ea typeface="思源黑体 CN Heavy" panose="020B0A00000000000000" charset="-122"/>
                <a:cs typeface="Arial Black" panose="020B0A04020102020204" charset="0"/>
                <a:sym typeface="思源黑体 CN Normal" panose="020B0400000000000000" charset="-122"/>
              </a:rPr>
              <a:t>THE END</a:t>
            </a:r>
            <a:endParaRPr kumimoji="0" lang="en-US" altLang="zh-CN" sz="6000" b="1" i="0" u="none" strike="noStrike" kern="1200" cap="none" spc="0" normalizeH="0" baseline="0" noProof="0">
              <a:ln w="19050">
                <a:noFill/>
              </a:ln>
              <a:solidFill>
                <a:prstClr val="black"/>
              </a:solidFill>
              <a:effectLst/>
              <a:uLnTx/>
              <a:uFillTx/>
              <a:latin typeface="Arial Black" panose="020B0A04020102020204" charset="0"/>
              <a:ea typeface="思源黑体 CN Heavy" panose="020B0A00000000000000" charset="-122"/>
              <a:cs typeface="Arial Black" panose="020B0A04020102020204" charset="0"/>
              <a:sym typeface="思源黑体 CN Normal" panose="020B0400000000000000" charset="-122"/>
            </a:endParaRPr>
          </a:p>
        </p:txBody>
      </p:sp>
      <p:sp>
        <p:nvSpPr>
          <p:cNvPr id="9" name="矩形 8"/>
          <p:cNvSpPr/>
          <p:nvPr>
            <p:custDataLst>
              <p:tags r:id="rId2"/>
            </p:custDataLst>
          </p:nvPr>
        </p:nvSpPr>
        <p:spPr>
          <a:xfrm>
            <a:off x="9640129" y="6095138"/>
            <a:ext cx="2379149" cy="553085"/>
          </a:xfrm>
          <a:prstGeom prst="rect">
            <a:avLst/>
          </a:prstGeom>
        </p:spPr>
        <p:txBody>
          <a:bodyPr wrap="square">
            <a:spAutoFit/>
          </a:bodyPr>
          <a:lstStyle/>
          <a:p>
            <a:pPr marL="0" marR="0" lvl="0" indent="0" algn="ctr" defTabSz="914400" rtl="0" eaLnBrk="1" fontAlgn="auto" latinLnBrk="0" hangingPunct="1">
              <a:lnSpc>
                <a:spcPct val="150000"/>
              </a:lnSpc>
              <a:spcBef>
                <a:spcPts val="0"/>
              </a:spcBef>
              <a:spcAft>
                <a:spcPts val="0"/>
              </a:spcAft>
              <a:buClrTx/>
              <a:buSzTx/>
              <a:buFontTx/>
              <a:buNone/>
              <a:defRPr/>
            </a:pPr>
            <a:r>
              <a:rPr kumimoji="0" lang="en-US" altLang="zh-CN" sz="2000" b="0" i="0" u="none" strike="noStrike" kern="1200" cap="none" spc="0" normalizeH="0" baseline="0" noProof="0" dirty="0">
                <a:ln>
                  <a:noFill/>
                </a:ln>
                <a:solidFill>
                  <a:prstClr val="black"/>
                </a:solidFill>
                <a:effectLst/>
                <a:uLnTx/>
                <a:uFillTx/>
                <a:latin typeface="Arial" panose="020B0604020202020204" pitchFamily="34" charset="0"/>
                <a:ea typeface="华文楷体" panose="02010600040101010101" pitchFamily="2" charset="-122"/>
                <a:cs typeface="Arial" panose="020B0604020202020204" pitchFamily="34" charset="0"/>
              </a:rPr>
              <a:t>2023.10.24</a:t>
            </a:r>
            <a:endParaRPr kumimoji="0" lang="en-US" altLang="zh-CN" sz="1600" b="0" i="0" u="none" strike="noStrike" kern="1200" cap="none" spc="0" normalizeH="0" baseline="0" noProof="0" dirty="0">
              <a:ln>
                <a:noFill/>
              </a:ln>
              <a:solidFill>
                <a:prstClr val="black"/>
              </a:solidFill>
              <a:effectLst/>
              <a:uLnTx/>
              <a:uFillTx/>
              <a:latin typeface="Arial" panose="020B0604020202020204" pitchFamily="34" charset="0"/>
              <a:ea typeface="华文楷体" panose="02010600040101010101" pitchFamily="2" charset="-122"/>
              <a:cs typeface="Arial" panose="020B0604020202020204" pitchFamily="34" charset="0"/>
            </a:endParaRPr>
          </a:p>
        </p:txBody>
      </p:sp>
      <p:sp>
        <p:nvSpPr>
          <p:cNvPr id="12" name="文本框 11"/>
          <p:cNvSpPr txBox="1"/>
          <p:nvPr>
            <p:custDataLst>
              <p:tags r:id="rId3"/>
            </p:custDataLst>
          </p:nvPr>
        </p:nvSpPr>
        <p:spPr>
          <a:xfrm>
            <a:off x="4768215" y="3272790"/>
            <a:ext cx="2655570" cy="1245235"/>
          </a:xfrm>
          <a:prstGeom prst="rect">
            <a:avLst/>
          </a:prstGeom>
          <a:noFill/>
        </p:spPr>
        <p:txBody>
          <a:bodyPr wrap="square" rtlCol="0">
            <a:spAutoFit/>
          </a:bodyPr>
          <a:lstStyle/>
          <a:p>
            <a:pPr marL="0" marR="0" lvl="0" indent="0" algn="ctr" defTabSz="914400" rtl="0" eaLnBrk="1" fontAlgn="auto" latinLnBrk="0" hangingPunct="1">
              <a:lnSpc>
                <a:spcPct val="150000"/>
              </a:lnSpc>
              <a:spcBef>
                <a:spcPts val="0"/>
              </a:spcBef>
              <a:spcAft>
                <a:spcPts val="0"/>
              </a:spcAft>
              <a:buClrTx/>
              <a:buSzTx/>
              <a:buFontTx/>
              <a:buNone/>
              <a:defRPr/>
            </a:pPr>
            <a:r>
              <a:rPr kumimoji="0" lang="en-US" altLang="zh-CN" sz="2500" b="1" i="0" u="none" strike="noStrike" kern="1200" cap="none" spc="0" normalizeH="0" baseline="0" noProof="0" dirty="0" err="1">
                <a:ln>
                  <a:noFill/>
                </a:ln>
                <a:solidFill>
                  <a:prstClr val="black"/>
                </a:solidFill>
                <a:effectLst/>
                <a:uLnTx/>
                <a:uFillTx/>
                <a:latin typeface="Palatino Linotype" panose="02040502050505030304" charset="0"/>
                <a:ea typeface="华文楷体" panose="02010600040101010101" pitchFamily="2" charset="-122"/>
                <a:cs typeface="Palatino Linotype" panose="02040502050505030304" charset="0"/>
                <a:sym typeface="+mn-ea"/>
              </a:rPr>
              <a:t>Fangtian</a:t>
            </a:r>
            <a:r>
              <a:rPr kumimoji="0" lang="en-US" altLang="zh-CN" sz="2500" b="1" i="0" u="none" strike="noStrike" kern="1200" cap="none" spc="0" normalizeH="0" baseline="0" noProof="0" dirty="0">
                <a:ln>
                  <a:noFill/>
                </a:ln>
                <a:solidFill>
                  <a:prstClr val="black"/>
                </a:solidFill>
                <a:effectLst/>
                <a:uLnTx/>
                <a:uFillTx/>
                <a:latin typeface="Palatino Linotype" panose="02040502050505030304" charset="0"/>
                <a:ea typeface="华文楷体" panose="02010600040101010101" pitchFamily="2" charset="-122"/>
                <a:cs typeface="Palatino Linotype" panose="02040502050505030304" charset="0"/>
                <a:sym typeface="+mn-ea"/>
              </a:rPr>
              <a:t> </a:t>
            </a:r>
            <a:r>
              <a:rPr kumimoji="0" lang="en-US" altLang="zh-CN" sz="2500" b="1" i="0" u="none" strike="noStrike" kern="1200" cap="none" spc="0" normalizeH="0" baseline="0" noProof="0" dirty="0" err="1">
                <a:ln>
                  <a:noFill/>
                </a:ln>
                <a:solidFill>
                  <a:prstClr val="black"/>
                </a:solidFill>
                <a:effectLst/>
                <a:uLnTx/>
                <a:uFillTx/>
                <a:latin typeface="Palatino Linotype" panose="02040502050505030304" charset="0"/>
                <a:ea typeface="华文楷体" panose="02010600040101010101" pitchFamily="2" charset="-122"/>
                <a:cs typeface="Palatino Linotype" panose="02040502050505030304" charset="0"/>
                <a:sym typeface="+mn-ea"/>
              </a:rPr>
              <a:t>Zhong</a:t>
            </a:r>
            <a:endParaRPr kumimoji="0" lang="en-US" altLang="zh-CN" sz="2500" b="1" i="0" u="none" strike="noStrike" kern="1200" cap="none" spc="0" normalizeH="0" baseline="0" noProof="0" dirty="0" err="1">
              <a:ln>
                <a:noFill/>
              </a:ln>
              <a:solidFill>
                <a:prstClr val="black"/>
              </a:solidFill>
              <a:effectLst/>
              <a:uLnTx/>
              <a:uFillTx/>
              <a:latin typeface="Palatino Linotype" panose="02040502050505030304" charset="0"/>
              <a:ea typeface="华文楷体" panose="02010600040101010101" pitchFamily="2" charset="-122"/>
              <a:cs typeface="Palatino Linotype" panose="02040502050505030304" charset="0"/>
              <a:sym typeface="+mn-ea"/>
            </a:endParaRPr>
          </a:p>
          <a:p>
            <a:pPr marL="0" marR="0" lvl="0" indent="0" algn="ctr" defTabSz="914400" rtl="0" eaLnBrk="1" fontAlgn="auto" latinLnBrk="0" hangingPunct="1">
              <a:lnSpc>
                <a:spcPct val="150000"/>
              </a:lnSpc>
              <a:spcBef>
                <a:spcPts val="0"/>
              </a:spcBef>
              <a:spcAft>
                <a:spcPts val="0"/>
              </a:spcAft>
              <a:buClrTx/>
              <a:buSzTx/>
              <a:buFontTx/>
              <a:buNone/>
              <a:defRPr/>
            </a:pPr>
            <a:r>
              <a:rPr kumimoji="0" lang="zh-CN" altLang="en-US" sz="2500" b="1" i="0" u="none" strike="noStrike" kern="1200" cap="none" spc="0" normalizeH="0" baseline="0" noProof="0">
                <a:ln>
                  <a:noFill/>
                </a:ln>
                <a:solidFill>
                  <a:prstClr val="black"/>
                </a:solidFill>
                <a:effectLst/>
                <a:uLnTx/>
                <a:uFillTx/>
                <a:latin typeface="Palatino Linotype" panose="02040502050505030304" charset="0"/>
                <a:ea typeface="Microsoft YaHei" panose="020B0503020204020204" pitchFamily="34" charset="-122"/>
                <a:cs typeface="Palatino Linotype" panose="02040502050505030304" charset="0"/>
              </a:rPr>
              <a:t>CSCI </a:t>
            </a:r>
            <a:r>
              <a:rPr kumimoji="0" lang="en-US" altLang="zh-CN" sz="2500" b="1" i="0" u="none" strike="noStrike" kern="1200" cap="none" spc="0" normalizeH="0" baseline="0" noProof="0">
                <a:ln>
                  <a:noFill/>
                </a:ln>
                <a:solidFill>
                  <a:prstClr val="black"/>
                </a:solidFill>
                <a:effectLst/>
                <a:uLnTx/>
                <a:uFillTx/>
                <a:latin typeface="Palatino Linotype" panose="02040502050505030304" charset="0"/>
                <a:ea typeface="Microsoft YaHei" panose="020B0503020204020204" pitchFamily="34" charset="-122"/>
                <a:cs typeface="Palatino Linotype" panose="02040502050505030304" charset="0"/>
              </a:rPr>
              <a:t>591</a:t>
            </a:r>
            <a:endParaRPr kumimoji="0" lang="en-US" altLang="zh-CN" sz="2500" b="1" i="0" u="none" strike="noStrike" kern="1200" cap="none" spc="0" normalizeH="0" baseline="0" noProof="0">
              <a:ln>
                <a:noFill/>
              </a:ln>
              <a:solidFill>
                <a:prstClr val="black"/>
              </a:solidFill>
              <a:effectLst/>
              <a:uLnTx/>
              <a:uFillTx/>
              <a:latin typeface="Palatino Linotype" panose="02040502050505030304" charset="0"/>
              <a:ea typeface="Microsoft YaHei" panose="020B0503020204020204" pitchFamily="34" charset="-122"/>
              <a:cs typeface="Palatino Linotype" panose="02040502050505030304" charset="0"/>
            </a:endParaRPr>
          </a:p>
        </p:txBody>
      </p:sp>
      <p:sp>
        <p:nvSpPr>
          <p:cNvPr id="4" name="Freeform 159"/>
          <p:cNvSpPr>
            <a:spLocks noEditPoints="1"/>
          </p:cNvSpPr>
          <p:nvPr>
            <p:custDataLst>
              <p:tags r:id="rId4"/>
            </p:custDataLst>
          </p:nvPr>
        </p:nvSpPr>
        <p:spPr bwMode="auto">
          <a:xfrm>
            <a:off x="675098" y="1732630"/>
            <a:ext cx="181896" cy="177458"/>
          </a:xfrm>
          <a:custGeom>
            <a:avLst/>
            <a:gdLst>
              <a:gd name="T0" fmla="*/ 55 w 109"/>
              <a:gd name="T1" fmla="*/ 109 h 109"/>
              <a:gd name="T2" fmla="*/ 51 w 109"/>
              <a:gd name="T3" fmla="*/ 108 h 109"/>
              <a:gd name="T4" fmla="*/ 2 w 109"/>
              <a:gd name="T5" fmla="*/ 59 h 109"/>
              <a:gd name="T6" fmla="*/ 2 w 109"/>
              <a:gd name="T7" fmla="*/ 51 h 109"/>
              <a:gd name="T8" fmla="*/ 51 w 109"/>
              <a:gd name="T9" fmla="*/ 2 h 109"/>
              <a:gd name="T10" fmla="*/ 59 w 109"/>
              <a:gd name="T11" fmla="*/ 2 h 109"/>
              <a:gd name="T12" fmla="*/ 108 w 109"/>
              <a:gd name="T13" fmla="*/ 51 h 109"/>
              <a:gd name="T14" fmla="*/ 109 w 109"/>
              <a:gd name="T15" fmla="*/ 55 h 109"/>
              <a:gd name="T16" fmla="*/ 108 w 109"/>
              <a:gd name="T17" fmla="*/ 59 h 109"/>
              <a:gd name="T18" fmla="*/ 59 w 109"/>
              <a:gd name="T19" fmla="*/ 108 h 109"/>
              <a:gd name="T20" fmla="*/ 55 w 109"/>
              <a:gd name="T21" fmla="*/ 109 h 109"/>
              <a:gd name="T22" fmla="*/ 14 w 109"/>
              <a:gd name="T23" fmla="*/ 55 h 109"/>
              <a:gd name="T24" fmla="*/ 55 w 109"/>
              <a:gd name="T25" fmla="*/ 96 h 109"/>
              <a:gd name="T26" fmla="*/ 96 w 109"/>
              <a:gd name="T27" fmla="*/ 55 h 109"/>
              <a:gd name="T28" fmla="*/ 55 w 109"/>
              <a:gd name="T29" fmla="*/ 14 h 109"/>
              <a:gd name="T30" fmla="*/ 14 w 109"/>
              <a:gd name="T31" fmla="*/ 5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109">
                <a:moveTo>
                  <a:pt x="55" y="109"/>
                </a:moveTo>
                <a:cubicBezTo>
                  <a:pt x="53" y="109"/>
                  <a:pt x="52" y="109"/>
                  <a:pt x="51" y="108"/>
                </a:cubicBezTo>
                <a:lnTo>
                  <a:pt x="2" y="59"/>
                </a:lnTo>
                <a:cubicBezTo>
                  <a:pt x="0" y="57"/>
                  <a:pt x="0" y="53"/>
                  <a:pt x="2" y="51"/>
                </a:cubicBezTo>
                <a:lnTo>
                  <a:pt x="51" y="2"/>
                </a:lnTo>
                <a:cubicBezTo>
                  <a:pt x="53" y="0"/>
                  <a:pt x="57" y="0"/>
                  <a:pt x="59" y="2"/>
                </a:cubicBezTo>
                <a:lnTo>
                  <a:pt x="108" y="51"/>
                </a:lnTo>
                <a:cubicBezTo>
                  <a:pt x="109" y="52"/>
                  <a:pt x="109" y="53"/>
                  <a:pt x="109" y="55"/>
                </a:cubicBezTo>
                <a:cubicBezTo>
                  <a:pt x="109" y="56"/>
                  <a:pt x="109" y="58"/>
                  <a:pt x="108" y="59"/>
                </a:cubicBezTo>
                <a:lnTo>
                  <a:pt x="59" y="108"/>
                </a:lnTo>
                <a:cubicBezTo>
                  <a:pt x="58" y="109"/>
                  <a:pt x="56" y="109"/>
                  <a:pt x="55" y="109"/>
                </a:cubicBezTo>
                <a:close/>
                <a:moveTo>
                  <a:pt x="14" y="55"/>
                </a:moveTo>
                <a:lnTo>
                  <a:pt x="55" y="96"/>
                </a:lnTo>
                <a:lnTo>
                  <a:pt x="96" y="55"/>
                </a:lnTo>
                <a:lnTo>
                  <a:pt x="55" y="14"/>
                </a:lnTo>
                <a:lnTo>
                  <a:pt x="14" y="55"/>
                </a:lnTo>
                <a:close/>
              </a:path>
            </a:pathLst>
          </a:custGeom>
          <a:solidFill>
            <a:schemeClr val="accent4"/>
          </a:solidFill>
          <a:ln w="12700">
            <a:noFill/>
            <a:prstDash val="solid"/>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s-ES" sz="1800" b="0" i="0" u="none" strike="noStrike" kern="1200" cap="none" spc="0" normalizeH="0" baseline="0" noProof="0" dirty="0">
              <a:ln>
                <a:noFill/>
              </a:ln>
              <a:solidFill>
                <a:prstClr val="black"/>
              </a:solidFill>
              <a:effectLst/>
              <a:uLnTx/>
              <a:uFillTx/>
              <a:latin typeface="Arial" panose="020B0604020202020204"/>
              <a:ea typeface="Microsoft YaHei" panose="020B0503020204020204" pitchFamily="34" charset="-122"/>
              <a:cs typeface="+mn-cs"/>
            </a:endParaRPr>
          </a:p>
        </p:txBody>
      </p:sp>
      <p:sp>
        <p:nvSpPr>
          <p:cNvPr id="5" name="Freeform 159"/>
          <p:cNvSpPr>
            <a:spLocks noEditPoints="1"/>
          </p:cNvSpPr>
          <p:nvPr>
            <p:custDataLst>
              <p:tags r:id="rId5"/>
            </p:custDataLst>
          </p:nvPr>
        </p:nvSpPr>
        <p:spPr bwMode="auto">
          <a:xfrm>
            <a:off x="2992261" y="1228497"/>
            <a:ext cx="181896" cy="177458"/>
          </a:xfrm>
          <a:custGeom>
            <a:avLst/>
            <a:gdLst>
              <a:gd name="T0" fmla="*/ 55 w 109"/>
              <a:gd name="T1" fmla="*/ 109 h 109"/>
              <a:gd name="T2" fmla="*/ 51 w 109"/>
              <a:gd name="T3" fmla="*/ 108 h 109"/>
              <a:gd name="T4" fmla="*/ 2 w 109"/>
              <a:gd name="T5" fmla="*/ 59 h 109"/>
              <a:gd name="T6" fmla="*/ 2 w 109"/>
              <a:gd name="T7" fmla="*/ 51 h 109"/>
              <a:gd name="T8" fmla="*/ 51 w 109"/>
              <a:gd name="T9" fmla="*/ 2 h 109"/>
              <a:gd name="T10" fmla="*/ 59 w 109"/>
              <a:gd name="T11" fmla="*/ 2 h 109"/>
              <a:gd name="T12" fmla="*/ 108 w 109"/>
              <a:gd name="T13" fmla="*/ 51 h 109"/>
              <a:gd name="T14" fmla="*/ 109 w 109"/>
              <a:gd name="T15" fmla="*/ 55 h 109"/>
              <a:gd name="T16" fmla="*/ 108 w 109"/>
              <a:gd name="T17" fmla="*/ 59 h 109"/>
              <a:gd name="T18" fmla="*/ 59 w 109"/>
              <a:gd name="T19" fmla="*/ 108 h 109"/>
              <a:gd name="T20" fmla="*/ 55 w 109"/>
              <a:gd name="T21" fmla="*/ 109 h 109"/>
              <a:gd name="T22" fmla="*/ 14 w 109"/>
              <a:gd name="T23" fmla="*/ 55 h 109"/>
              <a:gd name="T24" fmla="*/ 55 w 109"/>
              <a:gd name="T25" fmla="*/ 96 h 109"/>
              <a:gd name="T26" fmla="*/ 96 w 109"/>
              <a:gd name="T27" fmla="*/ 55 h 109"/>
              <a:gd name="T28" fmla="*/ 55 w 109"/>
              <a:gd name="T29" fmla="*/ 14 h 109"/>
              <a:gd name="T30" fmla="*/ 14 w 109"/>
              <a:gd name="T31" fmla="*/ 5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109">
                <a:moveTo>
                  <a:pt x="55" y="109"/>
                </a:moveTo>
                <a:cubicBezTo>
                  <a:pt x="53" y="109"/>
                  <a:pt x="52" y="109"/>
                  <a:pt x="51" y="108"/>
                </a:cubicBezTo>
                <a:lnTo>
                  <a:pt x="2" y="59"/>
                </a:lnTo>
                <a:cubicBezTo>
                  <a:pt x="0" y="57"/>
                  <a:pt x="0" y="53"/>
                  <a:pt x="2" y="51"/>
                </a:cubicBezTo>
                <a:lnTo>
                  <a:pt x="51" y="2"/>
                </a:lnTo>
                <a:cubicBezTo>
                  <a:pt x="53" y="0"/>
                  <a:pt x="57" y="0"/>
                  <a:pt x="59" y="2"/>
                </a:cubicBezTo>
                <a:lnTo>
                  <a:pt x="108" y="51"/>
                </a:lnTo>
                <a:cubicBezTo>
                  <a:pt x="109" y="52"/>
                  <a:pt x="109" y="53"/>
                  <a:pt x="109" y="55"/>
                </a:cubicBezTo>
                <a:cubicBezTo>
                  <a:pt x="109" y="56"/>
                  <a:pt x="109" y="58"/>
                  <a:pt x="108" y="59"/>
                </a:cubicBezTo>
                <a:lnTo>
                  <a:pt x="59" y="108"/>
                </a:lnTo>
                <a:cubicBezTo>
                  <a:pt x="58" y="109"/>
                  <a:pt x="56" y="109"/>
                  <a:pt x="55" y="109"/>
                </a:cubicBezTo>
                <a:close/>
                <a:moveTo>
                  <a:pt x="14" y="55"/>
                </a:moveTo>
                <a:lnTo>
                  <a:pt x="55" y="96"/>
                </a:lnTo>
                <a:lnTo>
                  <a:pt x="96" y="55"/>
                </a:lnTo>
                <a:lnTo>
                  <a:pt x="55" y="14"/>
                </a:lnTo>
                <a:lnTo>
                  <a:pt x="14" y="55"/>
                </a:lnTo>
                <a:close/>
              </a:path>
            </a:pathLst>
          </a:custGeom>
          <a:solidFill>
            <a:schemeClr val="accent1"/>
          </a:solidFill>
          <a:ln w="12700">
            <a:noFill/>
            <a:prstDash val="solid"/>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s-ES" sz="1800" b="0" i="0" u="none" strike="noStrike" kern="1200" cap="none" spc="0" normalizeH="0" baseline="0" noProof="0" dirty="0">
              <a:ln>
                <a:noFill/>
              </a:ln>
              <a:solidFill>
                <a:prstClr val="black"/>
              </a:solidFill>
              <a:effectLst/>
              <a:uLnTx/>
              <a:uFillTx/>
              <a:latin typeface="Arial" panose="020B0604020202020204"/>
              <a:ea typeface="Microsoft YaHei" panose="020B0503020204020204" pitchFamily="34" charset="-122"/>
              <a:cs typeface="+mn-cs"/>
            </a:endParaRPr>
          </a:p>
        </p:txBody>
      </p:sp>
      <p:sp>
        <p:nvSpPr>
          <p:cNvPr id="11" name="Freeform 159"/>
          <p:cNvSpPr>
            <a:spLocks noEditPoints="1"/>
          </p:cNvSpPr>
          <p:nvPr>
            <p:custDataLst>
              <p:tags r:id="rId6"/>
            </p:custDataLst>
          </p:nvPr>
        </p:nvSpPr>
        <p:spPr bwMode="auto">
          <a:xfrm>
            <a:off x="1969007" y="4372353"/>
            <a:ext cx="181896" cy="177458"/>
          </a:xfrm>
          <a:custGeom>
            <a:avLst/>
            <a:gdLst>
              <a:gd name="T0" fmla="*/ 55 w 109"/>
              <a:gd name="T1" fmla="*/ 109 h 109"/>
              <a:gd name="T2" fmla="*/ 51 w 109"/>
              <a:gd name="T3" fmla="*/ 108 h 109"/>
              <a:gd name="T4" fmla="*/ 2 w 109"/>
              <a:gd name="T5" fmla="*/ 59 h 109"/>
              <a:gd name="T6" fmla="*/ 2 w 109"/>
              <a:gd name="T7" fmla="*/ 51 h 109"/>
              <a:gd name="T8" fmla="*/ 51 w 109"/>
              <a:gd name="T9" fmla="*/ 2 h 109"/>
              <a:gd name="T10" fmla="*/ 59 w 109"/>
              <a:gd name="T11" fmla="*/ 2 h 109"/>
              <a:gd name="T12" fmla="*/ 108 w 109"/>
              <a:gd name="T13" fmla="*/ 51 h 109"/>
              <a:gd name="T14" fmla="*/ 109 w 109"/>
              <a:gd name="T15" fmla="*/ 55 h 109"/>
              <a:gd name="T16" fmla="*/ 108 w 109"/>
              <a:gd name="T17" fmla="*/ 59 h 109"/>
              <a:gd name="T18" fmla="*/ 59 w 109"/>
              <a:gd name="T19" fmla="*/ 108 h 109"/>
              <a:gd name="T20" fmla="*/ 55 w 109"/>
              <a:gd name="T21" fmla="*/ 109 h 109"/>
              <a:gd name="T22" fmla="*/ 14 w 109"/>
              <a:gd name="T23" fmla="*/ 55 h 109"/>
              <a:gd name="T24" fmla="*/ 55 w 109"/>
              <a:gd name="T25" fmla="*/ 96 h 109"/>
              <a:gd name="T26" fmla="*/ 96 w 109"/>
              <a:gd name="T27" fmla="*/ 55 h 109"/>
              <a:gd name="T28" fmla="*/ 55 w 109"/>
              <a:gd name="T29" fmla="*/ 14 h 109"/>
              <a:gd name="T30" fmla="*/ 14 w 109"/>
              <a:gd name="T31" fmla="*/ 5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109">
                <a:moveTo>
                  <a:pt x="55" y="109"/>
                </a:moveTo>
                <a:cubicBezTo>
                  <a:pt x="53" y="109"/>
                  <a:pt x="52" y="109"/>
                  <a:pt x="51" y="108"/>
                </a:cubicBezTo>
                <a:lnTo>
                  <a:pt x="2" y="59"/>
                </a:lnTo>
                <a:cubicBezTo>
                  <a:pt x="0" y="57"/>
                  <a:pt x="0" y="53"/>
                  <a:pt x="2" y="51"/>
                </a:cubicBezTo>
                <a:lnTo>
                  <a:pt x="51" y="2"/>
                </a:lnTo>
                <a:cubicBezTo>
                  <a:pt x="53" y="0"/>
                  <a:pt x="57" y="0"/>
                  <a:pt x="59" y="2"/>
                </a:cubicBezTo>
                <a:lnTo>
                  <a:pt x="108" y="51"/>
                </a:lnTo>
                <a:cubicBezTo>
                  <a:pt x="109" y="52"/>
                  <a:pt x="109" y="53"/>
                  <a:pt x="109" y="55"/>
                </a:cubicBezTo>
                <a:cubicBezTo>
                  <a:pt x="109" y="56"/>
                  <a:pt x="109" y="58"/>
                  <a:pt x="108" y="59"/>
                </a:cubicBezTo>
                <a:lnTo>
                  <a:pt x="59" y="108"/>
                </a:lnTo>
                <a:cubicBezTo>
                  <a:pt x="58" y="109"/>
                  <a:pt x="56" y="109"/>
                  <a:pt x="55" y="109"/>
                </a:cubicBezTo>
                <a:close/>
                <a:moveTo>
                  <a:pt x="14" y="55"/>
                </a:moveTo>
                <a:lnTo>
                  <a:pt x="55" y="96"/>
                </a:lnTo>
                <a:lnTo>
                  <a:pt x="96" y="55"/>
                </a:lnTo>
                <a:lnTo>
                  <a:pt x="55" y="14"/>
                </a:lnTo>
                <a:lnTo>
                  <a:pt x="14" y="55"/>
                </a:lnTo>
                <a:close/>
              </a:path>
            </a:pathLst>
          </a:custGeom>
          <a:solidFill>
            <a:schemeClr val="accent3"/>
          </a:solidFill>
          <a:ln w="12700">
            <a:noFill/>
            <a:prstDash val="solid"/>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s-ES" sz="1800" b="0" i="0" u="none" strike="noStrike" kern="1200" cap="none" spc="0" normalizeH="0" baseline="0" noProof="0" dirty="0">
              <a:ln>
                <a:noFill/>
              </a:ln>
              <a:solidFill>
                <a:prstClr val="black"/>
              </a:solidFill>
              <a:effectLst/>
              <a:uLnTx/>
              <a:uFillTx/>
              <a:latin typeface="Arial" panose="020B0604020202020204"/>
              <a:ea typeface="Microsoft YaHei" panose="020B0503020204020204" pitchFamily="34" charset="-122"/>
              <a:cs typeface="+mn-cs"/>
            </a:endParaRPr>
          </a:p>
        </p:txBody>
      </p:sp>
      <p:sp>
        <p:nvSpPr>
          <p:cNvPr id="17" name="Freeform 298"/>
          <p:cNvSpPr/>
          <p:nvPr>
            <p:custDataLst>
              <p:tags r:id="rId7"/>
            </p:custDataLst>
          </p:nvPr>
        </p:nvSpPr>
        <p:spPr bwMode="auto">
          <a:xfrm>
            <a:off x="11101499" y="3197526"/>
            <a:ext cx="146050" cy="144463"/>
          </a:xfrm>
          <a:custGeom>
            <a:avLst/>
            <a:gdLst>
              <a:gd name="T0" fmla="*/ 123 w 247"/>
              <a:gd name="T1" fmla="*/ 0 h 247"/>
              <a:gd name="T2" fmla="*/ 167 w 247"/>
              <a:gd name="T3" fmla="*/ 80 h 247"/>
              <a:gd name="T4" fmla="*/ 247 w 247"/>
              <a:gd name="T5" fmla="*/ 124 h 247"/>
              <a:gd name="T6" fmla="*/ 167 w 247"/>
              <a:gd name="T7" fmla="*/ 167 h 247"/>
              <a:gd name="T8" fmla="*/ 123 w 247"/>
              <a:gd name="T9" fmla="*/ 247 h 247"/>
              <a:gd name="T10" fmla="*/ 80 w 247"/>
              <a:gd name="T11" fmla="*/ 167 h 247"/>
              <a:gd name="T12" fmla="*/ 0 w 247"/>
              <a:gd name="T13" fmla="*/ 124 h 247"/>
              <a:gd name="T14" fmla="*/ 80 w 247"/>
              <a:gd name="T15" fmla="*/ 80 h 247"/>
              <a:gd name="T16" fmla="*/ 123 w 247"/>
              <a:gd name="T17"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7" h="247">
                <a:moveTo>
                  <a:pt x="123" y="0"/>
                </a:moveTo>
                <a:lnTo>
                  <a:pt x="167" y="80"/>
                </a:lnTo>
                <a:lnTo>
                  <a:pt x="247" y="124"/>
                </a:lnTo>
                <a:lnTo>
                  <a:pt x="167" y="167"/>
                </a:lnTo>
                <a:lnTo>
                  <a:pt x="123" y="247"/>
                </a:lnTo>
                <a:lnTo>
                  <a:pt x="80" y="167"/>
                </a:lnTo>
                <a:lnTo>
                  <a:pt x="0" y="124"/>
                </a:lnTo>
                <a:lnTo>
                  <a:pt x="80" y="80"/>
                </a:lnTo>
                <a:lnTo>
                  <a:pt x="123" y="0"/>
                </a:lnTo>
                <a:close/>
              </a:path>
            </a:pathLst>
          </a:custGeom>
          <a:solidFill>
            <a:schemeClr val="accent3"/>
          </a:solidFill>
          <a:ln w="12700">
            <a:solidFill>
              <a:schemeClr val="tx1"/>
            </a:solidFill>
            <a:prstDash val="solid"/>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s-ES" sz="1800" b="0" i="0" u="none" strike="noStrike" kern="1200" cap="none" spc="0" normalizeH="0" baseline="0" noProof="0" dirty="0">
              <a:ln>
                <a:noFill/>
              </a:ln>
              <a:solidFill>
                <a:prstClr val="black"/>
              </a:solidFill>
              <a:effectLst/>
              <a:uLnTx/>
              <a:uFillTx/>
              <a:latin typeface="Arial" panose="020B0604020202020204"/>
              <a:ea typeface="Microsoft YaHei" panose="020B0503020204020204" pitchFamily="34" charset="-122"/>
              <a:cs typeface="+mn-cs"/>
            </a:endParaRPr>
          </a:p>
        </p:txBody>
      </p:sp>
      <p:sp>
        <p:nvSpPr>
          <p:cNvPr id="18" name="Freeform 302"/>
          <p:cNvSpPr/>
          <p:nvPr>
            <p:custDataLst>
              <p:tags r:id="rId8"/>
            </p:custDataLst>
          </p:nvPr>
        </p:nvSpPr>
        <p:spPr bwMode="auto">
          <a:xfrm>
            <a:off x="11362690" y="1253490"/>
            <a:ext cx="129557" cy="129557"/>
          </a:xfrm>
          <a:custGeom>
            <a:avLst/>
            <a:gdLst>
              <a:gd name="T0" fmla="*/ 75 w 151"/>
              <a:gd name="T1" fmla="*/ 0 h 150"/>
              <a:gd name="T2" fmla="*/ 102 w 151"/>
              <a:gd name="T3" fmla="*/ 48 h 150"/>
              <a:gd name="T4" fmla="*/ 151 w 151"/>
              <a:gd name="T5" fmla="*/ 75 h 150"/>
              <a:gd name="T6" fmla="*/ 102 w 151"/>
              <a:gd name="T7" fmla="*/ 102 h 150"/>
              <a:gd name="T8" fmla="*/ 75 w 151"/>
              <a:gd name="T9" fmla="*/ 150 h 150"/>
              <a:gd name="T10" fmla="*/ 49 w 151"/>
              <a:gd name="T11" fmla="*/ 102 h 150"/>
              <a:gd name="T12" fmla="*/ 0 w 151"/>
              <a:gd name="T13" fmla="*/ 75 h 150"/>
              <a:gd name="T14" fmla="*/ 49 w 151"/>
              <a:gd name="T15" fmla="*/ 48 h 150"/>
              <a:gd name="T16" fmla="*/ 75 w 151"/>
              <a:gd name="T17"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 h="150">
                <a:moveTo>
                  <a:pt x="75" y="0"/>
                </a:moveTo>
                <a:lnTo>
                  <a:pt x="102" y="48"/>
                </a:lnTo>
                <a:lnTo>
                  <a:pt x="151" y="75"/>
                </a:lnTo>
                <a:lnTo>
                  <a:pt x="102" y="102"/>
                </a:lnTo>
                <a:lnTo>
                  <a:pt x="75" y="150"/>
                </a:lnTo>
                <a:lnTo>
                  <a:pt x="49" y="102"/>
                </a:lnTo>
                <a:lnTo>
                  <a:pt x="0" y="75"/>
                </a:lnTo>
                <a:lnTo>
                  <a:pt x="49" y="48"/>
                </a:lnTo>
                <a:lnTo>
                  <a:pt x="75" y="0"/>
                </a:lnTo>
                <a:close/>
              </a:path>
            </a:pathLst>
          </a:custGeom>
          <a:solidFill>
            <a:schemeClr val="accent4"/>
          </a:solidFill>
          <a:ln w="12700">
            <a:solidFill>
              <a:schemeClr val="tx1"/>
            </a:solidFill>
            <a:prstDash val="solid"/>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s-ES" sz="1800" b="0" i="0" u="none" strike="noStrike" kern="1200" cap="none" spc="0" normalizeH="0" baseline="0" noProof="0" dirty="0">
              <a:ln>
                <a:noFill/>
              </a:ln>
              <a:solidFill>
                <a:prstClr val="black"/>
              </a:solidFill>
              <a:effectLst/>
              <a:uLnTx/>
              <a:uFillTx/>
              <a:latin typeface="Arial" panose="020B0604020202020204"/>
              <a:ea typeface="Microsoft YaHei" panose="020B0503020204020204" pitchFamily="34" charset="-122"/>
              <a:cs typeface="+mn-cs"/>
            </a:endParaRPr>
          </a:p>
        </p:txBody>
      </p:sp>
      <p:sp>
        <p:nvSpPr>
          <p:cNvPr id="25" name="Freeform 157"/>
          <p:cNvSpPr>
            <a:spLocks noEditPoints="1"/>
          </p:cNvSpPr>
          <p:nvPr>
            <p:custDataLst>
              <p:tags r:id="rId9"/>
            </p:custDataLst>
          </p:nvPr>
        </p:nvSpPr>
        <p:spPr bwMode="auto">
          <a:xfrm>
            <a:off x="10433905" y="2017746"/>
            <a:ext cx="177215" cy="163925"/>
          </a:xfrm>
          <a:custGeom>
            <a:avLst/>
            <a:gdLst>
              <a:gd name="T0" fmla="*/ 55 w 110"/>
              <a:gd name="T1" fmla="*/ 100 h 100"/>
              <a:gd name="T2" fmla="*/ 50 w 110"/>
              <a:gd name="T3" fmla="*/ 97 h 100"/>
              <a:gd name="T4" fmla="*/ 1 w 110"/>
              <a:gd name="T5" fmla="*/ 9 h 100"/>
              <a:gd name="T6" fmla="*/ 1 w 110"/>
              <a:gd name="T7" fmla="*/ 3 h 100"/>
              <a:gd name="T8" fmla="*/ 6 w 110"/>
              <a:gd name="T9" fmla="*/ 0 h 100"/>
              <a:gd name="T10" fmla="*/ 104 w 110"/>
              <a:gd name="T11" fmla="*/ 0 h 100"/>
              <a:gd name="T12" fmla="*/ 109 w 110"/>
              <a:gd name="T13" fmla="*/ 3 h 100"/>
              <a:gd name="T14" fmla="*/ 109 w 110"/>
              <a:gd name="T15" fmla="*/ 9 h 100"/>
              <a:gd name="T16" fmla="*/ 60 w 110"/>
              <a:gd name="T17" fmla="*/ 97 h 100"/>
              <a:gd name="T18" fmla="*/ 55 w 110"/>
              <a:gd name="T19" fmla="*/ 100 h 100"/>
              <a:gd name="T20" fmla="*/ 16 w 110"/>
              <a:gd name="T21" fmla="*/ 12 h 100"/>
              <a:gd name="T22" fmla="*/ 55 w 110"/>
              <a:gd name="T23" fmla="*/ 82 h 100"/>
              <a:gd name="T24" fmla="*/ 94 w 110"/>
              <a:gd name="T25" fmla="*/ 12 h 100"/>
              <a:gd name="T26" fmla="*/ 16 w 110"/>
              <a:gd name="T27" fmla="*/ 1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0" h="100">
                <a:moveTo>
                  <a:pt x="55" y="100"/>
                </a:moveTo>
                <a:cubicBezTo>
                  <a:pt x="53" y="100"/>
                  <a:pt x="51" y="98"/>
                  <a:pt x="50" y="97"/>
                </a:cubicBezTo>
                <a:lnTo>
                  <a:pt x="1" y="9"/>
                </a:lnTo>
                <a:cubicBezTo>
                  <a:pt x="0" y="7"/>
                  <a:pt x="0" y="5"/>
                  <a:pt x="1" y="3"/>
                </a:cubicBezTo>
                <a:cubicBezTo>
                  <a:pt x="2" y="2"/>
                  <a:pt x="4" y="0"/>
                  <a:pt x="6" y="0"/>
                </a:cubicBezTo>
                <a:lnTo>
                  <a:pt x="104" y="0"/>
                </a:lnTo>
                <a:cubicBezTo>
                  <a:pt x="106" y="0"/>
                  <a:pt x="108" y="2"/>
                  <a:pt x="109" y="3"/>
                </a:cubicBezTo>
                <a:cubicBezTo>
                  <a:pt x="110" y="5"/>
                  <a:pt x="110" y="7"/>
                  <a:pt x="109" y="9"/>
                </a:cubicBezTo>
                <a:lnTo>
                  <a:pt x="60" y="97"/>
                </a:lnTo>
                <a:cubicBezTo>
                  <a:pt x="59" y="98"/>
                  <a:pt x="57" y="100"/>
                  <a:pt x="55" y="100"/>
                </a:cubicBezTo>
                <a:close/>
                <a:moveTo>
                  <a:pt x="16" y="12"/>
                </a:moveTo>
                <a:lnTo>
                  <a:pt x="55" y="82"/>
                </a:lnTo>
                <a:lnTo>
                  <a:pt x="94" y="12"/>
                </a:lnTo>
                <a:lnTo>
                  <a:pt x="16" y="12"/>
                </a:lnTo>
                <a:close/>
              </a:path>
            </a:pathLst>
          </a:custGeom>
          <a:solidFill>
            <a:schemeClr val="tx1"/>
          </a:solidFill>
          <a:ln w="0">
            <a:noFill/>
            <a:prstDash val="solid"/>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s-ES" sz="1800" b="0" i="0" u="none" strike="noStrike" kern="1200" cap="none" spc="0" normalizeH="0" baseline="0" noProof="0" dirty="0">
              <a:ln>
                <a:noFill/>
              </a:ln>
              <a:solidFill>
                <a:prstClr val="black"/>
              </a:solidFill>
              <a:effectLst/>
              <a:uLnTx/>
              <a:uFillTx/>
              <a:latin typeface="Arial" panose="020B0604020202020204"/>
              <a:ea typeface="Microsoft YaHei" panose="020B0503020204020204" pitchFamily="34" charset="-122"/>
              <a:cs typeface="+mn-cs"/>
            </a:endParaRPr>
          </a:p>
        </p:txBody>
      </p:sp>
      <p:sp>
        <p:nvSpPr>
          <p:cNvPr id="2" name="矩形 1"/>
          <p:cNvSpPr/>
          <p:nvPr>
            <p:custDataLst>
              <p:tags r:id="rId10"/>
            </p:custDataLst>
          </p:nvPr>
        </p:nvSpPr>
        <p:spPr>
          <a:xfrm>
            <a:off x="2886710" y="4955540"/>
            <a:ext cx="6418580" cy="1139825"/>
          </a:xfrm>
          <a:prstGeom prst="rect">
            <a:avLst/>
          </a:prstGeom>
        </p:spPr>
        <p:txBody>
          <a:bodyPr wrap="square">
            <a:noAutofit/>
          </a:bodyPr>
          <a:lstStyle/>
          <a:p>
            <a:pPr marL="0" marR="0" lvl="0" indent="0" algn="ctr" defTabSz="914400" rtl="0" eaLnBrk="1" fontAlgn="auto" latinLnBrk="0" hangingPunct="1">
              <a:lnSpc>
                <a:spcPts val="2800"/>
              </a:lnSpc>
              <a:spcBef>
                <a:spcPts val="1500"/>
              </a:spcBef>
              <a:spcAft>
                <a:spcPts val="0"/>
              </a:spcAft>
              <a:buClrTx/>
              <a:buSzTx/>
              <a:buFontTx/>
              <a:buNone/>
              <a:defRPr/>
            </a:pPr>
            <a:r>
              <a:rPr kumimoji="0" lang="en-US" altLang="zh-CN" sz="2200" b="0" i="0" u="none" strike="noStrike" kern="1200" cap="none" spc="0" normalizeH="0" baseline="0" noProof="0" dirty="0">
                <a:ln>
                  <a:noFill/>
                </a:ln>
                <a:solidFill>
                  <a:prstClr val="black"/>
                </a:solidFill>
                <a:effectLst/>
                <a:uLnTx/>
                <a:uFillTx/>
                <a:latin typeface="Palatino Linotype" panose="02040502050505030304" charset="0"/>
                <a:ea typeface="Microsoft YaHei" panose="020B0503020204020204" pitchFamily="34" charset="-122"/>
                <a:cs typeface="Palatino Linotype" panose="02040502050505030304" charset="0"/>
              </a:rPr>
              <a:t>Gianforte School of Computing </a:t>
            </a:r>
            <a:endParaRPr kumimoji="0" lang="en-US" altLang="zh-CN" sz="2200" b="0" i="0" u="none" strike="noStrike" kern="1200" cap="none" spc="0" normalizeH="0" baseline="0" noProof="0" dirty="0">
              <a:ln>
                <a:noFill/>
              </a:ln>
              <a:solidFill>
                <a:prstClr val="black"/>
              </a:solidFill>
              <a:effectLst/>
              <a:uLnTx/>
              <a:uFillTx/>
              <a:latin typeface="Palatino Linotype" panose="02040502050505030304" charset="0"/>
              <a:ea typeface="Microsoft YaHei" panose="020B0503020204020204" pitchFamily="34" charset="-122"/>
              <a:cs typeface="Palatino Linotype" panose="02040502050505030304" charset="0"/>
            </a:endParaRPr>
          </a:p>
          <a:p>
            <a:pPr marL="0" marR="0" lvl="0" indent="0" algn="ctr" defTabSz="914400" rtl="0" eaLnBrk="1" fontAlgn="auto" latinLnBrk="0" hangingPunct="1">
              <a:lnSpc>
                <a:spcPts val="2800"/>
              </a:lnSpc>
              <a:spcBef>
                <a:spcPts val="0"/>
              </a:spcBef>
              <a:spcAft>
                <a:spcPts val="0"/>
              </a:spcAft>
              <a:buClrTx/>
              <a:buSzTx/>
              <a:buFontTx/>
              <a:buNone/>
              <a:defRPr/>
            </a:pPr>
            <a:r>
              <a:rPr kumimoji="0" lang="en-US" altLang="en-GB" sz="2200" b="0" i="0" u="none" strike="noStrike" kern="1200" cap="none" spc="0" normalizeH="0" baseline="0" noProof="0" dirty="0">
                <a:ln>
                  <a:noFill/>
                </a:ln>
                <a:solidFill>
                  <a:srgbClr val="000000"/>
                </a:solidFill>
                <a:effectLst/>
                <a:uLnTx/>
                <a:uFillTx/>
                <a:latin typeface="Palatino Linotype" panose="02040502050505030304" charset="0"/>
                <a:ea typeface="Microsoft YaHei" panose="020B0503020204020204" pitchFamily="34" charset="-122"/>
                <a:cs typeface="Palatino Linotype" panose="02040502050505030304" charset="0"/>
                <a:sym typeface="+mn-ea"/>
              </a:rPr>
              <a:t>Norm Asbjornson College of Engineering</a:t>
            </a:r>
            <a:endParaRPr kumimoji="0" lang="en-US" altLang="en-GB" sz="2200" b="0" i="0" u="none" strike="noStrike" kern="1200" cap="none" spc="0" normalizeH="0" baseline="0" noProof="0" dirty="0">
              <a:ln>
                <a:noFill/>
              </a:ln>
              <a:solidFill>
                <a:srgbClr val="000000"/>
              </a:solidFill>
              <a:effectLst/>
              <a:uLnTx/>
              <a:uFillTx/>
              <a:latin typeface="Palatino Linotype" panose="02040502050505030304" charset="0"/>
              <a:ea typeface="Microsoft YaHei" panose="020B0503020204020204" pitchFamily="34" charset="-122"/>
              <a:cs typeface="Palatino Linotype" panose="02040502050505030304" charset="0"/>
              <a:sym typeface="+mn-ea"/>
            </a:endParaRPr>
          </a:p>
          <a:p>
            <a:pPr marL="0" marR="0" lvl="0" indent="0" algn="ctr" defTabSz="914400" rtl="0" eaLnBrk="1" fontAlgn="auto" latinLnBrk="0" hangingPunct="1">
              <a:lnSpc>
                <a:spcPts val="2800"/>
              </a:lnSpc>
              <a:spcBef>
                <a:spcPts val="0"/>
              </a:spcBef>
              <a:spcAft>
                <a:spcPts val="0"/>
              </a:spcAft>
              <a:buClrTx/>
              <a:buSzTx/>
              <a:buFontTx/>
              <a:buNone/>
              <a:defRPr/>
            </a:pPr>
            <a:r>
              <a:rPr kumimoji="0" lang="en-US" altLang="zh-CN" sz="2200" b="0" i="0" u="none" strike="noStrike" kern="1200" cap="none" spc="0" normalizeH="0" baseline="0" noProof="0" dirty="0">
                <a:ln>
                  <a:noFill/>
                </a:ln>
                <a:solidFill>
                  <a:prstClr val="black"/>
                </a:solidFill>
                <a:effectLst/>
                <a:uLnTx/>
                <a:uFillTx/>
                <a:latin typeface="Palatino Linotype" panose="02040502050505030304" charset="0"/>
                <a:ea typeface="Microsoft YaHei" panose="020B0503020204020204" pitchFamily="34" charset="-122"/>
                <a:cs typeface="Palatino Linotype" panose="02040502050505030304" charset="0"/>
              </a:rPr>
              <a:t>E-mail: fangtian.zhong@montana.edu</a:t>
            </a:r>
            <a:endParaRPr kumimoji="0" lang="en-US" altLang="zh-CN" sz="2200" b="0" i="0" u="none" strike="noStrike" kern="1200" cap="none" spc="0" normalizeH="0" baseline="0" noProof="0" dirty="0">
              <a:ln>
                <a:noFill/>
              </a:ln>
              <a:solidFill>
                <a:prstClr val="black"/>
              </a:solidFill>
              <a:effectLst/>
              <a:uLnTx/>
              <a:uFillTx/>
              <a:latin typeface="Palatino Linotype" panose="02040502050505030304" charset="0"/>
              <a:ea typeface="Microsoft YaHei" panose="020B0503020204020204" pitchFamily="34" charset="-122"/>
              <a:cs typeface="Palatino Linotype" panose="02040502050505030304" charset="0"/>
            </a:endParaRPr>
          </a:p>
          <a:p>
            <a:pPr marL="0" marR="0" lvl="0" indent="0" algn="ctr" defTabSz="914400" rtl="0" eaLnBrk="1" fontAlgn="auto" latinLnBrk="0" hangingPunct="1">
              <a:lnSpc>
                <a:spcPts val="2800"/>
              </a:lnSpc>
              <a:spcBef>
                <a:spcPts val="0"/>
              </a:spcBef>
              <a:spcAft>
                <a:spcPts val="0"/>
              </a:spcAft>
              <a:buClrTx/>
              <a:buSzTx/>
              <a:buFontTx/>
              <a:buNone/>
              <a:defRPr/>
            </a:pPr>
            <a:endParaRPr kumimoji="0" lang="en-US" altLang="zh-CN" sz="2200" b="0" i="0" u="none" strike="noStrike" kern="1200" cap="none" spc="0" normalizeH="0" baseline="0" noProof="0" dirty="0">
              <a:ln>
                <a:noFill/>
              </a:ln>
              <a:solidFill>
                <a:prstClr val="black"/>
              </a:solidFill>
              <a:effectLst/>
              <a:uLnTx/>
              <a:uFillTx/>
              <a:latin typeface="Palatino Linotype" panose="02040502050505030304" charset="0"/>
              <a:ea typeface="Microsoft YaHei" panose="020B0503020204020204" pitchFamily="34" charset="-122"/>
              <a:cs typeface="Palatino Linotype" panose="02040502050505030304" charset="0"/>
            </a:endParaRPr>
          </a:p>
        </p:txBody>
      </p:sp>
      <p:pic>
        <p:nvPicPr>
          <p:cNvPr id="13" name="图片 12"/>
          <p:cNvPicPr>
            <a:picLocks noChangeAspect="1"/>
          </p:cNvPicPr>
          <p:nvPr>
            <p:custDataLst>
              <p:tags r:id="rId11"/>
            </p:custDataLst>
          </p:nvPr>
        </p:nvPicPr>
        <p:blipFill>
          <a:blip r:embed="rId12"/>
          <a:stretch>
            <a:fillRect/>
          </a:stretch>
        </p:blipFill>
        <p:spPr>
          <a:xfrm>
            <a:off x="311785" y="46355"/>
            <a:ext cx="2063115" cy="1447165"/>
          </a:xfrm>
          <a:prstGeom prst="rect">
            <a:avLst/>
          </a:prstGeom>
          <a:noFill/>
          <a:ln w="9525">
            <a:noFill/>
          </a:ln>
        </p:spPr>
      </p:pic>
    </p:spTree>
    <p:custDataLst>
      <p:tags r:id="rId13"/>
    </p:custData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500" fill="hold"/>
                                        <p:tgtEl>
                                          <p:spTgt spid="11"/>
                                        </p:tgtEl>
                                        <p:attrNameLst>
                                          <p:attrName>ppt_x</p:attrName>
                                        </p:attrNameLst>
                                      </p:cBhvr>
                                      <p:tavLst>
                                        <p:tav tm="0">
                                          <p:val>
                                            <p:strVal val="#ppt_x"/>
                                          </p:val>
                                        </p:tav>
                                        <p:tav tm="100000">
                                          <p:val>
                                            <p:strVal val="#ppt_x"/>
                                          </p:val>
                                        </p:tav>
                                      </p:tavLst>
                                    </p:anim>
                                    <p:anim calcmode="lin" valueType="num">
                                      <p:cBhvr additive="base">
                                        <p:cTn id="16" dur="5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500" fill="hold"/>
                                        <p:tgtEl>
                                          <p:spTgt spid="18"/>
                                        </p:tgtEl>
                                        <p:attrNameLst>
                                          <p:attrName>ppt_x</p:attrName>
                                        </p:attrNameLst>
                                      </p:cBhvr>
                                      <p:tavLst>
                                        <p:tav tm="0">
                                          <p:val>
                                            <p:strVal val="#ppt_x"/>
                                          </p:val>
                                        </p:tav>
                                        <p:tav tm="100000">
                                          <p:val>
                                            <p:strVal val="#ppt_x"/>
                                          </p:val>
                                        </p:tav>
                                      </p:tavLst>
                                    </p:anim>
                                    <p:anim calcmode="lin" valueType="num">
                                      <p:cBhvr additive="base">
                                        <p:cTn id="20" dur="500" fill="hold"/>
                                        <p:tgtEl>
                                          <p:spTgt spid="18"/>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25"/>
                                        </p:tgtEl>
                                        <p:attrNameLst>
                                          <p:attrName>style.visibility</p:attrName>
                                        </p:attrNameLst>
                                      </p:cBhvr>
                                      <p:to>
                                        <p:strVal val="visible"/>
                                      </p:to>
                                    </p:set>
                                    <p:anim calcmode="lin" valueType="num">
                                      <p:cBhvr additive="base">
                                        <p:cTn id="23" dur="500" fill="hold"/>
                                        <p:tgtEl>
                                          <p:spTgt spid="25"/>
                                        </p:tgtEl>
                                        <p:attrNameLst>
                                          <p:attrName>ppt_x</p:attrName>
                                        </p:attrNameLst>
                                      </p:cBhvr>
                                      <p:tavLst>
                                        <p:tav tm="0">
                                          <p:val>
                                            <p:strVal val="#ppt_x"/>
                                          </p:val>
                                        </p:tav>
                                        <p:tav tm="100000">
                                          <p:val>
                                            <p:strVal val="#ppt_x"/>
                                          </p:val>
                                        </p:tav>
                                      </p:tavLst>
                                    </p:anim>
                                    <p:anim calcmode="lin" valueType="num">
                                      <p:cBhvr additive="base">
                                        <p:cTn id="24" dur="500" fill="hold"/>
                                        <p:tgtEl>
                                          <p:spTgt spid="25"/>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additive="base">
                                        <p:cTn id="27" dur="500" fill="hold"/>
                                        <p:tgtEl>
                                          <p:spTgt spid="17"/>
                                        </p:tgtEl>
                                        <p:attrNameLst>
                                          <p:attrName>ppt_x</p:attrName>
                                        </p:attrNameLst>
                                      </p:cBhvr>
                                      <p:tavLst>
                                        <p:tav tm="0">
                                          <p:val>
                                            <p:strVal val="#ppt_x"/>
                                          </p:val>
                                        </p:tav>
                                        <p:tav tm="100000">
                                          <p:val>
                                            <p:strVal val="#ppt_x"/>
                                          </p:val>
                                        </p:tav>
                                      </p:tavLst>
                                    </p:anim>
                                    <p:anim calcmode="lin" valueType="num">
                                      <p:cBhvr additive="base">
                                        <p:cTn id="28"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ldLvl="0" animBg="1"/>
      <p:bldP spid="5" grpId="0" bldLvl="0" animBg="1"/>
      <p:bldP spid="11" grpId="0" bldLvl="0" animBg="1"/>
      <p:bldP spid="17" grpId="0" bldLvl="0" animBg="1"/>
      <p:bldP spid="18" grpId="0" bldLvl="0" animBg="1"/>
      <p:bldP spid="25" grpId="0" bldLvl="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内容占位符 9"/>
          <p:cNvSpPr>
            <a:spLocks noGrp="1"/>
          </p:cNvSpPr>
          <p:nvPr>
            <p:custDataLst>
              <p:tags r:id="rId1"/>
            </p:custDataLst>
          </p:nvPr>
        </p:nvSpPr>
        <p:spPr>
          <a:xfrm>
            <a:off x="975360" y="318770"/>
            <a:ext cx="10400030" cy="44196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600" b="1" kern="1200">
                <a:solidFill>
                  <a:srgbClr val="A728BE"/>
                </a:solidFill>
                <a:latin typeface="Arial" panose="020B0604020202020204" pitchFamily="34" charset="0"/>
                <a:ea typeface="Microsoft YaHei" panose="020B0503020204020204" pitchFamily="34" charset="-122"/>
                <a:cs typeface="+mn-ea"/>
              </a:defRPr>
            </a:lvl1pPr>
            <a:lvl2pPr marL="457200" indent="0" algn="l" defTabSz="914400" rtl="0" eaLnBrk="1" latinLnBrk="0" hangingPunct="1">
              <a:lnSpc>
                <a:spcPct val="90000"/>
              </a:lnSpc>
              <a:spcBef>
                <a:spcPts val="500"/>
              </a:spcBef>
              <a:buFont typeface="Arial" panose="020B0604020202020204" pitchFamily="34" charset="0"/>
              <a:buNone/>
              <a:defRPr sz="2400" b="1" kern="1200">
                <a:solidFill>
                  <a:srgbClr val="005CA2"/>
                </a:solidFill>
                <a:latin typeface="Microsoft YaHei" panose="020B0503020204020204" pitchFamily="34" charset="-122"/>
                <a:ea typeface="Microsoft YaHei" panose="020B0503020204020204" pitchFamily="34" charset="-122"/>
                <a:cs typeface="+mn-ea"/>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ysClr val="windowText" lastClr="000000"/>
                </a:solidFill>
                <a:latin typeface="Segoe UI" panose="020B0502040204020203"/>
                <a:ea typeface="微软雅黑 Light" panose="020B0502040204020203" charset="-122"/>
                <a:cs typeface="+mn-ea"/>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3600" b="1" i="0" u="none" strike="noStrike" kern="1200" cap="none" spc="0" normalizeH="0" baseline="0" noProof="0" dirty="0">
                <a:ln>
                  <a:noFill/>
                </a:ln>
                <a:solidFill>
                  <a:srgbClr val="D1202F"/>
                </a:solidFill>
                <a:effectLst/>
                <a:uLnTx/>
                <a:uFillTx/>
                <a:latin typeface="Arial" panose="020B0604020202020204" pitchFamily="34" charset="0"/>
                <a:ea typeface="Microsoft YaHei" panose="020B0503020204020204" pitchFamily="34" charset="-122"/>
              </a:rPr>
              <a:t>COFF Header</a:t>
            </a:r>
            <a:endParaRPr kumimoji="0" lang="en-US" altLang="zh-CN" sz="3600" b="1" i="0" u="none" strike="noStrike" kern="1200" cap="none" spc="0" normalizeH="0" baseline="0" noProof="0" dirty="0">
              <a:ln>
                <a:noFill/>
              </a:ln>
              <a:solidFill>
                <a:srgbClr val="D1202F"/>
              </a:solidFill>
              <a:effectLst/>
              <a:uLnTx/>
              <a:uFillTx/>
              <a:latin typeface="Arial" panose="020B0604020202020204" pitchFamily="34" charset="0"/>
              <a:ea typeface="Microsoft YaHei" panose="020B0503020204020204" pitchFamily="34" charset="-122"/>
            </a:endParaRPr>
          </a:p>
        </p:txBody>
      </p:sp>
      <p:grpSp>
        <p:nvGrpSpPr>
          <p:cNvPr id="7" name="组合 6"/>
          <p:cNvGrpSpPr/>
          <p:nvPr/>
        </p:nvGrpSpPr>
        <p:grpSpPr>
          <a:xfrm>
            <a:off x="2343785" y="1657350"/>
            <a:ext cx="7504430" cy="3822700"/>
            <a:chOff x="3302" y="2338"/>
            <a:chExt cx="11818" cy="6020"/>
          </a:xfrm>
        </p:grpSpPr>
        <p:sp>
          <p:nvSpPr>
            <p:cNvPr id="3" name="圆角矩形 2"/>
            <p:cNvSpPr/>
            <p:nvPr>
              <p:custDataLst>
                <p:tags r:id="rId2"/>
              </p:custDataLst>
            </p:nvPr>
          </p:nvSpPr>
          <p:spPr>
            <a:xfrm>
              <a:off x="3302" y="2338"/>
              <a:ext cx="11818" cy="6020"/>
            </a:xfrm>
            <a:prstGeom prst="roundRect">
              <a:avLst/>
            </a:prstGeom>
            <a:solidFill>
              <a:srgbClr val="D1202F">
                <a:alpha val="10000"/>
              </a:srgbClr>
            </a:solidFill>
            <a:ln>
              <a:solidFill>
                <a:srgbClr val="D1202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Text Box 4"/>
            <p:cNvSpPr txBox="1"/>
            <p:nvPr>
              <p:custDataLst>
                <p:tags r:id="rId3"/>
              </p:custDataLst>
            </p:nvPr>
          </p:nvSpPr>
          <p:spPr>
            <a:xfrm>
              <a:off x="3794" y="2877"/>
              <a:ext cx="10834" cy="4942"/>
            </a:xfrm>
            <a:prstGeom prst="rect">
              <a:avLst/>
            </a:prstGeom>
            <a:noFill/>
          </p:spPr>
          <p:txBody>
            <a:bodyPr wrap="square"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2200" dirty="0">
                  <a:latin typeface="Times New Roman" panose="02020603050405020304" charset="0"/>
                  <a:cs typeface="Times New Roman" panose="02020603050405020304" charset="0"/>
                </a:rPr>
                <a:t>typedef struct _IMAGE_FILE_HEADER {</a:t>
              </a:r>
              <a:endParaRPr lang="en-US" sz="2200" dirty="0">
                <a:latin typeface="Times New Roman" panose="02020603050405020304" charset="0"/>
                <a:cs typeface="Times New Roman" panose="02020603050405020304" charset="0"/>
              </a:endParaRPr>
            </a:p>
            <a:p>
              <a:r>
                <a:rPr lang="en-US" sz="2200" dirty="0">
                  <a:latin typeface="Times New Roman" panose="02020603050405020304" charset="0"/>
                  <a:cs typeface="Times New Roman" panose="02020603050405020304" charset="0"/>
                </a:rPr>
                <a:t>    WORD    Machine;</a:t>
              </a:r>
              <a:endParaRPr lang="en-US" sz="2200" dirty="0">
                <a:latin typeface="Times New Roman" panose="02020603050405020304" charset="0"/>
                <a:cs typeface="Times New Roman" panose="02020603050405020304" charset="0"/>
              </a:endParaRPr>
            </a:p>
            <a:p>
              <a:r>
                <a:rPr lang="en-US" sz="2200" dirty="0">
                  <a:latin typeface="Times New Roman" panose="02020603050405020304" charset="0"/>
                  <a:cs typeface="Times New Roman" panose="02020603050405020304" charset="0"/>
                </a:rPr>
                <a:t>    WORD    </a:t>
              </a:r>
              <a:r>
                <a:rPr lang="en-US" sz="2200" dirty="0" err="1">
                  <a:latin typeface="Times New Roman" panose="02020603050405020304" charset="0"/>
                  <a:cs typeface="Times New Roman" panose="02020603050405020304" charset="0"/>
                </a:rPr>
                <a:t>NumberOfSections</a:t>
              </a:r>
              <a:r>
                <a:rPr lang="en-US" sz="2200" dirty="0">
                  <a:latin typeface="Times New Roman" panose="02020603050405020304" charset="0"/>
                  <a:cs typeface="Times New Roman" panose="02020603050405020304" charset="0"/>
                </a:rPr>
                <a:t>;</a:t>
              </a:r>
              <a:endParaRPr lang="en-US" sz="2200" dirty="0">
                <a:latin typeface="Times New Roman" panose="02020603050405020304" charset="0"/>
                <a:cs typeface="Times New Roman" panose="02020603050405020304" charset="0"/>
              </a:endParaRPr>
            </a:p>
            <a:p>
              <a:r>
                <a:rPr lang="en-US" sz="2200" dirty="0">
                  <a:latin typeface="Times New Roman" panose="02020603050405020304" charset="0"/>
                  <a:cs typeface="Times New Roman" panose="02020603050405020304" charset="0"/>
                </a:rPr>
                <a:t>    DWORD   </a:t>
              </a:r>
              <a:r>
                <a:rPr lang="en-US" sz="2200" dirty="0" err="1">
                  <a:latin typeface="Times New Roman" panose="02020603050405020304" charset="0"/>
                  <a:cs typeface="Times New Roman" panose="02020603050405020304" charset="0"/>
                </a:rPr>
                <a:t>TimeDateStamp</a:t>
              </a:r>
              <a:r>
                <a:rPr lang="en-US" sz="2200" dirty="0">
                  <a:latin typeface="Times New Roman" panose="02020603050405020304" charset="0"/>
                  <a:cs typeface="Times New Roman" panose="02020603050405020304" charset="0"/>
                </a:rPr>
                <a:t>;</a:t>
              </a:r>
              <a:endParaRPr lang="en-US" sz="2200" dirty="0">
                <a:latin typeface="Times New Roman" panose="02020603050405020304" charset="0"/>
                <a:cs typeface="Times New Roman" panose="02020603050405020304" charset="0"/>
              </a:endParaRPr>
            </a:p>
            <a:p>
              <a:r>
                <a:rPr lang="en-US" sz="2200" dirty="0">
                  <a:latin typeface="Times New Roman" panose="02020603050405020304" charset="0"/>
                  <a:cs typeface="Times New Roman" panose="02020603050405020304" charset="0"/>
                </a:rPr>
                <a:t>    DWORD   </a:t>
              </a:r>
              <a:r>
                <a:rPr lang="en-US" sz="2200" dirty="0" err="1">
                  <a:latin typeface="Times New Roman" panose="02020603050405020304" charset="0"/>
                  <a:cs typeface="Times New Roman" panose="02020603050405020304" charset="0"/>
                </a:rPr>
                <a:t>PointerToSymbolTable</a:t>
              </a:r>
              <a:r>
                <a:rPr lang="en-US" sz="2200" dirty="0">
                  <a:latin typeface="Times New Roman" panose="02020603050405020304" charset="0"/>
                  <a:cs typeface="Times New Roman" panose="02020603050405020304" charset="0"/>
                </a:rPr>
                <a:t>;</a:t>
              </a:r>
              <a:endParaRPr lang="en-US" sz="2200" dirty="0">
                <a:latin typeface="Times New Roman" panose="02020603050405020304" charset="0"/>
                <a:cs typeface="Times New Roman" panose="02020603050405020304" charset="0"/>
              </a:endParaRPr>
            </a:p>
            <a:p>
              <a:r>
                <a:rPr lang="en-US" sz="2200" dirty="0">
                  <a:latin typeface="Times New Roman" panose="02020603050405020304" charset="0"/>
                  <a:cs typeface="Times New Roman" panose="02020603050405020304" charset="0"/>
                </a:rPr>
                <a:t>    DWORD   </a:t>
              </a:r>
              <a:r>
                <a:rPr lang="en-US" sz="2200" dirty="0" err="1">
                  <a:latin typeface="Times New Roman" panose="02020603050405020304" charset="0"/>
                  <a:cs typeface="Times New Roman" panose="02020603050405020304" charset="0"/>
                </a:rPr>
                <a:t>NumberOfSymbols</a:t>
              </a:r>
              <a:r>
                <a:rPr lang="en-US" sz="2200" dirty="0">
                  <a:latin typeface="Times New Roman" panose="02020603050405020304" charset="0"/>
                  <a:cs typeface="Times New Roman" panose="02020603050405020304" charset="0"/>
                </a:rPr>
                <a:t>;</a:t>
              </a:r>
              <a:endParaRPr lang="en-US" sz="2200" dirty="0">
                <a:latin typeface="Times New Roman" panose="02020603050405020304" charset="0"/>
                <a:cs typeface="Times New Roman" panose="02020603050405020304" charset="0"/>
              </a:endParaRPr>
            </a:p>
            <a:p>
              <a:r>
                <a:rPr lang="en-US" sz="2200" dirty="0">
                  <a:latin typeface="Times New Roman" panose="02020603050405020304" charset="0"/>
                  <a:cs typeface="Times New Roman" panose="02020603050405020304" charset="0"/>
                </a:rPr>
                <a:t>    WORD    </a:t>
              </a:r>
              <a:r>
                <a:rPr lang="en-US" sz="2200" dirty="0" err="1">
                  <a:latin typeface="Times New Roman" panose="02020603050405020304" charset="0"/>
                  <a:cs typeface="Times New Roman" panose="02020603050405020304" charset="0"/>
                </a:rPr>
                <a:t>SizeOfOptionalHeader</a:t>
              </a:r>
              <a:r>
                <a:rPr lang="en-US" sz="2200" dirty="0">
                  <a:latin typeface="Times New Roman" panose="02020603050405020304" charset="0"/>
                  <a:cs typeface="Times New Roman" panose="02020603050405020304" charset="0"/>
                </a:rPr>
                <a:t>;</a:t>
              </a:r>
              <a:endParaRPr lang="en-US" sz="2200" dirty="0">
                <a:latin typeface="Times New Roman" panose="02020603050405020304" charset="0"/>
                <a:cs typeface="Times New Roman" panose="02020603050405020304" charset="0"/>
              </a:endParaRPr>
            </a:p>
            <a:p>
              <a:r>
                <a:rPr lang="en-US" sz="2200" dirty="0">
                  <a:latin typeface="Times New Roman" panose="02020603050405020304" charset="0"/>
                  <a:cs typeface="Times New Roman" panose="02020603050405020304" charset="0"/>
                </a:rPr>
                <a:t>    WORD    Characteristics;</a:t>
              </a:r>
              <a:endParaRPr lang="en-US" sz="2200" dirty="0">
                <a:latin typeface="Times New Roman" panose="02020603050405020304" charset="0"/>
                <a:cs typeface="Times New Roman" panose="02020603050405020304" charset="0"/>
              </a:endParaRPr>
            </a:p>
            <a:p>
              <a:r>
                <a:rPr lang="en-US" sz="2200" dirty="0">
                  <a:latin typeface="Times New Roman" panose="02020603050405020304" charset="0"/>
                  <a:cs typeface="Times New Roman" panose="02020603050405020304" charset="0"/>
                </a:rPr>
                <a:t>} IMAGE_FILE_HEADER, *PIMAGE_FILE_HEADER;</a:t>
              </a:r>
              <a:endParaRPr lang="en-US" sz="2200" dirty="0">
                <a:latin typeface="Times New Roman" panose="02020603050405020304" charset="0"/>
                <a:cs typeface="Times New Roman" panose="02020603050405020304" charset="0"/>
              </a:endParaRPr>
            </a:p>
          </p:txBody>
        </p:sp>
      </p:grpSp>
      <p:pic>
        <p:nvPicPr>
          <p:cNvPr id="4" name="http://photo-static-api.fotomore.com/creative/vcg/400/new/VCG211339768934.jpg" descr="&amp;pky00187340517_sjzg_VCG211339768934&amp;2&amp;src_rpledit_likech&amp;"/>
          <p:cNvPicPr>
            <a:picLocks noChangeAspect="1"/>
          </p:cNvPicPr>
          <p:nvPr>
            <p:custDataLst>
              <p:tags r:id="rId4"/>
            </p:custDataLst>
          </p:nvPr>
        </p:nvPicPr>
        <p:blipFill>
          <a:blip r:embed="rId5"/>
          <a:srcRect/>
          <a:stretch>
            <a:fillRect/>
          </a:stretch>
        </p:blipFill>
        <p:spPr>
          <a:xfrm flipH="1">
            <a:off x="71755" y="4718890"/>
            <a:ext cx="2347325" cy="1800000"/>
          </a:xfrm>
          <a:prstGeom prst="rect">
            <a:avLst/>
          </a:prstGeom>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内容占位符 9"/>
          <p:cNvSpPr>
            <a:spLocks noGrp="1"/>
          </p:cNvSpPr>
          <p:nvPr>
            <p:custDataLst>
              <p:tags r:id="rId1"/>
            </p:custDataLst>
          </p:nvPr>
        </p:nvSpPr>
        <p:spPr>
          <a:xfrm>
            <a:off x="975360" y="318770"/>
            <a:ext cx="10400030" cy="44196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600" b="1" kern="1200">
                <a:solidFill>
                  <a:srgbClr val="A728BE"/>
                </a:solidFill>
                <a:latin typeface="Arial" panose="020B0604020202020204" pitchFamily="34" charset="0"/>
                <a:ea typeface="Microsoft YaHei" panose="020B0503020204020204" pitchFamily="34" charset="-122"/>
                <a:cs typeface="+mn-ea"/>
              </a:defRPr>
            </a:lvl1pPr>
            <a:lvl2pPr marL="457200" indent="0" algn="l" defTabSz="914400" rtl="0" eaLnBrk="1" latinLnBrk="0" hangingPunct="1">
              <a:lnSpc>
                <a:spcPct val="90000"/>
              </a:lnSpc>
              <a:spcBef>
                <a:spcPts val="500"/>
              </a:spcBef>
              <a:buFont typeface="Arial" panose="020B0604020202020204" pitchFamily="34" charset="0"/>
              <a:buNone/>
              <a:defRPr sz="2400" b="1" kern="1200">
                <a:solidFill>
                  <a:srgbClr val="005CA2"/>
                </a:solidFill>
                <a:latin typeface="Microsoft YaHei" panose="020B0503020204020204" pitchFamily="34" charset="-122"/>
                <a:ea typeface="Microsoft YaHei" panose="020B0503020204020204" pitchFamily="34" charset="-122"/>
                <a:cs typeface="+mn-ea"/>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ysClr val="windowText" lastClr="000000"/>
                </a:solidFill>
                <a:latin typeface="Segoe UI" panose="020B0502040204020203"/>
                <a:ea typeface="微软雅黑 Light" panose="020B0502040204020203" charset="-122"/>
                <a:cs typeface="+mn-ea"/>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3600" b="1" i="0" u="none" strike="noStrike" kern="1200" cap="none" spc="0" normalizeH="0" baseline="0" noProof="0" dirty="0">
                <a:ln>
                  <a:noFill/>
                </a:ln>
                <a:solidFill>
                  <a:srgbClr val="D1202F"/>
                </a:solidFill>
                <a:effectLst/>
                <a:uLnTx/>
                <a:uFillTx/>
                <a:latin typeface="Arial" panose="020B0604020202020204" pitchFamily="34" charset="0"/>
                <a:ea typeface="Microsoft YaHei" panose="020B0503020204020204" pitchFamily="34" charset="-122"/>
              </a:rPr>
              <a:t>Optional Header</a:t>
            </a:r>
            <a:endParaRPr kumimoji="0" lang="en-US" altLang="zh-CN" sz="3600" b="1" i="0" u="none" strike="noStrike" kern="1200" cap="none" spc="0" normalizeH="0" baseline="0" noProof="0" dirty="0">
              <a:ln>
                <a:noFill/>
              </a:ln>
              <a:solidFill>
                <a:srgbClr val="D1202F"/>
              </a:solidFill>
              <a:effectLst/>
              <a:uLnTx/>
              <a:uFillTx/>
              <a:latin typeface="Arial" panose="020B0604020202020204" pitchFamily="34" charset="0"/>
              <a:ea typeface="Microsoft YaHei" panose="020B0503020204020204" pitchFamily="34" charset="-122"/>
            </a:endParaRPr>
          </a:p>
        </p:txBody>
      </p:sp>
      <p:sp>
        <p:nvSpPr>
          <p:cNvPr id="5" name="Text Box 8" descr="7b0a202020202262756c6c6574223a20227b5c2263617465676f727949645c223a31303030362c5c2274656d706c61746549645c223a32303233313437387d222c0a20202020227461726765744964223a202270726f636573734f6e6c696e6542756c6c6574220a7d0a"/>
          <p:cNvSpPr txBox="1">
            <a:spLocks noChangeArrowheads="1"/>
          </p:cNvSpPr>
          <p:nvPr>
            <p:custDataLst>
              <p:tags r:id="rId2"/>
            </p:custDataLst>
          </p:nvPr>
        </p:nvSpPr>
        <p:spPr bwMode="auto">
          <a:xfrm>
            <a:off x="236220" y="1098550"/>
            <a:ext cx="11828780" cy="10204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noAutofit/>
          </a:bodyPr>
          <a:lstStyle>
            <a:defPPr>
              <a:defRPr lang="en-US"/>
            </a:defPPr>
            <a:lvl1pPr algn="l" rtl="0" eaLnBrk="0" fontAlgn="base" hangingPunct="0">
              <a:spcBef>
                <a:spcPct val="0"/>
              </a:spcBef>
              <a:spcAft>
                <a:spcPct val="0"/>
              </a:spcAft>
              <a:defRPr b="1" kern="1200">
                <a:solidFill>
                  <a:sysClr val="windowText" lastClr="000000"/>
                </a:solidFill>
                <a:latin typeface="Lucida Sans" panose="020B0602030504020204" pitchFamily="34" charset="0"/>
                <a:ea typeface="微软雅黑 Light" panose="020B0502040204020203" charset="-122"/>
                <a:cs typeface="+mn-ea"/>
              </a:defRPr>
            </a:lvl1pPr>
            <a:lvl2pPr marL="457200" algn="l" rtl="0" eaLnBrk="0" fontAlgn="base" hangingPunct="0">
              <a:spcBef>
                <a:spcPct val="0"/>
              </a:spcBef>
              <a:spcAft>
                <a:spcPct val="0"/>
              </a:spcAft>
              <a:defRPr b="1" kern="1200">
                <a:solidFill>
                  <a:sysClr val="windowText" lastClr="000000"/>
                </a:solidFill>
                <a:latin typeface="Lucida Sans" panose="020B0602030504020204" pitchFamily="34" charset="0"/>
                <a:ea typeface="微软雅黑 Light" panose="020B0502040204020203" charset="-122"/>
                <a:cs typeface="+mn-ea"/>
              </a:defRPr>
            </a:lvl2pPr>
            <a:lvl3pPr marL="914400" algn="l" rtl="0" eaLnBrk="0" fontAlgn="base" hangingPunct="0">
              <a:spcBef>
                <a:spcPct val="0"/>
              </a:spcBef>
              <a:spcAft>
                <a:spcPct val="0"/>
              </a:spcAft>
              <a:defRPr b="1" kern="1200">
                <a:solidFill>
                  <a:sysClr val="windowText" lastClr="000000"/>
                </a:solidFill>
                <a:latin typeface="Lucida Sans" panose="020B0602030504020204" pitchFamily="34" charset="0"/>
                <a:ea typeface="微软雅黑 Light" panose="020B0502040204020203" charset="-122"/>
                <a:cs typeface="+mn-ea"/>
              </a:defRPr>
            </a:lvl3pPr>
            <a:lvl4pPr marL="1371600" algn="l" rtl="0" eaLnBrk="0" fontAlgn="base" hangingPunct="0">
              <a:spcBef>
                <a:spcPct val="0"/>
              </a:spcBef>
              <a:spcAft>
                <a:spcPct val="0"/>
              </a:spcAft>
              <a:defRPr b="1" kern="1200">
                <a:solidFill>
                  <a:sysClr val="windowText" lastClr="000000"/>
                </a:solidFill>
                <a:latin typeface="Lucida Sans" panose="020B0602030504020204" pitchFamily="34" charset="0"/>
                <a:ea typeface="微软雅黑 Light" panose="020B0502040204020203" charset="-122"/>
                <a:cs typeface="+mn-ea"/>
              </a:defRPr>
            </a:lvl4pPr>
            <a:lvl5pPr marL="1828800" algn="l" rtl="0" eaLnBrk="0" fontAlgn="base" hangingPunct="0">
              <a:spcBef>
                <a:spcPct val="0"/>
              </a:spcBef>
              <a:spcAft>
                <a:spcPct val="0"/>
              </a:spcAft>
              <a:defRPr b="1" kern="1200">
                <a:solidFill>
                  <a:sysClr val="windowText" lastClr="000000"/>
                </a:solidFill>
                <a:latin typeface="Lucida Sans" panose="020B0602030504020204" pitchFamily="34" charset="0"/>
                <a:ea typeface="微软雅黑 Light" panose="020B0502040204020203" charset="-122"/>
                <a:cs typeface="+mn-ea"/>
              </a:defRPr>
            </a:lvl5pPr>
            <a:lvl6pPr marL="2286000" algn="l" defTabSz="914400" rtl="0" eaLnBrk="1" latinLnBrk="0" hangingPunct="1">
              <a:defRPr b="1" kern="1200">
                <a:solidFill>
                  <a:sysClr val="windowText" lastClr="000000"/>
                </a:solidFill>
                <a:latin typeface="Lucida Sans" panose="020B0602030504020204" pitchFamily="34" charset="0"/>
                <a:ea typeface="微软雅黑 Light" panose="020B0502040204020203" charset="-122"/>
                <a:cs typeface="+mn-ea"/>
              </a:defRPr>
            </a:lvl6pPr>
            <a:lvl7pPr marL="2743200" algn="l" defTabSz="914400" rtl="0" eaLnBrk="1" latinLnBrk="0" hangingPunct="1">
              <a:defRPr b="1" kern="1200">
                <a:solidFill>
                  <a:sysClr val="windowText" lastClr="000000"/>
                </a:solidFill>
                <a:latin typeface="Lucida Sans" panose="020B0602030504020204" pitchFamily="34" charset="0"/>
                <a:ea typeface="微软雅黑 Light" panose="020B0502040204020203" charset="-122"/>
                <a:cs typeface="+mn-ea"/>
              </a:defRPr>
            </a:lvl7pPr>
            <a:lvl8pPr marL="3200400" algn="l" defTabSz="914400" rtl="0" eaLnBrk="1" latinLnBrk="0" hangingPunct="1">
              <a:defRPr b="1" kern="1200">
                <a:solidFill>
                  <a:sysClr val="windowText" lastClr="000000"/>
                </a:solidFill>
                <a:latin typeface="Lucida Sans" panose="020B0602030504020204" pitchFamily="34" charset="0"/>
                <a:ea typeface="微软雅黑 Light" panose="020B0502040204020203" charset="-122"/>
                <a:cs typeface="+mn-ea"/>
              </a:defRPr>
            </a:lvl8pPr>
            <a:lvl9pPr marL="3657600" algn="l" defTabSz="914400" rtl="0" eaLnBrk="1" latinLnBrk="0" hangingPunct="1">
              <a:defRPr b="1" kern="1200">
                <a:solidFill>
                  <a:sysClr val="windowText" lastClr="000000"/>
                </a:solidFill>
                <a:latin typeface="Lucida Sans" panose="020B0602030504020204" pitchFamily="34" charset="0"/>
                <a:ea typeface="微软雅黑 Light" panose="020B0502040204020203" charset="-122"/>
                <a:cs typeface="+mn-ea"/>
              </a:defRPr>
            </a:lvl9pPr>
          </a:lstStyle>
          <a:p>
            <a:pPr marL="571500" indent="-495300">
              <a:lnSpc>
                <a:spcPts val="3300"/>
              </a:lnSpc>
              <a:spcBef>
                <a:spcPts val="500"/>
              </a:spcBef>
              <a:buClrTx/>
              <a:buSzPct val="200000"/>
              <a:buFontTx/>
              <a:buBlip>
                <a:blip r:embed="rId3"/>
              </a:buBlip>
              <a:extLst>
                <a:ext uri="{35155182-B16C-46BC-9424-99874614C6A1}">
                  <wpsdc:indentchars xmlns:wpsdc="http://www.wps.cn/officeDocument/2017/drawingmlCustomData" val="-150" checksum="390499218"/>
                  <wpsdc:marlchars xmlns:wpsdc="http://www.wps.cn/officeDocument/2017/drawingmlCustomData" val="250" checksum="1039213347"/>
                </a:ext>
              </a:extLst>
            </a:pPr>
            <a:r>
              <a:rPr lang="en-US" altLang="zh-CN" sz="2600" b="0" dirty="0">
                <a:latin typeface="Arial" panose="020B0604020202020204" pitchFamily="34" charset="0"/>
                <a:cs typeface="Arial" panose="020B0604020202020204" pitchFamily="34" charset="0"/>
                <a:sym typeface="微软雅黑 Light" panose="020B0502040204020203" charset="-122"/>
              </a:rPr>
              <a:t>There are two versions of the Optional Header, one for 32-bit executables and one for 64-bit executables.</a:t>
            </a:r>
            <a:endParaRPr lang="zh-CN" altLang="en-US" sz="2600" b="0" dirty="0">
              <a:latin typeface="Arial" panose="020B0604020202020204" pitchFamily="34" charset="0"/>
              <a:cs typeface="Arial" panose="020B0604020202020204" pitchFamily="34" charset="0"/>
              <a:sym typeface="微软雅黑 Light" panose="020B0502040204020203" charset="-122"/>
            </a:endParaRPr>
          </a:p>
        </p:txBody>
      </p:sp>
      <p:sp>
        <p:nvSpPr>
          <p:cNvPr id="6" name="Text Box 8" descr="7b0a202020202262756c6c6574223a20227b5c2263617465676f727949645c223a31303030362c5c2274656d706c61746549645c223a32303233313234337d220a7d0a"/>
          <p:cNvSpPr txBox="1">
            <a:spLocks noChangeArrowheads="1"/>
          </p:cNvSpPr>
          <p:nvPr>
            <p:custDataLst>
              <p:tags r:id="rId4"/>
            </p:custDataLst>
          </p:nvPr>
        </p:nvSpPr>
        <p:spPr bwMode="auto">
          <a:xfrm>
            <a:off x="603885" y="2067560"/>
            <a:ext cx="11240135" cy="2723515"/>
          </a:xfrm>
          <a:prstGeom prst="rect">
            <a:avLst/>
          </a:prstGeom>
          <a:solidFill>
            <a:sysClr val="window" lastClr="FFFFFF"/>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noAutofit/>
          </a:bodyPr>
          <a:lstStyle>
            <a:defPPr>
              <a:defRPr lang="en-US"/>
            </a:defPPr>
            <a:lvl1pPr algn="l" rtl="0" eaLnBrk="0" fontAlgn="base" hangingPunct="0">
              <a:spcBef>
                <a:spcPct val="0"/>
              </a:spcBef>
              <a:spcAft>
                <a:spcPct val="0"/>
              </a:spcAft>
              <a:defRPr b="1" kern="1200">
                <a:solidFill>
                  <a:sysClr val="windowText" lastClr="000000"/>
                </a:solidFill>
                <a:latin typeface="Lucida Sans" panose="020B0602030504020204" pitchFamily="34" charset="0"/>
                <a:ea typeface="微软雅黑 Light" panose="020B0502040204020203" charset="-122"/>
                <a:cs typeface="+mn-ea"/>
              </a:defRPr>
            </a:lvl1pPr>
            <a:lvl2pPr marL="457200" algn="l" rtl="0" eaLnBrk="0" fontAlgn="base" hangingPunct="0">
              <a:spcBef>
                <a:spcPct val="0"/>
              </a:spcBef>
              <a:spcAft>
                <a:spcPct val="0"/>
              </a:spcAft>
              <a:defRPr b="1" kern="1200">
                <a:solidFill>
                  <a:sysClr val="windowText" lastClr="000000"/>
                </a:solidFill>
                <a:latin typeface="Lucida Sans" panose="020B0602030504020204" pitchFamily="34" charset="0"/>
                <a:ea typeface="微软雅黑 Light" panose="020B0502040204020203" charset="-122"/>
                <a:cs typeface="+mn-ea"/>
              </a:defRPr>
            </a:lvl2pPr>
            <a:lvl3pPr marL="914400" algn="l" rtl="0" eaLnBrk="0" fontAlgn="base" hangingPunct="0">
              <a:spcBef>
                <a:spcPct val="0"/>
              </a:spcBef>
              <a:spcAft>
                <a:spcPct val="0"/>
              </a:spcAft>
              <a:defRPr b="1" kern="1200">
                <a:solidFill>
                  <a:sysClr val="windowText" lastClr="000000"/>
                </a:solidFill>
                <a:latin typeface="Lucida Sans" panose="020B0602030504020204" pitchFamily="34" charset="0"/>
                <a:ea typeface="微软雅黑 Light" panose="020B0502040204020203" charset="-122"/>
                <a:cs typeface="+mn-ea"/>
              </a:defRPr>
            </a:lvl3pPr>
            <a:lvl4pPr marL="1371600" algn="l" rtl="0" eaLnBrk="0" fontAlgn="base" hangingPunct="0">
              <a:spcBef>
                <a:spcPct val="0"/>
              </a:spcBef>
              <a:spcAft>
                <a:spcPct val="0"/>
              </a:spcAft>
              <a:defRPr b="1" kern="1200">
                <a:solidFill>
                  <a:sysClr val="windowText" lastClr="000000"/>
                </a:solidFill>
                <a:latin typeface="Lucida Sans" panose="020B0602030504020204" pitchFamily="34" charset="0"/>
                <a:ea typeface="微软雅黑 Light" panose="020B0502040204020203" charset="-122"/>
                <a:cs typeface="+mn-ea"/>
              </a:defRPr>
            </a:lvl4pPr>
            <a:lvl5pPr marL="1828800" algn="l" rtl="0" eaLnBrk="0" fontAlgn="base" hangingPunct="0">
              <a:spcBef>
                <a:spcPct val="0"/>
              </a:spcBef>
              <a:spcAft>
                <a:spcPct val="0"/>
              </a:spcAft>
              <a:defRPr b="1" kern="1200">
                <a:solidFill>
                  <a:sysClr val="windowText" lastClr="000000"/>
                </a:solidFill>
                <a:latin typeface="Lucida Sans" panose="020B0602030504020204" pitchFamily="34" charset="0"/>
                <a:ea typeface="微软雅黑 Light" panose="020B0502040204020203" charset="-122"/>
                <a:cs typeface="+mn-ea"/>
              </a:defRPr>
            </a:lvl5pPr>
            <a:lvl6pPr marL="2286000" algn="l" defTabSz="914400" rtl="0" eaLnBrk="1" latinLnBrk="0" hangingPunct="1">
              <a:defRPr b="1" kern="1200">
                <a:solidFill>
                  <a:sysClr val="windowText" lastClr="000000"/>
                </a:solidFill>
                <a:latin typeface="Lucida Sans" panose="020B0602030504020204" pitchFamily="34" charset="0"/>
                <a:ea typeface="微软雅黑 Light" panose="020B0502040204020203" charset="-122"/>
                <a:cs typeface="+mn-ea"/>
              </a:defRPr>
            </a:lvl6pPr>
            <a:lvl7pPr marL="2743200" algn="l" defTabSz="914400" rtl="0" eaLnBrk="1" latinLnBrk="0" hangingPunct="1">
              <a:defRPr b="1" kern="1200">
                <a:solidFill>
                  <a:sysClr val="windowText" lastClr="000000"/>
                </a:solidFill>
                <a:latin typeface="Lucida Sans" panose="020B0602030504020204" pitchFamily="34" charset="0"/>
                <a:ea typeface="微软雅黑 Light" panose="020B0502040204020203" charset="-122"/>
                <a:cs typeface="+mn-ea"/>
              </a:defRPr>
            </a:lvl7pPr>
            <a:lvl8pPr marL="3200400" algn="l" defTabSz="914400" rtl="0" eaLnBrk="1" latinLnBrk="0" hangingPunct="1">
              <a:defRPr b="1" kern="1200">
                <a:solidFill>
                  <a:sysClr val="windowText" lastClr="000000"/>
                </a:solidFill>
                <a:latin typeface="Lucida Sans" panose="020B0602030504020204" pitchFamily="34" charset="0"/>
                <a:ea typeface="微软雅黑 Light" panose="020B0502040204020203" charset="-122"/>
                <a:cs typeface="+mn-ea"/>
              </a:defRPr>
            </a:lvl8pPr>
            <a:lvl9pPr marL="3657600" algn="l" defTabSz="914400" rtl="0" eaLnBrk="1" latinLnBrk="0" hangingPunct="1">
              <a:defRPr b="1" kern="1200">
                <a:solidFill>
                  <a:sysClr val="windowText" lastClr="000000"/>
                </a:solidFill>
                <a:latin typeface="Lucida Sans" panose="020B0602030504020204" pitchFamily="34" charset="0"/>
                <a:ea typeface="微软雅黑 Light" panose="020B0502040204020203" charset="-122"/>
                <a:cs typeface="+mn-ea"/>
              </a:defRPr>
            </a:lvl9pPr>
          </a:lstStyle>
          <a:p>
            <a:pPr marL="571500" indent="-438150">
              <a:lnSpc>
                <a:spcPts val="2300"/>
              </a:lnSpc>
              <a:spcBef>
                <a:spcPts val="300"/>
              </a:spcBef>
              <a:buClr>
                <a:srgbClr val="A728BE"/>
              </a:buClr>
              <a:buSzPct val="100000"/>
              <a:buFont typeface="Wingdings" panose="05000000000000000000" charset="0"/>
              <a:buChar char="q"/>
              <a:extLst>
                <a:ext uri="{35155182-B16C-46BC-9424-99874614C6A1}">
                  <wpsdc:indentchars xmlns:wpsdc="http://www.wps.cn/officeDocument/2017/drawingmlCustomData" val="-150" checksum="4045237861"/>
                  <wpsdc:marlchars xmlns:wpsdc="http://www.wps.cn/officeDocument/2017/drawingmlCustomData" val="250" checksum="1039213347"/>
                </a:ext>
              </a:extLst>
            </a:pPr>
            <a:r>
              <a:rPr lang="en-US" altLang="zh-CN" sz="2300" b="0" dirty="0">
                <a:latin typeface="Times New Roman" panose="02020603050405020304" charset="0"/>
                <a:cs typeface="Times New Roman" panose="02020603050405020304" charset="0"/>
                <a:sym typeface="微软雅黑 Light" panose="020B0502040204020203" charset="-122"/>
              </a:rPr>
              <a:t>The size of the structure itself (or the number of members defined within the structure): IMAGE_OPTIONAL_HEADER32 has 31 members while IMAGE_OPTIONAL_HEADER64 only has 30 members, that additional member in the 32-bit version is a DWORD named BaseOfData which holds an RVA of the beginning of the data section.</a:t>
            </a:r>
            <a:endParaRPr lang="en-US" altLang="zh-CN" sz="2300" b="0" dirty="0">
              <a:latin typeface="Times New Roman" panose="02020603050405020304" charset="0"/>
              <a:cs typeface="Times New Roman" panose="02020603050405020304" charset="0"/>
              <a:sym typeface="微软雅黑 Light" panose="020B0502040204020203" charset="-122"/>
            </a:endParaRPr>
          </a:p>
          <a:p>
            <a:pPr marL="571500" indent="-438150">
              <a:lnSpc>
                <a:spcPts val="2300"/>
              </a:lnSpc>
              <a:spcBef>
                <a:spcPts val="300"/>
              </a:spcBef>
              <a:buClr>
                <a:srgbClr val="A728BE"/>
              </a:buClr>
              <a:buSzPct val="100000"/>
              <a:buFont typeface="Wingdings" panose="05000000000000000000" charset="0"/>
              <a:buChar char="q"/>
              <a:extLst>
                <a:ext uri="{35155182-B16C-46BC-9424-99874614C6A1}">
                  <wpsdc:indentchars xmlns:wpsdc="http://www.wps.cn/officeDocument/2017/drawingmlCustomData" val="-150" checksum="4045237861"/>
                  <wpsdc:marlchars xmlns:wpsdc="http://www.wps.cn/officeDocument/2017/drawingmlCustomData" val="250" checksum="1039213347"/>
                </a:ext>
              </a:extLst>
            </a:pPr>
            <a:r>
              <a:rPr lang="en-US" altLang="zh-CN" sz="2300" b="0" dirty="0">
                <a:latin typeface="Times New Roman" panose="02020603050405020304" charset="0"/>
                <a:cs typeface="Times New Roman" panose="02020603050405020304" charset="0"/>
                <a:sym typeface="微软雅黑 Light" panose="020B0502040204020203" charset="-122"/>
              </a:rPr>
              <a:t>The data type of some of the members: The following 5 members of the Optional Header structure are defined as DWORD in the 32-bit version and as ULONGLONG in the 64-bit version:</a:t>
            </a:r>
            <a:endParaRPr lang="en-US" altLang="zh-CN" sz="2300" b="0" dirty="0">
              <a:latin typeface="Times New Roman" panose="02020603050405020304" charset="0"/>
              <a:cs typeface="Times New Roman" panose="02020603050405020304" charset="0"/>
              <a:sym typeface="微软雅黑 Light" panose="020B0502040204020203" charset="-122"/>
            </a:endParaRPr>
          </a:p>
          <a:p>
            <a:pPr marL="133350" indent="0">
              <a:lnSpc>
                <a:spcPts val="2500"/>
              </a:lnSpc>
              <a:spcBef>
                <a:spcPts val="300"/>
              </a:spcBef>
              <a:buClr>
                <a:srgbClr val="A728BE"/>
              </a:buClr>
              <a:buSzPct val="100000"/>
              <a:buFont typeface="Wingdings" panose="05000000000000000000" charset="0"/>
              <a:buNone/>
            </a:pPr>
            <a:endParaRPr lang="en-US" altLang="zh-CN" sz="2300" b="0" dirty="0">
              <a:latin typeface="Times New Roman" panose="02020603050405020304" charset="0"/>
              <a:cs typeface="Times New Roman" panose="02020603050405020304" charset="0"/>
              <a:sym typeface="微软雅黑 Light" panose="020B0502040204020203" charset="-122"/>
            </a:endParaRPr>
          </a:p>
        </p:txBody>
      </p:sp>
      <p:sp>
        <p:nvSpPr>
          <p:cNvPr id="7" name="Text Box 8" descr="7b0a202020202262756c6c6574223a20227b5c2263617465676f727949645c223a31303030362c5c2274656d706c61746549645c223a32303233313234337d220a7d0a"/>
          <p:cNvSpPr txBox="1">
            <a:spLocks noChangeArrowheads="1"/>
          </p:cNvSpPr>
          <p:nvPr>
            <p:custDataLst>
              <p:tags r:id="rId5"/>
            </p:custDataLst>
          </p:nvPr>
        </p:nvSpPr>
        <p:spPr bwMode="auto">
          <a:xfrm>
            <a:off x="2580640" y="4303395"/>
            <a:ext cx="2792095" cy="1898650"/>
          </a:xfrm>
          <a:prstGeom prst="rect">
            <a:avLst/>
          </a:prstGeom>
          <a:solidFill>
            <a:sysClr val="window" lastClr="FFFFFF"/>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noAutofit/>
          </a:bodyPr>
          <a:lstStyle>
            <a:defPPr>
              <a:defRPr lang="en-US"/>
            </a:defPPr>
            <a:lvl1pPr algn="l" rtl="0" eaLnBrk="0" fontAlgn="base" hangingPunct="0">
              <a:spcBef>
                <a:spcPct val="0"/>
              </a:spcBef>
              <a:spcAft>
                <a:spcPct val="0"/>
              </a:spcAft>
              <a:defRPr b="1" kern="1200">
                <a:solidFill>
                  <a:sysClr val="windowText" lastClr="000000"/>
                </a:solidFill>
                <a:latin typeface="Lucida Sans" panose="020B0602030504020204" pitchFamily="34" charset="0"/>
                <a:ea typeface="微软雅黑 Light" panose="020B0502040204020203" charset="-122"/>
                <a:cs typeface="+mn-ea"/>
              </a:defRPr>
            </a:lvl1pPr>
            <a:lvl2pPr marL="457200" algn="l" rtl="0" eaLnBrk="0" fontAlgn="base" hangingPunct="0">
              <a:spcBef>
                <a:spcPct val="0"/>
              </a:spcBef>
              <a:spcAft>
                <a:spcPct val="0"/>
              </a:spcAft>
              <a:defRPr b="1" kern="1200">
                <a:solidFill>
                  <a:sysClr val="windowText" lastClr="000000"/>
                </a:solidFill>
                <a:latin typeface="Lucida Sans" panose="020B0602030504020204" pitchFamily="34" charset="0"/>
                <a:ea typeface="微软雅黑 Light" panose="020B0502040204020203" charset="-122"/>
                <a:cs typeface="+mn-ea"/>
              </a:defRPr>
            </a:lvl2pPr>
            <a:lvl3pPr marL="914400" algn="l" rtl="0" eaLnBrk="0" fontAlgn="base" hangingPunct="0">
              <a:spcBef>
                <a:spcPct val="0"/>
              </a:spcBef>
              <a:spcAft>
                <a:spcPct val="0"/>
              </a:spcAft>
              <a:defRPr b="1" kern="1200">
                <a:solidFill>
                  <a:sysClr val="windowText" lastClr="000000"/>
                </a:solidFill>
                <a:latin typeface="Lucida Sans" panose="020B0602030504020204" pitchFamily="34" charset="0"/>
                <a:ea typeface="微软雅黑 Light" panose="020B0502040204020203" charset="-122"/>
                <a:cs typeface="+mn-ea"/>
              </a:defRPr>
            </a:lvl3pPr>
            <a:lvl4pPr marL="1371600" algn="l" rtl="0" eaLnBrk="0" fontAlgn="base" hangingPunct="0">
              <a:spcBef>
                <a:spcPct val="0"/>
              </a:spcBef>
              <a:spcAft>
                <a:spcPct val="0"/>
              </a:spcAft>
              <a:defRPr b="1" kern="1200">
                <a:solidFill>
                  <a:sysClr val="windowText" lastClr="000000"/>
                </a:solidFill>
                <a:latin typeface="Lucida Sans" panose="020B0602030504020204" pitchFamily="34" charset="0"/>
                <a:ea typeface="微软雅黑 Light" panose="020B0502040204020203" charset="-122"/>
                <a:cs typeface="+mn-ea"/>
              </a:defRPr>
            </a:lvl4pPr>
            <a:lvl5pPr marL="1828800" algn="l" rtl="0" eaLnBrk="0" fontAlgn="base" hangingPunct="0">
              <a:spcBef>
                <a:spcPct val="0"/>
              </a:spcBef>
              <a:spcAft>
                <a:spcPct val="0"/>
              </a:spcAft>
              <a:defRPr b="1" kern="1200">
                <a:solidFill>
                  <a:sysClr val="windowText" lastClr="000000"/>
                </a:solidFill>
                <a:latin typeface="Lucida Sans" panose="020B0602030504020204" pitchFamily="34" charset="0"/>
                <a:ea typeface="微软雅黑 Light" panose="020B0502040204020203" charset="-122"/>
                <a:cs typeface="+mn-ea"/>
              </a:defRPr>
            </a:lvl5pPr>
            <a:lvl6pPr marL="2286000" algn="l" defTabSz="914400" rtl="0" eaLnBrk="1" latinLnBrk="0" hangingPunct="1">
              <a:defRPr b="1" kern="1200">
                <a:solidFill>
                  <a:sysClr val="windowText" lastClr="000000"/>
                </a:solidFill>
                <a:latin typeface="Lucida Sans" panose="020B0602030504020204" pitchFamily="34" charset="0"/>
                <a:ea typeface="微软雅黑 Light" panose="020B0502040204020203" charset="-122"/>
                <a:cs typeface="+mn-ea"/>
              </a:defRPr>
            </a:lvl6pPr>
            <a:lvl7pPr marL="2743200" algn="l" defTabSz="914400" rtl="0" eaLnBrk="1" latinLnBrk="0" hangingPunct="1">
              <a:defRPr b="1" kern="1200">
                <a:solidFill>
                  <a:sysClr val="windowText" lastClr="000000"/>
                </a:solidFill>
                <a:latin typeface="Lucida Sans" panose="020B0602030504020204" pitchFamily="34" charset="0"/>
                <a:ea typeface="微软雅黑 Light" panose="020B0502040204020203" charset="-122"/>
                <a:cs typeface="+mn-ea"/>
              </a:defRPr>
            </a:lvl7pPr>
            <a:lvl8pPr marL="3200400" algn="l" defTabSz="914400" rtl="0" eaLnBrk="1" latinLnBrk="0" hangingPunct="1">
              <a:defRPr b="1" kern="1200">
                <a:solidFill>
                  <a:sysClr val="windowText" lastClr="000000"/>
                </a:solidFill>
                <a:latin typeface="Lucida Sans" panose="020B0602030504020204" pitchFamily="34" charset="0"/>
                <a:ea typeface="微软雅黑 Light" panose="020B0502040204020203" charset="-122"/>
                <a:cs typeface="+mn-ea"/>
              </a:defRPr>
            </a:lvl8pPr>
            <a:lvl9pPr marL="3657600" algn="l" defTabSz="914400" rtl="0" eaLnBrk="1" latinLnBrk="0" hangingPunct="1">
              <a:defRPr b="1" kern="1200">
                <a:solidFill>
                  <a:sysClr val="windowText" lastClr="000000"/>
                </a:solidFill>
                <a:latin typeface="Lucida Sans" panose="020B0602030504020204" pitchFamily="34" charset="0"/>
                <a:ea typeface="微软雅黑 Light" panose="020B0502040204020203" charset="-122"/>
                <a:cs typeface="+mn-ea"/>
              </a:defRPr>
            </a:lvl9pPr>
          </a:lstStyle>
          <a:p>
            <a:pPr marL="133350" indent="0" algn="l">
              <a:lnSpc>
                <a:spcPts val="2500"/>
              </a:lnSpc>
              <a:spcBef>
                <a:spcPts val="300"/>
              </a:spcBef>
              <a:buClr>
                <a:srgbClr val="A728BE"/>
              </a:buClr>
              <a:buSzPct val="100000"/>
              <a:buFont typeface="Wingdings" panose="05000000000000000000" charset="0"/>
              <a:buNone/>
            </a:pPr>
            <a:r>
              <a:rPr lang="en-US" altLang="zh-CN" sz="2200" dirty="0">
                <a:solidFill>
                  <a:srgbClr val="FF0000"/>
                </a:solidFill>
                <a:latin typeface="Times New Roman" panose="02020603050405020304" charset="0"/>
                <a:cs typeface="Times New Roman" panose="02020603050405020304" charset="0"/>
                <a:sym typeface="微软雅黑 Light" panose="020B0502040204020203" charset="-122"/>
              </a:rPr>
              <a:t>ImageBase</a:t>
            </a:r>
            <a:endParaRPr lang="en-US" altLang="zh-CN" sz="2200" dirty="0">
              <a:solidFill>
                <a:srgbClr val="FF0000"/>
              </a:solidFill>
              <a:latin typeface="Times New Roman" panose="02020603050405020304" charset="0"/>
              <a:cs typeface="Times New Roman" panose="02020603050405020304" charset="0"/>
              <a:sym typeface="微软雅黑 Light" panose="020B0502040204020203" charset="-122"/>
            </a:endParaRPr>
          </a:p>
          <a:p>
            <a:pPr marL="133350" indent="0" algn="l">
              <a:lnSpc>
                <a:spcPts val="2500"/>
              </a:lnSpc>
              <a:spcBef>
                <a:spcPts val="300"/>
              </a:spcBef>
              <a:buClr>
                <a:srgbClr val="A728BE"/>
              </a:buClr>
              <a:buSzPct val="100000"/>
              <a:buFont typeface="Wingdings" panose="05000000000000000000" charset="0"/>
              <a:buNone/>
            </a:pPr>
            <a:r>
              <a:rPr lang="en-US" altLang="zh-CN" sz="2200" dirty="0">
                <a:solidFill>
                  <a:srgbClr val="FF0000"/>
                </a:solidFill>
                <a:latin typeface="Times New Roman" panose="02020603050405020304" charset="0"/>
                <a:cs typeface="Times New Roman" panose="02020603050405020304" charset="0"/>
                <a:sym typeface="微软雅黑 Light" panose="020B0502040204020203" charset="-122"/>
              </a:rPr>
              <a:t>SizeOfStackReserve</a:t>
            </a:r>
            <a:endParaRPr lang="en-US" altLang="zh-CN" sz="2200" dirty="0">
              <a:solidFill>
                <a:srgbClr val="FF0000"/>
              </a:solidFill>
              <a:latin typeface="Times New Roman" panose="02020603050405020304" charset="0"/>
              <a:cs typeface="Times New Roman" panose="02020603050405020304" charset="0"/>
              <a:sym typeface="微软雅黑 Light" panose="020B0502040204020203" charset="-122"/>
            </a:endParaRPr>
          </a:p>
          <a:p>
            <a:pPr marL="133350" indent="0" algn="l">
              <a:lnSpc>
                <a:spcPts val="2500"/>
              </a:lnSpc>
              <a:spcBef>
                <a:spcPts val="300"/>
              </a:spcBef>
              <a:buClr>
                <a:srgbClr val="A728BE"/>
              </a:buClr>
              <a:buSzPct val="100000"/>
              <a:buFont typeface="Wingdings" panose="05000000000000000000" charset="0"/>
              <a:buNone/>
            </a:pPr>
            <a:r>
              <a:rPr lang="en-US" altLang="zh-CN" sz="2200" dirty="0">
                <a:solidFill>
                  <a:srgbClr val="FF0000"/>
                </a:solidFill>
                <a:latin typeface="Times New Roman" panose="02020603050405020304" charset="0"/>
                <a:cs typeface="Times New Roman" panose="02020603050405020304" charset="0"/>
                <a:sym typeface="微软雅黑 Light" panose="020B0502040204020203" charset="-122"/>
              </a:rPr>
              <a:t>SizeOfStackCommit</a:t>
            </a:r>
            <a:endParaRPr lang="en-US" altLang="zh-CN" sz="2200" dirty="0">
              <a:solidFill>
                <a:srgbClr val="FF0000"/>
              </a:solidFill>
              <a:latin typeface="Times New Roman" panose="02020603050405020304" charset="0"/>
              <a:cs typeface="Times New Roman" panose="02020603050405020304" charset="0"/>
              <a:sym typeface="微软雅黑 Light" panose="020B0502040204020203" charset="-122"/>
            </a:endParaRPr>
          </a:p>
          <a:p>
            <a:pPr marL="133350" indent="0" algn="l">
              <a:lnSpc>
                <a:spcPts val="2500"/>
              </a:lnSpc>
              <a:spcBef>
                <a:spcPts val="300"/>
              </a:spcBef>
              <a:buClr>
                <a:srgbClr val="A728BE"/>
              </a:buClr>
              <a:buSzPct val="100000"/>
              <a:buFont typeface="Wingdings" panose="05000000000000000000" charset="0"/>
              <a:buNone/>
            </a:pPr>
            <a:r>
              <a:rPr lang="en-US" altLang="zh-CN" sz="2200" dirty="0">
                <a:solidFill>
                  <a:srgbClr val="FF0000"/>
                </a:solidFill>
                <a:latin typeface="Times New Roman" panose="02020603050405020304" charset="0"/>
                <a:cs typeface="Times New Roman" panose="02020603050405020304" charset="0"/>
                <a:sym typeface="微软雅黑 Light" panose="020B0502040204020203" charset="-122"/>
              </a:rPr>
              <a:t>SizeOfHeapReserve</a:t>
            </a:r>
            <a:endParaRPr lang="en-US" altLang="zh-CN" sz="2200" dirty="0">
              <a:solidFill>
                <a:srgbClr val="FF0000"/>
              </a:solidFill>
              <a:latin typeface="Times New Roman" panose="02020603050405020304" charset="0"/>
              <a:cs typeface="Times New Roman" panose="02020603050405020304" charset="0"/>
              <a:sym typeface="微软雅黑 Light" panose="020B0502040204020203" charset="-122"/>
            </a:endParaRPr>
          </a:p>
          <a:p>
            <a:pPr marL="133350" indent="0" algn="l">
              <a:lnSpc>
                <a:spcPts val="2500"/>
              </a:lnSpc>
              <a:spcBef>
                <a:spcPts val="300"/>
              </a:spcBef>
              <a:buClr>
                <a:srgbClr val="A728BE"/>
              </a:buClr>
              <a:buSzPct val="100000"/>
              <a:buFont typeface="Wingdings" panose="05000000000000000000" charset="0"/>
              <a:buNone/>
            </a:pPr>
            <a:r>
              <a:rPr lang="en-US" altLang="zh-CN" sz="2200" dirty="0">
                <a:solidFill>
                  <a:srgbClr val="FF0000"/>
                </a:solidFill>
                <a:latin typeface="Times New Roman" panose="02020603050405020304" charset="0"/>
                <a:cs typeface="Times New Roman" panose="02020603050405020304" charset="0"/>
                <a:sym typeface="微软雅黑 Light" panose="020B0502040204020203" charset="-122"/>
              </a:rPr>
              <a:t>SizeOfHeapCommit</a:t>
            </a:r>
            <a:endParaRPr lang="en-US" altLang="zh-CN" sz="2200" dirty="0">
              <a:solidFill>
                <a:srgbClr val="FF0000"/>
              </a:solidFill>
              <a:latin typeface="Times New Roman" panose="02020603050405020304" charset="0"/>
              <a:cs typeface="Times New Roman" panose="02020603050405020304" charset="0"/>
              <a:sym typeface="微软雅黑 Light" panose="020B0502040204020203" charset="-122"/>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内容占位符 9"/>
          <p:cNvSpPr>
            <a:spLocks noGrp="1"/>
          </p:cNvSpPr>
          <p:nvPr>
            <p:custDataLst>
              <p:tags r:id="rId1"/>
            </p:custDataLst>
          </p:nvPr>
        </p:nvSpPr>
        <p:spPr>
          <a:xfrm>
            <a:off x="975360" y="318770"/>
            <a:ext cx="10400030" cy="44196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600" b="1" kern="1200">
                <a:solidFill>
                  <a:srgbClr val="A728BE"/>
                </a:solidFill>
                <a:latin typeface="Arial" panose="020B0604020202020204" pitchFamily="34" charset="0"/>
                <a:ea typeface="Microsoft YaHei" panose="020B0503020204020204" pitchFamily="34" charset="-122"/>
                <a:cs typeface="+mn-ea"/>
              </a:defRPr>
            </a:lvl1pPr>
            <a:lvl2pPr marL="457200" indent="0" algn="l" defTabSz="914400" rtl="0" eaLnBrk="1" latinLnBrk="0" hangingPunct="1">
              <a:lnSpc>
                <a:spcPct val="90000"/>
              </a:lnSpc>
              <a:spcBef>
                <a:spcPts val="500"/>
              </a:spcBef>
              <a:buFont typeface="Arial" panose="020B0604020202020204" pitchFamily="34" charset="0"/>
              <a:buNone/>
              <a:defRPr sz="2400" b="1" kern="1200">
                <a:solidFill>
                  <a:srgbClr val="005CA2"/>
                </a:solidFill>
                <a:latin typeface="Microsoft YaHei" panose="020B0503020204020204" pitchFamily="34" charset="-122"/>
                <a:ea typeface="Microsoft YaHei" panose="020B0503020204020204" pitchFamily="34" charset="-122"/>
                <a:cs typeface="+mn-ea"/>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ysClr val="windowText" lastClr="000000"/>
                </a:solidFill>
                <a:latin typeface="Segoe UI" panose="020B0502040204020203"/>
                <a:ea typeface="微软雅黑 Light" panose="020B0502040204020203" charset="-122"/>
                <a:cs typeface="+mn-ea"/>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ysClr val="windowText" lastClr="000000"/>
                </a:solidFill>
                <a:latin typeface="Segoe UI" panose="020B0502040204020203"/>
                <a:ea typeface="微软雅黑 Light" panose="020B0502040204020203" charset="-122"/>
                <a:cs typeface="+mn-ea"/>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defRPr/>
            </a:pPr>
            <a:r>
              <a:rPr kumimoji="0" lang="en-US" altLang="zh-CN" sz="3600" b="1" i="0" u="none" strike="noStrike" kern="1200" cap="none" spc="0" normalizeH="0" baseline="0" noProof="0" dirty="0">
                <a:ln>
                  <a:noFill/>
                </a:ln>
                <a:solidFill>
                  <a:srgbClr val="D1202F"/>
                </a:solidFill>
                <a:effectLst/>
                <a:uLnTx/>
                <a:uFillTx/>
                <a:latin typeface="Arial" panose="020B0604020202020204" pitchFamily="34" charset="0"/>
                <a:ea typeface="Microsoft YaHei" panose="020B0503020204020204" pitchFamily="34" charset="-122"/>
              </a:rPr>
              <a:t>Optional Header</a:t>
            </a:r>
            <a:endParaRPr kumimoji="0" lang="en-US" altLang="zh-CN" sz="3600" b="1" i="0" u="none" strike="noStrike" kern="1200" cap="none" spc="0" normalizeH="0" baseline="0" noProof="0" dirty="0">
              <a:ln>
                <a:noFill/>
              </a:ln>
              <a:solidFill>
                <a:srgbClr val="D1202F"/>
              </a:solidFill>
              <a:effectLst/>
              <a:uLnTx/>
              <a:uFillTx/>
              <a:latin typeface="Arial" panose="020B0604020202020204" pitchFamily="34" charset="0"/>
              <a:ea typeface="Microsoft YaHei" panose="020B0503020204020204" pitchFamily="34" charset="-122"/>
            </a:endParaRPr>
          </a:p>
        </p:txBody>
      </p:sp>
      <p:grpSp>
        <p:nvGrpSpPr>
          <p:cNvPr id="9" name="组合 8"/>
          <p:cNvGrpSpPr/>
          <p:nvPr/>
        </p:nvGrpSpPr>
        <p:grpSpPr>
          <a:xfrm>
            <a:off x="756920" y="1119505"/>
            <a:ext cx="4693920" cy="5177790"/>
            <a:chOff x="1032" y="1763"/>
            <a:chExt cx="7392" cy="8154"/>
          </a:xfrm>
        </p:grpSpPr>
        <p:sp>
          <p:nvSpPr>
            <p:cNvPr id="4" name="矩形 3"/>
            <p:cNvSpPr/>
            <p:nvPr>
              <p:custDataLst>
                <p:tags r:id="rId2"/>
              </p:custDataLst>
            </p:nvPr>
          </p:nvSpPr>
          <p:spPr>
            <a:xfrm>
              <a:off x="1032" y="1763"/>
              <a:ext cx="7392" cy="8155"/>
            </a:xfrm>
            <a:prstGeom prst="rect">
              <a:avLst/>
            </a:prstGeom>
            <a:solidFill>
              <a:srgbClr val="A728BE">
                <a:alpha val="10000"/>
              </a:srgbClr>
            </a:solidFill>
            <a:ln>
              <a:solidFill>
                <a:srgbClr val="A728B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 Box 1"/>
            <p:cNvSpPr txBox="1"/>
            <p:nvPr>
              <p:custDataLst>
                <p:tags r:id="rId3"/>
              </p:custDataLst>
            </p:nvPr>
          </p:nvSpPr>
          <p:spPr>
            <a:xfrm>
              <a:off x="1225" y="1935"/>
              <a:ext cx="7199" cy="7899"/>
            </a:xfrm>
            <a:prstGeom prst="rect">
              <a:avLst/>
            </a:prstGeom>
            <a:noFill/>
          </p:spPr>
          <p:txBody>
            <a:bodyPr wrap="square"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600" dirty="0">
                  <a:latin typeface="Times New Roman" panose="02020603050405020304" charset="0"/>
                  <a:cs typeface="Times New Roman" panose="02020603050405020304" charset="0"/>
                </a:rPr>
                <a:t>typedef struct _IMAGE_OPTIONAL_HEADER64 {</a:t>
              </a:r>
              <a:endParaRPr lang="en-US" sz="1600" dirty="0">
                <a:latin typeface="Times New Roman" panose="02020603050405020304" charset="0"/>
                <a:cs typeface="Times New Roman" panose="02020603050405020304" charset="0"/>
              </a:endParaRPr>
            </a:p>
            <a:p>
              <a:r>
                <a:rPr lang="en-US" sz="1600" dirty="0">
                  <a:latin typeface="Times New Roman" panose="02020603050405020304" charset="0"/>
                  <a:cs typeface="Times New Roman" panose="02020603050405020304" charset="0"/>
                </a:rPr>
                <a:t>    WORD        Magic;</a:t>
              </a:r>
              <a:endParaRPr lang="en-US" sz="1600" dirty="0">
                <a:latin typeface="Times New Roman" panose="02020603050405020304" charset="0"/>
                <a:cs typeface="Times New Roman" panose="02020603050405020304" charset="0"/>
              </a:endParaRPr>
            </a:p>
            <a:p>
              <a:r>
                <a:rPr lang="en-US" sz="1600" dirty="0">
                  <a:latin typeface="Times New Roman" panose="02020603050405020304" charset="0"/>
                  <a:cs typeface="Times New Roman" panose="02020603050405020304" charset="0"/>
                </a:rPr>
                <a:t>    BYTE        </a:t>
              </a:r>
              <a:r>
                <a:rPr lang="en-US" sz="1600" dirty="0" err="1">
                  <a:latin typeface="Times New Roman" panose="02020603050405020304" charset="0"/>
                  <a:cs typeface="Times New Roman" panose="02020603050405020304" charset="0"/>
                </a:rPr>
                <a:t>MajorLinkerVersion</a:t>
              </a:r>
              <a:r>
                <a:rPr lang="en-US" sz="1600" dirty="0">
                  <a:latin typeface="Times New Roman" panose="02020603050405020304" charset="0"/>
                  <a:cs typeface="Times New Roman" panose="02020603050405020304" charset="0"/>
                </a:rPr>
                <a:t>;</a:t>
              </a:r>
              <a:endParaRPr lang="en-US" sz="1600" dirty="0">
                <a:latin typeface="Times New Roman" panose="02020603050405020304" charset="0"/>
                <a:cs typeface="Times New Roman" panose="02020603050405020304" charset="0"/>
              </a:endParaRPr>
            </a:p>
            <a:p>
              <a:r>
                <a:rPr lang="en-US" sz="1600" dirty="0">
                  <a:latin typeface="Times New Roman" panose="02020603050405020304" charset="0"/>
                  <a:cs typeface="Times New Roman" panose="02020603050405020304" charset="0"/>
                </a:rPr>
                <a:t>    BYTE        </a:t>
              </a:r>
              <a:r>
                <a:rPr lang="en-US" sz="1600" dirty="0" err="1">
                  <a:latin typeface="Times New Roman" panose="02020603050405020304" charset="0"/>
                  <a:cs typeface="Times New Roman" panose="02020603050405020304" charset="0"/>
                </a:rPr>
                <a:t>MinorLinkerVersion</a:t>
              </a:r>
              <a:r>
                <a:rPr lang="en-US" sz="1600" dirty="0">
                  <a:latin typeface="Times New Roman" panose="02020603050405020304" charset="0"/>
                  <a:cs typeface="Times New Roman" panose="02020603050405020304" charset="0"/>
                </a:rPr>
                <a:t>;</a:t>
              </a:r>
              <a:endParaRPr lang="en-US" sz="1600" dirty="0">
                <a:latin typeface="Times New Roman" panose="02020603050405020304" charset="0"/>
                <a:cs typeface="Times New Roman" panose="02020603050405020304" charset="0"/>
              </a:endParaRPr>
            </a:p>
            <a:p>
              <a:r>
                <a:rPr lang="en-US" sz="1600" dirty="0">
                  <a:latin typeface="Times New Roman" panose="02020603050405020304" charset="0"/>
                  <a:cs typeface="Times New Roman" panose="02020603050405020304" charset="0"/>
                </a:rPr>
                <a:t>    DWORD       </a:t>
              </a:r>
              <a:r>
                <a:rPr lang="en-US" sz="1600" dirty="0" err="1">
                  <a:latin typeface="Times New Roman" panose="02020603050405020304" charset="0"/>
                  <a:cs typeface="Times New Roman" panose="02020603050405020304" charset="0"/>
                </a:rPr>
                <a:t>SizeOfCode</a:t>
              </a:r>
              <a:r>
                <a:rPr lang="en-US" sz="1600" dirty="0">
                  <a:latin typeface="Times New Roman" panose="02020603050405020304" charset="0"/>
                  <a:cs typeface="Times New Roman" panose="02020603050405020304" charset="0"/>
                </a:rPr>
                <a:t>;</a:t>
              </a:r>
              <a:endParaRPr lang="en-US" sz="1600" dirty="0">
                <a:latin typeface="Times New Roman" panose="02020603050405020304" charset="0"/>
                <a:cs typeface="Times New Roman" panose="02020603050405020304" charset="0"/>
              </a:endParaRPr>
            </a:p>
            <a:p>
              <a:r>
                <a:rPr lang="en-US" sz="1600" dirty="0">
                  <a:latin typeface="Times New Roman" panose="02020603050405020304" charset="0"/>
                  <a:cs typeface="Times New Roman" panose="02020603050405020304" charset="0"/>
                </a:rPr>
                <a:t>    DWORD       </a:t>
              </a:r>
              <a:r>
                <a:rPr lang="en-US" sz="1600" dirty="0" err="1">
                  <a:latin typeface="Times New Roman" panose="02020603050405020304" charset="0"/>
                  <a:cs typeface="Times New Roman" panose="02020603050405020304" charset="0"/>
                </a:rPr>
                <a:t>SizeOfInitializedData</a:t>
              </a:r>
              <a:r>
                <a:rPr lang="en-US" sz="1600" dirty="0">
                  <a:latin typeface="Times New Roman" panose="02020603050405020304" charset="0"/>
                  <a:cs typeface="Times New Roman" panose="02020603050405020304" charset="0"/>
                </a:rPr>
                <a:t>;</a:t>
              </a:r>
              <a:endParaRPr lang="en-US" sz="1600" dirty="0">
                <a:latin typeface="Times New Roman" panose="02020603050405020304" charset="0"/>
                <a:cs typeface="Times New Roman" panose="02020603050405020304" charset="0"/>
              </a:endParaRPr>
            </a:p>
            <a:p>
              <a:r>
                <a:rPr lang="en-US" sz="1600" dirty="0">
                  <a:latin typeface="Times New Roman" panose="02020603050405020304" charset="0"/>
                  <a:cs typeface="Times New Roman" panose="02020603050405020304" charset="0"/>
                </a:rPr>
                <a:t>    DWORD       </a:t>
              </a:r>
              <a:r>
                <a:rPr lang="en-US" sz="1600" dirty="0" err="1">
                  <a:latin typeface="Times New Roman" panose="02020603050405020304" charset="0"/>
                  <a:cs typeface="Times New Roman" panose="02020603050405020304" charset="0"/>
                </a:rPr>
                <a:t>SizeOfUninitializedData</a:t>
              </a:r>
              <a:r>
                <a:rPr lang="en-US" sz="1600" dirty="0">
                  <a:latin typeface="Times New Roman" panose="02020603050405020304" charset="0"/>
                  <a:cs typeface="Times New Roman" panose="02020603050405020304" charset="0"/>
                </a:rPr>
                <a:t>;</a:t>
              </a:r>
              <a:endParaRPr lang="en-US" sz="1600" dirty="0">
                <a:latin typeface="Times New Roman" panose="02020603050405020304" charset="0"/>
                <a:cs typeface="Times New Roman" panose="02020603050405020304" charset="0"/>
              </a:endParaRPr>
            </a:p>
            <a:p>
              <a:r>
                <a:rPr lang="en-US" sz="1600" dirty="0">
                  <a:latin typeface="Times New Roman" panose="02020603050405020304" charset="0"/>
                  <a:cs typeface="Times New Roman" panose="02020603050405020304" charset="0"/>
                </a:rPr>
                <a:t>    DWORD       </a:t>
              </a:r>
              <a:r>
                <a:rPr lang="en-US" sz="1600" dirty="0" err="1">
                  <a:latin typeface="Times New Roman" panose="02020603050405020304" charset="0"/>
                  <a:cs typeface="Times New Roman" panose="02020603050405020304" charset="0"/>
                </a:rPr>
                <a:t>AddressOfEntryPoint</a:t>
              </a:r>
              <a:r>
                <a:rPr lang="en-US" sz="1600" dirty="0">
                  <a:latin typeface="Times New Roman" panose="02020603050405020304" charset="0"/>
                  <a:cs typeface="Times New Roman" panose="02020603050405020304" charset="0"/>
                </a:rPr>
                <a:t>;</a:t>
              </a:r>
              <a:endParaRPr lang="en-US" sz="1600" dirty="0">
                <a:latin typeface="Times New Roman" panose="02020603050405020304" charset="0"/>
                <a:cs typeface="Times New Roman" panose="02020603050405020304" charset="0"/>
              </a:endParaRPr>
            </a:p>
            <a:p>
              <a:r>
                <a:rPr lang="en-US" sz="1600" dirty="0">
                  <a:latin typeface="Times New Roman" panose="02020603050405020304" charset="0"/>
                  <a:cs typeface="Times New Roman" panose="02020603050405020304" charset="0"/>
                </a:rPr>
                <a:t>    DWORD       </a:t>
              </a:r>
              <a:r>
                <a:rPr lang="en-US" sz="1600" dirty="0" err="1">
                  <a:latin typeface="Times New Roman" panose="02020603050405020304" charset="0"/>
                  <a:cs typeface="Times New Roman" panose="02020603050405020304" charset="0"/>
                </a:rPr>
                <a:t>BaseOfCode</a:t>
              </a:r>
              <a:r>
                <a:rPr lang="en-US" sz="1600" dirty="0">
                  <a:latin typeface="Times New Roman" panose="02020603050405020304" charset="0"/>
                  <a:cs typeface="Times New Roman" panose="02020603050405020304" charset="0"/>
                </a:rPr>
                <a:t>;</a:t>
              </a:r>
              <a:endParaRPr lang="en-US" sz="1600" dirty="0">
                <a:latin typeface="Times New Roman" panose="02020603050405020304" charset="0"/>
                <a:cs typeface="Times New Roman" panose="02020603050405020304" charset="0"/>
              </a:endParaRPr>
            </a:p>
            <a:p>
              <a:r>
                <a:rPr lang="en-US" sz="1600" dirty="0">
                  <a:latin typeface="Times New Roman" panose="02020603050405020304" charset="0"/>
                  <a:cs typeface="Times New Roman" panose="02020603050405020304" charset="0"/>
                </a:rPr>
                <a:t>    ULONGLONG   </a:t>
              </a:r>
              <a:r>
                <a:rPr lang="en-US" sz="1600" dirty="0" err="1">
                  <a:latin typeface="Times New Roman" panose="02020603050405020304" charset="0"/>
                  <a:cs typeface="Times New Roman" panose="02020603050405020304" charset="0"/>
                </a:rPr>
                <a:t>ImageBase</a:t>
              </a:r>
              <a:r>
                <a:rPr lang="en-US" sz="1600" dirty="0">
                  <a:latin typeface="Times New Roman" panose="02020603050405020304" charset="0"/>
                  <a:cs typeface="Times New Roman" panose="02020603050405020304" charset="0"/>
                </a:rPr>
                <a:t>;</a:t>
              </a:r>
              <a:endParaRPr lang="en-US" sz="1600" dirty="0">
                <a:latin typeface="Times New Roman" panose="02020603050405020304" charset="0"/>
                <a:cs typeface="Times New Roman" panose="02020603050405020304" charset="0"/>
              </a:endParaRPr>
            </a:p>
            <a:p>
              <a:r>
                <a:rPr lang="en-US" sz="1600" dirty="0">
                  <a:latin typeface="Times New Roman" panose="02020603050405020304" charset="0"/>
                  <a:cs typeface="Times New Roman" panose="02020603050405020304" charset="0"/>
                </a:rPr>
                <a:t>    DWORD       </a:t>
              </a:r>
              <a:r>
                <a:rPr lang="en-US" sz="1600" dirty="0" err="1">
                  <a:latin typeface="Times New Roman" panose="02020603050405020304" charset="0"/>
                  <a:cs typeface="Times New Roman" panose="02020603050405020304" charset="0"/>
                </a:rPr>
                <a:t>SectionAlignment</a:t>
              </a:r>
              <a:r>
                <a:rPr lang="en-US" sz="1600" dirty="0">
                  <a:latin typeface="Times New Roman" panose="02020603050405020304" charset="0"/>
                  <a:cs typeface="Times New Roman" panose="02020603050405020304" charset="0"/>
                </a:rPr>
                <a:t>;</a:t>
              </a:r>
              <a:endParaRPr lang="en-US" sz="1600" dirty="0">
                <a:latin typeface="Times New Roman" panose="02020603050405020304" charset="0"/>
                <a:cs typeface="Times New Roman" panose="02020603050405020304" charset="0"/>
              </a:endParaRPr>
            </a:p>
            <a:p>
              <a:r>
                <a:rPr lang="en-US" sz="1600" dirty="0">
                  <a:latin typeface="Times New Roman" panose="02020603050405020304" charset="0"/>
                  <a:cs typeface="Times New Roman" panose="02020603050405020304" charset="0"/>
                </a:rPr>
                <a:t>    DWORD       </a:t>
              </a:r>
              <a:r>
                <a:rPr lang="en-US" sz="1600" dirty="0" err="1">
                  <a:latin typeface="Times New Roman" panose="02020603050405020304" charset="0"/>
                  <a:cs typeface="Times New Roman" panose="02020603050405020304" charset="0"/>
                </a:rPr>
                <a:t>FileAlignment</a:t>
              </a:r>
              <a:r>
                <a:rPr lang="en-US" sz="1600" dirty="0">
                  <a:latin typeface="Times New Roman" panose="02020603050405020304" charset="0"/>
                  <a:cs typeface="Times New Roman" panose="02020603050405020304" charset="0"/>
                </a:rPr>
                <a:t>;</a:t>
              </a:r>
              <a:endParaRPr lang="en-US" sz="1600" dirty="0">
                <a:latin typeface="Times New Roman" panose="02020603050405020304" charset="0"/>
                <a:cs typeface="Times New Roman" panose="02020603050405020304" charset="0"/>
              </a:endParaRPr>
            </a:p>
            <a:p>
              <a:r>
                <a:rPr lang="en-US" sz="1600" dirty="0">
                  <a:latin typeface="Times New Roman" panose="02020603050405020304" charset="0"/>
                  <a:cs typeface="Times New Roman" panose="02020603050405020304" charset="0"/>
                </a:rPr>
                <a:t>    WORD        </a:t>
              </a:r>
              <a:r>
                <a:rPr lang="en-US" sz="1600" dirty="0" err="1">
                  <a:latin typeface="Times New Roman" panose="02020603050405020304" charset="0"/>
                  <a:cs typeface="Times New Roman" panose="02020603050405020304" charset="0"/>
                </a:rPr>
                <a:t>MajorOperatingSystemVersion</a:t>
              </a:r>
              <a:r>
                <a:rPr lang="en-US" sz="1600" dirty="0">
                  <a:latin typeface="Times New Roman" panose="02020603050405020304" charset="0"/>
                  <a:cs typeface="Times New Roman" panose="02020603050405020304" charset="0"/>
                </a:rPr>
                <a:t>;</a:t>
              </a:r>
              <a:endParaRPr lang="en-US" sz="1600" dirty="0">
                <a:latin typeface="Times New Roman" panose="02020603050405020304" charset="0"/>
                <a:cs typeface="Times New Roman" panose="02020603050405020304" charset="0"/>
              </a:endParaRPr>
            </a:p>
            <a:p>
              <a:r>
                <a:rPr lang="en-US" sz="1600" dirty="0">
                  <a:latin typeface="Times New Roman" panose="02020603050405020304" charset="0"/>
                  <a:cs typeface="Times New Roman" panose="02020603050405020304" charset="0"/>
                </a:rPr>
                <a:t>    WORD        </a:t>
              </a:r>
              <a:r>
                <a:rPr lang="en-US" sz="1600" dirty="0" err="1">
                  <a:latin typeface="Times New Roman" panose="02020603050405020304" charset="0"/>
                  <a:cs typeface="Times New Roman" panose="02020603050405020304" charset="0"/>
                </a:rPr>
                <a:t>MinorOperatingSystemVersion</a:t>
              </a:r>
              <a:r>
                <a:rPr lang="en-US" sz="1600" dirty="0">
                  <a:latin typeface="Times New Roman" panose="02020603050405020304" charset="0"/>
                  <a:cs typeface="Times New Roman" panose="02020603050405020304" charset="0"/>
                </a:rPr>
                <a:t>;</a:t>
              </a:r>
              <a:endParaRPr lang="en-US" sz="1600" dirty="0">
                <a:latin typeface="Times New Roman" panose="02020603050405020304" charset="0"/>
                <a:cs typeface="Times New Roman" panose="02020603050405020304" charset="0"/>
              </a:endParaRPr>
            </a:p>
            <a:p>
              <a:r>
                <a:rPr lang="en-US" sz="1600" dirty="0">
                  <a:latin typeface="Times New Roman" panose="02020603050405020304" charset="0"/>
                  <a:cs typeface="Times New Roman" panose="02020603050405020304" charset="0"/>
                </a:rPr>
                <a:t>    WORD        </a:t>
              </a:r>
              <a:r>
                <a:rPr lang="en-US" sz="1600" dirty="0" err="1">
                  <a:latin typeface="Times New Roman" panose="02020603050405020304" charset="0"/>
                  <a:cs typeface="Times New Roman" panose="02020603050405020304" charset="0"/>
                </a:rPr>
                <a:t>MajorImageVersion</a:t>
              </a:r>
              <a:r>
                <a:rPr lang="en-US" sz="1600" dirty="0">
                  <a:latin typeface="Times New Roman" panose="02020603050405020304" charset="0"/>
                  <a:cs typeface="Times New Roman" panose="02020603050405020304" charset="0"/>
                </a:rPr>
                <a:t>;</a:t>
              </a:r>
              <a:endParaRPr lang="en-US" sz="1600" dirty="0">
                <a:latin typeface="Times New Roman" panose="02020603050405020304" charset="0"/>
                <a:cs typeface="Times New Roman" panose="02020603050405020304" charset="0"/>
              </a:endParaRPr>
            </a:p>
            <a:p>
              <a:r>
                <a:rPr lang="en-US" sz="1600" dirty="0">
                  <a:latin typeface="Times New Roman" panose="02020603050405020304" charset="0"/>
                  <a:cs typeface="Times New Roman" panose="02020603050405020304" charset="0"/>
                </a:rPr>
                <a:t>    WORD        </a:t>
              </a:r>
              <a:r>
                <a:rPr lang="en-US" sz="1600" dirty="0" err="1">
                  <a:latin typeface="Times New Roman" panose="02020603050405020304" charset="0"/>
                  <a:cs typeface="Times New Roman" panose="02020603050405020304" charset="0"/>
                </a:rPr>
                <a:t>MinorImageVersion</a:t>
              </a:r>
              <a:r>
                <a:rPr lang="en-US" sz="1600" dirty="0">
                  <a:latin typeface="Times New Roman" panose="02020603050405020304" charset="0"/>
                  <a:cs typeface="Times New Roman" panose="02020603050405020304" charset="0"/>
                </a:rPr>
                <a:t>;</a:t>
              </a:r>
              <a:endParaRPr lang="en-US" sz="1600" dirty="0">
                <a:latin typeface="Times New Roman" panose="02020603050405020304" charset="0"/>
                <a:cs typeface="Times New Roman" panose="02020603050405020304" charset="0"/>
              </a:endParaRPr>
            </a:p>
            <a:p>
              <a:r>
                <a:rPr lang="en-US" sz="1600" dirty="0">
                  <a:latin typeface="Times New Roman" panose="02020603050405020304" charset="0"/>
                  <a:cs typeface="Times New Roman" panose="02020603050405020304" charset="0"/>
                </a:rPr>
                <a:t>    WORD        </a:t>
              </a:r>
              <a:r>
                <a:rPr lang="en-US" sz="1600" dirty="0" err="1">
                  <a:latin typeface="Times New Roman" panose="02020603050405020304" charset="0"/>
                  <a:cs typeface="Times New Roman" panose="02020603050405020304" charset="0"/>
                </a:rPr>
                <a:t>MajorSubsystemVersion</a:t>
              </a:r>
              <a:r>
                <a:rPr lang="en-US" sz="1600" dirty="0">
                  <a:latin typeface="Times New Roman" panose="02020603050405020304" charset="0"/>
                  <a:cs typeface="Times New Roman" panose="02020603050405020304" charset="0"/>
                </a:rPr>
                <a:t>;</a:t>
              </a:r>
              <a:endParaRPr lang="en-US" sz="1600" dirty="0">
                <a:latin typeface="Times New Roman" panose="02020603050405020304" charset="0"/>
                <a:cs typeface="Times New Roman" panose="02020603050405020304" charset="0"/>
              </a:endParaRPr>
            </a:p>
            <a:p>
              <a:r>
                <a:rPr lang="en-US" sz="1600" dirty="0">
                  <a:latin typeface="Times New Roman" panose="02020603050405020304" charset="0"/>
                  <a:cs typeface="Times New Roman" panose="02020603050405020304" charset="0"/>
                </a:rPr>
                <a:t>    WORD        </a:t>
              </a:r>
              <a:r>
                <a:rPr lang="en-US" sz="1600" dirty="0" err="1">
                  <a:latin typeface="Times New Roman" panose="02020603050405020304" charset="0"/>
                  <a:cs typeface="Times New Roman" panose="02020603050405020304" charset="0"/>
                </a:rPr>
                <a:t>MinorSubsystemVersion</a:t>
              </a:r>
              <a:r>
                <a:rPr lang="en-US" sz="1600" dirty="0">
                  <a:latin typeface="Times New Roman" panose="02020603050405020304" charset="0"/>
                  <a:cs typeface="Times New Roman" panose="02020603050405020304" charset="0"/>
                </a:rPr>
                <a:t>;</a:t>
              </a:r>
              <a:endParaRPr lang="en-US" sz="1600" dirty="0">
                <a:latin typeface="Times New Roman" panose="02020603050405020304" charset="0"/>
                <a:cs typeface="Times New Roman" panose="02020603050405020304" charset="0"/>
              </a:endParaRPr>
            </a:p>
            <a:p>
              <a:r>
                <a:rPr lang="en-US" sz="1600" dirty="0">
                  <a:latin typeface="Times New Roman" panose="02020603050405020304" charset="0"/>
                  <a:cs typeface="Times New Roman" panose="02020603050405020304" charset="0"/>
                </a:rPr>
                <a:t>    DWORD       Win32VersionValue;</a:t>
              </a:r>
              <a:endParaRPr lang="en-US" sz="1600" dirty="0">
                <a:latin typeface="Times New Roman" panose="02020603050405020304" charset="0"/>
                <a:cs typeface="Times New Roman" panose="02020603050405020304" charset="0"/>
              </a:endParaRPr>
            </a:p>
            <a:p>
              <a:r>
                <a:rPr lang="en-US" sz="1600" dirty="0">
                  <a:latin typeface="Times New Roman" panose="02020603050405020304" charset="0"/>
                  <a:cs typeface="Times New Roman" panose="02020603050405020304" charset="0"/>
                </a:rPr>
                <a:t>    DWORD       </a:t>
              </a:r>
              <a:r>
                <a:rPr lang="en-US" sz="1600" dirty="0" err="1">
                  <a:latin typeface="Times New Roman" panose="02020603050405020304" charset="0"/>
                  <a:cs typeface="Times New Roman" panose="02020603050405020304" charset="0"/>
                </a:rPr>
                <a:t>SizeOfImage</a:t>
              </a:r>
              <a:r>
                <a:rPr lang="en-US" sz="1600" dirty="0">
                  <a:latin typeface="Times New Roman" panose="02020603050405020304" charset="0"/>
                  <a:cs typeface="Times New Roman" panose="02020603050405020304" charset="0"/>
                </a:rPr>
                <a:t>;</a:t>
              </a:r>
              <a:endParaRPr lang="en-US" sz="1600" dirty="0">
                <a:solidFill>
                  <a:srgbClr val="FF0000"/>
                </a:solidFill>
                <a:latin typeface="Times New Roman" panose="02020603050405020304" charset="0"/>
                <a:cs typeface="Times New Roman" panose="02020603050405020304" charset="0"/>
              </a:endParaRPr>
            </a:p>
          </p:txBody>
        </p:sp>
      </p:grpSp>
      <p:grpSp>
        <p:nvGrpSpPr>
          <p:cNvPr id="11" name="组合 10"/>
          <p:cNvGrpSpPr/>
          <p:nvPr/>
        </p:nvGrpSpPr>
        <p:grpSpPr>
          <a:xfrm>
            <a:off x="6028055" y="1546225"/>
            <a:ext cx="5855970" cy="3811270"/>
            <a:chOff x="9765" y="1763"/>
            <a:chExt cx="9222" cy="6002"/>
          </a:xfrm>
        </p:grpSpPr>
        <p:sp>
          <p:nvSpPr>
            <p:cNvPr id="12" name="矩形 11"/>
            <p:cNvSpPr/>
            <p:nvPr>
              <p:custDataLst>
                <p:tags r:id="rId4"/>
              </p:custDataLst>
            </p:nvPr>
          </p:nvSpPr>
          <p:spPr>
            <a:xfrm>
              <a:off x="9766" y="1763"/>
              <a:ext cx="8811" cy="6003"/>
            </a:xfrm>
            <a:prstGeom prst="rect">
              <a:avLst/>
            </a:prstGeom>
            <a:solidFill>
              <a:srgbClr val="A728BE">
                <a:alpha val="10000"/>
              </a:srgbClr>
            </a:solidFill>
            <a:ln>
              <a:solidFill>
                <a:srgbClr val="A728B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Text Box 1"/>
            <p:cNvSpPr txBox="1"/>
            <p:nvPr>
              <p:custDataLst>
                <p:tags r:id="rId5"/>
              </p:custDataLst>
            </p:nvPr>
          </p:nvSpPr>
          <p:spPr>
            <a:xfrm>
              <a:off x="9765" y="1935"/>
              <a:ext cx="9222" cy="5572"/>
            </a:xfrm>
            <a:prstGeom prst="rect">
              <a:avLst/>
            </a:prstGeom>
            <a:noFill/>
          </p:spPr>
          <p:txBody>
            <a:bodyPr wrap="square"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600" dirty="0">
                  <a:latin typeface="Times New Roman" panose="02020603050405020304" charset="0"/>
                  <a:cs typeface="Times New Roman" panose="02020603050405020304" charset="0"/>
                </a:rPr>
                <a:t>    DWORD       </a:t>
              </a:r>
              <a:r>
                <a:rPr lang="en-US" sz="1600" dirty="0" err="1">
                  <a:latin typeface="Times New Roman" panose="02020603050405020304" charset="0"/>
                  <a:cs typeface="Times New Roman" panose="02020603050405020304" charset="0"/>
                </a:rPr>
                <a:t>SizeOfHeaders</a:t>
              </a:r>
              <a:r>
                <a:rPr lang="en-US" sz="1600" dirty="0">
                  <a:latin typeface="Times New Roman" panose="02020603050405020304" charset="0"/>
                  <a:cs typeface="Times New Roman" panose="02020603050405020304" charset="0"/>
                </a:rPr>
                <a:t>;</a:t>
              </a:r>
              <a:endParaRPr lang="en-US" sz="1600" dirty="0">
                <a:latin typeface="Times New Roman" panose="02020603050405020304" charset="0"/>
                <a:cs typeface="Times New Roman" panose="02020603050405020304" charset="0"/>
              </a:endParaRPr>
            </a:p>
            <a:p>
              <a:r>
                <a:rPr lang="en-US" sz="1600" dirty="0">
                  <a:latin typeface="Times New Roman" panose="02020603050405020304" charset="0"/>
                  <a:cs typeface="Times New Roman" panose="02020603050405020304" charset="0"/>
                </a:rPr>
                <a:t>    DWORD       </a:t>
              </a:r>
              <a:r>
                <a:rPr lang="en-US" sz="1600" dirty="0" err="1">
                  <a:latin typeface="Times New Roman" panose="02020603050405020304" charset="0"/>
                  <a:cs typeface="Times New Roman" panose="02020603050405020304" charset="0"/>
                </a:rPr>
                <a:t>CheckSum</a:t>
              </a:r>
              <a:r>
                <a:rPr lang="en-US" sz="1600" dirty="0">
                  <a:latin typeface="Times New Roman" panose="02020603050405020304" charset="0"/>
                  <a:cs typeface="Times New Roman" panose="02020603050405020304" charset="0"/>
                </a:rPr>
                <a:t>;</a:t>
              </a:r>
              <a:endParaRPr lang="en-US" sz="1600" dirty="0">
                <a:latin typeface="Times New Roman" panose="02020603050405020304" charset="0"/>
                <a:cs typeface="Times New Roman" panose="02020603050405020304" charset="0"/>
              </a:endParaRPr>
            </a:p>
            <a:p>
              <a:r>
                <a:rPr lang="en-US" sz="1600" dirty="0">
                  <a:latin typeface="Times New Roman" panose="02020603050405020304" charset="0"/>
                  <a:cs typeface="Times New Roman" panose="02020603050405020304" charset="0"/>
                </a:rPr>
                <a:t>    WORD        Subsystem;</a:t>
              </a:r>
              <a:endParaRPr lang="en-US" sz="1600" dirty="0">
                <a:latin typeface="Times New Roman" panose="02020603050405020304" charset="0"/>
                <a:cs typeface="Times New Roman" panose="02020603050405020304" charset="0"/>
              </a:endParaRPr>
            </a:p>
            <a:p>
              <a:r>
                <a:rPr lang="en-US" sz="1600" dirty="0">
                  <a:latin typeface="Times New Roman" panose="02020603050405020304" charset="0"/>
                  <a:cs typeface="Times New Roman" panose="02020603050405020304" charset="0"/>
                </a:rPr>
                <a:t>    WORD        </a:t>
              </a:r>
              <a:r>
                <a:rPr lang="en-US" sz="1600" dirty="0" err="1">
                  <a:latin typeface="Times New Roman" panose="02020603050405020304" charset="0"/>
                  <a:cs typeface="Times New Roman" panose="02020603050405020304" charset="0"/>
                </a:rPr>
                <a:t>DllCharacteristics</a:t>
              </a:r>
              <a:r>
                <a:rPr lang="en-US" sz="1600" dirty="0">
                  <a:latin typeface="Times New Roman" panose="02020603050405020304" charset="0"/>
                  <a:cs typeface="Times New Roman" panose="02020603050405020304" charset="0"/>
                </a:rPr>
                <a:t>;</a:t>
              </a:r>
              <a:endParaRPr lang="en-US" sz="1600" dirty="0">
                <a:latin typeface="Times New Roman" panose="02020603050405020304" charset="0"/>
                <a:cs typeface="Times New Roman" panose="02020603050405020304" charset="0"/>
              </a:endParaRPr>
            </a:p>
            <a:p>
              <a:r>
                <a:rPr lang="en-US" sz="1600" dirty="0">
                  <a:latin typeface="Times New Roman" panose="02020603050405020304" charset="0"/>
                  <a:cs typeface="Times New Roman" panose="02020603050405020304" charset="0"/>
                </a:rPr>
                <a:t>    ULONGLONG   </a:t>
              </a:r>
              <a:r>
                <a:rPr lang="en-US" sz="1600" dirty="0" err="1">
                  <a:latin typeface="Times New Roman" panose="02020603050405020304" charset="0"/>
                  <a:cs typeface="Times New Roman" panose="02020603050405020304" charset="0"/>
                </a:rPr>
                <a:t>SizeOfStackReserve</a:t>
              </a:r>
              <a:r>
                <a:rPr lang="en-US" sz="1600" dirty="0">
                  <a:latin typeface="Times New Roman" panose="02020603050405020304" charset="0"/>
                  <a:cs typeface="Times New Roman" panose="02020603050405020304" charset="0"/>
                </a:rPr>
                <a:t>;</a:t>
              </a:r>
              <a:endParaRPr lang="en-US" sz="1600" dirty="0">
                <a:latin typeface="Times New Roman" panose="02020603050405020304" charset="0"/>
                <a:cs typeface="Times New Roman" panose="02020603050405020304" charset="0"/>
              </a:endParaRPr>
            </a:p>
            <a:p>
              <a:r>
                <a:rPr lang="en-US" sz="1600" dirty="0">
                  <a:latin typeface="Times New Roman" panose="02020603050405020304" charset="0"/>
                  <a:cs typeface="Times New Roman" panose="02020603050405020304" charset="0"/>
                </a:rPr>
                <a:t>    ULONGLONG   </a:t>
              </a:r>
              <a:r>
                <a:rPr lang="en-US" sz="1600" dirty="0" err="1">
                  <a:latin typeface="Times New Roman" panose="02020603050405020304" charset="0"/>
                  <a:cs typeface="Times New Roman" panose="02020603050405020304" charset="0"/>
                </a:rPr>
                <a:t>SizeOfStackCommit</a:t>
              </a:r>
              <a:r>
                <a:rPr lang="en-US" sz="1600" dirty="0">
                  <a:latin typeface="Times New Roman" panose="02020603050405020304" charset="0"/>
                  <a:cs typeface="Times New Roman" panose="02020603050405020304" charset="0"/>
                </a:rPr>
                <a:t>;</a:t>
              </a:r>
              <a:endParaRPr lang="en-US" sz="1600" dirty="0">
                <a:latin typeface="Times New Roman" panose="02020603050405020304" charset="0"/>
                <a:cs typeface="Times New Roman" panose="02020603050405020304" charset="0"/>
              </a:endParaRPr>
            </a:p>
            <a:p>
              <a:r>
                <a:rPr lang="en-US" sz="1600" dirty="0">
                  <a:latin typeface="Times New Roman" panose="02020603050405020304" charset="0"/>
                  <a:cs typeface="Times New Roman" panose="02020603050405020304" charset="0"/>
                </a:rPr>
                <a:t>    ULONGLONG   </a:t>
              </a:r>
              <a:r>
                <a:rPr lang="en-US" sz="1600" dirty="0" err="1">
                  <a:latin typeface="Times New Roman" panose="02020603050405020304" charset="0"/>
                  <a:cs typeface="Times New Roman" panose="02020603050405020304" charset="0"/>
                </a:rPr>
                <a:t>SizeOfHeapReserve</a:t>
              </a:r>
              <a:r>
                <a:rPr lang="en-US" sz="1600" dirty="0">
                  <a:latin typeface="Times New Roman" panose="02020603050405020304" charset="0"/>
                  <a:cs typeface="Times New Roman" panose="02020603050405020304" charset="0"/>
                </a:rPr>
                <a:t>;</a:t>
              </a:r>
              <a:endParaRPr lang="en-US" sz="1600" dirty="0">
                <a:latin typeface="Times New Roman" panose="02020603050405020304" charset="0"/>
                <a:cs typeface="Times New Roman" panose="02020603050405020304" charset="0"/>
              </a:endParaRPr>
            </a:p>
            <a:p>
              <a:r>
                <a:rPr lang="en-US" sz="1600" dirty="0">
                  <a:latin typeface="Times New Roman" panose="02020603050405020304" charset="0"/>
                  <a:cs typeface="Times New Roman" panose="02020603050405020304" charset="0"/>
                </a:rPr>
                <a:t>    ULONGLONG   </a:t>
              </a:r>
              <a:r>
                <a:rPr lang="en-US" sz="1600" dirty="0" err="1">
                  <a:latin typeface="Times New Roman" panose="02020603050405020304" charset="0"/>
                  <a:cs typeface="Times New Roman" panose="02020603050405020304" charset="0"/>
                </a:rPr>
                <a:t>SizeOfHeapCommit</a:t>
              </a:r>
              <a:r>
                <a:rPr lang="en-US" sz="1600" dirty="0">
                  <a:latin typeface="Times New Roman" panose="02020603050405020304" charset="0"/>
                  <a:cs typeface="Times New Roman" panose="02020603050405020304" charset="0"/>
                </a:rPr>
                <a:t>;</a:t>
              </a:r>
              <a:endParaRPr lang="en-US" sz="1600" dirty="0">
                <a:latin typeface="Times New Roman" panose="02020603050405020304" charset="0"/>
                <a:cs typeface="Times New Roman" panose="02020603050405020304" charset="0"/>
              </a:endParaRPr>
            </a:p>
            <a:p>
              <a:r>
                <a:rPr lang="en-US" sz="1600" dirty="0">
                  <a:latin typeface="Times New Roman" panose="02020603050405020304" charset="0"/>
                  <a:cs typeface="Times New Roman" panose="02020603050405020304" charset="0"/>
                </a:rPr>
                <a:t>    DWORD       </a:t>
              </a:r>
              <a:r>
                <a:rPr lang="en-US" sz="1600" dirty="0" err="1">
                  <a:latin typeface="Times New Roman" panose="02020603050405020304" charset="0"/>
                  <a:cs typeface="Times New Roman" panose="02020603050405020304" charset="0"/>
                </a:rPr>
                <a:t>LoaderFlags</a:t>
              </a:r>
              <a:r>
                <a:rPr lang="en-US" sz="1600" dirty="0">
                  <a:latin typeface="Times New Roman" panose="02020603050405020304" charset="0"/>
                  <a:cs typeface="Times New Roman" panose="02020603050405020304" charset="0"/>
                </a:rPr>
                <a:t>;</a:t>
              </a:r>
              <a:endParaRPr lang="en-US" sz="1600" dirty="0">
                <a:latin typeface="Times New Roman" panose="02020603050405020304" charset="0"/>
                <a:cs typeface="Times New Roman" panose="02020603050405020304" charset="0"/>
              </a:endParaRPr>
            </a:p>
            <a:p>
              <a:r>
                <a:rPr lang="en-US" sz="1600" dirty="0">
                  <a:latin typeface="Times New Roman" panose="02020603050405020304" charset="0"/>
                  <a:cs typeface="Times New Roman" panose="02020603050405020304" charset="0"/>
                </a:rPr>
                <a:t>    DWORD       </a:t>
              </a:r>
              <a:r>
                <a:rPr lang="en-US" sz="1600" dirty="0" err="1">
                  <a:latin typeface="Times New Roman" panose="02020603050405020304" charset="0"/>
                  <a:cs typeface="Times New Roman" panose="02020603050405020304" charset="0"/>
                </a:rPr>
                <a:t>NumberOfRvaAndSizes</a:t>
              </a:r>
              <a:r>
                <a:rPr lang="en-US" sz="1600" dirty="0">
                  <a:latin typeface="Times New Roman" panose="02020603050405020304" charset="0"/>
                  <a:cs typeface="Times New Roman" panose="02020603050405020304" charset="0"/>
                </a:rPr>
                <a:t>;</a:t>
              </a:r>
              <a:endParaRPr lang="en-US" sz="1600" dirty="0">
                <a:latin typeface="Times New Roman" panose="02020603050405020304" charset="0"/>
                <a:cs typeface="Times New Roman" panose="02020603050405020304" charset="0"/>
              </a:endParaRPr>
            </a:p>
            <a:p>
              <a:r>
                <a:rPr lang="en-US" sz="1600" dirty="0">
                  <a:latin typeface="Times New Roman" panose="02020603050405020304" charset="0"/>
                  <a:cs typeface="Times New Roman" panose="02020603050405020304" charset="0"/>
                </a:rPr>
                <a:t>    IMAGE_DATA_DIRECTORY </a:t>
              </a:r>
              <a:r>
                <a:rPr lang="en-US" sz="1600" dirty="0" err="1">
                  <a:latin typeface="Times New Roman" panose="02020603050405020304" charset="0"/>
                  <a:cs typeface="Times New Roman" panose="02020603050405020304" charset="0"/>
                </a:rPr>
                <a:t>DataDirectory</a:t>
              </a:r>
              <a:r>
                <a:rPr lang="en-US" sz="1600" dirty="0">
                  <a:latin typeface="Times New Roman" panose="02020603050405020304" charset="0"/>
                  <a:cs typeface="Times New Roman" panose="02020603050405020304" charset="0"/>
                </a:rPr>
                <a:t>[IMAGE_NUMBEROF_DIRECTORY_ENTRIES];</a:t>
              </a:r>
              <a:endParaRPr lang="en-US" sz="1600" dirty="0">
                <a:latin typeface="Times New Roman" panose="02020603050405020304" charset="0"/>
                <a:cs typeface="Times New Roman" panose="02020603050405020304" charset="0"/>
              </a:endParaRPr>
            </a:p>
            <a:p>
              <a:r>
                <a:rPr lang="en-US" sz="1600" dirty="0">
                  <a:latin typeface="Times New Roman" panose="02020603050405020304" charset="0"/>
                  <a:cs typeface="Times New Roman" panose="02020603050405020304" charset="0"/>
                </a:rPr>
                <a:t>} IMAGE_OPTIONAL_HEADER64, *PIMAGE_OPTIONAL_HEADER64;</a:t>
              </a:r>
              <a:endParaRPr lang="en-US" sz="1600" dirty="0">
                <a:latin typeface="Times New Roman" panose="02020603050405020304" charset="0"/>
                <a:cs typeface="Times New Roman" panose="02020603050405020304" charset="0"/>
              </a:endParaRPr>
            </a:p>
          </p:txBody>
        </p:sp>
      </p:grpSp>
    </p:spTree>
  </p:cSld>
  <p:clrMapOvr>
    <a:masterClrMapping/>
  </p:clrMapOvr>
</p:sld>
</file>

<file path=ppt/tags/tag1.xml><?xml version="1.0" encoding="utf-8"?>
<p:tagLst xmlns:p="http://schemas.openxmlformats.org/presentationml/2006/main">
  <p:tag name="KSO_WM_BEAUTIFY_FLAG" val=""/>
</p:tagLst>
</file>

<file path=ppt/tags/tag10.xml><?xml version="1.0" encoding="utf-8"?>
<p:tagLst xmlns:p="http://schemas.openxmlformats.org/presentationml/2006/main">
  <p:tag name="KSO_WM_BEAUTIFY_FLAG" val=""/>
</p:tagLst>
</file>

<file path=ppt/tags/tag100.xml><?xml version="1.0" encoding="utf-8"?>
<p:tagLst xmlns:p="http://schemas.openxmlformats.org/presentationml/2006/main">
  <p:tag name="KSO_WM_BEAUTIFY_FLAG" val=""/>
</p:tagLst>
</file>

<file path=ppt/tags/tag1000.xml><?xml version="1.0" encoding="utf-8"?>
<p:tagLst xmlns:p="http://schemas.openxmlformats.org/presentationml/2006/main">
  <p:tag name="KSO_WM_BEAUTIFY_FLAG" val=""/>
</p:tagLst>
</file>

<file path=ppt/tags/tag1001.xml><?xml version="1.0" encoding="utf-8"?>
<p:tagLst xmlns:p="http://schemas.openxmlformats.org/presentationml/2006/main">
  <p:tag name="KSO_WM_BEAUTIFY_FLAG" val=""/>
</p:tagLst>
</file>

<file path=ppt/tags/tag1002.xml><?xml version="1.0" encoding="utf-8"?>
<p:tagLst xmlns:p="http://schemas.openxmlformats.org/presentationml/2006/main">
  <p:tag name="KSO_WM_BEAUTIFY_FLAG" val=""/>
</p:tagLst>
</file>

<file path=ppt/tags/tag1003.xml><?xml version="1.0" encoding="utf-8"?>
<p:tagLst xmlns:p="http://schemas.openxmlformats.org/presentationml/2006/main">
  <p:tag name="KSO_WM_BEAUTIFY_FLAG" val=""/>
</p:tagLst>
</file>

<file path=ppt/tags/tag1004.xml><?xml version="1.0" encoding="utf-8"?>
<p:tagLst xmlns:p="http://schemas.openxmlformats.org/presentationml/2006/main">
  <p:tag name="KSO_WM_BEAUTIFY_FLAG" val=""/>
</p:tagLst>
</file>

<file path=ppt/tags/tag1005.xml><?xml version="1.0" encoding="utf-8"?>
<p:tagLst xmlns:p="http://schemas.openxmlformats.org/presentationml/2006/main">
  <p:tag name="KSO_WM_BEAUTIFY_FLAG" val=""/>
</p:tagLst>
</file>

<file path=ppt/tags/tag1006.xml><?xml version="1.0" encoding="utf-8"?>
<p:tagLst xmlns:p="http://schemas.openxmlformats.org/presentationml/2006/main">
  <p:tag name="KSO_WM_BEAUTIFY_FLAG" val=""/>
</p:tagLst>
</file>

<file path=ppt/tags/tag1007.xml><?xml version="1.0" encoding="utf-8"?>
<p:tagLst xmlns:p="http://schemas.openxmlformats.org/presentationml/2006/main">
  <p:tag name="KSO_WM_BEAUTIFY_FLAG" val=""/>
</p:tagLst>
</file>

<file path=ppt/tags/tag1008.xml><?xml version="1.0" encoding="utf-8"?>
<p:tagLst xmlns:p="http://schemas.openxmlformats.org/presentationml/2006/main">
  <p:tag name="KSO_WM_BEAUTIFY_FLAG" val=""/>
</p:tagLst>
</file>

<file path=ppt/tags/tag1009.xml><?xml version="1.0" encoding="utf-8"?>
<p:tagLst xmlns:p="http://schemas.openxmlformats.org/presentationml/2006/main">
  <p:tag name="KSO_WM_BEAUTIFY_FLAG" val=""/>
</p:tagLst>
</file>

<file path=ppt/tags/tag101.xml><?xml version="1.0" encoding="utf-8"?>
<p:tagLst xmlns:p="http://schemas.openxmlformats.org/presentationml/2006/main">
  <p:tag name="KSO_WM_BEAUTIFY_FLAG" val=""/>
</p:tagLst>
</file>

<file path=ppt/tags/tag1010.xml><?xml version="1.0" encoding="utf-8"?>
<p:tagLst xmlns:p="http://schemas.openxmlformats.org/presentationml/2006/main">
  <p:tag name="KSO_WM_BEAUTIFY_FLAG" val=""/>
</p:tagLst>
</file>

<file path=ppt/tags/tag1011.xml><?xml version="1.0" encoding="utf-8"?>
<p:tagLst xmlns:p="http://schemas.openxmlformats.org/presentationml/2006/main">
  <p:tag name="KSO_WM_BEAUTIFY_FLAG" val=""/>
</p:tagLst>
</file>

<file path=ppt/tags/tag1012.xml><?xml version="1.0" encoding="utf-8"?>
<p:tagLst xmlns:p="http://schemas.openxmlformats.org/presentationml/2006/main">
  <p:tag name="KSO_WM_BEAUTIFY_FLAG" val=""/>
</p:tagLst>
</file>

<file path=ppt/tags/tag1013.xml><?xml version="1.0" encoding="utf-8"?>
<p:tagLst xmlns:p="http://schemas.openxmlformats.org/presentationml/2006/main">
  <p:tag name="KSO_WM_BEAUTIFY_FLAG" val=""/>
</p:tagLst>
</file>

<file path=ppt/tags/tag1014.xml><?xml version="1.0" encoding="utf-8"?>
<p:tagLst xmlns:p="http://schemas.openxmlformats.org/presentationml/2006/main">
  <p:tag name="KSO_WM_BEAUTIFY_FLAG" val=""/>
</p:tagLst>
</file>

<file path=ppt/tags/tag1015.xml><?xml version="1.0" encoding="utf-8"?>
<p:tagLst xmlns:p="http://schemas.openxmlformats.org/presentationml/2006/main">
  <p:tag name="KSO_WM_BEAUTIFY_FLAG" val=""/>
</p:tagLst>
</file>

<file path=ppt/tags/tag1016.xml><?xml version="1.0" encoding="utf-8"?>
<p:tagLst xmlns:p="http://schemas.openxmlformats.org/presentationml/2006/main">
  <p:tag name="KSO_WM_BEAUTIFY_FLAG" val=""/>
</p:tagLst>
</file>

<file path=ppt/tags/tag1017.xml><?xml version="1.0" encoding="utf-8"?>
<p:tagLst xmlns:p="http://schemas.openxmlformats.org/presentationml/2006/main">
  <p:tag name="KSO_WM_BEAUTIFY_FLAG" val=""/>
</p:tagLst>
</file>

<file path=ppt/tags/tag1018.xml><?xml version="1.0" encoding="utf-8"?>
<p:tagLst xmlns:p="http://schemas.openxmlformats.org/presentationml/2006/main">
  <p:tag name="KSO_WM_BEAUTIFY_FLAG" val=""/>
</p:tagLst>
</file>

<file path=ppt/tags/tag1019.xml><?xml version="1.0" encoding="utf-8"?>
<p:tagLst xmlns:p="http://schemas.openxmlformats.org/presentationml/2006/main">
  <p:tag name="KSO_WM_BEAUTIFY_FLAG" val=""/>
</p:tagLst>
</file>

<file path=ppt/tags/tag102.xml><?xml version="1.0" encoding="utf-8"?>
<p:tagLst xmlns:p="http://schemas.openxmlformats.org/presentationml/2006/main">
  <p:tag name="KSO_WM_TEMPLATE_THUMBS_INDEX" val="1、4、7、12、13、14、15、16、17、18、20、24、25、28、33、36、40、43、44"/>
  <p:tag name="KSO_WM_TEMPLATE_SUBCATEGORY" val="19"/>
  <p:tag name="KSO_WM_TAG_VERSION" val="1.0"/>
  <p:tag name="KSO_WM_BEAUTIFY_FLAG" val="#wm#"/>
  <p:tag name="KSO_WM_TEMPLATE_CATEGORY" val="custom"/>
  <p:tag name="KSO_WM_TEMPLATE_INDEX" val="20205081"/>
  <p:tag name="KSO_WM_TEMPLATE_MASTER_TYPE" val="0"/>
  <p:tag name="KSO_WM_TEMPLATE_COLOR_TYPE" val="1"/>
  <p:tag name="KSO_WM_UNIT_SHOW_EDIT_AREA_INDICATION" val="1"/>
</p:tagLst>
</file>

<file path=ppt/tags/tag1020.xml><?xml version="1.0" encoding="utf-8"?>
<p:tagLst xmlns:p="http://schemas.openxmlformats.org/presentationml/2006/main">
  <p:tag name="KSO_WM_BEAUTIFY_FLAG" val=""/>
</p:tagLst>
</file>

<file path=ppt/tags/tag1021.xml><?xml version="1.0" encoding="utf-8"?>
<p:tagLst xmlns:p="http://schemas.openxmlformats.org/presentationml/2006/main">
  <p:tag name="KSO_WM_BEAUTIFY_FLAG" val=""/>
</p:tagLst>
</file>

<file path=ppt/tags/tag1022.xml><?xml version="1.0" encoding="utf-8"?>
<p:tagLst xmlns:p="http://schemas.openxmlformats.org/presentationml/2006/main">
  <p:tag name="KSO_WM_BEAUTIFY_FLAG" val=""/>
</p:tagLst>
</file>

<file path=ppt/tags/tag1023.xml><?xml version="1.0" encoding="utf-8"?>
<p:tagLst xmlns:p="http://schemas.openxmlformats.org/presentationml/2006/main">
  <p:tag name="KSO_WM_BEAUTIFY_FLAG" val=""/>
</p:tagLst>
</file>

<file path=ppt/tags/tag1024.xml><?xml version="1.0" encoding="utf-8"?>
<p:tagLst xmlns:p="http://schemas.openxmlformats.org/presentationml/2006/main">
  <p:tag name="KSO_WM_BEAUTIFY_FLAG" val=""/>
</p:tagLst>
</file>

<file path=ppt/tags/tag1025.xml><?xml version="1.0" encoding="utf-8"?>
<p:tagLst xmlns:p="http://schemas.openxmlformats.org/presentationml/2006/main">
  <p:tag name="KSO_WM_BEAUTIFY_FLAG" val=""/>
</p:tagLst>
</file>

<file path=ppt/tags/tag1026.xml><?xml version="1.0" encoding="utf-8"?>
<p:tagLst xmlns:p="http://schemas.openxmlformats.org/presentationml/2006/main">
  <p:tag name="KSO_WM_BEAUTIFY_FLAG" val=""/>
</p:tagLst>
</file>

<file path=ppt/tags/tag1027.xml><?xml version="1.0" encoding="utf-8"?>
<p:tagLst xmlns:p="http://schemas.openxmlformats.org/presentationml/2006/main">
  <p:tag name="KSO_WM_BEAUTIFY_FLAG" val=""/>
</p:tagLst>
</file>

<file path=ppt/tags/tag1028.xml><?xml version="1.0" encoding="utf-8"?>
<p:tagLst xmlns:p="http://schemas.openxmlformats.org/presentationml/2006/main">
  <p:tag name="KSO_WM_BEAUTIFY_FLAG" val=""/>
</p:tagLst>
</file>

<file path=ppt/tags/tag1029.xml><?xml version="1.0" encoding="utf-8"?>
<p:tagLst xmlns:p="http://schemas.openxmlformats.org/presentationml/2006/main">
  <p:tag name="KSO_WM_BEAUTIFY_FLAG" val=""/>
</p:tagLst>
</file>

<file path=ppt/tags/tag103.xml><?xml version="1.0" encoding="utf-8"?>
<p:tagLst xmlns:p="http://schemas.openxmlformats.org/presentationml/2006/main">
  <p:tag name="KSO_WM_BEAUTIFY_FLAG" val=""/>
</p:tagLst>
</file>

<file path=ppt/tags/tag1030.xml><?xml version="1.0" encoding="utf-8"?>
<p:tagLst xmlns:p="http://schemas.openxmlformats.org/presentationml/2006/main">
  <p:tag name="KSO_WM_BEAUTIFY_FLAG" val=""/>
</p:tagLst>
</file>

<file path=ppt/tags/tag1031.xml><?xml version="1.0" encoding="utf-8"?>
<p:tagLst xmlns:p="http://schemas.openxmlformats.org/presentationml/2006/main">
  <p:tag name="KSO_WM_BEAUTIFY_FLAG" val=""/>
</p:tagLst>
</file>

<file path=ppt/tags/tag1032.xml><?xml version="1.0" encoding="utf-8"?>
<p:tagLst xmlns:p="http://schemas.openxmlformats.org/presentationml/2006/main">
  <p:tag name="KSO_WM_BEAUTIFY_FLAG" val=""/>
</p:tagLst>
</file>

<file path=ppt/tags/tag1033.xml><?xml version="1.0" encoding="utf-8"?>
<p:tagLst xmlns:p="http://schemas.openxmlformats.org/presentationml/2006/main">
  <p:tag name="KSO_WM_BEAUTIFY_FLAG" val=""/>
</p:tagLst>
</file>

<file path=ppt/tags/tag1034.xml><?xml version="1.0" encoding="utf-8"?>
<p:tagLst xmlns:p="http://schemas.openxmlformats.org/presentationml/2006/main">
  <p:tag name="KSO_WM_BEAUTIFY_FLAG" val=""/>
</p:tagLst>
</file>

<file path=ppt/tags/tag1035.xml><?xml version="1.0" encoding="utf-8"?>
<p:tagLst xmlns:p="http://schemas.openxmlformats.org/presentationml/2006/main">
  <p:tag name="KSO_WM_BEAUTIFY_FLAG" val=""/>
</p:tagLst>
</file>

<file path=ppt/tags/tag1036.xml><?xml version="1.0" encoding="utf-8"?>
<p:tagLst xmlns:p="http://schemas.openxmlformats.org/presentationml/2006/main">
  <p:tag name="KSO_WM_BEAUTIFY_FLAG" val=""/>
</p:tagLst>
</file>

<file path=ppt/tags/tag1037.xml><?xml version="1.0" encoding="utf-8"?>
<p:tagLst xmlns:p="http://schemas.openxmlformats.org/presentationml/2006/main">
  <p:tag name="KSO_WM_BEAUTIFY_FLAG" val=""/>
</p:tagLst>
</file>

<file path=ppt/tags/tag1038.xml><?xml version="1.0" encoding="utf-8"?>
<p:tagLst xmlns:p="http://schemas.openxmlformats.org/presentationml/2006/main">
  <p:tag name="KSO_WM_BEAUTIFY_FLAG" val=""/>
</p:tagLst>
</file>

<file path=ppt/tags/tag1039.xml><?xml version="1.0" encoding="utf-8"?>
<p:tagLst xmlns:p="http://schemas.openxmlformats.org/presentationml/2006/main">
  <p:tag name="KSO_WM_BEAUTIFY_FLAG" val=""/>
</p:tagLst>
</file>

<file path=ppt/tags/tag104.xml><?xml version="1.0" encoding="utf-8"?>
<p:tagLst xmlns:p="http://schemas.openxmlformats.org/presentationml/2006/main">
  <p:tag name="KSO_WM_BEAUTIFY_FLAG" val=""/>
</p:tagLst>
</file>

<file path=ppt/tags/tag1040.xml><?xml version="1.0" encoding="utf-8"?>
<p:tagLst xmlns:p="http://schemas.openxmlformats.org/presentationml/2006/main">
  <p:tag name="KSO_WM_BEAUTIFY_FLAG" val=""/>
</p:tagLst>
</file>

<file path=ppt/tags/tag1041.xml><?xml version="1.0" encoding="utf-8"?>
<p:tagLst xmlns:p="http://schemas.openxmlformats.org/presentationml/2006/main">
  <p:tag name="KSO_WM_BEAUTIFY_FLAG" val=""/>
</p:tagLst>
</file>

<file path=ppt/tags/tag1042.xml><?xml version="1.0" encoding="utf-8"?>
<p:tagLst xmlns:p="http://schemas.openxmlformats.org/presentationml/2006/main">
  <p:tag name="KSO_WM_BEAUTIFY_FLAG" val=""/>
</p:tagLst>
</file>

<file path=ppt/tags/tag1043.xml><?xml version="1.0" encoding="utf-8"?>
<p:tagLst xmlns:p="http://schemas.openxmlformats.org/presentationml/2006/main">
  <p:tag name="KSO_WM_BEAUTIFY_FLAG" val=""/>
</p:tagLst>
</file>

<file path=ppt/tags/tag1044.xml><?xml version="1.0" encoding="utf-8"?>
<p:tagLst xmlns:p="http://schemas.openxmlformats.org/presentationml/2006/main">
  <p:tag name="KSO_WM_BEAUTIFY_FLAG" val=""/>
</p:tagLst>
</file>

<file path=ppt/tags/tag1045.xml><?xml version="1.0" encoding="utf-8"?>
<p:tagLst xmlns:p="http://schemas.openxmlformats.org/presentationml/2006/main">
  <p:tag name="KSO_WM_BEAUTIFY_FLAG" val=""/>
</p:tagLst>
</file>

<file path=ppt/tags/tag1046.xml><?xml version="1.0" encoding="utf-8"?>
<p:tagLst xmlns:p="http://schemas.openxmlformats.org/presentationml/2006/main">
  <p:tag name="KSO_WM_BEAUTIFY_FLAG" val=""/>
</p:tagLst>
</file>

<file path=ppt/tags/tag1047.xml><?xml version="1.0" encoding="utf-8"?>
<p:tagLst xmlns:p="http://schemas.openxmlformats.org/presentationml/2006/main">
  <p:tag name="KSO_WM_BEAUTIFY_FLAG" val=""/>
</p:tagLst>
</file>

<file path=ppt/tags/tag1048.xml><?xml version="1.0" encoding="utf-8"?>
<p:tagLst xmlns:p="http://schemas.openxmlformats.org/presentationml/2006/main">
  <p:tag name="KSO_WM_BEAUTIFY_FLAG" val=""/>
</p:tagLst>
</file>

<file path=ppt/tags/tag1049.xml><?xml version="1.0" encoding="utf-8"?>
<p:tagLst xmlns:p="http://schemas.openxmlformats.org/presentationml/2006/main">
  <p:tag name="KSO_WM_BEAUTIFY_FLAG" val=""/>
</p:tagLst>
</file>

<file path=ppt/tags/tag105.xml><?xml version="1.0" encoding="utf-8"?>
<p:tagLst xmlns:p="http://schemas.openxmlformats.org/presentationml/2006/main">
  <p:tag name="KSO_WM_BEAUTIFY_FLAG" val=""/>
</p:tagLst>
</file>

<file path=ppt/tags/tag1050.xml><?xml version="1.0" encoding="utf-8"?>
<p:tagLst xmlns:p="http://schemas.openxmlformats.org/presentationml/2006/main">
  <p:tag name="KSO_WM_BEAUTIFY_FLAG" val=""/>
</p:tagLst>
</file>

<file path=ppt/tags/tag1051.xml><?xml version="1.0" encoding="utf-8"?>
<p:tagLst xmlns:p="http://schemas.openxmlformats.org/presentationml/2006/main">
  <p:tag name="KSO_WM_BEAUTIFY_FLAG" val=""/>
</p:tagLst>
</file>

<file path=ppt/tags/tag1052.xml><?xml version="1.0" encoding="utf-8"?>
<p:tagLst xmlns:p="http://schemas.openxmlformats.org/presentationml/2006/main">
  <p:tag name="KSO_WM_BEAUTIFY_FLAG" val=""/>
</p:tagLst>
</file>

<file path=ppt/tags/tag1053.xml><?xml version="1.0" encoding="utf-8"?>
<p:tagLst xmlns:p="http://schemas.openxmlformats.org/presentationml/2006/main">
  <p:tag name="KSO_WM_BEAUTIFY_FLAG" val=""/>
</p:tagLst>
</file>

<file path=ppt/tags/tag1054.xml><?xml version="1.0" encoding="utf-8"?>
<p:tagLst xmlns:p="http://schemas.openxmlformats.org/presentationml/2006/main">
  <p:tag name="KSO_WM_BEAUTIFY_FLAG" val=""/>
</p:tagLst>
</file>

<file path=ppt/tags/tag1055.xml><?xml version="1.0" encoding="utf-8"?>
<p:tagLst xmlns:p="http://schemas.openxmlformats.org/presentationml/2006/main">
  <p:tag name="KSO_WM_BEAUTIFY_FLAG" val=""/>
</p:tagLst>
</file>

<file path=ppt/tags/tag1056.xml><?xml version="1.0" encoding="utf-8"?>
<p:tagLst xmlns:p="http://schemas.openxmlformats.org/presentationml/2006/main">
  <p:tag name="KSO_WM_BEAUTIFY_FLAG" val=""/>
</p:tagLst>
</file>

<file path=ppt/tags/tag1057.xml><?xml version="1.0" encoding="utf-8"?>
<p:tagLst xmlns:p="http://schemas.openxmlformats.org/presentationml/2006/main">
  <p:tag name="KSO_WM_BEAUTIFY_FLAG" val=""/>
</p:tagLst>
</file>

<file path=ppt/tags/tag1058.xml><?xml version="1.0" encoding="utf-8"?>
<p:tagLst xmlns:p="http://schemas.openxmlformats.org/presentationml/2006/main">
  <p:tag name="KSO_WM_BEAUTIFY_FLAG" val=""/>
</p:tagLst>
</file>

<file path=ppt/tags/tag1059.xml><?xml version="1.0" encoding="utf-8"?>
<p:tagLst xmlns:p="http://schemas.openxmlformats.org/presentationml/2006/main">
  <p:tag name="KSO_WM_BEAUTIFY_FLAG" val=""/>
</p:tagLst>
</file>

<file path=ppt/tags/tag106.xml><?xml version="1.0" encoding="utf-8"?>
<p:tagLst xmlns:p="http://schemas.openxmlformats.org/presentationml/2006/main">
  <p:tag name="KSO_WM_BEAUTIFY_FLAG" val=""/>
</p:tagLst>
</file>

<file path=ppt/tags/tag1060.xml><?xml version="1.0" encoding="utf-8"?>
<p:tagLst xmlns:p="http://schemas.openxmlformats.org/presentationml/2006/main">
  <p:tag name="KSO_WM_BEAUTIFY_FLAG" val=""/>
</p:tagLst>
</file>

<file path=ppt/tags/tag1061.xml><?xml version="1.0" encoding="utf-8"?>
<p:tagLst xmlns:p="http://schemas.openxmlformats.org/presentationml/2006/main">
  <p:tag name="KSO_WM_BEAUTIFY_FLAG" val=""/>
</p:tagLst>
</file>

<file path=ppt/tags/tag1062.xml><?xml version="1.0" encoding="utf-8"?>
<p:tagLst xmlns:p="http://schemas.openxmlformats.org/presentationml/2006/main">
  <p:tag name="KSO_WM_BEAUTIFY_FLAG" val=""/>
</p:tagLst>
</file>

<file path=ppt/tags/tag1063.xml><?xml version="1.0" encoding="utf-8"?>
<p:tagLst xmlns:p="http://schemas.openxmlformats.org/presentationml/2006/main">
  <p:tag name="KSO_WM_BEAUTIFY_FLAG" val=""/>
</p:tagLst>
</file>

<file path=ppt/tags/tag1064.xml><?xml version="1.0" encoding="utf-8"?>
<p:tagLst xmlns:p="http://schemas.openxmlformats.org/presentationml/2006/main">
  <p:tag name="KSO_WM_BEAUTIFY_FLAG" val=""/>
</p:tagLst>
</file>

<file path=ppt/tags/tag1065.xml><?xml version="1.0" encoding="utf-8"?>
<p:tagLst xmlns:p="http://schemas.openxmlformats.org/presentationml/2006/main">
  <p:tag name="KSO_WM_BEAUTIFY_FLAG" val=""/>
</p:tagLst>
</file>

<file path=ppt/tags/tag1066.xml><?xml version="1.0" encoding="utf-8"?>
<p:tagLst xmlns:p="http://schemas.openxmlformats.org/presentationml/2006/main">
  <p:tag name="KSO_WM_BEAUTIFY_FLAG" val=""/>
</p:tagLst>
</file>

<file path=ppt/tags/tag1067.xml><?xml version="1.0" encoding="utf-8"?>
<p:tagLst xmlns:p="http://schemas.openxmlformats.org/presentationml/2006/main">
  <p:tag name="KSO_WM_BEAUTIFY_FLAG" val=""/>
</p:tagLst>
</file>

<file path=ppt/tags/tag1068.xml><?xml version="1.0" encoding="utf-8"?>
<p:tagLst xmlns:p="http://schemas.openxmlformats.org/presentationml/2006/main">
  <p:tag name="KSO_WM_BEAUTIFY_FLAG" val=""/>
</p:tagLst>
</file>

<file path=ppt/tags/tag1069.xml><?xml version="1.0" encoding="utf-8"?>
<p:tagLst xmlns:p="http://schemas.openxmlformats.org/presentationml/2006/main">
  <p:tag name="KSO_WM_BEAUTIFY_FLAG" val=""/>
</p:tagLst>
</file>

<file path=ppt/tags/tag107.xml><?xml version="1.0" encoding="utf-8"?>
<p:tagLst xmlns:p="http://schemas.openxmlformats.org/presentationml/2006/main">
  <p:tag name="KSO_WM_BEAUTIFY_FLAG" val=""/>
</p:tagLst>
</file>

<file path=ppt/tags/tag1070.xml><?xml version="1.0" encoding="utf-8"?>
<p:tagLst xmlns:p="http://schemas.openxmlformats.org/presentationml/2006/main">
  <p:tag name="KSO_WM_BEAUTIFY_FLAG" val=""/>
</p:tagLst>
</file>

<file path=ppt/tags/tag1071.xml><?xml version="1.0" encoding="utf-8"?>
<p:tagLst xmlns:p="http://schemas.openxmlformats.org/presentationml/2006/main">
  <p:tag name="KSO_WM_BEAUTIFY_FLAG" val=""/>
</p:tagLst>
</file>

<file path=ppt/tags/tag1072.xml><?xml version="1.0" encoding="utf-8"?>
<p:tagLst xmlns:p="http://schemas.openxmlformats.org/presentationml/2006/main">
  <p:tag name="KSO_WM_BEAUTIFY_FLAG" val=""/>
</p:tagLst>
</file>

<file path=ppt/tags/tag1073.xml><?xml version="1.0" encoding="utf-8"?>
<p:tagLst xmlns:p="http://schemas.openxmlformats.org/presentationml/2006/main">
  <p:tag name="KSO_WM_BEAUTIFY_FLAG" val=""/>
</p:tagLst>
</file>

<file path=ppt/tags/tag1074.xml><?xml version="1.0" encoding="utf-8"?>
<p:tagLst xmlns:p="http://schemas.openxmlformats.org/presentationml/2006/main">
  <p:tag name="KSO_WM_BEAUTIFY_FLAG" val=""/>
</p:tagLst>
</file>

<file path=ppt/tags/tag1075.xml><?xml version="1.0" encoding="utf-8"?>
<p:tagLst xmlns:p="http://schemas.openxmlformats.org/presentationml/2006/main">
  <p:tag name="KSO_WM_BEAUTIFY_FLAG" val=""/>
</p:tagLst>
</file>

<file path=ppt/tags/tag1076.xml><?xml version="1.0" encoding="utf-8"?>
<p:tagLst xmlns:p="http://schemas.openxmlformats.org/presentationml/2006/main">
  <p:tag name="KSO_WM_BEAUTIFY_FLAG" val=""/>
</p:tagLst>
</file>

<file path=ppt/tags/tag1077.xml><?xml version="1.0" encoding="utf-8"?>
<p:tagLst xmlns:p="http://schemas.openxmlformats.org/presentationml/2006/main">
  <p:tag name="KSO_WM_BEAUTIFY_FLAG" val=""/>
</p:tagLst>
</file>

<file path=ppt/tags/tag1078.xml><?xml version="1.0" encoding="utf-8"?>
<p:tagLst xmlns:p="http://schemas.openxmlformats.org/presentationml/2006/main">
  <p:tag name="KSO_WM_BEAUTIFY_FLAG" val=""/>
</p:tagLst>
</file>

<file path=ppt/tags/tag1079.xml><?xml version="1.0" encoding="utf-8"?>
<p:tagLst xmlns:p="http://schemas.openxmlformats.org/presentationml/2006/main">
  <p:tag name="KSO_WM_BEAUTIFY_FLAG" val=""/>
</p:tagLst>
</file>

<file path=ppt/tags/tag108.xml><?xml version="1.0" encoding="utf-8"?>
<p:tagLst xmlns:p="http://schemas.openxmlformats.org/presentationml/2006/main">
  <p:tag name="KSO_WM_TEMPLATE_THUMBS_INDEX" val="1、4、7、12、13、14、15、16、17、18、20、24、25、28、33、36、40、43、44"/>
  <p:tag name="KSO_WM_TEMPLATE_SUBCATEGORY" val="19"/>
  <p:tag name="KSO_WM_TAG_VERSION" val="1.0"/>
  <p:tag name="KSO_WM_BEAUTIFY_FLAG" val="#wm#"/>
  <p:tag name="KSO_WM_TEMPLATE_CATEGORY" val="custom"/>
  <p:tag name="KSO_WM_TEMPLATE_INDEX" val="20205081"/>
  <p:tag name="KSO_WM_TEMPLATE_MASTER_TYPE" val="0"/>
  <p:tag name="KSO_WM_TEMPLATE_COLOR_TYPE" val="1"/>
  <p:tag name="KSO_WM_UNIT_SHOW_EDIT_AREA_INDICATION" val="1"/>
</p:tagLst>
</file>

<file path=ppt/tags/tag1080.xml><?xml version="1.0" encoding="utf-8"?>
<p:tagLst xmlns:p="http://schemas.openxmlformats.org/presentationml/2006/main">
  <p:tag name="KSO_WM_BEAUTIFY_FLAG" val=""/>
</p:tagLst>
</file>

<file path=ppt/tags/tag1081.xml><?xml version="1.0" encoding="utf-8"?>
<p:tagLst xmlns:p="http://schemas.openxmlformats.org/presentationml/2006/main">
  <p:tag name="KSO_WM_BEAUTIFY_FLAG" val=""/>
</p:tagLst>
</file>

<file path=ppt/tags/tag1082.xml><?xml version="1.0" encoding="utf-8"?>
<p:tagLst xmlns:p="http://schemas.openxmlformats.org/presentationml/2006/main">
  <p:tag name="KSO_WM_BEAUTIFY_FLAG" val=""/>
</p:tagLst>
</file>

<file path=ppt/tags/tag1083.xml><?xml version="1.0" encoding="utf-8"?>
<p:tagLst xmlns:p="http://schemas.openxmlformats.org/presentationml/2006/main">
  <p:tag name="KSO_WM_BEAUTIFY_FLAG" val=""/>
</p:tagLst>
</file>

<file path=ppt/tags/tag1084.xml><?xml version="1.0" encoding="utf-8"?>
<p:tagLst xmlns:p="http://schemas.openxmlformats.org/presentationml/2006/main">
  <p:tag name="KSO_WM_BEAUTIFY_FLAG" val=""/>
</p:tagLst>
</file>

<file path=ppt/tags/tag1085.xml><?xml version="1.0" encoding="utf-8"?>
<p:tagLst xmlns:p="http://schemas.openxmlformats.org/presentationml/2006/main">
  <p:tag name="KSO_WM_BEAUTIFY_FLAG" val=""/>
</p:tagLst>
</file>

<file path=ppt/tags/tag1086.xml><?xml version="1.0" encoding="utf-8"?>
<p:tagLst xmlns:p="http://schemas.openxmlformats.org/presentationml/2006/main">
  <p:tag name="KSO_WM_BEAUTIFY_FLAG" val=""/>
</p:tagLst>
</file>

<file path=ppt/tags/tag1087.xml><?xml version="1.0" encoding="utf-8"?>
<p:tagLst xmlns:p="http://schemas.openxmlformats.org/presentationml/2006/main">
  <p:tag name="KSO_WM_BEAUTIFY_FLAG" val=""/>
</p:tagLst>
</file>

<file path=ppt/tags/tag1088.xml><?xml version="1.0" encoding="utf-8"?>
<p:tagLst xmlns:p="http://schemas.openxmlformats.org/presentationml/2006/main">
  <p:tag name="KSO_WM_BEAUTIFY_FLAG" val=""/>
</p:tagLst>
</file>

<file path=ppt/tags/tag1089.xml><?xml version="1.0" encoding="utf-8"?>
<p:tagLst xmlns:p="http://schemas.openxmlformats.org/presentationml/2006/main">
  <p:tag name="KSO_WM_BEAUTIFY_FLAG" val=""/>
</p:tagLst>
</file>

<file path=ppt/tags/tag109.xml><?xml version="1.0" encoding="utf-8"?>
<p:tagLst xmlns:p="http://schemas.openxmlformats.org/presentationml/2006/main">
  <p:tag name="KSO_WM_BEAUTIFY_FLAG" val=""/>
</p:tagLst>
</file>

<file path=ppt/tags/tag1090.xml><?xml version="1.0" encoding="utf-8"?>
<p:tagLst xmlns:p="http://schemas.openxmlformats.org/presentationml/2006/main">
  <p:tag name="KSO_WM_BEAUTIFY_FLAG" val=""/>
</p:tagLst>
</file>

<file path=ppt/tags/tag1091.xml><?xml version="1.0" encoding="utf-8"?>
<p:tagLst xmlns:p="http://schemas.openxmlformats.org/presentationml/2006/main">
  <p:tag name="KSO_WM_BEAUTIFY_FLAG" val=""/>
</p:tagLst>
</file>

<file path=ppt/tags/tag1092.xml><?xml version="1.0" encoding="utf-8"?>
<p:tagLst xmlns:p="http://schemas.openxmlformats.org/presentationml/2006/main">
  <p:tag name="KSO_WM_BEAUTIFY_FLAG" val=""/>
</p:tagLst>
</file>

<file path=ppt/tags/tag1093.xml><?xml version="1.0" encoding="utf-8"?>
<p:tagLst xmlns:p="http://schemas.openxmlformats.org/presentationml/2006/main">
  <p:tag name="KSO_WM_BEAUTIFY_FLAG" val=""/>
</p:tagLst>
</file>

<file path=ppt/tags/tag1094.xml><?xml version="1.0" encoding="utf-8"?>
<p:tagLst xmlns:p="http://schemas.openxmlformats.org/presentationml/2006/main">
  <p:tag name="KSO_WM_BEAUTIFY_FLAG" val=""/>
</p:tagLst>
</file>

<file path=ppt/tags/tag1095.xml><?xml version="1.0" encoding="utf-8"?>
<p:tagLst xmlns:p="http://schemas.openxmlformats.org/presentationml/2006/main">
  <p:tag name="KSO_WM_BEAUTIFY_FLAG" val=""/>
</p:tagLst>
</file>

<file path=ppt/tags/tag1096.xml><?xml version="1.0" encoding="utf-8"?>
<p:tagLst xmlns:p="http://schemas.openxmlformats.org/presentationml/2006/main">
  <p:tag name="KSO_WM_BEAUTIFY_FLAG" val=""/>
</p:tagLst>
</file>

<file path=ppt/tags/tag1097.xml><?xml version="1.0" encoding="utf-8"?>
<p:tagLst xmlns:p="http://schemas.openxmlformats.org/presentationml/2006/main">
  <p:tag name="KSO_WM_BEAUTIFY_FLAG" val=""/>
</p:tagLst>
</file>

<file path=ppt/tags/tag1098.xml><?xml version="1.0" encoding="utf-8"?>
<p:tagLst xmlns:p="http://schemas.openxmlformats.org/presentationml/2006/main">
  <p:tag name="KSO_WM_BEAUTIFY_FLAG" val=""/>
</p:tagLst>
</file>

<file path=ppt/tags/tag1099.xml><?xml version="1.0" encoding="utf-8"?>
<p:tagLst xmlns:p="http://schemas.openxmlformats.org/presentationml/2006/main">
  <p:tag name="KSO_WM_BEAUTIFY_FLAG" val=""/>
</p:tagLst>
</file>

<file path=ppt/tags/tag11.xml><?xml version="1.0" encoding="utf-8"?>
<p:tagLst xmlns:p="http://schemas.openxmlformats.org/presentationml/2006/main">
  <p:tag name="KSO_WM_BEAUTIFY_FLAG" val=""/>
</p:tagLst>
</file>

<file path=ppt/tags/tag110.xml><?xml version="1.0" encoding="utf-8"?>
<p:tagLst xmlns:p="http://schemas.openxmlformats.org/presentationml/2006/main">
  <p:tag name="KSO_WM_BEAUTIFY_FLAG" val=""/>
</p:tagLst>
</file>

<file path=ppt/tags/tag1100.xml><?xml version="1.0" encoding="utf-8"?>
<p:tagLst xmlns:p="http://schemas.openxmlformats.org/presentationml/2006/main">
  <p:tag name="KSO_WM_BEAUTIFY_FLAG" val=""/>
</p:tagLst>
</file>

<file path=ppt/tags/tag1101.xml><?xml version="1.0" encoding="utf-8"?>
<p:tagLst xmlns:p="http://schemas.openxmlformats.org/presentationml/2006/main">
  <p:tag name="KSO_WM_BEAUTIFY_FLAG" val=""/>
</p:tagLst>
</file>

<file path=ppt/tags/tag1102.xml><?xml version="1.0" encoding="utf-8"?>
<p:tagLst xmlns:p="http://schemas.openxmlformats.org/presentationml/2006/main">
  <p:tag name="KSO_WM_BEAUTIFY_FLAG" val=""/>
</p:tagLst>
</file>

<file path=ppt/tags/tag1103.xml><?xml version="1.0" encoding="utf-8"?>
<p:tagLst xmlns:p="http://schemas.openxmlformats.org/presentationml/2006/main">
  <p:tag name="KSO_WM_BEAUTIFY_FLAG" val=""/>
</p:tagLst>
</file>

<file path=ppt/tags/tag1104.xml><?xml version="1.0" encoding="utf-8"?>
<p:tagLst xmlns:p="http://schemas.openxmlformats.org/presentationml/2006/main">
  <p:tag name="KSO_WM_BEAUTIFY_FLAG" val=""/>
</p:tagLst>
</file>

<file path=ppt/tags/tag1105.xml><?xml version="1.0" encoding="utf-8"?>
<p:tagLst xmlns:p="http://schemas.openxmlformats.org/presentationml/2006/main">
  <p:tag name="KSO_WM_BEAUTIFY_FLAG" val=""/>
</p:tagLst>
</file>

<file path=ppt/tags/tag1106.xml><?xml version="1.0" encoding="utf-8"?>
<p:tagLst xmlns:p="http://schemas.openxmlformats.org/presentationml/2006/main">
  <p:tag name="KSO_WM_BEAUTIFY_FLAG" val=""/>
</p:tagLst>
</file>

<file path=ppt/tags/tag1107.xml><?xml version="1.0" encoding="utf-8"?>
<p:tagLst xmlns:p="http://schemas.openxmlformats.org/presentationml/2006/main">
  <p:tag name="KSO_WM_BEAUTIFY_FLAG" val=""/>
</p:tagLst>
</file>

<file path=ppt/tags/tag1108.xml><?xml version="1.0" encoding="utf-8"?>
<p:tagLst xmlns:p="http://schemas.openxmlformats.org/presentationml/2006/main">
  <p:tag name="KSO_WM_BEAUTIFY_FLAG" val=""/>
</p:tagLst>
</file>

<file path=ppt/tags/tag1109.xml><?xml version="1.0" encoding="utf-8"?>
<p:tagLst xmlns:p="http://schemas.openxmlformats.org/presentationml/2006/main">
  <p:tag name="KSO_WM_BEAUTIFY_FLAG" val=""/>
</p:tagLst>
</file>

<file path=ppt/tags/tag111.xml><?xml version="1.0" encoding="utf-8"?>
<p:tagLst xmlns:p="http://schemas.openxmlformats.org/presentationml/2006/main">
  <p:tag name="KSO_WM_BEAUTIFY_FLAG" val=""/>
</p:tagLst>
</file>

<file path=ppt/tags/tag1110.xml><?xml version="1.0" encoding="utf-8"?>
<p:tagLst xmlns:p="http://schemas.openxmlformats.org/presentationml/2006/main">
  <p:tag name="KSO_WM_BEAUTIFY_FLAG" val=""/>
</p:tagLst>
</file>

<file path=ppt/tags/tag1111.xml><?xml version="1.0" encoding="utf-8"?>
<p:tagLst xmlns:p="http://schemas.openxmlformats.org/presentationml/2006/main">
  <p:tag name="KSO_WM_BEAUTIFY_FLAG" val=""/>
</p:tagLst>
</file>

<file path=ppt/tags/tag1112.xml><?xml version="1.0" encoding="utf-8"?>
<p:tagLst xmlns:p="http://schemas.openxmlformats.org/presentationml/2006/main">
  <p:tag name="KSO_WM_BEAUTIFY_FLAG" val=""/>
</p:tagLst>
</file>

<file path=ppt/tags/tag1113.xml><?xml version="1.0" encoding="utf-8"?>
<p:tagLst xmlns:p="http://schemas.openxmlformats.org/presentationml/2006/main">
  <p:tag name="KSO_WM_BEAUTIFY_FLAG" val=""/>
</p:tagLst>
</file>

<file path=ppt/tags/tag1114.xml><?xml version="1.0" encoding="utf-8"?>
<p:tagLst xmlns:p="http://schemas.openxmlformats.org/presentationml/2006/main">
  <p:tag name="KSO_WM_BEAUTIFY_FLAG" val=""/>
</p:tagLst>
</file>

<file path=ppt/tags/tag1115.xml><?xml version="1.0" encoding="utf-8"?>
<p:tagLst xmlns:p="http://schemas.openxmlformats.org/presentationml/2006/main">
  <p:tag name="KSO_WM_BEAUTIFY_FLAG" val=""/>
</p:tagLst>
</file>

<file path=ppt/tags/tag1116.xml><?xml version="1.0" encoding="utf-8"?>
<p:tagLst xmlns:p="http://schemas.openxmlformats.org/presentationml/2006/main">
  <p:tag name="KSO_WM_BEAUTIFY_FLAG" val=""/>
</p:tagLst>
</file>

<file path=ppt/tags/tag1117.xml><?xml version="1.0" encoding="utf-8"?>
<p:tagLst xmlns:p="http://schemas.openxmlformats.org/presentationml/2006/main">
  <p:tag name="KSO_WM_BEAUTIFY_FLAG" val=""/>
</p:tagLst>
</file>

<file path=ppt/tags/tag1118.xml><?xml version="1.0" encoding="utf-8"?>
<p:tagLst xmlns:p="http://schemas.openxmlformats.org/presentationml/2006/main">
  <p:tag name="KSO_WM_BEAUTIFY_FLAG" val=""/>
</p:tagLst>
</file>

<file path=ppt/tags/tag1119.xml><?xml version="1.0" encoding="utf-8"?>
<p:tagLst xmlns:p="http://schemas.openxmlformats.org/presentationml/2006/main">
  <p:tag name="KSO_WM_BEAUTIFY_FLAG" val=""/>
</p:tagLst>
</file>

<file path=ppt/tags/tag112.xml><?xml version="1.0" encoding="utf-8"?>
<p:tagLst xmlns:p="http://schemas.openxmlformats.org/presentationml/2006/main">
  <p:tag name="KSO_WM_BEAUTIFY_FLAG" val=""/>
</p:tagLst>
</file>

<file path=ppt/tags/tag1120.xml><?xml version="1.0" encoding="utf-8"?>
<p:tagLst xmlns:p="http://schemas.openxmlformats.org/presentationml/2006/main">
  <p:tag name="KSO_WM_BEAUTIFY_FLAG" val=""/>
</p:tagLst>
</file>

<file path=ppt/tags/tag1121.xml><?xml version="1.0" encoding="utf-8"?>
<p:tagLst xmlns:p="http://schemas.openxmlformats.org/presentationml/2006/main">
  <p:tag name="KSO_WM_BEAUTIFY_FLAG" val=""/>
</p:tagLst>
</file>

<file path=ppt/tags/tag1122.xml><?xml version="1.0" encoding="utf-8"?>
<p:tagLst xmlns:p="http://schemas.openxmlformats.org/presentationml/2006/main">
  <p:tag name="KSO_WM_BEAUTIFY_FLAG" val=""/>
</p:tagLst>
</file>

<file path=ppt/tags/tag1123.xml><?xml version="1.0" encoding="utf-8"?>
<p:tagLst xmlns:p="http://schemas.openxmlformats.org/presentationml/2006/main">
  <p:tag name="KSO_WM_BEAUTIFY_FLAG" val=""/>
</p:tagLst>
</file>

<file path=ppt/tags/tag1124.xml><?xml version="1.0" encoding="utf-8"?>
<p:tagLst xmlns:p="http://schemas.openxmlformats.org/presentationml/2006/main">
  <p:tag name="KSO_WM_BEAUTIFY_FLAG" val=""/>
</p:tagLst>
</file>

<file path=ppt/tags/tag1125.xml><?xml version="1.0" encoding="utf-8"?>
<p:tagLst xmlns:p="http://schemas.openxmlformats.org/presentationml/2006/main">
  <p:tag name="KSO_WM_BEAUTIFY_FLAG" val=""/>
</p:tagLst>
</file>

<file path=ppt/tags/tag1126.xml><?xml version="1.0" encoding="utf-8"?>
<p:tagLst xmlns:p="http://schemas.openxmlformats.org/presentationml/2006/main">
  <p:tag name="KSO_WM_BEAUTIFY_FLAG" val=""/>
</p:tagLst>
</file>

<file path=ppt/tags/tag1127.xml><?xml version="1.0" encoding="utf-8"?>
<p:tagLst xmlns:p="http://schemas.openxmlformats.org/presentationml/2006/main">
  <p:tag name="KSO_WM_BEAUTIFY_FLAG" val=""/>
</p:tagLst>
</file>

<file path=ppt/tags/tag1128.xml><?xml version="1.0" encoding="utf-8"?>
<p:tagLst xmlns:p="http://schemas.openxmlformats.org/presentationml/2006/main">
  <p:tag name="KSO_WM_BEAUTIFY_FLAG" val=""/>
</p:tagLst>
</file>

<file path=ppt/tags/tag1129.xml><?xml version="1.0" encoding="utf-8"?>
<p:tagLst xmlns:p="http://schemas.openxmlformats.org/presentationml/2006/main">
  <p:tag name="KSO_WM_BEAUTIFY_FLAG" val=""/>
</p:tagLst>
</file>

<file path=ppt/tags/tag113.xml><?xml version="1.0" encoding="utf-8"?>
<p:tagLst xmlns:p="http://schemas.openxmlformats.org/presentationml/2006/main">
  <p:tag name="KSO_WM_BEAUTIFY_FLAG" val=""/>
</p:tagLst>
</file>

<file path=ppt/tags/tag1130.xml><?xml version="1.0" encoding="utf-8"?>
<p:tagLst xmlns:p="http://schemas.openxmlformats.org/presentationml/2006/main">
  <p:tag name="KSO_WM_BEAUTIFY_FLAG" val=""/>
</p:tagLst>
</file>

<file path=ppt/tags/tag1131.xml><?xml version="1.0" encoding="utf-8"?>
<p:tagLst xmlns:p="http://schemas.openxmlformats.org/presentationml/2006/main">
  <p:tag name="KSO_WM_BEAUTIFY_FLAG" val=""/>
</p:tagLst>
</file>

<file path=ppt/tags/tag1132.xml><?xml version="1.0" encoding="utf-8"?>
<p:tagLst xmlns:p="http://schemas.openxmlformats.org/presentationml/2006/main">
  <p:tag name="KSO_WM_BEAUTIFY_FLAG" val=""/>
</p:tagLst>
</file>

<file path=ppt/tags/tag1133.xml><?xml version="1.0" encoding="utf-8"?>
<p:tagLst xmlns:p="http://schemas.openxmlformats.org/presentationml/2006/main">
  <p:tag name="KSO_WM_BEAUTIFY_FLAG" val=""/>
</p:tagLst>
</file>

<file path=ppt/tags/tag1134.xml><?xml version="1.0" encoding="utf-8"?>
<p:tagLst xmlns:p="http://schemas.openxmlformats.org/presentationml/2006/main">
  <p:tag name="KSO_WM_BEAUTIFY_FLAG" val=""/>
</p:tagLst>
</file>

<file path=ppt/tags/tag1135.xml><?xml version="1.0" encoding="utf-8"?>
<p:tagLst xmlns:p="http://schemas.openxmlformats.org/presentationml/2006/main">
  <p:tag name="KSO_WM_BEAUTIFY_FLAG" val=""/>
</p:tagLst>
</file>

<file path=ppt/tags/tag1136.xml><?xml version="1.0" encoding="utf-8"?>
<p:tagLst xmlns:p="http://schemas.openxmlformats.org/presentationml/2006/main">
  <p:tag name="KSO_WM_BEAUTIFY_FLAG" val=""/>
</p:tagLst>
</file>

<file path=ppt/tags/tag1137.xml><?xml version="1.0" encoding="utf-8"?>
<p:tagLst xmlns:p="http://schemas.openxmlformats.org/presentationml/2006/main">
  <p:tag name="KSO_WM_BEAUTIFY_FLAG" val=""/>
</p:tagLst>
</file>

<file path=ppt/tags/tag1138.xml><?xml version="1.0" encoding="utf-8"?>
<p:tagLst xmlns:p="http://schemas.openxmlformats.org/presentationml/2006/main">
  <p:tag name="KSO_WM_BEAUTIFY_FLAG" val=""/>
</p:tagLst>
</file>

<file path=ppt/tags/tag1139.xml><?xml version="1.0" encoding="utf-8"?>
<p:tagLst xmlns:p="http://schemas.openxmlformats.org/presentationml/2006/main">
  <p:tag name="KSO_WM_BEAUTIFY_FLAG" val=""/>
</p:tagLst>
</file>

<file path=ppt/tags/tag114.xml><?xml version="1.0" encoding="utf-8"?>
<p:tagLst xmlns:p="http://schemas.openxmlformats.org/presentationml/2006/main">
  <p:tag name="KSO_WM_TEMPLATE_THUMBS_INDEX" val="1、4、7、12、13、14、15、16、17、18、20、24、25、28、33、36、40、43、44"/>
  <p:tag name="KSO_WM_TEMPLATE_SUBCATEGORY" val="19"/>
  <p:tag name="KSO_WM_TAG_VERSION" val="1.0"/>
  <p:tag name="KSO_WM_BEAUTIFY_FLAG" val="#wm#"/>
  <p:tag name="KSO_WM_TEMPLATE_CATEGORY" val="custom"/>
  <p:tag name="KSO_WM_TEMPLATE_INDEX" val="20205081"/>
  <p:tag name="KSO_WM_TEMPLATE_MASTER_TYPE" val="0"/>
  <p:tag name="KSO_WM_TEMPLATE_COLOR_TYPE" val="1"/>
  <p:tag name="KSO_WM_UNIT_SHOW_EDIT_AREA_INDICATION" val="1"/>
</p:tagLst>
</file>

<file path=ppt/tags/tag1140.xml><?xml version="1.0" encoding="utf-8"?>
<p:tagLst xmlns:p="http://schemas.openxmlformats.org/presentationml/2006/main">
  <p:tag name="KSO_WM_BEAUTIFY_FLAG" val=""/>
</p:tagLst>
</file>

<file path=ppt/tags/tag1141.xml><?xml version="1.0" encoding="utf-8"?>
<p:tagLst xmlns:p="http://schemas.openxmlformats.org/presentationml/2006/main">
  <p:tag name="KSO_WM_BEAUTIFY_FLAG" val=""/>
</p:tagLst>
</file>

<file path=ppt/tags/tag1142.xml><?xml version="1.0" encoding="utf-8"?>
<p:tagLst xmlns:p="http://schemas.openxmlformats.org/presentationml/2006/main">
  <p:tag name="KSO_WM_BEAUTIFY_FLAG" val=""/>
</p:tagLst>
</file>

<file path=ppt/tags/tag1143.xml><?xml version="1.0" encoding="utf-8"?>
<p:tagLst xmlns:p="http://schemas.openxmlformats.org/presentationml/2006/main">
  <p:tag name="KSO_WM_BEAUTIFY_FLAG" val=""/>
</p:tagLst>
</file>

<file path=ppt/tags/tag1144.xml><?xml version="1.0" encoding="utf-8"?>
<p:tagLst xmlns:p="http://schemas.openxmlformats.org/presentationml/2006/main">
  <p:tag name="KSO_WM_BEAUTIFY_FLAG" val=""/>
</p:tagLst>
</file>

<file path=ppt/tags/tag1145.xml><?xml version="1.0" encoding="utf-8"?>
<p:tagLst xmlns:p="http://schemas.openxmlformats.org/presentationml/2006/main">
  <p:tag name="KSO_WM_BEAUTIFY_FLAG" val=""/>
</p:tagLst>
</file>

<file path=ppt/tags/tag1146.xml><?xml version="1.0" encoding="utf-8"?>
<p:tagLst xmlns:p="http://schemas.openxmlformats.org/presentationml/2006/main">
  <p:tag name="KSO_WM_BEAUTIFY_FLAG" val=""/>
</p:tagLst>
</file>

<file path=ppt/tags/tag1147.xml><?xml version="1.0" encoding="utf-8"?>
<p:tagLst xmlns:p="http://schemas.openxmlformats.org/presentationml/2006/main">
  <p:tag name="KSO_WM_BEAUTIFY_FLAG" val=""/>
</p:tagLst>
</file>

<file path=ppt/tags/tag1148.xml><?xml version="1.0" encoding="utf-8"?>
<p:tagLst xmlns:p="http://schemas.openxmlformats.org/presentationml/2006/main">
  <p:tag name="KSO_WM_BEAUTIFY_FLAG" val=""/>
</p:tagLst>
</file>

<file path=ppt/tags/tag1149.xml><?xml version="1.0" encoding="utf-8"?>
<p:tagLst xmlns:p="http://schemas.openxmlformats.org/presentationml/2006/main">
  <p:tag name="KSO_WM_BEAUTIFY_FLAG" val=""/>
</p:tagLst>
</file>

<file path=ppt/tags/tag115.xml><?xml version="1.0" encoding="utf-8"?>
<p:tagLst xmlns:p="http://schemas.openxmlformats.org/presentationml/2006/main">
  <p:tag name="KSO_WM_BEAUTIFY_FLAG" val=""/>
</p:tagLst>
</file>

<file path=ppt/tags/tag1150.xml><?xml version="1.0" encoding="utf-8"?>
<p:tagLst xmlns:p="http://schemas.openxmlformats.org/presentationml/2006/main">
  <p:tag name="KSO_WM_BEAUTIFY_FLAG" val=""/>
</p:tagLst>
</file>

<file path=ppt/tags/tag1151.xml><?xml version="1.0" encoding="utf-8"?>
<p:tagLst xmlns:p="http://schemas.openxmlformats.org/presentationml/2006/main">
  <p:tag name="KSO_WM_BEAUTIFY_FLAG" val=""/>
</p:tagLst>
</file>

<file path=ppt/tags/tag1152.xml><?xml version="1.0" encoding="utf-8"?>
<p:tagLst xmlns:p="http://schemas.openxmlformats.org/presentationml/2006/main">
  <p:tag name="KSO_WM_BEAUTIFY_FLAG" val=""/>
</p:tagLst>
</file>

<file path=ppt/tags/tag1153.xml><?xml version="1.0" encoding="utf-8"?>
<p:tagLst xmlns:p="http://schemas.openxmlformats.org/presentationml/2006/main">
  <p:tag name="KSO_WM_BEAUTIFY_FLAG" val=""/>
</p:tagLst>
</file>

<file path=ppt/tags/tag1154.xml><?xml version="1.0" encoding="utf-8"?>
<p:tagLst xmlns:p="http://schemas.openxmlformats.org/presentationml/2006/main">
  <p:tag name="KSO_WM_BEAUTIFY_FLAG" val=""/>
</p:tagLst>
</file>

<file path=ppt/tags/tag1155.xml><?xml version="1.0" encoding="utf-8"?>
<p:tagLst xmlns:p="http://schemas.openxmlformats.org/presentationml/2006/main">
  <p:tag name="KSO_WM_BEAUTIFY_FLAG" val=""/>
</p:tagLst>
</file>

<file path=ppt/tags/tag1156.xml><?xml version="1.0" encoding="utf-8"?>
<p:tagLst xmlns:p="http://schemas.openxmlformats.org/presentationml/2006/main">
  <p:tag name="KSO_WM_BEAUTIFY_FLAG" val=""/>
</p:tagLst>
</file>

<file path=ppt/tags/tag1157.xml><?xml version="1.0" encoding="utf-8"?>
<p:tagLst xmlns:p="http://schemas.openxmlformats.org/presentationml/2006/main">
  <p:tag name="KSO_WM_BEAUTIFY_FLAG" val=""/>
</p:tagLst>
</file>

<file path=ppt/tags/tag1158.xml><?xml version="1.0" encoding="utf-8"?>
<p:tagLst xmlns:p="http://schemas.openxmlformats.org/presentationml/2006/main">
  <p:tag name="KSO_WM_BEAUTIFY_FLAG" val=""/>
</p:tagLst>
</file>

<file path=ppt/tags/tag1159.xml><?xml version="1.0" encoding="utf-8"?>
<p:tagLst xmlns:p="http://schemas.openxmlformats.org/presentationml/2006/main">
  <p:tag name="KSO_WM_BEAUTIFY_FLAG" val=""/>
</p:tagLst>
</file>

<file path=ppt/tags/tag116.xml><?xml version="1.0" encoding="utf-8"?>
<p:tagLst xmlns:p="http://schemas.openxmlformats.org/presentationml/2006/main">
  <p:tag name="KSO_WM_BEAUTIFY_FLAG" val=""/>
</p:tagLst>
</file>

<file path=ppt/tags/tag1160.xml><?xml version="1.0" encoding="utf-8"?>
<p:tagLst xmlns:p="http://schemas.openxmlformats.org/presentationml/2006/main">
  <p:tag name="KSO_WM_BEAUTIFY_FLAG" val=""/>
</p:tagLst>
</file>

<file path=ppt/tags/tag1161.xml><?xml version="1.0" encoding="utf-8"?>
<p:tagLst xmlns:p="http://schemas.openxmlformats.org/presentationml/2006/main">
  <p:tag name="KSO_WM_BEAUTIFY_FLAG" val=""/>
</p:tagLst>
</file>

<file path=ppt/tags/tag1162.xml><?xml version="1.0" encoding="utf-8"?>
<p:tagLst xmlns:p="http://schemas.openxmlformats.org/presentationml/2006/main">
  <p:tag name="KSO_WM_BEAUTIFY_FLAG" val=""/>
</p:tagLst>
</file>

<file path=ppt/tags/tag1163.xml><?xml version="1.0" encoding="utf-8"?>
<p:tagLst xmlns:p="http://schemas.openxmlformats.org/presentationml/2006/main">
  <p:tag name="KSO_WM_BEAUTIFY_FLAG" val=""/>
</p:tagLst>
</file>

<file path=ppt/tags/tag1164.xml><?xml version="1.0" encoding="utf-8"?>
<p:tagLst xmlns:p="http://schemas.openxmlformats.org/presentationml/2006/main">
  <p:tag name="KSO_WM_BEAUTIFY_FLAG" val=""/>
</p:tagLst>
</file>

<file path=ppt/tags/tag1165.xml><?xml version="1.0" encoding="utf-8"?>
<p:tagLst xmlns:p="http://schemas.openxmlformats.org/presentationml/2006/main">
  <p:tag name="KSO_WM_BEAUTIFY_FLAG" val=""/>
</p:tagLst>
</file>

<file path=ppt/tags/tag1166.xml><?xml version="1.0" encoding="utf-8"?>
<p:tagLst xmlns:p="http://schemas.openxmlformats.org/presentationml/2006/main">
  <p:tag name="KSO_WM_BEAUTIFY_FLAG" val=""/>
</p:tagLst>
</file>

<file path=ppt/tags/tag1167.xml><?xml version="1.0" encoding="utf-8"?>
<p:tagLst xmlns:p="http://schemas.openxmlformats.org/presentationml/2006/main">
  <p:tag name="KSO_WM_BEAUTIFY_FLAG" val=""/>
</p:tagLst>
</file>

<file path=ppt/tags/tag1168.xml><?xml version="1.0" encoding="utf-8"?>
<p:tagLst xmlns:p="http://schemas.openxmlformats.org/presentationml/2006/main">
  <p:tag name="KSO_WM_BEAUTIFY_FLAG" val=""/>
</p:tagLst>
</file>

<file path=ppt/tags/tag1169.xml><?xml version="1.0" encoding="utf-8"?>
<p:tagLst xmlns:p="http://schemas.openxmlformats.org/presentationml/2006/main">
  <p:tag name="KSO_WM_BEAUTIFY_FLAG" val=""/>
</p:tagLst>
</file>

<file path=ppt/tags/tag117.xml><?xml version="1.0" encoding="utf-8"?>
<p:tagLst xmlns:p="http://schemas.openxmlformats.org/presentationml/2006/main">
  <p:tag name="KSO_WM_BEAUTIFY_FLAG" val=""/>
</p:tagLst>
</file>

<file path=ppt/tags/tag1170.xml><?xml version="1.0" encoding="utf-8"?>
<p:tagLst xmlns:p="http://schemas.openxmlformats.org/presentationml/2006/main">
  <p:tag name="KSO_WM_BEAUTIFY_FLAG" val=""/>
</p:tagLst>
</file>

<file path=ppt/tags/tag1171.xml><?xml version="1.0" encoding="utf-8"?>
<p:tagLst xmlns:p="http://schemas.openxmlformats.org/presentationml/2006/main">
  <p:tag name="KSO_WM_BEAUTIFY_FLAG" val=""/>
</p:tagLst>
</file>

<file path=ppt/tags/tag1172.xml><?xml version="1.0" encoding="utf-8"?>
<p:tagLst xmlns:p="http://schemas.openxmlformats.org/presentationml/2006/main">
  <p:tag name="KSO_WM_BEAUTIFY_FLAG" val=""/>
</p:tagLst>
</file>

<file path=ppt/tags/tag1173.xml><?xml version="1.0" encoding="utf-8"?>
<p:tagLst xmlns:p="http://schemas.openxmlformats.org/presentationml/2006/main">
  <p:tag name="KSO_WM_BEAUTIFY_FLAG" val=""/>
</p:tagLst>
</file>

<file path=ppt/tags/tag1174.xml><?xml version="1.0" encoding="utf-8"?>
<p:tagLst xmlns:p="http://schemas.openxmlformats.org/presentationml/2006/main">
  <p:tag name="KSO_WM_BEAUTIFY_FLAG" val=""/>
</p:tagLst>
</file>

<file path=ppt/tags/tag1175.xml><?xml version="1.0" encoding="utf-8"?>
<p:tagLst xmlns:p="http://schemas.openxmlformats.org/presentationml/2006/main">
  <p:tag name="KSO_WM_BEAUTIFY_FLAG" val=""/>
</p:tagLst>
</file>

<file path=ppt/tags/tag1176.xml><?xml version="1.0" encoding="utf-8"?>
<p:tagLst xmlns:p="http://schemas.openxmlformats.org/presentationml/2006/main">
  <p:tag name="KSO_WM_BEAUTIFY_FLAG" val=""/>
</p:tagLst>
</file>

<file path=ppt/tags/tag1177.xml><?xml version="1.0" encoding="utf-8"?>
<p:tagLst xmlns:p="http://schemas.openxmlformats.org/presentationml/2006/main">
  <p:tag name="KSO_WM_BEAUTIFY_FLAG" val=""/>
</p:tagLst>
</file>

<file path=ppt/tags/tag1178.xml><?xml version="1.0" encoding="utf-8"?>
<p:tagLst xmlns:p="http://schemas.openxmlformats.org/presentationml/2006/main">
  <p:tag name="KSO_WM_BEAUTIFY_FLAG" val=""/>
</p:tagLst>
</file>

<file path=ppt/tags/tag1179.xml><?xml version="1.0" encoding="utf-8"?>
<p:tagLst xmlns:p="http://schemas.openxmlformats.org/presentationml/2006/main">
  <p:tag name="KSO_WM_BEAUTIFY_FLAG" val=""/>
</p:tagLst>
</file>

<file path=ppt/tags/tag118.xml><?xml version="1.0" encoding="utf-8"?>
<p:tagLst xmlns:p="http://schemas.openxmlformats.org/presentationml/2006/main">
  <p:tag name="KSO_WM_BEAUTIFY_FLAG" val=""/>
</p:tagLst>
</file>

<file path=ppt/tags/tag1180.xml><?xml version="1.0" encoding="utf-8"?>
<p:tagLst xmlns:p="http://schemas.openxmlformats.org/presentationml/2006/main">
  <p:tag name="KSO_WM_BEAUTIFY_FLAG" val=""/>
</p:tagLst>
</file>

<file path=ppt/tags/tag1181.xml><?xml version="1.0" encoding="utf-8"?>
<p:tagLst xmlns:p="http://schemas.openxmlformats.org/presentationml/2006/main">
  <p:tag name="KSO_WM_BEAUTIFY_FLAG" val=""/>
</p:tagLst>
</file>

<file path=ppt/tags/tag1182.xml><?xml version="1.0" encoding="utf-8"?>
<p:tagLst xmlns:p="http://schemas.openxmlformats.org/presentationml/2006/main">
  <p:tag name="KSO_WM_BEAUTIFY_FLAG" val=""/>
</p:tagLst>
</file>

<file path=ppt/tags/tag1183.xml><?xml version="1.0" encoding="utf-8"?>
<p:tagLst xmlns:p="http://schemas.openxmlformats.org/presentationml/2006/main">
  <p:tag name="KSO_WM_BEAUTIFY_FLAG" val=""/>
</p:tagLst>
</file>

<file path=ppt/tags/tag1184.xml><?xml version="1.0" encoding="utf-8"?>
<p:tagLst xmlns:p="http://schemas.openxmlformats.org/presentationml/2006/main">
  <p:tag name="KSO_WM_BEAUTIFY_FLAG" val=""/>
</p:tagLst>
</file>

<file path=ppt/tags/tag1185.xml><?xml version="1.0" encoding="utf-8"?>
<p:tagLst xmlns:p="http://schemas.openxmlformats.org/presentationml/2006/main">
  <p:tag name="KSO_WM_BEAUTIFY_FLAG" val=""/>
</p:tagLst>
</file>

<file path=ppt/tags/tag1186.xml><?xml version="1.0" encoding="utf-8"?>
<p:tagLst xmlns:p="http://schemas.openxmlformats.org/presentationml/2006/main">
  <p:tag name="KSO_WM_BEAUTIFY_FLAG" val=""/>
</p:tagLst>
</file>

<file path=ppt/tags/tag1187.xml><?xml version="1.0" encoding="utf-8"?>
<p:tagLst xmlns:p="http://schemas.openxmlformats.org/presentationml/2006/main">
  <p:tag name="KSO_WM_BEAUTIFY_FLAG" val=""/>
</p:tagLst>
</file>

<file path=ppt/tags/tag1188.xml><?xml version="1.0" encoding="utf-8"?>
<p:tagLst xmlns:p="http://schemas.openxmlformats.org/presentationml/2006/main">
  <p:tag name="KSO_WM_BEAUTIFY_FLAG" val=""/>
</p:tagLst>
</file>

<file path=ppt/tags/tag1189.xml><?xml version="1.0" encoding="utf-8"?>
<p:tagLst xmlns:p="http://schemas.openxmlformats.org/presentationml/2006/main">
  <p:tag name="KSO_WM_BEAUTIFY_FLAG" val=""/>
</p:tagLst>
</file>

<file path=ppt/tags/tag119.xml><?xml version="1.0" encoding="utf-8"?>
<p:tagLst xmlns:p="http://schemas.openxmlformats.org/presentationml/2006/main">
  <p:tag name="KSO_WM_BEAUTIFY_FLAG" val=""/>
</p:tagLst>
</file>

<file path=ppt/tags/tag1190.xml><?xml version="1.0" encoding="utf-8"?>
<p:tagLst xmlns:p="http://schemas.openxmlformats.org/presentationml/2006/main">
  <p:tag name="KSO_WM_BEAUTIFY_FLAG" val=""/>
</p:tagLst>
</file>

<file path=ppt/tags/tag1191.xml><?xml version="1.0" encoding="utf-8"?>
<p:tagLst xmlns:p="http://schemas.openxmlformats.org/presentationml/2006/main">
  <p:tag name="KSO_WM_BEAUTIFY_FLAG" val=""/>
</p:tagLst>
</file>

<file path=ppt/tags/tag1192.xml><?xml version="1.0" encoding="utf-8"?>
<p:tagLst xmlns:p="http://schemas.openxmlformats.org/presentationml/2006/main">
  <p:tag name="KSO_WM_BEAUTIFY_FLAG" val=""/>
</p:tagLst>
</file>

<file path=ppt/tags/tag1193.xml><?xml version="1.0" encoding="utf-8"?>
<p:tagLst xmlns:p="http://schemas.openxmlformats.org/presentationml/2006/main">
  <p:tag name="KSO_WM_BEAUTIFY_FLAG" val=""/>
</p:tagLst>
</file>

<file path=ppt/tags/tag1194.xml><?xml version="1.0" encoding="utf-8"?>
<p:tagLst xmlns:p="http://schemas.openxmlformats.org/presentationml/2006/main">
  <p:tag name="KSO_WM_BEAUTIFY_FLAG" val=""/>
</p:tagLst>
</file>

<file path=ppt/tags/tag1195.xml><?xml version="1.0" encoding="utf-8"?>
<p:tagLst xmlns:p="http://schemas.openxmlformats.org/presentationml/2006/main">
  <p:tag name="KSO_WM_BEAUTIFY_FLAG" val=""/>
</p:tagLst>
</file>

<file path=ppt/tags/tag1196.xml><?xml version="1.0" encoding="utf-8"?>
<p:tagLst xmlns:p="http://schemas.openxmlformats.org/presentationml/2006/main">
  <p:tag name="KSO_WM_BEAUTIFY_FLAG" val=""/>
</p:tagLst>
</file>

<file path=ppt/tags/tag1197.xml><?xml version="1.0" encoding="utf-8"?>
<p:tagLst xmlns:p="http://schemas.openxmlformats.org/presentationml/2006/main">
  <p:tag name="KSO_WM_BEAUTIFY_FLAG" val=""/>
</p:tagLst>
</file>

<file path=ppt/tags/tag1198.xml><?xml version="1.0" encoding="utf-8"?>
<p:tagLst xmlns:p="http://schemas.openxmlformats.org/presentationml/2006/main">
  <p:tag name="KSO_WM_BEAUTIFY_FLAG" val=""/>
</p:tagLst>
</file>

<file path=ppt/tags/tag1199.xml><?xml version="1.0" encoding="utf-8"?>
<p:tagLst xmlns:p="http://schemas.openxmlformats.org/presentationml/2006/main">
  <p:tag name="KSO_WM_BEAUTIFY_FLAG" val=""/>
</p:tagLst>
</file>

<file path=ppt/tags/tag12.xml><?xml version="1.0" encoding="utf-8"?>
<p:tagLst xmlns:p="http://schemas.openxmlformats.org/presentationml/2006/main">
  <p:tag name="KSO_WM_BEAUTIFY_FLAG" val=""/>
</p:tagLst>
</file>

<file path=ppt/tags/tag120.xml><?xml version="1.0" encoding="utf-8"?>
<p:tagLst xmlns:p="http://schemas.openxmlformats.org/presentationml/2006/main">
  <p:tag name="KSO_WM_TEMPLATE_THUMBS_INDEX" val="1、4、7、12、13、14、15、16、17、18、20、24、25、28、33、36、40、43、44"/>
  <p:tag name="KSO_WM_TEMPLATE_SUBCATEGORY" val="19"/>
  <p:tag name="KSO_WM_TAG_VERSION" val="1.0"/>
  <p:tag name="KSO_WM_BEAUTIFY_FLAG" val="#wm#"/>
  <p:tag name="KSO_WM_TEMPLATE_CATEGORY" val="custom"/>
  <p:tag name="KSO_WM_TEMPLATE_INDEX" val="20205081"/>
  <p:tag name="KSO_WM_TEMPLATE_MASTER_TYPE" val="0"/>
  <p:tag name="KSO_WM_TEMPLATE_COLOR_TYPE" val="1"/>
  <p:tag name="KSO_WM_UNIT_SHOW_EDIT_AREA_INDICATION" val="1"/>
</p:tagLst>
</file>

<file path=ppt/tags/tag1200.xml><?xml version="1.0" encoding="utf-8"?>
<p:tagLst xmlns:p="http://schemas.openxmlformats.org/presentationml/2006/main">
  <p:tag name="KSO_WM_BEAUTIFY_FLAG" val=""/>
</p:tagLst>
</file>

<file path=ppt/tags/tag1201.xml><?xml version="1.0" encoding="utf-8"?>
<p:tagLst xmlns:p="http://schemas.openxmlformats.org/presentationml/2006/main">
  <p:tag name="KSO_WM_BEAUTIFY_FLAG" val=""/>
</p:tagLst>
</file>

<file path=ppt/tags/tag1202.xml><?xml version="1.0" encoding="utf-8"?>
<p:tagLst xmlns:p="http://schemas.openxmlformats.org/presentationml/2006/main">
  <p:tag name="KSO_WM_BEAUTIFY_FLAG" val=""/>
</p:tagLst>
</file>

<file path=ppt/tags/tag1203.xml><?xml version="1.0" encoding="utf-8"?>
<p:tagLst xmlns:p="http://schemas.openxmlformats.org/presentationml/2006/main">
  <p:tag name="KSO_WM_BEAUTIFY_FLAG" val=""/>
</p:tagLst>
</file>

<file path=ppt/tags/tag1204.xml><?xml version="1.0" encoding="utf-8"?>
<p:tagLst xmlns:p="http://schemas.openxmlformats.org/presentationml/2006/main">
  <p:tag name="KSO_WM_BEAUTIFY_FLAG" val=""/>
</p:tagLst>
</file>

<file path=ppt/tags/tag1205.xml><?xml version="1.0" encoding="utf-8"?>
<p:tagLst xmlns:p="http://schemas.openxmlformats.org/presentationml/2006/main">
  <p:tag name="KSO_WM_BEAUTIFY_FLAG" val=""/>
</p:tagLst>
</file>

<file path=ppt/tags/tag1206.xml><?xml version="1.0" encoding="utf-8"?>
<p:tagLst xmlns:p="http://schemas.openxmlformats.org/presentationml/2006/main">
  <p:tag name="KSO_WM_BEAUTIFY_FLAG" val=""/>
</p:tagLst>
</file>

<file path=ppt/tags/tag1207.xml><?xml version="1.0" encoding="utf-8"?>
<p:tagLst xmlns:p="http://schemas.openxmlformats.org/presentationml/2006/main">
  <p:tag name="KSO_WM_BEAUTIFY_FLAG" val=""/>
</p:tagLst>
</file>

<file path=ppt/tags/tag1208.xml><?xml version="1.0" encoding="utf-8"?>
<p:tagLst xmlns:p="http://schemas.openxmlformats.org/presentationml/2006/main">
  <p:tag name="KSO_WM_BEAUTIFY_FLAG" val=""/>
</p:tagLst>
</file>

<file path=ppt/tags/tag1209.xml><?xml version="1.0" encoding="utf-8"?>
<p:tagLst xmlns:p="http://schemas.openxmlformats.org/presentationml/2006/main">
  <p:tag name="KSO_WM_BEAUTIFY_FLAG" val=""/>
</p:tagLst>
</file>

<file path=ppt/tags/tag121.xml><?xml version="1.0" encoding="utf-8"?>
<p:tagLst xmlns:p="http://schemas.openxmlformats.org/presentationml/2006/main">
  <p:tag name="KSO_WM_BEAUTIFY_FLAG" val=""/>
</p:tagLst>
</file>

<file path=ppt/tags/tag1210.xml><?xml version="1.0" encoding="utf-8"?>
<p:tagLst xmlns:p="http://schemas.openxmlformats.org/presentationml/2006/main">
  <p:tag name="KSO_WM_BEAUTIFY_FLAG" val=""/>
</p:tagLst>
</file>

<file path=ppt/tags/tag1211.xml><?xml version="1.0" encoding="utf-8"?>
<p:tagLst xmlns:p="http://schemas.openxmlformats.org/presentationml/2006/main">
  <p:tag name="KSO_WM_BEAUTIFY_FLAG" val=""/>
</p:tagLst>
</file>

<file path=ppt/tags/tag1212.xml><?xml version="1.0" encoding="utf-8"?>
<p:tagLst xmlns:p="http://schemas.openxmlformats.org/presentationml/2006/main">
  <p:tag name="KSO_WM_BEAUTIFY_FLAG" val=""/>
</p:tagLst>
</file>

<file path=ppt/tags/tag1213.xml><?xml version="1.0" encoding="utf-8"?>
<p:tagLst xmlns:p="http://schemas.openxmlformats.org/presentationml/2006/main">
  <p:tag name="KSO_WM_BEAUTIFY_FLAG" val=""/>
</p:tagLst>
</file>

<file path=ppt/tags/tag1214.xml><?xml version="1.0" encoding="utf-8"?>
<p:tagLst xmlns:p="http://schemas.openxmlformats.org/presentationml/2006/main">
  <p:tag name="KSO_WM_BEAUTIFY_FLAG" val=""/>
</p:tagLst>
</file>

<file path=ppt/tags/tag1215.xml><?xml version="1.0" encoding="utf-8"?>
<p:tagLst xmlns:p="http://schemas.openxmlformats.org/presentationml/2006/main">
  <p:tag name="KSO_WM_BEAUTIFY_FLAG" val=""/>
</p:tagLst>
</file>

<file path=ppt/tags/tag1216.xml><?xml version="1.0" encoding="utf-8"?>
<p:tagLst xmlns:p="http://schemas.openxmlformats.org/presentationml/2006/main">
  <p:tag name="KSO_WM_BEAUTIFY_FLAG" val=""/>
</p:tagLst>
</file>

<file path=ppt/tags/tag1217.xml><?xml version="1.0" encoding="utf-8"?>
<p:tagLst xmlns:p="http://schemas.openxmlformats.org/presentationml/2006/main">
  <p:tag name="KSO_WM_BEAUTIFY_FLAG" val=""/>
</p:tagLst>
</file>

<file path=ppt/tags/tag1218.xml><?xml version="1.0" encoding="utf-8"?>
<p:tagLst xmlns:p="http://schemas.openxmlformats.org/presentationml/2006/main">
  <p:tag name="KSO_WM_BEAUTIFY_FLAG" val=""/>
</p:tagLst>
</file>

<file path=ppt/tags/tag1219.xml><?xml version="1.0" encoding="utf-8"?>
<p:tagLst xmlns:p="http://schemas.openxmlformats.org/presentationml/2006/main">
  <p:tag name="KSO_WM_BEAUTIFY_FLAG" val=""/>
</p:tagLst>
</file>

<file path=ppt/tags/tag122.xml><?xml version="1.0" encoding="utf-8"?>
<p:tagLst xmlns:p="http://schemas.openxmlformats.org/presentationml/2006/main">
  <p:tag name="KSO_WM_BEAUTIFY_FLAG" val=""/>
</p:tagLst>
</file>

<file path=ppt/tags/tag1220.xml><?xml version="1.0" encoding="utf-8"?>
<p:tagLst xmlns:p="http://schemas.openxmlformats.org/presentationml/2006/main">
  <p:tag name="KSO_WM_BEAUTIFY_FLAG" val=""/>
</p:tagLst>
</file>

<file path=ppt/tags/tag1221.xml><?xml version="1.0" encoding="utf-8"?>
<p:tagLst xmlns:p="http://schemas.openxmlformats.org/presentationml/2006/main">
  <p:tag name="KSO_WM_BEAUTIFY_FLAG" val=""/>
</p:tagLst>
</file>

<file path=ppt/tags/tag1222.xml><?xml version="1.0" encoding="utf-8"?>
<p:tagLst xmlns:p="http://schemas.openxmlformats.org/presentationml/2006/main">
  <p:tag name="KSO_WM_BEAUTIFY_FLAG" val=""/>
</p:tagLst>
</file>

<file path=ppt/tags/tag1223.xml><?xml version="1.0" encoding="utf-8"?>
<p:tagLst xmlns:p="http://schemas.openxmlformats.org/presentationml/2006/main">
  <p:tag name="KSO_WM_BEAUTIFY_FLAG" val=""/>
</p:tagLst>
</file>

<file path=ppt/tags/tag1224.xml><?xml version="1.0" encoding="utf-8"?>
<p:tagLst xmlns:p="http://schemas.openxmlformats.org/presentationml/2006/main">
  <p:tag name="KSO_WM_BEAUTIFY_FLAG" val=""/>
</p:tagLst>
</file>

<file path=ppt/tags/tag1225.xml><?xml version="1.0" encoding="utf-8"?>
<p:tagLst xmlns:p="http://schemas.openxmlformats.org/presentationml/2006/main">
  <p:tag name="KSO_WM_BEAUTIFY_FLAG" val=""/>
</p:tagLst>
</file>

<file path=ppt/tags/tag1226.xml><?xml version="1.0" encoding="utf-8"?>
<p:tagLst xmlns:p="http://schemas.openxmlformats.org/presentationml/2006/main">
  <p:tag name="KSO_WM_BEAUTIFY_FLAG" val=""/>
</p:tagLst>
</file>

<file path=ppt/tags/tag1227.xml><?xml version="1.0" encoding="utf-8"?>
<p:tagLst xmlns:p="http://schemas.openxmlformats.org/presentationml/2006/main">
  <p:tag name="KSO_WM_BEAUTIFY_FLAG" val=""/>
</p:tagLst>
</file>

<file path=ppt/tags/tag1228.xml><?xml version="1.0" encoding="utf-8"?>
<p:tagLst xmlns:p="http://schemas.openxmlformats.org/presentationml/2006/main">
  <p:tag name="KSO_WM_BEAUTIFY_FLAG" val=""/>
</p:tagLst>
</file>

<file path=ppt/tags/tag1229.xml><?xml version="1.0" encoding="utf-8"?>
<p:tagLst xmlns:p="http://schemas.openxmlformats.org/presentationml/2006/main">
  <p:tag name="KSO_WM_BEAUTIFY_FLAG" val=""/>
</p:tagLst>
</file>

<file path=ppt/tags/tag123.xml><?xml version="1.0" encoding="utf-8"?>
<p:tagLst xmlns:p="http://schemas.openxmlformats.org/presentationml/2006/main">
  <p:tag name="KSO_WM_BEAUTIFY_FLAG" val=""/>
</p:tagLst>
</file>

<file path=ppt/tags/tag1230.xml><?xml version="1.0" encoding="utf-8"?>
<p:tagLst xmlns:p="http://schemas.openxmlformats.org/presentationml/2006/main">
  <p:tag name="KSO_WM_BEAUTIFY_FLAG" val=""/>
</p:tagLst>
</file>

<file path=ppt/tags/tag1231.xml><?xml version="1.0" encoding="utf-8"?>
<p:tagLst xmlns:p="http://schemas.openxmlformats.org/presentationml/2006/main">
  <p:tag name="KSO_WM_BEAUTIFY_FLAG" val=""/>
</p:tagLst>
</file>

<file path=ppt/tags/tag1232.xml><?xml version="1.0" encoding="utf-8"?>
<p:tagLst xmlns:p="http://schemas.openxmlformats.org/presentationml/2006/main">
  <p:tag name="KSO_WM_BEAUTIFY_FLAG" val=""/>
</p:tagLst>
</file>

<file path=ppt/tags/tag1233.xml><?xml version="1.0" encoding="utf-8"?>
<p:tagLst xmlns:p="http://schemas.openxmlformats.org/presentationml/2006/main">
  <p:tag name="KSO_WM_BEAUTIFY_FLAG" val=""/>
</p:tagLst>
</file>

<file path=ppt/tags/tag1234.xml><?xml version="1.0" encoding="utf-8"?>
<p:tagLst xmlns:p="http://schemas.openxmlformats.org/presentationml/2006/main">
  <p:tag name="KSO_WM_BEAUTIFY_FLAG" val=""/>
</p:tagLst>
</file>

<file path=ppt/tags/tag1235.xml><?xml version="1.0" encoding="utf-8"?>
<p:tagLst xmlns:p="http://schemas.openxmlformats.org/presentationml/2006/main">
  <p:tag name="KSO_WM_BEAUTIFY_FLAG" val=""/>
</p:tagLst>
</file>

<file path=ppt/tags/tag1236.xml><?xml version="1.0" encoding="utf-8"?>
<p:tagLst xmlns:p="http://schemas.openxmlformats.org/presentationml/2006/main">
  <p:tag name="KSO_WM_BEAUTIFY_FLAG" val=""/>
</p:tagLst>
</file>

<file path=ppt/tags/tag1237.xml><?xml version="1.0" encoding="utf-8"?>
<p:tagLst xmlns:p="http://schemas.openxmlformats.org/presentationml/2006/main">
  <p:tag name="KSO_WM_BEAUTIFY_FLAG" val=""/>
</p:tagLst>
</file>

<file path=ppt/tags/tag1238.xml><?xml version="1.0" encoding="utf-8"?>
<p:tagLst xmlns:p="http://schemas.openxmlformats.org/presentationml/2006/main">
  <p:tag name="KSO_WM_BEAUTIFY_FLAG" val=""/>
</p:tagLst>
</file>

<file path=ppt/tags/tag1239.xml><?xml version="1.0" encoding="utf-8"?>
<p:tagLst xmlns:p="http://schemas.openxmlformats.org/presentationml/2006/main">
  <p:tag name="KSO_WM_BEAUTIFY_FLAG" val=""/>
</p:tagLst>
</file>

<file path=ppt/tags/tag124.xml><?xml version="1.0" encoding="utf-8"?>
<p:tagLst xmlns:p="http://schemas.openxmlformats.org/presentationml/2006/main">
  <p:tag name="KSO_WM_BEAUTIFY_FLAG" val=""/>
</p:tagLst>
</file>

<file path=ppt/tags/tag1240.xml><?xml version="1.0" encoding="utf-8"?>
<p:tagLst xmlns:p="http://schemas.openxmlformats.org/presentationml/2006/main">
  <p:tag name="KSO_WM_BEAUTIFY_FLAG" val=""/>
</p:tagLst>
</file>

<file path=ppt/tags/tag1241.xml><?xml version="1.0" encoding="utf-8"?>
<p:tagLst xmlns:p="http://schemas.openxmlformats.org/presentationml/2006/main">
  <p:tag name="KSO_WM_BEAUTIFY_FLAG" val=""/>
</p:tagLst>
</file>

<file path=ppt/tags/tag1242.xml><?xml version="1.0" encoding="utf-8"?>
<p:tagLst xmlns:p="http://schemas.openxmlformats.org/presentationml/2006/main">
  <p:tag name="KSO_WM_BEAUTIFY_FLAG" val=""/>
</p:tagLst>
</file>

<file path=ppt/tags/tag1243.xml><?xml version="1.0" encoding="utf-8"?>
<p:tagLst xmlns:p="http://schemas.openxmlformats.org/presentationml/2006/main">
  <p:tag name="KSO_WM_BEAUTIFY_FLAG" val=""/>
</p:tagLst>
</file>

<file path=ppt/tags/tag1244.xml><?xml version="1.0" encoding="utf-8"?>
<p:tagLst xmlns:p="http://schemas.openxmlformats.org/presentationml/2006/main">
  <p:tag name="KSO_WM_BEAUTIFY_FLAG" val=""/>
</p:tagLst>
</file>

<file path=ppt/tags/tag1245.xml><?xml version="1.0" encoding="utf-8"?>
<p:tagLst xmlns:p="http://schemas.openxmlformats.org/presentationml/2006/main">
  <p:tag name="KSO_WM_BEAUTIFY_FLAG" val=""/>
</p:tagLst>
</file>

<file path=ppt/tags/tag1246.xml><?xml version="1.0" encoding="utf-8"?>
<p:tagLst xmlns:p="http://schemas.openxmlformats.org/presentationml/2006/main">
  <p:tag name="KSO_WM_BEAUTIFY_FLAG" val=""/>
</p:tagLst>
</file>

<file path=ppt/tags/tag1247.xml><?xml version="1.0" encoding="utf-8"?>
<p:tagLst xmlns:p="http://schemas.openxmlformats.org/presentationml/2006/main">
  <p:tag name="KSO_WM_BEAUTIFY_FLAG" val=""/>
</p:tagLst>
</file>

<file path=ppt/tags/tag1248.xml><?xml version="1.0" encoding="utf-8"?>
<p:tagLst xmlns:p="http://schemas.openxmlformats.org/presentationml/2006/main">
  <p:tag name="KSO_WM_BEAUTIFY_FLAG" val=""/>
</p:tagLst>
</file>

<file path=ppt/tags/tag1249.xml><?xml version="1.0" encoding="utf-8"?>
<p:tagLst xmlns:p="http://schemas.openxmlformats.org/presentationml/2006/main">
  <p:tag name="KSO_WM_BEAUTIFY_FLAG" val=""/>
</p:tagLst>
</file>

<file path=ppt/tags/tag125.xml><?xml version="1.0" encoding="utf-8"?>
<p:tagLst xmlns:p="http://schemas.openxmlformats.org/presentationml/2006/main">
  <p:tag name="KSO_WM_BEAUTIFY_FLAG" val=""/>
</p:tagLst>
</file>

<file path=ppt/tags/tag1250.xml><?xml version="1.0" encoding="utf-8"?>
<p:tagLst xmlns:p="http://schemas.openxmlformats.org/presentationml/2006/main">
  <p:tag name="KSO_WM_BEAUTIFY_FLAG" val=""/>
</p:tagLst>
</file>

<file path=ppt/tags/tag1251.xml><?xml version="1.0" encoding="utf-8"?>
<p:tagLst xmlns:p="http://schemas.openxmlformats.org/presentationml/2006/main">
  <p:tag name="KSO_WM_BEAUTIFY_FLAG" val=""/>
</p:tagLst>
</file>

<file path=ppt/tags/tag1252.xml><?xml version="1.0" encoding="utf-8"?>
<p:tagLst xmlns:p="http://schemas.openxmlformats.org/presentationml/2006/main">
  <p:tag name="KSO_WM_BEAUTIFY_FLAG" val=""/>
</p:tagLst>
</file>

<file path=ppt/tags/tag1253.xml><?xml version="1.0" encoding="utf-8"?>
<p:tagLst xmlns:p="http://schemas.openxmlformats.org/presentationml/2006/main">
  <p:tag name="KSO_WM_BEAUTIFY_FLAG" val=""/>
</p:tagLst>
</file>

<file path=ppt/tags/tag1254.xml><?xml version="1.0" encoding="utf-8"?>
<p:tagLst xmlns:p="http://schemas.openxmlformats.org/presentationml/2006/main">
  <p:tag name="KSO_WM_BEAUTIFY_FLAG" val=""/>
</p:tagLst>
</file>

<file path=ppt/tags/tag1255.xml><?xml version="1.0" encoding="utf-8"?>
<p:tagLst xmlns:p="http://schemas.openxmlformats.org/presentationml/2006/main">
  <p:tag name="KSO_WM_BEAUTIFY_FLAG" val=""/>
</p:tagLst>
</file>

<file path=ppt/tags/tag1256.xml><?xml version="1.0" encoding="utf-8"?>
<p:tagLst xmlns:p="http://schemas.openxmlformats.org/presentationml/2006/main">
  <p:tag name="KSO_WM_BEAUTIFY_FLAG" val=""/>
</p:tagLst>
</file>

<file path=ppt/tags/tag1257.xml><?xml version="1.0" encoding="utf-8"?>
<p:tagLst xmlns:p="http://schemas.openxmlformats.org/presentationml/2006/main">
  <p:tag name="KSO_WM_BEAUTIFY_FLAG" val=""/>
</p:tagLst>
</file>

<file path=ppt/tags/tag1258.xml><?xml version="1.0" encoding="utf-8"?>
<p:tagLst xmlns:p="http://schemas.openxmlformats.org/presentationml/2006/main">
  <p:tag name="KSO_WM_BEAUTIFY_FLAG" val=""/>
</p:tagLst>
</file>

<file path=ppt/tags/tag1259.xml><?xml version="1.0" encoding="utf-8"?>
<p:tagLst xmlns:p="http://schemas.openxmlformats.org/presentationml/2006/main">
  <p:tag name="KSO_WM_BEAUTIFY_FLAG" val=""/>
</p:tagLst>
</file>

<file path=ppt/tags/tag126.xml><?xml version="1.0" encoding="utf-8"?>
<p:tagLst xmlns:p="http://schemas.openxmlformats.org/presentationml/2006/main">
  <p:tag name="KSO_WM_TEMPLATE_THUMBS_INDEX" val="1、4、7、12、13、14、15、16、17、18、20、24、25、28、33、36、40、43、44"/>
  <p:tag name="KSO_WM_TEMPLATE_SUBCATEGORY" val="19"/>
  <p:tag name="KSO_WM_TAG_VERSION" val="1.0"/>
  <p:tag name="KSO_WM_BEAUTIFY_FLAG" val="#wm#"/>
  <p:tag name="KSO_WM_TEMPLATE_CATEGORY" val="custom"/>
  <p:tag name="KSO_WM_TEMPLATE_INDEX" val="20205081"/>
  <p:tag name="KSO_WM_TEMPLATE_MASTER_TYPE" val="0"/>
  <p:tag name="KSO_WM_TEMPLATE_COLOR_TYPE" val="1"/>
  <p:tag name="KSO_WM_UNIT_SHOW_EDIT_AREA_INDICATION" val="1"/>
</p:tagLst>
</file>

<file path=ppt/tags/tag1260.xml><?xml version="1.0" encoding="utf-8"?>
<p:tagLst xmlns:p="http://schemas.openxmlformats.org/presentationml/2006/main">
  <p:tag name="KSO_WM_BEAUTIFY_FLAG" val=""/>
</p:tagLst>
</file>

<file path=ppt/tags/tag1261.xml><?xml version="1.0" encoding="utf-8"?>
<p:tagLst xmlns:p="http://schemas.openxmlformats.org/presentationml/2006/main">
  <p:tag name="KSO_WM_BEAUTIFY_FLAG" val=""/>
</p:tagLst>
</file>

<file path=ppt/tags/tag1262.xml><?xml version="1.0" encoding="utf-8"?>
<p:tagLst xmlns:p="http://schemas.openxmlformats.org/presentationml/2006/main">
  <p:tag name="KSO_WM_BEAUTIFY_FLAG" val=""/>
</p:tagLst>
</file>

<file path=ppt/tags/tag1263.xml><?xml version="1.0" encoding="utf-8"?>
<p:tagLst xmlns:p="http://schemas.openxmlformats.org/presentationml/2006/main">
  <p:tag name="KSO_WM_BEAUTIFY_FLAG" val=""/>
</p:tagLst>
</file>

<file path=ppt/tags/tag1264.xml><?xml version="1.0" encoding="utf-8"?>
<p:tagLst xmlns:p="http://schemas.openxmlformats.org/presentationml/2006/main">
  <p:tag name="KSO_WM_BEAUTIFY_FLAG" val=""/>
</p:tagLst>
</file>

<file path=ppt/tags/tag1265.xml><?xml version="1.0" encoding="utf-8"?>
<p:tagLst xmlns:p="http://schemas.openxmlformats.org/presentationml/2006/main">
  <p:tag name="KSO_WM_BEAUTIFY_FLAG" val=""/>
</p:tagLst>
</file>

<file path=ppt/tags/tag1266.xml><?xml version="1.0" encoding="utf-8"?>
<p:tagLst xmlns:p="http://schemas.openxmlformats.org/presentationml/2006/main">
  <p:tag name="KSO_WM_BEAUTIFY_FLAG" val=""/>
</p:tagLst>
</file>

<file path=ppt/tags/tag1267.xml><?xml version="1.0" encoding="utf-8"?>
<p:tagLst xmlns:p="http://schemas.openxmlformats.org/presentationml/2006/main">
  <p:tag name="KSO_WM_BEAUTIFY_FLAG" val=""/>
</p:tagLst>
</file>

<file path=ppt/tags/tag1268.xml><?xml version="1.0" encoding="utf-8"?>
<p:tagLst xmlns:p="http://schemas.openxmlformats.org/presentationml/2006/main">
  <p:tag name="KSO_WM_BEAUTIFY_FLAG" val=""/>
</p:tagLst>
</file>

<file path=ppt/tags/tag1269.xml><?xml version="1.0" encoding="utf-8"?>
<p:tagLst xmlns:p="http://schemas.openxmlformats.org/presentationml/2006/main">
  <p:tag name="KSO_WM_BEAUTIFY_FLAG" val=""/>
</p:tagLst>
</file>

<file path=ppt/tags/tag127.xml><?xml version="1.0" encoding="utf-8"?>
<p:tagLst xmlns:p="http://schemas.openxmlformats.org/presentationml/2006/main">
  <p:tag name="KSO_WM_BEAUTIFY_FLAG" val=""/>
</p:tagLst>
</file>

<file path=ppt/tags/tag1270.xml><?xml version="1.0" encoding="utf-8"?>
<p:tagLst xmlns:p="http://schemas.openxmlformats.org/presentationml/2006/main">
  <p:tag name="KSO_WM_BEAUTIFY_FLAG" val=""/>
</p:tagLst>
</file>

<file path=ppt/tags/tag1271.xml><?xml version="1.0" encoding="utf-8"?>
<p:tagLst xmlns:p="http://schemas.openxmlformats.org/presentationml/2006/main">
  <p:tag name="KSO_WM_BEAUTIFY_FLAG" val=""/>
</p:tagLst>
</file>

<file path=ppt/tags/tag1272.xml><?xml version="1.0" encoding="utf-8"?>
<p:tagLst xmlns:p="http://schemas.openxmlformats.org/presentationml/2006/main">
  <p:tag name="KSO_WM_BEAUTIFY_FLAG" val=""/>
</p:tagLst>
</file>

<file path=ppt/tags/tag1273.xml><?xml version="1.0" encoding="utf-8"?>
<p:tagLst xmlns:p="http://schemas.openxmlformats.org/presentationml/2006/main">
  <p:tag name="KSO_WM_BEAUTIFY_FLAG" val=""/>
</p:tagLst>
</file>

<file path=ppt/tags/tag1274.xml><?xml version="1.0" encoding="utf-8"?>
<p:tagLst xmlns:p="http://schemas.openxmlformats.org/presentationml/2006/main">
  <p:tag name="KSO_WM_BEAUTIFY_FLAG" val=""/>
</p:tagLst>
</file>

<file path=ppt/tags/tag1275.xml><?xml version="1.0" encoding="utf-8"?>
<p:tagLst xmlns:p="http://schemas.openxmlformats.org/presentationml/2006/main">
  <p:tag name="KSO_WM_BEAUTIFY_FLAG" val=""/>
</p:tagLst>
</file>

<file path=ppt/tags/tag1276.xml><?xml version="1.0" encoding="utf-8"?>
<p:tagLst xmlns:p="http://schemas.openxmlformats.org/presentationml/2006/main">
  <p:tag name="KSO_WM_BEAUTIFY_FLAG" val=""/>
</p:tagLst>
</file>

<file path=ppt/tags/tag1277.xml><?xml version="1.0" encoding="utf-8"?>
<p:tagLst xmlns:p="http://schemas.openxmlformats.org/presentationml/2006/main">
  <p:tag name="KSO_WM_BEAUTIFY_FLAG" val=""/>
</p:tagLst>
</file>

<file path=ppt/tags/tag1278.xml><?xml version="1.0" encoding="utf-8"?>
<p:tagLst xmlns:p="http://schemas.openxmlformats.org/presentationml/2006/main">
  <p:tag name="KSO_WM_BEAUTIFY_FLAG" val=""/>
</p:tagLst>
</file>

<file path=ppt/tags/tag1279.xml><?xml version="1.0" encoding="utf-8"?>
<p:tagLst xmlns:p="http://schemas.openxmlformats.org/presentationml/2006/main">
  <p:tag name="KSO_WM_BEAUTIFY_FLAG" val=""/>
</p:tagLst>
</file>

<file path=ppt/tags/tag128.xml><?xml version="1.0" encoding="utf-8"?>
<p:tagLst xmlns:p="http://schemas.openxmlformats.org/presentationml/2006/main">
  <p:tag name="KSO_WM_BEAUTIFY_FLAG" val=""/>
</p:tagLst>
</file>

<file path=ppt/tags/tag1280.xml><?xml version="1.0" encoding="utf-8"?>
<p:tagLst xmlns:p="http://schemas.openxmlformats.org/presentationml/2006/main">
  <p:tag name="KSO_WM_BEAUTIFY_FLAG" val=""/>
</p:tagLst>
</file>

<file path=ppt/tags/tag1281.xml><?xml version="1.0" encoding="utf-8"?>
<p:tagLst xmlns:p="http://schemas.openxmlformats.org/presentationml/2006/main">
  <p:tag name="KSO_WM_BEAUTIFY_FLAG" val=""/>
</p:tagLst>
</file>

<file path=ppt/tags/tag1282.xml><?xml version="1.0" encoding="utf-8"?>
<p:tagLst xmlns:p="http://schemas.openxmlformats.org/presentationml/2006/main">
  <p:tag name="KSO_WM_BEAUTIFY_FLAG" val=""/>
</p:tagLst>
</file>

<file path=ppt/tags/tag1283.xml><?xml version="1.0" encoding="utf-8"?>
<p:tagLst xmlns:p="http://schemas.openxmlformats.org/presentationml/2006/main">
  <p:tag name="KSO_WM_BEAUTIFY_FLAG" val=""/>
</p:tagLst>
</file>

<file path=ppt/tags/tag1284.xml><?xml version="1.0" encoding="utf-8"?>
<p:tagLst xmlns:p="http://schemas.openxmlformats.org/presentationml/2006/main">
  <p:tag name="KSO_WM_BEAUTIFY_FLAG" val=""/>
</p:tagLst>
</file>

<file path=ppt/tags/tag1285.xml><?xml version="1.0" encoding="utf-8"?>
<p:tagLst xmlns:p="http://schemas.openxmlformats.org/presentationml/2006/main">
  <p:tag name="KSO_WM_BEAUTIFY_FLAG" val=""/>
</p:tagLst>
</file>

<file path=ppt/tags/tag1286.xml><?xml version="1.0" encoding="utf-8"?>
<p:tagLst xmlns:p="http://schemas.openxmlformats.org/presentationml/2006/main">
  <p:tag name="KSO_WM_BEAUTIFY_FLAG" val=""/>
</p:tagLst>
</file>

<file path=ppt/tags/tag1287.xml><?xml version="1.0" encoding="utf-8"?>
<p:tagLst xmlns:p="http://schemas.openxmlformats.org/presentationml/2006/main">
  <p:tag name="KSO_WM_BEAUTIFY_FLAG" val=""/>
</p:tagLst>
</file>

<file path=ppt/tags/tag1288.xml><?xml version="1.0" encoding="utf-8"?>
<p:tagLst xmlns:p="http://schemas.openxmlformats.org/presentationml/2006/main">
  <p:tag name="KSO_WM_BEAUTIFY_FLAG" val=""/>
</p:tagLst>
</file>

<file path=ppt/tags/tag1289.xml><?xml version="1.0" encoding="utf-8"?>
<p:tagLst xmlns:p="http://schemas.openxmlformats.org/presentationml/2006/main">
  <p:tag name="KSO_WM_BEAUTIFY_FLAG" val=""/>
</p:tagLst>
</file>

<file path=ppt/tags/tag129.xml><?xml version="1.0" encoding="utf-8"?>
<p:tagLst xmlns:p="http://schemas.openxmlformats.org/presentationml/2006/main">
  <p:tag name="KSO_WM_BEAUTIFY_FLAG" val=""/>
</p:tagLst>
</file>

<file path=ppt/tags/tag1290.xml><?xml version="1.0" encoding="utf-8"?>
<p:tagLst xmlns:p="http://schemas.openxmlformats.org/presentationml/2006/main">
  <p:tag name="KSO_WM_BEAUTIFY_FLAG" val=""/>
</p:tagLst>
</file>

<file path=ppt/tags/tag1291.xml><?xml version="1.0" encoding="utf-8"?>
<p:tagLst xmlns:p="http://schemas.openxmlformats.org/presentationml/2006/main">
  <p:tag name="KSO_WM_BEAUTIFY_FLAG" val=""/>
</p:tagLst>
</file>

<file path=ppt/tags/tag1292.xml><?xml version="1.0" encoding="utf-8"?>
<p:tagLst xmlns:p="http://schemas.openxmlformats.org/presentationml/2006/main">
  <p:tag name="KSO_WM_BEAUTIFY_FLAG" val=""/>
</p:tagLst>
</file>

<file path=ppt/tags/tag1293.xml><?xml version="1.0" encoding="utf-8"?>
<p:tagLst xmlns:p="http://schemas.openxmlformats.org/presentationml/2006/main">
  <p:tag name="KSO_WM_BEAUTIFY_FLAG" val=""/>
</p:tagLst>
</file>

<file path=ppt/tags/tag1294.xml><?xml version="1.0" encoding="utf-8"?>
<p:tagLst xmlns:p="http://schemas.openxmlformats.org/presentationml/2006/main">
  <p:tag name="KSO_WM_BEAUTIFY_FLAG" val=""/>
</p:tagLst>
</file>

<file path=ppt/tags/tag1295.xml><?xml version="1.0" encoding="utf-8"?>
<p:tagLst xmlns:p="http://schemas.openxmlformats.org/presentationml/2006/main">
  <p:tag name="KSO_WM_BEAUTIFY_FLAG" val=""/>
</p:tagLst>
</file>

<file path=ppt/tags/tag1296.xml><?xml version="1.0" encoding="utf-8"?>
<p:tagLst xmlns:p="http://schemas.openxmlformats.org/presentationml/2006/main">
  <p:tag name="KSO_WM_BEAUTIFY_FLAG" val=""/>
</p:tagLst>
</file>

<file path=ppt/tags/tag1297.xml><?xml version="1.0" encoding="utf-8"?>
<p:tagLst xmlns:p="http://schemas.openxmlformats.org/presentationml/2006/main">
  <p:tag name="KSO_WM_BEAUTIFY_FLAG" val=""/>
</p:tagLst>
</file>

<file path=ppt/tags/tag1298.xml><?xml version="1.0" encoding="utf-8"?>
<p:tagLst xmlns:p="http://schemas.openxmlformats.org/presentationml/2006/main">
  <p:tag name="KSO_WM_BEAUTIFY_FLAG" val=""/>
</p:tagLst>
</file>

<file path=ppt/tags/tag1299.xml><?xml version="1.0" encoding="utf-8"?>
<p:tagLst xmlns:p="http://schemas.openxmlformats.org/presentationml/2006/main">
  <p:tag name="KSO_WM_BEAUTIFY_FLAG" val=""/>
</p:tagLst>
</file>

<file path=ppt/tags/tag13.xml><?xml version="1.0" encoding="utf-8"?>
<p:tagLst xmlns:p="http://schemas.openxmlformats.org/presentationml/2006/main">
  <p:tag name="KSO_WM_BEAUTIFY_FLAG" val=""/>
</p:tagLst>
</file>

<file path=ppt/tags/tag130.xml><?xml version="1.0" encoding="utf-8"?>
<p:tagLst xmlns:p="http://schemas.openxmlformats.org/presentationml/2006/main">
  <p:tag name="KSO_WM_BEAUTIFY_FLAG" val=""/>
</p:tagLst>
</file>

<file path=ppt/tags/tag1300.xml><?xml version="1.0" encoding="utf-8"?>
<p:tagLst xmlns:p="http://schemas.openxmlformats.org/presentationml/2006/main">
  <p:tag name="KSO_WM_BEAUTIFY_FLAG" val=""/>
</p:tagLst>
</file>

<file path=ppt/tags/tag1301.xml><?xml version="1.0" encoding="utf-8"?>
<p:tagLst xmlns:p="http://schemas.openxmlformats.org/presentationml/2006/main">
  <p:tag name="KSO_WM_BEAUTIFY_FLAG" val=""/>
</p:tagLst>
</file>

<file path=ppt/tags/tag1302.xml><?xml version="1.0" encoding="utf-8"?>
<p:tagLst xmlns:p="http://schemas.openxmlformats.org/presentationml/2006/main">
  <p:tag name="KSO_WM_BEAUTIFY_FLAG" val=""/>
</p:tagLst>
</file>

<file path=ppt/tags/tag1303.xml><?xml version="1.0" encoding="utf-8"?>
<p:tagLst xmlns:p="http://schemas.openxmlformats.org/presentationml/2006/main">
  <p:tag name="KSO_WM_BEAUTIFY_FLAG" val=""/>
</p:tagLst>
</file>

<file path=ppt/tags/tag1304.xml><?xml version="1.0" encoding="utf-8"?>
<p:tagLst xmlns:p="http://schemas.openxmlformats.org/presentationml/2006/main">
  <p:tag name="KSO_WM_BEAUTIFY_FLAG" val=""/>
</p:tagLst>
</file>

<file path=ppt/tags/tag1305.xml><?xml version="1.0" encoding="utf-8"?>
<p:tagLst xmlns:p="http://schemas.openxmlformats.org/presentationml/2006/main">
  <p:tag name="KSO_WM_BEAUTIFY_FLAG" val=""/>
</p:tagLst>
</file>

<file path=ppt/tags/tag1306.xml><?xml version="1.0" encoding="utf-8"?>
<p:tagLst xmlns:p="http://schemas.openxmlformats.org/presentationml/2006/main">
  <p:tag name="KSO_WM_BEAUTIFY_FLAG" val=""/>
</p:tagLst>
</file>

<file path=ppt/tags/tag1307.xml><?xml version="1.0" encoding="utf-8"?>
<p:tagLst xmlns:p="http://schemas.openxmlformats.org/presentationml/2006/main">
  <p:tag name="KSO_WM_BEAUTIFY_FLAG" val=""/>
</p:tagLst>
</file>

<file path=ppt/tags/tag1308.xml><?xml version="1.0" encoding="utf-8"?>
<p:tagLst xmlns:p="http://schemas.openxmlformats.org/presentationml/2006/main">
  <p:tag name="KSO_WM_BEAUTIFY_FLAG" val=""/>
</p:tagLst>
</file>

<file path=ppt/tags/tag1309.xml><?xml version="1.0" encoding="utf-8"?>
<p:tagLst xmlns:p="http://schemas.openxmlformats.org/presentationml/2006/main">
  <p:tag name="KSO_WM_BEAUTIFY_FLAG" val=""/>
</p:tagLst>
</file>

<file path=ppt/tags/tag131.xml><?xml version="1.0" encoding="utf-8"?>
<p:tagLst xmlns:p="http://schemas.openxmlformats.org/presentationml/2006/main">
  <p:tag name="KSO_WM_BEAUTIFY_FLAG" val=""/>
</p:tagLst>
</file>

<file path=ppt/tags/tag1310.xml><?xml version="1.0" encoding="utf-8"?>
<p:tagLst xmlns:p="http://schemas.openxmlformats.org/presentationml/2006/main">
  <p:tag name="KSO_WM_BEAUTIFY_FLAG" val=""/>
</p:tagLst>
</file>

<file path=ppt/tags/tag1311.xml><?xml version="1.0" encoding="utf-8"?>
<p:tagLst xmlns:p="http://schemas.openxmlformats.org/presentationml/2006/main">
  <p:tag name="KSO_WM_BEAUTIFY_FLAG" val=""/>
</p:tagLst>
</file>

<file path=ppt/tags/tag1312.xml><?xml version="1.0" encoding="utf-8"?>
<p:tagLst xmlns:p="http://schemas.openxmlformats.org/presentationml/2006/main">
  <p:tag name="KSO_WM_BEAUTIFY_FLAG" val=""/>
</p:tagLst>
</file>

<file path=ppt/tags/tag1313.xml><?xml version="1.0" encoding="utf-8"?>
<p:tagLst xmlns:p="http://schemas.openxmlformats.org/presentationml/2006/main">
  <p:tag name="KSO_WM_BEAUTIFY_FLAG" val=""/>
</p:tagLst>
</file>

<file path=ppt/tags/tag1314.xml><?xml version="1.0" encoding="utf-8"?>
<p:tagLst xmlns:p="http://schemas.openxmlformats.org/presentationml/2006/main">
  <p:tag name="KSO_WM_BEAUTIFY_FLAG" val=""/>
</p:tagLst>
</file>

<file path=ppt/tags/tag1315.xml><?xml version="1.0" encoding="utf-8"?>
<p:tagLst xmlns:p="http://schemas.openxmlformats.org/presentationml/2006/main">
  <p:tag name="KSO_WM_BEAUTIFY_FLAG" val=""/>
</p:tagLst>
</file>

<file path=ppt/tags/tag1316.xml><?xml version="1.0" encoding="utf-8"?>
<p:tagLst xmlns:p="http://schemas.openxmlformats.org/presentationml/2006/main">
  <p:tag name="KSO_WM_BEAUTIFY_FLAG" val=""/>
</p:tagLst>
</file>

<file path=ppt/tags/tag1317.xml><?xml version="1.0" encoding="utf-8"?>
<p:tagLst xmlns:p="http://schemas.openxmlformats.org/presentationml/2006/main">
  <p:tag name="KSO_WM_BEAUTIFY_FLAG" val=""/>
</p:tagLst>
</file>

<file path=ppt/tags/tag1318.xml><?xml version="1.0" encoding="utf-8"?>
<p:tagLst xmlns:p="http://schemas.openxmlformats.org/presentationml/2006/main">
  <p:tag name="KSO_WM_BEAUTIFY_FLAG" val=""/>
</p:tagLst>
</file>

<file path=ppt/tags/tag1319.xml><?xml version="1.0" encoding="utf-8"?>
<p:tagLst xmlns:p="http://schemas.openxmlformats.org/presentationml/2006/main">
  <p:tag name="KSO_WM_BEAUTIFY_FLAG" val=""/>
</p:tagLst>
</file>

<file path=ppt/tags/tag132.xml><?xml version="1.0" encoding="utf-8"?>
<p:tagLst xmlns:p="http://schemas.openxmlformats.org/presentationml/2006/main">
  <p:tag name="KSO_WM_TEMPLATE_THUMBS_INDEX" val="1、4、7、12、13、14、15、16、17、18、20、24、25、28、33、36、40、43、44"/>
  <p:tag name="KSO_WM_TEMPLATE_SUBCATEGORY" val="19"/>
  <p:tag name="KSO_WM_TAG_VERSION" val="1.0"/>
  <p:tag name="KSO_WM_BEAUTIFY_FLAG" val="#wm#"/>
  <p:tag name="KSO_WM_TEMPLATE_CATEGORY" val="custom"/>
  <p:tag name="KSO_WM_TEMPLATE_INDEX" val="20205081"/>
  <p:tag name="KSO_WM_TEMPLATE_MASTER_TYPE" val="0"/>
  <p:tag name="KSO_WM_TEMPLATE_COLOR_TYPE" val="1"/>
  <p:tag name="KSO_WM_UNIT_SHOW_EDIT_AREA_INDICATION" val="1"/>
</p:tagLst>
</file>

<file path=ppt/tags/tag1320.xml><?xml version="1.0" encoding="utf-8"?>
<p:tagLst xmlns:p="http://schemas.openxmlformats.org/presentationml/2006/main">
  <p:tag name="KSO_WM_BEAUTIFY_FLAG" val=""/>
</p:tagLst>
</file>

<file path=ppt/tags/tag1321.xml><?xml version="1.0" encoding="utf-8"?>
<p:tagLst xmlns:p="http://schemas.openxmlformats.org/presentationml/2006/main">
  <p:tag name="KSO_WM_BEAUTIFY_FLAG" val=""/>
</p:tagLst>
</file>

<file path=ppt/tags/tag1322.xml><?xml version="1.0" encoding="utf-8"?>
<p:tagLst xmlns:p="http://schemas.openxmlformats.org/presentationml/2006/main">
  <p:tag name="KSO_WM_BEAUTIFY_FLAG" val=""/>
</p:tagLst>
</file>

<file path=ppt/tags/tag1323.xml><?xml version="1.0" encoding="utf-8"?>
<p:tagLst xmlns:p="http://schemas.openxmlformats.org/presentationml/2006/main">
  <p:tag name="KSO_WM_BEAUTIFY_FLAG" val=""/>
</p:tagLst>
</file>

<file path=ppt/tags/tag1324.xml><?xml version="1.0" encoding="utf-8"?>
<p:tagLst xmlns:p="http://schemas.openxmlformats.org/presentationml/2006/main">
  <p:tag name="KSO_WM_BEAUTIFY_FLAG" val=""/>
</p:tagLst>
</file>

<file path=ppt/tags/tag1325.xml><?xml version="1.0" encoding="utf-8"?>
<p:tagLst xmlns:p="http://schemas.openxmlformats.org/presentationml/2006/main">
  <p:tag name="KSO_WM_BEAUTIFY_FLAG" val=""/>
</p:tagLst>
</file>

<file path=ppt/tags/tag1326.xml><?xml version="1.0" encoding="utf-8"?>
<p:tagLst xmlns:p="http://schemas.openxmlformats.org/presentationml/2006/main">
  <p:tag name="KSO_WM_BEAUTIFY_FLAG" val=""/>
</p:tagLst>
</file>

<file path=ppt/tags/tag1327.xml><?xml version="1.0" encoding="utf-8"?>
<p:tagLst xmlns:p="http://schemas.openxmlformats.org/presentationml/2006/main">
  <p:tag name="KSO_WM_BEAUTIFY_FLAG" val=""/>
</p:tagLst>
</file>

<file path=ppt/tags/tag1328.xml><?xml version="1.0" encoding="utf-8"?>
<p:tagLst xmlns:p="http://schemas.openxmlformats.org/presentationml/2006/main">
  <p:tag name="KSO_WM_BEAUTIFY_FLAG" val=""/>
</p:tagLst>
</file>

<file path=ppt/tags/tag1329.xml><?xml version="1.0" encoding="utf-8"?>
<p:tagLst xmlns:p="http://schemas.openxmlformats.org/presentationml/2006/main">
  <p:tag name="KSO_WM_BEAUTIFY_FLAG" val=""/>
</p:tagLst>
</file>

<file path=ppt/tags/tag133.xml><?xml version="1.0" encoding="utf-8"?>
<p:tagLst xmlns:p="http://schemas.openxmlformats.org/presentationml/2006/main">
  <p:tag name="KSO_WM_BEAUTIFY_FLAG" val=""/>
</p:tagLst>
</file>

<file path=ppt/tags/tag1330.xml><?xml version="1.0" encoding="utf-8"?>
<p:tagLst xmlns:p="http://schemas.openxmlformats.org/presentationml/2006/main">
  <p:tag name="KSO_WM_BEAUTIFY_FLAG" val=""/>
</p:tagLst>
</file>

<file path=ppt/tags/tag1331.xml><?xml version="1.0" encoding="utf-8"?>
<p:tagLst xmlns:p="http://schemas.openxmlformats.org/presentationml/2006/main">
  <p:tag name="KSO_WM_BEAUTIFY_FLAG" val=""/>
</p:tagLst>
</file>

<file path=ppt/tags/tag1332.xml><?xml version="1.0" encoding="utf-8"?>
<p:tagLst xmlns:p="http://schemas.openxmlformats.org/presentationml/2006/main">
  <p:tag name="KSO_WM_BEAUTIFY_FLAG" val=""/>
</p:tagLst>
</file>

<file path=ppt/tags/tag1333.xml><?xml version="1.0" encoding="utf-8"?>
<p:tagLst xmlns:p="http://schemas.openxmlformats.org/presentationml/2006/main">
  <p:tag name="KSO_WM_BEAUTIFY_FLAG" val=""/>
</p:tagLst>
</file>

<file path=ppt/tags/tag1334.xml><?xml version="1.0" encoding="utf-8"?>
<p:tagLst xmlns:p="http://schemas.openxmlformats.org/presentationml/2006/main">
  <p:tag name="KSO_WM_BEAUTIFY_FLAG" val=""/>
</p:tagLst>
</file>

<file path=ppt/tags/tag1335.xml><?xml version="1.0" encoding="utf-8"?>
<p:tagLst xmlns:p="http://schemas.openxmlformats.org/presentationml/2006/main">
  <p:tag name="KSO_WM_BEAUTIFY_FLAG" val=""/>
</p:tagLst>
</file>

<file path=ppt/tags/tag1336.xml><?xml version="1.0" encoding="utf-8"?>
<p:tagLst xmlns:p="http://schemas.openxmlformats.org/presentationml/2006/main">
  <p:tag name="KSO_WM_BEAUTIFY_FLAG" val=""/>
</p:tagLst>
</file>

<file path=ppt/tags/tag1337.xml><?xml version="1.0" encoding="utf-8"?>
<p:tagLst xmlns:p="http://schemas.openxmlformats.org/presentationml/2006/main">
  <p:tag name="KSO_WM_BEAUTIFY_FLAG" val=""/>
</p:tagLst>
</file>

<file path=ppt/tags/tag1338.xml><?xml version="1.0" encoding="utf-8"?>
<p:tagLst xmlns:p="http://schemas.openxmlformats.org/presentationml/2006/main">
  <p:tag name="KSO_WM_BEAUTIFY_FLAG" val=""/>
</p:tagLst>
</file>

<file path=ppt/tags/tag1339.xml><?xml version="1.0" encoding="utf-8"?>
<p:tagLst xmlns:p="http://schemas.openxmlformats.org/presentationml/2006/main">
  <p:tag name="KSO_WM_BEAUTIFY_FLAG" val=""/>
</p:tagLst>
</file>

<file path=ppt/tags/tag134.xml><?xml version="1.0" encoding="utf-8"?>
<p:tagLst xmlns:p="http://schemas.openxmlformats.org/presentationml/2006/main">
  <p:tag name="KSO_WM_BEAUTIFY_FLAG" val=""/>
</p:tagLst>
</file>

<file path=ppt/tags/tag1340.xml><?xml version="1.0" encoding="utf-8"?>
<p:tagLst xmlns:p="http://schemas.openxmlformats.org/presentationml/2006/main">
  <p:tag name="KSO_WM_BEAUTIFY_FLAG" val=""/>
</p:tagLst>
</file>

<file path=ppt/tags/tag1341.xml><?xml version="1.0" encoding="utf-8"?>
<p:tagLst xmlns:p="http://schemas.openxmlformats.org/presentationml/2006/main">
  <p:tag name="KSO_WM_BEAUTIFY_FLAG" val=""/>
</p:tagLst>
</file>

<file path=ppt/tags/tag1342.xml><?xml version="1.0" encoding="utf-8"?>
<p:tagLst xmlns:p="http://schemas.openxmlformats.org/presentationml/2006/main">
  <p:tag name="KSO_WM_BEAUTIFY_FLAG" val=""/>
</p:tagLst>
</file>

<file path=ppt/tags/tag1343.xml><?xml version="1.0" encoding="utf-8"?>
<p:tagLst xmlns:p="http://schemas.openxmlformats.org/presentationml/2006/main">
  <p:tag name="KSO_WM_BEAUTIFY_FLAG" val=""/>
</p:tagLst>
</file>

<file path=ppt/tags/tag1344.xml><?xml version="1.0" encoding="utf-8"?>
<p:tagLst xmlns:p="http://schemas.openxmlformats.org/presentationml/2006/main">
  <p:tag name="KSO_WM_BEAUTIFY_FLAG" val=""/>
</p:tagLst>
</file>

<file path=ppt/tags/tag1345.xml><?xml version="1.0" encoding="utf-8"?>
<p:tagLst xmlns:p="http://schemas.openxmlformats.org/presentationml/2006/main">
  <p:tag name="KSO_WM_BEAUTIFY_FLAG" val=""/>
</p:tagLst>
</file>

<file path=ppt/tags/tag1346.xml><?xml version="1.0" encoding="utf-8"?>
<p:tagLst xmlns:p="http://schemas.openxmlformats.org/presentationml/2006/main">
  <p:tag name="KSO_WM_BEAUTIFY_FLAG" val=""/>
</p:tagLst>
</file>

<file path=ppt/tags/tag1347.xml><?xml version="1.0" encoding="utf-8"?>
<p:tagLst xmlns:p="http://schemas.openxmlformats.org/presentationml/2006/main">
  <p:tag name="KSO_WM_BEAUTIFY_FLAG" val=""/>
</p:tagLst>
</file>

<file path=ppt/tags/tag1348.xml><?xml version="1.0" encoding="utf-8"?>
<p:tagLst xmlns:p="http://schemas.openxmlformats.org/presentationml/2006/main">
  <p:tag name="KSO_WM_BEAUTIFY_FLAG" val=""/>
</p:tagLst>
</file>

<file path=ppt/tags/tag1349.xml><?xml version="1.0" encoding="utf-8"?>
<p:tagLst xmlns:p="http://schemas.openxmlformats.org/presentationml/2006/main">
  <p:tag name="KSO_WM_BEAUTIFY_FLAG" val=""/>
</p:tagLst>
</file>

<file path=ppt/tags/tag135.xml><?xml version="1.0" encoding="utf-8"?>
<p:tagLst xmlns:p="http://schemas.openxmlformats.org/presentationml/2006/main">
  <p:tag name="KSO_WM_BEAUTIFY_FLAG" val=""/>
</p:tagLst>
</file>

<file path=ppt/tags/tag1350.xml><?xml version="1.0" encoding="utf-8"?>
<p:tagLst xmlns:p="http://schemas.openxmlformats.org/presentationml/2006/main">
  <p:tag name="KSO_WM_BEAUTIFY_FLAG" val=""/>
</p:tagLst>
</file>

<file path=ppt/tags/tag1351.xml><?xml version="1.0" encoding="utf-8"?>
<p:tagLst xmlns:p="http://schemas.openxmlformats.org/presentationml/2006/main">
  <p:tag name="KSO_WM_BEAUTIFY_FLAG" val=""/>
</p:tagLst>
</file>

<file path=ppt/tags/tag1352.xml><?xml version="1.0" encoding="utf-8"?>
<p:tagLst xmlns:p="http://schemas.openxmlformats.org/presentationml/2006/main">
  <p:tag name="KSO_WM_BEAUTIFY_FLAG" val=""/>
</p:tagLst>
</file>

<file path=ppt/tags/tag1353.xml><?xml version="1.0" encoding="utf-8"?>
<p:tagLst xmlns:p="http://schemas.openxmlformats.org/presentationml/2006/main">
  <p:tag name="KSO_WM_BEAUTIFY_FLAG" val=""/>
</p:tagLst>
</file>

<file path=ppt/tags/tag1354.xml><?xml version="1.0" encoding="utf-8"?>
<p:tagLst xmlns:p="http://schemas.openxmlformats.org/presentationml/2006/main">
  <p:tag name="KSO_WM_BEAUTIFY_FLAG" val=""/>
</p:tagLst>
</file>

<file path=ppt/tags/tag1355.xml><?xml version="1.0" encoding="utf-8"?>
<p:tagLst xmlns:p="http://schemas.openxmlformats.org/presentationml/2006/main">
  <p:tag name="KSO_WM_BEAUTIFY_FLAG" val=""/>
</p:tagLst>
</file>

<file path=ppt/tags/tag1356.xml><?xml version="1.0" encoding="utf-8"?>
<p:tagLst xmlns:p="http://schemas.openxmlformats.org/presentationml/2006/main">
  <p:tag name="KSO_WM_BEAUTIFY_FLAG" val=""/>
</p:tagLst>
</file>

<file path=ppt/tags/tag1357.xml><?xml version="1.0" encoding="utf-8"?>
<p:tagLst xmlns:p="http://schemas.openxmlformats.org/presentationml/2006/main">
  <p:tag name="KSO_WM_BEAUTIFY_FLAG" val=""/>
</p:tagLst>
</file>

<file path=ppt/tags/tag1358.xml><?xml version="1.0" encoding="utf-8"?>
<p:tagLst xmlns:p="http://schemas.openxmlformats.org/presentationml/2006/main">
  <p:tag name="KSO_WM_BEAUTIFY_FLAG" val=""/>
</p:tagLst>
</file>

<file path=ppt/tags/tag1359.xml><?xml version="1.0" encoding="utf-8"?>
<p:tagLst xmlns:p="http://schemas.openxmlformats.org/presentationml/2006/main">
  <p:tag name="KSO_WM_BEAUTIFY_FLAG" val=""/>
</p:tagLst>
</file>

<file path=ppt/tags/tag136.xml><?xml version="1.0" encoding="utf-8"?>
<p:tagLst xmlns:p="http://schemas.openxmlformats.org/presentationml/2006/main">
  <p:tag name="KSO_WM_BEAUTIFY_FLAG" val=""/>
</p:tagLst>
</file>

<file path=ppt/tags/tag1360.xml><?xml version="1.0" encoding="utf-8"?>
<p:tagLst xmlns:p="http://schemas.openxmlformats.org/presentationml/2006/main">
  <p:tag name="KSO_WM_BEAUTIFY_FLAG" val=""/>
</p:tagLst>
</file>

<file path=ppt/tags/tag1361.xml><?xml version="1.0" encoding="utf-8"?>
<p:tagLst xmlns:p="http://schemas.openxmlformats.org/presentationml/2006/main">
  <p:tag name="KSO_WM_BEAUTIFY_FLAG" val=""/>
</p:tagLst>
</file>

<file path=ppt/tags/tag1362.xml><?xml version="1.0" encoding="utf-8"?>
<p:tagLst xmlns:p="http://schemas.openxmlformats.org/presentationml/2006/main">
  <p:tag name="KSO_WM_BEAUTIFY_FLAG" val=""/>
</p:tagLst>
</file>

<file path=ppt/tags/tag1363.xml><?xml version="1.0" encoding="utf-8"?>
<p:tagLst xmlns:p="http://schemas.openxmlformats.org/presentationml/2006/main">
  <p:tag name="KSO_WM_BEAUTIFY_FLAG" val=""/>
</p:tagLst>
</file>

<file path=ppt/tags/tag1364.xml><?xml version="1.0" encoding="utf-8"?>
<p:tagLst xmlns:p="http://schemas.openxmlformats.org/presentationml/2006/main">
  <p:tag name="KSO_WM_BEAUTIFY_FLAG" val=""/>
</p:tagLst>
</file>

<file path=ppt/tags/tag1365.xml><?xml version="1.0" encoding="utf-8"?>
<p:tagLst xmlns:p="http://schemas.openxmlformats.org/presentationml/2006/main">
  <p:tag name="KSO_WM_BEAUTIFY_FLAG" val=""/>
</p:tagLst>
</file>

<file path=ppt/tags/tag1366.xml><?xml version="1.0" encoding="utf-8"?>
<p:tagLst xmlns:p="http://schemas.openxmlformats.org/presentationml/2006/main">
  <p:tag name="KSO_WM_BEAUTIFY_FLAG" val=""/>
</p:tagLst>
</file>

<file path=ppt/tags/tag1367.xml><?xml version="1.0" encoding="utf-8"?>
<p:tagLst xmlns:p="http://schemas.openxmlformats.org/presentationml/2006/main">
  <p:tag name="KSO_WM_BEAUTIFY_FLAG" val=""/>
</p:tagLst>
</file>

<file path=ppt/tags/tag1368.xml><?xml version="1.0" encoding="utf-8"?>
<p:tagLst xmlns:p="http://schemas.openxmlformats.org/presentationml/2006/main">
  <p:tag name="KSO_WM_BEAUTIFY_FLAG" val=""/>
</p:tagLst>
</file>

<file path=ppt/tags/tag1369.xml><?xml version="1.0" encoding="utf-8"?>
<p:tagLst xmlns:p="http://schemas.openxmlformats.org/presentationml/2006/main">
  <p:tag name="KSO_WM_BEAUTIFY_FLAG" val=""/>
</p:tagLst>
</file>

<file path=ppt/tags/tag137.xml><?xml version="1.0" encoding="utf-8"?>
<p:tagLst xmlns:p="http://schemas.openxmlformats.org/presentationml/2006/main">
  <p:tag name="KSO_WM_BEAUTIFY_FLAG" val=""/>
</p:tagLst>
</file>

<file path=ppt/tags/tag1370.xml><?xml version="1.0" encoding="utf-8"?>
<p:tagLst xmlns:p="http://schemas.openxmlformats.org/presentationml/2006/main">
  <p:tag name="KSO_WM_BEAUTIFY_FLAG" val=""/>
</p:tagLst>
</file>

<file path=ppt/tags/tag1371.xml><?xml version="1.0" encoding="utf-8"?>
<p:tagLst xmlns:p="http://schemas.openxmlformats.org/presentationml/2006/main">
  <p:tag name="KSO_WM_BEAUTIFY_FLAG" val=""/>
</p:tagLst>
</file>

<file path=ppt/tags/tag1372.xml><?xml version="1.0" encoding="utf-8"?>
<p:tagLst xmlns:p="http://schemas.openxmlformats.org/presentationml/2006/main">
  <p:tag name="KSO_WM_BEAUTIFY_FLAG" val=""/>
</p:tagLst>
</file>

<file path=ppt/tags/tag1373.xml><?xml version="1.0" encoding="utf-8"?>
<p:tagLst xmlns:p="http://schemas.openxmlformats.org/presentationml/2006/main">
  <p:tag name="KSO_WM_BEAUTIFY_FLAG" val=""/>
</p:tagLst>
</file>

<file path=ppt/tags/tag1374.xml><?xml version="1.0" encoding="utf-8"?>
<p:tagLst xmlns:p="http://schemas.openxmlformats.org/presentationml/2006/main">
  <p:tag name="KSO_WM_BEAUTIFY_FLAG" val=""/>
</p:tagLst>
</file>

<file path=ppt/tags/tag1375.xml><?xml version="1.0" encoding="utf-8"?>
<p:tagLst xmlns:p="http://schemas.openxmlformats.org/presentationml/2006/main">
  <p:tag name="KSO_WM_BEAUTIFY_FLAG" val=""/>
</p:tagLst>
</file>

<file path=ppt/tags/tag1376.xml><?xml version="1.0" encoding="utf-8"?>
<p:tagLst xmlns:p="http://schemas.openxmlformats.org/presentationml/2006/main">
  <p:tag name="KSO_WM_BEAUTIFY_FLAG" val=""/>
</p:tagLst>
</file>

<file path=ppt/tags/tag1377.xml><?xml version="1.0" encoding="utf-8"?>
<p:tagLst xmlns:p="http://schemas.openxmlformats.org/presentationml/2006/main">
  <p:tag name="KSO_WM_BEAUTIFY_FLAG" val=""/>
</p:tagLst>
</file>

<file path=ppt/tags/tag1378.xml><?xml version="1.0" encoding="utf-8"?>
<p:tagLst xmlns:p="http://schemas.openxmlformats.org/presentationml/2006/main">
  <p:tag name="KSO_WM_BEAUTIFY_FLAG" val=""/>
</p:tagLst>
</file>

<file path=ppt/tags/tag1379.xml><?xml version="1.0" encoding="utf-8"?>
<p:tagLst xmlns:p="http://schemas.openxmlformats.org/presentationml/2006/main">
  <p:tag name="KSO_WM_BEAUTIFY_FLAG" val=""/>
</p:tagLst>
</file>

<file path=ppt/tags/tag138.xml><?xml version="1.0" encoding="utf-8"?>
<p:tagLst xmlns:p="http://schemas.openxmlformats.org/presentationml/2006/main">
  <p:tag name="KSO_WM_TEMPLATE_THUMBS_INDEX" val="1、4、7、12、13、14、15、16、17、18、20、24、25、28、33、36、40、43、44"/>
  <p:tag name="KSO_WM_TEMPLATE_SUBCATEGORY" val="19"/>
  <p:tag name="KSO_WM_TAG_VERSION" val="1.0"/>
  <p:tag name="KSO_WM_BEAUTIFY_FLAG" val="#wm#"/>
  <p:tag name="KSO_WM_TEMPLATE_CATEGORY" val="custom"/>
  <p:tag name="KSO_WM_TEMPLATE_INDEX" val="20205081"/>
  <p:tag name="KSO_WM_TEMPLATE_MASTER_TYPE" val="0"/>
  <p:tag name="KSO_WM_TEMPLATE_COLOR_TYPE" val="1"/>
  <p:tag name="KSO_WM_UNIT_SHOW_EDIT_AREA_INDICATION" val="1"/>
</p:tagLst>
</file>

<file path=ppt/tags/tag1380.xml><?xml version="1.0" encoding="utf-8"?>
<p:tagLst xmlns:p="http://schemas.openxmlformats.org/presentationml/2006/main">
  <p:tag name="KSO_WM_BEAUTIFY_FLAG" val=""/>
</p:tagLst>
</file>

<file path=ppt/tags/tag1381.xml><?xml version="1.0" encoding="utf-8"?>
<p:tagLst xmlns:p="http://schemas.openxmlformats.org/presentationml/2006/main">
  <p:tag name="KSO_WM_BEAUTIFY_FLAG" val=""/>
</p:tagLst>
</file>

<file path=ppt/tags/tag1382.xml><?xml version="1.0" encoding="utf-8"?>
<p:tagLst xmlns:p="http://schemas.openxmlformats.org/presentationml/2006/main">
  <p:tag name="KSO_WM_BEAUTIFY_FLAG" val=""/>
</p:tagLst>
</file>

<file path=ppt/tags/tag1383.xml><?xml version="1.0" encoding="utf-8"?>
<p:tagLst xmlns:p="http://schemas.openxmlformats.org/presentationml/2006/main">
  <p:tag name="KSO_WM_BEAUTIFY_FLAG" val=""/>
</p:tagLst>
</file>

<file path=ppt/tags/tag1384.xml><?xml version="1.0" encoding="utf-8"?>
<p:tagLst xmlns:p="http://schemas.openxmlformats.org/presentationml/2006/main">
  <p:tag name="KSO_WM_BEAUTIFY_FLAG" val=""/>
</p:tagLst>
</file>

<file path=ppt/tags/tag1385.xml><?xml version="1.0" encoding="utf-8"?>
<p:tagLst xmlns:p="http://schemas.openxmlformats.org/presentationml/2006/main">
  <p:tag name="KSO_WM_BEAUTIFY_FLAG" val=""/>
</p:tagLst>
</file>

<file path=ppt/tags/tag1386.xml><?xml version="1.0" encoding="utf-8"?>
<p:tagLst xmlns:p="http://schemas.openxmlformats.org/presentationml/2006/main">
  <p:tag name="KSO_WM_BEAUTIFY_FLAG" val=""/>
</p:tagLst>
</file>

<file path=ppt/tags/tag1387.xml><?xml version="1.0" encoding="utf-8"?>
<p:tagLst xmlns:p="http://schemas.openxmlformats.org/presentationml/2006/main">
  <p:tag name="KSO_WM_BEAUTIFY_FLAG" val=""/>
</p:tagLst>
</file>

<file path=ppt/tags/tag1388.xml><?xml version="1.0" encoding="utf-8"?>
<p:tagLst xmlns:p="http://schemas.openxmlformats.org/presentationml/2006/main">
  <p:tag name="KSO_WM_BEAUTIFY_FLAG" val=""/>
</p:tagLst>
</file>

<file path=ppt/tags/tag1389.xml><?xml version="1.0" encoding="utf-8"?>
<p:tagLst xmlns:p="http://schemas.openxmlformats.org/presentationml/2006/main">
  <p:tag name="KSO_WM_BEAUTIFY_FLAG" val=""/>
</p:tagLst>
</file>

<file path=ppt/tags/tag139.xml><?xml version="1.0" encoding="utf-8"?>
<p:tagLst xmlns:p="http://schemas.openxmlformats.org/presentationml/2006/main">
  <p:tag name="KSO_WM_BEAUTIFY_FLAG" val=""/>
</p:tagLst>
</file>

<file path=ppt/tags/tag1390.xml><?xml version="1.0" encoding="utf-8"?>
<p:tagLst xmlns:p="http://schemas.openxmlformats.org/presentationml/2006/main">
  <p:tag name="KSO_WM_BEAUTIFY_FLAG" val=""/>
</p:tagLst>
</file>

<file path=ppt/tags/tag1391.xml><?xml version="1.0" encoding="utf-8"?>
<p:tagLst xmlns:p="http://schemas.openxmlformats.org/presentationml/2006/main">
  <p:tag name="KSO_WM_BEAUTIFY_FLAG" val=""/>
</p:tagLst>
</file>

<file path=ppt/tags/tag1392.xml><?xml version="1.0" encoding="utf-8"?>
<p:tagLst xmlns:p="http://schemas.openxmlformats.org/presentationml/2006/main">
  <p:tag name="KSO_WM_BEAUTIFY_FLAG" val=""/>
</p:tagLst>
</file>

<file path=ppt/tags/tag1393.xml><?xml version="1.0" encoding="utf-8"?>
<p:tagLst xmlns:p="http://schemas.openxmlformats.org/presentationml/2006/main">
  <p:tag name="KSO_WM_BEAUTIFY_FLAG" val=""/>
</p:tagLst>
</file>

<file path=ppt/tags/tag1394.xml><?xml version="1.0" encoding="utf-8"?>
<p:tagLst xmlns:p="http://schemas.openxmlformats.org/presentationml/2006/main">
  <p:tag name="KSO_WM_BEAUTIFY_FLAG" val=""/>
</p:tagLst>
</file>

<file path=ppt/tags/tag1395.xml><?xml version="1.0" encoding="utf-8"?>
<p:tagLst xmlns:p="http://schemas.openxmlformats.org/presentationml/2006/main">
  <p:tag name="KSO_WM_BEAUTIFY_FLAG" val=""/>
</p:tagLst>
</file>

<file path=ppt/tags/tag1396.xml><?xml version="1.0" encoding="utf-8"?>
<p:tagLst xmlns:p="http://schemas.openxmlformats.org/presentationml/2006/main">
  <p:tag name="KSO_WM_BEAUTIFY_FLAG" val=""/>
</p:tagLst>
</file>

<file path=ppt/tags/tag1397.xml><?xml version="1.0" encoding="utf-8"?>
<p:tagLst xmlns:p="http://schemas.openxmlformats.org/presentationml/2006/main">
  <p:tag name="KSO_WM_BEAUTIFY_FLAG" val=""/>
</p:tagLst>
</file>

<file path=ppt/tags/tag1398.xml><?xml version="1.0" encoding="utf-8"?>
<p:tagLst xmlns:p="http://schemas.openxmlformats.org/presentationml/2006/main">
  <p:tag name="KSO_WM_BEAUTIFY_FLAG" val=""/>
</p:tagLst>
</file>

<file path=ppt/tags/tag1399.xml><?xml version="1.0" encoding="utf-8"?>
<p:tagLst xmlns:p="http://schemas.openxmlformats.org/presentationml/2006/main">
  <p:tag name="KSO_WM_BEAUTIFY_FLAG" val=""/>
</p:tagLst>
</file>

<file path=ppt/tags/tag14.xml><?xml version="1.0" encoding="utf-8"?>
<p:tagLst xmlns:p="http://schemas.openxmlformats.org/presentationml/2006/main">
  <p:tag name="KSO_WM_TEMPLATE_THUMBS_INDEX" val="1、4、7、12、13、14、15、16、17、18、20、24、25、28、33、36、40、43、44"/>
  <p:tag name="KSO_WM_TEMPLATE_SUBCATEGORY" val="19"/>
  <p:tag name="KSO_WM_TAG_VERSION" val="1.0"/>
  <p:tag name="KSO_WM_BEAUTIFY_FLAG" val="#wm#"/>
  <p:tag name="KSO_WM_TEMPLATE_CATEGORY" val="custom"/>
  <p:tag name="KSO_WM_TEMPLATE_INDEX" val="20205081"/>
  <p:tag name="KSO_WM_TEMPLATE_MASTER_TYPE" val="0"/>
  <p:tag name="KSO_WM_TEMPLATE_COLOR_TYPE" val="1"/>
  <p:tag name="KSO_WM_UNIT_SHOW_EDIT_AREA_INDICATION" val="1"/>
</p:tagLst>
</file>

<file path=ppt/tags/tag140.xml><?xml version="1.0" encoding="utf-8"?>
<p:tagLst xmlns:p="http://schemas.openxmlformats.org/presentationml/2006/main">
  <p:tag name="KSO_WM_BEAUTIFY_FLAG" val=""/>
</p:tagLst>
</file>

<file path=ppt/tags/tag1400.xml><?xml version="1.0" encoding="utf-8"?>
<p:tagLst xmlns:p="http://schemas.openxmlformats.org/presentationml/2006/main">
  <p:tag name="KSO_WM_BEAUTIFY_FLAG" val=""/>
</p:tagLst>
</file>

<file path=ppt/tags/tag1401.xml><?xml version="1.0" encoding="utf-8"?>
<p:tagLst xmlns:p="http://schemas.openxmlformats.org/presentationml/2006/main">
  <p:tag name="KSO_WM_BEAUTIFY_FLAG" val=""/>
</p:tagLst>
</file>

<file path=ppt/tags/tag1402.xml><?xml version="1.0" encoding="utf-8"?>
<p:tagLst xmlns:p="http://schemas.openxmlformats.org/presentationml/2006/main">
  <p:tag name="KSO_WM_BEAUTIFY_FLAG" val=""/>
</p:tagLst>
</file>

<file path=ppt/tags/tag1403.xml><?xml version="1.0" encoding="utf-8"?>
<p:tagLst xmlns:p="http://schemas.openxmlformats.org/presentationml/2006/main">
  <p:tag name="KSO_WM_BEAUTIFY_FLAG" val=""/>
</p:tagLst>
</file>

<file path=ppt/tags/tag1404.xml><?xml version="1.0" encoding="utf-8"?>
<p:tagLst xmlns:p="http://schemas.openxmlformats.org/presentationml/2006/main">
  <p:tag name="KSO_WM_BEAUTIFY_FLAG" val=""/>
</p:tagLst>
</file>

<file path=ppt/tags/tag1405.xml><?xml version="1.0" encoding="utf-8"?>
<p:tagLst xmlns:p="http://schemas.openxmlformats.org/presentationml/2006/main">
  <p:tag name="KSO_WM_BEAUTIFY_FLAG" val=""/>
</p:tagLst>
</file>

<file path=ppt/tags/tag1406.xml><?xml version="1.0" encoding="utf-8"?>
<p:tagLst xmlns:p="http://schemas.openxmlformats.org/presentationml/2006/main">
  <p:tag name="KSO_WM_BEAUTIFY_FLAG" val=""/>
</p:tagLst>
</file>

<file path=ppt/tags/tag1407.xml><?xml version="1.0" encoding="utf-8"?>
<p:tagLst xmlns:p="http://schemas.openxmlformats.org/presentationml/2006/main">
  <p:tag name="KSO_WM_BEAUTIFY_FLAG" val=""/>
</p:tagLst>
</file>

<file path=ppt/tags/tag1408.xml><?xml version="1.0" encoding="utf-8"?>
<p:tagLst xmlns:p="http://schemas.openxmlformats.org/presentationml/2006/main">
  <p:tag name="KSO_WM_BEAUTIFY_FLAG" val=""/>
</p:tagLst>
</file>

<file path=ppt/tags/tag1409.xml><?xml version="1.0" encoding="utf-8"?>
<p:tagLst xmlns:p="http://schemas.openxmlformats.org/presentationml/2006/main">
  <p:tag name="KSO_WM_BEAUTIFY_FLAG" val=""/>
</p:tagLst>
</file>

<file path=ppt/tags/tag141.xml><?xml version="1.0" encoding="utf-8"?>
<p:tagLst xmlns:p="http://schemas.openxmlformats.org/presentationml/2006/main">
  <p:tag name="KSO_WM_BEAUTIFY_FLAG" val=""/>
</p:tagLst>
</file>

<file path=ppt/tags/tag1410.xml><?xml version="1.0" encoding="utf-8"?>
<p:tagLst xmlns:p="http://schemas.openxmlformats.org/presentationml/2006/main">
  <p:tag name="KSO_WM_BEAUTIFY_FLAG" val=""/>
</p:tagLst>
</file>

<file path=ppt/tags/tag1411.xml><?xml version="1.0" encoding="utf-8"?>
<p:tagLst xmlns:p="http://schemas.openxmlformats.org/presentationml/2006/main">
  <p:tag name="KSO_WM_BEAUTIFY_FLAG" val=""/>
</p:tagLst>
</file>

<file path=ppt/tags/tag1412.xml><?xml version="1.0" encoding="utf-8"?>
<p:tagLst xmlns:p="http://schemas.openxmlformats.org/presentationml/2006/main">
  <p:tag name="KSO_WM_BEAUTIFY_FLAG" val=""/>
</p:tagLst>
</file>

<file path=ppt/tags/tag1413.xml><?xml version="1.0" encoding="utf-8"?>
<p:tagLst xmlns:p="http://schemas.openxmlformats.org/presentationml/2006/main">
  <p:tag name="KSO_WM_BEAUTIFY_FLAG" val=""/>
</p:tagLst>
</file>

<file path=ppt/tags/tag1414.xml><?xml version="1.0" encoding="utf-8"?>
<p:tagLst xmlns:p="http://schemas.openxmlformats.org/presentationml/2006/main">
  <p:tag name="KSO_WM_BEAUTIFY_FLAG" val=""/>
</p:tagLst>
</file>

<file path=ppt/tags/tag1415.xml><?xml version="1.0" encoding="utf-8"?>
<p:tagLst xmlns:p="http://schemas.openxmlformats.org/presentationml/2006/main">
  <p:tag name="KSO_WM_BEAUTIFY_FLAG" val=""/>
</p:tagLst>
</file>

<file path=ppt/tags/tag1416.xml><?xml version="1.0" encoding="utf-8"?>
<p:tagLst xmlns:p="http://schemas.openxmlformats.org/presentationml/2006/main">
  <p:tag name="KSO_WM_BEAUTIFY_FLAG" val=""/>
</p:tagLst>
</file>

<file path=ppt/tags/tag1417.xml><?xml version="1.0" encoding="utf-8"?>
<p:tagLst xmlns:p="http://schemas.openxmlformats.org/presentationml/2006/main">
  <p:tag name="KSO_WM_BEAUTIFY_FLAG" val=""/>
</p:tagLst>
</file>

<file path=ppt/tags/tag1418.xml><?xml version="1.0" encoding="utf-8"?>
<p:tagLst xmlns:p="http://schemas.openxmlformats.org/presentationml/2006/main">
  <p:tag name="KSO_WM_BEAUTIFY_FLAG" val=""/>
</p:tagLst>
</file>

<file path=ppt/tags/tag1419.xml><?xml version="1.0" encoding="utf-8"?>
<p:tagLst xmlns:p="http://schemas.openxmlformats.org/presentationml/2006/main">
  <p:tag name="KSO_WM_BEAUTIFY_FLAG" val=""/>
</p:tagLst>
</file>

<file path=ppt/tags/tag142.xml><?xml version="1.0" encoding="utf-8"?>
<p:tagLst xmlns:p="http://schemas.openxmlformats.org/presentationml/2006/main">
  <p:tag name="KSO_WM_BEAUTIFY_FLAG" val=""/>
</p:tagLst>
</file>

<file path=ppt/tags/tag1420.xml><?xml version="1.0" encoding="utf-8"?>
<p:tagLst xmlns:p="http://schemas.openxmlformats.org/presentationml/2006/main">
  <p:tag name="KSO_WM_BEAUTIFY_FLAG" val=""/>
</p:tagLst>
</file>

<file path=ppt/tags/tag1421.xml><?xml version="1.0" encoding="utf-8"?>
<p:tagLst xmlns:p="http://schemas.openxmlformats.org/presentationml/2006/main">
  <p:tag name="KSO_WM_BEAUTIFY_FLAG" val=""/>
</p:tagLst>
</file>

<file path=ppt/tags/tag1422.xml><?xml version="1.0" encoding="utf-8"?>
<p:tagLst xmlns:p="http://schemas.openxmlformats.org/presentationml/2006/main">
  <p:tag name="KSO_WM_BEAUTIFY_FLAG" val=""/>
</p:tagLst>
</file>

<file path=ppt/tags/tag1423.xml><?xml version="1.0" encoding="utf-8"?>
<p:tagLst xmlns:p="http://schemas.openxmlformats.org/presentationml/2006/main">
  <p:tag name="KSO_WM_BEAUTIFY_FLAG" val=""/>
</p:tagLst>
</file>

<file path=ppt/tags/tag1424.xml><?xml version="1.0" encoding="utf-8"?>
<p:tagLst xmlns:p="http://schemas.openxmlformats.org/presentationml/2006/main">
  <p:tag name="KSO_WM_BEAUTIFY_FLAG" val=""/>
</p:tagLst>
</file>

<file path=ppt/tags/tag1425.xml><?xml version="1.0" encoding="utf-8"?>
<p:tagLst xmlns:p="http://schemas.openxmlformats.org/presentationml/2006/main">
  <p:tag name="KSO_WM_BEAUTIFY_FLAG" val=""/>
</p:tagLst>
</file>

<file path=ppt/tags/tag1426.xml><?xml version="1.0" encoding="utf-8"?>
<p:tagLst xmlns:p="http://schemas.openxmlformats.org/presentationml/2006/main">
  <p:tag name="KSO_WM_BEAUTIFY_FLAG" val=""/>
</p:tagLst>
</file>

<file path=ppt/tags/tag1427.xml><?xml version="1.0" encoding="utf-8"?>
<p:tagLst xmlns:p="http://schemas.openxmlformats.org/presentationml/2006/main">
  <p:tag name="KSO_WM_BEAUTIFY_FLAG" val=""/>
</p:tagLst>
</file>

<file path=ppt/tags/tag1428.xml><?xml version="1.0" encoding="utf-8"?>
<p:tagLst xmlns:p="http://schemas.openxmlformats.org/presentationml/2006/main">
  <p:tag name="KSO_WM_BEAUTIFY_FLAG" val=""/>
</p:tagLst>
</file>

<file path=ppt/tags/tag1429.xml><?xml version="1.0" encoding="utf-8"?>
<p:tagLst xmlns:p="http://schemas.openxmlformats.org/presentationml/2006/main">
  <p:tag name="KSO_WM_BEAUTIFY_FLAG" val=""/>
</p:tagLst>
</file>

<file path=ppt/tags/tag143.xml><?xml version="1.0" encoding="utf-8"?>
<p:tagLst xmlns:p="http://schemas.openxmlformats.org/presentationml/2006/main">
  <p:tag name="KSO_WM_BEAUTIFY_FLAG" val=""/>
</p:tagLst>
</file>

<file path=ppt/tags/tag1430.xml><?xml version="1.0" encoding="utf-8"?>
<p:tagLst xmlns:p="http://schemas.openxmlformats.org/presentationml/2006/main">
  <p:tag name="KSO_WM_BEAUTIFY_FLAG" val=""/>
</p:tagLst>
</file>

<file path=ppt/tags/tag1431.xml><?xml version="1.0" encoding="utf-8"?>
<p:tagLst xmlns:p="http://schemas.openxmlformats.org/presentationml/2006/main">
  <p:tag name="KSO_WM_BEAUTIFY_FLAG" val=""/>
</p:tagLst>
</file>

<file path=ppt/tags/tag1432.xml><?xml version="1.0" encoding="utf-8"?>
<p:tagLst xmlns:p="http://schemas.openxmlformats.org/presentationml/2006/main">
  <p:tag name="KSO_WM_BEAUTIFY_FLAG" val=""/>
</p:tagLst>
</file>

<file path=ppt/tags/tag1433.xml><?xml version="1.0" encoding="utf-8"?>
<p:tagLst xmlns:p="http://schemas.openxmlformats.org/presentationml/2006/main">
  <p:tag name="KSO_WM_BEAUTIFY_FLAG" val=""/>
</p:tagLst>
</file>

<file path=ppt/tags/tag1434.xml><?xml version="1.0" encoding="utf-8"?>
<p:tagLst xmlns:p="http://schemas.openxmlformats.org/presentationml/2006/main">
  <p:tag name="KSO_WM_BEAUTIFY_FLAG" val=""/>
</p:tagLst>
</file>

<file path=ppt/tags/tag1435.xml><?xml version="1.0" encoding="utf-8"?>
<p:tagLst xmlns:p="http://schemas.openxmlformats.org/presentationml/2006/main">
  <p:tag name="KSO_WM_BEAUTIFY_FLAG" val=""/>
</p:tagLst>
</file>

<file path=ppt/tags/tag1436.xml><?xml version="1.0" encoding="utf-8"?>
<p:tagLst xmlns:p="http://schemas.openxmlformats.org/presentationml/2006/main">
  <p:tag name="KSO_WM_BEAUTIFY_FLAG" val=""/>
</p:tagLst>
</file>

<file path=ppt/tags/tag1437.xml><?xml version="1.0" encoding="utf-8"?>
<p:tagLst xmlns:p="http://schemas.openxmlformats.org/presentationml/2006/main">
  <p:tag name="KSO_WM_BEAUTIFY_FLAG" val=""/>
</p:tagLst>
</file>

<file path=ppt/tags/tag1438.xml><?xml version="1.0" encoding="utf-8"?>
<p:tagLst xmlns:p="http://schemas.openxmlformats.org/presentationml/2006/main">
  <p:tag name="KSO_WM_BEAUTIFY_FLAG" val=""/>
</p:tagLst>
</file>

<file path=ppt/tags/tag1439.xml><?xml version="1.0" encoding="utf-8"?>
<p:tagLst xmlns:p="http://schemas.openxmlformats.org/presentationml/2006/main">
  <p:tag name="KSO_WM_BEAUTIFY_FLAG" val=""/>
</p:tagLst>
</file>

<file path=ppt/tags/tag144.xml><?xml version="1.0" encoding="utf-8"?>
<p:tagLst xmlns:p="http://schemas.openxmlformats.org/presentationml/2006/main">
  <p:tag name="KSO_WM_TEMPLATE_THUMBS_INDEX" val="1、4、7、12、13、14、15、16、17、18、20、24、25、28、33、36、40、43、44"/>
  <p:tag name="KSO_WM_TEMPLATE_SUBCATEGORY" val="19"/>
  <p:tag name="KSO_WM_TAG_VERSION" val="1.0"/>
  <p:tag name="KSO_WM_BEAUTIFY_FLAG" val="#wm#"/>
  <p:tag name="KSO_WM_TEMPLATE_CATEGORY" val="custom"/>
  <p:tag name="KSO_WM_TEMPLATE_INDEX" val="20205081"/>
  <p:tag name="KSO_WM_TEMPLATE_MASTER_TYPE" val="0"/>
  <p:tag name="KSO_WM_TEMPLATE_COLOR_TYPE" val="1"/>
  <p:tag name="KSO_WM_UNIT_SHOW_EDIT_AREA_INDICATION" val="1"/>
</p:tagLst>
</file>

<file path=ppt/tags/tag1440.xml><?xml version="1.0" encoding="utf-8"?>
<p:tagLst xmlns:p="http://schemas.openxmlformats.org/presentationml/2006/main">
  <p:tag name="KSO_WM_BEAUTIFY_FLAG" val=""/>
</p:tagLst>
</file>

<file path=ppt/tags/tag1441.xml><?xml version="1.0" encoding="utf-8"?>
<p:tagLst xmlns:p="http://schemas.openxmlformats.org/presentationml/2006/main">
  <p:tag name="KSO_WM_BEAUTIFY_FLAG" val=""/>
</p:tagLst>
</file>

<file path=ppt/tags/tag1442.xml><?xml version="1.0" encoding="utf-8"?>
<p:tagLst xmlns:p="http://schemas.openxmlformats.org/presentationml/2006/main">
  <p:tag name="KSO_WM_BEAUTIFY_FLAG" val=""/>
</p:tagLst>
</file>

<file path=ppt/tags/tag1443.xml><?xml version="1.0" encoding="utf-8"?>
<p:tagLst xmlns:p="http://schemas.openxmlformats.org/presentationml/2006/main">
  <p:tag name="KSO_WM_BEAUTIFY_FLAG" val=""/>
</p:tagLst>
</file>

<file path=ppt/tags/tag1444.xml><?xml version="1.0" encoding="utf-8"?>
<p:tagLst xmlns:p="http://schemas.openxmlformats.org/presentationml/2006/main">
  <p:tag name="KSO_WM_BEAUTIFY_FLAG" val=""/>
</p:tagLst>
</file>

<file path=ppt/tags/tag1445.xml><?xml version="1.0" encoding="utf-8"?>
<p:tagLst xmlns:p="http://schemas.openxmlformats.org/presentationml/2006/main">
  <p:tag name="KSO_WM_BEAUTIFY_FLAG" val=""/>
</p:tagLst>
</file>

<file path=ppt/tags/tag1446.xml><?xml version="1.0" encoding="utf-8"?>
<p:tagLst xmlns:p="http://schemas.openxmlformats.org/presentationml/2006/main">
  <p:tag name="KSO_WM_BEAUTIFY_FLAG" val=""/>
</p:tagLst>
</file>

<file path=ppt/tags/tag1447.xml><?xml version="1.0" encoding="utf-8"?>
<p:tagLst xmlns:p="http://schemas.openxmlformats.org/presentationml/2006/main">
  <p:tag name="KSO_WM_BEAUTIFY_FLAG" val=""/>
</p:tagLst>
</file>

<file path=ppt/tags/tag1448.xml><?xml version="1.0" encoding="utf-8"?>
<p:tagLst xmlns:p="http://schemas.openxmlformats.org/presentationml/2006/main">
  <p:tag name="KSO_WM_BEAUTIFY_FLAG" val=""/>
</p:tagLst>
</file>

<file path=ppt/tags/tag1449.xml><?xml version="1.0" encoding="utf-8"?>
<p:tagLst xmlns:p="http://schemas.openxmlformats.org/presentationml/2006/main">
  <p:tag name="KSO_WM_BEAUTIFY_FLAG" val=""/>
</p:tagLst>
</file>

<file path=ppt/tags/tag145.xml><?xml version="1.0" encoding="utf-8"?>
<p:tagLst xmlns:p="http://schemas.openxmlformats.org/presentationml/2006/main">
  <p:tag name="KSO_WM_BEAUTIFY_FLAG" val=""/>
</p:tagLst>
</file>

<file path=ppt/tags/tag1450.xml><?xml version="1.0" encoding="utf-8"?>
<p:tagLst xmlns:p="http://schemas.openxmlformats.org/presentationml/2006/main">
  <p:tag name="KSO_WM_BEAUTIFY_FLAG" val=""/>
</p:tagLst>
</file>

<file path=ppt/tags/tag1451.xml><?xml version="1.0" encoding="utf-8"?>
<p:tagLst xmlns:p="http://schemas.openxmlformats.org/presentationml/2006/main">
  <p:tag name="KSO_WM_BEAUTIFY_FLAG" val=""/>
</p:tagLst>
</file>

<file path=ppt/tags/tag1452.xml><?xml version="1.0" encoding="utf-8"?>
<p:tagLst xmlns:p="http://schemas.openxmlformats.org/presentationml/2006/main">
  <p:tag name="KSO_WM_BEAUTIFY_FLAG" val=""/>
</p:tagLst>
</file>

<file path=ppt/tags/tag1453.xml><?xml version="1.0" encoding="utf-8"?>
<p:tagLst xmlns:p="http://schemas.openxmlformats.org/presentationml/2006/main">
  <p:tag name="KSO_WM_BEAUTIFY_FLAG" val=""/>
</p:tagLst>
</file>

<file path=ppt/tags/tag1454.xml><?xml version="1.0" encoding="utf-8"?>
<p:tagLst xmlns:p="http://schemas.openxmlformats.org/presentationml/2006/main">
  <p:tag name="KSO_WM_BEAUTIFY_FLAG" val=""/>
</p:tagLst>
</file>

<file path=ppt/tags/tag1455.xml><?xml version="1.0" encoding="utf-8"?>
<p:tagLst xmlns:p="http://schemas.openxmlformats.org/presentationml/2006/main">
  <p:tag name="KSO_WM_BEAUTIFY_FLAG" val=""/>
</p:tagLst>
</file>

<file path=ppt/tags/tag1456.xml><?xml version="1.0" encoding="utf-8"?>
<p:tagLst xmlns:p="http://schemas.openxmlformats.org/presentationml/2006/main">
  <p:tag name="KSO_WM_BEAUTIFY_FLAG" val=""/>
</p:tagLst>
</file>

<file path=ppt/tags/tag1457.xml><?xml version="1.0" encoding="utf-8"?>
<p:tagLst xmlns:p="http://schemas.openxmlformats.org/presentationml/2006/main">
  <p:tag name="KSO_WM_BEAUTIFY_FLAG" val=""/>
</p:tagLst>
</file>

<file path=ppt/tags/tag1458.xml><?xml version="1.0" encoding="utf-8"?>
<p:tagLst xmlns:p="http://schemas.openxmlformats.org/presentationml/2006/main">
  <p:tag name="KSO_WM_BEAUTIFY_FLAG" val=""/>
</p:tagLst>
</file>

<file path=ppt/tags/tag1459.xml><?xml version="1.0" encoding="utf-8"?>
<p:tagLst xmlns:p="http://schemas.openxmlformats.org/presentationml/2006/main">
  <p:tag name="KSO_WM_BEAUTIFY_FLAG" val=""/>
</p:tagLst>
</file>

<file path=ppt/tags/tag146.xml><?xml version="1.0" encoding="utf-8"?>
<p:tagLst xmlns:p="http://schemas.openxmlformats.org/presentationml/2006/main">
  <p:tag name="KSO_WM_BEAUTIFY_FLAG" val=""/>
</p:tagLst>
</file>

<file path=ppt/tags/tag1460.xml><?xml version="1.0" encoding="utf-8"?>
<p:tagLst xmlns:p="http://schemas.openxmlformats.org/presentationml/2006/main">
  <p:tag name="KSO_WM_BEAUTIFY_FLAG" val=""/>
</p:tagLst>
</file>

<file path=ppt/tags/tag1461.xml><?xml version="1.0" encoding="utf-8"?>
<p:tagLst xmlns:p="http://schemas.openxmlformats.org/presentationml/2006/main">
  <p:tag name="KSO_WM_BEAUTIFY_FLAG" val=""/>
</p:tagLst>
</file>

<file path=ppt/tags/tag1462.xml><?xml version="1.0" encoding="utf-8"?>
<p:tagLst xmlns:p="http://schemas.openxmlformats.org/presentationml/2006/main">
  <p:tag name="KSO_WM_BEAUTIFY_FLAG" val=""/>
</p:tagLst>
</file>

<file path=ppt/tags/tag1463.xml><?xml version="1.0" encoding="utf-8"?>
<p:tagLst xmlns:p="http://schemas.openxmlformats.org/presentationml/2006/main">
  <p:tag name="KSO_WM_BEAUTIFY_FLAG" val=""/>
</p:tagLst>
</file>

<file path=ppt/tags/tag1464.xml><?xml version="1.0" encoding="utf-8"?>
<p:tagLst xmlns:p="http://schemas.openxmlformats.org/presentationml/2006/main">
  <p:tag name="KSO_WM_BEAUTIFY_FLAG" val=""/>
</p:tagLst>
</file>

<file path=ppt/tags/tag1465.xml><?xml version="1.0" encoding="utf-8"?>
<p:tagLst xmlns:p="http://schemas.openxmlformats.org/presentationml/2006/main">
  <p:tag name="KSO_WM_BEAUTIFY_FLAG" val=""/>
</p:tagLst>
</file>

<file path=ppt/tags/tag1466.xml><?xml version="1.0" encoding="utf-8"?>
<p:tagLst xmlns:p="http://schemas.openxmlformats.org/presentationml/2006/main">
  <p:tag name="KSO_WM_BEAUTIFY_FLAG" val=""/>
</p:tagLst>
</file>

<file path=ppt/tags/tag1467.xml><?xml version="1.0" encoding="utf-8"?>
<p:tagLst xmlns:p="http://schemas.openxmlformats.org/presentationml/2006/main">
  <p:tag name="KSO_WM_BEAUTIFY_FLAG" val=""/>
</p:tagLst>
</file>

<file path=ppt/tags/tag1468.xml><?xml version="1.0" encoding="utf-8"?>
<p:tagLst xmlns:p="http://schemas.openxmlformats.org/presentationml/2006/main">
  <p:tag name="KSO_WM_BEAUTIFY_FLAG" val=""/>
</p:tagLst>
</file>

<file path=ppt/tags/tag1469.xml><?xml version="1.0" encoding="utf-8"?>
<p:tagLst xmlns:p="http://schemas.openxmlformats.org/presentationml/2006/main">
  <p:tag name="KSO_WM_BEAUTIFY_FLAG" val=""/>
</p:tagLst>
</file>

<file path=ppt/tags/tag147.xml><?xml version="1.0" encoding="utf-8"?>
<p:tagLst xmlns:p="http://schemas.openxmlformats.org/presentationml/2006/main">
  <p:tag name="KSO_WM_BEAUTIFY_FLAG" val=""/>
</p:tagLst>
</file>

<file path=ppt/tags/tag1470.xml><?xml version="1.0" encoding="utf-8"?>
<p:tagLst xmlns:p="http://schemas.openxmlformats.org/presentationml/2006/main">
  <p:tag name="KSO_WM_BEAUTIFY_FLAG" val=""/>
</p:tagLst>
</file>

<file path=ppt/tags/tag1471.xml><?xml version="1.0" encoding="utf-8"?>
<p:tagLst xmlns:p="http://schemas.openxmlformats.org/presentationml/2006/main">
  <p:tag name="KSO_WM_BEAUTIFY_FLAG" val=""/>
</p:tagLst>
</file>

<file path=ppt/tags/tag1472.xml><?xml version="1.0" encoding="utf-8"?>
<p:tagLst xmlns:p="http://schemas.openxmlformats.org/presentationml/2006/main">
  <p:tag name="KSO_WM_BEAUTIFY_FLAG" val=""/>
</p:tagLst>
</file>

<file path=ppt/tags/tag1473.xml><?xml version="1.0" encoding="utf-8"?>
<p:tagLst xmlns:p="http://schemas.openxmlformats.org/presentationml/2006/main">
  <p:tag name="KSO_WM_BEAUTIFY_FLAG" val=""/>
</p:tagLst>
</file>

<file path=ppt/tags/tag1474.xml><?xml version="1.0" encoding="utf-8"?>
<p:tagLst xmlns:p="http://schemas.openxmlformats.org/presentationml/2006/main">
  <p:tag name="KSO_WM_BEAUTIFY_FLAG" val=""/>
</p:tagLst>
</file>

<file path=ppt/tags/tag1475.xml><?xml version="1.0" encoding="utf-8"?>
<p:tagLst xmlns:p="http://schemas.openxmlformats.org/presentationml/2006/main">
  <p:tag name="KSO_WM_BEAUTIFY_FLAG" val=""/>
</p:tagLst>
</file>

<file path=ppt/tags/tag1476.xml><?xml version="1.0" encoding="utf-8"?>
<p:tagLst xmlns:p="http://schemas.openxmlformats.org/presentationml/2006/main">
  <p:tag name="KSO_WM_BEAUTIFY_FLAG" val=""/>
</p:tagLst>
</file>

<file path=ppt/tags/tag1477.xml><?xml version="1.0" encoding="utf-8"?>
<p:tagLst xmlns:p="http://schemas.openxmlformats.org/presentationml/2006/main">
  <p:tag name="KSO_WM_BEAUTIFY_FLAG" val=""/>
</p:tagLst>
</file>

<file path=ppt/tags/tag1478.xml><?xml version="1.0" encoding="utf-8"?>
<p:tagLst xmlns:p="http://schemas.openxmlformats.org/presentationml/2006/main">
  <p:tag name="KSO_WM_BEAUTIFY_FLAG" val=""/>
</p:tagLst>
</file>

<file path=ppt/tags/tag1479.xml><?xml version="1.0" encoding="utf-8"?>
<p:tagLst xmlns:p="http://schemas.openxmlformats.org/presentationml/2006/main">
  <p:tag name="KSO_WM_BEAUTIFY_FLAG" val=""/>
</p:tagLst>
</file>

<file path=ppt/tags/tag148.xml><?xml version="1.0" encoding="utf-8"?>
<p:tagLst xmlns:p="http://schemas.openxmlformats.org/presentationml/2006/main">
  <p:tag name="KSO_WM_BEAUTIFY_FLAG" val=""/>
</p:tagLst>
</file>

<file path=ppt/tags/tag1480.xml><?xml version="1.0" encoding="utf-8"?>
<p:tagLst xmlns:p="http://schemas.openxmlformats.org/presentationml/2006/main">
  <p:tag name="KSO_WM_BEAUTIFY_FLAG" val=""/>
</p:tagLst>
</file>

<file path=ppt/tags/tag1481.xml><?xml version="1.0" encoding="utf-8"?>
<p:tagLst xmlns:p="http://schemas.openxmlformats.org/presentationml/2006/main">
  <p:tag name="KSO_WM_BEAUTIFY_FLAG" val=""/>
</p:tagLst>
</file>

<file path=ppt/tags/tag1482.xml><?xml version="1.0" encoding="utf-8"?>
<p:tagLst xmlns:p="http://schemas.openxmlformats.org/presentationml/2006/main">
  <p:tag name="KSO_WM_BEAUTIFY_FLAG" val=""/>
</p:tagLst>
</file>

<file path=ppt/tags/tag1483.xml><?xml version="1.0" encoding="utf-8"?>
<p:tagLst xmlns:p="http://schemas.openxmlformats.org/presentationml/2006/main">
  <p:tag name="KSO_WM_BEAUTIFY_FLAG" val=""/>
</p:tagLst>
</file>

<file path=ppt/tags/tag1484.xml><?xml version="1.0" encoding="utf-8"?>
<p:tagLst xmlns:p="http://schemas.openxmlformats.org/presentationml/2006/main">
  <p:tag name="KSO_WM_BEAUTIFY_FLAG" val=""/>
</p:tagLst>
</file>

<file path=ppt/tags/tag1485.xml><?xml version="1.0" encoding="utf-8"?>
<p:tagLst xmlns:p="http://schemas.openxmlformats.org/presentationml/2006/main">
  <p:tag name="KSO_WM_BEAUTIFY_FLAG" val=""/>
</p:tagLst>
</file>

<file path=ppt/tags/tag1486.xml><?xml version="1.0" encoding="utf-8"?>
<p:tagLst xmlns:p="http://schemas.openxmlformats.org/presentationml/2006/main">
  <p:tag name="KSO_WM_BEAUTIFY_FLAG" val=""/>
</p:tagLst>
</file>

<file path=ppt/tags/tag1487.xml><?xml version="1.0" encoding="utf-8"?>
<p:tagLst xmlns:p="http://schemas.openxmlformats.org/presentationml/2006/main">
  <p:tag name="KSO_WM_BEAUTIFY_FLAG" val=""/>
</p:tagLst>
</file>

<file path=ppt/tags/tag1488.xml><?xml version="1.0" encoding="utf-8"?>
<p:tagLst xmlns:p="http://schemas.openxmlformats.org/presentationml/2006/main">
  <p:tag name="KSO_WM_BEAUTIFY_FLAG" val=""/>
</p:tagLst>
</file>

<file path=ppt/tags/tag1489.xml><?xml version="1.0" encoding="utf-8"?>
<p:tagLst xmlns:p="http://schemas.openxmlformats.org/presentationml/2006/main">
  <p:tag name="KSO_WM_BEAUTIFY_FLAG" val=""/>
</p:tagLst>
</file>

<file path=ppt/tags/tag149.xml><?xml version="1.0" encoding="utf-8"?>
<p:tagLst xmlns:p="http://schemas.openxmlformats.org/presentationml/2006/main">
  <p:tag name="KSO_WM_BEAUTIFY_FLAG" val=""/>
</p:tagLst>
</file>

<file path=ppt/tags/tag1490.xml><?xml version="1.0" encoding="utf-8"?>
<p:tagLst xmlns:p="http://schemas.openxmlformats.org/presentationml/2006/main">
  <p:tag name="KSO_WM_BEAUTIFY_FLAG" val=""/>
</p:tagLst>
</file>

<file path=ppt/tags/tag1491.xml><?xml version="1.0" encoding="utf-8"?>
<p:tagLst xmlns:p="http://schemas.openxmlformats.org/presentationml/2006/main">
  <p:tag name="KSO_WM_BEAUTIFY_FLAG" val=""/>
</p:tagLst>
</file>

<file path=ppt/tags/tag1492.xml><?xml version="1.0" encoding="utf-8"?>
<p:tagLst xmlns:p="http://schemas.openxmlformats.org/presentationml/2006/main">
  <p:tag name="KSO_WM_BEAUTIFY_FLAG" val=""/>
</p:tagLst>
</file>

<file path=ppt/tags/tag1493.xml><?xml version="1.0" encoding="utf-8"?>
<p:tagLst xmlns:p="http://schemas.openxmlformats.org/presentationml/2006/main">
  <p:tag name="KSO_WM_BEAUTIFY_FLAG" val=""/>
</p:tagLst>
</file>

<file path=ppt/tags/tag1494.xml><?xml version="1.0" encoding="utf-8"?>
<p:tagLst xmlns:p="http://schemas.openxmlformats.org/presentationml/2006/main">
  <p:tag name="KSO_WM_BEAUTIFY_FLAG" val=""/>
</p:tagLst>
</file>

<file path=ppt/tags/tag1495.xml><?xml version="1.0" encoding="utf-8"?>
<p:tagLst xmlns:p="http://schemas.openxmlformats.org/presentationml/2006/main">
  <p:tag name="KSO_WM_BEAUTIFY_FLAG" val=""/>
</p:tagLst>
</file>

<file path=ppt/tags/tag1496.xml><?xml version="1.0" encoding="utf-8"?>
<p:tagLst xmlns:p="http://schemas.openxmlformats.org/presentationml/2006/main">
  <p:tag name="KSO_WM_BEAUTIFY_FLAG" val=""/>
</p:tagLst>
</file>

<file path=ppt/tags/tag1497.xml><?xml version="1.0" encoding="utf-8"?>
<p:tagLst xmlns:p="http://schemas.openxmlformats.org/presentationml/2006/main">
  <p:tag name="KSO_WM_BEAUTIFY_FLAG" val=""/>
</p:tagLst>
</file>

<file path=ppt/tags/tag1498.xml><?xml version="1.0" encoding="utf-8"?>
<p:tagLst xmlns:p="http://schemas.openxmlformats.org/presentationml/2006/main">
  <p:tag name="KSO_WM_BEAUTIFY_FLAG" val=""/>
</p:tagLst>
</file>

<file path=ppt/tags/tag1499.xml><?xml version="1.0" encoding="utf-8"?>
<p:tagLst xmlns:p="http://schemas.openxmlformats.org/presentationml/2006/main">
  <p:tag name="KSO_WM_BEAUTIFY_FLAG" val=""/>
</p:tagLst>
</file>

<file path=ppt/tags/tag15.xml><?xml version="1.0" encoding="utf-8"?>
<p:tagLst xmlns:p="http://schemas.openxmlformats.org/presentationml/2006/main">
  <p:tag name="KSO_WM_BEAUTIFY_FLAG" val=""/>
</p:tagLst>
</file>

<file path=ppt/tags/tag150.xml><?xml version="1.0" encoding="utf-8"?>
<p:tagLst xmlns:p="http://schemas.openxmlformats.org/presentationml/2006/main">
  <p:tag name="KSO_WM_TEMPLATE_THUMBS_INDEX" val="1、4、7、12、13、14、15、16、17、18、20、24、25、28、33、36、40、43、44"/>
  <p:tag name="KSO_WM_TEMPLATE_SUBCATEGORY" val="19"/>
  <p:tag name="KSO_WM_TAG_VERSION" val="1.0"/>
  <p:tag name="KSO_WM_BEAUTIFY_FLAG" val="#wm#"/>
  <p:tag name="KSO_WM_TEMPLATE_CATEGORY" val="custom"/>
  <p:tag name="KSO_WM_TEMPLATE_INDEX" val="20205081"/>
  <p:tag name="KSO_WM_TEMPLATE_MASTER_TYPE" val="0"/>
  <p:tag name="KSO_WM_TEMPLATE_COLOR_TYPE" val="1"/>
  <p:tag name="KSO_WM_UNIT_SHOW_EDIT_AREA_INDICATION" val="1"/>
</p:tagLst>
</file>

<file path=ppt/tags/tag1500.xml><?xml version="1.0" encoding="utf-8"?>
<p:tagLst xmlns:p="http://schemas.openxmlformats.org/presentationml/2006/main">
  <p:tag name="KSO_WM_BEAUTIFY_FLAG" val=""/>
</p:tagLst>
</file>

<file path=ppt/tags/tag1501.xml><?xml version="1.0" encoding="utf-8"?>
<p:tagLst xmlns:p="http://schemas.openxmlformats.org/presentationml/2006/main">
  <p:tag name="KSO_WM_BEAUTIFY_FLAG" val=""/>
</p:tagLst>
</file>

<file path=ppt/tags/tag1502.xml><?xml version="1.0" encoding="utf-8"?>
<p:tagLst xmlns:p="http://schemas.openxmlformats.org/presentationml/2006/main">
  <p:tag name="KSO_WM_BEAUTIFY_FLAG" val=""/>
</p:tagLst>
</file>

<file path=ppt/tags/tag1503.xml><?xml version="1.0" encoding="utf-8"?>
<p:tagLst xmlns:p="http://schemas.openxmlformats.org/presentationml/2006/main">
  <p:tag name="KSO_WM_BEAUTIFY_FLAG" val=""/>
</p:tagLst>
</file>

<file path=ppt/tags/tag1504.xml><?xml version="1.0" encoding="utf-8"?>
<p:tagLst xmlns:p="http://schemas.openxmlformats.org/presentationml/2006/main">
  <p:tag name="KSO_WM_BEAUTIFY_FLAG" val=""/>
</p:tagLst>
</file>

<file path=ppt/tags/tag1505.xml><?xml version="1.0" encoding="utf-8"?>
<p:tagLst xmlns:p="http://schemas.openxmlformats.org/presentationml/2006/main">
  <p:tag name="KSO_WM_BEAUTIFY_FLAG" val=""/>
</p:tagLst>
</file>

<file path=ppt/tags/tag1506.xml><?xml version="1.0" encoding="utf-8"?>
<p:tagLst xmlns:p="http://schemas.openxmlformats.org/presentationml/2006/main">
  <p:tag name="KSO_WM_BEAUTIFY_FLAG" val=""/>
</p:tagLst>
</file>

<file path=ppt/tags/tag1507.xml><?xml version="1.0" encoding="utf-8"?>
<p:tagLst xmlns:p="http://schemas.openxmlformats.org/presentationml/2006/main">
  <p:tag name="KSO_WM_BEAUTIFY_FLAG" val=""/>
</p:tagLst>
</file>

<file path=ppt/tags/tag1508.xml><?xml version="1.0" encoding="utf-8"?>
<p:tagLst xmlns:p="http://schemas.openxmlformats.org/presentationml/2006/main">
  <p:tag name="KSO_WM_BEAUTIFY_FLAG" val=""/>
</p:tagLst>
</file>

<file path=ppt/tags/tag1509.xml><?xml version="1.0" encoding="utf-8"?>
<p:tagLst xmlns:p="http://schemas.openxmlformats.org/presentationml/2006/main">
  <p:tag name="KSO_WM_BEAUTIFY_FLAG" val=""/>
</p:tagLst>
</file>

<file path=ppt/tags/tag151.xml><?xml version="1.0" encoding="utf-8"?>
<p:tagLst xmlns:p="http://schemas.openxmlformats.org/presentationml/2006/main">
  <p:tag name="KSO_WM_BEAUTIFY_FLAG" val=""/>
</p:tagLst>
</file>

<file path=ppt/tags/tag1510.xml><?xml version="1.0" encoding="utf-8"?>
<p:tagLst xmlns:p="http://schemas.openxmlformats.org/presentationml/2006/main">
  <p:tag name="KSO_WM_BEAUTIFY_FLAG" val=""/>
</p:tagLst>
</file>

<file path=ppt/tags/tag1511.xml><?xml version="1.0" encoding="utf-8"?>
<p:tagLst xmlns:p="http://schemas.openxmlformats.org/presentationml/2006/main">
  <p:tag name="KSO_WM_BEAUTIFY_FLAG" val=""/>
</p:tagLst>
</file>

<file path=ppt/tags/tag1512.xml><?xml version="1.0" encoding="utf-8"?>
<p:tagLst xmlns:p="http://schemas.openxmlformats.org/presentationml/2006/main">
  <p:tag name="KSO_WM_BEAUTIFY_FLAG" val=""/>
</p:tagLst>
</file>

<file path=ppt/tags/tag1513.xml><?xml version="1.0" encoding="utf-8"?>
<p:tagLst xmlns:p="http://schemas.openxmlformats.org/presentationml/2006/main">
  <p:tag name="KSO_WM_BEAUTIFY_FLAG" val=""/>
</p:tagLst>
</file>

<file path=ppt/tags/tag1514.xml><?xml version="1.0" encoding="utf-8"?>
<p:tagLst xmlns:p="http://schemas.openxmlformats.org/presentationml/2006/main">
  <p:tag name="KSO_WM_BEAUTIFY_FLAG" val=""/>
</p:tagLst>
</file>

<file path=ppt/tags/tag1515.xml><?xml version="1.0" encoding="utf-8"?>
<p:tagLst xmlns:p="http://schemas.openxmlformats.org/presentationml/2006/main">
  <p:tag name="KSO_WM_BEAUTIFY_FLAG" val=""/>
</p:tagLst>
</file>

<file path=ppt/tags/tag1516.xml><?xml version="1.0" encoding="utf-8"?>
<p:tagLst xmlns:p="http://schemas.openxmlformats.org/presentationml/2006/main">
  <p:tag name="KSO_WM_BEAUTIFY_FLAG" val=""/>
</p:tagLst>
</file>

<file path=ppt/tags/tag1517.xml><?xml version="1.0" encoding="utf-8"?>
<p:tagLst xmlns:p="http://schemas.openxmlformats.org/presentationml/2006/main">
  <p:tag name="KSO_WM_BEAUTIFY_FLAG" val=""/>
</p:tagLst>
</file>

<file path=ppt/tags/tag1518.xml><?xml version="1.0" encoding="utf-8"?>
<p:tagLst xmlns:p="http://schemas.openxmlformats.org/presentationml/2006/main">
  <p:tag name="KSO_WM_BEAUTIFY_FLAG" val=""/>
</p:tagLst>
</file>

<file path=ppt/tags/tag1519.xml><?xml version="1.0" encoding="utf-8"?>
<p:tagLst xmlns:p="http://schemas.openxmlformats.org/presentationml/2006/main">
  <p:tag name="KSO_WM_BEAUTIFY_FLAG" val=""/>
</p:tagLst>
</file>

<file path=ppt/tags/tag152.xml><?xml version="1.0" encoding="utf-8"?>
<p:tagLst xmlns:p="http://schemas.openxmlformats.org/presentationml/2006/main">
  <p:tag name="KSO_WM_BEAUTIFY_FLAG" val=""/>
</p:tagLst>
</file>

<file path=ppt/tags/tag1520.xml><?xml version="1.0" encoding="utf-8"?>
<p:tagLst xmlns:p="http://schemas.openxmlformats.org/presentationml/2006/main">
  <p:tag name="KSO_WM_BEAUTIFY_FLAG" val=""/>
</p:tagLst>
</file>

<file path=ppt/tags/tag1521.xml><?xml version="1.0" encoding="utf-8"?>
<p:tagLst xmlns:p="http://schemas.openxmlformats.org/presentationml/2006/main">
  <p:tag name="KSO_WM_BEAUTIFY_FLAG" val=""/>
</p:tagLst>
</file>

<file path=ppt/tags/tag1522.xml><?xml version="1.0" encoding="utf-8"?>
<p:tagLst xmlns:p="http://schemas.openxmlformats.org/presentationml/2006/main">
  <p:tag name="KSO_WM_BEAUTIFY_FLAG" val=""/>
</p:tagLst>
</file>

<file path=ppt/tags/tag1523.xml><?xml version="1.0" encoding="utf-8"?>
<p:tagLst xmlns:p="http://schemas.openxmlformats.org/presentationml/2006/main">
  <p:tag name="KSO_WM_BEAUTIFY_FLAG" val=""/>
</p:tagLst>
</file>

<file path=ppt/tags/tag1524.xml><?xml version="1.0" encoding="utf-8"?>
<p:tagLst xmlns:p="http://schemas.openxmlformats.org/presentationml/2006/main">
  <p:tag name="KSO_WM_BEAUTIFY_FLAG" val=""/>
</p:tagLst>
</file>

<file path=ppt/tags/tag1525.xml><?xml version="1.0" encoding="utf-8"?>
<p:tagLst xmlns:p="http://schemas.openxmlformats.org/presentationml/2006/main">
  <p:tag name="KSO_WM_BEAUTIFY_FLAG" val=""/>
</p:tagLst>
</file>

<file path=ppt/tags/tag1526.xml><?xml version="1.0" encoding="utf-8"?>
<p:tagLst xmlns:p="http://schemas.openxmlformats.org/presentationml/2006/main">
  <p:tag name="KSO_WM_BEAUTIFY_FLAG" val=""/>
</p:tagLst>
</file>

<file path=ppt/tags/tag1527.xml><?xml version="1.0" encoding="utf-8"?>
<p:tagLst xmlns:p="http://schemas.openxmlformats.org/presentationml/2006/main">
  <p:tag name="KSO_WM_BEAUTIFY_FLAG" val=""/>
</p:tagLst>
</file>

<file path=ppt/tags/tag1528.xml><?xml version="1.0" encoding="utf-8"?>
<p:tagLst xmlns:p="http://schemas.openxmlformats.org/presentationml/2006/main">
  <p:tag name="KSO_WM_BEAUTIFY_FLAG" val=""/>
</p:tagLst>
</file>

<file path=ppt/tags/tag1529.xml><?xml version="1.0" encoding="utf-8"?>
<p:tagLst xmlns:p="http://schemas.openxmlformats.org/presentationml/2006/main">
  <p:tag name="KSO_WM_BEAUTIFY_FLAG" val=""/>
</p:tagLst>
</file>

<file path=ppt/tags/tag153.xml><?xml version="1.0" encoding="utf-8"?>
<p:tagLst xmlns:p="http://schemas.openxmlformats.org/presentationml/2006/main">
  <p:tag name="KSO_WM_BEAUTIFY_FLAG" val=""/>
</p:tagLst>
</file>

<file path=ppt/tags/tag1530.xml><?xml version="1.0" encoding="utf-8"?>
<p:tagLst xmlns:p="http://schemas.openxmlformats.org/presentationml/2006/main">
  <p:tag name="KSO_WM_BEAUTIFY_FLAG" val=""/>
</p:tagLst>
</file>

<file path=ppt/tags/tag1531.xml><?xml version="1.0" encoding="utf-8"?>
<p:tagLst xmlns:p="http://schemas.openxmlformats.org/presentationml/2006/main">
  <p:tag name="KSO_WM_BEAUTIFY_FLAG" val=""/>
</p:tagLst>
</file>

<file path=ppt/tags/tag1532.xml><?xml version="1.0" encoding="utf-8"?>
<p:tagLst xmlns:p="http://schemas.openxmlformats.org/presentationml/2006/main">
  <p:tag name="KSO_WM_BEAUTIFY_FLAG" val=""/>
</p:tagLst>
</file>

<file path=ppt/tags/tag1533.xml><?xml version="1.0" encoding="utf-8"?>
<p:tagLst xmlns:p="http://schemas.openxmlformats.org/presentationml/2006/main">
  <p:tag name="KSO_WM_BEAUTIFY_FLAG" val=""/>
</p:tagLst>
</file>

<file path=ppt/tags/tag1534.xml><?xml version="1.0" encoding="utf-8"?>
<p:tagLst xmlns:p="http://schemas.openxmlformats.org/presentationml/2006/main">
  <p:tag name="KSO_WM_BEAUTIFY_FLAG" val=""/>
</p:tagLst>
</file>

<file path=ppt/tags/tag1535.xml><?xml version="1.0" encoding="utf-8"?>
<p:tagLst xmlns:p="http://schemas.openxmlformats.org/presentationml/2006/main">
  <p:tag name="KSO_WM_BEAUTIFY_FLAG" val=""/>
</p:tagLst>
</file>

<file path=ppt/tags/tag1536.xml><?xml version="1.0" encoding="utf-8"?>
<p:tagLst xmlns:p="http://schemas.openxmlformats.org/presentationml/2006/main">
  <p:tag name="KSO_WM_BEAUTIFY_FLAG" val=""/>
</p:tagLst>
</file>

<file path=ppt/tags/tag1537.xml><?xml version="1.0" encoding="utf-8"?>
<p:tagLst xmlns:p="http://schemas.openxmlformats.org/presentationml/2006/main">
  <p:tag name="KSO_WM_BEAUTIFY_FLAG" val=""/>
</p:tagLst>
</file>

<file path=ppt/tags/tag1538.xml><?xml version="1.0" encoding="utf-8"?>
<p:tagLst xmlns:p="http://schemas.openxmlformats.org/presentationml/2006/main">
  <p:tag name="KSO_WM_BEAUTIFY_FLAG" val=""/>
</p:tagLst>
</file>

<file path=ppt/tags/tag1539.xml><?xml version="1.0" encoding="utf-8"?>
<p:tagLst xmlns:p="http://schemas.openxmlformats.org/presentationml/2006/main">
  <p:tag name="KSO_WM_BEAUTIFY_FLAG" val=""/>
</p:tagLst>
</file>

<file path=ppt/tags/tag154.xml><?xml version="1.0" encoding="utf-8"?>
<p:tagLst xmlns:p="http://schemas.openxmlformats.org/presentationml/2006/main">
  <p:tag name="KSO_WM_BEAUTIFY_FLAG" val=""/>
</p:tagLst>
</file>

<file path=ppt/tags/tag1540.xml><?xml version="1.0" encoding="utf-8"?>
<p:tagLst xmlns:p="http://schemas.openxmlformats.org/presentationml/2006/main">
  <p:tag name="KSO_WM_BEAUTIFY_FLAG" val=""/>
</p:tagLst>
</file>

<file path=ppt/tags/tag1541.xml><?xml version="1.0" encoding="utf-8"?>
<p:tagLst xmlns:p="http://schemas.openxmlformats.org/presentationml/2006/main">
  <p:tag name="KSO_WM_BEAUTIFY_FLAG" val=""/>
</p:tagLst>
</file>

<file path=ppt/tags/tag1542.xml><?xml version="1.0" encoding="utf-8"?>
<p:tagLst xmlns:p="http://schemas.openxmlformats.org/presentationml/2006/main">
  <p:tag name="KSO_WM_BEAUTIFY_FLAG" val=""/>
</p:tagLst>
</file>

<file path=ppt/tags/tag1543.xml><?xml version="1.0" encoding="utf-8"?>
<p:tagLst xmlns:p="http://schemas.openxmlformats.org/presentationml/2006/main">
  <p:tag name="KSO_WM_BEAUTIFY_FLAG" val=""/>
</p:tagLst>
</file>

<file path=ppt/tags/tag1544.xml><?xml version="1.0" encoding="utf-8"?>
<p:tagLst xmlns:p="http://schemas.openxmlformats.org/presentationml/2006/main">
  <p:tag name="KSO_WM_BEAUTIFY_FLAG" val=""/>
</p:tagLst>
</file>

<file path=ppt/tags/tag1545.xml><?xml version="1.0" encoding="utf-8"?>
<p:tagLst xmlns:p="http://schemas.openxmlformats.org/presentationml/2006/main">
  <p:tag name="KSO_WM_BEAUTIFY_FLAG" val=""/>
</p:tagLst>
</file>

<file path=ppt/tags/tag1546.xml><?xml version="1.0" encoding="utf-8"?>
<p:tagLst xmlns:p="http://schemas.openxmlformats.org/presentationml/2006/main">
  <p:tag name="KSO_WM_BEAUTIFY_FLAG" val=""/>
</p:tagLst>
</file>

<file path=ppt/tags/tag1547.xml><?xml version="1.0" encoding="utf-8"?>
<p:tagLst xmlns:p="http://schemas.openxmlformats.org/presentationml/2006/main">
  <p:tag name="KSO_WM_BEAUTIFY_FLAG" val=""/>
</p:tagLst>
</file>

<file path=ppt/tags/tag1548.xml><?xml version="1.0" encoding="utf-8"?>
<p:tagLst xmlns:p="http://schemas.openxmlformats.org/presentationml/2006/main">
  <p:tag name="KSO_WM_BEAUTIFY_FLAG" val=""/>
</p:tagLst>
</file>

<file path=ppt/tags/tag1549.xml><?xml version="1.0" encoding="utf-8"?>
<p:tagLst xmlns:p="http://schemas.openxmlformats.org/presentationml/2006/main">
  <p:tag name="KSO_WM_BEAUTIFY_FLAG" val=""/>
</p:tagLst>
</file>

<file path=ppt/tags/tag155.xml><?xml version="1.0" encoding="utf-8"?>
<p:tagLst xmlns:p="http://schemas.openxmlformats.org/presentationml/2006/main">
  <p:tag name="KSO_WM_BEAUTIFY_FLAG" val=""/>
</p:tagLst>
</file>

<file path=ppt/tags/tag1550.xml><?xml version="1.0" encoding="utf-8"?>
<p:tagLst xmlns:p="http://schemas.openxmlformats.org/presentationml/2006/main">
  <p:tag name="KSO_WM_BEAUTIFY_FLAG" val=""/>
</p:tagLst>
</file>

<file path=ppt/tags/tag1551.xml><?xml version="1.0" encoding="utf-8"?>
<p:tagLst xmlns:p="http://schemas.openxmlformats.org/presentationml/2006/main">
  <p:tag name="KSO_WM_BEAUTIFY_FLAG" val=""/>
</p:tagLst>
</file>

<file path=ppt/tags/tag1552.xml><?xml version="1.0" encoding="utf-8"?>
<p:tagLst xmlns:p="http://schemas.openxmlformats.org/presentationml/2006/main">
  <p:tag name="KSO_WM_BEAUTIFY_FLAG" val=""/>
</p:tagLst>
</file>

<file path=ppt/tags/tag1553.xml><?xml version="1.0" encoding="utf-8"?>
<p:tagLst xmlns:p="http://schemas.openxmlformats.org/presentationml/2006/main">
  <p:tag name="KSO_WM_BEAUTIFY_FLAG" val=""/>
</p:tagLst>
</file>

<file path=ppt/tags/tag1554.xml><?xml version="1.0" encoding="utf-8"?>
<p:tagLst xmlns:p="http://schemas.openxmlformats.org/presentationml/2006/main">
  <p:tag name="KSO_WM_BEAUTIFY_FLAG" val=""/>
</p:tagLst>
</file>

<file path=ppt/tags/tag1555.xml><?xml version="1.0" encoding="utf-8"?>
<p:tagLst xmlns:p="http://schemas.openxmlformats.org/presentationml/2006/main">
  <p:tag name="KSO_WM_BEAUTIFY_FLAG" val=""/>
</p:tagLst>
</file>

<file path=ppt/tags/tag1556.xml><?xml version="1.0" encoding="utf-8"?>
<p:tagLst xmlns:p="http://schemas.openxmlformats.org/presentationml/2006/main">
  <p:tag name="KSO_WM_BEAUTIFY_FLAG" val=""/>
</p:tagLst>
</file>

<file path=ppt/tags/tag1557.xml><?xml version="1.0" encoding="utf-8"?>
<p:tagLst xmlns:p="http://schemas.openxmlformats.org/presentationml/2006/main">
  <p:tag name="KSO_WM_BEAUTIFY_FLAG" val=""/>
</p:tagLst>
</file>

<file path=ppt/tags/tag1558.xml><?xml version="1.0" encoding="utf-8"?>
<p:tagLst xmlns:p="http://schemas.openxmlformats.org/presentationml/2006/main">
  <p:tag name="KSO_WM_BEAUTIFY_FLAG" val=""/>
</p:tagLst>
</file>

<file path=ppt/tags/tag1559.xml><?xml version="1.0" encoding="utf-8"?>
<p:tagLst xmlns:p="http://schemas.openxmlformats.org/presentationml/2006/main">
  <p:tag name="KSO_WM_BEAUTIFY_FLAG" val=""/>
</p:tagLst>
</file>

<file path=ppt/tags/tag156.xml><?xml version="1.0" encoding="utf-8"?>
<p:tagLst xmlns:p="http://schemas.openxmlformats.org/presentationml/2006/main">
  <p:tag name="KSO_WM_BEAUTIFY_FLAG" val=""/>
</p:tagLst>
</file>

<file path=ppt/tags/tag1560.xml><?xml version="1.0" encoding="utf-8"?>
<p:tagLst xmlns:p="http://schemas.openxmlformats.org/presentationml/2006/main">
  <p:tag name="KSO_WM_BEAUTIFY_FLAG" val=""/>
</p:tagLst>
</file>

<file path=ppt/tags/tag1561.xml><?xml version="1.0" encoding="utf-8"?>
<p:tagLst xmlns:p="http://schemas.openxmlformats.org/presentationml/2006/main">
  <p:tag name="KSO_WM_BEAUTIFY_FLAG" val=""/>
</p:tagLst>
</file>

<file path=ppt/tags/tag1562.xml><?xml version="1.0" encoding="utf-8"?>
<p:tagLst xmlns:p="http://schemas.openxmlformats.org/presentationml/2006/main">
  <p:tag name="KSO_WM_BEAUTIFY_FLAG" val=""/>
</p:tagLst>
</file>

<file path=ppt/tags/tag1563.xml><?xml version="1.0" encoding="utf-8"?>
<p:tagLst xmlns:p="http://schemas.openxmlformats.org/presentationml/2006/main">
  <p:tag name="KSO_WM_BEAUTIFY_FLAG" val=""/>
</p:tagLst>
</file>

<file path=ppt/tags/tag1564.xml><?xml version="1.0" encoding="utf-8"?>
<p:tagLst xmlns:p="http://schemas.openxmlformats.org/presentationml/2006/main">
  <p:tag name="KSO_WM_BEAUTIFY_FLAG" val=""/>
</p:tagLst>
</file>

<file path=ppt/tags/tag1565.xml><?xml version="1.0" encoding="utf-8"?>
<p:tagLst xmlns:p="http://schemas.openxmlformats.org/presentationml/2006/main">
  <p:tag name="KSO_WM_BEAUTIFY_FLAG" val=""/>
</p:tagLst>
</file>

<file path=ppt/tags/tag1566.xml><?xml version="1.0" encoding="utf-8"?>
<p:tagLst xmlns:p="http://schemas.openxmlformats.org/presentationml/2006/main">
  <p:tag name="KSO_WM_BEAUTIFY_FLAG" val=""/>
</p:tagLst>
</file>

<file path=ppt/tags/tag1567.xml><?xml version="1.0" encoding="utf-8"?>
<p:tagLst xmlns:p="http://schemas.openxmlformats.org/presentationml/2006/main">
  <p:tag name="KSO_WM_BEAUTIFY_FLAG" val=""/>
</p:tagLst>
</file>

<file path=ppt/tags/tag1568.xml><?xml version="1.0" encoding="utf-8"?>
<p:tagLst xmlns:p="http://schemas.openxmlformats.org/presentationml/2006/main">
  <p:tag name="KSO_WM_BEAUTIFY_FLAG" val=""/>
</p:tagLst>
</file>

<file path=ppt/tags/tag1569.xml><?xml version="1.0" encoding="utf-8"?>
<p:tagLst xmlns:p="http://schemas.openxmlformats.org/presentationml/2006/main">
  <p:tag name="KSO_WM_BEAUTIFY_FLAG" val=""/>
</p:tagLst>
</file>

<file path=ppt/tags/tag157.xml><?xml version="1.0" encoding="utf-8"?>
<p:tagLst xmlns:p="http://schemas.openxmlformats.org/presentationml/2006/main">
  <p:tag name="KSO_WM_BEAUTIFY_FLAG" val=""/>
</p:tagLst>
</file>

<file path=ppt/tags/tag1570.xml><?xml version="1.0" encoding="utf-8"?>
<p:tagLst xmlns:p="http://schemas.openxmlformats.org/presentationml/2006/main">
  <p:tag name="KSO_WM_BEAUTIFY_FLAG" val=""/>
</p:tagLst>
</file>

<file path=ppt/tags/tag1571.xml><?xml version="1.0" encoding="utf-8"?>
<p:tagLst xmlns:p="http://schemas.openxmlformats.org/presentationml/2006/main">
  <p:tag name="KSO_WM_BEAUTIFY_FLAG" val=""/>
</p:tagLst>
</file>

<file path=ppt/tags/tag1572.xml><?xml version="1.0" encoding="utf-8"?>
<p:tagLst xmlns:p="http://schemas.openxmlformats.org/presentationml/2006/main">
  <p:tag name="KSO_WM_BEAUTIFY_FLAG" val=""/>
</p:tagLst>
</file>

<file path=ppt/tags/tag1573.xml><?xml version="1.0" encoding="utf-8"?>
<p:tagLst xmlns:p="http://schemas.openxmlformats.org/presentationml/2006/main">
  <p:tag name="KSO_WM_BEAUTIFY_FLAG" val=""/>
</p:tagLst>
</file>

<file path=ppt/tags/tag1574.xml><?xml version="1.0" encoding="utf-8"?>
<p:tagLst xmlns:p="http://schemas.openxmlformats.org/presentationml/2006/main">
  <p:tag name="KSO_WM_BEAUTIFY_FLAG" val=""/>
</p:tagLst>
</file>

<file path=ppt/tags/tag1575.xml><?xml version="1.0" encoding="utf-8"?>
<p:tagLst xmlns:p="http://schemas.openxmlformats.org/presentationml/2006/main">
  <p:tag name="KSO_WM_BEAUTIFY_FLAG" val=""/>
</p:tagLst>
</file>

<file path=ppt/tags/tag1576.xml><?xml version="1.0" encoding="utf-8"?>
<p:tagLst xmlns:p="http://schemas.openxmlformats.org/presentationml/2006/main">
  <p:tag name="KSO_WM_BEAUTIFY_FLAG" val=""/>
</p:tagLst>
</file>

<file path=ppt/tags/tag1577.xml><?xml version="1.0" encoding="utf-8"?>
<p:tagLst xmlns:p="http://schemas.openxmlformats.org/presentationml/2006/main">
  <p:tag name="KSO_WM_BEAUTIFY_FLAG" val=""/>
</p:tagLst>
</file>

<file path=ppt/tags/tag1578.xml><?xml version="1.0" encoding="utf-8"?>
<p:tagLst xmlns:p="http://schemas.openxmlformats.org/presentationml/2006/main">
  <p:tag name="KSO_WM_BEAUTIFY_FLAG" val=""/>
</p:tagLst>
</file>

<file path=ppt/tags/tag1579.xml><?xml version="1.0" encoding="utf-8"?>
<p:tagLst xmlns:p="http://schemas.openxmlformats.org/presentationml/2006/main">
  <p:tag name="KSO_WM_BEAUTIFY_FLAG" val=""/>
</p:tagLst>
</file>

<file path=ppt/tags/tag158.xml><?xml version="1.0" encoding="utf-8"?>
<p:tagLst xmlns:p="http://schemas.openxmlformats.org/presentationml/2006/main">
  <p:tag name="KSO_WM_BEAUTIFY_FLAG" val=""/>
</p:tagLst>
</file>

<file path=ppt/tags/tag1580.xml><?xml version="1.0" encoding="utf-8"?>
<p:tagLst xmlns:p="http://schemas.openxmlformats.org/presentationml/2006/main">
  <p:tag name="KSO_WM_BEAUTIFY_FLAG" val=""/>
</p:tagLst>
</file>

<file path=ppt/tags/tag1581.xml><?xml version="1.0" encoding="utf-8"?>
<p:tagLst xmlns:p="http://schemas.openxmlformats.org/presentationml/2006/main">
  <p:tag name="KSO_WM_BEAUTIFY_FLAG" val=""/>
</p:tagLst>
</file>

<file path=ppt/tags/tag1582.xml><?xml version="1.0" encoding="utf-8"?>
<p:tagLst xmlns:p="http://schemas.openxmlformats.org/presentationml/2006/main">
  <p:tag name="KSO_WM_BEAUTIFY_FLAG" val=""/>
</p:tagLst>
</file>

<file path=ppt/tags/tag1583.xml><?xml version="1.0" encoding="utf-8"?>
<p:tagLst xmlns:p="http://schemas.openxmlformats.org/presentationml/2006/main">
  <p:tag name="KSO_WM_BEAUTIFY_FLAG" val=""/>
</p:tagLst>
</file>

<file path=ppt/tags/tag1584.xml><?xml version="1.0" encoding="utf-8"?>
<p:tagLst xmlns:p="http://schemas.openxmlformats.org/presentationml/2006/main">
  <p:tag name="KSO_WM_BEAUTIFY_FLAG" val=""/>
</p:tagLst>
</file>

<file path=ppt/tags/tag1585.xml><?xml version="1.0" encoding="utf-8"?>
<p:tagLst xmlns:p="http://schemas.openxmlformats.org/presentationml/2006/main">
  <p:tag name="KSO_WM_BEAUTIFY_FLAG" val=""/>
</p:tagLst>
</file>

<file path=ppt/tags/tag1586.xml><?xml version="1.0" encoding="utf-8"?>
<p:tagLst xmlns:p="http://schemas.openxmlformats.org/presentationml/2006/main">
  <p:tag name="KSO_WM_BEAUTIFY_FLAG" val=""/>
</p:tagLst>
</file>

<file path=ppt/tags/tag1587.xml><?xml version="1.0" encoding="utf-8"?>
<p:tagLst xmlns:p="http://schemas.openxmlformats.org/presentationml/2006/main">
  <p:tag name="KSO_WM_BEAUTIFY_FLAG" val=""/>
</p:tagLst>
</file>

<file path=ppt/tags/tag1588.xml><?xml version="1.0" encoding="utf-8"?>
<p:tagLst xmlns:p="http://schemas.openxmlformats.org/presentationml/2006/main">
  <p:tag name="KSO_WM_BEAUTIFY_FLAG" val=""/>
</p:tagLst>
</file>

<file path=ppt/tags/tag1589.xml><?xml version="1.0" encoding="utf-8"?>
<p:tagLst xmlns:p="http://schemas.openxmlformats.org/presentationml/2006/main">
  <p:tag name="KSO_WM_BEAUTIFY_FLAG" val=""/>
</p:tagLst>
</file>

<file path=ppt/tags/tag159.xml><?xml version="1.0" encoding="utf-8"?>
<p:tagLst xmlns:p="http://schemas.openxmlformats.org/presentationml/2006/main">
  <p:tag name="KSO_WM_BEAUTIFY_FLAG" val=""/>
</p:tagLst>
</file>

<file path=ppt/tags/tag1590.xml><?xml version="1.0" encoding="utf-8"?>
<p:tagLst xmlns:p="http://schemas.openxmlformats.org/presentationml/2006/main">
  <p:tag name="KSO_WM_BEAUTIFY_FLAG" val=""/>
</p:tagLst>
</file>

<file path=ppt/tags/tag1591.xml><?xml version="1.0" encoding="utf-8"?>
<p:tagLst xmlns:p="http://schemas.openxmlformats.org/presentationml/2006/main">
  <p:tag name="KSO_WM_BEAUTIFY_FLAG" val=""/>
</p:tagLst>
</file>

<file path=ppt/tags/tag1592.xml><?xml version="1.0" encoding="utf-8"?>
<p:tagLst xmlns:p="http://schemas.openxmlformats.org/presentationml/2006/main">
  <p:tag name="KSO_WM_BEAUTIFY_FLAG" val=""/>
</p:tagLst>
</file>

<file path=ppt/tags/tag1593.xml><?xml version="1.0" encoding="utf-8"?>
<p:tagLst xmlns:p="http://schemas.openxmlformats.org/presentationml/2006/main">
  <p:tag name="KSO_WM_BEAUTIFY_FLAG" val=""/>
</p:tagLst>
</file>

<file path=ppt/tags/tag1594.xml><?xml version="1.0" encoding="utf-8"?>
<p:tagLst xmlns:p="http://schemas.openxmlformats.org/presentationml/2006/main">
  <p:tag name="KSO_WM_BEAUTIFY_FLAG" val=""/>
</p:tagLst>
</file>

<file path=ppt/tags/tag1595.xml><?xml version="1.0" encoding="utf-8"?>
<p:tagLst xmlns:p="http://schemas.openxmlformats.org/presentationml/2006/main">
  <p:tag name="KSO_WM_BEAUTIFY_FLAG" val=""/>
</p:tagLst>
</file>

<file path=ppt/tags/tag1596.xml><?xml version="1.0" encoding="utf-8"?>
<p:tagLst xmlns:p="http://schemas.openxmlformats.org/presentationml/2006/main">
  <p:tag name="KSO_WM_BEAUTIFY_FLAG" val=""/>
</p:tagLst>
</file>

<file path=ppt/tags/tag1597.xml><?xml version="1.0" encoding="utf-8"?>
<p:tagLst xmlns:p="http://schemas.openxmlformats.org/presentationml/2006/main">
  <p:tag name="KSO_WM_BEAUTIFY_FLAG" val=""/>
</p:tagLst>
</file>

<file path=ppt/tags/tag1598.xml><?xml version="1.0" encoding="utf-8"?>
<p:tagLst xmlns:p="http://schemas.openxmlformats.org/presentationml/2006/main">
  <p:tag name="KSO_WM_BEAUTIFY_FLAG" val=""/>
</p:tagLst>
</file>

<file path=ppt/tags/tag1599.xml><?xml version="1.0" encoding="utf-8"?>
<p:tagLst xmlns:p="http://schemas.openxmlformats.org/presentationml/2006/main">
  <p:tag name="KSO_WM_BEAUTIFY_FLAG" val=""/>
</p:tagLst>
</file>

<file path=ppt/tags/tag16.xml><?xml version="1.0" encoding="utf-8"?>
<p:tagLst xmlns:p="http://schemas.openxmlformats.org/presentationml/2006/main">
  <p:tag name="KSO_WM_BEAUTIFY_FLAG" val=""/>
</p:tagLst>
</file>

<file path=ppt/tags/tag160.xml><?xml version="1.0" encoding="utf-8"?>
<p:tagLst xmlns:p="http://schemas.openxmlformats.org/presentationml/2006/main">
  <p:tag name="KSO_WM_BEAUTIFY_FLAG" val=""/>
</p:tagLst>
</file>

<file path=ppt/tags/tag1600.xml><?xml version="1.0" encoding="utf-8"?>
<p:tagLst xmlns:p="http://schemas.openxmlformats.org/presentationml/2006/main">
  <p:tag name="KSO_WM_BEAUTIFY_FLAG" val=""/>
</p:tagLst>
</file>

<file path=ppt/tags/tag1601.xml><?xml version="1.0" encoding="utf-8"?>
<p:tagLst xmlns:p="http://schemas.openxmlformats.org/presentationml/2006/main">
  <p:tag name="KSO_WM_BEAUTIFY_FLAG" val=""/>
</p:tagLst>
</file>

<file path=ppt/tags/tag1602.xml><?xml version="1.0" encoding="utf-8"?>
<p:tagLst xmlns:p="http://schemas.openxmlformats.org/presentationml/2006/main">
  <p:tag name="KSO_WM_BEAUTIFY_FLAG" val=""/>
</p:tagLst>
</file>

<file path=ppt/tags/tag1603.xml><?xml version="1.0" encoding="utf-8"?>
<p:tagLst xmlns:p="http://schemas.openxmlformats.org/presentationml/2006/main">
  <p:tag name="KSO_WM_BEAUTIFY_FLAG" val=""/>
</p:tagLst>
</file>

<file path=ppt/tags/tag1604.xml><?xml version="1.0" encoding="utf-8"?>
<p:tagLst xmlns:p="http://schemas.openxmlformats.org/presentationml/2006/main">
  <p:tag name="KSO_WM_BEAUTIFY_FLAG" val=""/>
</p:tagLst>
</file>

<file path=ppt/tags/tag1605.xml><?xml version="1.0" encoding="utf-8"?>
<p:tagLst xmlns:p="http://schemas.openxmlformats.org/presentationml/2006/main">
  <p:tag name="KSO_WM_BEAUTIFY_FLAG" val=""/>
</p:tagLst>
</file>

<file path=ppt/tags/tag1606.xml><?xml version="1.0" encoding="utf-8"?>
<p:tagLst xmlns:p="http://schemas.openxmlformats.org/presentationml/2006/main">
  <p:tag name="KSO_WM_BEAUTIFY_FLAG" val=""/>
</p:tagLst>
</file>

<file path=ppt/tags/tag1607.xml><?xml version="1.0" encoding="utf-8"?>
<p:tagLst xmlns:p="http://schemas.openxmlformats.org/presentationml/2006/main">
  <p:tag name="KSO_WM_BEAUTIFY_FLAG" val=""/>
</p:tagLst>
</file>

<file path=ppt/tags/tag1608.xml><?xml version="1.0" encoding="utf-8"?>
<p:tagLst xmlns:p="http://schemas.openxmlformats.org/presentationml/2006/main">
  <p:tag name="KSO_WM_BEAUTIFY_FLAG" val=""/>
</p:tagLst>
</file>

<file path=ppt/tags/tag1609.xml><?xml version="1.0" encoding="utf-8"?>
<p:tagLst xmlns:p="http://schemas.openxmlformats.org/presentationml/2006/main">
  <p:tag name="KSO_WM_BEAUTIFY_FLAG" val=""/>
</p:tagLst>
</file>

<file path=ppt/tags/tag161.xml><?xml version="1.0" encoding="utf-8"?>
<p:tagLst xmlns:p="http://schemas.openxmlformats.org/presentationml/2006/main">
  <p:tag name="KSO_WM_BEAUTIFY_FLAG" val=""/>
</p:tagLst>
</file>

<file path=ppt/tags/tag1610.xml><?xml version="1.0" encoding="utf-8"?>
<p:tagLst xmlns:p="http://schemas.openxmlformats.org/presentationml/2006/main">
  <p:tag name="KSO_WM_BEAUTIFY_FLAG" val=""/>
</p:tagLst>
</file>

<file path=ppt/tags/tag1611.xml><?xml version="1.0" encoding="utf-8"?>
<p:tagLst xmlns:p="http://schemas.openxmlformats.org/presentationml/2006/main">
  <p:tag name="KSO_WM_BEAUTIFY_FLAG" val=""/>
</p:tagLst>
</file>

<file path=ppt/tags/tag1612.xml><?xml version="1.0" encoding="utf-8"?>
<p:tagLst xmlns:p="http://schemas.openxmlformats.org/presentationml/2006/main">
  <p:tag name="KSO_WM_BEAUTIFY_FLAG" val=""/>
</p:tagLst>
</file>

<file path=ppt/tags/tag1613.xml><?xml version="1.0" encoding="utf-8"?>
<p:tagLst xmlns:p="http://schemas.openxmlformats.org/presentationml/2006/main">
  <p:tag name="KSO_WM_BEAUTIFY_FLAG" val=""/>
</p:tagLst>
</file>

<file path=ppt/tags/tag1614.xml><?xml version="1.0" encoding="utf-8"?>
<p:tagLst xmlns:p="http://schemas.openxmlformats.org/presentationml/2006/main">
  <p:tag name="KSO_WM_BEAUTIFY_FLAG" val=""/>
</p:tagLst>
</file>

<file path=ppt/tags/tag1615.xml><?xml version="1.0" encoding="utf-8"?>
<p:tagLst xmlns:p="http://schemas.openxmlformats.org/presentationml/2006/main">
  <p:tag name="KSO_WM_BEAUTIFY_FLAG" val=""/>
</p:tagLst>
</file>

<file path=ppt/tags/tag1616.xml><?xml version="1.0" encoding="utf-8"?>
<p:tagLst xmlns:p="http://schemas.openxmlformats.org/presentationml/2006/main">
  <p:tag name="KSO_WM_BEAUTIFY_FLAG" val=""/>
</p:tagLst>
</file>

<file path=ppt/tags/tag1617.xml><?xml version="1.0" encoding="utf-8"?>
<p:tagLst xmlns:p="http://schemas.openxmlformats.org/presentationml/2006/main">
  <p:tag name="KSO_WM_BEAUTIFY_FLAG" val=""/>
</p:tagLst>
</file>

<file path=ppt/tags/tag1618.xml><?xml version="1.0" encoding="utf-8"?>
<p:tagLst xmlns:p="http://schemas.openxmlformats.org/presentationml/2006/main">
  <p:tag name="KSO_WM_BEAUTIFY_FLAG" val=""/>
</p:tagLst>
</file>

<file path=ppt/tags/tag1619.xml><?xml version="1.0" encoding="utf-8"?>
<p:tagLst xmlns:p="http://schemas.openxmlformats.org/presentationml/2006/main">
  <p:tag name="KSO_WM_BEAUTIFY_FLAG" val=""/>
</p:tagLst>
</file>

<file path=ppt/tags/tag162.xml><?xml version="1.0" encoding="utf-8"?>
<p:tagLst xmlns:p="http://schemas.openxmlformats.org/presentationml/2006/main">
  <p:tag name="KSO_WM_BEAUTIFY_FLAG" val=""/>
</p:tagLst>
</file>

<file path=ppt/tags/tag1620.xml><?xml version="1.0" encoding="utf-8"?>
<p:tagLst xmlns:p="http://schemas.openxmlformats.org/presentationml/2006/main">
  <p:tag name="KSO_WM_BEAUTIFY_FLAG" val=""/>
</p:tagLst>
</file>

<file path=ppt/tags/tag1621.xml><?xml version="1.0" encoding="utf-8"?>
<p:tagLst xmlns:p="http://schemas.openxmlformats.org/presentationml/2006/main">
  <p:tag name="KSO_WM_BEAUTIFY_FLAG" val=""/>
</p:tagLst>
</file>

<file path=ppt/tags/tag1622.xml><?xml version="1.0" encoding="utf-8"?>
<p:tagLst xmlns:p="http://schemas.openxmlformats.org/presentationml/2006/main">
  <p:tag name="KSO_WM_BEAUTIFY_FLAG" val=""/>
</p:tagLst>
</file>

<file path=ppt/tags/tag1623.xml><?xml version="1.0" encoding="utf-8"?>
<p:tagLst xmlns:p="http://schemas.openxmlformats.org/presentationml/2006/main">
  <p:tag name="KSO_WM_BEAUTIFY_FLAG" val=""/>
</p:tagLst>
</file>

<file path=ppt/tags/tag1624.xml><?xml version="1.0" encoding="utf-8"?>
<p:tagLst xmlns:p="http://schemas.openxmlformats.org/presentationml/2006/main">
  <p:tag name="KSO_WM_BEAUTIFY_FLAG" val=""/>
</p:tagLst>
</file>

<file path=ppt/tags/tag1625.xml><?xml version="1.0" encoding="utf-8"?>
<p:tagLst xmlns:p="http://schemas.openxmlformats.org/presentationml/2006/main">
  <p:tag name="KSO_WM_BEAUTIFY_FLAG" val=""/>
</p:tagLst>
</file>

<file path=ppt/tags/tag1626.xml><?xml version="1.0" encoding="utf-8"?>
<p:tagLst xmlns:p="http://schemas.openxmlformats.org/presentationml/2006/main">
  <p:tag name="KSO_WM_BEAUTIFY_FLAG" val=""/>
</p:tagLst>
</file>

<file path=ppt/tags/tag1627.xml><?xml version="1.0" encoding="utf-8"?>
<p:tagLst xmlns:p="http://schemas.openxmlformats.org/presentationml/2006/main">
  <p:tag name="KSO_WM_BEAUTIFY_FLAG" val=""/>
</p:tagLst>
</file>

<file path=ppt/tags/tag1628.xml><?xml version="1.0" encoding="utf-8"?>
<p:tagLst xmlns:p="http://schemas.openxmlformats.org/presentationml/2006/main">
  <p:tag name="KSO_WM_BEAUTIFY_FLAG" val=""/>
</p:tagLst>
</file>

<file path=ppt/tags/tag1629.xml><?xml version="1.0" encoding="utf-8"?>
<p:tagLst xmlns:p="http://schemas.openxmlformats.org/presentationml/2006/main">
  <p:tag name="KSO_WM_BEAUTIFY_FLAG" val=""/>
</p:tagLst>
</file>

<file path=ppt/tags/tag163.xml><?xml version="1.0" encoding="utf-8"?>
<p:tagLst xmlns:p="http://schemas.openxmlformats.org/presentationml/2006/main">
  <p:tag name="KSO_WM_BEAUTIFY_FLAG" val=""/>
</p:tagLst>
</file>

<file path=ppt/tags/tag1630.xml><?xml version="1.0" encoding="utf-8"?>
<p:tagLst xmlns:p="http://schemas.openxmlformats.org/presentationml/2006/main">
  <p:tag name="KSO_WM_BEAUTIFY_FLAG" val=""/>
</p:tagLst>
</file>

<file path=ppt/tags/tag1631.xml><?xml version="1.0" encoding="utf-8"?>
<p:tagLst xmlns:p="http://schemas.openxmlformats.org/presentationml/2006/main">
  <p:tag name="KSO_WM_BEAUTIFY_FLAG" val=""/>
</p:tagLst>
</file>

<file path=ppt/tags/tag1632.xml><?xml version="1.0" encoding="utf-8"?>
<p:tagLst xmlns:p="http://schemas.openxmlformats.org/presentationml/2006/main">
  <p:tag name="KSO_WM_BEAUTIFY_FLAG" val=""/>
</p:tagLst>
</file>

<file path=ppt/tags/tag1633.xml><?xml version="1.0" encoding="utf-8"?>
<p:tagLst xmlns:p="http://schemas.openxmlformats.org/presentationml/2006/main">
  <p:tag name="KSO_WM_BEAUTIFY_FLAG" val=""/>
</p:tagLst>
</file>

<file path=ppt/tags/tag1634.xml><?xml version="1.0" encoding="utf-8"?>
<p:tagLst xmlns:p="http://schemas.openxmlformats.org/presentationml/2006/main">
  <p:tag name="KSO_WM_BEAUTIFY_FLAG" val=""/>
</p:tagLst>
</file>

<file path=ppt/tags/tag1635.xml><?xml version="1.0" encoding="utf-8"?>
<p:tagLst xmlns:p="http://schemas.openxmlformats.org/presentationml/2006/main">
  <p:tag name="KSO_WM_BEAUTIFY_FLAG" val=""/>
</p:tagLst>
</file>

<file path=ppt/tags/tag1636.xml><?xml version="1.0" encoding="utf-8"?>
<p:tagLst xmlns:p="http://schemas.openxmlformats.org/presentationml/2006/main">
  <p:tag name="KSO_WM_BEAUTIFY_FLAG" val=""/>
</p:tagLst>
</file>

<file path=ppt/tags/tag1637.xml><?xml version="1.0" encoding="utf-8"?>
<p:tagLst xmlns:p="http://schemas.openxmlformats.org/presentationml/2006/main">
  <p:tag name="KSO_WM_BEAUTIFY_FLAG" val=""/>
</p:tagLst>
</file>

<file path=ppt/tags/tag1638.xml><?xml version="1.0" encoding="utf-8"?>
<p:tagLst xmlns:p="http://schemas.openxmlformats.org/presentationml/2006/main">
  <p:tag name="KSO_WM_BEAUTIFY_FLAG" val=""/>
</p:tagLst>
</file>

<file path=ppt/tags/tag1639.xml><?xml version="1.0" encoding="utf-8"?>
<p:tagLst xmlns:p="http://schemas.openxmlformats.org/presentationml/2006/main">
  <p:tag name="KSO_WM_BEAUTIFY_FLAG" val=""/>
</p:tagLst>
</file>

<file path=ppt/tags/tag164.xml><?xml version="1.0" encoding="utf-8"?>
<p:tagLst xmlns:p="http://schemas.openxmlformats.org/presentationml/2006/main">
  <p:tag name="KSO_WM_BEAUTIFY_FLAG" val=""/>
</p:tagLst>
</file>

<file path=ppt/tags/tag1640.xml><?xml version="1.0" encoding="utf-8"?>
<p:tagLst xmlns:p="http://schemas.openxmlformats.org/presentationml/2006/main">
  <p:tag name="KSO_WM_BEAUTIFY_FLAG" val=""/>
</p:tagLst>
</file>

<file path=ppt/tags/tag1641.xml><?xml version="1.0" encoding="utf-8"?>
<p:tagLst xmlns:p="http://schemas.openxmlformats.org/presentationml/2006/main">
  <p:tag name="KSO_WM_BEAUTIFY_FLAG" val=""/>
</p:tagLst>
</file>

<file path=ppt/tags/tag1642.xml><?xml version="1.0" encoding="utf-8"?>
<p:tagLst xmlns:p="http://schemas.openxmlformats.org/presentationml/2006/main">
  <p:tag name="KSO_WM_BEAUTIFY_FLAG" val=""/>
</p:tagLst>
</file>

<file path=ppt/tags/tag1643.xml><?xml version="1.0" encoding="utf-8"?>
<p:tagLst xmlns:p="http://schemas.openxmlformats.org/presentationml/2006/main">
  <p:tag name="KSO_WM_BEAUTIFY_FLAG" val=""/>
</p:tagLst>
</file>

<file path=ppt/tags/tag1644.xml><?xml version="1.0" encoding="utf-8"?>
<p:tagLst xmlns:p="http://schemas.openxmlformats.org/presentationml/2006/main">
  <p:tag name="KSO_WM_BEAUTIFY_FLAG" val=""/>
</p:tagLst>
</file>

<file path=ppt/tags/tag1645.xml><?xml version="1.0" encoding="utf-8"?>
<p:tagLst xmlns:p="http://schemas.openxmlformats.org/presentationml/2006/main">
  <p:tag name="KSO_WM_BEAUTIFY_FLAG" val=""/>
</p:tagLst>
</file>

<file path=ppt/tags/tag1646.xml><?xml version="1.0" encoding="utf-8"?>
<p:tagLst xmlns:p="http://schemas.openxmlformats.org/presentationml/2006/main">
  <p:tag name="KSO_WM_BEAUTIFY_FLAG" val=""/>
</p:tagLst>
</file>

<file path=ppt/tags/tag1647.xml><?xml version="1.0" encoding="utf-8"?>
<p:tagLst xmlns:p="http://schemas.openxmlformats.org/presentationml/2006/main">
  <p:tag name="KSO_WM_BEAUTIFY_FLAG" val=""/>
</p:tagLst>
</file>

<file path=ppt/tags/tag1648.xml><?xml version="1.0" encoding="utf-8"?>
<p:tagLst xmlns:p="http://schemas.openxmlformats.org/presentationml/2006/main">
  <p:tag name="KSO_WM_BEAUTIFY_FLAG" val=""/>
</p:tagLst>
</file>

<file path=ppt/tags/tag1649.xml><?xml version="1.0" encoding="utf-8"?>
<p:tagLst xmlns:p="http://schemas.openxmlformats.org/presentationml/2006/main">
  <p:tag name="KSO_WM_BEAUTIFY_FLAG" val=""/>
</p:tagLst>
</file>

<file path=ppt/tags/tag165.xml><?xml version="1.0" encoding="utf-8"?>
<p:tagLst xmlns:p="http://schemas.openxmlformats.org/presentationml/2006/main">
  <p:tag name="KSO_WM_BEAUTIFY_FLAG" val=""/>
</p:tagLst>
</file>

<file path=ppt/tags/tag1650.xml><?xml version="1.0" encoding="utf-8"?>
<p:tagLst xmlns:p="http://schemas.openxmlformats.org/presentationml/2006/main">
  <p:tag name="KSO_WM_BEAUTIFY_FLAG" val=""/>
</p:tagLst>
</file>

<file path=ppt/tags/tag1651.xml><?xml version="1.0" encoding="utf-8"?>
<p:tagLst xmlns:p="http://schemas.openxmlformats.org/presentationml/2006/main">
  <p:tag name="KSO_WM_BEAUTIFY_FLAG" val=""/>
</p:tagLst>
</file>

<file path=ppt/tags/tag1652.xml><?xml version="1.0" encoding="utf-8"?>
<p:tagLst xmlns:p="http://schemas.openxmlformats.org/presentationml/2006/main">
  <p:tag name="KSO_WM_BEAUTIFY_FLAG" val=""/>
</p:tagLst>
</file>

<file path=ppt/tags/tag1653.xml><?xml version="1.0" encoding="utf-8"?>
<p:tagLst xmlns:p="http://schemas.openxmlformats.org/presentationml/2006/main">
  <p:tag name="KSO_WM_BEAUTIFY_FLAG" val=""/>
</p:tagLst>
</file>

<file path=ppt/tags/tag1654.xml><?xml version="1.0" encoding="utf-8"?>
<p:tagLst xmlns:p="http://schemas.openxmlformats.org/presentationml/2006/main">
  <p:tag name="KSO_WM_BEAUTIFY_FLAG" val=""/>
</p:tagLst>
</file>

<file path=ppt/tags/tag1655.xml><?xml version="1.0" encoding="utf-8"?>
<p:tagLst xmlns:p="http://schemas.openxmlformats.org/presentationml/2006/main">
  <p:tag name="KSO_WM_BEAUTIFY_FLAG" val=""/>
</p:tagLst>
</file>

<file path=ppt/tags/tag1656.xml><?xml version="1.0" encoding="utf-8"?>
<p:tagLst xmlns:p="http://schemas.openxmlformats.org/presentationml/2006/main">
  <p:tag name="KSO_WM_BEAUTIFY_FLAG" val=""/>
</p:tagLst>
</file>

<file path=ppt/tags/tag1657.xml><?xml version="1.0" encoding="utf-8"?>
<p:tagLst xmlns:p="http://schemas.openxmlformats.org/presentationml/2006/main">
  <p:tag name="KSO_WM_BEAUTIFY_FLAG" val=""/>
</p:tagLst>
</file>

<file path=ppt/tags/tag1658.xml><?xml version="1.0" encoding="utf-8"?>
<p:tagLst xmlns:p="http://schemas.openxmlformats.org/presentationml/2006/main">
  <p:tag name="KSO_WM_BEAUTIFY_FLAG" val=""/>
</p:tagLst>
</file>

<file path=ppt/tags/tag1659.xml><?xml version="1.0" encoding="utf-8"?>
<p:tagLst xmlns:p="http://schemas.openxmlformats.org/presentationml/2006/main">
  <p:tag name="KSO_WM_BEAUTIFY_FLAG" val=""/>
</p:tagLst>
</file>

<file path=ppt/tags/tag166.xml><?xml version="1.0" encoding="utf-8"?>
<p:tagLst xmlns:p="http://schemas.openxmlformats.org/presentationml/2006/main">
  <p:tag name="KSO_WM_BEAUTIFY_FLAG" val=""/>
</p:tagLst>
</file>

<file path=ppt/tags/tag1660.xml><?xml version="1.0" encoding="utf-8"?>
<p:tagLst xmlns:p="http://schemas.openxmlformats.org/presentationml/2006/main">
  <p:tag name="KSO_WM_BEAUTIFY_FLAG" val=""/>
</p:tagLst>
</file>

<file path=ppt/tags/tag1661.xml><?xml version="1.0" encoding="utf-8"?>
<p:tagLst xmlns:p="http://schemas.openxmlformats.org/presentationml/2006/main">
  <p:tag name="KSO_WM_BEAUTIFY_FLAG" val=""/>
</p:tagLst>
</file>

<file path=ppt/tags/tag1662.xml><?xml version="1.0" encoding="utf-8"?>
<p:tagLst xmlns:p="http://schemas.openxmlformats.org/presentationml/2006/main">
  <p:tag name="KSO_WM_BEAUTIFY_FLAG" val=""/>
</p:tagLst>
</file>

<file path=ppt/tags/tag1663.xml><?xml version="1.0" encoding="utf-8"?>
<p:tagLst xmlns:p="http://schemas.openxmlformats.org/presentationml/2006/main">
  <p:tag name="KSO_WM_BEAUTIFY_FLAG" val=""/>
</p:tagLst>
</file>

<file path=ppt/tags/tag1664.xml><?xml version="1.0" encoding="utf-8"?>
<p:tagLst xmlns:p="http://schemas.openxmlformats.org/presentationml/2006/main">
  <p:tag name="KSO_WM_BEAUTIFY_FLAG" val=""/>
</p:tagLst>
</file>

<file path=ppt/tags/tag1665.xml><?xml version="1.0" encoding="utf-8"?>
<p:tagLst xmlns:p="http://schemas.openxmlformats.org/presentationml/2006/main">
  <p:tag name="KSO_WM_BEAUTIFY_FLAG" val=""/>
</p:tagLst>
</file>

<file path=ppt/tags/tag1666.xml><?xml version="1.0" encoding="utf-8"?>
<p:tagLst xmlns:p="http://schemas.openxmlformats.org/presentationml/2006/main">
  <p:tag name="KSO_WM_BEAUTIFY_FLAG" val=""/>
</p:tagLst>
</file>

<file path=ppt/tags/tag1667.xml><?xml version="1.0" encoding="utf-8"?>
<p:tagLst xmlns:p="http://schemas.openxmlformats.org/presentationml/2006/main">
  <p:tag name="KSO_WM_BEAUTIFY_FLAG" val=""/>
</p:tagLst>
</file>

<file path=ppt/tags/tag1668.xml><?xml version="1.0" encoding="utf-8"?>
<p:tagLst xmlns:p="http://schemas.openxmlformats.org/presentationml/2006/main">
  <p:tag name="KSO_WM_BEAUTIFY_FLAG" val=""/>
</p:tagLst>
</file>

<file path=ppt/tags/tag1669.xml><?xml version="1.0" encoding="utf-8"?>
<p:tagLst xmlns:p="http://schemas.openxmlformats.org/presentationml/2006/main">
  <p:tag name="KSO_WM_BEAUTIFY_FLAG" val=""/>
</p:tagLst>
</file>

<file path=ppt/tags/tag167.xml><?xml version="1.0" encoding="utf-8"?>
<p:tagLst xmlns:p="http://schemas.openxmlformats.org/presentationml/2006/main">
  <p:tag name="KSO_WM_BEAUTIFY_FLAG" val=""/>
</p:tagLst>
</file>

<file path=ppt/tags/tag1670.xml><?xml version="1.0" encoding="utf-8"?>
<p:tagLst xmlns:p="http://schemas.openxmlformats.org/presentationml/2006/main">
  <p:tag name="KSO_WM_BEAUTIFY_FLAG" val=""/>
</p:tagLst>
</file>

<file path=ppt/tags/tag1671.xml><?xml version="1.0" encoding="utf-8"?>
<p:tagLst xmlns:p="http://schemas.openxmlformats.org/presentationml/2006/main">
  <p:tag name="KSO_WM_BEAUTIFY_FLAG" val=""/>
</p:tagLst>
</file>

<file path=ppt/tags/tag1672.xml><?xml version="1.0" encoding="utf-8"?>
<p:tagLst xmlns:p="http://schemas.openxmlformats.org/presentationml/2006/main">
  <p:tag name="KSO_WM_BEAUTIFY_FLAG" val=""/>
</p:tagLst>
</file>

<file path=ppt/tags/tag1673.xml><?xml version="1.0" encoding="utf-8"?>
<p:tagLst xmlns:p="http://schemas.openxmlformats.org/presentationml/2006/main">
  <p:tag name="KSO_WM_BEAUTIFY_FLAG" val=""/>
</p:tagLst>
</file>

<file path=ppt/tags/tag1674.xml><?xml version="1.0" encoding="utf-8"?>
<p:tagLst xmlns:p="http://schemas.openxmlformats.org/presentationml/2006/main">
  <p:tag name="KSO_WM_BEAUTIFY_FLAG" val=""/>
</p:tagLst>
</file>

<file path=ppt/tags/tag1675.xml><?xml version="1.0" encoding="utf-8"?>
<p:tagLst xmlns:p="http://schemas.openxmlformats.org/presentationml/2006/main">
  <p:tag name="KSO_WM_BEAUTIFY_FLAG" val=""/>
</p:tagLst>
</file>

<file path=ppt/tags/tag1676.xml><?xml version="1.0" encoding="utf-8"?>
<p:tagLst xmlns:p="http://schemas.openxmlformats.org/presentationml/2006/main">
  <p:tag name="KSO_WM_BEAUTIFY_FLAG" val=""/>
</p:tagLst>
</file>

<file path=ppt/tags/tag1677.xml><?xml version="1.0" encoding="utf-8"?>
<p:tagLst xmlns:p="http://schemas.openxmlformats.org/presentationml/2006/main">
  <p:tag name="KSO_WM_BEAUTIFY_FLAG" val=""/>
</p:tagLst>
</file>

<file path=ppt/tags/tag1678.xml><?xml version="1.0" encoding="utf-8"?>
<p:tagLst xmlns:p="http://schemas.openxmlformats.org/presentationml/2006/main">
  <p:tag name="KSO_WM_BEAUTIFY_FLAG" val=""/>
</p:tagLst>
</file>

<file path=ppt/tags/tag1679.xml><?xml version="1.0" encoding="utf-8"?>
<p:tagLst xmlns:p="http://schemas.openxmlformats.org/presentationml/2006/main">
  <p:tag name="KSO_WM_BEAUTIFY_FLAG" val=""/>
</p:tagLst>
</file>

<file path=ppt/tags/tag168.xml><?xml version="1.0" encoding="utf-8"?>
<p:tagLst xmlns:p="http://schemas.openxmlformats.org/presentationml/2006/main">
  <p:tag name="KSO_WM_BEAUTIFY_FLAG" val=""/>
</p:tagLst>
</file>

<file path=ppt/tags/tag1680.xml><?xml version="1.0" encoding="utf-8"?>
<p:tagLst xmlns:p="http://schemas.openxmlformats.org/presentationml/2006/main">
  <p:tag name="KSO_WM_BEAUTIFY_FLAG" val=""/>
</p:tagLst>
</file>

<file path=ppt/tags/tag1681.xml><?xml version="1.0" encoding="utf-8"?>
<p:tagLst xmlns:p="http://schemas.openxmlformats.org/presentationml/2006/main">
  <p:tag name="KSO_WM_BEAUTIFY_FLAG" val=""/>
</p:tagLst>
</file>

<file path=ppt/tags/tag1682.xml><?xml version="1.0" encoding="utf-8"?>
<p:tagLst xmlns:p="http://schemas.openxmlformats.org/presentationml/2006/main">
  <p:tag name="KSO_WM_BEAUTIFY_FLAG" val=""/>
</p:tagLst>
</file>

<file path=ppt/tags/tag1683.xml><?xml version="1.0" encoding="utf-8"?>
<p:tagLst xmlns:p="http://schemas.openxmlformats.org/presentationml/2006/main">
  <p:tag name="KSO_WM_BEAUTIFY_FLAG" val=""/>
</p:tagLst>
</file>

<file path=ppt/tags/tag1684.xml><?xml version="1.0" encoding="utf-8"?>
<p:tagLst xmlns:p="http://schemas.openxmlformats.org/presentationml/2006/main">
  <p:tag name="KSO_WM_BEAUTIFY_FLAG" val=""/>
</p:tagLst>
</file>

<file path=ppt/tags/tag1685.xml><?xml version="1.0" encoding="utf-8"?>
<p:tagLst xmlns:p="http://schemas.openxmlformats.org/presentationml/2006/main">
  <p:tag name="KSO_WM_BEAUTIFY_FLAG" val=""/>
</p:tagLst>
</file>

<file path=ppt/tags/tag1686.xml><?xml version="1.0" encoding="utf-8"?>
<p:tagLst xmlns:p="http://schemas.openxmlformats.org/presentationml/2006/main">
  <p:tag name="KSO_WM_BEAUTIFY_FLAG" val=""/>
</p:tagLst>
</file>

<file path=ppt/tags/tag1687.xml><?xml version="1.0" encoding="utf-8"?>
<p:tagLst xmlns:p="http://schemas.openxmlformats.org/presentationml/2006/main">
  <p:tag name="KSO_WM_BEAUTIFY_FLAG" val=""/>
</p:tagLst>
</file>

<file path=ppt/tags/tag1688.xml><?xml version="1.0" encoding="utf-8"?>
<p:tagLst xmlns:p="http://schemas.openxmlformats.org/presentationml/2006/main">
  <p:tag name="KSO_WM_BEAUTIFY_FLAG" val=""/>
</p:tagLst>
</file>

<file path=ppt/tags/tag1689.xml><?xml version="1.0" encoding="utf-8"?>
<p:tagLst xmlns:p="http://schemas.openxmlformats.org/presentationml/2006/main">
  <p:tag name="KSO_WM_BEAUTIFY_FLAG" val=""/>
</p:tagLst>
</file>

<file path=ppt/tags/tag169.xml><?xml version="1.0" encoding="utf-8"?>
<p:tagLst xmlns:p="http://schemas.openxmlformats.org/presentationml/2006/main">
  <p:tag name="KSO_WM_BEAUTIFY_FLAG" val=""/>
</p:tagLst>
</file>

<file path=ppt/tags/tag1690.xml><?xml version="1.0" encoding="utf-8"?>
<p:tagLst xmlns:p="http://schemas.openxmlformats.org/presentationml/2006/main">
  <p:tag name="KSO_WM_BEAUTIFY_FLAG" val=""/>
</p:tagLst>
</file>

<file path=ppt/tags/tag1691.xml><?xml version="1.0" encoding="utf-8"?>
<p:tagLst xmlns:p="http://schemas.openxmlformats.org/presentationml/2006/main">
  <p:tag name="KSO_WM_BEAUTIFY_FLAG" val=""/>
</p:tagLst>
</file>

<file path=ppt/tags/tag1692.xml><?xml version="1.0" encoding="utf-8"?>
<p:tagLst xmlns:p="http://schemas.openxmlformats.org/presentationml/2006/main">
  <p:tag name="KSO_WM_BEAUTIFY_FLAG" val=""/>
</p:tagLst>
</file>

<file path=ppt/tags/tag1693.xml><?xml version="1.0" encoding="utf-8"?>
<p:tagLst xmlns:p="http://schemas.openxmlformats.org/presentationml/2006/main">
  <p:tag name="KSO_WM_BEAUTIFY_FLAG" val=""/>
</p:tagLst>
</file>

<file path=ppt/tags/tag1694.xml><?xml version="1.0" encoding="utf-8"?>
<p:tagLst xmlns:p="http://schemas.openxmlformats.org/presentationml/2006/main">
  <p:tag name="KSO_WM_BEAUTIFY_FLAG" val=""/>
</p:tagLst>
</file>

<file path=ppt/tags/tag1695.xml><?xml version="1.0" encoding="utf-8"?>
<p:tagLst xmlns:p="http://schemas.openxmlformats.org/presentationml/2006/main">
  <p:tag name="KSO_WM_BEAUTIFY_FLAG" val=""/>
</p:tagLst>
</file>

<file path=ppt/tags/tag1696.xml><?xml version="1.0" encoding="utf-8"?>
<p:tagLst xmlns:p="http://schemas.openxmlformats.org/presentationml/2006/main">
  <p:tag name="KSO_WM_BEAUTIFY_FLAG" val=""/>
</p:tagLst>
</file>

<file path=ppt/tags/tag1697.xml><?xml version="1.0" encoding="utf-8"?>
<p:tagLst xmlns:p="http://schemas.openxmlformats.org/presentationml/2006/main">
  <p:tag name="KSO_WM_BEAUTIFY_FLAG" val=""/>
</p:tagLst>
</file>

<file path=ppt/tags/tag1698.xml><?xml version="1.0" encoding="utf-8"?>
<p:tagLst xmlns:p="http://schemas.openxmlformats.org/presentationml/2006/main">
  <p:tag name="KSO_WM_BEAUTIFY_FLAG" val=""/>
</p:tagLst>
</file>

<file path=ppt/tags/tag1699.xml><?xml version="1.0" encoding="utf-8"?>
<p:tagLst xmlns:p="http://schemas.openxmlformats.org/presentationml/2006/main">
  <p:tag name="KSO_WM_BEAUTIFY_FLAG" val=""/>
</p:tagLst>
</file>

<file path=ppt/tags/tag17.xml><?xml version="1.0" encoding="utf-8"?>
<p:tagLst xmlns:p="http://schemas.openxmlformats.org/presentationml/2006/main">
  <p:tag name="KSO_WM_BEAUTIFY_FLAG" val=""/>
</p:tagLst>
</file>

<file path=ppt/tags/tag170.xml><?xml version="1.0" encoding="utf-8"?>
<p:tagLst xmlns:p="http://schemas.openxmlformats.org/presentationml/2006/main">
  <p:tag name="KSO_WM_BEAUTIFY_FLAG" val=""/>
</p:tagLst>
</file>

<file path=ppt/tags/tag1700.xml><?xml version="1.0" encoding="utf-8"?>
<p:tagLst xmlns:p="http://schemas.openxmlformats.org/presentationml/2006/main">
  <p:tag name="KSO_WM_BEAUTIFY_FLAG" val=""/>
</p:tagLst>
</file>

<file path=ppt/tags/tag1701.xml><?xml version="1.0" encoding="utf-8"?>
<p:tagLst xmlns:p="http://schemas.openxmlformats.org/presentationml/2006/main">
  <p:tag name="KSO_WM_BEAUTIFY_FLAG" val=""/>
</p:tagLst>
</file>

<file path=ppt/tags/tag1702.xml><?xml version="1.0" encoding="utf-8"?>
<p:tagLst xmlns:p="http://schemas.openxmlformats.org/presentationml/2006/main">
  <p:tag name="KSO_WM_BEAUTIFY_FLAG" val=""/>
</p:tagLst>
</file>

<file path=ppt/tags/tag1703.xml><?xml version="1.0" encoding="utf-8"?>
<p:tagLst xmlns:p="http://schemas.openxmlformats.org/presentationml/2006/main">
  <p:tag name="KSO_WM_BEAUTIFY_FLAG" val=""/>
</p:tagLst>
</file>

<file path=ppt/tags/tag1704.xml><?xml version="1.0" encoding="utf-8"?>
<p:tagLst xmlns:p="http://schemas.openxmlformats.org/presentationml/2006/main">
  <p:tag name="KSO_WM_BEAUTIFY_FLAG" val=""/>
</p:tagLst>
</file>

<file path=ppt/tags/tag1705.xml><?xml version="1.0" encoding="utf-8"?>
<p:tagLst xmlns:p="http://schemas.openxmlformats.org/presentationml/2006/main">
  <p:tag name="KSO_WM_BEAUTIFY_FLAG" val=""/>
</p:tagLst>
</file>

<file path=ppt/tags/tag1706.xml><?xml version="1.0" encoding="utf-8"?>
<p:tagLst xmlns:p="http://schemas.openxmlformats.org/presentationml/2006/main">
  <p:tag name="KSO_WM_BEAUTIFY_FLAG" val=""/>
</p:tagLst>
</file>

<file path=ppt/tags/tag1707.xml><?xml version="1.0" encoding="utf-8"?>
<p:tagLst xmlns:p="http://schemas.openxmlformats.org/presentationml/2006/main">
  <p:tag name="KSO_WM_BEAUTIFY_FLAG" val=""/>
</p:tagLst>
</file>

<file path=ppt/tags/tag1708.xml><?xml version="1.0" encoding="utf-8"?>
<p:tagLst xmlns:p="http://schemas.openxmlformats.org/presentationml/2006/main">
  <p:tag name="KSO_WM_BEAUTIFY_FLAG" val=""/>
</p:tagLst>
</file>

<file path=ppt/tags/tag1709.xml><?xml version="1.0" encoding="utf-8"?>
<p:tagLst xmlns:p="http://schemas.openxmlformats.org/presentationml/2006/main">
  <p:tag name="KSO_WM_BEAUTIFY_FLAG" val=""/>
</p:tagLst>
</file>

<file path=ppt/tags/tag171.xml><?xml version="1.0" encoding="utf-8"?>
<p:tagLst xmlns:p="http://schemas.openxmlformats.org/presentationml/2006/main">
  <p:tag name="KSO_WM_BEAUTIFY_FLAG" val=""/>
</p:tagLst>
</file>

<file path=ppt/tags/tag1710.xml><?xml version="1.0" encoding="utf-8"?>
<p:tagLst xmlns:p="http://schemas.openxmlformats.org/presentationml/2006/main">
  <p:tag name="KSO_WM_BEAUTIFY_FLAG" val=""/>
</p:tagLst>
</file>

<file path=ppt/tags/tag1711.xml><?xml version="1.0" encoding="utf-8"?>
<p:tagLst xmlns:p="http://schemas.openxmlformats.org/presentationml/2006/main">
  <p:tag name="KSO_WM_BEAUTIFY_FLAG" val=""/>
</p:tagLst>
</file>

<file path=ppt/tags/tag1712.xml><?xml version="1.0" encoding="utf-8"?>
<p:tagLst xmlns:p="http://schemas.openxmlformats.org/presentationml/2006/main">
  <p:tag name="KSO_WM_BEAUTIFY_FLAG" val=""/>
</p:tagLst>
</file>

<file path=ppt/tags/tag1713.xml><?xml version="1.0" encoding="utf-8"?>
<p:tagLst xmlns:p="http://schemas.openxmlformats.org/presentationml/2006/main">
  <p:tag name="KSO_WM_BEAUTIFY_FLAG" val=""/>
</p:tagLst>
</file>

<file path=ppt/tags/tag1714.xml><?xml version="1.0" encoding="utf-8"?>
<p:tagLst xmlns:p="http://schemas.openxmlformats.org/presentationml/2006/main">
  <p:tag name="KSO_WM_BEAUTIFY_FLAG" val=""/>
</p:tagLst>
</file>

<file path=ppt/tags/tag1715.xml><?xml version="1.0" encoding="utf-8"?>
<p:tagLst xmlns:p="http://schemas.openxmlformats.org/presentationml/2006/main">
  <p:tag name="KSO_WM_BEAUTIFY_FLAG" val=""/>
</p:tagLst>
</file>

<file path=ppt/tags/tag1716.xml><?xml version="1.0" encoding="utf-8"?>
<p:tagLst xmlns:p="http://schemas.openxmlformats.org/presentationml/2006/main">
  <p:tag name="KSO_WM_BEAUTIFY_FLAG" val=""/>
</p:tagLst>
</file>

<file path=ppt/tags/tag1717.xml><?xml version="1.0" encoding="utf-8"?>
<p:tagLst xmlns:p="http://schemas.openxmlformats.org/presentationml/2006/main">
  <p:tag name="KSO_WM_BEAUTIFY_FLAG" val=""/>
</p:tagLst>
</file>

<file path=ppt/tags/tag1718.xml><?xml version="1.0" encoding="utf-8"?>
<p:tagLst xmlns:p="http://schemas.openxmlformats.org/presentationml/2006/main">
  <p:tag name="KSO_WM_BEAUTIFY_FLAG" val=""/>
</p:tagLst>
</file>

<file path=ppt/tags/tag1719.xml><?xml version="1.0" encoding="utf-8"?>
<p:tagLst xmlns:p="http://schemas.openxmlformats.org/presentationml/2006/main">
  <p:tag name="KSO_WM_BEAUTIFY_FLAG" val=""/>
</p:tagLst>
</file>

<file path=ppt/tags/tag172.xml><?xml version="1.0" encoding="utf-8"?>
<p:tagLst xmlns:p="http://schemas.openxmlformats.org/presentationml/2006/main">
  <p:tag name="KSO_WM_BEAUTIFY_FLAG" val=""/>
</p:tagLst>
</file>

<file path=ppt/tags/tag1720.xml><?xml version="1.0" encoding="utf-8"?>
<p:tagLst xmlns:p="http://schemas.openxmlformats.org/presentationml/2006/main">
  <p:tag name="KSO_WM_BEAUTIFY_FLAG" val=""/>
</p:tagLst>
</file>

<file path=ppt/tags/tag1721.xml><?xml version="1.0" encoding="utf-8"?>
<p:tagLst xmlns:p="http://schemas.openxmlformats.org/presentationml/2006/main">
  <p:tag name="KSO_WM_BEAUTIFY_FLAG" val=""/>
</p:tagLst>
</file>

<file path=ppt/tags/tag1722.xml><?xml version="1.0" encoding="utf-8"?>
<p:tagLst xmlns:p="http://schemas.openxmlformats.org/presentationml/2006/main">
  <p:tag name="KSO_WM_BEAUTIFY_FLAG" val=""/>
</p:tagLst>
</file>

<file path=ppt/tags/tag1723.xml><?xml version="1.0" encoding="utf-8"?>
<p:tagLst xmlns:p="http://schemas.openxmlformats.org/presentationml/2006/main">
  <p:tag name="KSO_WM_BEAUTIFY_FLAG" val=""/>
</p:tagLst>
</file>

<file path=ppt/tags/tag1724.xml><?xml version="1.0" encoding="utf-8"?>
<p:tagLst xmlns:p="http://schemas.openxmlformats.org/presentationml/2006/main">
  <p:tag name="KSO_WM_BEAUTIFY_FLAG" val=""/>
</p:tagLst>
</file>

<file path=ppt/tags/tag1725.xml><?xml version="1.0" encoding="utf-8"?>
<p:tagLst xmlns:p="http://schemas.openxmlformats.org/presentationml/2006/main">
  <p:tag name="KSO_WM_BEAUTIFY_FLAG" val=""/>
</p:tagLst>
</file>

<file path=ppt/tags/tag1726.xml><?xml version="1.0" encoding="utf-8"?>
<p:tagLst xmlns:p="http://schemas.openxmlformats.org/presentationml/2006/main">
  <p:tag name="KSO_WM_BEAUTIFY_FLAG" val=""/>
</p:tagLst>
</file>

<file path=ppt/tags/tag1727.xml><?xml version="1.0" encoding="utf-8"?>
<p:tagLst xmlns:p="http://schemas.openxmlformats.org/presentationml/2006/main">
  <p:tag name="KSO_WM_BEAUTIFY_FLAG" val=""/>
</p:tagLst>
</file>

<file path=ppt/tags/tag1728.xml><?xml version="1.0" encoding="utf-8"?>
<p:tagLst xmlns:p="http://schemas.openxmlformats.org/presentationml/2006/main">
  <p:tag name="KSO_WM_BEAUTIFY_FLAG" val=""/>
</p:tagLst>
</file>

<file path=ppt/tags/tag1729.xml><?xml version="1.0" encoding="utf-8"?>
<p:tagLst xmlns:p="http://schemas.openxmlformats.org/presentationml/2006/main">
  <p:tag name="KSO_WM_BEAUTIFY_FLAG" val=""/>
</p:tagLst>
</file>

<file path=ppt/tags/tag173.xml><?xml version="1.0" encoding="utf-8"?>
<p:tagLst xmlns:p="http://schemas.openxmlformats.org/presentationml/2006/main">
  <p:tag name="KSO_WM_BEAUTIFY_FLAG" val=""/>
</p:tagLst>
</file>

<file path=ppt/tags/tag1730.xml><?xml version="1.0" encoding="utf-8"?>
<p:tagLst xmlns:p="http://schemas.openxmlformats.org/presentationml/2006/main">
  <p:tag name="KSO_WM_BEAUTIFY_FLAG" val=""/>
</p:tagLst>
</file>

<file path=ppt/tags/tag1731.xml><?xml version="1.0" encoding="utf-8"?>
<p:tagLst xmlns:p="http://schemas.openxmlformats.org/presentationml/2006/main">
  <p:tag name="KSO_WM_BEAUTIFY_FLAG" val=""/>
</p:tagLst>
</file>

<file path=ppt/tags/tag1732.xml><?xml version="1.0" encoding="utf-8"?>
<p:tagLst xmlns:p="http://schemas.openxmlformats.org/presentationml/2006/main">
  <p:tag name="KSO_WM_BEAUTIFY_FLAG" val=""/>
</p:tagLst>
</file>

<file path=ppt/tags/tag1733.xml><?xml version="1.0" encoding="utf-8"?>
<p:tagLst xmlns:p="http://schemas.openxmlformats.org/presentationml/2006/main">
  <p:tag name="KSO_WM_BEAUTIFY_FLAG" val=""/>
</p:tagLst>
</file>

<file path=ppt/tags/tag1734.xml><?xml version="1.0" encoding="utf-8"?>
<p:tagLst xmlns:p="http://schemas.openxmlformats.org/presentationml/2006/main">
  <p:tag name="KSO_WM_BEAUTIFY_FLAG" val=""/>
</p:tagLst>
</file>

<file path=ppt/tags/tag1735.xml><?xml version="1.0" encoding="utf-8"?>
<p:tagLst xmlns:p="http://schemas.openxmlformats.org/presentationml/2006/main">
  <p:tag name="KSO_WM_BEAUTIFY_FLAG" val=""/>
</p:tagLst>
</file>

<file path=ppt/tags/tag1736.xml><?xml version="1.0" encoding="utf-8"?>
<p:tagLst xmlns:p="http://schemas.openxmlformats.org/presentationml/2006/main">
  <p:tag name="KSO_WM_BEAUTIFY_FLAG" val=""/>
</p:tagLst>
</file>

<file path=ppt/tags/tag1737.xml><?xml version="1.0" encoding="utf-8"?>
<p:tagLst xmlns:p="http://schemas.openxmlformats.org/presentationml/2006/main">
  <p:tag name="KSO_WM_BEAUTIFY_FLAG" val=""/>
</p:tagLst>
</file>

<file path=ppt/tags/tag1738.xml><?xml version="1.0" encoding="utf-8"?>
<p:tagLst xmlns:p="http://schemas.openxmlformats.org/presentationml/2006/main">
  <p:tag name="KSO_WM_BEAUTIFY_FLAG" val=""/>
</p:tagLst>
</file>

<file path=ppt/tags/tag1739.xml><?xml version="1.0" encoding="utf-8"?>
<p:tagLst xmlns:p="http://schemas.openxmlformats.org/presentationml/2006/main">
  <p:tag name="KSO_WM_BEAUTIFY_FLAG" val=""/>
</p:tagLst>
</file>

<file path=ppt/tags/tag174.xml><?xml version="1.0" encoding="utf-8"?>
<p:tagLst xmlns:p="http://schemas.openxmlformats.org/presentationml/2006/main">
  <p:tag name="KSO_WM_BEAUTIFY_FLAG" val=""/>
</p:tagLst>
</file>

<file path=ppt/tags/tag1740.xml><?xml version="1.0" encoding="utf-8"?>
<p:tagLst xmlns:p="http://schemas.openxmlformats.org/presentationml/2006/main">
  <p:tag name="KSO_WM_BEAUTIFY_FLAG" val=""/>
</p:tagLst>
</file>

<file path=ppt/tags/tag1741.xml><?xml version="1.0" encoding="utf-8"?>
<p:tagLst xmlns:p="http://schemas.openxmlformats.org/presentationml/2006/main">
  <p:tag name="KSO_WM_BEAUTIFY_FLAG" val=""/>
</p:tagLst>
</file>

<file path=ppt/tags/tag1742.xml><?xml version="1.0" encoding="utf-8"?>
<p:tagLst xmlns:p="http://schemas.openxmlformats.org/presentationml/2006/main">
  <p:tag name="KSO_WM_BEAUTIFY_FLAG" val=""/>
</p:tagLst>
</file>

<file path=ppt/tags/tag1743.xml><?xml version="1.0" encoding="utf-8"?>
<p:tagLst xmlns:p="http://schemas.openxmlformats.org/presentationml/2006/main">
  <p:tag name="KSO_WM_BEAUTIFY_FLAG" val=""/>
</p:tagLst>
</file>

<file path=ppt/tags/tag1744.xml><?xml version="1.0" encoding="utf-8"?>
<p:tagLst xmlns:p="http://schemas.openxmlformats.org/presentationml/2006/main">
  <p:tag name="KSO_WM_BEAUTIFY_FLAG" val=""/>
</p:tagLst>
</file>

<file path=ppt/tags/tag1745.xml><?xml version="1.0" encoding="utf-8"?>
<p:tagLst xmlns:p="http://schemas.openxmlformats.org/presentationml/2006/main">
  <p:tag name="KSO_WM_BEAUTIFY_FLAG" val=""/>
</p:tagLst>
</file>

<file path=ppt/tags/tag1746.xml><?xml version="1.0" encoding="utf-8"?>
<p:tagLst xmlns:p="http://schemas.openxmlformats.org/presentationml/2006/main">
  <p:tag name="KSO_WM_BEAUTIFY_FLAG" val=""/>
</p:tagLst>
</file>

<file path=ppt/tags/tag1747.xml><?xml version="1.0" encoding="utf-8"?>
<p:tagLst xmlns:p="http://schemas.openxmlformats.org/presentationml/2006/main">
  <p:tag name="KSO_WM_BEAUTIFY_FLAG" val=""/>
</p:tagLst>
</file>

<file path=ppt/tags/tag1748.xml><?xml version="1.0" encoding="utf-8"?>
<p:tagLst xmlns:p="http://schemas.openxmlformats.org/presentationml/2006/main">
  <p:tag name="KSO_WM_BEAUTIFY_FLAG" val=""/>
</p:tagLst>
</file>

<file path=ppt/tags/tag1749.xml><?xml version="1.0" encoding="utf-8"?>
<p:tagLst xmlns:p="http://schemas.openxmlformats.org/presentationml/2006/main">
  <p:tag name="KSO_WM_BEAUTIFY_FLAG" val=""/>
</p:tagLst>
</file>

<file path=ppt/tags/tag175.xml><?xml version="1.0" encoding="utf-8"?>
<p:tagLst xmlns:p="http://schemas.openxmlformats.org/presentationml/2006/main">
  <p:tag name="KSO_WM_BEAUTIFY_FLAG" val=""/>
</p:tagLst>
</file>

<file path=ppt/tags/tag1750.xml><?xml version="1.0" encoding="utf-8"?>
<p:tagLst xmlns:p="http://schemas.openxmlformats.org/presentationml/2006/main">
  <p:tag name="KSO_WM_BEAUTIFY_FLAG" val=""/>
</p:tagLst>
</file>

<file path=ppt/tags/tag1751.xml><?xml version="1.0" encoding="utf-8"?>
<p:tagLst xmlns:p="http://schemas.openxmlformats.org/presentationml/2006/main">
  <p:tag name="KSO_WM_BEAUTIFY_FLAG" val=""/>
</p:tagLst>
</file>

<file path=ppt/tags/tag1752.xml><?xml version="1.0" encoding="utf-8"?>
<p:tagLst xmlns:p="http://schemas.openxmlformats.org/presentationml/2006/main">
  <p:tag name="KSO_WM_BEAUTIFY_FLAG" val=""/>
</p:tagLst>
</file>

<file path=ppt/tags/tag1753.xml><?xml version="1.0" encoding="utf-8"?>
<p:tagLst xmlns:p="http://schemas.openxmlformats.org/presentationml/2006/main">
  <p:tag name="KSO_WM_BEAUTIFY_FLAG" val=""/>
</p:tagLst>
</file>

<file path=ppt/tags/tag1754.xml><?xml version="1.0" encoding="utf-8"?>
<p:tagLst xmlns:p="http://schemas.openxmlformats.org/presentationml/2006/main">
  <p:tag name="KSO_WM_BEAUTIFY_FLAG" val=""/>
</p:tagLst>
</file>

<file path=ppt/tags/tag1755.xml><?xml version="1.0" encoding="utf-8"?>
<p:tagLst xmlns:p="http://schemas.openxmlformats.org/presentationml/2006/main">
  <p:tag name="KSO_WM_BEAUTIFY_FLAG" val=""/>
</p:tagLst>
</file>

<file path=ppt/tags/tag1756.xml><?xml version="1.0" encoding="utf-8"?>
<p:tagLst xmlns:p="http://schemas.openxmlformats.org/presentationml/2006/main">
  <p:tag name="KSO_WM_BEAUTIFY_FLAG" val=""/>
</p:tagLst>
</file>

<file path=ppt/tags/tag1757.xml><?xml version="1.0" encoding="utf-8"?>
<p:tagLst xmlns:p="http://schemas.openxmlformats.org/presentationml/2006/main">
  <p:tag name="KSO_WM_BEAUTIFY_FLAG" val=""/>
</p:tagLst>
</file>

<file path=ppt/tags/tag1758.xml><?xml version="1.0" encoding="utf-8"?>
<p:tagLst xmlns:p="http://schemas.openxmlformats.org/presentationml/2006/main">
  <p:tag name="KSO_WM_BEAUTIFY_FLAG" val=""/>
</p:tagLst>
</file>

<file path=ppt/tags/tag1759.xml><?xml version="1.0" encoding="utf-8"?>
<p:tagLst xmlns:p="http://schemas.openxmlformats.org/presentationml/2006/main">
  <p:tag name="KSO_WM_BEAUTIFY_FLAG" val=""/>
</p:tagLst>
</file>

<file path=ppt/tags/tag176.xml><?xml version="1.0" encoding="utf-8"?>
<p:tagLst xmlns:p="http://schemas.openxmlformats.org/presentationml/2006/main">
  <p:tag name="KSO_WM_BEAUTIFY_FLAG" val=""/>
</p:tagLst>
</file>

<file path=ppt/tags/tag1760.xml><?xml version="1.0" encoding="utf-8"?>
<p:tagLst xmlns:p="http://schemas.openxmlformats.org/presentationml/2006/main">
  <p:tag name="KSO_WM_BEAUTIFY_FLAG" val=""/>
</p:tagLst>
</file>

<file path=ppt/tags/tag1761.xml><?xml version="1.0" encoding="utf-8"?>
<p:tagLst xmlns:p="http://schemas.openxmlformats.org/presentationml/2006/main">
  <p:tag name="KSO_WM_BEAUTIFY_FLAG" val=""/>
</p:tagLst>
</file>

<file path=ppt/tags/tag1762.xml><?xml version="1.0" encoding="utf-8"?>
<p:tagLst xmlns:p="http://schemas.openxmlformats.org/presentationml/2006/main">
  <p:tag name="KSO_WM_BEAUTIFY_FLAG" val=""/>
</p:tagLst>
</file>

<file path=ppt/tags/tag1763.xml><?xml version="1.0" encoding="utf-8"?>
<p:tagLst xmlns:p="http://schemas.openxmlformats.org/presentationml/2006/main">
  <p:tag name="KSO_WM_BEAUTIFY_FLAG" val=""/>
</p:tagLst>
</file>

<file path=ppt/tags/tag1764.xml><?xml version="1.0" encoding="utf-8"?>
<p:tagLst xmlns:p="http://schemas.openxmlformats.org/presentationml/2006/main">
  <p:tag name="KSO_WM_BEAUTIFY_FLAG" val=""/>
</p:tagLst>
</file>

<file path=ppt/tags/tag1765.xml><?xml version="1.0" encoding="utf-8"?>
<p:tagLst xmlns:p="http://schemas.openxmlformats.org/presentationml/2006/main">
  <p:tag name="KSO_WM_BEAUTIFY_FLAG" val=""/>
</p:tagLst>
</file>

<file path=ppt/tags/tag1766.xml><?xml version="1.0" encoding="utf-8"?>
<p:tagLst xmlns:p="http://schemas.openxmlformats.org/presentationml/2006/main">
  <p:tag name="KSO_WM_BEAUTIFY_FLAG" val=""/>
</p:tagLst>
</file>

<file path=ppt/tags/tag1767.xml><?xml version="1.0" encoding="utf-8"?>
<p:tagLst xmlns:p="http://schemas.openxmlformats.org/presentationml/2006/main">
  <p:tag name="KSO_WM_BEAUTIFY_FLAG" val=""/>
</p:tagLst>
</file>

<file path=ppt/tags/tag1768.xml><?xml version="1.0" encoding="utf-8"?>
<p:tagLst xmlns:p="http://schemas.openxmlformats.org/presentationml/2006/main">
  <p:tag name="KSO_WM_BEAUTIFY_FLAG" val=""/>
</p:tagLst>
</file>

<file path=ppt/tags/tag1769.xml><?xml version="1.0" encoding="utf-8"?>
<p:tagLst xmlns:p="http://schemas.openxmlformats.org/presentationml/2006/main">
  <p:tag name="KSO_WM_BEAUTIFY_FLAG" val=""/>
</p:tagLst>
</file>

<file path=ppt/tags/tag177.xml><?xml version="1.0" encoding="utf-8"?>
<p:tagLst xmlns:p="http://schemas.openxmlformats.org/presentationml/2006/main">
  <p:tag name="KSO_WM_BEAUTIFY_FLAG" val=""/>
</p:tagLst>
</file>

<file path=ppt/tags/tag1770.xml><?xml version="1.0" encoding="utf-8"?>
<p:tagLst xmlns:p="http://schemas.openxmlformats.org/presentationml/2006/main">
  <p:tag name="KSO_WM_BEAUTIFY_FLAG" val=""/>
</p:tagLst>
</file>

<file path=ppt/tags/tag1771.xml><?xml version="1.0" encoding="utf-8"?>
<p:tagLst xmlns:p="http://schemas.openxmlformats.org/presentationml/2006/main">
  <p:tag name="KSO_WM_BEAUTIFY_FLAG" val=""/>
</p:tagLst>
</file>

<file path=ppt/tags/tag1772.xml><?xml version="1.0" encoding="utf-8"?>
<p:tagLst xmlns:p="http://schemas.openxmlformats.org/presentationml/2006/main">
  <p:tag name="KSO_WM_BEAUTIFY_FLAG" val=""/>
</p:tagLst>
</file>

<file path=ppt/tags/tag1773.xml><?xml version="1.0" encoding="utf-8"?>
<p:tagLst xmlns:p="http://schemas.openxmlformats.org/presentationml/2006/main">
  <p:tag name="KSO_WM_BEAUTIFY_FLAG" val=""/>
</p:tagLst>
</file>

<file path=ppt/tags/tag1774.xml><?xml version="1.0" encoding="utf-8"?>
<p:tagLst xmlns:p="http://schemas.openxmlformats.org/presentationml/2006/main">
  <p:tag name="KSO_WM_BEAUTIFY_FLAG" val=""/>
</p:tagLst>
</file>

<file path=ppt/tags/tag1775.xml><?xml version="1.0" encoding="utf-8"?>
<p:tagLst xmlns:p="http://schemas.openxmlformats.org/presentationml/2006/main">
  <p:tag name="KSO_WM_BEAUTIFY_FLAG" val=""/>
</p:tagLst>
</file>

<file path=ppt/tags/tag1776.xml><?xml version="1.0" encoding="utf-8"?>
<p:tagLst xmlns:p="http://schemas.openxmlformats.org/presentationml/2006/main">
  <p:tag name="KSO_WM_BEAUTIFY_FLAG" val=""/>
</p:tagLst>
</file>

<file path=ppt/tags/tag1777.xml><?xml version="1.0" encoding="utf-8"?>
<p:tagLst xmlns:p="http://schemas.openxmlformats.org/presentationml/2006/main">
  <p:tag name="KSO_WM_BEAUTIFY_FLAG" val=""/>
</p:tagLst>
</file>

<file path=ppt/tags/tag1778.xml><?xml version="1.0" encoding="utf-8"?>
<p:tagLst xmlns:p="http://schemas.openxmlformats.org/presentationml/2006/main">
  <p:tag name="KSO_WM_BEAUTIFY_FLAG" val=""/>
</p:tagLst>
</file>

<file path=ppt/tags/tag1779.xml><?xml version="1.0" encoding="utf-8"?>
<p:tagLst xmlns:p="http://schemas.openxmlformats.org/presentationml/2006/main">
  <p:tag name="KSO_WM_BEAUTIFY_FLAG" val=""/>
</p:tagLst>
</file>

<file path=ppt/tags/tag178.xml><?xml version="1.0" encoding="utf-8"?>
<p:tagLst xmlns:p="http://schemas.openxmlformats.org/presentationml/2006/main">
  <p:tag name="KSO_WM_BEAUTIFY_FLAG" val=""/>
</p:tagLst>
</file>

<file path=ppt/tags/tag1780.xml><?xml version="1.0" encoding="utf-8"?>
<p:tagLst xmlns:p="http://schemas.openxmlformats.org/presentationml/2006/main">
  <p:tag name="KSO_WM_BEAUTIFY_FLAG" val=""/>
</p:tagLst>
</file>

<file path=ppt/tags/tag1781.xml><?xml version="1.0" encoding="utf-8"?>
<p:tagLst xmlns:p="http://schemas.openxmlformats.org/presentationml/2006/main">
  <p:tag name="KSO_WM_BEAUTIFY_FLAG" val=""/>
</p:tagLst>
</file>

<file path=ppt/tags/tag1782.xml><?xml version="1.0" encoding="utf-8"?>
<p:tagLst xmlns:p="http://schemas.openxmlformats.org/presentationml/2006/main">
  <p:tag name="KSO_WM_BEAUTIFY_FLAG" val=""/>
</p:tagLst>
</file>

<file path=ppt/tags/tag1783.xml><?xml version="1.0" encoding="utf-8"?>
<p:tagLst xmlns:p="http://schemas.openxmlformats.org/presentationml/2006/main">
  <p:tag name="KSO_WM_BEAUTIFY_FLAG" val=""/>
</p:tagLst>
</file>

<file path=ppt/tags/tag1784.xml><?xml version="1.0" encoding="utf-8"?>
<p:tagLst xmlns:p="http://schemas.openxmlformats.org/presentationml/2006/main">
  <p:tag name="KSO_WM_BEAUTIFY_FLAG" val=""/>
</p:tagLst>
</file>

<file path=ppt/tags/tag1785.xml><?xml version="1.0" encoding="utf-8"?>
<p:tagLst xmlns:p="http://schemas.openxmlformats.org/presentationml/2006/main">
  <p:tag name="KSO_WM_BEAUTIFY_FLAG" val=""/>
</p:tagLst>
</file>

<file path=ppt/tags/tag1786.xml><?xml version="1.0" encoding="utf-8"?>
<p:tagLst xmlns:p="http://schemas.openxmlformats.org/presentationml/2006/main">
  <p:tag name="KSO_WM_BEAUTIFY_FLAG" val=""/>
</p:tagLst>
</file>

<file path=ppt/tags/tag1787.xml><?xml version="1.0" encoding="utf-8"?>
<p:tagLst xmlns:p="http://schemas.openxmlformats.org/presentationml/2006/main">
  <p:tag name="KSO_WM_BEAUTIFY_FLAG" val=""/>
</p:tagLst>
</file>

<file path=ppt/tags/tag1788.xml><?xml version="1.0" encoding="utf-8"?>
<p:tagLst xmlns:p="http://schemas.openxmlformats.org/presentationml/2006/main">
  <p:tag name="KSO_WM_BEAUTIFY_FLAG" val=""/>
</p:tagLst>
</file>

<file path=ppt/tags/tag1789.xml><?xml version="1.0" encoding="utf-8"?>
<p:tagLst xmlns:p="http://schemas.openxmlformats.org/presentationml/2006/main">
  <p:tag name="KSO_WM_BEAUTIFY_FLAG" val=""/>
</p:tagLst>
</file>

<file path=ppt/tags/tag179.xml><?xml version="1.0" encoding="utf-8"?>
<p:tagLst xmlns:p="http://schemas.openxmlformats.org/presentationml/2006/main">
  <p:tag name="KSO_WM_BEAUTIFY_FLAG" val=""/>
</p:tagLst>
</file>

<file path=ppt/tags/tag1790.xml><?xml version="1.0" encoding="utf-8"?>
<p:tagLst xmlns:p="http://schemas.openxmlformats.org/presentationml/2006/main">
  <p:tag name="KSO_WM_BEAUTIFY_FLAG" val=""/>
</p:tagLst>
</file>

<file path=ppt/tags/tag1791.xml><?xml version="1.0" encoding="utf-8"?>
<p:tagLst xmlns:p="http://schemas.openxmlformats.org/presentationml/2006/main">
  <p:tag name="KSO_WM_BEAUTIFY_FLAG" val=""/>
</p:tagLst>
</file>

<file path=ppt/tags/tag1792.xml><?xml version="1.0" encoding="utf-8"?>
<p:tagLst xmlns:p="http://schemas.openxmlformats.org/presentationml/2006/main">
  <p:tag name="KSO_WM_BEAUTIFY_FLAG" val=""/>
</p:tagLst>
</file>

<file path=ppt/tags/tag1793.xml><?xml version="1.0" encoding="utf-8"?>
<p:tagLst xmlns:p="http://schemas.openxmlformats.org/presentationml/2006/main">
  <p:tag name="KSO_WM_BEAUTIFY_FLAG" val=""/>
</p:tagLst>
</file>

<file path=ppt/tags/tag1794.xml><?xml version="1.0" encoding="utf-8"?>
<p:tagLst xmlns:p="http://schemas.openxmlformats.org/presentationml/2006/main">
  <p:tag name="KSO_WM_BEAUTIFY_FLAG" val=""/>
</p:tagLst>
</file>

<file path=ppt/tags/tag1795.xml><?xml version="1.0" encoding="utf-8"?>
<p:tagLst xmlns:p="http://schemas.openxmlformats.org/presentationml/2006/main">
  <p:tag name="KSO_WM_BEAUTIFY_FLAG" val=""/>
</p:tagLst>
</file>

<file path=ppt/tags/tag1796.xml><?xml version="1.0" encoding="utf-8"?>
<p:tagLst xmlns:p="http://schemas.openxmlformats.org/presentationml/2006/main">
  <p:tag name="KSO_WM_BEAUTIFY_FLAG" val=""/>
</p:tagLst>
</file>

<file path=ppt/tags/tag1797.xml><?xml version="1.0" encoding="utf-8"?>
<p:tagLst xmlns:p="http://schemas.openxmlformats.org/presentationml/2006/main">
  <p:tag name="KSO_WM_BEAUTIFY_FLAG" val=""/>
</p:tagLst>
</file>

<file path=ppt/tags/tag1798.xml><?xml version="1.0" encoding="utf-8"?>
<p:tagLst xmlns:p="http://schemas.openxmlformats.org/presentationml/2006/main">
  <p:tag name="KSO_WM_BEAUTIFY_FLAG" val=""/>
</p:tagLst>
</file>

<file path=ppt/tags/tag1799.xml><?xml version="1.0" encoding="utf-8"?>
<p:tagLst xmlns:p="http://schemas.openxmlformats.org/presentationml/2006/main">
  <p:tag name="KSO_WM_BEAUTIFY_FLAG" val=""/>
</p:tagLst>
</file>

<file path=ppt/tags/tag18.xml><?xml version="1.0" encoding="utf-8"?>
<p:tagLst xmlns:p="http://schemas.openxmlformats.org/presentationml/2006/main">
  <p:tag name="KSO_WM_BEAUTIFY_FLAG" val=""/>
</p:tagLst>
</file>

<file path=ppt/tags/tag180.xml><?xml version="1.0" encoding="utf-8"?>
<p:tagLst xmlns:p="http://schemas.openxmlformats.org/presentationml/2006/main">
  <p:tag name="KSO_WM_BEAUTIFY_FLAG" val=""/>
</p:tagLst>
</file>

<file path=ppt/tags/tag1800.xml><?xml version="1.0" encoding="utf-8"?>
<p:tagLst xmlns:p="http://schemas.openxmlformats.org/presentationml/2006/main">
  <p:tag name="KSO_WM_BEAUTIFY_FLAG" val=""/>
</p:tagLst>
</file>

<file path=ppt/tags/tag1801.xml><?xml version="1.0" encoding="utf-8"?>
<p:tagLst xmlns:p="http://schemas.openxmlformats.org/presentationml/2006/main">
  <p:tag name="KSO_WM_BEAUTIFY_FLAG" val=""/>
</p:tagLst>
</file>

<file path=ppt/tags/tag1802.xml><?xml version="1.0" encoding="utf-8"?>
<p:tagLst xmlns:p="http://schemas.openxmlformats.org/presentationml/2006/main">
  <p:tag name="KSO_WM_BEAUTIFY_FLAG" val=""/>
</p:tagLst>
</file>

<file path=ppt/tags/tag1803.xml><?xml version="1.0" encoding="utf-8"?>
<p:tagLst xmlns:p="http://schemas.openxmlformats.org/presentationml/2006/main">
  <p:tag name="KSO_WM_BEAUTIFY_FLAG" val=""/>
</p:tagLst>
</file>

<file path=ppt/tags/tag1804.xml><?xml version="1.0" encoding="utf-8"?>
<p:tagLst xmlns:p="http://schemas.openxmlformats.org/presentationml/2006/main">
  <p:tag name="KSO_WM_BEAUTIFY_FLAG" val=""/>
</p:tagLst>
</file>

<file path=ppt/tags/tag1805.xml><?xml version="1.0" encoding="utf-8"?>
<p:tagLst xmlns:p="http://schemas.openxmlformats.org/presentationml/2006/main">
  <p:tag name="KSO_WM_BEAUTIFY_FLAG" val=""/>
</p:tagLst>
</file>

<file path=ppt/tags/tag1806.xml><?xml version="1.0" encoding="utf-8"?>
<p:tagLst xmlns:p="http://schemas.openxmlformats.org/presentationml/2006/main">
  <p:tag name="KSO_WM_BEAUTIFY_FLAG" val=""/>
</p:tagLst>
</file>

<file path=ppt/tags/tag1807.xml><?xml version="1.0" encoding="utf-8"?>
<p:tagLst xmlns:p="http://schemas.openxmlformats.org/presentationml/2006/main">
  <p:tag name="KSO_WM_BEAUTIFY_FLAG" val=""/>
</p:tagLst>
</file>

<file path=ppt/tags/tag1808.xml><?xml version="1.0" encoding="utf-8"?>
<p:tagLst xmlns:p="http://schemas.openxmlformats.org/presentationml/2006/main">
  <p:tag name="KSO_WM_BEAUTIFY_FLAG" val=""/>
</p:tagLst>
</file>

<file path=ppt/tags/tag1809.xml><?xml version="1.0" encoding="utf-8"?>
<p:tagLst xmlns:p="http://schemas.openxmlformats.org/presentationml/2006/main">
  <p:tag name="KSO_WM_BEAUTIFY_FLAG" val=""/>
</p:tagLst>
</file>

<file path=ppt/tags/tag181.xml><?xml version="1.0" encoding="utf-8"?>
<p:tagLst xmlns:p="http://schemas.openxmlformats.org/presentationml/2006/main">
  <p:tag name="KSO_WM_BEAUTIFY_FLAG" val=""/>
</p:tagLst>
</file>

<file path=ppt/tags/tag1810.xml><?xml version="1.0" encoding="utf-8"?>
<p:tagLst xmlns:p="http://schemas.openxmlformats.org/presentationml/2006/main">
  <p:tag name="KSO_WM_BEAUTIFY_FLAG" val=""/>
</p:tagLst>
</file>

<file path=ppt/tags/tag1811.xml><?xml version="1.0" encoding="utf-8"?>
<p:tagLst xmlns:p="http://schemas.openxmlformats.org/presentationml/2006/main">
  <p:tag name="KSO_WM_BEAUTIFY_FLAG" val=""/>
</p:tagLst>
</file>

<file path=ppt/tags/tag1812.xml><?xml version="1.0" encoding="utf-8"?>
<p:tagLst xmlns:p="http://schemas.openxmlformats.org/presentationml/2006/main">
  <p:tag name="KSO_WM_BEAUTIFY_FLAG" val=""/>
</p:tagLst>
</file>

<file path=ppt/tags/tag1813.xml><?xml version="1.0" encoding="utf-8"?>
<p:tagLst xmlns:p="http://schemas.openxmlformats.org/presentationml/2006/main">
  <p:tag name="KSO_WM_BEAUTIFY_FLAG" val=""/>
</p:tagLst>
</file>

<file path=ppt/tags/tag1814.xml><?xml version="1.0" encoding="utf-8"?>
<p:tagLst xmlns:p="http://schemas.openxmlformats.org/presentationml/2006/main">
  <p:tag name="KSO_WM_BEAUTIFY_FLAG" val=""/>
</p:tagLst>
</file>

<file path=ppt/tags/tag1815.xml><?xml version="1.0" encoding="utf-8"?>
<p:tagLst xmlns:p="http://schemas.openxmlformats.org/presentationml/2006/main">
  <p:tag name="KSO_WM_BEAUTIFY_FLAG" val=""/>
</p:tagLst>
</file>

<file path=ppt/tags/tag1816.xml><?xml version="1.0" encoding="utf-8"?>
<p:tagLst xmlns:p="http://schemas.openxmlformats.org/presentationml/2006/main">
  <p:tag name="KSO_WM_BEAUTIFY_FLAG" val=""/>
</p:tagLst>
</file>

<file path=ppt/tags/tag1817.xml><?xml version="1.0" encoding="utf-8"?>
<p:tagLst xmlns:p="http://schemas.openxmlformats.org/presentationml/2006/main">
  <p:tag name="KSO_WM_BEAUTIFY_FLAG" val=""/>
</p:tagLst>
</file>

<file path=ppt/tags/tag1818.xml><?xml version="1.0" encoding="utf-8"?>
<p:tagLst xmlns:p="http://schemas.openxmlformats.org/presentationml/2006/main">
  <p:tag name="KSO_WM_BEAUTIFY_FLAG" val=""/>
</p:tagLst>
</file>

<file path=ppt/tags/tag1819.xml><?xml version="1.0" encoding="utf-8"?>
<p:tagLst xmlns:p="http://schemas.openxmlformats.org/presentationml/2006/main">
  <p:tag name="KSO_WM_BEAUTIFY_FLAG" val=""/>
</p:tagLst>
</file>

<file path=ppt/tags/tag182.xml><?xml version="1.0" encoding="utf-8"?>
<p:tagLst xmlns:p="http://schemas.openxmlformats.org/presentationml/2006/main">
  <p:tag name="KSO_WM_BEAUTIFY_FLAG" val=""/>
</p:tagLst>
</file>

<file path=ppt/tags/tag1820.xml><?xml version="1.0" encoding="utf-8"?>
<p:tagLst xmlns:p="http://schemas.openxmlformats.org/presentationml/2006/main">
  <p:tag name="KSO_WM_BEAUTIFY_FLAG" val=""/>
</p:tagLst>
</file>

<file path=ppt/tags/tag1821.xml><?xml version="1.0" encoding="utf-8"?>
<p:tagLst xmlns:p="http://schemas.openxmlformats.org/presentationml/2006/main">
  <p:tag name="KSO_WM_BEAUTIFY_FLAG" val=""/>
</p:tagLst>
</file>

<file path=ppt/tags/tag1822.xml><?xml version="1.0" encoding="utf-8"?>
<p:tagLst xmlns:p="http://schemas.openxmlformats.org/presentationml/2006/main">
  <p:tag name="KSO_WM_BEAUTIFY_FLAG" val=""/>
</p:tagLst>
</file>

<file path=ppt/tags/tag1823.xml><?xml version="1.0" encoding="utf-8"?>
<p:tagLst xmlns:p="http://schemas.openxmlformats.org/presentationml/2006/main">
  <p:tag name="KSO_WM_BEAUTIFY_FLAG" val=""/>
</p:tagLst>
</file>

<file path=ppt/tags/tag1824.xml><?xml version="1.0" encoding="utf-8"?>
<p:tagLst xmlns:p="http://schemas.openxmlformats.org/presentationml/2006/main">
  <p:tag name="KSO_WM_BEAUTIFY_FLAG" val=""/>
</p:tagLst>
</file>

<file path=ppt/tags/tag1825.xml><?xml version="1.0" encoding="utf-8"?>
<p:tagLst xmlns:p="http://schemas.openxmlformats.org/presentationml/2006/main">
  <p:tag name="KSO_WM_BEAUTIFY_FLAG" val=""/>
</p:tagLst>
</file>

<file path=ppt/tags/tag1826.xml><?xml version="1.0" encoding="utf-8"?>
<p:tagLst xmlns:p="http://schemas.openxmlformats.org/presentationml/2006/main">
  <p:tag name="KSO_WM_BEAUTIFY_FLAG" val=""/>
</p:tagLst>
</file>

<file path=ppt/tags/tag1827.xml><?xml version="1.0" encoding="utf-8"?>
<p:tagLst xmlns:p="http://schemas.openxmlformats.org/presentationml/2006/main">
  <p:tag name="KSO_WM_BEAUTIFY_FLAG" val=""/>
</p:tagLst>
</file>

<file path=ppt/tags/tag1828.xml><?xml version="1.0" encoding="utf-8"?>
<p:tagLst xmlns:p="http://schemas.openxmlformats.org/presentationml/2006/main">
  <p:tag name="KSO_WM_BEAUTIFY_FLAG" val=""/>
</p:tagLst>
</file>

<file path=ppt/tags/tag1829.xml><?xml version="1.0" encoding="utf-8"?>
<p:tagLst xmlns:p="http://schemas.openxmlformats.org/presentationml/2006/main">
  <p:tag name="KSO_WM_BEAUTIFY_FLAG" val=""/>
</p:tagLst>
</file>

<file path=ppt/tags/tag183.xml><?xml version="1.0" encoding="utf-8"?>
<p:tagLst xmlns:p="http://schemas.openxmlformats.org/presentationml/2006/main">
  <p:tag name="KSO_WM_BEAUTIFY_FLAG" val=""/>
</p:tagLst>
</file>

<file path=ppt/tags/tag1830.xml><?xml version="1.0" encoding="utf-8"?>
<p:tagLst xmlns:p="http://schemas.openxmlformats.org/presentationml/2006/main">
  <p:tag name="KSO_WM_BEAUTIFY_FLAG" val=""/>
</p:tagLst>
</file>

<file path=ppt/tags/tag1831.xml><?xml version="1.0" encoding="utf-8"?>
<p:tagLst xmlns:p="http://schemas.openxmlformats.org/presentationml/2006/main">
  <p:tag name="KSO_WM_BEAUTIFY_FLAG" val=""/>
</p:tagLst>
</file>

<file path=ppt/tags/tag1832.xml><?xml version="1.0" encoding="utf-8"?>
<p:tagLst xmlns:p="http://schemas.openxmlformats.org/presentationml/2006/main">
  <p:tag name="KSO_WM_BEAUTIFY_FLAG" val=""/>
</p:tagLst>
</file>

<file path=ppt/tags/tag1833.xml><?xml version="1.0" encoding="utf-8"?>
<p:tagLst xmlns:p="http://schemas.openxmlformats.org/presentationml/2006/main">
  <p:tag name="KSO_WM_BEAUTIFY_FLAG" val=""/>
</p:tagLst>
</file>

<file path=ppt/tags/tag1834.xml><?xml version="1.0" encoding="utf-8"?>
<p:tagLst xmlns:p="http://schemas.openxmlformats.org/presentationml/2006/main">
  <p:tag name="KSO_WM_BEAUTIFY_FLAG" val=""/>
</p:tagLst>
</file>

<file path=ppt/tags/tag1835.xml><?xml version="1.0" encoding="utf-8"?>
<p:tagLst xmlns:p="http://schemas.openxmlformats.org/presentationml/2006/main">
  <p:tag name="KSO_WM_BEAUTIFY_FLAG" val=""/>
</p:tagLst>
</file>

<file path=ppt/tags/tag1836.xml><?xml version="1.0" encoding="utf-8"?>
<p:tagLst xmlns:p="http://schemas.openxmlformats.org/presentationml/2006/main">
  <p:tag name="KSO_WM_BEAUTIFY_FLAG" val=""/>
</p:tagLst>
</file>

<file path=ppt/tags/tag1837.xml><?xml version="1.0" encoding="utf-8"?>
<p:tagLst xmlns:p="http://schemas.openxmlformats.org/presentationml/2006/main">
  <p:tag name="KSO_WM_BEAUTIFY_FLAG" val=""/>
</p:tagLst>
</file>

<file path=ppt/tags/tag1838.xml><?xml version="1.0" encoding="utf-8"?>
<p:tagLst xmlns:p="http://schemas.openxmlformats.org/presentationml/2006/main">
  <p:tag name="KSO_WM_BEAUTIFY_FLAG" val=""/>
</p:tagLst>
</file>

<file path=ppt/tags/tag1839.xml><?xml version="1.0" encoding="utf-8"?>
<p:tagLst xmlns:p="http://schemas.openxmlformats.org/presentationml/2006/main">
  <p:tag name="KSO_WM_BEAUTIFY_FLAG" val=""/>
</p:tagLst>
</file>

<file path=ppt/tags/tag184.xml><?xml version="1.0" encoding="utf-8"?>
<p:tagLst xmlns:p="http://schemas.openxmlformats.org/presentationml/2006/main">
  <p:tag name="KSO_WM_BEAUTIFY_FLAG" val=""/>
</p:tagLst>
</file>

<file path=ppt/tags/tag1840.xml><?xml version="1.0" encoding="utf-8"?>
<p:tagLst xmlns:p="http://schemas.openxmlformats.org/presentationml/2006/main">
  <p:tag name="KSO_WM_BEAUTIFY_FLAG" val=""/>
</p:tagLst>
</file>

<file path=ppt/tags/tag1841.xml><?xml version="1.0" encoding="utf-8"?>
<p:tagLst xmlns:p="http://schemas.openxmlformats.org/presentationml/2006/main">
  <p:tag name="KSO_WM_BEAUTIFY_FLAG" val=""/>
</p:tagLst>
</file>

<file path=ppt/tags/tag1842.xml><?xml version="1.0" encoding="utf-8"?>
<p:tagLst xmlns:p="http://schemas.openxmlformats.org/presentationml/2006/main">
  <p:tag name="KSO_WM_BEAUTIFY_FLAG" val=""/>
</p:tagLst>
</file>

<file path=ppt/tags/tag1843.xml><?xml version="1.0" encoding="utf-8"?>
<p:tagLst xmlns:p="http://schemas.openxmlformats.org/presentationml/2006/main">
  <p:tag name="KSO_WM_BEAUTIFY_FLAG" val=""/>
</p:tagLst>
</file>

<file path=ppt/tags/tag1844.xml><?xml version="1.0" encoding="utf-8"?>
<p:tagLst xmlns:p="http://schemas.openxmlformats.org/presentationml/2006/main">
  <p:tag name="KSO_WM_BEAUTIFY_FLAG" val=""/>
</p:tagLst>
</file>

<file path=ppt/tags/tag1845.xml><?xml version="1.0" encoding="utf-8"?>
<p:tagLst xmlns:p="http://schemas.openxmlformats.org/presentationml/2006/main">
  <p:tag name="KSO_WM_BEAUTIFY_FLAG" val=""/>
</p:tagLst>
</file>

<file path=ppt/tags/tag1846.xml><?xml version="1.0" encoding="utf-8"?>
<p:tagLst xmlns:p="http://schemas.openxmlformats.org/presentationml/2006/main">
  <p:tag name="KSO_WM_BEAUTIFY_FLAG" val=""/>
</p:tagLst>
</file>

<file path=ppt/tags/tag1847.xml><?xml version="1.0" encoding="utf-8"?>
<p:tagLst xmlns:p="http://schemas.openxmlformats.org/presentationml/2006/main">
  <p:tag name="KSO_WM_BEAUTIFY_FLAG" val=""/>
</p:tagLst>
</file>

<file path=ppt/tags/tag1848.xml><?xml version="1.0" encoding="utf-8"?>
<p:tagLst xmlns:p="http://schemas.openxmlformats.org/presentationml/2006/main">
  <p:tag name="KSO_WM_BEAUTIFY_FLAG" val=""/>
</p:tagLst>
</file>

<file path=ppt/tags/tag1849.xml><?xml version="1.0" encoding="utf-8"?>
<p:tagLst xmlns:p="http://schemas.openxmlformats.org/presentationml/2006/main">
  <p:tag name="KSO_WM_BEAUTIFY_FLAG" val=""/>
</p:tagLst>
</file>

<file path=ppt/tags/tag185.xml><?xml version="1.0" encoding="utf-8"?>
<p:tagLst xmlns:p="http://schemas.openxmlformats.org/presentationml/2006/main">
  <p:tag name="KSO_WM_BEAUTIFY_FLAG" val=""/>
</p:tagLst>
</file>

<file path=ppt/tags/tag1850.xml><?xml version="1.0" encoding="utf-8"?>
<p:tagLst xmlns:p="http://schemas.openxmlformats.org/presentationml/2006/main">
  <p:tag name="KSO_WM_BEAUTIFY_FLAG" val=""/>
</p:tagLst>
</file>

<file path=ppt/tags/tag1851.xml><?xml version="1.0" encoding="utf-8"?>
<p:tagLst xmlns:p="http://schemas.openxmlformats.org/presentationml/2006/main">
  <p:tag name="KSO_WM_BEAUTIFY_FLAG" val=""/>
</p:tagLst>
</file>

<file path=ppt/tags/tag1852.xml><?xml version="1.0" encoding="utf-8"?>
<p:tagLst xmlns:p="http://schemas.openxmlformats.org/presentationml/2006/main">
  <p:tag name="KSO_WM_BEAUTIFY_FLAG" val=""/>
</p:tagLst>
</file>

<file path=ppt/tags/tag1853.xml><?xml version="1.0" encoding="utf-8"?>
<p:tagLst xmlns:p="http://schemas.openxmlformats.org/presentationml/2006/main">
  <p:tag name="KSO_WM_BEAUTIFY_FLAG" val=""/>
</p:tagLst>
</file>

<file path=ppt/tags/tag1854.xml><?xml version="1.0" encoding="utf-8"?>
<p:tagLst xmlns:p="http://schemas.openxmlformats.org/presentationml/2006/main">
  <p:tag name="KSO_WM_BEAUTIFY_FLAG" val=""/>
</p:tagLst>
</file>

<file path=ppt/tags/tag1855.xml><?xml version="1.0" encoding="utf-8"?>
<p:tagLst xmlns:p="http://schemas.openxmlformats.org/presentationml/2006/main">
  <p:tag name="KSO_WM_BEAUTIFY_FLAG" val=""/>
</p:tagLst>
</file>

<file path=ppt/tags/tag1856.xml><?xml version="1.0" encoding="utf-8"?>
<p:tagLst xmlns:p="http://schemas.openxmlformats.org/presentationml/2006/main">
  <p:tag name="KSO_WM_BEAUTIFY_FLAG" val=""/>
</p:tagLst>
</file>

<file path=ppt/tags/tag1857.xml><?xml version="1.0" encoding="utf-8"?>
<p:tagLst xmlns:p="http://schemas.openxmlformats.org/presentationml/2006/main">
  <p:tag name="KSO_WM_BEAUTIFY_FLAG" val=""/>
</p:tagLst>
</file>

<file path=ppt/tags/tag1858.xml><?xml version="1.0" encoding="utf-8"?>
<p:tagLst xmlns:p="http://schemas.openxmlformats.org/presentationml/2006/main">
  <p:tag name="KSO_WM_BEAUTIFY_FLAG" val=""/>
</p:tagLst>
</file>

<file path=ppt/tags/tag1859.xml><?xml version="1.0" encoding="utf-8"?>
<p:tagLst xmlns:p="http://schemas.openxmlformats.org/presentationml/2006/main">
  <p:tag name="KSO_WM_BEAUTIFY_FLAG" val=""/>
</p:tagLst>
</file>

<file path=ppt/tags/tag186.xml><?xml version="1.0" encoding="utf-8"?>
<p:tagLst xmlns:p="http://schemas.openxmlformats.org/presentationml/2006/main">
  <p:tag name="KSO_WM_BEAUTIFY_FLAG" val=""/>
</p:tagLst>
</file>

<file path=ppt/tags/tag1860.xml><?xml version="1.0" encoding="utf-8"?>
<p:tagLst xmlns:p="http://schemas.openxmlformats.org/presentationml/2006/main">
  <p:tag name="KSO_WM_BEAUTIFY_FLAG" val=""/>
</p:tagLst>
</file>

<file path=ppt/tags/tag1861.xml><?xml version="1.0" encoding="utf-8"?>
<p:tagLst xmlns:p="http://schemas.openxmlformats.org/presentationml/2006/main">
  <p:tag name="KSO_WM_BEAUTIFY_FLAG" val=""/>
</p:tagLst>
</file>

<file path=ppt/tags/tag1862.xml><?xml version="1.0" encoding="utf-8"?>
<p:tagLst xmlns:p="http://schemas.openxmlformats.org/presentationml/2006/main">
  <p:tag name="KSO_WM_BEAUTIFY_FLAG" val=""/>
</p:tagLst>
</file>

<file path=ppt/tags/tag1863.xml><?xml version="1.0" encoding="utf-8"?>
<p:tagLst xmlns:p="http://schemas.openxmlformats.org/presentationml/2006/main">
  <p:tag name="KSO_WM_BEAUTIFY_FLAG" val=""/>
</p:tagLst>
</file>

<file path=ppt/tags/tag1864.xml><?xml version="1.0" encoding="utf-8"?>
<p:tagLst xmlns:p="http://schemas.openxmlformats.org/presentationml/2006/main">
  <p:tag name="KSO_WM_BEAUTIFY_FLAG" val=""/>
</p:tagLst>
</file>

<file path=ppt/tags/tag1865.xml><?xml version="1.0" encoding="utf-8"?>
<p:tagLst xmlns:p="http://schemas.openxmlformats.org/presentationml/2006/main">
  <p:tag name="KSO_WM_BEAUTIFY_FLAG" val=""/>
</p:tagLst>
</file>

<file path=ppt/tags/tag1866.xml><?xml version="1.0" encoding="utf-8"?>
<p:tagLst xmlns:p="http://schemas.openxmlformats.org/presentationml/2006/main">
  <p:tag name="KSO_WM_BEAUTIFY_FLAG" val=""/>
</p:tagLst>
</file>

<file path=ppt/tags/tag1867.xml><?xml version="1.0" encoding="utf-8"?>
<p:tagLst xmlns:p="http://schemas.openxmlformats.org/presentationml/2006/main">
  <p:tag name="KSO_WM_BEAUTIFY_FLAG" val=""/>
</p:tagLst>
</file>

<file path=ppt/tags/tag1868.xml><?xml version="1.0" encoding="utf-8"?>
<p:tagLst xmlns:p="http://schemas.openxmlformats.org/presentationml/2006/main">
  <p:tag name="KSO_WM_BEAUTIFY_FLAG" val=""/>
</p:tagLst>
</file>

<file path=ppt/tags/tag1869.xml><?xml version="1.0" encoding="utf-8"?>
<p:tagLst xmlns:p="http://schemas.openxmlformats.org/presentationml/2006/main">
  <p:tag name="KSO_WM_BEAUTIFY_FLAG" val=""/>
</p:tagLst>
</file>

<file path=ppt/tags/tag187.xml><?xml version="1.0" encoding="utf-8"?>
<p:tagLst xmlns:p="http://schemas.openxmlformats.org/presentationml/2006/main">
  <p:tag name="KSO_WM_BEAUTIFY_FLAG" val=""/>
</p:tagLst>
</file>

<file path=ppt/tags/tag1870.xml><?xml version="1.0" encoding="utf-8"?>
<p:tagLst xmlns:p="http://schemas.openxmlformats.org/presentationml/2006/main">
  <p:tag name="KSO_WM_BEAUTIFY_FLAG" val=""/>
</p:tagLst>
</file>

<file path=ppt/tags/tag1871.xml><?xml version="1.0" encoding="utf-8"?>
<p:tagLst xmlns:p="http://schemas.openxmlformats.org/presentationml/2006/main">
  <p:tag name="KSO_WM_BEAUTIFY_FLAG" val=""/>
</p:tagLst>
</file>

<file path=ppt/tags/tag1872.xml><?xml version="1.0" encoding="utf-8"?>
<p:tagLst xmlns:p="http://schemas.openxmlformats.org/presentationml/2006/main">
  <p:tag name="KSO_WM_BEAUTIFY_FLAG" val=""/>
</p:tagLst>
</file>

<file path=ppt/tags/tag1873.xml><?xml version="1.0" encoding="utf-8"?>
<p:tagLst xmlns:p="http://schemas.openxmlformats.org/presentationml/2006/main">
  <p:tag name="KSO_WM_BEAUTIFY_FLAG" val=""/>
</p:tagLst>
</file>

<file path=ppt/tags/tag1874.xml><?xml version="1.0" encoding="utf-8"?>
<p:tagLst xmlns:p="http://schemas.openxmlformats.org/presentationml/2006/main">
  <p:tag name="KSO_WM_BEAUTIFY_FLAG" val=""/>
</p:tagLst>
</file>

<file path=ppt/tags/tag1875.xml><?xml version="1.0" encoding="utf-8"?>
<p:tagLst xmlns:p="http://schemas.openxmlformats.org/presentationml/2006/main">
  <p:tag name="KSO_WM_BEAUTIFY_FLAG" val=""/>
</p:tagLst>
</file>

<file path=ppt/tags/tag1876.xml><?xml version="1.0" encoding="utf-8"?>
<p:tagLst xmlns:p="http://schemas.openxmlformats.org/presentationml/2006/main">
  <p:tag name="KSO_WM_BEAUTIFY_FLAG" val=""/>
</p:tagLst>
</file>

<file path=ppt/tags/tag1877.xml><?xml version="1.0" encoding="utf-8"?>
<p:tagLst xmlns:p="http://schemas.openxmlformats.org/presentationml/2006/main">
  <p:tag name="KSO_WM_BEAUTIFY_FLAG" val=""/>
</p:tagLst>
</file>

<file path=ppt/tags/tag1878.xml><?xml version="1.0" encoding="utf-8"?>
<p:tagLst xmlns:p="http://schemas.openxmlformats.org/presentationml/2006/main">
  <p:tag name="KSO_WM_BEAUTIFY_FLAG" val=""/>
</p:tagLst>
</file>

<file path=ppt/tags/tag1879.xml><?xml version="1.0" encoding="utf-8"?>
<p:tagLst xmlns:p="http://schemas.openxmlformats.org/presentationml/2006/main">
  <p:tag name="KSO_WM_BEAUTIFY_FLAG" val=""/>
</p:tagLst>
</file>

<file path=ppt/tags/tag188.xml><?xml version="1.0" encoding="utf-8"?>
<p:tagLst xmlns:p="http://schemas.openxmlformats.org/presentationml/2006/main">
  <p:tag name="KSO_WM_BEAUTIFY_FLAG" val=""/>
</p:tagLst>
</file>

<file path=ppt/tags/tag1880.xml><?xml version="1.0" encoding="utf-8"?>
<p:tagLst xmlns:p="http://schemas.openxmlformats.org/presentationml/2006/main">
  <p:tag name="KSO_WM_BEAUTIFY_FLAG" val=""/>
</p:tagLst>
</file>

<file path=ppt/tags/tag1881.xml><?xml version="1.0" encoding="utf-8"?>
<p:tagLst xmlns:p="http://schemas.openxmlformats.org/presentationml/2006/main">
  <p:tag name="KSO_WM_BEAUTIFY_FLAG" val=""/>
</p:tagLst>
</file>

<file path=ppt/tags/tag1882.xml><?xml version="1.0" encoding="utf-8"?>
<p:tagLst xmlns:p="http://schemas.openxmlformats.org/presentationml/2006/main">
  <p:tag name="KSO_WM_BEAUTIFY_FLAG" val=""/>
</p:tagLst>
</file>

<file path=ppt/tags/tag1883.xml><?xml version="1.0" encoding="utf-8"?>
<p:tagLst xmlns:p="http://schemas.openxmlformats.org/presentationml/2006/main">
  <p:tag name="KSO_WM_BEAUTIFY_FLAG" val=""/>
</p:tagLst>
</file>

<file path=ppt/tags/tag1884.xml><?xml version="1.0" encoding="utf-8"?>
<p:tagLst xmlns:p="http://schemas.openxmlformats.org/presentationml/2006/main">
  <p:tag name="KSO_WM_BEAUTIFY_FLAG" val=""/>
</p:tagLst>
</file>

<file path=ppt/tags/tag1885.xml><?xml version="1.0" encoding="utf-8"?>
<p:tagLst xmlns:p="http://schemas.openxmlformats.org/presentationml/2006/main">
  <p:tag name="KSO_WM_BEAUTIFY_FLAG" val=""/>
</p:tagLst>
</file>

<file path=ppt/tags/tag1886.xml><?xml version="1.0" encoding="utf-8"?>
<p:tagLst xmlns:p="http://schemas.openxmlformats.org/presentationml/2006/main">
  <p:tag name="KSO_WM_BEAUTIFY_FLAG" val=""/>
</p:tagLst>
</file>

<file path=ppt/tags/tag1887.xml><?xml version="1.0" encoding="utf-8"?>
<p:tagLst xmlns:p="http://schemas.openxmlformats.org/presentationml/2006/main">
  <p:tag name="KSO_WM_BEAUTIFY_FLAG" val=""/>
</p:tagLst>
</file>

<file path=ppt/tags/tag1888.xml><?xml version="1.0" encoding="utf-8"?>
<p:tagLst xmlns:p="http://schemas.openxmlformats.org/presentationml/2006/main">
  <p:tag name="KSO_WM_BEAUTIFY_FLAG" val=""/>
</p:tagLst>
</file>

<file path=ppt/tags/tag1889.xml><?xml version="1.0" encoding="utf-8"?>
<p:tagLst xmlns:p="http://schemas.openxmlformats.org/presentationml/2006/main">
  <p:tag name="KSO_WM_BEAUTIFY_FLAG" val=""/>
</p:tagLst>
</file>

<file path=ppt/tags/tag189.xml><?xml version="1.0" encoding="utf-8"?>
<p:tagLst xmlns:p="http://schemas.openxmlformats.org/presentationml/2006/main">
  <p:tag name="KSO_WM_BEAUTIFY_FLAG" val=""/>
</p:tagLst>
</file>

<file path=ppt/tags/tag1890.xml><?xml version="1.0" encoding="utf-8"?>
<p:tagLst xmlns:p="http://schemas.openxmlformats.org/presentationml/2006/main">
  <p:tag name="KSO_WM_BEAUTIFY_FLAG" val=""/>
</p:tagLst>
</file>

<file path=ppt/tags/tag1891.xml><?xml version="1.0" encoding="utf-8"?>
<p:tagLst xmlns:p="http://schemas.openxmlformats.org/presentationml/2006/main">
  <p:tag name="KSO_WM_BEAUTIFY_FLAG" val=""/>
</p:tagLst>
</file>

<file path=ppt/tags/tag1892.xml><?xml version="1.0" encoding="utf-8"?>
<p:tagLst xmlns:p="http://schemas.openxmlformats.org/presentationml/2006/main">
  <p:tag name="KSO_WM_BEAUTIFY_FLAG" val=""/>
</p:tagLst>
</file>

<file path=ppt/tags/tag1893.xml><?xml version="1.0" encoding="utf-8"?>
<p:tagLst xmlns:p="http://schemas.openxmlformats.org/presentationml/2006/main">
  <p:tag name="KSO_WM_BEAUTIFY_FLAG" val=""/>
</p:tagLst>
</file>

<file path=ppt/tags/tag1894.xml><?xml version="1.0" encoding="utf-8"?>
<p:tagLst xmlns:p="http://schemas.openxmlformats.org/presentationml/2006/main">
  <p:tag name="KSO_WM_BEAUTIFY_FLAG" val=""/>
</p:tagLst>
</file>

<file path=ppt/tags/tag1895.xml><?xml version="1.0" encoding="utf-8"?>
<p:tagLst xmlns:p="http://schemas.openxmlformats.org/presentationml/2006/main">
  <p:tag name="KSO_WM_BEAUTIFY_FLAG" val=""/>
</p:tagLst>
</file>

<file path=ppt/tags/tag1896.xml><?xml version="1.0" encoding="utf-8"?>
<p:tagLst xmlns:p="http://schemas.openxmlformats.org/presentationml/2006/main">
  <p:tag name="KSO_WM_BEAUTIFY_FLAG" val=""/>
</p:tagLst>
</file>

<file path=ppt/tags/tag1897.xml><?xml version="1.0" encoding="utf-8"?>
<p:tagLst xmlns:p="http://schemas.openxmlformats.org/presentationml/2006/main">
  <p:tag name="KSO_WM_BEAUTIFY_FLAG" val=""/>
</p:tagLst>
</file>

<file path=ppt/tags/tag1898.xml><?xml version="1.0" encoding="utf-8"?>
<p:tagLst xmlns:p="http://schemas.openxmlformats.org/presentationml/2006/main">
  <p:tag name="KSO_WM_BEAUTIFY_FLAG" val=""/>
</p:tagLst>
</file>

<file path=ppt/tags/tag1899.xml><?xml version="1.0" encoding="utf-8"?>
<p:tagLst xmlns:p="http://schemas.openxmlformats.org/presentationml/2006/main">
  <p:tag name="KSO_WM_BEAUTIFY_FLAG" val=""/>
</p:tagLst>
</file>

<file path=ppt/tags/tag19.xml><?xml version="1.0" encoding="utf-8"?>
<p:tagLst xmlns:p="http://schemas.openxmlformats.org/presentationml/2006/main">
  <p:tag name="KSO_WM_BEAUTIFY_FLAG" val=""/>
</p:tagLst>
</file>

<file path=ppt/tags/tag190.xml><?xml version="1.0" encoding="utf-8"?>
<p:tagLst xmlns:p="http://schemas.openxmlformats.org/presentationml/2006/main">
  <p:tag name="KSO_WM_BEAUTIFY_FLAG" val=""/>
</p:tagLst>
</file>

<file path=ppt/tags/tag1900.xml><?xml version="1.0" encoding="utf-8"?>
<p:tagLst xmlns:p="http://schemas.openxmlformats.org/presentationml/2006/main">
  <p:tag name="KSO_WM_BEAUTIFY_FLAG" val=""/>
</p:tagLst>
</file>

<file path=ppt/tags/tag1901.xml><?xml version="1.0" encoding="utf-8"?>
<p:tagLst xmlns:p="http://schemas.openxmlformats.org/presentationml/2006/main">
  <p:tag name="KSO_WM_BEAUTIFY_FLAG" val=""/>
</p:tagLst>
</file>

<file path=ppt/tags/tag1902.xml><?xml version="1.0" encoding="utf-8"?>
<p:tagLst xmlns:p="http://schemas.openxmlformats.org/presentationml/2006/main">
  <p:tag name="KSO_WM_BEAUTIFY_FLAG" val=""/>
</p:tagLst>
</file>

<file path=ppt/tags/tag1903.xml><?xml version="1.0" encoding="utf-8"?>
<p:tagLst xmlns:p="http://schemas.openxmlformats.org/presentationml/2006/main">
  <p:tag name="KSO_WM_BEAUTIFY_FLAG" val=""/>
</p:tagLst>
</file>

<file path=ppt/tags/tag1904.xml><?xml version="1.0" encoding="utf-8"?>
<p:tagLst xmlns:p="http://schemas.openxmlformats.org/presentationml/2006/main">
  <p:tag name="KSO_WM_BEAUTIFY_FLAG" val=""/>
</p:tagLst>
</file>

<file path=ppt/tags/tag1905.xml><?xml version="1.0" encoding="utf-8"?>
<p:tagLst xmlns:p="http://schemas.openxmlformats.org/presentationml/2006/main">
  <p:tag name="KSO_WM_BEAUTIFY_FLAG" val=""/>
</p:tagLst>
</file>

<file path=ppt/tags/tag1906.xml><?xml version="1.0" encoding="utf-8"?>
<p:tagLst xmlns:p="http://schemas.openxmlformats.org/presentationml/2006/main">
  <p:tag name="KSO_WM_BEAUTIFY_FLAG" val=""/>
</p:tagLst>
</file>

<file path=ppt/tags/tag1907.xml><?xml version="1.0" encoding="utf-8"?>
<p:tagLst xmlns:p="http://schemas.openxmlformats.org/presentationml/2006/main">
  <p:tag name="KSO_WM_BEAUTIFY_FLAG" val=""/>
</p:tagLst>
</file>

<file path=ppt/tags/tag1908.xml><?xml version="1.0" encoding="utf-8"?>
<p:tagLst xmlns:p="http://schemas.openxmlformats.org/presentationml/2006/main">
  <p:tag name="KSO_WM_BEAUTIFY_FLAG" val=""/>
</p:tagLst>
</file>

<file path=ppt/tags/tag1909.xml><?xml version="1.0" encoding="utf-8"?>
<p:tagLst xmlns:p="http://schemas.openxmlformats.org/presentationml/2006/main">
  <p:tag name="KSO_WM_BEAUTIFY_FLAG" val=""/>
</p:tagLst>
</file>

<file path=ppt/tags/tag191.xml><?xml version="1.0" encoding="utf-8"?>
<p:tagLst xmlns:p="http://schemas.openxmlformats.org/presentationml/2006/main">
  <p:tag name="KSO_WM_BEAUTIFY_FLAG" val=""/>
</p:tagLst>
</file>

<file path=ppt/tags/tag1910.xml><?xml version="1.0" encoding="utf-8"?>
<p:tagLst xmlns:p="http://schemas.openxmlformats.org/presentationml/2006/main">
  <p:tag name="KSO_WM_BEAUTIFY_FLAG" val=""/>
</p:tagLst>
</file>

<file path=ppt/tags/tag1911.xml><?xml version="1.0" encoding="utf-8"?>
<p:tagLst xmlns:p="http://schemas.openxmlformats.org/presentationml/2006/main">
  <p:tag name="KSO_WM_BEAUTIFY_FLAG" val=""/>
</p:tagLst>
</file>

<file path=ppt/tags/tag1912.xml><?xml version="1.0" encoding="utf-8"?>
<p:tagLst xmlns:p="http://schemas.openxmlformats.org/presentationml/2006/main">
  <p:tag name="KSO_WM_BEAUTIFY_FLAG" val=""/>
</p:tagLst>
</file>

<file path=ppt/tags/tag1913.xml><?xml version="1.0" encoding="utf-8"?>
<p:tagLst xmlns:p="http://schemas.openxmlformats.org/presentationml/2006/main">
  <p:tag name="KSO_WM_BEAUTIFY_FLAG" val=""/>
</p:tagLst>
</file>

<file path=ppt/tags/tag1914.xml><?xml version="1.0" encoding="utf-8"?>
<p:tagLst xmlns:p="http://schemas.openxmlformats.org/presentationml/2006/main">
  <p:tag name="KSO_WM_BEAUTIFY_FLAG" val=""/>
</p:tagLst>
</file>

<file path=ppt/tags/tag1915.xml><?xml version="1.0" encoding="utf-8"?>
<p:tagLst xmlns:p="http://schemas.openxmlformats.org/presentationml/2006/main">
  <p:tag name="KSO_WM_BEAUTIFY_FLAG" val=""/>
</p:tagLst>
</file>

<file path=ppt/tags/tag1916.xml><?xml version="1.0" encoding="utf-8"?>
<p:tagLst xmlns:p="http://schemas.openxmlformats.org/presentationml/2006/main">
  <p:tag name="KSO_WM_BEAUTIFY_FLAG" val=""/>
</p:tagLst>
</file>

<file path=ppt/tags/tag1917.xml><?xml version="1.0" encoding="utf-8"?>
<p:tagLst xmlns:p="http://schemas.openxmlformats.org/presentationml/2006/main">
  <p:tag name="KSO_WM_BEAUTIFY_FLAG" val=""/>
</p:tagLst>
</file>

<file path=ppt/tags/tag1918.xml><?xml version="1.0" encoding="utf-8"?>
<p:tagLst xmlns:p="http://schemas.openxmlformats.org/presentationml/2006/main">
  <p:tag name="KSO_WM_BEAUTIFY_FLAG" val=""/>
</p:tagLst>
</file>

<file path=ppt/tags/tag1919.xml><?xml version="1.0" encoding="utf-8"?>
<p:tagLst xmlns:p="http://schemas.openxmlformats.org/presentationml/2006/main">
  <p:tag name="KSO_WM_BEAUTIFY_FLAG" val=""/>
</p:tagLst>
</file>

<file path=ppt/tags/tag192.xml><?xml version="1.0" encoding="utf-8"?>
<p:tagLst xmlns:p="http://schemas.openxmlformats.org/presentationml/2006/main">
  <p:tag name="KSO_WM_BEAUTIFY_FLAG" val=""/>
</p:tagLst>
</file>

<file path=ppt/tags/tag1920.xml><?xml version="1.0" encoding="utf-8"?>
<p:tagLst xmlns:p="http://schemas.openxmlformats.org/presentationml/2006/main">
  <p:tag name="KSO_WM_BEAUTIFY_FLAG" val=""/>
</p:tagLst>
</file>

<file path=ppt/tags/tag1921.xml><?xml version="1.0" encoding="utf-8"?>
<p:tagLst xmlns:p="http://schemas.openxmlformats.org/presentationml/2006/main">
  <p:tag name="KSO_WM_BEAUTIFY_FLAG" val=""/>
</p:tagLst>
</file>

<file path=ppt/tags/tag1922.xml><?xml version="1.0" encoding="utf-8"?>
<p:tagLst xmlns:p="http://schemas.openxmlformats.org/presentationml/2006/main">
  <p:tag name="KSO_WM_BEAUTIFY_FLAG" val=""/>
</p:tagLst>
</file>

<file path=ppt/tags/tag1923.xml><?xml version="1.0" encoding="utf-8"?>
<p:tagLst xmlns:p="http://schemas.openxmlformats.org/presentationml/2006/main">
  <p:tag name="KSO_WM_BEAUTIFY_FLAG" val=""/>
</p:tagLst>
</file>

<file path=ppt/tags/tag1924.xml><?xml version="1.0" encoding="utf-8"?>
<p:tagLst xmlns:p="http://schemas.openxmlformats.org/presentationml/2006/main">
  <p:tag name="KSO_WM_BEAUTIFY_FLAG" val=""/>
</p:tagLst>
</file>

<file path=ppt/tags/tag1925.xml><?xml version="1.0" encoding="utf-8"?>
<p:tagLst xmlns:p="http://schemas.openxmlformats.org/presentationml/2006/main">
  <p:tag name="KSO_WM_BEAUTIFY_FLAG" val=""/>
</p:tagLst>
</file>

<file path=ppt/tags/tag1926.xml><?xml version="1.0" encoding="utf-8"?>
<p:tagLst xmlns:p="http://schemas.openxmlformats.org/presentationml/2006/main">
  <p:tag name="KSO_WM_BEAUTIFY_FLAG" val=""/>
</p:tagLst>
</file>

<file path=ppt/tags/tag1927.xml><?xml version="1.0" encoding="utf-8"?>
<p:tagLst xmlns:p="http://schemas.openxmlformats.org/presentationml/2006/main">
  <p:tag name="KSO_WM_BEAUTIFY_FLAG" val=""/>
</p:tagLst>
</file>

<file path=ppt/tags/tag1928.xml><?xml version="1.0" encoding="utf-8"?>
<p:tagLst xmlns:p="http://schemas.openxmlformats.org/presentationml/2006/main">
  <p:tag name="KSO_WM_BEAUTIFY_FLAG" val=""/>
</p:tagLst>
</file>

<file path=ppt/tags/tag1929.xml><?xml version="1.0" encoding="utf-8"?>
<p:tagLst xmlns:p="http://schemas.openxmlformats.org/presentationml/2006/main">
  <p:tag name="KSO_WM_BEAUTIFY_FLAG" val=""/>
</p:tagLst>
</file>

<file path=ppt/tags/tag193.xml><?xml version="1.0" encoding="utf-8"?>
<p:tagLst xmlns:p="http://schemas.openxmlformats.org/presentationml/2006/main">
  <p:tag name="KSO_WM_BEAUTIFY_FLAG" val=""/>
</p:tagLst>
</file>

<file path=ppt/tags/tag1930.xml><?xml version="1.0" encoding="utf-8"?>
<p:tagLst xmlns:p="http://schemas.openxmlformats.org/presentationml/2006/main">
  <p:tag name="KSO_WM_BEAUTIFY_FLAG" val=""/>
</p:tagLst>
</file>

<file path=ppt/tags/tag1931.xml><?xml version="1.0" encoding="utf-8"?>
<p:tagLst xmlns:p="http://schemas.openxmlformats.org/presentationml/2006/main">
  <p:tag name="KSO_WM_BEAUTIFY_FLAG" val=""/>
</p:tagLst>
</file>

<file path=ppt/tags/tag1932.xml><?xml version="1.0" encoding="utf-8"?>
<p:tagLst xmlns:p="http://schemas.openxmlformats.org/presentationml/2006/main">
  <p:tag name="KSO_WM_BEAUTIFY_FLAG" val=""/>
</p:tagLst>
</file>

<file path=ppt/tags/tag1933.xml><?xml version="1.0" encoding="utf-8"?>
<p:tagLst xmlns:p="http://schemas.openxmlformats.org/presentationml/2006/main">
  <p:tag name="KSO_WM_BEAUTIFY_FLAG" val=""/>
</p:tagLst>
</file>

<file path=ppt/tags/tag1934.xml><?xml version="1.0" encoding="utf-8"?>
<p:tagLst xmlns:p="http://schemas.openxmlformats.org/presentationml/2006/main">
  <p:tag name="KSO_WM_BEAUTIFY_FLAG" val=""/>
</p:tagLst>
</file>

<file path=ppt/tags/tag1935.xml><?xml version="1.0" encoding="utf-8"?>
<p:tagLst xmlns:p="http://schemas.openxmlformats.org/presentationml/2006/main">
  <p:tag name="KSO_WM_BEAUTIFY_FLAG" val=""/>
</p:tagLst>
</file>

<file path=ppt/tags/tag1936.xml><?xml version="1.0" encoding="utf-8"?>
<p:tagLst xmlns:p="http://schemas.openxmlformats.org/presentationml/2006/main">
  <p:tag name="KSO_WM_BEAUTIFY_FLAG" val=""/>
</p:tagLst>
</file>

<file path=ppt/tags/tag1937.xml><?xml version="1.0" encoding="utf-8"?>
<p:tagLst xmlns:p="http://schemas.openxmlformats.org/presentationml/2006/main">
  <p:tag name="KSO_WM_BEAUTIFY_FLAG" val=""/>
</p:tagLst>
</file>

<file path=ppt/tags/tag1938.xml><?xml version="1.0" encoding="utf-8"?>
<p:tagLst xmlns:p="http://schemas.openxmlformats.org/presentationml/2006/main">
  <p:tag name="KSO_WM_BEAUTIFY_FLAG" val=""/>
</p:tagLst>
</file>

<file path=ppt/tags/tag1939.xml><?xml version="1.0" encoding="utf-8"?>
<p:tagLst xmlns:p="http://schemas.openxmlformats.org/presentationml/2006/main">
  <p:tag name="KSO_WM_BEAUTIFY_FLAG" val=""/>
</p:tagLst>
</file>

<file path=ppt/tags/tag194.xml><?xml version="1.0" encoding="utf-8"?>
<p:tagLst xmlns:p="http://schemas.openxmlformats.org/presentationml/2006/main">
  <p:tag name="KSO_WM_BEAUTIFY_FLAG" val=""/>
</p:tagLst>
</file>

<file path=ppt/tags/tag1940.xml><?xml version="1.0" encoding="utf-8"?>
<p:tagLst xmlns:p="http://schemas.openxmlformats.org/presentationml/2006/main">
  <p:tag name="KSO_WM_BEAUTIFY_FLAG" val=""/>
</p:tagLst>
</file>

<file path=ppt/tags/tag1941.xml><?xml version="1.0" encoding="utf-8"?>
<p:tagLst xmlns:p="http://schemas.openxmlformats.org/presentationml/2006/main">
  <p:tag name="KSO_WM_BEAUTIFY_FLAG" val=""/>
</p:tagLst>
</file>

<file path=ppt/tags/tag1942.xml><?xml version="1.0" encoding="utf-8"?>
<p:tagLst xmlns:p="http://schemas.openxmlformats.org/presentationml/2006/main">
  <p:tag name="KSO_WM_BEAUTIFY_FLAG" val=""/>
</p:tagLst>
</file>

<file path=ppt/tags/tag1943.xml><?xml version="1.0" encoding="utf-8"?>
<p:tagLst xmlns:p="http://schemas.openxmlformats.org/presentationml/2006/main">
  <p:tag name="KSO_WM_BEAUTIFY_FLAG" val=""/>
</p:tagLst>
</file>

<file path=ppt/tags/tag1944.xml><?xml version="1.0" encoding="utf-8"?>
<p:tagLst xmlns:p="http://schemas.openxmlformats.org/presentationml/2006/main">
  <p:tag name="KSO_WM_BEAUTIFY_FLAG" val=""/>
</p:tagLst>
</file>

<file path=ppt/tags/tag1945.xml><?xml version="1.0" encoding="utf-8"?>
<p:tagLst xmlns:p="http://schemas.openxmlformats.org/presentationml/2006/main">
  <p:tag name="KSO_WM_BEAUTIFY_FLAG" val=""/>
</p:tagLst>
</file>

<file path=ppt/tags/tag1946.xml><?xml version="1.0" encoding="utf-8"?>
<p:tagLst xmlns:p="http://schemas.openxmlformats.org/presentationml/2006/main">
  <p:tag name="KSO_WM_BEAUTIFY_FLAG" val=""/>
</p:tagLst>
</file>

<file path=ppt/tags/tag1947.xml><?xml version="1.0" encoding="utf-8"?>
<p:tagLst xmlns:p="http://schemas.openxmlformats.org/presentationml/2006/main">
  <p:tag name="KSO_WM_BEAUTIFY_FLAG" val=""/>
</p:tagLst>
</file>

<file path=ppt/tags/tag1948.xml><?xml version="1.0" encoding="utf-8"?>
<p:tagLst xmlns:p="http://schemas.openxmlformats.org/presentationml/2006/main">
  <p:tag name="KSO_WM_BEAUTIFY_FLAG" val=""/>
</p:tagLst>
</file>

<file path=ppt/tags/tag1949.xml><?xml version="1.0" encoding="utf-8"?>
<p:tagLst xmlns:p="http://schemas.openxmlformats.org/presentationml/2006/main">
  <p:tag name="KSO_WM_BEAUTIFY_FLAG" val=""/>
</p:tagLst>
</file>

<file path=ppt/tags/tag195.xml><?xml version="1.0" encoding="utf-8"?>
<p:tagLst xmlns:p="http://schemas.openxmlformats.org/presentationml/2006/main">
  <p:tag name="KSO_WM_BEAUTIFY_FLAG" val=""/>
</p:tagLst>
</file>

<file path=ppt/tags/tag1950.xml><?xml version="1.0" encoding="utf-8"?>
<p:tagLst xmlns:p="http://schemas.openxmlformats.org/presentationml/2006/main">
  <p:tag name="KSO_WM_BEAUTIFY_FLAG" val=""/>
</p:tagLst>
</file>

<file path=ppt/tags/tag1951.xml><?xml version="1.0" encoding="utf-8"?>
<p:tagLst xmlns:p="http://schemas.openxmlformats.org/presentationml/2006/main">
  <p:tag name="KSO_WM_BEAUTIFY_FLAG" val=""/>
</p:tagLst>
</file>

<file path=ppt/tags/tag1952.xml><?xml version="1.0" encoding="utf-8"?>
<p:tagLst xmlns:p="http://schemas.openxmlformats.org/presentationml/2006/main">
  <p:tag name="KSO_WM_BEAUTIFY_FLAG" val=""/>
</p:tagLst>
</file>

<file path=ppt/tags/tag1953.xml><?xml version="1.0" encoding="utf-8"?>
<p:tagLst xmlns:p="http://schemas.openxmlformats.org/presentationml/2006/main">
  <p:tag name="KSO_WM_BEAUTIFY_FLAG" val=""/>
</p:tagLst>
</file>

<file path=ppt/tags/tag1954.xml><?xml version="1.0" encoding="utf-8"?>
<p:tagLst xmlns:p="http://schemas.openxmlformats.org/presentationml/2006/main">
  <p:tag name="KSO_WM_BEAUTIFY_FLAG" val=""/>
</p:tagLst>
</file>

<file path=ppt/tags/tag1955.xml><?xml version="1.0" encoding="utf-8"?>
<p:tagLst xmlns:p="http://schemas.openxmlformats.org/presentationml/2006/main">
  <p:tag name="KSO_WM_BEAUTIFY_FLAG" val=""/>
</p:tagLst>
</file>

<file path=ppt/tags/tag1956.xml><?xml version="1.0" encoding="utf-8"?>
<p:tagLst xmlns:p="http://schemas.openxmlformats.org/presentationml/2006/main">
  <p:tag name="KSO_WM_BEAUTIFY_FLAG" val=""/>
</p:tagLst>
</file>

<file path=ppt/tags/tag1957.xml><?xml version="1.0" encoding="utf-8"?>
<p:tagLst xmlns:p="http://schemas.openxmlformats.org/presentationml/2006/main">
  <p:tag name="KSO_WM_BEAUTIFY_FLAG" val=""/>
</p:tagLst>
</file>

<file path=ppt/tags/tag1958.xml><?xml version="1.0" encoding="utf-8"?>
<p:tagLst xmlns:p="http://schemas.openxmlformats.org/presentationml/2006/main">
  <p:tag name="KSO_WM_BEAUTIFY_FLAG" val=""/>
</p:tagLst>
</file>

<file path=ppt/tags/tag1959.xml><?xml version="1.0" encoding="utf-8"?>
<p:tagLst xmlns:p="http://schemas.openxmlformats.org/presentationml/2006/main">
  <p:tag name="KSO_WM_BEAUTIFY_FLAG" val=""/>
</p:tagLst>
</file>

<file path=ppt/tags/tag196.xml><?xml version="1.0" encoding="utf-8"?>
<p:tagLst xmlns:p="http://schemas.openxmlformats.org/presentationml/2006/main">
  <p:tag name="KSO_WM_BEAUTIFY_FLAG" val=""/>
</p:tagLst>
</file>

<file path=ppt/tags/tag1960.xml><?xml version="1.0" encoding="utf-8"?>
<p:tagLst xmlns:p="http://schemas.openxmlformats.org/presentationml/2006/main">
  <p:tag name="KSO_WM_BEAUTIFY_FLAG" val=""/>
</p:tagLst>
</file>

<file path=ppt/tags/tag1961.xml><?xml version="1.0" encoding="utf-8"?>
<p:tagLst xmlns:p="http://schemas.openxmlformats.org/presentationml/2006/main">
  <p:tag name="KSO_WM_BEAUTIFY_FLAG" val=""/>
</p:tagLst>
</file>

<file path=ppt/tags/tag1962.xml><?xml version="1.0" encoding="utf-8"?>
<p:tagLst xmlns:p="http://schemas.openxmlformats.org/presentationml/2006/main">
  <p:tag name="KSO_WM_BEAUTIFY_FLAG" val=""/>
</p:tagLst>
</file>

<file path=ppt/tags/tag1963.xml><?xml version="1.0" encoding="utf-8"?>
<p:tagLst xmlns:p="http://schemas.openxmlformats.org/presentationml/2006/main">
  <p:tag name="KSO_WM_BEAUTIFY_FLAG" val=""/>
</p:tagLst>
</file>

<file path=ppt/tags/tag1964.xml><?xml version="1.0" encoding="utf-8"?>
<p:tagLst xmlns:p="http://schemas.openxmlformats.org/presentationml/2006/main">
  <p:tag name="KSO_WM_BEAUTIFY_FLAG" val=""/>
</p:tagLst>
</file>

<file path=ppt/tags/tag1965.xml><?xml version="1.0" encoding="utf-8"?>
<p:tagLst xmlns:p="http://schemas.openxmlformats.org/presentationml/2006/main">
  <p:tag name="KSO_WM_BEAUTIFY_FLAG" val=""/>
</p:tagLst>
</file>

<file path=ppt/tags/tag1966.xml><?xml version="1.0" encoding="utf-8"?>
<p:tagLst xmlns:p="http://schemas.openxmlformats.org/presentationml/2006/main">
  <p:tag name="KSO_WM_BEAUTIFY_FLAG" val=""/>
</p:tagLst>
</file>

<file path=ppt/tags/tag1967.xml><?xml version="1.0" encoding="utf-8"?>
<p:tagLst xmlns:p="http://schemas.openxmlformats.org/presentationml/2006/main">
  <p:tag name="KSO_WM_BEAUTIFY_FLAG" val=""/>
</p:tagLst>
</file>

<file path=ppt/tags/tag1968.xml><?xml version="1.0" encoding="utf-8"?>
<p:tagLst xmlns:p="http://schemas.openxmlformats.org/presentationml/2006/main">
  <p:tag name="KSO_WM_BEAUTIFY_FLAG" val=""/>
</p:tagLst>
</file>

<file path=ppt/tags/tag1969.xml><?xml version="1.0" encoding="utf-8"?>
<p:tagLst xmlns:p="http://schemas.openxmlformats.org/presentationml/2006/main">
  <p:tag name="KSO_WM_BEAUTIFY_FLAG" val=""/>
</p:tagLst>
</file>

<file path=ppt/tags/tag197.xml><?xml version="1.0" encoding="utf-8"?>
<p:tagLst xmlns:p="http://schemas.openxmlformats.org/presentationml/2006/main">
  <p:tag name="KSO_WM_BEAUTIFY_FLAG" val=""/>
</p:tagLst>
</file>

<file path=ppt/tags/tag1970.xml><?xml version="1.0" encoding="utf-8"?>
<p:tagLst xmlns:p="http://schemas.openxmlformats.org/presentationml/2006/main">
  <p:tag name="KSO_WM_BEAUTIFY_FLAG" val=""/>
</p:tagLst>
</file>

<file path=ppt/tags/tag1971.xml><?xml version="1.0" encoding="utf-8"?>
<p:tagLst xmlns:p="http://schemas.openxmlformats.org/presentationml/2006/main">
  <p:tag name="KSO_WM_BEAUTIFY_FLAG" val=""/>
</p:tagLst>
</file>

<file path=ppt/tags/tag1972.xml><?xml version="1.0" encoding="utf-8"?>
<p:tagLst xmlns:p="http://schemas.openxmlformats.org/presentationml/2006/main">
  <p:tag name="KSO_WM_BEAUTIFY_FLAG" val=""/>
</p:tagLst>
</file>

<file path=ppt/tags/tag1973.xml><?xml version="1.0" encoding="utf-8"?>
<p:tagLst xmlns:p="http://schemas.openxmlformats.org/presentationml/2006/main">
  <p:tag name="KSO_WM_BEAUTIFY_FLAG" val=""/>
</p:tagLst>
</file>

<file path=ppt/tags/tag1974.xml><?xml version="1.0" encoding="utf-8"?>
<p:tagLst xmlns:p="http://schemas.openxmlformats.org/presentationml/2006/main">
  <p:tag name="KSO_WM_BEAUTIFY_FLAG" val=""/>
</p:tagLst>
</file>

<file path=ppt/tags/tag1975.xml><?xml version="1.0" encoding="utf-8"?>
<p:tagLst xmlns:p="http://schemas.openxmlformats.org/presentationml/2006/main">
  <p:tag name="KSO_WM_BEAUTIFY_FLAG" val=""/>
</p:tagLst>
</file>

<file path=ppt/tags/tag1976.xml><?xml version="1.0" encoding="utf-8"?>
<p:tagLst xmlns:p="http://schemas.openxmlformats.org/presentationml/2006/main">
  <p:tag name="KSO_WM_BEAUTIFY_FLAG" val=""/>
</p:tagLst>
</file>

<file path=ppt/tags/tag1977.xml><?xml version="1.0" encoding="utf-8"?>
<p:tagLst xmlns:p="http://schemas.openxmlformats.org/presentationml/2006/main">
  <p:tag name="KSO_WM_BEAUTIFY_FLAG" val=""/>
</p:tagLst>
</file>

<file path=ppt/tags/tag1978.xml><?xml version="1.0" encoding="utf-8"?>
<p:tagLst xmlns:p="http://schemas.openxmlformats.org/presentationml/2006/main">
  <p:tag name="KSO_WM_BEAUTIFY_FLAG" val=""/>
</p:tagLst>
</file>

<file path=ppt/tags/tag1979.xml><?xml version="1.0" encoding="utf-8"?>
<p:tagLst xmlns:p="http://schemas.openxmlformats.org/presentationml/2006/main">
  <p:tag name="KSO_WM_BEAUTIFY_FLAG" val=""/>
</p:tagLst>
</file>

<file path=ppt/tags/tag198.xml><?xml version="1.0" encoding="utf-8"?>
<p:tagLst xmlns:p="http://schemas.openxmlformats.org/presentationml/2006/main">
  <p:tag name="KSO_WM_BEAUTIFY_FLAG" val=""/>
</p:tagLst>
</file>

<file path=ppt/tags/tag1980.xml><?xml version="1.0" encoding="utf-8"?>
<p:tagLst xmlns:p="http://schemas.openxmlformats.org/presentationml/2006/main">
  <p:tag name="KSO_WM_BEAUTIFY_FLAG" val=""/>
</p:tagLst>
</file>

<file path=ppt/tags/tag1981.xml><?xml version="1.0" encoding="utf-8"?>
<p:tagLst xmlns:p="http://schemas.openxmlformats.org/presentationml/2006/main">
  <p:tag name="KSO_WM_BEAUTIFY_FLAG" val=""/>
</p:tagLst>
</file>

<file path=ppt/tags/tag1982.xml><?xml version="1.0" encoding="utf-8"?>
<p:tagLst xmlns:p="http://schemas.openxmlformats.org/presentationml/2006/main">
  <p:tag name="KSO_WM_BEAUTIFY_FLAG" val=""/>
</p:tagLst>
</file>

<file path=ppt/tags/tag1983.xml><?xml version="1.0" encoding="utf-8"?>
<p:tagLst xmlns:p="http://schemas.openxmlformats.org/presentationml/2006/main">
  <p:tag name="KSO_WM_BEAUTIFY_FLAG" val=""/>
</p:tagLst>
</file>

<file path=ppt/tags/tag1984.xml><?xml version="1.0" encoding="utf-8"?>
<p:tagLst xmlns:p="http://schemas.openxmlformats.org/presentationml/2006/main">
  <p:tag name="KSO_WM_BEAUTIFY_FLAG" val=""/>
</p:tagLst>
</file>

<file path=ppt/tags/tag1985.xml><?xml version="1.0" encoding="utf-8"?>
<p:tagLst xmlns:p="http://schemas.openxmlformats.org/presentationml/2006/main">
  <p:tag name="KSO_WM_BEAUTIFY_FLAG" val=""/>
</p:tagLst>
</file>

<file path=ppt/tags/tag1986.xml><?xml version="1.0" encoding="utf-8"?>
<p:tagLst xmlns:p="http://schemas.openxmlformats.org/presentationml/2006/main">
  <p:tag name="KSO_WM_BEAUTIFY_FLAG" val=""/>
</p:tagLst>
</file>

<file path=ppt/tags/tag1987.xml><?xml version="1.0" encoding="utf-8"?>
<p:tagLst xmlns:p="http://schemas.openxmlformats.org/presentationml/2006/main">
  <p:tag name="KSO_WM_BEAUTIFY_FLAG" val=""/>
</p:tagLst>
</file>

<file path=ppt/tags/tag1988.xml><?xml version="1.0" encoding="utf-8"?>
<p:tagLst xmlns:p="http://schemas.openxmlformats.org/presentationml/2006/main">
  <p:tag name="KSO_WM_BEAUTIFY_FLAG" val=""/>
</p:tagLst>
</file>

<file path=ppt/tags/tag1989.xml><?xml version="1.0" encoding="utf-8"?>
<p:tagLst xmlns:p="http://schemas.openxmlformats.org/presentationml/2006/main">
  <p:tag name="KSO_WM_BEAUTIFY_FLAG" val=""/>
</p:tagLst>
</file>

<file path=ppt/tags/tag199.xml><?xml version="1.0" encoding="utf-8"?>
<p:tagLst xmlns:p="http://schemas.openxmlformats.org/presentationml/2006/main">
  <p:tag name="KSO_WM_BEAUTIFY_FLAG" val=""/>
</p:tagLst>
</file>

<file path=ppt/tags/tag1990.xml><?xml version="1.0" encoding="utf-8"?>
<p:tagLst xmlns:p="http://schemas.openxmlformats.org/presentationml/2006/main">
  <p:tag name="KSO_WM_BEAUTIFY_FLAG" val=""/>
</p:tagLst>
</file>

<file path=ppt/tags/tag1991.xml><?xml version="1.0" encoding="utf-8"?>
<p:tagLst xmlns:p="http://schemas.openxmlformats.org/presentationml/2006/main">
  <p:tag name="KSO_WM_BEAUTIFY_FLAG" val=""/>
</p:tagLst>
</file>

<file path=ppt/tags/tag1992.xml><?xml version="1.0" encoding="utf-8"?>
<p:tagLst xmlns:p="http://schemas.openxmlformats.org/presentationml/2006/main">
  <p:tag name="KSO_WM_BEAUTIFY_FLAG" val=""/>
</p:tagLst>
</file>

<file path=ppt/tags/tag1993.xml><?xml version="1.0" encoding="utf-8"?>
<p:tagLst xmlns:p="http://schemas.openxmlformats.org/presentationml/2006/main">
  <p:tag name="KSO_WM_BEAUTIFY_FLAG" val=""/>
</p:tagLst>
</file>

<file path=ppt/tags/tag1994.xml><?xml version="1.0" encoding="utf-8"?>
<p:tagLst xmlns:p="http://schemas.openxmlformats.org/presentationml/2006/main">
  <p:tag name="KSO_WM_BEAUTIFY_FLAG" val=""/>
</p:tagLst>
</file>

<file path=ppt/tags/tag1995.xml><?xml version="1.0" encoding="utf-8"?>
<p:tagLst xmlns:p="http://schemas.openxmlformats.org/presentationml/2006/main">
  <p:tag name="KSO_WM_BEAUTIFY_FLAG" val=""/>
</p:tagLst>
</file>

<file path=ppt/tags/tag1996.xml><?xml version="1.0" encoding="utf-8"?>
<p:tagLst xmlns:p="http://schemas.openxmlformats.org/presentationml/2006/main">
  <p:tag name="KSO_WM_BEAUTIFY_FLAG" val=""/>
</p:tagLst>
</file>

<file path=ppt/tags/tag1997.xml><?xml version="1.0" encoding="utf-8"?>
<p:tagLst xmlns:p="http://schemas.openxmlformats.org/presentationml/2006/main">
  <p:tag name="KSO_WM_BEAUTIFY_FLAG" val=""/>
</p:tagLst>
</file>

<file path=ppt/tags/tag1998.xml><?xml version="1.0" encoding="utf-8"?>
<p:tagLst xmlns:p="http://schemas.openxmlformats.org/presentationml/2006/main">
  <p:tag name="KSO_WM_BEAUTIFY_FLAG" val=""/>
</p:tagLst>
</file>

<file path=ppt/tags/tag1999.xml><?xml version="1.0" encoding="utf-8"?>
<p:tagLst xmlns:p="http://schemas.openxmlformats.org/presentationml/2006/main">
  <p:tag name="KSO_WM_BEAUTIFY_FLAG" val=""/>
</p:tagLst>
</file>

<file path=ppt/tags/tag2.xml><?xml version="1.0" encoding="utf-8"?>
<p:tagLst xmlns:p="http://schemas.openxmlformats.org/presentationml/2006/main">
  <p:tag name="KSO_WM_BEAUTIFY_FLAG" val=""/>
</p:tagLst>
</file>

<file path=ppt/tags/tag20.xml><?xml version="1.0" encoding="utf-8"?>
<p:tagLst xmlns:p="http://schemas.openxmlformats.org/presentationml/2006/main">
  <p:tag name="KSO_WM_TEMPLATE_THUMBS_INDEX" val="1、4、7、12、13、14、15、16、17、18、20、24、25、28、33、36、40、43、44"/>
  <p:tag name="KSO_WM_TEMPLATE_SUBCATEGORY" val="19"/>
  <p:tag name="KSO_WM_TAG_VERSION" val="1.0"/>
  <p:tag name="KSO_WM_BEAUTIFY_FLAG" val="#wm#"/>
  <p:tag name="KSO_WM_TEMPLATE_CATEGORY" val="custom"/>
  <p:tag name="KSO_WM_TEMPLATE_INDEX" val="20205081"/>
  <p:tag name="KSO_WM_TEMPLATE_MASTER_TYPE" val="0"/>
  <p:tag name="KSO_WM_TEMPLATE_COLOR_TYPE" val="1"/>
  <p:tag name="KSO_WM_UNIT_SHOW_EDIT_AREA_INDICATION" val="1"/>
</p:tagLst>
</file>

<file path=ppt/tags/tag200.xml><?xml version="1.0" encoding="utf-8"?>
<p:tagLst xmlns:p="http://schemas.openxmlformats.org/presentationml/2006/main">
  <p:tag name="KSO_WM_BEAUTIFY_FLAG" val=""/>
</p:tagLst>
</file>

<file path=ppt/tags/tag2000.xml><?xml version="1.0" encoding="utf-8"?>
<p:tagLst xmlns:p="http://schemas.openxmlformats.org/presentationml/2006/main">
  <p:tag name="KSO_WM_BEAUTIFY_FLAG" val=""/>
</p:tagLst>
</file>

<file path=ppt/tags/tag2001.xml><?xml version="1.0" encoding="utf-8"?>
<p:tagLst xmlns:p="http://schemas.openxmlformats.org/presentationml/2006/main">
  <p:tag name="KSO_WM_BEAUTIFY_FLAG" val=""/>
</p:tagLst>
</file>

<file path=ppt/tags/tag2002.xml><?xml version="1.0" encoding="utf-8"?>
<p:tagLst xmlns:p="http://schemas.openxmlformats.org/presentationml/2006/main">
  <p:tag name="KSO_WM_BEAUTIFY_FLAG" val=""/>
</p:tagLst>
</file>

<file path=ppt/tags/tag2003.xml><?xml version="1.0" encoding="utf-8"?>
<p:tagLst xmlns:p="http://schemas.openxmlformats.org/presentationml/2006/main">
  <p:tag name="KSO_WM_BEAUTIFY_FLAG" val=""/>
</p:tagLst>
</file>

<file path=ppt/tags/tag2004.xml><?xml version="1.0" encoding="utf-8"?>
<p:tagLst xmlns:p="http://schemas.openxmlformats.org/presentationml/2006/main">
  <p:tag name="KSO_WM_BEAUTIFY_FLAG" val=""/>
</p:tagLst>
</file>

<file path=ppt/tags/tag2005.xml><?xml version="1.0" encoding="utf-8"?>
<p:tagLst xmlns:p="http://schemas.openxmlformats.org/presentationml/2006/main">
  <p:tag name="KSO_WM_BEAUTIFY_FLAG" val=""/>
</p:tagLst>
</file>

<file path=ppt/tags/tag2006.xml><?xml version="1.0" encoding="utf-8"?>
<p:tagLst xmlns:p="http://schemas.openxmlformats.org/presentationml/2006/main">
  <p:tag name="KSO_WM_BEAUTIFY_FLAG" val=""/>
</p:tagLst>
</file>

<file path=ppt/tags/tag2007.xml><?xml version="1.0" encoding="utf-8"?>
<p:tagLst xmlns:p="http://schemas.openxmlformats.org/presentationml/2006/main">
  <p:tag name="KSO_WM_BEAUTIFY_FLAG" val=""/>
</p:tagLst>
</file>

<file path=ppt/tags/tag2008.xml><?xml version="1.0" encoding="utf-8"?>
<p:tagLst xmlns:p="http://schemas.openxmlformats.org/presentationml/2006/main">
  <p:tag name="KSO_WM_BEAUTIFY_FLAG" val=""/>
</p:tagLst>
</file>

<file path=ppt/tags/tag2009.xml><?xml version="1.0" encoding="utf-8"?>
<p:tagLst xmlns:p="http://schemas.openxmlformats.org/presentationml/2006/main">
  <p:tag name="KSO_WM_BEAUTIFY_FLAG" val=""/>
</p:tagLst>
</file>

<file path=ppt/tags/tag201.xml><?xml version="1.0" encoding="utf-8"?>
<p:tagLst xmlns:p="http://schemas.openxmlformats.org/presentationml/2006/main">
  <p:tag name="KSO_WM_BEAUTIFY_FLAG" val=""/>
</p:tagLst>
</file>

<file path=ppt/tags/tag2010.xml><?xml version="1.0" encoding="utf-8"?>
<p:tagLst xmlns:p="http://schemas.openxmlformats.org/presentationml/2006/main">
  <p:tag name="KSO_WM_BEAUTIFY_FLAG" val=""/>
</p:tagLst>
</file>

<file path=ppt/tags/tag2011.xml><?xml version="1.0" encoding="utf-8"?>
<p:tagLst xmlns:p="http://schemas.openxmlformats.org/presentationml/2006/main">
  <p:tag name="KSO_WM_BEAUTIFY_FLAG" val=""/>
</p:tagLst>
</file>

<file path=ppt/tags/tag2012.xml><?xml version="1.0" encoding="utf-8"?>
<p:tagLst xmlns:p="http://schemas.openxmlformats.org/presentationml/2006/main">
  <p:tag name="KSO_WM_BEAUTIFY_FLAG" val=""/>
</p:tagLst>
</file>

<file path=ppt/tags/tag2013.xml><?xml version="1.0" encoding="utf-8"?>
<p:tagLst xmlns:p="http://schemas.openxmlformats.org/presentationml/2006/main">
  <p:tag name="KSO_WM_BEAUTIFY_FLAG" val=""/>
</p:tagLst>
</file>

<file path=ppt/tags/tag2014.xml><?xml version="1.0" encoding="utf-8"?>
<p:tagLst xmlns:p="http://schemas.openxmlformats.org/presentationml/2006/main">
  <p:tag name="KSO_WM_BEAUTIFY_FLAG" val=""/>
</p:tagLst>
</file>

<file path=ppt/tags/tag2015.xml><?xml version="1.0" encoding="utf-8"?>
<p:tagLst xmlns:p="http://schemas.openxmlformats.org/presentationml/2006/main">
  <p:tag name="KSO_WM_BEAUTIFY_FLAG" val=""/>
</p:tagLst>
</file>

<file path=ppt/tags/tag2016.xml><?xml version="1.0" encoding="utf-8"?>
<p:tagLst xmlns:p="http://schemas.openxmlformats.org/presentationml/2006/main">
  <p:tag name="KSO_WM_BEAUTIFY_FLAG" val=""/>
</p:tagLst>
</file>

<file path=ppt/tags/tag2017.xml><?xml version="1.0" encoding="utf-8"?>
<p:tagLst xmlns:p="http://schemas.openxmlformats.org/presentationml/2006/main">
  <p:tag name="KSO_WM_BEAUTIFY_FLAG" val=""/>
</p:tagLst>
</file>

<file path=ppt/tags/tag2018.xml><?xml version="1.0" encoding="utf-8"?>
<p:tagLst xmlns:p="http://schemas.openxmlformats.org/presentationml/2006/main">
  <p:tag name="KSO_WM_BEAUTIFY_FLAG" val=""/>
</p:tagLst>
</file>

<file path=ppt/tags/tag2019.xml><?xml version="1.0" encoding="utf-8"?>
<p:tagLst xmlns:p="http://schemas.openxmlformats.org/presentationml/2006/main">
  <p:tag name="KSO_WM_BEAUTIFY_FLAG" val=""/>
</p:tagLst>
</file>

<file path=ppt/tags/tag202.xml><?xml version="1.0" encoding="utf-8"?>
<p:tagLst xmlns:p="http://schemas.openxmlformats.org/presentationml/2006/main">
  <p:tag name="KSO_WM_BEAUTIFY_FLAG" val=""/>
</p:tagLst>
</file>

<file path=ppt/tags/tag2020.xml><?xml version="1.0" encoding="utf-8"?>
<p:tagLst xmlns:p="http://schemas.openxmlformats.org/presentationml/2006/main">
  <p:tag name="KSO_WM_BEAUTIFY_FLAG" val=""/>
</p:tagLst>
</file>

<file path=ppt/tags/tag2021.xml><?xml version="1.0" encoding="utf-8"?>
<p:tagLst xmlns:p="http://schemas.openxmlformats.org/presentationml/2006/main">
  <p:tag name="KSO_WM_BEAUTIFY_FLAG" val=""/>
</p:tagLst>
</file>

<file path=ppt/tags/tag2022.xml><?xml version="1.0" encoding="utf-8"?>
<p:tagLst xmlns:p="http://schemas.openxmlformats.org/presentationml/2006/main">
  <p:tag name="KSO_WM_BEAUTIFY_FLAG" val=""/>
</p:tagLst>
</file>

<file path=ppt/tags/tag2023.xml><?xml version="1.0" encoding="utf-8"?>
<p:tagLst xmlns:p="http://schemas.openxmlformats.org/presentationml/2006/main">
  <p:tag name="KSO_WM_BEAUTIFY_FLAG" val=""/>
</p:tagLst>
</file>

<file path=ppt/tags/tag2024.xml><?xml version="1.0" encoding="utf-8"?>
<p:tagLst xmlns:p="http://schemas.openxmlformats.org/presentationml/2006/main">
  <p:tag name="KSO_WM_BEAUTIFY_FLAG" val=""/>
</p:tagLst>
</file>

<file path=ppt/tags/tag2025.xml><?xml version="1.0" encoding="utf-8"?>
<p:tagLst xmlns:p="http://schemas.openxmlformats.org/presentationml/2006/main">
  <p:tag name="KSO_WM_BEAUTIFY_FLAG" val=""/>
</p:tagLst>
</file>

<file path=ppt/tags/tag2026.xml><?xml version="1.0" encoding="utf-8"?>
<p:tagLst xmlns:p="http://schemas.openxmlformats.org/presentationml/2006/main">
  <p:tag name="KSO_WM_BEAUTIFY_FLAG" val=""/>
</p:tagLst>
</file>

<file path=ppt/tags/tag2027.xml><?xml version="1.0" encoding="utf-8"?>
<p:tagLst xmlns:p="http://schemas.openxmlformats.org/presentationml/2006/main">
  <p:tag name="KSO_WM_BEAUTIFY_FLAG" val=""/>
</p:tagLst>
</file>

<file path=ppt/tags/tag2028.xml><?xml version="1.0" encoding="utf-8"?>
<p:tagLst xmlns:p="http://schemas.openxmlformats.org/presentationml/2006/main">
  <p:tag name="KSO_WM_BEAUTIFY_FLAG" val=""/>
</p:tagLst>
</file>

<file path=ppt/tags/tag2029.xml><?xml version="1.0" encoding="utf-8"?>
<p:tagLst xmlns:p="http://schemas.openxmlformats.org/presentationml/2006/main">
  <p:tag name="KSO_WM_BEAUTIFY_FLAG" val=""/>
</p:tagLst>
</file>

<file path=ppt/tags/tag203.xml><?xml version="1.0" encoding="utf-8"?>
<p:tagLst xmlns:p="http://schemas.openxmlformats.org/presentationml/2006/main">
  <p:tag name="KSO_WM_BEAUTIFY_FLAG" val=""/>
</p:tagLst>
</file>

<file path=ppt/tags/tag2030.xml><?xml version="1.0" encoding="utf-8"?>
<p:tagLst xmlns:p="http://schemas.openxmlformats.org/presentationml/2006/main">
  <p:tag name="KSO_WM_BEAUTIFY_FLAG" val=""/>
</p:tagLst>
</file>

<file path=ppt/tags/tag2031.xml><?xml version="1.0" encoding="utf-8"?>
<p:tagLst xmlns:p="http://schemas.openxmlformats.org/presentationml/2006/main">
  <p:tag name="KSO_WM_BEAUTIFY_FLAG" val=""/>
</p:tagLst>
</file>

<file path=ppt/tags/tag2032.xml><?xml version="1.0" encoding="utf-8"?>
<p:tagLst xmlns:p="http://schemas.openxmlformats.org/presentationml/2006/main">
  <p:tag name="KSO_WM_BEAUTIFY_FLAG" val=""/>
</p:tagLst>
</file>

<file path=ppt/tags/tag2033.xml><?xml version="1.0" encoding="utf-8"?>
<p:tagLst xmlns:p="http://schemas.openxmlformats.org/presentationml/2006/main">
  <p:tag name="KSO_WM_BEAUTIFY_FLAG" val=""/>
</p:tagLst>
</file>

<file path=ppt/tags/tag2034.xml><?xml version="1.0" encoding="utf-8"?>
<p:tagLst xmlns:p="http://schemas.openxmlformats.org/presentationml/2006/main">
  <p:tag name="KSO_WM_BEAUTIFY_FLAG" val=""/>
</p:tagLst>
</file>

<file path=ppt/tags/tag2035.xml><?xml version="1.0" encoding="utf-8"?>
<p:tagLst xmlns:p="http://schemas.openxmlformats.org/presentationml/2006/main">
  <p:tag name="KSO_WM_BEAUTIFY_FLAG" val=""/>
</p:tagLst>
</file>

<file path=ppt/tags/tag2036.xml><?xml version="1.0" encoding="utf-8"?>
<p:tagLst xmlns:p="http://schemas.openxmlformats.org/presentationml/2006/main">
  <p:tag name="KSO_WM_BEAUTIFY_FLAG" val=""/>
</p:tagLst>
</file>

<file path=ppt/tags/tag2037.xml><?xml version="1.0" encoding="utf-8"?>
<p:tagLst xmlns:p="http://schemas.openxmlformats.org/presentationml/2006/main">
  <p:tag name="KSO_WM_BEAUTIFY_FLAG" val=""/>
</p:tagLst>
</file>

<file path=ppt/tags/tag2038.xml><?xml version="1.0" encoding="utf-8"?>
<p:tagLst xmlns:p="http://schemas.openxmlformats.org/presentationml/2006/main">
  <p:tag name="KSO_WM_BEAUTIFY_FLAG" val=""/>
</p:tagLst>
</file>

<file path=ppt/tags/tag2039.xml><?xml version="1.0" encoding="utf-8"?>
<p:tagLst xmlns:p="http://schemas.openxmlformats.org/presentationml/2006/main">
  <p:tag name="KSO_WM_BEAUTIFY_FLAG" val=""/>
</p:tagLst>
</file>

<file path=ppt/tags/tag204.xml><?xml version="1.0" encoding="utf-8"?>
<p:tagLst xmlns:p="http://schemas.openxmlformats.org/presentationml/2006/main">
  <p:tag name="KSO_WM_BEAUTIFY_FLAG" val=""/>
</p:tagLst>
</file>

<file path=ppt/tags/tag2040.xml><?xml version="1.0" encoding="utf-8"?>
<p:tagLst xmlns:p="http://schemas.openxmlformats.org/presentationml/2006/main">
  <p:tag name="KSO_WM_BEAUTIFY_FLAG" val=""/>
</p:tagLst>
</file>

<file path=ppt/tags/tag2041.xml><?xml version="1.0" encoding="utf-8"?>
<p:tagLst xmlns:p="http://schemas.openxmlformats.org/presentationml/2006/main">
  <p:tag name="KSO_WM_BEAUTIFY_FLAG" val=""/>
</p:tagLst>
</file>

<file path=ppt/tags/tag2042.xml><?xml version="1.0" encoding="utf-8"?>
<p:tagLst xmlns:p="http://schemas.openxmlformats.org/presentationml/2006/main">
  <p:tag name="KSO_WM_BEAUTIFY_FLAG" val=""/>
</p:tagLst>
</file>

<file path=ppt/tags/tag2043.xml><?xml version="1.0" encoding="utf-8"?>
<p:tagLst xmlns:p="http://schemas.openxmlformats.org/presentationml/2006/main">
  <p:tag name="KSO_WM_BEAUTIFY_FLAG" val=""/>
</p:tagLst>
</file>

<file path=ppt/tags/tag2044.xml><?xml version="1.0" encoding="utf-8"?>
<p:tagLst xmlns:p="http://schemas.openxmlformats.org/presentationml/2006/main">
  <p:tag name="KSO_WM_BEAUTIFY_FLAG" val=""/>
</p:tagLst>
</file>

<file path=ppt/tags/tag2045.xml><?xml version="1.0" encoding="utf-8"?>
<p:tagLst xmlns:p="http://schemas.openxmlformats.org/presentationml/2006/main">
  <p:tag name="KSO_WM_BEAUTIFY_FLAG" val=""/>
</p:tagLst>
</file>

<file path=ppt/tags/tag2046.xml><?xml version="1.0" encoding="utf-8"?>
<p:tagLst xmlns:p="http://schemas.openxmlformats.org/presentationml/2006/main">
  <p:tag name="KSO_WM_BEAUTIFY_FLAG" val=""/>
</p:tagLst>
</file>

<file path=ppt/tags/tag2047.xml><?xml version="1.0" encoding="utf-8"?>
<p:tagLst xmlns:p="http://schemas.openxmlformats.org/presentationml/2006/main">
  <p:tag name="KSO_WM_BEAUTIFY_FLAG" val=""/>
</p:tagLst>
</file>

<file path=ppt/tags/tag2048.xml><?xml version="1.0" encoding="utf-8"?>
<p:tagLst xmlns:p="http://schemas.openxmlformats.org/presentationml/2006/main">
  <p:tag name="KSO_WM_BEAUTIFY_FLAG" val=""/>
</p:tagLst>
</file>

<file path=ppt/tags/tag2049.xml><?xml version="1.0" encoding="utf-8"?>
<p:tagLst xmlns:p="http://schemas.openxmlformats.org/presentationml/2006/main">
  <p:tag name="KSO_WM_BEAUTIFY_FLAG" val=""/>
</p:tagLst>
</file>

<file path=ppt/tags/tag205.xml><?xml version="1.0" encoding="utf-8"?>
<p:tagLst xmlns:p="http://schemas.openxmlformats.org/presentationml/2006/main">
  <p:tag name="KSO_WM_BEAUTIFY_FLAG" val=""/>
</p:tagLst>
</file>

<file path=ppt/tags/tag2050.xml><?xml version="1.0" encoding="utf-8"?>
<p:tagLst xmlns:p="http://schemas.openxmlformats.org/presentationml/2006/main">
  <p:tag name="KSO_WM_BEAUTIFY_FLAG" val=""/>
</p:tagLst>
</file>

<file path=ppt/tags/tag2051.xml><?xml version="1.0" encoding="utf-8"?>
<p:tagLst xmlns:p="http://schemas.openxmlformats.org/presentationml/2006/main">
  <p:tag name="KSO_WM_BEAUTIFY_FLAG" val=""/>
</p:tagLst>
</file>

<file path=ppt/tags/tag2052.xml><?xml version="1.0" encoding="utf-8"?>
<p:tagLst xmlns:p="http://schemas.openxmlformats.org/presentationml/2006/main">
  <p:tag name="KSO_WM_BEAUTIFY_FLAG" val=""/>
</p:tagLst>
</file>

<file path=ppt/tags/tag2053.xml><?xml version="1.0" encoding="utf-8"?>
<p:tagLst xmlns:p="http://schemas.openxmlformats.org/presentationml/2006/main">
  <p:tag name="KSO_WM_BEAUTIFY_FLAG" val=""/>
</p:tagLst>
</file>

<file path=ppt/tags/tag2054.xml><?xml version="1.0" encoding="utf-8"?>
<p:tagLst xmlns:p="http://schemas.openxmlformats.org/presentationml/2006/main">
  <p:tag name="KSO_WM_BEAUTIFY_FLAG" val=""/>
</p:tagLst>
</file>

<file path=ppt/tags/tag2055.xml><?xml version="1.0" encoding="utf-8"?>
<p:tagLst xmlns:p="http://schemas.openxmlformats.org/presentationml/2006/main">
  <p:tag name="KSO_WM_BEAUTIFY_FLAG" val=""/>
</p:tagLst>
</file>

<file path=ppt/tags/tag2056.xml><?xml version="1.0" encoding="utf-8"?>
<p:tagLst xmlns:p="http://schemas.openxmlformats.org/presentationml/2006/main">
  <p:tag name="KSO_WM_BEAUTIFY_FLAG" val=""/>
</p:tagLst>
</file>

<file path=ppt/tags/tag2057.xml><?xml version="1.0" encoding="utf-8"?>
<p:tagLst xmlns:p="http://schemas.openxmlformats.org/presentationml/2006/main">
  <p:tag name="KSO_WM_BEAUTIFY_FLAG" val=""/>
</p:tagLst>
</file>

<file path=ppt/tags/tag2058.xml><?xml version="1.0" encoding="utf-8"?>
<p:tagLst xmlns:p="http://schemas.openxmlformats.org/presentationml/2006/main">
  <p:tag name="KSO_WM_BEAUTIFY_FLAG" val=""/>
</p:tagLst>
</file>

<file path=ppt/tags/tag2059.xml><?xml version="1.0" encoding="utf-8"?>
<p:tagLst xmlns:p="http://schemas.openxmlformats.org/presentationml/2006/main">
  <p:tag name="KSO_WM_BEAUTIFY_FLAG" val=""/>
</p:tagLst>
</file>

<file path=ppt/tags/tag206.xml><?xml version="1.0" encoding="utf-8"?>
<p:tagLst xmlns:p="http://schemas.openxmlformats.org/presentationml/2006/main">
  <p:tag name="KSO_WM_BEAUTIFY_FLAG" val=""/>
</p:tagLst>
</file>

<file path=ppt/tags/tag2060.xml><?xml version="1.0" encoding="utf-8"?>
<p:tagLst xmlns:p="http://schemas.openxmlformats.org/presentationml/2006/main">
  <p:tag name="KSO_WM_BEAUTIFY_FLAG" val=""/>
</p:tagLst>
</file>

<file path=ppt/tags/tag2061.xml><?xml version="1.0" encoding="utf-8"?>
<p:tagLst xmlns:p="http://schemas.openxmlformats.org/presentationml/2006/main">
  <p:tag name="KSO_WM_BEAUTIFY_FLAG" val=""/>
</p:tagLst>
</file>

<file path=ppt/tags/tag2062.xml><?xml version="1.0" encoding="utf-8"?>
<p:tagLst xmlns:p="http://schemas.openxmlformats.org/presentationml/2006/main">
  <p:tag name="KSO_WM_BEAUTIFY_FLAG" val=""/>
</p:tagLst>
</file>

<file path=ppt/tags/tag2063.xml><?xml version="1.0" encoding="utf-8"?>
<p:tagLst xmlns:p="http://schemas.openxmlformats.org/presentationml/2006/main">
  <p:tag name="KSO_WM_BEAUTIFY_FLAG" val=""/>
</p:tagLst>
</file>

<file path=ppt/tags/tag2064.xml><?xml version="1.0" encoding="utf-8"?>
<p:tagLst xmlns:p="http://schemas.openxmlformats.org/presentationml/2006/main">
  <p:tag name="KSO_WM_BEAUTIFY_FLAG" val=""/>
</p:tagLst>
</file>

<file path=ppt/tags/tag2065.xml><?xml version="1.0" encoding="utf-8"?>
<p:tagLst xmlns:p="http://schemas.openxmlformats.org/presentationml/2006/main">
  <p:tag name="KSO_WM_BEAUTIFY_FLAG" val=""/>
</p:tagLst>
</file>

<file path=ppt/tags/tag2066.xml><?xml version="1.0" encoding="utf-8"?>
<p:tagLst xmlns:p="http://schemas.openxmlformats.org/presentationml/2006/main">
  <p:tag name="KSO_WM_BEAUTIFY_FLAG" val=""/>
</p:tagLst>
</file>

<file path=ppt/tags/tag2067.xml><?xml version="1.0" encoding="utf-8"?>
<p:tagLst xmlns:p="http://schemas.openxmlformats.org/presentationml/2006/main">
  <p:tag name="KSO_WM_BEAUTIFY_FLAG" val=""/>
</p:tagLst>
</file>

<file path=ppt/tags/tag2068.xml><?xml version="1.0" encoding="utf-8"?>
<p:tagLst xmlns:p="http://schemas.openxmlformats.org/presentationml/2006/main">
  <p:tag name="KSO_WM_BEAUTIFY_FLAG" val=""/>
</p:tagLst>
</file>

<file path=ppt/tags/tag2069.xml><?xml version="1.0" encoding="utf-8"?>
<p:tagLst xmlns:p="http://schemas.openxmlformats.org/presentationml/2006/main">
  <p:tag name="KSO_WM_BEAUTIFY_FLAG" val=""/>
</p:tagLst>
</file>

<file path=ppt/tags/tag207.xml><?xml version="1.0" encoding="utf-8"?>
<p:tagLst xmlns:p="http://schemas.openxmlformats.org/presentationml/2006/main">
  <p:tag name="KSO_WM_BEAUTIFY_FLAG" val=""/>
</p:tagLst>
</file>

<file path=ppt/tags/tag2070.xml><?xml version="1.0" encoding="utf-8"?>
<p:tagLst xmlns:p="http://schemas.openxmlformats.org/presentationml/2006/main">
  <p:tag name="KSO_WM_BEAUTIFY_FLAG" val=""/>
</p:tagLst>
</file>

<file path=ppt/tags/tag2071.xml><?xml version="1.0" encoding="utf-8"?>
<p:tagLst xmlns:p="http://schemas.openxmlformats.org/presentationml/2006/main">
  <p:tag name="KSO_WM_BEAUTIFY_FLAG" val=""/>
</p:tagLst>
</file>

<file path=ppt/tags/tag2072.xml><?xml version="1.0" encoding="utf-8"?>
<p:tagLst xmlns:p="http://schemas.openxmlformats.org/presentationml/2006/main">
  <p:tag name="KSO_WM_BEAUTIFY_FLAG" val=""/>
</p:tagLst>
</file>

<file path=ppt/tags/tag2073.xml><?xml version="1.0" encoding="utf-8"?>
<p:tagLst xmlns:p="http://schemas.openxmlformats.org/presentationml/2006/main">
  <p:tag name="KSO_WM_BEAUTIFY_FLAG" val=""/>
</p:tagLst>
</file>

<file path=ppt/tags/tag2074.xml><?xml version="1.0" encoding="utf-8"?>
<p:tagLst xmlns:p="http://schemas.openxmlformats.org/presentationml/2006/main">
  <p:tag name="KSO_WM_BEAUTIFY_FLAG" val=""/>
</p:tagLst>
</file>

<file path=ppt/tags/tag2075.xml><?xml version="1.0" encoding="utf-8"?>
<p:tagLst xmlns:p="http://schemas.openxmlformats.org/presentationml/2006/main">
  <p:tag name="KSO_WM_BEAUTIFY_FLAG" val=""/>
</p:tagLst>
</file>

<file path=ppt/tags/tag2076.xml><?xml version="1.0" encoding="utf-8"?>
<p:tagLst xmlns:p="http://schemas.openxmlformats.org/presentationml/2006/main">
  <p:tag name="KSO_WM_BEAUTIFY_FLAG" val=""/>
</p:tagLst>
</file>

<file path=ppt/tags/tag2077.xml><?xml version="1.0" encoding="utf-8"?>
<p:tagLst xmlns:p="http://schemas.openxmlformats.org/presentationml/2006/main">
  <p:tag name="KSO_WM_BEAUTIFY_FLAG" val=""/>
</p:tagLst>
</file>

<file path=ppt/tags/tag2078.xml><?xml version="1.0" encoding="utf-8"?>
<p:tagLst xmlns:p="http://schemas.openxmlformats.org/presentationml/2006/main">
  <p:tag name="KSO_WM_BEAUTIFY_FLAG" val=""/>
</p:tagLst>
</file>

<file path=ppt/tags/tag2079.xml><?xml version="1.0" encoding="utf-8"?>
<p:tagLst xmlns:p="http://schemas.openxmlformats.org/presentationml/2006/main">
  <p:tag name="KSO_WM_BEAUTIFY_FLAG" val=""/>
</p:tagLst>
</file>

<file path=ppt/tags/tag208.xml><?xml version="1.0" encoding="utf-8"?>
<p:tagLst xmlns:p="http://schemas.openxmlformats.org/presentationml/2006/main">
  <p:tag name="KSO_WM_BEAUTIFY_FLAG" val=""/>
</p:tagLst>
</file>

<file path=ppt/tags/tag2080.xml><?xml version="1.0" encoding="utf-8"?>
<p:tagLst xmlns:p="http://schemas.openxmlformats.org/presentationml/2006/main">
  <p:tag name="KSO_WM_BEAUTIFY_FLAG" val=""/>
</p:tagLst>
</file>

<file path=ppt/tags/tag2081.xml><?xml version="1.0" encoding="utf-8"?>
<p:tagLst xmlns:p="http://schemas.openxmlformats.org/presentationml/2006/main">
  <p:tag name="KSO_WM_BEAUTIFY_FLAG" val=""/>
</p:tagLst>
</file>

<file path=ppt/tags/tag2082.xml><?xml version="1.0" encoding="utf-8"?>
<p:tagLst xmlns:p="http://schemas.openxmlformats.org/presentationml/2006/main">
  <p:tag name="KSO_WM_BEAUTIFY_FLAG" val=""/>
</p:tagLst>
</file>

<file path=ppt/tags/tag2083.xml><?xml version="1.0" encoding="utf-8"?>
<p:tagLst xmlns:p="http://schemas.openxmlformats.org/presentationml/2006/main">
  <p:tag name="KSO_WM_BEAUTIFY_FLAG" val=""/>
</p:tagLst>
</file>

<file path=ppt/tags/tag2084.xml><?xml version="1.0" encoding="utf-8"?>
<p:tagLst xmlns:p="http://schemas.openxmlformats.org/presentationml/2006/main">
  <p:tag name="KSO_WM_BEAUTIFY_FLAG" val=""/>
</p:tagLst>
</file>

<file path=ppt/tags/tag2085.xml><?xml version="1.0" encoding="utf-8"?>
<p:tagLst xmlns:p="http://schemas.openxmlformats.org/presentationml/2006/main">
  <p:tag name="KSO_WM_BEAUTIFY_FLAG" val=""/>
</p:tagLst>
</file>

<file path=ppt/tags/tag2086.xml><?xml version="1.0" encoding="utf-8"?>
<p:tagLst xmlns:p="http://schemas.openxmlformats.org/presentationml/2006/main">
  <p:tag name="KSO_WM_BEAUTIFY_FLAG" val=""/>
</p:tagLst>
</file>

<file path=ppt/tags/tag2087.xml><?xml version="1.0" encoding="utf-8"?>
<p:tagLst xmlns:p="http://schemas.openxmlformats.org/presentationml/2006/main">
  <p:tag name="KSO_WM_BEAUTIFY_FLAG" val=""/>
</p:tagLst>
</file>

<file path=ppt/tags/tag2088.xml><?xml version="1.0" encoding="utf-8"?>
<p:tagLst xmlns:p="http://schemas.openxmlformats.org/presentationml/2006/main">
  <p:tag name="KSO_WM_BEAUTIFY_FLAG" val=""/>
</p:tagLst>
</file>

<file path=ppt/tags/tag2089.xml><?xml version="1.0" encoding="utf-8"?>
<p:tagLst xmlns:p="http://schemas.openxmlformats.org/presentationml/2006/main">
  <p:tag name="KSO_WM_BEAUTIFY_FLAG" val=""/>
</p:tagLst>
</file>

<file path=ppt/tags/tag209.xml><?xml version="1.0" encoding="utf-8"?>
<p:tagLst xmlns:p="http://schemas.openxmlformats.org/presentationml/2006/main">
  <p:tag name="KSO_WM_BEAUTIFY_FLAG" val=""/>
</p:tagLst>
</file>

<file path=ppt/tags/tag2090.xml><?xml version="1.0" encoding="utf-8"?>
<p:tagLst xmlns:p="http://schemas.openxmlformats.org/presentationml/2006/main">
  <p:tag name="KSO_WM_BEAUTIFY_FLAG" val=""/>
</p:tagLst>
</file>

<file path=ppt/tags/tag2091.xml><?xml version="1.0" encoding="utf-8"?>
<p:tagLst xmlns:p="http://schemas.openxmlformats.org/presentationml/2006/main">
  <p:tag name="KSO_WM_BEAUTIFY_FLAG" val=""/>
</p:tagLst>
</file>

<file path=ppt/tags/tag2092.xml><?xml version="1.0" encoding="utf-8"?>
<p:tagLst xmlns:p="http://schemas.openxmlformats.org/presentationml/2006/main">
  <p:tag name="KSO_WM_BEAUTIFY_FLAG" val=""/>
</p:tagLst>
</file>

<file path=ppt/tags/tag2093.xml><?xml version="1.0" encoding="utf-8"?>
<p:tagLst xmlns:p="http://schemas.openxmlformats.org/presentationml/2006/main">
  <p:tag name="KSO_WM_BEAUTIFY_FLAG" val=""/>
</p:tagLst>
</file>

<file path=ppt/tags/tag2094.xml><?xml version="1.0" encoding="utf-8"?>
<p:tagLst xmlns:p="http://schemas.openxmlformats.org/presentationml/2006/main">
  <p:tag name="KSO_WM_BEAUTIFY_FLAG" val=""/>
</p:tagLst>
</file>

<file path=ppt/tags/tag2095.xml><?xml version="1.0" encoding="utf-8"?>
<p:tagLst xmlns:p="http://schemas.openxmlformats.org/presentationml/2006/main">
  <p:tag name="KSO_WM_BEAUTIFY_FLAG" val=""/>
</p:tagLst>
</file>

<file path=ppt/tags/tag2096.xml><?xml version="1.0" encoding="utf-8"?>
<p:tagLst xmlns:p="http://schemas.openxmlformats.org/presentationml/2006/main">
  <p:tag name="KSO_WM_BEAUTIFY_FLAG" val=""/>
</p:tagLst>
</file>

<file path=ppt/tags/tag2097.xml><?xml version="1.0" encoding="utf-8"?>
<p:tagLst xmlns:p="http://schemas.openxmlformats.org/presentationml/2006/main">
  <p:tag name="KSO_WM_BEAUTIFY_FLAG" val=""/>
</p:tagLst>
</file>

<file path=ppt/tags/tag2098.xml><?xml version="1.0" encoding="utf-8"?>
<p:tagLst xmlns:p="http://schemas.openxmlformats.org/presentationml/2006/main">
  <p:tag name="KSO_WM_BEAUTIFY_FLAG" val=""/>
</p:tagLst>
</file>

<file path=ppt/tags/tag2099.xml><?xml version="1.0" encoding="utf-8"?>
<p:tagLst xmlns:p="http://schemas.openxmlformats.org/presentationml/2006/main">
  <p:tag name="KSO_WM_BEAUTIFY_FLAG" val=""/>
</p:tagLst>
</file>

<file path=ppt/tags/tag21.xml><?xml version="1.0" encoding="utf-8"?>
<p:tagLst xmlns:p="http://schemas.openxmlformats.org/presentationml/2006/main">
  <p:tag name="KSO_WM_BEAUTIFY_FLAG" val=""/>
</p:tagLst>
</file>

<file path=ppt/tags/tag210.xml><?xml version="1.0" encoding="utf-8"?>
<p:tagLst xmlns:p="http://schemas.openxmlformats.org/presentationml/2006/main">
  <p:tag name="KSO_WM_BEAUTIFY_FLAG" val=""/>
</p:tagLst>
</file>

<file path=ppt/tags/tag2100.xml><?xml version="1.0" encoding="utf-8"?>
<p:tagLst xmlns:p="http://schemas.openxmlformats.org/presentationml/2006/main">
  <p:tag name="KSO_WM_BEAUTIFY_FLAG" val=""/>
</p:tagLst>
</file>

<file path=ppt/tags/tag2101.xml><?xml version="1.0" encoding="utf-8"?>
<p:tagLst xmlns:p="http://schemas.openxmlformats.org/presentationml/2006/main">
  <p:tag name="KSO_WM_BEAUTIFY_FLAG" val=""/>
</p:tagLst>
</file>

<file path=ppt/tags/tag2102.xml><?xml version="1.0" encoding="utf-8"?>
<p:tagLst xmlns:p="http://schemas.openxmlformats.org/presentationml/2006/main">
  <p:tag name="KSO_WM_BEAUTIFY_FLAG" val=""/>
</p:tagLst>
</file>

<file path=ppt/tags/tag2103.xml><?xml version="1.0" encoding="utf-8"?>
<p:tagLst xmlns:p="http://schemas.openxmlformats.org/presentationml/2006/main">
  <p:tag name="KSO_WM_BEAUTIFY_FLAG" val=""/>
</p:tagLst>
</file>

<file path=ppt/tags/tag2104.xml><?xml version="1.0" encoding="utf-8"?>
<p:tagLst xmlns:p="http://schemas.openxmlformats.org/presentationml/2006/main">
  <p:tag name="KSO_WM_BEAUTIFY_FLAG" val=""/>
</p:tagLst>
</file>

<file path=ppt/tags/tag2105.xml><?xml version="1.0" encoding="utf-8"?>
<p:tagLst xmlns:p="http://schemas.openxmlformats.org/presentationml/2006/main">
  <p:tag name="KSO_WM_BEAUTIFY_FLAG" val=""/>
</p:tagLst>
</file>

<file path=ppt/tags/tag2106.xml><?xml version="1.0" encoding="utf-8"?>
<p:tagLst xmlns:p="http://schemas.openxmlformats.org/presentationml/2006/main">
  <p:tag name="KSO_WM_BEAUTIFY_FLAG" val=""/>
</p:tagLst>
</file>

<file path=ppt/tags/tag2107.xml><?xml version="1.0" encoding="utf-8"?>
<p:tagLst xmlns:p="http://schemas.openxmlformats.org/presentationml/2006/main">
  <p:tag name="KSO_WM_BEAUTIFY_FLAG" val=""/>
</p:tagLst>
</file>

<file path=ppt/tags/tag2108.xml><?xml version="1.0" encoding="utf-8"?>
<p:tagLst xmlns:p="http://schemas.openxmlformats.org/presentationml/2006/main">
  <p:tag name="KSO_WM_BEAUTIFY_FLAG" val=""/>
</p:tagLst>
</file>

<file path=ppt/tags/tag2109.xml><?xml version="1.0" encoding="utf-8"?>
<p:tagLst xmlns:p="http://schemas.openxmlformats.org/presentationml/2006/main">
  <p:tag name="KSO_WM_BEAUTIFY_FLAG" val=""/>
</p:tagLst>
</file>

<file path=ppt/tags/tag211.xml><?xml version="1.0" encoding="utf-8"?>
<p:tagLst xmlns:p="http://schemas.openxmlformats.org/presentationml/2006/main">
  <p:tag name="KSO_WM_BEAUTIFY_FLAG" val=""/>
</p:tagLst>
</file>

<file path=ppt/tags/tag2110.xml><?xml version="1.0" encoding="utf-8"?>
<p:tagLst xmlns:p="http://schemas.openxmlformats.org/presentationml/2006/main">
  <p:tag name="KSO_WM_BEAUTIFY_FLAG" val=""/>
</p:tagLst>
</file>

<file path=ppt/tags/tag2111.xml><?xml version="1.0" encoding="utf-8"?>
<p:tagLst xmlns:p="http://schemas.openxmlformats.org/presentationml/2006/main">
  <p:tag name="KSO_WM_BEAUTIFY_FLAG" val=""/>
</p:tagLst>
</file>

<file path=ppt/tags/tag2112.xml><?xml version="1.0" encoding="utf-8"?>
<p:tagLst xmlns:p="http://schemas.openxmlformats.org/presentationml/2006/main">
  <p:tag name="KSO_WM_BEAUTIFY_FLAG" val=""/>
</p:tagLst>
</file>

<file path=ppt/tags/tag2113.xml><?xml version="1.0" encoding="utf-8"?>
<p:tagLst xmlns:p="http://schemas.openxmlformats.org/presentationml/2006/main">
  <p:tag name="KSO_WM_BEAUTIFY_FLAG" val=""/>
</p:tagLst>
</file>

<file path=ppt/tags/tag2114.xml><?xml version="1.0" encoding="utf-8"?>
<p:tagLst xmlns:p="http://schemas.openxmlformats.org/presentationml/2006/main">
  <p:tag name="KSO_WM_BEAUTIFY_FLAG" val=""/>
</p:tagLst>
</file>

<file path=ppt/tags/tag2115.xml><?xml version="1.0" encoding="utf-8"?>
<p:tagLst xmlns:p="http://schemas.openxmlformats.org/presentationml/2006/main">
  <p:tag name="KSO_WM_BEAUTIFY_FLAG" val=""/>
</p:tagLst>
</file>

<file path=ppt/tags/tag2116.xml><?xml version="1.0" encoding="utf-8"?>
<p:tagLst xmlns:p="http://schemas.openxmlformats.org/presentationml/2006/main">
  <p:tag name="KSO_WM_BEAUTIFY_FLAG" val=""/>
</p:tagLst>
</file>

<file path=ppt/tags/tag2117.xml><?xml version="1.0" encoding="utf-8"?>
<p:tagLst xmlns:p="http://schemas.openxmlformats.org/presentationml/2006/main">
  <p:tag name="KSO_WM_BEAUTIFY_FLAG" val=""/>
</p:tagLst>
</file>

<file path=ppt/tags/tag2118.xml><?xml version="1.0" encoding="utf-8"?>
<p:tagLst xmlns:p="http://schemas.openxmlformats.org/presentationml/2006/main">
  <p:tag name="KSO_WM_BEAUTIFY_FLAG" val=""/>
</p:tagLst>
</file>

<file path=ppt/tags/tag2119.xml><?xml version="1.0" encoding="utf-8"?>
<p:tagLst xmlns:p="http://schemas.openxmlformats.org/presentationml/2006/main">
  <p:tag name="KSO_WM_BEAUTIFY_FLAG" val=""/>
</p:tagLst>
</file>

<file path=ppt/tags/tag212.xml><?xml version="1.0" encoding="utf-8"?>
<p:tagLst xmlns:p="http://schemas.openxmlformats.org/presentationml/2006/main">
  <p:tag name="KSO_WM_BEAUTIFY_FLAG" val=""/>
</p:tagLst>
</file>

<file path=ppt/tags/tag2120.xml><?xml version="1.0" encoding="utf-8"?>
<p:tagLst xmlns:p="http://schemas.openxmlformats.org/presentationml/2006/main">
  <p:tag name="KSO_WM_BEAUTIFY_FLAG" val=""/>
</p:tagLst>
</file>

<file path=ppt/tags/tag2121.xml><?xml version="1.0" encoding="utf-8"?>
<p:tagLst xmlns:p="http://schemas.openxmlformats.org/presentationml/2006/main">
  <p:tag name="KSO_WM_BEAUTIFY_FLAG" val=""/>
</p:tagLst>
</file>

<file path=ppt/tags/tag2122.xml><?xml version="1.0" encoding="utf-8"?>
<p:tagLst xmlns:p="http://schemas.openxmlformats.org/presentationml/2006/main">
  <p:tag name="KSO_WM_BEAUTIFY_FLAG" val=""/>
</p:tagLst>
</file>

<file path=ppt/tags/tag2123.xml><?xml version="1.0" encoding="utf-8"?>
<p:tagLst xmlns:p="http://schemas.openxmlformats.org/presentationml/2006/main">
  <p:tag name="KSO_WM_BEAUTIFY_FLAG" val=""/>
</p:tagLst>
</file>

<file path=ppt/tags/tag2124.xml><?xml version="1.0" encoding="utf-8"?>
<p:tagLst xmlns:p="http://schemas.openxmlformats.org/presentationml/2006/main">
  <p:tag name="KSO_WM_BEAUTIFY_FLAG" val=""/>
</p:tagLst>
</file>

<file path=ppt/tags/tag2125.xml><?xml version="1.0" encoding="utf-8"?>
<p:tagLst xmlns:p="http://schemas.openxmlformats.org/presentationml/2006/main">
  <p:tag name="KSO_WM_BEAUTIFY_FLAG" val=""/>
</p:tagLst>
</file>

<file path=ppt/tags/tag2126.xml><?xml version="1.0" encoding="utf-8"?>
<p:tagLst xmlns:p="http://schemas.openxmlformats.org/presentationml/2006/main">
  <p:tag name="KSO_WM_BEAUTIFY_FLAG" val=""/>
</p:tagLst>
</file>

<file path=ppt/tags/tag2127.xml><?xml version="1.0" encoding="utf-8"?>
<p:tagLst xmlns:p="http://schemas.openxmlformats.org/presentationml/2006/main">
  <p:tag name="KSO_WM_BEAUTIFY_FLAG" val=""/>
</p:tagLst>
</file>

<file path=ppt/tags/tag2128.xml><?xml version="1.0" encoding="utf-8"?>
<p:tagLst xmlns:p="http://schemas.openxmlformats.org/presentationml/2006/main">
  <p:tag name="KSO_WM_BEAUTIFY_FLAG" val=""/>
</p:tagLst>
</file>

<file path=ppt/tags/tag2129.xml><?xml version="1.0" encoding="utf-8"?>
<p:tagLst xmlns:p="http://schemas.openxmlformats.org/presentationml/2006/main">
  <p:tag name="KSO_WM_BEAUTIFY_FLAG" val=""/>
</p:tagLst>
</file>

<file path=ppt/tags/tag213.xml><?xml version="1.0" encoding="utf-8"?>
<p:tagLst xmlns:p="http://schemas.openxmlformats.org/presentationml/2006/main">
  <p:tag name="KSO_WM_BEAUTIFY_FLAG" val=""/>
</p:tagLst>
</file>

<file path=ppt/tags/tag2130.xml><?xml version="1.0" encoding="utf-8"?>
<p:tagLst xmlns:p="http://schemas.openxmlformats.org/presentationml/2006/main">
  <p:tag name="KSO_WM_BEAUTIFY_FLAG" val=""/>
</p:tagLst>
</file>

<file path=ppt/tags/tag2131.xml><?xml version="1.0" encoding="utf-8"?>
<p:tagLst xmlns:p="http://schemas.openxmlformats.org/presentationml/2006/main">
  <p:tag name="KSO_WM_BEAUTIFY_FLAG" val=""/>
</p:tagLst>
</file>

<file path=ppt/tags/tag2132.xml><?xml version="1.0" encoding="utf-8"?>
<p:tagLst xmlns:p="http://schemas.openxmlformats.org/presentationml/2006/main">
  <p:tag name="KSO_WM_BEAUTIFY_FLAG" val=""/>
</p:tagLst>
</file>

<file path=ppt/tags/tag2133.xml><?xml version="1.0" encoding="utf-8"?>
<p:tagLst xmlns:p="http://schemas.openxmlformats.org/presentationml/2006/main">
  <p:tag name="KSO_WM_BEAUTIFY_FLAG" val=""/>
</p:tagLst>
</file>

<file path=ppt/tags/tag2134.xml><?xml version="1.0" encoding="utf-8"?>
<p:tagLst xmlns:p="http://schemas.openxmlformats.org/presentationml/2006/main">
  <p:tag name="KSO_WM_BEAUTIFY_FLAG" val=""/>
</p:tagLst>
</file>

<file path=ppt/tags/tag2135.xml><?xml version="1.0" encoding="utf-8"?>
<p:tagLst xmlns:p="http://schemas.openxmlformats.org/presentationml/2006/main">
  <p:tag name="KSO_WM_BEAUTIFY_FLAG" val=""/>
</p:tagLst>
</file>

<file path=ppt/tags/tag2136.xml><?xml version="1.0" encoding="utf-8"?>
<p:tagLst xmlns:p="http://schemas.openxmlformats.org/presentationml/2006/main">
  <p:tag name="KSO_WM_BEAUTIFY_FLAG" val=""/>
</p:tagLst>
</file>

<file path=ppt/tags/tag2137.xml><?xml version="1.0" encoding="utf-8"?>
<p:tagLst xmlns:p="http://schemas.openxmlformats.org/presentationml/2006/main">
  <p:tag name="KSO_WM_BEAUTIFY_FLAG" val=""/>
</p:tagLst>
</file>

<file path=ppt/tags/tag2138.xml><?xml version="1.0" encoding="utf-8"?>
<p:tagLst xmlns:p="http://schemas.openxmlformats.org/presentationml/2006/main">
  <p:tag name="KSO_WM_BEAUTIFY_FLAG" val=""/>
</p:tagLst>
</file>

<file path=ppt/tags/tag2139.xml><?xml version="1.0" encoding="utf-8"?>
<p:tagLst xmlns:p="http://schemas.openxmlformats.org/presentationml/2006/main">
  <p:tag name="KSO_WM_BEAUTIFY_FLAG" val=""/>
</p:tagLst>
</file>

<file path=ppt/tags/tag214.xml><?xml version="1.0" encoding="utf-8"?>
<p:tagLst xmlns:p="http://schemas.openxmlformats.org/presentationml/2006/main">
  <p:tag name="KSO_WM_BEAUTIFY_FLAG" val=""/>
</p:tagLst>
</file>

<file path=ppt/tags/tag2140.xml><?xml version="1.0" encoding="utf-8"?>
<p:tagLst xmlns:p="http://schemas.openxmlformats.org/presentationml/2006/main">
  <p:tag name="KSO_WM_BEAUTIFY_FLAG" val=""/>
</p:tagLst>
</file>

<file path=ppt/tags/tag2141.xml><?xml version="1.0" encoding="utf-8"?>
<p:tagLst xmlns:p="http://schemas.openxmlformats.org/presentationml/2006/main">
  <p:tag name="KSO_WM_BEAUTIFY_FLAG" val=""/>
</p:tagLst>
</file>

<file path=ppt/tags/tag2142.xml><?xml version="1.0" encoding="utf-8"?>
<p:tagLst xmlns:p="http://schemas.openxmlformats.org/presentationml/2006/main">
  <p:tag name="KSO_WM_BEAUTIFY_FLAG" val=""/>
</p:tagLst>
</file>

<file path=ppt/tags/tag2143.xml><?xml version="1.0" encoding="utf-8"?>
<p:tagLst xmlns:p="http://schemas.openxmlformats.org/presentationml/2006/main">
  <p:tag name="KSO_WM_BEAUTIFY_FLAG" val=""/>
</p:tagLst>
</file>

<file path=ppt/tags/tag2144.xml><?xml version="1.0" encoding="utf-8"?>
<p:tagLst xmlns:p="http://schemas.openxmlformats.org/presentationml/2006/main">
  <p:tag name="KSO_WM_BEAUTIFY_FLAG" val=""/>
</p:tagLst>
</file>

<file path=ppt/tags/tag2145.xml><?xml version="1.0" encoding="utf-8"?>
<p:tagLst xmlns:p="http://schemas.openxmlformats.org/presentationml/2006/main">
  <p:tag name="KSO_WM_BEAUTIFY_FLAG" val=""/>
</p:tagLst>
</file>

<file path=ppt/tags/tag2146.xml><?xml version="1.0" encoding="utf-8"?>
<p:tagLst xmlns:p="http://schemas.openxmlformats.org/presentationml/2006/main">
  <p:tag name="KSO_WM_BEAUTIFY_FLAG" val=""/>
</p:tagLst>
</file>

<file path=ppt/tags/tag2147.xml><?xml version="1.0" encoding="utf-8"?>
<p:tagLst xmlns:p="http://schemas.openxmlformats.org/presentationml/2006/main">
  <p:tag name="KSO_WM_BEAUTIFY_FLAG" val=""/>
</p:tagLst>
</file>

<file path=ppt/tags/tag2148.xml><?xml version="1.0" encoding="utf-8"?>
<p:tagLst xmlns:p="http://schemas.openxmlformats.org/presentationml/2006/main">
  <p:tag name="KSO_WM_BEAUTIFY_FLAG" val=""/>
</p:tagLst>
</file>

<file path=ppt/tags/tag2149.xml><?xml version="1.0" encoding="utf-8"?>
<p:tagLst xmlns:p="http://schemas.openxmlformats.org/presentationml/2006/main">
  <p:tag name="KSO_WM_BEAUTIFY_FLAG" val=""/>
</p:tagLst>
</file>

<file path=ppt/tags/tag215.xml><?xml version="1.0" encoding="utf-8"?>
<p:tagLst xmlns:p="http://schemas.openxmlformats.org/presentationml/2006/main">
  <p:tag name="KSO_WM_BEAUTIFY_FLAG" val=""/>
</p:tagLst>
</file>

<file path=ppt/tags/tag2150.xml><?xml version="1.0" encoding="utf-8"?>
<p:tagLst xmlns:p="http://schemas.openxmlformats.org/presentationml/2006/main">
  <p:tag name="KSO_WM_BEAUTIFY_FLAG" val=""/>
</p:tagLst>
</file>

<file path=ppt/tags/tag2151.xml><?xml version="1.0" encoding="utf-8"?>
<p:tagLst xmlns:p="http://schemas.openxmlformats.org/presentationml/2006/main">
  <p:tag name="KSO_WM_BEAUTIFY_FLAG" val=""/>
</p:tagLst>
</file>

<file path=ppt/tags/tag2152.xml><?xml version="1.0" encoding="utf-8"?>
<p:tagLst xmlns:p="http://schemas.openxmlformats.org/presentationml/2006/main">
  <p:tag name="KSO_WM_BEAUTIFY_FLAG" val=""/>
</p:tagLst>
</file>

<file path=ppt/tags/tag2153.xml><?xml version="1.0" encoding="utf-8"?>
<p:tagLst xmlns:p="http://schemas.openxmlformats.org/presentationml/2006/main">
  <p:tag name="KSO_WM_BEAUTIFY_FLAG" val=""/>
</p:tagLst>
</file>

<file path=ppt/tags/tag2154.xml><?xml version="1.0" encoding="utf-8"?>
<p:tagLst xmlns:p="http://schemas.openxmlformats.org/presentationml/2006/main">
  <p:tag name="KSO_WM_BEAUTIFY_FLAG" val=""/>
</p:tagLst>
</file>

<file path=ppt/tags/tag2155.xml><?xml version="1.0" encoding="utf-8"?>
<p:tagLst xmlns:p="http://schemas.openxmlformats.org/presentationml/2006/main">
  <p:tag name="KSO_WM_BEAUTIFY_FLAG" val=""/>
</p:tagLst>
</file>

<file path=ppt/tags/tag2156.xml><?xml version="1.0" encoding="utf-8"?>
<p:tagLst xmlns:p="http://schemas.openxmlformats.org/presentationml/2006/main">
  <p:tag name="KSO_WM_BEAUTIFY_FLAG" val=""/>
</p:tagLst>
</file>

<file path=ppt/tags/tag2157.xml><?xml version="1.0" encoding="utf-8"?>
<p:tagLst xmlns:p="http://schemas.openxmlformats.org/presentationml/2006/main">
  <p:tag name="KSO_WM_BEAUTIFY_FLAG" val=""/>
</p:tagLst>
</file>

<file path=ppt/tags/tag2158.xml><?xml version="1.0" encoding="utf-8"?>
<p:tagLst xmlns:p="http://schemas.openxmlformats.org/presentationml/2006/main">
  <p:tag name="KSO_WM_BEAUTIFY_FLAG" val=""/>
</p:tagLst>
</file>

<file path=ppt/tags/tag2159.xml><?xml version="1.0" encoding="utf-8"?>
<p:tagLst xmlns:p="http://schemas.openxmlformats.org/presentationml/2006/main">
  <p:tag name="KSO_WM_BEAUTIFY_FLAG" val=""/>
</p:tagLst>
</file>

<file path=ppt/tags/tag216.xml><?xml version="1.0" encoding="utf-8"?>
<p:tagLst xmlns:p="http://schemas.openxmlformats.org/presentationml/2006/main">
  <p:tag name="KSO_WM_BEAUTIFY_FLAG" val=""/>
</p:tagLst>
</file>

<file path=ppt/tags/tag2160.xml><?xml version="1.0" encoding="utf-8"?>
<p:tagLst xmlns:p="http://schemas.openxmlformats.org/presentationml/2006/main">
  <p:tag name="KSO_WM_BEAUTIFY_FLAG" val=""/>
</p:tagLst>
</file>

<file path=ppt/tags/tag2161.xml><?xml version="1.0" encoding="utf-8"?>
<p:tagLst xmlns:p="http://schemas.openxmlformats.org/presentationml/2006/main">
  <p:tag name="KSO_WM_BEAUTIFY_FLAG" val=""/>
</p:tagLst>
</file>

<file path=ppt/tags/tag2162.xml><?xml version="1.0" encoding="utf-8"?>
<p:tagLst xmlns:p="http://schemas.openxmlformats.org/presentationml/2006/main">
  <p:tag name="KSO_WM_BEAUTIFY_FLAG" val=""/>
</p:tagLst>
</file>

<file path=ppt/tags/tag2163.xml><?xml version="1.0" encoding="utf-8"?>
<p:tagLst xmlns:p="http://schemas.openxmlformats.org/presentationml/2006/main">
  <p:tag name="KSO_WM_BEAUTIFY_FLAG" val=""/>
</p:tagLst>
</file>

<file path=ppt/tags/tag2164.xml><?xml version="1.0" encoding="utf-8"?>
<p:tagLst xmlns:p="http://schemas.openxmlformats.org/presentationml/2006/main">
  <p:tag name="KSO_WM_BEAUTIFY_FLAG" val=""/>
</p:tagLst>
</file>

<file path=ppt/tags/tag2165.xml><?xml version="1.0" encoding="utf-8"?>
<p:tagLst xmlns:p="http://schemas.openxmlformats.org/presentationml/2006/main">
  <p:tag name="KSO_WM_BEAUTIFY_FLAG" val=""/>
</p:tagLst>
</file>

<file path=ppt/tags/tag2166.xml><?xml version="1.0" encoding="utf-8"?>
<p:tagLst xmlns:p="http://schemas.openxmlformats.org/presentationml/2006/main">
  <p:tag name="KSO_WM_BEAUTIFY_FLAG" val=""/>
</p:tagLst>
</file>

<file path=ppt/tags/tag2167.xml><?xml version="1.0" encoding="utf-8"?>
<p:tagLst xmlns:p="http://schemas.openxmlformats.org/presentationml/2006/main">
  <p:tag name="KSO_WM_BEAUTIFY_FLAG" val=""/>
</p:tagLst>
</file>

<file path=ppt/tags/tag2168.xml><?xml version="1.0" encoding="utf-8"?>
<p:tagLst xmlns:p="http://schemas.openxmlformats.org/presentationml/2006/main">
  <p:tag name="KSO_WM_BEAUTIFY_FLAG" val=""/>
</p:tagLst>
</file>

<file path=ppt/tags/tag2169.xml><?xml version="1.0" encoding="utf-8"?>
<p:tagLst xmlns:p="http://schemas.openxmlformats.org/presentationml/2006/main">
  <p:tag name="KSO_WM_BEAUTIFY_FLAG" val=""/>
</p:tagLst>
</file>

<file path=ppt/tags/tag217.xml><?xml version="1.0" encoding="utf-8"?>
<p:tagLst xmlns:p="http://schemas.openxmlformats.org/presentationml/2006/main">
  <p:tag name="KSO_WM_BEAUTIFY_FLAG" val=""/>
</p:tagLst>
</file>

<file path=ppt/tags/tag2170.xml><?xml version="1.0" encoding="utf-8"?>
<p:tagLst xmlns:p="http://schemas.openxmlformats.org/presentationml/2006/main">
  <p:tag name="KSO_WM_BEAUTIFY_FLAG" val=""/>
</p:tagLst>
</file>

<file path=ppt/tags/tag2171.xml><?xml version="1.0" encoding="utf-8"?>
<p:tagLst xmlns:p="http://schemas.openxmlformats.org/presentationml/2006/main">
  <p:tag name="KSO_WM_BEAUTIFY_FLAG" val=""/>
</p:tagLst>
</file>

<file path=ppt/tags/tag2172.xml><?xml version="1.0" encoding="utf-8"?>
<p:tagLst xmlns:p="http://schemas.openxmlformats.org/presentationml/2006/main">
  <p:tag name="KSO_WM_BEAUTIFY_FLAG" val=""/>
</p:tagLst>
</file>

<file path=ppt/tags/tag2173.xml><?xml version="1.0" encoding="utf-8"?>
<p:tagLst xmlns:p="http://schemas.openxmlformats.org/presentationml/2006/main">
  <p:tag name="KSO_WM_BEAUTIFY_FLAG" val=""/>
</p:tagLst>
</file>

<file path=ppt/tags/tag2174.xml><?xml version="1.0" encoding="utf-8"?>
<p:tagLst xmlns:p="http://schemas.openxmlformats.org/presentationml/2006/main">
  <p:tag name="KSO_WM_BEAUTIFY_FLAG" val=""/>
</p:tagLst>
</file>

<file path=ppt/tags/tag2175.xml><?xml version="1.0" encoding="utf-8"?>
<p:tagLst xmlns:p="http://schemas.openxmlformats.org/presentationml/2006/main">
  <p:tag name="KSO_WM_BEAUTIFY_FLAG" val=""/>
</p:tagLst>
</file>

<file path=ppt/tags/tag2176.xml><?xml version="1.0" encoding="utf-8"?>
<p:tagLst xmlns:p="http://schemas.openxmlformats.org/presentationml/2006/main">
  <p:tag name="KSO_WM_BEAUTIFY_FLAG" val=""/>
</p:tagLst>
</file>

<file path=ppt/tags/tag2177.xml><?xml version="1.0" encoding="utf-8"?>
<p:tagLst xmlns:p="http://schemas.openxmlformats.org/presentationml/2006/main">
  <p:tag name="KSO_WM_BEAUTIFY_FLAG" val=""/>
</p:tagLst>
</file>

<file path=ppt/tags/tag2178.xml><?xml version="1.0" encoding="utf-8"?>
<p:tagLst xmlns:p="http://schemas.openxmlformats.org/presentationml/2006/main">
  <p:tag name="KSO_WM_BEAUTIFY_FLAG" val=""/>
</p:tagLst>
</file>

<file path=ppt/tags/tag2179.xml><?xml version="1.0" encoding="utf-8"?>
<p:tagLst xmlns:p="http://schemas.openxmlformats.org/presentationml/2006/main">
  <p:tag name="KSO_WM_BEAUTIFY_FLAG" val=""/>
</p:tagLst>
</file>

<file path=ppt/tags/tag218.xml><?xml version="1.0" encoding="utf-8"?>
<p:tagLst xmlns:p="http://schemas.openxmlformats.org/presentationml/2006/main">
  <p:tag name="KSO_WM_BEAUTIFY_FLAG" val=""/>
</p:tagLst>
</file>

<file path=ppt/tags/tag2180.xml><?xml version="1.0" encoding="utf-8"?>
<p:tagLst xmlns:p="http://schemas.openxmlformats.org/presentationml/2006/main">
  <p:tag name="KSO_WM_BEAUTIFY_FLAG" val=""/>
</p:tagLst>
</file>

<file path=ppt/tags/tag2181.xml><?xml version="1.0" encoding="utf-8"?>
<p:tagLst xmlns:p="http://schemas.openxmlformats.org/presentationml/2006/main">
  <p:tag name="KSO_WM_BEAUTIFY_FLAG" val=""/>
</p:tagLst>
</file>

<file path=ppt/tags/tag2182.xml><?xml version="1.0" encoding="utf-8"?>
<p:tagLst xmlns:p="http://schemas.openxmlformats.org/presentationml/2006/main">
  <p:tag name="KSO_WM_BEAUTIFY_FLAG" val=""/>
</p:tagLst>
</file>

<file path=ppt/tags/tag2183.xml><?xml version="1.0" encoding="utf-8"?>
<p:tagLst xmlns:p="http://schemas.openxmlformats.org/presentationml/2006/main">
  <p:tag name="KSO_WM_BEAUTIFY_FLAG" val=""/>
</p:tagLst>
</file>

<file path=ppt/tags/tag2184.xml><?xml version="1.0" encoding="utf-8"?>
<p:tagLst xmlns:p="http://schemas.openxmlformats.org/presentationml/2006/main">
  <p:tag name="KSO_WM_BEAUTIFY_FLAG" val=""/>
</p:tagLst>
</file>

<file path=ppt/tags/tag2185.xml><?xml version="1.0" encoding="utf-8"?>
<p:tagLst xmlns:p="http://schemas.openxmlformats.org/presentationml/2006/main">
  <p:tag name="KSO_WM_BEAUTIFY_FLAG" val=""/>
</p:tagLst>
</file>

<file path=ppt/tags/tag2186.xml><?xml version="1.0" encoding="utf-8"?>
<p:tagLst xmlns:p="http://schemas.openxmlformats.org/presentationml/2006/main">
  <p:tag name="KSO_WM_BEAUTIFY_FLAG" val=""/>
</p:tagLst>
</file>

<file path=ppt/tags/tag2187.xml><?xml version="1.0" encoding="utf-8"?>
<p:tagLst xmlns:p="http://schemas.openxmlformats.org/presentationml/2006/main">
  <p:tag name="KSO_WM_BEAUTIFY_FLAG" val=""/>
</p:tagLst>
</file>

<file path=ppt/tags/tag2188.xml><?xml version="1.0" encoding="utf-8"?>
<p:tagLst xmlns:p="http://schemas.openxmlformats.org/presentationml/2006/main">
  <p:tag name="KSO_WM_BEAUTIFY_FLAG" val=""/>
</p:tagLst>
</file>

<file path=ppt/tags/tag2189.xml><?xml version="1.0" encoding="utf-8"?>
<p:tagLst xmlns:p="http://schemas.openxmlformats.org/presentationml/2006/main">
  <p:tag name="KSO_WM_BEAUTIFY_FLAG" val=""/>
</p:tagLst>
</file>

<file path=ppt/tags/tag219.xml><?xml version="1.0" encoding="utf-8"?>
<p:tagLst xmlns:p="http://schemas.openxmlformats.org/presentationml/2006/main">
  <p:tag name="KSO_WM_BEAUTIFY_FLAG" val=""/>
</p:tagLst>
</file>

<file path=ppt/tags/tag2190.xml><?xml version="1.0" encoding="utf-8"?>
<p:tagLst xmlns:p="http://schemas.openxmlformats.org/presentationml/2006/main">
  <p:tag name="KSO_WM_BEAUTIFY_FLAG" val=""/>
</p:tagLst>
</file>

<file path=ppt/tags/tag2191.xml><?xml version="1.0" encoding="utf-8"?>
<p:tagLst xmlns:p="http://schemas.openxmlformats.org/presentationml/2006/main">
  <p:tag name="KSO_WM_BEAUTIFY_FLAG" val=""/>
</p:tagLst>
</file>

<file path=ppt/tags/tag2192.xml><?xml version="1.0" encoding="utf-8"?>
<p:tagLst xmlns:p="http://schemas.openxmlformats.org/presentationml/2006/main">
  <p:tag name="KSO_WM_BEAUTIFY_FLAG" val=""/>
</p:tagLst>
</file>

<file path=ppt/tags/tag2193.xml><?xml version="1.0" encoding="utf-8"?>
<p:tagLst xmlns:p="http://schemas.openxmlformats.org/presentationml/2006/main">
  <p:tag name="KSO_WM_BEAUTIFY_FLAG" val=""/>
</p:tagLst>
</file>

<file path=ppt/tags/tag2194.xml><?xml version="1.0" encoding="utf-8"?>
<p:tagLst xmlns:p="http://schemas.openxmlformats.org/presentationml/2006/main">
  <p:tag name="KSO_WM_BEAUTIFY_FLAG" val=""/>
</p:tagLst>
</file>

<file path=ppt/tags/tag2195.xml><?xml version="1.0" encoding="utf-8"?>
<p:tagLst xmlns:p="http://schemas.openxmlformats.org/presentationml/2006/main">
  <p:tag name="KSO_WM_BEAUTIFY_FLAG" val=""/>
</p:tagLst>
</file>

<file path=ppt/tags/tag2196.xml><?xml version="1.0" encoding="utf-8"?>
<p:tagLst xmlns:p="http://schemas.openxmlformats.org/presentationml/2006/main">
  <p:tag name="KSO_WM_BEAUTIFY_FLAG" val=""/>
</p:tagLst>
</file>

<file path=ppt/tags/tag2197.xml><?xml version="1.0" encoding="utf-8"?>
<p:tagLst xmlns:p="http://schemas.openxmlformats.org/presentationml/2006/main">
  <p:tag name="KSO_WM_BEAUTIFY_FLAG" val=""/>
</p:tagLst>
</file>

<file path=ppt/tags/tag2198.xml><?xml version="1.0" encoding="utf-8"?>
<p:tagLst xmlns:p="http://schemas.openxmlformats.org/presentationml/2006/main">
  <p:tag name="KSO_WM_BEAUTIFY_FLAG" val=""/>
</p:tagLst>
</file>

<file path=ppt/tags/tag2199.xml><?xml version="1.0" encoding="utf-8"?>
<p:tagLst xmlns:p="http://schemas.openxmlformats.org/presentationml/2006/main">
  <p:tag name="KSO_WM_BEAUTIFY_FLAG" val=""/>
</p:tagLst>
</file>

<file path=ppt/tags/tag22.xml><?xml version="1.0" encoding="utf-8"?>
<p:tagLst xmlns:p="http://schemas.openxmlformats.org/presentationml/2006/main">
  <p:tag name="KSO_WM_BEAUTIFY_FLAG" val=""/>
</p:tagLst>
</file>

<file path=ppt/tags/tag220.xml><?xml version="1.0" encoding="utf-8"?>
<p:tagLst xmlns:p="http://schemas.openxmlformats.org/presentationml/2006/main">
  <p:tag name="KSO_WM_BEAUTIFY_FLAG" val=""/>
</p:tagLst>
</file>

<file path=ppt/tags/tag2200.xml><?xml version="1.0" encoding="utf-8"?>
<p:tagLst xmlns:p="http://schemas.openxmlformats.org/presentationml/2006/main">
  <p:tag name="KSO_WM_BEAUTIFY_FLAG" val=""/>
</p:tagLst>
</file>

<file path=ppt/tags/tag2201.xml><?xml version="1.0" encoding="utf-8"?>
<p:tagLst xmlns:p="http://schemas.openxmlformats.org/presentationml/2006/main">
  <p:tag name="KSO_WM_BEAUTIFY_FLAG" val=""/>
</p:tagLst>
</file>

<file path=ppt/tags/tag2202.xml><?xml version="1.0" encoding="utf-8"?>
<p:tagLst xmlns:p="http://schemas.openxmlformats.org/presentationml/2006/main">
  <p:tag name="KSO_WM_BEAUTIFY_FLAG" val=""/>
</p:tagLst>
</file>

<file path=ppt/tags/tag2203.xml><?xml version="1.0" encoding="utf-8"?>
<p:tagLst xmlns:p="http://schemas.openxmlformats.org/presentationml/2006/main">
  <p:tag name="KSO_WM_BEAUTIFY_FLAG" val=""/>
</p:tagLst>
</file>

<file path=ppt/tags/tag2204.xml><?xml version="1.0" encoding="utf-8"?>
<p:tagLst xmlns:p="http://schemas.openxmlformats.org/presentationml/2006/main">
  <p:tag name="KSO_WM_BEAUTIFY_FLAG" val=""/>
</p:tagLst>
</file>

<file path=ppt/tags/tag2205.xml><?xml version="1.0" encoding="utf-8"?>
<p:tagLst xmlns:p="http://schemas.openxmlformats.org/presentationml/2006/main">
  <p:tag name="KSO_WM_BEAUTIFY_FLAG" val=""/>
</p:tagLst>
</file>

<file path=ppt/tags/tag2206.xml><?xml version="1.0" encoding="utf-8"?>
<p:tagLst xmlns:p="http://schemas.openxmlformats.org/presentationml/2006/main">
  <p:tag name="KSO_WM_BEAUTIFY_FLAG" val=""/>
</p:tagLst>
</file>

<file path=ppt/tags/tag2207.xml><?xml version="1.0" encoding="utf-8"?>
<p:tagLst xmlns:p="http://schemas.openxmlformats.org/presentationml/2006/main">
  <p:tag name="KSO_WM_BEAUTIFY_FLAG" val=""/>
</p:tagLst>
</file>

<file path=ppt/tags/tag2208.xml><?xml version="1.0" encoding="utf-8"?>
<p:tagLst xmlns:p="http://schemas.openxmlformats.org/presentationml/2006/main">
  <p:tag name="KSO_WM_BEAUTIFY_FLAG" val=""/>
</p:tagLst>
</file>

<file path=ppt/tags/tag2209.xml><?xml version="1.0" encoding="utf-8"?>
<p:tagLst xmlns:p="http://schemas.openxmlformats.org/presentationml/2006/main">
  <p:tag name="KSO_WM_BEAUTIFY_FLAG" val=""/>
</p:tagLst>
</file>

<file path=ppt/tags/tag221.xml><?xml version="1.0" encoding="utf-8"?>
<p:tagLst xmlns:p="http://schemas.openxmlformats.org/presentationml/2006/main">
  <p:tag name="KSO_WM_BEAUTIFY_FLAG" val=""/>
</p:tagLst>
</file>

<file path=ppt/tags/tag2210.xml><?xml version="1.0" encoding="utf-8"?>
<p:tagLst xmlns:p="http://schemas.openxmlformats.org/presentationml/2006/main">
  <p:tag name="KSO_WM_BEAUTIFY_FLAG" val=""/>
</p:tagLst>
</file>

<file path=ppt/tags/tag2211.xml><?xml version="1.0" encoding="utf-8"?>
<p:tagLst xmlns:p="http://schemas.openxmlformats.org/presentationml/2006/main">
  <p:tag name="KSO_WM_BEAUTIFY_FLAG" val=""/>
</p:tagLst>
</file>

<file path=ppt/tags/tag2212.xml><?xml version="1.0" encoding="utf-8"?>
<p:tagLst xmlns:p="http://schemas.openxmlformats.org/presentationml/2006/main">
  <p:tag name="KSO_WM_BEAUTIFY_FLAG" val=""/>
</p:tagLst>
</file>

<file path=ppt/tags/tag2213.xml><?xml version="1.0" encoding="utf-8"?>
<p:tagLst xmlns:p="http://schemas.openxmlformats.org/presentationml/2006/main">
  <p:tag name="KSO_WM_BEAUTIFY_FLAG" val=""/>
</p:tagLst>
</file>

<file path=ppt/tags/tag2214.xml><?xml version="1.0" encoding="utf-8"?>
<p:tagLst xmlns:p="http://schemas.openxmlformats.org/presentationml/2006/main">
  <p:tag name="KSO_WM_BEAUTIFY_FLAG" val=""/>
</p:tagLst>
</file>

<file path=ppt/tags/tag2215.xml><?xml version="1.0" encoding="utf-8"?>
<p:tagLst xmlns:p="http://schemas.openxmlformats.org/presentationml/2006/main">
  <p:tag name="KSO_WM_BEAUTIFY_FLAG" val=""/>
</p:tagLst>
</file>

<file path=ppt/tags/tag2216.xml><?xml version="1.0" encoding="utf-8"?>
<p:tagLst xmlns:p="http://schemas.openxmlformats.org/presentationml/2006/main">
  <p:tag name="KSO_WM_BEAUTIFY_FLAG" val=""/>
</p:tagLst>
</file>

<file path=ppt/tags/tag2217.xml><?xml version="1.0" encoding="utf-8"?>
<p:tagLst xmlns:p="http://schemas.openxmlformats.org/presentationml/2006/main">
  <p:tag name="KSO_WM_BEAUTIFY_FLAG" val=""/>
</p:tagLst>
</file>

<file path=ppt/tags/tag2218.xml><?xml version="1.0" encoding="utf-8"?>
<p:tagLst xmlns:p="http://schemas.openxmlformats.org/presentationml/2006/main">
  <p:tag name="KSO_WM_BEAUTIFY_FLAG" val=""/>
</p:tagLst>
</file>

<file path=ppt/tags/tag2219.xml><?xml version="1.0" encoding="utf-8"?>
<p:tagLst xmlns:p="http://schemas.openxmlformats.org/presentationml/2006/main">
  <p:tag name="KSO_WM_BEAUTIFY_FLAG" val=""/>
</p:tagLst>
</file>

<file path=ppt/tags/tag222.xml><?xml version="1.0" encoding="utf-8"?>
<p:tagLst xmlns:p="http://schemas.openxmlformats.org/presentationml/2006/main">
  <p:tag name="KSO_WM_BEAUTIFY_FLAG" val=""/>
</p:tagLst>
</file>

<file path=ppt/tags/tag2220.xml><?xml version="1.0" encoding="utf-8"?>
<p:tagLst xmlns:p="http://schemas.openxmlformats.org/presentationml/2006/main">
  <p:tag name="KSO_WM_BEAUTIFY_FLAG" val=""/>
</p:tagLst>
</file>

<file path=ppt/tags/tag2221.xml><?xml version="1.0" encoding="utf-8"?>
<p:tagLst xmlns:p="http://schemas.openxmlformats.org/presentationml/2006/main">
  <p:tag name="KSO_WM_BEAUTIFY_FLAG" val=""/>
</p:tagLst>
</file>

<file path=ppt/tags/tag2222.xml><?xml version="1.0" encoding="utf-8"?>
<p:tagLst xmlns:p="http://schemas.openxmlformats.org/presentationml/2006/main">
  <p:tag name="KSO_WM_BEAUTIFY_FLAG" val=""/>
</p:tagLst>
</file>

<file path=ppt/tags/tag2223.xml><?xml version="1.0" encoding="utf-8"?>
<p:tagLst xmlns:p="http://schemas.openxmlformats.org/presentationml/2006/main">
  <p:tag name="KSO_WM_BEAUTIFY_FLAG" val=""/>
</p:tagLst>
</file>

<file path=ppt/tags/tag2224.xml><?xml version="1.0" encoding="utf-8"?>
<p:tagLst xmlns:p="http://schemas.openxmlformats.org/presentationml/2006/main">
  <p:tag name="KSO_WM_BEAUTIFY_FLAG" val=""/>
</p:tagLst>
</file>

<file path=ppt/tags/tag2225.xml><?xml version="1.0" encoding="utf-8"?>
<p:tagLst xmlns:p="http://schemas.openxmlformats.org/presentationml/2006/main">
  <p:tag name="KSO_WM_BEAUTIFY_FLAG" val=""/>
</p:tagLst>
</file>

<file path=ppt/tags/tag2226.xml><?xml version="1.0" encoding="utf-8"?>
<p:tagLst xmlns:p="http://schemas.openxmlformats.org/presentationml/2006/main">
  <p:tag name="KSO_WM_BEAUTIFY_FLAG" val=""/>
</p:tagLst>
</file>

<file path=ppt/tags/tag2227.xml><?xml version="1.0" encoding="utf-8"?>
<p:tagLst xmlns:p="http://schemas.openxmlformats.org/presentationml/2006/main">
  <p:tag name="KSO_WM_BEAUTIFY_FLAG" val=""/>
</p:tagLst>
</file>

<file path=ppt/tags/tag2228.xml><?xml version="1.0" encoding="utf-8"?>
<p:tagLst xmlns:p="http://schemas.openxmlformats.org/presentationml/2006/main">
  <p:tag name="KSO_WM_BEAUTIFY_FLAG" val=""/>
</p:tagLst>
</file>

<file path=ppt/tags/tag2229.xml><?xml version="1.0" encoding="utf-8"?>
<p:tagLst xmlns:p="http://schemas.openxmlformats.org/presentationml/2006/main">
  <p:tag name="KSO_WM_BEAUTIFY_FLAG" val=""/>
</p:tagLst>
</file>

<file path=ppt/tags/tag223.xml><?xml version="1.0" encoding="utf-8"?>
<p:tagLst xmlns:p="http://schemas.openxmlformats.org/presentationml/2006/main">
  <p:tag name="KSO_WM_BEAUTIFY_FLAG" val=""/>
</p:tagLst>
</file>

<file path=ppt/tags/tag2230.xml><?xml version="1.0" encoding="utf-8"?>
<p:tagLst xmlns:p="http://schemas.openxmlformats.org/presentationml/2006/main">
  <p:tag name="KSO_WM_BEAUTIFY_FLAG" val=""/>
</p:tagLst>
</file>

<file path=ppt/tags/tag2231.xml><?xml version="1.0" encoding="utf-8"?>
<p:tagLst xmlns:p="http://schemas.openxmlformats.org/presentationml/2006/main">
  <p:tag name="KSO_WM_BEAUTIFY_FLAG" val=""/>
</p:tagLst>
</file>

<file path=ppt/tags/tag2232.xml><?xml version="1.0" encoding="utf-8"?>
<p:tagLst xmlns:p="http://schemas.openxmlformats.org/presentationml/2006/main">
  <p:tag name="KSO_WM_BEAUTIFY_FLAG" val=""/>
</p:tagLst>
</file>

<file path=ppt/tags/tag2233.xml><?xml version="1.0" encoding="utf-8"?>
<p:tagLst xmlns:p="http://schemas.openxmlformats.org/presentationml/2006/main">
  <p:tag name="KSO_WM_BEAUTIFY_FLAG" val=""/>
</p:tagLst>
</file>

<file path=ppt/tags/tag2234.xml><?xml version="1.0" encoding="utf-8"?>
<p:tagLst xmlns:p="http://schemas.openxmlformats.org/presentationml/2006/main">
  <p:tag name="KSO_WM_BEAUTIFY_FLAG" val=""/>
</p:tagLst>
</file>

<file path=ppt/tags/tag2235.xml><?xml version="1.0" encoding="utf-8"?>
<p:tagLst xmlns:p="http://schemas.openxmlformats.org/presentationml/2006/main">
  <p:tag name="KSO_WM_BEAUTIFY_FLAG" val=""/>
</p:tagLst>
</file>

<file path=ppt/tags/tag2236.xml><?xml version="1.0" encoding="utf-8"?>
<p:tagLst xmlns:p="http://schemas.openxmlformats.org/presentationml/2006/main">
  <p:tag name="KSO_WM_BEAUTIFY_FLAG" val=""/>
</p:tagLst>
</file>

<file path=ppt/tags/tag2237.xml><?xml version="1.0" encoding="utf-8"?>
<p:tagLst xmlns:p="http://schemas.openxmlformats.org/presentationml/2006/main">
  <p:tag name="KSO_WM_BEAUTIFY_FLAG" val=""/>
</p:tagLst>
</file>

<file path=ppt/tags/tag2238.xml><?xml version="1.0" encoding="utf-8"?>
<p:tagLst xmlns:p="http://schemas.openxmlformats.org/presentationml/2006/main">
  <p:tag name="KSO_WM_BEAUTIFY_FLAG" val=""/>
</p:tagLst>
</file>

<file path=ppt/tags/tag2239.xml><?xml version="1.0" encoding="utf-8"?>
<p:tagLst xmlns:p="http://schemas.openxmlformats.org/presentationml/2006/main">
  <p:tag name="KSO_WM_BEAUTIFY_FLAG" val=""/>
</p:tagLst>
</file>

<file path=ppt/tags/tag224.xml><?xml version="1.0" encoding="utf-8"?>
<p:tagLst xmlns:p="http://schemas.openxmlformats.org/presentationml/2006/main">
  <p:tag name="KSO_WM_BEAUTIFY_FLAG" val=""/>
</p:tagLst>
</file>

<file path=ppt/tags/tag2240.xml><?xml version="1.0" encoding="utf-8"?>
<p:tagLst xmlns:p="http://schemas.openxmlformats.org/presentationml/2006/main">
  <p:tag name="KSO_WM_BEAUTIFY_FLAG" val=""/>
</p:tagLst>
</file>

<file path=ppt/tags/tag2241.xml><?xml version="1.0" encoding="utf-8"?>
<p:tagLst xmlns:p="http://schemas.openxmlformats.org/presentationml/2006/main">
  <p:tag name="KSO_WM_BEAUTIFY_FLAG" val=""/>
</p:tagLst>
</file>

<file path=ppt/tags/tag2242.xml><?xml version="1.0" encoding="utf-8"?>
<p:tagLst xmlns:p="http://schemas.openxmlformats.org/presentationml/2006/main">
  <p:tag name="KSO_WM_BEAUTIFY_FLAG" val=""/>
</p:tagLst>
</file>

<file path=ppt/tags/tag2243.xml><?xml version="1.0" encoding="utf-8"?>
<p:tagLst xmlns:p="http://schemas.openxmlformats.org/presentationml/2006/main">
  <p:tag name="KSO_WM_BEAUTIFY_FLAG" val=""/>
</p:tagLst>
</file>

<file path=ppt/tags/tag2244.xml><?xml version="1.0" encoding="utf-8"?>
<p:tagLst xmlns:p="http://schemas.openxmlformats.org/presentationml/2006/main">
  <p:tag name="KSO_WM_BEAUTIFY_FLAG" val=""/>
</p:tagLst>
</file>

<file path=ppt/tags/tag2245.xml><?xml version="1.0" encoding="utf-8"?>
<p:tagLst xmlns:p="http://schemas.openxmlformats.org/presentationml/2006/main">
  <p:tag name="KSO_WM_BEAUTIFY_FLAG" val=""/>
</p:tagLst>
</file>

<file path=ppt/tags/tag2246.xml><?xml version="1.0" encoding="utf-8"?>
<p:tagLst xmlns:p="http://schemas.openxmlformats.org/presentationml/2006/main">
  <p:tag name="KSO_WM_BEAUTIFY_FLAG" val=""/>
</p:tagLst>
</file>

<file path=ppt/tags/tag2247.xml><?xml version="1.0" encoding="utf-8"?>
<p:tagLst xmlns:p="http://schemas.openxmlformats.org/presentationml/2006/main">
  <p:tag name="KSO_WM_BEAUTIFY_FLAG" val=""/>
</p:tagLst>
</file>

<file path=ppt/tags/tag2248.xml><?xml version="1.0" encoding="utf-8"?>
<p:tagLst xmlns:p="http://schemas.openxmlformats.org/presentationml/2006/main">
  <p:tag name="KSO_WM_BEAUTIFY_FLAG" val=""/>
</p:tagLst>
</file>

<file path=ppt/tags/tag2249.xml><?xml version="1.0" encoding="utf-8"?>
<p:tagLst xmlns:p="http://schemas.openxmlformats.org/presentationml/2006/main">
  <p:tag name="KSO_WM_BEAUTIFY_FLAG" val=""/>
</p:tagLst>
</file>

<file path=ppt/tags/tag225.xml><?xml version="1.0" encoding="utf-8"?>
<p:tagLst xmlns:p="http://schemas.openxmlformats.org/presentationml/2006/main">
  <p:tag name="KSO_WM_BEAUTIFY_FLAG" val=""/>
</p:tagLst>
</file>

<file path=ppt/tags/tag2250.xml><?xml version="1.0" encoding="utf-8"?>
<p:tagLst xmlns:p="http://schemas.openxmlformats.org/presentationml/2006/main">
  <p:tag name="KSO_WM_BEAUTIFY_FLAG" val=""/>
</p:tagLst>
</file>

<file path=ppt/tags/tag2251.xml><?xml version="1.0" encoding="utf-8"?>
<p:tagLst xmlns:p="http://schemas.openxmlformats.org/presentationml/2006/main">
  <p:tag name="KSO_WM_BEAUTIFY_FLAG" val=""/>
</p:tagLst>
</file>

<file path=ppt/tags/tag2252.xml><?xml version="1.0" encoding="utf-8"?>
<p:tagLst xmlns:p="http://schemas.openxmlformats.org/presentationml/2006/main">
  <p:tag name="KSO_WM_BEAUTIFY_FLAG" val=""/>
</p:tagLst>
</file>

<file path=ppt/tags/tag2253.xml><?xml version="1.0" encoding="utf-8"?>
<p:tagLst xmlns:p="http://schemas.openxmlformats.org/presentationml/2006/main">
  <p:tag name="KSO_WM_BEAUTIFY_FLAG" val=""/>
</p:tagLst>
</file>

<file path=ppt/tags/tag2254.xml><?xml version="1.0" encoding="utf-8"?>
<p:tagLst xmlns:p="http://schemas.openxmlformats.org/presentationml/2006/main">
  <p:tag name="KSO_WM_BEAUTIFY_FLAG" val=""/>
</p:tagLst>
</file>

<file path=ppt/tags/tag2255.xml><?xml version="1.0" encoding="utf-8"?>
<p:tagLst xmlns:p="http://schemas.openxmlformats.org/presentationml/2006/main">
  <p:tag name="KSO_WM_BEAUTIFY_FLAG" val=""/>
</p:tagLst>
</file>

<file path=ppt/tags/tag2256.xml><?xml version="1.0" encoding="utf-8"?>
<p:tagLst xmlns:p="http://schemas.openxmlformats.org/presentationml/2006/main">
  <p:tag name="KSO_WM_BEAUTIFY_FLAG" val=""/>
</p:tagLst>
</file>

<file path=ppt/tags/tag2257.xml><?xml version="1.0" encoding="utf-8"?>
<p:tagLst xmlns:p="http://schemas.openxmlformats.org/presentationml/2006/main">
  <p:tag name="KSO_WM_BEAUTIFY_FLAG" val=""/>
</p:tagLst>
</file>

<file path=ppt/tags/tag2258.xml><?xml version="1.0" encoding="utf-8"?>
<p:tagLst xmlns:p="http://schemas.openxmlformats.org/presentationml/2006/main">
  <p:tag name="KSO_WM_BEAUTIFY_FLAG" val=""/>
</p:tagLst>
</file>

<file path=ppt/tags/tag2259.xml><?xml version="1.0" encoding="utf-8"?>
<p:tagLst xmlns:p="http://schemas.openxmlformats.org/presentationml/2006/main">
  <p:tag name="KSO_WM_BEAUTIFY_FLAG" val=""/>
</p:tagLst>
</file>

<file path=ppt/tags/tag226.xml><?xml version="1.0" encoding="utf-8"?>
<p:tagLst xmlns:p="http://schemas.openxmlformats.org/presentationml/2006/main">
  <p:tag name="KSO_WM_BEAUTIFY_FLAG" val=""/>
</p:tagLst>
</file>

<file path=ppt/tags/tag2260.xml><?xml version="1.0" encoding="utf-8"?>
<p:tagLst xmlns:p="http://schemas.openxmlformats.org/presentationml/2006/main">
  <p:tag name="KSO_WM_BEAUTIFY_FLAG" val=""/>
</p:tagLst>
</file>

<file path=ppt/tags/tag2261.xml><?xml version="1.0" encoding="utf-8"?>
<p:tagLst xmlns:p="http://schemas.openxmlformats.org/presentationml/2006/main">
  <p:tag name="KSO_WM_BEAUTIFY_FLAG" val=""/>
</p:tagLst>
</file>

<file path=ppt/tags/tag2262.xml><?xml version="1.0" encoding="utf-8"?>
<p:tagLst xmlns:p="http://schemas.openxmlformats.org/presentationml/2006/main">
  <p:tag name="KSO_WM_BEAUTIFY_FLAG" val=""/>
</p:tagLst>
</file>

<file path=ppt/tags/tag2263.xml><?xml version="1.0" encoding="utf-8"?>
<p:tagLst xmlns:p="http://schemas.openxmlformats.org/presentationml/2006/main">
  <p:tag name="KSO_WM_BEAUTIFY_FLAG" val=""/>
</p:tagLst>
</file>

<file path=ppt/tags/tag2264.xml><?xml version="1.0" encoding="utf-8"?>
<p:tagLst xmlns:p="http://schemas.openxmlformats.org/presentationml/2006/main">
  <p:tag name="KSO_WM_BEAUTIFY_FLAG" val=""/>
</p:tagLst>
</file>

<file path=ppt/tags/tag2265.xml><?xml version="1.0" encoding="utf-8"?>
<p:tagLst xmlns:p="http://schemas.openxmlformats.org/presentationml/2006/main">
  <p:tag name="KSO_WM_BEAUTIFY_FLAG" val=""/>
</p:tagLst>
</file>

<file path=ppt/tags/tag2266.xml><?xml version="1.0" encoding="utf-8"?>
<p:tagLst xmlns:p="http://schemas.openxmlformats.org/presentationml/2006/main">
  <p:tag name="KSO_WM_BEAUTIFY_FLAG" val=""/>
</p:tagLst>
</file>

<file path=ppt/tags/tag2267.xml><?xml version="1.0" encoding="utf-8"?>
<p:tagLst xmlns:p="http://schemas.openxmlformats.org/presentationml/2006/main">
  <p:tag name="KSO_WM_BEAUTIFY_FLAG" val=""/>
</p:tagLst>
</file>

<file path=ppt/tags/tag2268.xml><?xml version="1.0" encoding="utf-8"?>
<p:tagLst xmlns:p="http://schemas.openxmlformats.org/presentationml/2006/main">
  <p:tag name="KSO_WM_BEAUTIFY_FLAG" val=""/>
</p:tagLst>
</file>

<file path=ppt/tags/tag2269.xml><?xml version="1.0" encoding="utf-8"?>
<p:tagLst xmlns:p="http://schemas.openxmlformats.org/presentationml/2006/main">
  <p:tag name="KSO_WM_BEAUTIFY_FLAG" val=""/>
</p:tagLst>
</file>

<file path=ppt/tags/tag227.xml><?xml version="1.0" encoding="utf-8"?>
<p:tagLst xmlns:p="http://schemas.openxmlformats.org/presentationml/2006/main">
  <p:tag name="KSO_WM_BEAUTIFY_FLAG" val=""/>
</p:tagLst>
</file>

<file path=ppt/tags/tag2270.xml><?xml version="1.0" encoding="utf-8"?>
<p:tagLst xmlns:p="http://schemas.openxmlformats.org/presentationml/2006/main">
  <p:tag name="KSO_WM_BEAUTIFY_FLAG" val=""/>
</p:tagLst>
</file>

<file path=ppt/tags/tag2271.xml><?xml version="1.0" encoding="utf-8"?>
<p:tagLst xmlns:p="http://schemas.openxmlformats.org/presentationml/2006/main">
  <p:tag name="KSO_WM_BEAUTIFY_FLAG" val=""/>
</p:tagLst>
</file>

<file path=ppt/tags/tag2272.xml><?xml version="1.0" encoding="utf-8"?>
<p:tagLst xmlns:p="http://schemas.openxmlformats.org/presentationml/2006/main">
  <p:tag name="KSO_WM_BEAUTIFY_FLAG" val=""/>
</p:tagLst>
</file>

<file path=ppt/tags/tag2273.xml><?xml version="1.0" encoding="utf-8"?>
<p:tagLst xmlns:p="http://schemas.openxmlformats.org/presentationml/2006/main">
  <p:tag name="KSO_WM_BEAUTIFY_FLAG" val=""/>
</p:tagLst>
</file>

<file path=ppt/tags/tag2274.xml><?xml version="1.0" encoding="utf-8"?>
<p:tagLst xmlns:p="http://schemas.openxmlformats.org/presentationml/2006/main">
  <p:tag name="KSO_WM_BEAUTIFY_FLAG" val=""/>
</p:tagLst>
</file>

<file path=ppt/tags/tag2275.xml><?xml version="1.0" encoding="utf-8"?>
<p:tagLst xmlns:p="http://schemas.openxmlformats.org/presentationml/2006/main">
  <p:tag name="KSO_WM_BEAUTIFY_FLAG" val=""/>
</p:tagLst>
</file>

<file path=ppt/tags/tag2276.xml><?xml version="1.0" encoding="utf-8"?>
<p:tagLst xmlns:p="http://schemas.openxmlformats.org/presentationml/2006/main">
  <p:tag name="KSO_WM_BEAUTIFY_FLAG" val=""/>
</p:tagLst>
</file>

<file path=ppt/tags/tag2277.xml><?xml version="1.0" encoding="utf-8"?>
<p:tagLst xmlns:p="http://schemas.openxmlformats.org/presentationml/2006/main">
  <p:tag name="KSO_WM_BEAUTIFY_FLAG" val=""/>
</p:tagLst>
</file>

<file path=ppt/tags/tag2278.xml><?xml version="1.0" encoding="utf-8"?>
<p:tagLst xmlns:p="http://schemas.openxmlformats.org/presentationml/2006/main">
  <p:tag name="KSO_WM_BEAUTIFY_FLAG" val=""/>
</p:tagLst>
</file>

<file path=ppt/tags/tag2279.xml><?xml version="1.0" encoding="utf-8"?>
<p:tagLst xmlns:p="http://schemas.openxmlformats.org/presentationml/2006/main">
  <p:tag name="KSO_WM_BEAUTIFY_FLAG" val=""/>
</p:tagLst>
</file>

<file path=ppt/tags/tag228.xml><?xml version="1.0" encoding="utf-8"?>
<p:tagLst xmlns:p="http://schemas.openxmlformats.org/presentationml/2006/main">
  <p:tag name="KSO_WM_BEAUTIFY_FLAG" val=""/>
</p:tagLst>
</file>

<file path=ppt/tags/tag2280.xml><?xml version="1.0" encoding="utf-8"?>
<p:tagLst xmlns:p="http://schemas.openxmlformats.org/presentationml/2006/main">
  <p:tag name="KSO_WM_BEAUTIFY_FLAG" val=""/>
</p:tagLst>
</file>

<file path=ppt/tags/tag2281.xml><?xml version="1.0" encoding="utf-8"?>
<p:tagLst xmlns:p="http://schemas.openxmlformats.org/presentationml/2006/main">
  <p:tag name="KSO_WM_BEAUTIFY_FLAG" val=""/>
</p:tagLst>
</file>

<file path=ppt/tags/tag2282.xml><?xml version="1.0" encoding="utf-8"?>
<p:tagLst xmlns:p="http://schemas.openxmlformats.org/presentationml/2006/main">
  <p:tag name="KSO_WM_BEAUTIFY_FLAG" val=""/>
</p:tagLst>
</file>

<file path=ppt/tags/tag2283.xml><?xml version="1.0" encoding="utf-8"?>
<p:tagLst xmlns:p="http://schemas.openxmlformats.org/presentationml/2006/main">
  <p:tag name="KSO_WM_BEAUTIFY_FLAG" val=""/>
</p:tagLst>
</file>

<file path=ppt/tags/tag2284.xml><?xml version="1.0" encoding="utf-8"?>
<p:tagLst xmlns:p="http://schemas.openxmlformats.org/presentationml/2006/main">
  <p:tag name="KSO_WM_BEAUTIFY_FLAG" val=""/>
</p:tagLst>
</file>

<file path=ppt/tags/tag2285.xml><?xml version="1.0" encoding="utf-8"?>
<p:tagLst xmlns:p="http://schemas.openxmlformats.org/presentationml/2006/main">
  <p:tag name="KSO_WM_BEAUTIFY_FLAG" val=""/>
</p:tagLst>
</file>

<file path=ppt/tags/tag2286.xml><?xml version="1.0" encoding="utf-8"?>
<p:tagLst xmlns:p="http://schemas.openxmlformats.org/presentationml/2006/main">
  <p:tag name="KSO_WM_BEAUTIFY_FLAG" val=""/>
</p:tagLst>
</file>

<file path=ppt/tags/tag2287.xml><?xml version="1.0" encoding="utf-8"?>
<p:tagLst xmlns:p="http://schemas.openxmlformats.org/presentationml/2006/main">
  <p:tag name="KSO_WM_BEAUTIFY_FLAG" val=""/>
</p:tagLst>
</file>

<file path=ppt/tags/tag2288.xml><?xml version="1.0" encoding="utf-8"?>
<p:tagLst xmlns:p="http://schemas.openxmlformats.org/presentationml/2006/main">
  <p:tag name="KSO_WM_BEAUTIFY_FLAG" val=""/>
</p:tagLst>
</file>

<file path=ppt/tags/tag2289.xml><?xml version="1.0" encoding="utf-8"?>
<p:tagLst xmlns:p="http://schemas.openxmlformats.org/presentationml/2006/main">
  <p:tag name="KSO_WM_BEAUTIFY_FLAG" val=""/>
</p:tagLst>
</file>

<file path=ppt/tags/tag229.xml><?xml version="1.0" encoding="utf-8"?>
<p:tagLst xmlns:p="http://schemas.openxmlformats.org/presentationml/2006/main">
  <p:tag name="KSO_WM_BEAUTIFY_FLAG" val=""/>
</p:tagLst>
</file>

<file path=ppt/tags/tag2290.xml><?xml version="1.0" encoding="utf-8"?>
<p:tagLst xmlns:p="http://schemas.openxmlformats.org/presentationml/2006/main">
  <p:tag name="KSO_WM_BEAUTIFY_FLAG" val=""/>
</p:tagLst>
</file>

<file path=ppt/tags/tag2291.xml><?xml version="1.0" encoding="utf-8"?>
<p:tagLst xmlns:p="http://schemas.openxmlformats.org/presentationml/2006/main">
  <p:tag name="KSO_WM_BEAUTIFY_FLAG" val=""/>
</p:tagLst>
</file>

<file path=ppt/tags/tag2292.xml><?xml version="1.0" encoding="utf-8"?>
<p:tagLst xmlns:p="http://schemas.openxmlformats.org/presentationml/2006/main">
  <p:tag name="KSO_WM_BEAUTIFY_FLAG" val=""/>
</p:tagLst>
</file>

<file path=ppt/tags/tag2293.xml><?xml version="1.0" encoding="utf-8"?>
<p:tagLst xmlns:p="http://schemas.openxmlformats.org/presentationml/2006/main">
  <p:tag name="KSO_WM_BEAUTIFY_FLAG" val=""/>
</p:tagLst>
</file>

<file path=ppt/tags/tag2294.xml><?xml version="1.0" encoding="utf-8"?>
<p:tagLst xmlns:p="http://schemas.openxmlformats.org/presentationml/2006/main">
  <p:tag name="KSO_WM_BEAUTIFY_FLAG" val=""/>
</p:tagLst>
</file>

<file path=ppt/tags/tag2295.xml><?xml version="1.0" encoding="utf-8"?>
<p:tagLst xmlns:p="http://schemas.openxmlformats.org/presentationml/2006/main">
  <p:tag name="KSO_WM_BEAUTIFY_FLAG" val=""/>
</p:tagLst>
</file>

<file path=ppt/tags/tag2296.xml><?xml version="1.0" encoding="utf-8"?>
<p:tagLst xmlns:p="http://schemas.openxmlformats.org/presentationml/2006/main">
  <p:tag name="KSO_WM_BEAUTIFY_FLAG" val=""/>
</p:tagLst>
</file>

<file path=ppt/tags/tag2297.xml><?xml version="1.0" encoding="utf-8"?>
<p:tagLst xmlns:p="http://schemas.openxmlformats.org/presentationml/2006/main">
  <p:tag name="KSO_WM_BEAUTIFY_FLAG" val=""/>
</p:tagLst>
</file>

<file path=ppt/tags/tag2298.xml><?xml version="1.0" encoding="utf-8"?>
<p:tagLst xmlns:p="http://schemas.openxmlformats.org/presentationml/2006/main">
  <p:tag name="KSO_WM_BEAUTIFY_FLAG" val=""/>
</p:tagLst>
</file>

<file path=ppt/tags/tag2299.xml><?xml version="1.0" encoding="utf-8"?>
<p:tagLst xmlns:p="http://schemas.openxmlformats.org/presentationml/2006/main">
  <p:tag name="KSO_WM_BEAUTIFY_FLAG" val=""/>
</p:tagLst>
</file>

<file path=ppt/tags/tag23.xml><?xml version="1.0" encoding="utf-8"?>
<p:tagLst xmlns:p="http://schemas.openxmlformats.org/presentationml/2006/main">
  <p:tag name="KSO_WM_BEAUTIFY_FLAG" val=""/>
</p:tagLst>
</file>

<file path=ppt/tags/tag230.xml><?xml version="1.0" encoding="utf-8"?>
<p:tagLst xmlns:p="http://schemas.openxmlformats.org/presentationml/2006/main">
  <p:tag name="KSO_WM_BEAUTIFY_FLAG" val=""/>
</p:tagLst>
</file>

<file path=ppt/tags/tag2300.xml><?xml version="1.0" encoding="utf-8"?>
<p:tagLst xmlns:p="http://schemas.openxmlformats.org/presentationml/2006/main">
  <p:tag name="KSO_WM_BEAUTIFY_FLAG" val=""/>
</p:tagLst>
</file>

<file path=ppt/tags/tag2301.xml><?xml version="1.0" encoding="utf-8"?>
<p:tagLst xmlns:p="http://schemas.openxmlformats.org/presentationml/2006/main">
  <p:tag name="KSO_WM_BEAUTIFY_FLAG" val=""/>
</p:tagLst>
</file>

<file path=ppt/tags/tag2302.xml><?xml version="1.0" encoding="utf-8"?>
<p:tagLst xmlns:p="http://schemas.openxmlformats.org/presentationml/2006/main">
  <p:tag name="KSO_WM_BEAUTIFY_FLAG" val=""/>
</p:tagLst>
</file>

<file path=ppt/tags/tag2303.xml><?xml version="1.0" encoding="utf-8"?>
<p:tagLst xmlns:p="http://schemas.openxmlformats.org/presentationml/2006/main">
  <p:tag name="KSO_WM_BEAUTIFY_FLAG" val=""/>
</p:tagLst>
</file>

<file path=ppt/tags/tag2304.xml><?xml version="1.0" encoding="utf-8"?>
<p:tagLst xmlns:p="http://schemas.openxmlformats.org/presentationml/2006/main">
  <p:tag name="KSO_WM_BEAUTIFY_FLAG" val=""/>
</p:tagLst>
</file>

<file path=ppt/tags/tag2305.xml><?xml version="1.0" encoding="utf-8"?>
<p:tagLst xmlns:p="http://schemas.openxmlformats.org/presentationml/2006/main">
  <p:tag name="KSO_WM_BEAUTIFY_FLAG" val=""/>
</p:tagLst>
</file>

<file path=ppt/tags/tag2306.xml><?xml version="1.0" encoding="utf-8"?>
<p:tagLst xmlns:p="http://schemas.openxmlformats.org/presentationml/2006/main">
  <p:tag name="KSO_WM_BEAUTIFY_FLAG" val=""/>
</p:tagLst>
</file>

<file path=ppt/tags/tag2307.xml><?xml version="1.0" encoding="utf-8"?>
<p:tagLst xmlns:p="http://schemas.openxmlformats.org/presentationml/2006/main">
  <p:tag name="KSO_WM_BEAUTIFY_FLAG" val=""/>
</p:tagLst>
</file>

<file path=ppt/tags/tag2308.xml><?xml version="1.0" encoding="utf-8"?>
<p:tagLst xmlns:p="http://schemas.openxmlformats.org/presentationml/2006/main">
  <p:tag name="KSO_WM_BEAUTIFY_FLAG" val=""/>
</p:tagLst>
</file>

<file path=ppt/tags/tag2309.xml><?xml version="1.0" encoding="utf-8"?>
<p:tagLst xmlns:p="http://schemas.openxmlformats.org/presentationml/2006/main">
  <p:tag name="KSO_WM_BEAUTIFY_FLAG" val=""/>
</p:tagLst>
</file>

<file path=ppt/tags/tag231.xml><?xml version="1.0" encoding="utf-8"?>
<p:tagLst xmlns:p="http://schemas.openxmlformats.org/presentationml/2006/main">
  <p:tag name="KSO_WM_BEAUTIFY_FLAG" val=""/>
</p:tagLst>
</file>

<file path=ppt/tags/tag2310.xml><?xml version="1.0" encoding="utf-8"?>
<p:tagLst xmlns:p="http://schemas.openxmlformats.org/presentationml/2006/main">
  <p:tag name="KSO_WM_BEAUTIFY_FLAG" val=""/>
</p:tagLst>
</file>

<file path=ppt/tags/tag2311.xml><?xml version="1.0" encoding="utf-8"?>
<p:tagLst xmlns:p="http://schemas.openxmlformats.org/presentationml/2006/main">
  <p:tag name="KSO_WM_BEAUTIFY_FLAG" val=""/>
</p:tagLst>
</file>

<file path=ppt/tags/tag2312.xml><?xml version="1.0" encoding="utf-8"?>
<p:tagLst xmlns:p="http://schemas.openxmlformats.org/presentationml/2006/main">
  <p:tag name="KSO_WM_BEAUTIFY_FLAG" val=""/>
</p:tagLst>
</file>

<file path=ppt/tags/tag2313.xml><?xml version="1.0" encoding="utf-8"?>
<p:tagLst xmlns:p="http://schemas.openxmlformats.org/presentationml/2006/main">
  <p:tag name="KSO_WM_BEAUTIFY_FLAG" val=""/>
</p:tagLst>
</file>

<file path=ppt/tags/tag2314.xml><?xml version="1.0" encoding="utf-8"?>
<p:tagLst xmlns:p="http://schemas.openxmlformats.org/presentationml/2006/main">
  <p:tag name="KSO_WM_BEAUTIFY_FLAG" val=""/>
</p:tagLst>
</file>

<file path=ppt/tags/tag2315.xml><?xml version="1.0" encoding="utf-8"?>
<p:tagLst xmlns:p="http://schemas.openxmlformats.org/presentationml/2006/main">
  <p:tag name="KSO_WM_BEAUTIFY_FLAG" val=""/>
</p:tagLst>
</file>

<file path=ppt/tags/tag2316.xml><?xml version="1.0" encoding="utf-8"?>
<p:tagLst xmlns:p="http://schemas.openxmlformats.org/presentationml/2006/main">
  <p:tag name="KSO_WM_BEAUTIFY_FLAG" val=""/>
</p:tagLst>
</file>

<file path=ppt/tags/tag2317.xml><?xml version="1.0" encoding="utf-8"?>
<p:tagLst xmlns:p="http://schemas.openxmlformats.org/presentationml/2006/main">
  <p:tag name="KSO_WM_BEAUTIFY_FLAG" val=""/>
</p:tagLst>
</file>

<file path=ppt/tags/tag2318.xml><?xml version="1.0" encoding="utf-8"?>
<p:tagLst xmlns:p="http://schemas.openxmlformats.org/presentationml/2006/main">
  <p:tag name="KSO_WM_BEAUTIFY_FLAG" val=""/>
</p:tagLst>
</file>

<file path=ppt/tags/tag2319.xml><?xml version="1.0" encoding="utf-8"?>
<p:tagLst xmlns:p="http://schemas.openxmlformats.org/presentationml/2006/main">
  <p:tag name="KSO_WM_BEAUTIFY_FLAG" val=""/>
</p:tagLst>
</file>

<file path=ppt/tags/tag232.xml><?xml version="1.0" encoding="utf-8"?>
<p:tagLst xmlns:p="http://schemas.openxmlformats.org/presentationml/2006/main">
  <p:tag name="KSO_WM_BEAUTIFY_FLAG" val=""/>
</p:tagLst>
</file>

<file path=ppt/tags/tag2320.xml><?xml version="1.0" encoding="utf-8"?>
<p:tagLst xmlns:p="http://schemas.openxmlformats.org/presentationml/2006/main">
  <p:tag name="KSO_WM_BEAUTIFY_FLAG" val=""/>
</p:tagLst>
</file>

<file path=ppt/tags/tag2321.xml><?xml version="1.0" encoding="utf-8"?>
<p:tagLst xmlns:p="http://schemas.openxmlformats.org/presentationml/2006/main">
  <p:tag name="KSO_WM_BEAUTIFY_FLAG" val=""/>
</p:tagLst>
</file>

<file path=ppt/tags/tag2322.xml><?xml version="1.0" encoding="utf-8"?>
<p:tagLst xmlns:p="http://schemas.openxmlformats.org/presentationml/2006/main">
  <p:tag name="KSO_WM_BEAUTIFY_FLAG" val=""/>
</p:tagLst>
</file>

<file path=ppt/tags/tag2323.xml><?xml version="1.0" encoding="utf-8"?>
<p:tagLst xmlns:p="http://schemas.openxmlformats.org/presentationml/2006/main">
  <p:tag name="KSO_WM_BEAUTIFY_FLAG" val=""/>
</p:tagLst>
</file>

<file path=ppt/tags/tag2324.xml><?xml version="1.0" encoding="utf-8"?>
<p:tagLst xmlns:p="http://schemas.openxmlformats.org/presentationml/2006/main">
  <p:tag name="KSO_WM_BEAUTIFY_FLAG" val=""/>
</p:tagLst>
</file>

<file path=ppt/tags/tag2325.xml><?xml version="1.0" encoding="utf-8"?>
<p:tagLst xmlns:p="http://schemas.openxmlformats.org/presentationml/2006/main">
  <p:tag name="KSO_WM_BEAUTIFY_FLAG" val=""/>
</p:tagLst>
</file>

<file path=ppt/tags/tag2326.xml><?xml version="1.0" encoding="utf-8"?>
<p:tagLst xmlns:p="http://schemas.openxmlformats.org/presentationml/2006/main">
  <p:tag name="KSO_WM_BEAUTIFY_FLAG" val=""/>
</p:tagLst>
</file>

<file path=ppt/tags/tag2327.xml><?xml version="1.0" encoding="utf-8"?>
<p:tagLst xmlns:p="http://schemas.openxmlformats.org/presentationml/2006/main">
  <p:tag name="KSO_WM_BEAUTIFY_FLAG" val=""/>
</p:tagLst>
</file>

<file path=ppt/tags/tag2328.xml><?xml version="1.0" encoding="utf-8"?>
<p:tagLst xmlns:p="http://schemas.openxmlformats.org/presentationml/2006/main">
  <p:tag name="KSO_WM_BEAUTIFY_FLAG" val=""/>
</p:tagLst>
</file>

<file path=ppt/tags/tag2329.xml><?xml version="1.0" encoding="utf-8"?>
<p:tagLst xmlns:p="http://schemas.openxmlformats.org/presentationml/2006/main">
  <p:tag name="KSO_WM_BEAUTIFY_FLAG" val=""/>
</p:tagLst>
</file>

<file path=ppt/tags/tag233.xml><?xml version="1.0" encoding="utf-8"?>
<p:tagLst xmlns:p="http://schemas.openxmlformats.org/presentationml/2006/main">
  <p:tag name="KSO_WM_BEAUTIFY_FLAG" val=""/>
</p:tagLst>
</file>

<file path=ppt/tags/tag2330.xml><?xml version="1.0" encoding="utf-8"?>
<p:tagLst xmlns:p="http://schemas.openxmlformats.org/presentationml/2006/main">
  <p:tag name="KSO_WM_BEAUTIFY_FLAG" val=""/>
</p:tagLst>
</file>

<file path=ppt/tags/tag2331.xml><?xml version="1.0" encoding="utf-8"?>
<p:tagLst xmlns:p="http://schemas.openxmlformats.org/presentationml/2006/main">
  <p:tag name="KSO_WM_BEAUTIFY_FLAG" val=""/>
</p:tagLst>
</file>

<file path=ppt/tags/tag2332.xml><?xml version="1.0" encoding="utf-8"?>
<p:tagLst xmlns:p="http://schemas.openxmlformats.org/presentationml/2006/main">
  <p:tag name="KSO_WM_BEAUTIFY_FLAG" val=""/>
</p:tagLst>
</file>

<file path=ppt/tags/tag2333.xml><?xml version="1.0" encoding="utf-8"?>
<p:tagLst xmlns:p="http://schemas.openxmlformats.org/presentationml/2006/main">
  <p:tag name="KSO_WM_BEAUTIFY_FLAG" val=""/>
</p:tagLst>
</file>

<file path=ppt/tags/tag2334.xml><?xml version="1.0" encoding="utf-8"?>
<p:tagLst xmlns:p="http://schemas.openxmlformats.org/presentationml/2006/main">
  <p:tag name="KSO_WM_BEAUTIFY_FLAG" val=""/>
</p:tagLst>
</file>

<file path=ppt/tags/tag2335.xml><?xml version="1.0" encoding="utf-8"?>
<p:tagLst xmlns:p="http://schemas.openxmlformats.org/presentationml/2006/main">
  <p:tag name="KSO_WM_BEAUTIFY_FLAG" val=""/>
</p:tagLst>
</file>

<file path=ppt/tags/tag2336.xml><?xml version="1.0" encoding="utf-8"?>
<p:tagLst xmlns:p="http://schemas.openxmlformats.org/presentationml/2006/main">
  <p:tag name="KSO_WM_BEAUTIFY_FLAG" val=""/>
</p:tagLst>
</file>

<file path=ppt/tags/tag2337.xml><?xml version="1.0" encoding="utf-8"?>
<p:tagLst xmlns:p="http://schemas.openxmlformats.org/presentationml/2006/main">
  <p:tag name="KSO_WM_BEAUTIFY_FLAG" val=""/>
</p:tagLst>
</file>

<file path=ppt/tags/tag2338.xml><?xml version="1.0" encoding="utf-8"?>
<p:tagLst xmlns:p="http://schemas.openxmlformats.org/presentationml/2006/main">
  <p:tag name="KSO_WM_BEAUTIFY_FLAG" val=""/>
</p:tagLst>
</file>

<file path=ppt/tags/tag2339.xml><?xml version="1.0" encoding="utf-8"?>
<p:tagLst xmlns:p="http://schemas.openxmlformats.org/presentationml/2006/main">
  <p:tag name="KSO_WM_BEAUTIFY_FLAG" val=""/>
</p:tagLst>
</file>

<file path=ppt/tags/tag234.xml><?xml version="1.0" encoding="utf-8"?>
<p:tagLst xmlns:p="http://schemas.openxmlformats.org/presentationml/2006/main">
  <p:tag name="KSO_WM_BEAUTIFY_FLAG" val=""/>
</p:tagLst>
</file>

<file path=ppt/tags/tag2340.xml><?xml version="1.0" encoding="utf-8"?>
<p:tagLst xmlns:p="http://schemas.openxmlformats.org/presentationml/2006/main">
  <p:tag name="KSO_WM_BEAUTIFY_FLAG" val=""/>
</p:tagLst>
</file>

<file path=ppt/tags/tag2341.xml><?xml version="1.0" encoding="utf-8"?>
<p:tagLst xmlns:p="http://schemas.openxmlformats.org/presentationml/2006/main">
  <p:tag name="KSO_WM_BEAUTIFY_FLAG" val=""/>
</p:tagLst>
</file>

<file path=ppt/tags/tag2342.xml><?xml version="1.0" encoding="utf-8"?>
<p:tagLst xmlns:p="http://schemas.openxmlformats.org/presentationml/2006/main">
  <p:tag name="KSO_WM_BEAUTIFY_FLAG" val=""/>
</p:tagLst>
</file>

<file path=ppt/tags/tag2343.xml><?xml version="1.0" encoding="utf-8"?>
<p:tagLst xmlns:p="http://schemas.openxmlformats.org/presentationml/2006/main">
  <p:tag name="KSO_WM_BEAUTIFY_FLAG" val=""/>
</p:tagLst>
</file>

<file path=ppt/tags/tag2344.xml><?xml version="1.0" encoding="utf-8"?>
<p:tagLst xmlns:p="http://schemas.openxmlformats.org/presentationml/2006/main">
  <p:tag name="KSO_WM_BEAUTIFY_FLAG" val=""/>
</p:tagLst>
</file>

<file path=ppt/tags/tag2345.xml><?xml version="1.0" encoding="utf-8"?>
<p:tagLst xmlns:p="http://schemas.openxmlformats.org/presentationml/2006/main">
  <p:tag name="KSO_WM_BEAUTIFY_FLAG" val=""/>
</p:tagLst>
</file>

<file path=ppt/tags/tag2346.xml><?xml version="1.0" encoding="utf-8"?>
<p:tagLst xmlns:p="http://schemas.openxmlformats.org/presentationml/2006/main">
  <p:tag name="KSO_WM_BEAUTIFY_FLAG" val=""/>
</p:tagLst>
</file>

<file path=ppt/tags/tag2347.xml><?xml version="1.0" encoding="utf-8"?>
<p:tagLst xmlns:p="http://schemas.openxmlformats.org/presentationml/2006/main">
  <p:tag name="KSO_WM_BEAUTIFY_FLAG" val=""/>
</p:tagLst>
</file>

<file path=ppt/tags/tag2348.xml><?xml version="1.0" encoding="utf-8"?>
<p:tagLst xmlns:p="http://schemas.openxmlformats.org/presentationml/2006/main">
  <p:tag name="KSO_WM_BEAUTIFY_FLAG" val=""/>
</p:tagLst>
</file>

<file path=ppt/tags/tag2349.xml><?xml version="1.0" encoding="utf-8"?>
<p:tagLst xmlns:p="http://schemas.openxmlformats.org/presentationml/2006/main">
  <p:tag name="KSO_WM_BEAUTIFY_FLAG" val=""/>
</p:tagLst>
</file>

<file path=ppt/tags/tag235.xml><?xml version="1.0" encoding="utf-8"?>
<p:tagLst xmlns:p="http://schemas.openxmlformats.org/presentationml/2006/main">
  <p:tag name="KSO_WM_BEAUTIFY_FLAG" val=""/>
</p:tagLst>
</file>

<file path=ppt/tags/tag2350.xml><?xml version="1.0" encoding="utf-8"?>
<p:tagLst xmlns:p="http://schemas.openxmlformats.org/presentationml/2006/main">
  <p:tag name="KSO_WM_BEAUTIFY_FLAG" val=""/>
</p:tagLst>
</file>

<file path=ppt/tags/tag2351.xml><?xml version="1.0" encoding="utf-8"?>
<p:tagLst xmlns:p="http://schemas.openxmlformats.org/presentationml/2006/main">
  <p:tag name="KSO_WM_BEAUTIFY_FLAG" val=""/>
</p:tagLst>
</file>

<file path=ppt/tags/tag2352.xml><?xml version="1.0" encoding="utf-8"?>
<p:tagLst xmlns:p="http://schemas.openxmlformats.org/presentationml/2006/main">
  <p:tag name="KSO_WM_BEAUTIFY_FLAG" val=""/>
</p:tagLst>
</file>

<file path=ppt/tags/tag2353.xml><?xml version="1.0" encoding="utf-8"?>
<p:tagLst xmlns:p="http://schemas.openxmlformats.org/presentationml/2006/main">
  <p:tag name="KSO_WM_BEAUTIFY_FLAG" val=""/>
</p:tagLst>
</file>

<file path=ppt/tags/tag2354.xml><?xml version="1.0" encoding="utf-8"?>
<p:tagLst xmlns:p="http://schemas.openxmlformats.org/presentationml/2006/main">
  <p:tag name="KSO_WM_BEAUTIFY_FLAG" val=""/>
</p:tagLst>
</file>

<file path=ppt/tags/tag2355.xml><?xml version="1.0" encoding="utf-8"?>
<p:tagLst xmlns:p="http://schemas.openxmlformats.org/presentationml/2006/main">
  <p:tag name="KSO_WM_BEAUTIFY_FLAG" val=""/>
</p:tagLst>
</file>

<file path=ppt/tags/tag2356.xml><?xml version="1.0" encoding="utf-8"?>
<p:tagLst xmlns:p="http://schemas.openxmlformats.org/presentationml/2006/main">
  <p:tag name="KSO_WM_BEAUTIFY_FLAG" val=""/>
</p:tagLst>
</file>

<file path=ppt/tags/tag2357.xml><?xml version="1.0" encoding="utf-8"?>
<p:tagLst xmlns:p="http://schemas.openxmlformats.org/presentationml/2006/main">
  <p:tag name="KSO_WM_BEAUTIFY_FLAG" val=""/>
</p:tagLst>
</file>

<file path=ppt/tags/tag2358.xml><?xml version="1.0" encoding="utf-8"?>
<p:tagLst xmlns:p="http://schemas.openxmlformats.org/presentationml/2006/main">
  <p:tag name="KSO_WM_BEAUTIFY_FLAG" val=""/>
</p:tagLst>
</file>

<file path=ppt/tags/tag2359.xml><?xml version="1.0" encoding="utf-8"?>
<p:tagLst xmlns:p="http://schemas.openxmlformats.org/presentationml/2006/main">
  <p:tag name="KSO_WM_BEAUTIFY_FLAG" val=""/>
</p:tagLst>
</file>

<file path=ppt/tags/tag236.xml><?xml version="1.0" encoding="utf-8"?>
<p:tagLst xmlns:p="http://schemas.openxmlformats.org/presentationml/2006/main">
  <p:tag name="KSO_WM_BEAUTIFY_FLAG" val=""/>
</p:tagLst>
</file>

<file path=ppt/tags/tag2360.xml><?xml version="1.0" encoding="utf-8"?>
<p:tagLst xmlns:p="http://schemas.openxmlformats.org/presentationml/2006/main">
  <p:tag name="KSO_WM_BEAUTIFY_FLAG" val=""/>
</p:tagLst>
</file>

<file path=ppt/tags/tag2361.xml><?xml version="1.0" encoding="utf-8"?>
<p:tagLst xmlns:p="http://schemas.openxmlformats.org/presentationml/2006/main">
  <p:tag name="KSO_WM_BEAUTIFY_FLAG" val=""/>
</p:tagLst>
</file>

<file path=ppt/tags/tag2362.xml><?xml version="1.0" encoding="utf-8"?>
<p:tagLst xmlns:p="http://schemas.openxmlformats.org/presentationml/2006/main">
  <p:tag name="KSO_WM_BEAUTIFY_FLAG" val=""/>
</p:tagLst>
</file>

<file path=ppt/tags/tag2363.xml><?xml version="1.0" encoding="utf-8"?>
<p:tagLst xmlns:p="http://schemas.openxmlformats.org/presentationml/2006/main">
  <p:tag name="KSO_WM_BEAUTIFY_FLAG" val=""/>
</p:tagLst>
</file>

<file path=ppt/tags/tag2364.xml><?xml version="1.0" encoding="utf-8"?>
<p:tagLst xmlns:p="http://schemas.openxmlformats.org/presentationml/2006/main">
  <p:tag name="KSO_WM_BEAUTIFY_FLAG" val=""/>
</p:tagLst>
</file>

<file path=ppt/tags/tag2365.xml><?xml version="1.0" encoding="utf-8"?>
<p:tagLst xmlns:p="http://schemas.openxmlformats.org/presentationml/2006/main">
  <p:tag name="KSO_WM_BEAUTIFY_FLAG" val=""/>
</p:tagLst>
</file>

<file path=ppt/tags/tag2366.xml><?xml version="1.0" encoding="utf-8"?>
<p:tagLst xmlns:p="http://schemas.openxmlformats.org/presentationml/2006/main">
  <p:tag name="KSO_WM_BEAUTIFY_FLAG" val=""/>
</p:tagLst>
</file>

<file path=ppt/tags/tag2367.xml><?xml version="1.0" encoding="utf-8"?>
<p:tagLst xmlns:p="http://schemas.openxmlformats.org/presentationml/2006/main">
  <p:tag name="KSO_WM_BEAUTIFY_FLAG" val=""/>
</p:tagLst>
</file>

<file path=ppt/tags/tag2368.xml><?xml version="1.0" encoding="utf-8"?>
<p:tagLst xmlns:p="http://schemas.openxmlformats.org/presentationml/2006/main">
  <p:tag name="KSO_WM_BEAUTIFY_FLAG" val=""/>
</p:tagLst>
</file>

<file path=ppt/tags/tag2369.xml><?xml version="1.0" encoding="utf-8"?>
<p:tagLst xmlns:p="http://schemas.openxmlformats.org/presentationml/2006/main">
  <p:tag name="KSO_WM_BEAUTIFY_FLAG" val=""/>
</p:tagLst>
</file>

<file path=ppt/tags/tag237.xml><?xml version="1.0" encoding="utf-8"?>
<p:tagLst xmlns:p="http://schemas.openxmlformats.org/presentationml/2006/main">
  <p:tag name="KSO_WM_BEAUTIFY_FLAG" val=""/>
</p:tagLst>
</file>

<file path=ppt/tags/tag2370.xml><?xml version="1.0" encoding="utf-8"?>
<p:tagLst xmlns:p="http://schemas.openxmlformats.org/presentationml/2006/main">
  <p:tag name="KSO_WM_BEAUTIFY_FLAG" val=""/>
</p:tagLst>
</file>

<file path=ppt/tags/tag2371.xml><?xml version="1.0" encoding="utf-8"?>
<p:tagLst xmlns:p="http://schemas.openxmlformats.org/presentationml/2006/main">
  <p:tag name="KSO_WM_BEAUTIFY_FLAG" val=""/>
</p:tagLst>
</file>

<file path=ppt/tags/tag2372.xml><?xml version="1.0" encoding="utf-8"?>
<p:tagLst xmlns:p="http://schemas.openxmlformats.org/presentationml/2006/main">
  <p:tag name="KSO_WM_BEAUTIFY_FLAG" val=""/>
</p:tagLst>
</file>

<file path=ppt/tags/tag2373.xml><?xml version="1.0" encoding="utf-8"?>
<p:tagLst xmlns:p="http://schemas.openxmlformats.org/presentationml/2006/main">
  <p:tag name="KSO_WM_BEAUTIFY_FLAG" val=""/>
</p:tagLst>
</file>

<file path=ppt/tags/tag2374.xml><?xml version="1.0" encoding="utf-8"?>
<p:tagLst xmlns:p="http://schemas.openxmlformats.org/presentationml/2006/main">
  <p:tag name="KSO_WM_BEAUTIFY_FLAG" val=""/>
</p:tagLst>
</file>

<file path=ppt/tags/tag2375.xml><?xml version="1.0" encoding="utf-8"?>
<p:tagLst xmlns:p="http://schemas.openxmlformats.org/presentationml/2006/main">
  <p:tag name="KSO_WM_BEAUTIFY_FLAG" val=""/>
</p:tagLst>
</file>

<file path=ppt/tags/tag2376.xml><?xml version="1.0" encoding="utf-8"?>
<p:tagLst xmlns:p="http://schemas.openxmlformats.org/presentationml/2006/main">
  <p:tag name="KSO_WM_BEAUTIFY_FLAG" val=""/>
</p:tagLst>
</file>

<file path=ppt/tags/tag2377.xml><?xml version="1.0" encoding="utf-8"?>
<p:tagLst xmlns:p="http://schemas.openxmlformats.org/presentationml/2006/main">
  <p:tag name="KSO_WM_BEAUTIFY_FLAG" val=""/>
</p:tagLst>
</file>

<file path=ppt/tags/tag2378.xml><?xml version="1.0" encoding="utf-8"?>
<p:tagLst xmlns:p="http://schemas.openxmlformats.org/presentationml/2006/main">
  <p:tag name="KSO_WM_BEAUTIFY_FLAG" val=""/>
</p:tagLst>
</file>

<file path=ppt/tags/tag2379.xml><?xml version="1.0" encoding="utf-8"?>
<p:tagLst xmlns:p="http://schemas.openxmlformats.org/presentationml/2006/main">
  <p:tag name="KSO_WM_BEAUTIFY_FLAG" val=""/>
</p:tagLst>
</file>

<file path=ppt/tags/tag238.xml><?xml version="1.0" encoding="utf-8"?>
<p:tagLst xmlns:p="http://schemas.openxmlformats.org/presentationml/2006/main">
  <p:tag name="KSO_WM_BEAUTIFY_FLAG" val=""/>
</p:tagLst>
</file>

<file path=ppt/tags/tag2380.xml><?xml version="1.0" encoding="utf-8"?>
<p:tagLst xmlns:p="http://schemas.openxmlformats.org/presentationml/2006/main">
  <p:tag name="KSO_WM_BEAUTIFY_FLAG" val=""/>
</p:tagLst>
</file>

<file path=ppt/tags/tag2381.xml><?xml version="1.0" encoding="utf-8"?>
<p:tagLst xmlns:p="http://schemas.openxmlformats.org/presentationml/2006/main">
  <p:tag name="KSO_WM_BEAUTIFY_FLAG" val=""/>
</p:tagLst>
</file>

<file path=ppt/tags/tag2382.xml><?xml version="1.0" encoding="utf-8"?>
<p:tagLst xmlns:p="http://schemas.openxmlformats.org/presentationml/2006/main">
  <p:tag name="KSO_WM_BEAUTIFY_FLAG" val=""/>
</p:tagLst>
</file>

<file path=ppt/tags/tag2383.xml><?xml version="1.0" encoding="utf-8"?>
<p:tagLst xmlns:p="http://schemas.openxmlformats.org/presentationml/2006/main">
  <p:tag name="KSO_WM_BEAUTIFY_FLAG" val=""/>
</p:tagLst>
</file>

<file path=ppt/tags/tag2384.xml><?xml version="1.0" encoding="utf-8"?>
<p:tagLst xmlns:p="http://schemas.openxmlformats.org/presentationml/2006/main">
  <p:tag name="KSO_WM_BEAUTIFY_FLAG" val=""/>
</p:tagLst>
</file>

<file path=ppt/tags/tag2385.xml><?xml version="1.0" encoding="utf-8"?>
<p:tagLst xmlns:p="http://schemas.openxmlformats.org/presentationml/2006/main">
  <p:tag name="KSO_WM_BEAUTIFY_FLAG" val=""/>
</p:tagLst>
</file>

<file path=ppt/tags/tag2386.xml><?xml version="1.0" encoding="utf-8"?>
<p:tagLst xmlns:p="http://schemas.openxmlformats.org/presentationml/2006/main">
  <p:tag name="KSO_WM_BEAUTIFY_FLAG" val=""/>
</p:tagLst>
</file>

<file path=ppt/tags/tag2387.xml><?xml version="1.0" encoding="utf-8"?>
<p:tagLst xmlns:p="http://schemas.openxmlformats.org/presentationml/2006/main">
  <p:tag name="KSO_WM_BEAUTIFY_FLAG" val=""/>
</p:tagLst>
</file>

<file path=ppt/tags/tag2388.xml><?xml version="1.0" encoding="utf-8"?>
<p:tagLst xmlns:p="http://schemas.openxmlformats.org/presentationml/2006/main">
  <p:tag name="KSO_WM_BEAUTIFY_FLAG" val=""/>
</p:tagLst>
</file>

<file path=ppt/tags/tag2389.xml><?xml version="1.0" encoding="utf-8"?>
<p:tagLst xmlns:p="http://schemas.openxmlformats.org/presentationml/2006/main">
  <p:tag name="KSO_WM_BEAUTIFY_FLAG" val=""/>
</p:tagLst>
</file>

<file path=ppt/tags/tag239.xml><?xml version="1.0" encoding="utf-8"?>
<p:tagLst xmlns:p="http://schemas.openxmlformats.org/presentationml/2006/main">
  <p:tag name="KSO_WM_BEAUTIFY_FLAG" val=""/>
</p:tagLst>
</file>

<file path=ppt/tags/tag2390.xml><?xml version="1.0" encoding="utf-8"?>
<p:tagLst xmlns:p="http://schemas.openxmlformats.org/presentationml/2006/main">
  <p:tag name="KSO_WM_BEAUTIFY_FLAG" val=""/>
</p:tagLst>
</file>

<file path=ppt/tags/tag2391.xml><?xml version="1.0" encoding="utf-8"?>
<p:tagLst xmlns:p="http://schemas.openxmlformats.org/presentationml/2006/main">
  <p:tag name="KSO_WM_BEAUTIFY_FLAG" val=""/>
</p:tagLst>
</file>

<file path=ppt/tags/tag2392.xml><?xml version="1.0" encoding="utf-8"?>
<p:tagLst xmlns:p="http://schemas.openxmlformats.org/presentationml/2006/main">
  <p:tag name="KSO_WM_BEAUTIFY_FLAG" val=""/>
</p:tagLst>
</file>

<file path=ppt/tags/tag2393.xml><?xml version="1.0" encoding="utf-8"?>
<p:tagLst xmlns:p="http://schemas.openxmlformats.org/presentationml/2006/main">
  <p:tag name="KSO_WM_BEAUTIFY_FLAG" val=""/>
</p:tagLst>
</file>

<file path=ppt/tags/tag2394.xml><?xml version="1.0" encoding="utf-8"?>
<p:tagLst xmlns:p="http://schemas.openxmlformats.org/presentationml/2006/main">
  <p:tag name="KSO_WM_BEAUTIFY_FLAG" val=""/>
</p:tagLst>
</file>

<file path=ppt/tags/tag2395.xml><?xml version="1.0" encoding="utf-8"?>
<p:tagLst xmlns:p="http://schemas.openxmlformats.org/presentationml/2006/main">
  <p:tag name="KSO_WM_BEAUTIFY_FLAG" val=""/>
</p:tagLst>
</file>

<file path=ppt/tags/tag2396.xml><?xml version="1.0" encoding="utf-8"?>
<p:tagLst xmlns:p="http://schemas.openxmlformats.org/presentationml/2006/main">
  <p:tag name="KSO_WM_BEAUTIFY_FLAG" val=""/>
</p:tagLst>
</file>

<file path=ppt/tags/tag2397.xml><?xml version="1.0" encoding="utf-8"?>
<p:tagLst xmlns:p="http://schemas.openxmlformats.org/presentationml/2006/main">
  <p:tag name="KSO_WM_BEAUTIFY_FLAG" val=""/>
</p:tagLst>
</file>

<file path=ppt/tags/tag2398.xml><?xml version="1.0" encoding="utf-8"?>
<p:tagLst xmlns:p="http://schemas.openxmlformats.org/presentationml/2006/main">
  <p:tag name="KSO_WM_BEAUTIFY_FLAG" val=""/>
</p:tagLst>
</file>

<file path=ppt/tags/tag2399.xml><?xml version="1.0" encoding="utf-8"?>
<p:tagLst xmlns:p="http://schemas.openxmlformats.org/presentationml/2006/main">
  <p:tag name="KSO_WM_BEAUTIFY_FLAG" val=""/>
</p:tagLst>
</file>

<file path=ppt/tags/tag24.xml><?xml version="1.0" encoding="utf-8"?>
<p:tagLst xmlns:p="http://schemas.openxmlformats.org/presentationml/2006/main">
  <p:tag name="KSO_WM_BEAUTIFY_FLAG" val=""/>
</p:tagLst>
</file>

<file path=ppt/tags/tag240.xml><?xml version="1.0" encoding="utf-8"?>
<p:tagLst xmlns:p="http://schemas.openxmlformats.org/presentationml/2006/main">
  <p:tag name="KSO_WM_BEAUTIFY_FLAG" val=""/>
</p:tagLst>
</file>

<file path=ppt/tags/tag2400.xml><?xml version="1.0" encoding="utf-8"?>
<p:tagLst xmlns:p="http://schemas.openxmlformats.org/presentationml/2006/main">
  <p:tag name="KSO_WM_BEAUTIFY_FLAG" val=""/>
</p:tagLst>
</file>

<file path=ppt/tags/tag2401.xml><?xml version="1.0" encoding="utf-8"?>
<p:tagLst xmlns:p="http://schemas.openxmlformats.org/presentationml/2006/main">
  <p:tag name="KSO_WM_BEAUTIFY_FLAG" val=""/>
</p:tagLst>
</file>

<file path=ppt/tags/tag2402.xml><?xml version="1.0" encoding="utf-8"?>
<p:tagLst xmlns:p="http://schemas.openxmlformats.org/presentationml/2006/main">
  <p:tag name="KSO_WM_BEAUTIFY_FLAG" val=""/>
</p:tagLst>
</file>

<file path=ppt/tags/tag2403.xml><?xml version="1.0" encoding="utf-8"?>
<p:tagLst xmlns:p="http://schemas.openxmlformats.org/presentationml/2006/main">
  <p:tag name="KSO_WM_BEAUTIFY_FLAG" val=""/>
</p:tagLst>
</file>

<file path=ppt/tags/tag2404.xml><?xml version="1.0" encoding="utf-8"?>
<p:tagLst xmlns:p="http://schemas.openxmlformats.org/presentationml/2006/main">
  <p:tag name="KSO_WM_BEAUTIFY_FLAG" val=""/>
</p:tagLst>
</file>

<file path=ppt/tags/tag2405.xml><?xml version="1.0" encoding="utf-8"?>
<p:tagLst xmlns:p="http://schemas.openxmlformats.org/presentationml/2006/main">
  <p:tag name="KSO_WM_BEAUTIFY_FLAG" val=""/>
</p:tagLst>
</file>

<file path=ppt/tags/tag2406.xml><?xml version="1.0" encoding="utf-8"?>
<p:tagLst xmlns:p="http://schemas.openxmlformats.org/presentationml/2006/main">
  <p:tag name="KSO_WM_BEAUTIFY_FLAG" val=""/>
</p:tagLst>
</file>

<file path=ppt/tags/tag2407.xml><?xml version="1.0" encoding="utf-8"?>
<p:tagLst xmlns:p="http://schemas.openxmlformats.org/presentationml/2006/main">
  <p:tag name="KSO_WM_BEAUTIFY_FLAG" val=""/>
</p:tagLst>
</file>

<file path=ppt/tags/tag2408.xml><?xml version="1.0" encoding="utf-8"?>
<p:tagLst xmlns:p="http://schemas.openxmlformats.org/presentationml/2006/main">
  <p:tag name="KSO_WM_BEAUTIFY_FLAG" val=""/>
</p:tagLst>
</file>

<file path=ppt/tags/tag2409.xml><?xml version="1.0" encoding="utf-8"?>
<p:tagLst xmlns:p="http://schemas.openxmlformats.org/presentationml/2006/main">
  <p:tag name="KSO_WM_BEAUTIFY_FLAG" val=""/>
</p:tagLst>
</file>

<file path=ppt/tags/tag241.xml><?xml version="1.0" encoding="utf-8"?>
<p:tagLst xmlns:p="http://schemas.openxmlformats.org/presentationml/2006/main">
  <p:tag name="KSO_WM_BEAUTIFY_FLAG" val=""/>
</p:tagLst>
</file>

<file path=ppt/tags/tag2410.xml><?xml version="1.0" encoding="utf-8"?>
<p:tagLst xmlns:p="http://schemas.openxmlformats.org/presentationml/2006/main">
  <p:tag name="KSO_WM_BEAUTIFY_FLAG" val=""/>
</p:tagLst>
</file>

<file path=ppt/tags/tag2411.xml><?xml version="1.0" encoding="utf-8"?>
<p:tagLst xmlns:p="http://schemas.openxmlformats.org/presentationml/2006/main">
  <p:tag name="KSO_WM_BEAUTIFY_FLAG" val=""/>
</p:tagLst>
</file>

<file path=ppt/tags/tag2412.xml><?xml version="1.0" encoding="utf-8"?>
<p:tagLst xmlns:p="http://schemas.openxmlformats.org/presentationml/2006/main">
  <p:tag name="KSO_WM_BEAUTIFY_FLAG" val=""/>
</p:tagLst>
</file>

<file path=ppt/tags/tag2413.xml><?xml version="1.0" encoding="utf-8"?>
<p:tagLst xmlns:p="http://schemas.openxmlformats.org/presentationml/2006/main">
  <p:tag name="KSO_WM_BEAUTIFY_FLAG" val=""/>
</p:tagLst>
</file>

<file path=ppt/tags/tag2414.xml><?xml version="1.0" encoding="utf-8"?>
<p:tagLst xmlns:p="http://schemas.openxmlformats.org/presentationml/2006/main">
  <p:tag name="KSO_WM_BEAUTIFY_FLAG" val=""/>
</p:tagLst>
</file>

<file path=ppt/tags/tag2415.xml><?xml version="1.0" encoding="utf-8"?>
<p:tagLst xmlns:p="http://schemas.openxmlformats.org/presentationml/2006/main">
  <p:tag name="KSO_WM_BEAUTIFY_FLAG" val=""/>
</p:tagLst>
</file>

<file path=ppt/tags/tag2416.xml><?xml version="1.0" encoding="utf-8"?>
<p:tagLst xmlns:p="http://schemas.openxmlformats.org/presentationml/2006/main">
  <p:tag name="KSO_WM_BEAUTIFY_FLAG" val=""/>
</p:tagLst>
</file>

<file path=ppt/tags/tag2417.xml><?xml version="1.0" encoding="utf-8"?>
<p:tagLst xmlns:p="http://schemas.openxmlformats.org/presentationml/2006/main">
  <p:tag name="KSO_WM_BEAUTIFY_FLAG" val=""/>
</p:tagLst>
</file>

<file path=ppt/tags/tag2418.xml><?xml version="1.0" encoding="utf-8"?>
<p:tagLst xmlns:p="http://schemas.openxmlformats.org/presentationml/2006/main">
  <p:tag name="KSO_WM_BEAUTIFY_FLAG" val=""/>
</p:tagLst>
</file>

<file path=ppt/tags/tag2419.xml><?xml version="1.0" encoding="utf-8"?>
<p:tagLst xmlns:p="http://schemas.openxmlformats.org/presentationml/2006/main">
  <p:tag name="KSO_WM_BEAUTIFY_FLAG" val=""/>
</p:tagLst>
</file>

<file path=ppt/tags/tag242.xml><?xml version="1.0" encoding="utf-8"?>
<p:tagLst xmlns:p="http://schemas.openxmlformats.org/presentationml/2006/main">
  <p:tag name="KSO_WM_BEAUTIFY_FLAG" val=""/>
</p:tagLst>
</file>

<file path=ppt/tags/tag2420.xml><?xml version="1.0" encoding="utf-8"?>
<p:tagLst xmlns:p="http://schemas.openxmlformats.org/presentationml/2006/main">
  <p:tag name="KSO_WM_BEAUTIFY_FLAG" val=""/>
</p:tagLst>
</file>

<file path=ppt/tags/tag2421.xml><?xml version="1.0" encoding="utf-8"?>
<p:tagLst xmlns:p="http://schemas.openxmlformats.org/presentationml/2006/main">
  <p:tag name="KSO_WM_BEAUTIFY_FLAG" val=""/>
</p:tagLst>
</file>

<file path=ppt/tags/tag2422.xml><?xml version="1.0" encoding="utf-8"?>
<p:tagLst xmlns:p="http://schemas.openxmlformats.org/presentationml/2006/main">
  <p:tag name="KSO_WM_BEAUTIFY_FLAG" val=""/>
</p:tagLst>
</file>

<file path=ppt/tags/tag2423.xml><?xml version="1.0" encoding="utf-8"?>
<p:tagLst xmlns:p="http://schemas.openxmlformats.org/presentationml/2006/main">
  <p:tag name="KSO_WM_BEAUTIFY_FLAG" val=""/>
</p:tagLst>
</file>

<file path=ppt/tags/tag2424.xml><?xml version="1.0" encoding="utf-8"?>
<p:tagLst xmlns:p="http://schemas.openxmlformats.org/presentationml/2006/main">
  <p:tag name="KSO_WM_BEAUTIFY_FLAG" val=""/>
</p:tagLst>
</file>

<file path=ppt/tags/tag2425.xml><?xml version="1.0" encoding="utf-8"?>
<p:tagLst xmlns:p="http://schemas.openxmlformats.org/presentationml/2006/main">
  <p:tag name="KSO_WM_BEAUTIFY_FLAG" val=""/>
</p:tagLst>
</file>

<file path=ppt/tags/tag2426.xml><?xml version="1.0" encoding="utf-8"?>
<p:tagLst xmlns:p="http://schemas.openxmlformats.org/presentationml/2006/main">
  <p:tag name="KSO_WM_BEAUTIFY_FLAG" val=""/>
</p:tagLst>
</file>

<file path=ppt/tags/tag2427.xml><?xml version="1.0" encoding="utf-8"?>
<p:tagLst xmlns:p="http://schemas.openxmlformats.org/presentationml/2006/main">
  <p:tag name="KSO_WM_BEAUTIFY_FLAG" val=""/>
</p:tagLst>
</file>

<file path=ppt/tags/tag2428.xml><?xml version="1.0" encoding="utf-8"?>
<p:tagLst xmlns:p="http://schemas.openxmlformats.org/presentationml/2006/main">
  <p:tag name="KSO_WM_BEAUTIFY_FLAG" val=""/>
</p:tagLst>
</file>

<file path=ppt/tags/tag2429.xml><?xml version="1.0" encoding="utf-8"?>
<p:tagLst xmlns:p="http://schemas.openxmlformats.org/presentationml/2006/main">
  <p:tag name="KSO_WM_BEAUTIFY_FLAG" val=""/>
</p:tagLst>
</file>

<file path=ppt/tags/tag243.xml><?xml version="1.0" encoding="utf-8"?>
<p:tagLst xmlns:p="http://schemas.openxmlformats.org/presentationml/2006/main">
  <p:tag name="KSO_WM_BEAUTIFY_FLAG" val=""/>
</p:tagLst>
</file>

<file path=ppt/tags/tag2430.xml><?xml version="1.0" encoding="utf-8"?>
<p:tagLst xmlns:p="http://schemas.openxmlformats.org/presentationml/2006/main">
  <p:tag name="KSO_WM_BEAUTIFY_FLAG" val=""/>
</p:tagLst>
</file>

<file path=ppt/tags/tag2431.xml><?xml version="1.0" encoding="utf-8"?>
<p:tagLst xmlns:p="http://schemas.openxmlformats.org/presentationml/2006/main">
  <p:tag name="KSO_WM_BEAUTIFY_FLAG" val=""/>
</p:tagLst>
</file>

<file path=ppt/tags/tag2432.xml><?xml version="1.0" encoding="utf-8"?>
<p:tagLst xmlns:p="http://schemas.openxmlformats.org/presentationml/2006/main">
  <p:tag name="KSO_WM_BEAUTIFY_FLAG" val=""/>
</p:tagLst>
</file>

<file path=ppt/tags/tag2433.xml><?xml version="1.0" encoding="utf-8"?>
<p:tagLst xmlns:p="http://schemas.openxmlformats.org/presentationml/2006/main">
  <p:tag name="KSO_WM_BEAUTIFY_FLAG" val=""/>
</p:tagLst>
</file>

<file path=ppt/tags/tag2434.xml><?xml version="1.0" encoding="utf-8"?>
<p:tagLst xmlns:p="http://schemas.openxmlformats.org/presentationml/2006/main">
  <p:tag name="KSO_WM_BEAUTIFY_FLAG" val=""/>
</p:tagLst>
</file>

<file path=ppt/tags/tag2435.xml><?xml version="1.0" encoding="utf-8"?>
<p:tagLst xmlns:p="http://schemas.openxmlformats.org/presentationml/2006/main">
  <p:tag name="KSO_WM_BEAUTIFY_FLAG" val=""/>
</p:tagLst>
</file>

<file path=ppt/tags/tag2436.xml><?xml version="1.0" encoding="utf-8"?>
<p:tagLst xmlns:p="http://schemas.openxmlformats.org/presentationml/2006/main">
  <p:tag name="KSO_WM_BEAUTIFY_FLAG" val=""/>
</p:tagLst>
</file>

<file path=ppt/tags/tag2437.xml><?xml version="1.0" encoding="utf-8"?>
<p:tagLst xmlns:p="http://schemas.openxmlformats.org/presentationml/2006/main">
  <p:tag name="KSO_WM_BEAUTIFY_FLAG" val=""/>
</p:tagLst>
</file>

<file path=ppt/tags/tag2438.xml><?xml version="1.0" encoding="utf-8"?>
<p:tagLst xmlns:p="http://schemas.openxmlformats.org/presentationml/2006/main">
  <p:tag name="KSO_WM_BEAUTIFY_FLAG" val=""/>
</p:tagLst>
</file>

<file path=ppt/tags/tag2439.xml><?xml version="1.0" encoding="utf-8"?>
<p:tagLst xmlns:p="http://schemas.openxmlformats.org/presentationml/2006/main">
  <p:tag name="KSO_WM_BEAUTIFY_FLAG" val=""/>
</p:tagLst>
</file>

<file path=ppt/tags/tag244.xml><?xml version="1.0" encoding="utf-8"?>
<p:tagLst xmlns:p="http://schemas.openxmlformats.org/presentationml/2006/main">
  <p:tag name="KSO_WM_BEAUTIFY_FLAG" val=""/>
</p:tagLst>
</file>

<file path=ppt/tags/tag2440.xml><?xml version="1.0" encoding="utf-8"?>
<p:tagLst xmlns:p="http://schemas.openxmlformats.org/presentationml/2006/main">
  <p:tag name="KSO_WM_BEAUTIFY_FLAG" val=""/>
</p:tagLst>
</file>

<file path=ppt/tags/tag2441.xml><?xml version="1.0" encoding="utf-8"?>
<p:tagLst xmlns:p="http://schemas.openxmlformats.org/presentationml/2006/main">
  <p:tag name="KSO_WM_BEAUTIFY_FLAG" val=""/>
</p:tagLst>
</file>

<file path=ppt/tags/tag2442.xml><?xml version="1.0" encoding="utf-8"?>
<p:tagLst xmlns:p="http://schemas.openxmlformats.org/presentationml/2006/main">
  <p:tag name="KSO_WM_BEAUTIFY_FLAG" val=""/>
</p:tagLst>
</file>

<file path=ppt/tags/tag2443.xml><?xml version="1.0" encoding="utf-8"?>
<p:tagLst xmlns:p="http://schemas.openxmlformats.org/presentationml/2006/main">
  <p:tag name="KSO_WM_BEAUTIFY_FLAG" val=""/>
</p:tagLst>
</file>

<file path=ppt/tags/tag2444.xml><?xml version="1.0" encoding="utf-8"?>
<p:tagLst xmlns:p="http://schemas.openxmlformats.org/presentationml/2006/main">
  <p:tag name="KSO_WM_BEAUTIFY_FLAG" val=""/>
</p:tagLst>
</file>

<file path=ppt/tags/tag2445.xml><?xml version="1.0" encoding="utf-8"?>
<p:tagLst xmlns:p="http://schemas.openxmlformats.org/presentationml/2006/main">
  <p:tag name="KSO_WM_BEAUTIFY_FLAG" val=""/>
</p:tagLst>
</file>

<file path=ppt/tags/tag2446.xml><?xml version="1.0" encoding="utf-8"?>
<p:tagLst xmlns:p="http://schemas.openxmlformats.org/presentationml/2006/main">
  <p:tag name="KSO_WM_BEAUTIFY_FLAG" val=""/>
</p:tagLst>
</file>

<file path=ppt/tags/tag2447.xml><?xml version="1.0" encoding="utf-8"?>
<p:tagLst xmlns:p="http://schemas.openxmlformats.org/presentationml/2006/main">
  <p:tag name="KSO_WM_BEAUTIFY_FLAG" val=""/>
</p:tagLst>
</file>

<file path=ppt/tags/tag2448.xml><?xml version="1.0" encoding="utf-8"?>
<p:tagLst xmlns:p="http://schemas.openxmlformats.org/presentationml/2006/main">
  <p:tag name="KSO_WM_BEAUTIFY_FLAG" val=""/>
</p:tagLst>
</file>

<file path=ppt/tags/tag2449.xml><?xml version="1.0" encoding="utf-8"?>
<p:tagLst xmlns:p="http://schemas.openxmlformats.org/presentationml/2006/main">
  <p:tag name="KSO_WM_BEAUTIFY_FLAG" val=""/>
</p:tagLst>
</file>

<file path=ppt/tags/tag245.xml><?xml version="1.0" encoding="utf-8"?>
<p:tagLst xmlns:p="http://schemas.openxmlformats.org/presentationml/2006/main">
  <p:tag name="KSO_WM_BEAUTIFY_FLAG" val=""/>
</p:tagLst>
</file>

<file path=ppt/tags/tag2450.xml><?xml version="1.0" encoding="utf-8"?>
<p:tagLst xmlns:p="http://schemas.openxmlformats.org/presentationml/2006/main">
  <p:tag name="KSO_WM_BEAUTIFY_FLAG" val=""/>
</p:tagLst>
</file>

<file path=ppt/tags/tag2451.xml><?xml version="1.0" encoding="utf-8"?>
<p:tagLst xmlns:p="http://schemas.openxmlformats.org/presentationml/2006/main">
  <p:tag name="KSO_WM_BEAUTIFY_FLAG" val=""/>
</p:tagLst>
</file>

<file path=ppt/tags/tag2452.xml><?xml version="1.0" encoding="utf-8"?>
<p:tagLst xmlns:p="http://schemas.openxmlformats.org/presentationml/2006/main">
  <p:tag name="KSO_WM_BEAUTIFY_FLAG" val=""/>
</p:tagLst>
</file>

<file path=ppt/tags/tag2453.xml><?xml version="1.0" encoding="utf-8"?>
<p:tagLst xmlns:p="http://schemas.openxmlformats.org/presentationml/2006/main">
  <p:tag name="KSO_WM_BEAUTIFY_FLAG" val=""/>
</p:tagLst>
</file>

<file path=ppt/tags/tag2454.xml><?xml version="1.0" encoding="utf-8"?>
<p:tagLst xmlns:p="http://schemas.openxmlformats.org/presentationml/2006/main">
  <p:tag name="KSO_WM_BEAUTIFY_FLAG" val=""/>
</p:tagLst>
</file>

<file path=ppt/tags/tag2455.xml><?xml version="1.0" encoding="utf-8"?>
<p:tagLst xmlns:p="http://schemas.openxmlformats.org/presentationml/2006/main">
  <p:tag name="KSO_WM_BEAUTIFY_FLAG" val=""/>
</p:tagLst>
</file>

<file path=ppt/tags/tag2456.xml><?xml version="1.0" encoding="utf-8"?>
<p:tagLst xmlns:p="http://schemas.openxmlformats.org/presentationml/2006/main">
  <p:tag name="KSO_WM_BEAUTIFY_FLAG" val=""/>
</p:tagLst>
</file>

<file path=ppt/tags/tag2457.xml><?xml version="1.0" encoding="utf-8"?>
<p:tagLst xmlns:p="http://schemas.openxmlformats.org/presentationml/2006/main">
  <p:tag name="KSO_WM_BEAUTIFY_FLAG" val=""/>
</p:tagLst>
</file>

<file path=ppt/tags/tag2458.xml><?xml version="1.0" encoding="utf-8"?>
<p:tagLst xmlns:p="http://schemas.openxmlformats.org/presentationml/2006/main">
  <p:tag name="KSO_WM_BEAUTIFY_FLAG" val=""/>
</p:tagLst>
</file>

<file path=ppt/tags/tag2459.xml><?xml version="1.0" encoding="utf-8"?>
<p:tagLst xmlns:p="http://schemas.openxmlformats.org/presentationml/2006/main">
  <p:tag name="KSO_WM_BEAUTIFY_FLAG" val=""/>
</p:tagLst>
</file>

<file path=ppt/tags/tag246.xml><?xml version="1.0" encoding="utf-8"?>
<p:tagLst xmlns:p="http://schemas.openxmlformats.org/presentationml/2006/main">
  <p:tag name="KSO_WM_BEAUTIFY_FLAG" val=""/>
</p:tagLst>
</file>

<file path=ppt/tags/tag2460.xml><?xml version="1.0" encoding="utf-8"?>
<p:tagLst xmlns:p="http://schemas.openxmlformats.org/presentationml/2006/main">
  <p:tag name="KSO_WM_BEAUTIFY_FLAG" val=""/>
</p:tagLst>
</file>

<file path=ppt/tags/tag2461.xml><?xml version="1.0" encoding="utf-8"?>
<p:tagLst xmlns:p="http://schemas.openxmlformats.org/presentationml/2006/main">
  <p:tag name="KSO_WM_BEAUTIFY_FLAG" val=""/>
</p:tagLst>
</file>

<file path=ppt/tags/tag2462.xml><?xml version="1.0" encoding="utf-8"?>
<p:tagLst xmlns:p="http://schemas.openxmlformats.org/presentationml/2006/main">
  <p:tag name="KSO_WM_BEAUTIFY_FLAG" val=""/>
</p:tagLst>
</file>

<file path=ppt/tags/tag2463.xml><?xml version="1.0" encoding="utf-8"?>
<p:tagLst xmlns:p="http://schemas.openxmlformats.org/presentationml/2006/main">
  <p:tag name="KSO_WM_BEAUTIFY_FLAG" val=""/>
</p:tagLst>
</file>

<file path=ppt/tags/tag2464.xml><?xml version="1.0" encoding="utf-8"?>
<p:tagLst xmlns:p="http://schemas.openxmlformats.org/presentationml/2006/main">
  <p:tag name="KSO_WM_BEAUTIFY_FLAG" val=""/>
</p:tagLst>
</file>

<file path=ppt/tags/tag2465.xml><?xml version="1.0" encoding="utf-8"?>
<p:tagLst xmlns:p="http://schemas.openxmlformats.org/presentationml/2006/main">
  <p:tag name="KSO_WM_BEAUTIFY_FLAG" val=""/>
</p:tagLst>
</file>

<file path=ppt/tags/tag2466.xml><?xml version="1.0" encoding="utf-8"?>
<p:tagLst xmlns:p="http://schemas.openxmlformats.org/presentationml/2006/main">
  <p:tag name="KSO_WM_BEAUTIFY_FLAG" val=""/>
</p:tagLst>
</file>

<file path=ppt/tags/tag2467.xml><?xml version="1.0" encoding="utf-8"?>
<p:tagLst xmlns:p="http://schemas.openxmlformats.org/presentationml/2006/main">
  <p:tag name="KSO_WM_BEAUTIFY_FLAG" val=""/>
</p:tagLst>
</file>

<file path=ppt/tags/tag2468.xml><?xml version="1.0" encoding="utf-8"?>
<p:tagLst xmlns:p="http://schemas.openxmlformats.org/presentationml/2006/main">
  <p:tag name="KSO_WM_BEAUTIFY_FLAG" val=""/>
</p:tagLst>
</file>

<file path=ppt/tags/tag2469.xml><?xml version="1.0" encoding="utf-8"?>
<p:tagLst xmlns:p="http://schemas.openxmlformats.org/presentationml/2006/main">
  <p:tag name="KSO_WM_BEAUTIFY_FLAG" val=""/>
</p:tagLst>
</file>

<file path=ppt/tags/tag247.xml><?xml version="1.0" encoding="utf-8"?>
<p:tagLst xmlns:p="http://schemas.openxmlformats.org/presentationml/2006/main">
  <p:tag name="KSO_WM_BEAUTIFY_FLAG" val=""/>
</p:tagLst>
</file>

<file path=ppt/tags/tag2470.xml><?xml version="1.0" encoding="utf-8"?>
<p:tagLst xmlns:p="http://schemas.openxmlformats.org/presentationml/2006/main">
  <p:tag name="KSO_WM_BEAUTIFY_FLAG" val=""/>
</p:tagLst>
</file>

<file path=ppt/tags/tag2471.xml><?xml version="1.0" encoding="utf-8"?>
<p:tagLst xmlns:p="http://schemas.openxmlformats.org/presentationml/2006/main">
  <p:tag name="KSO_WM_BEAUTIFY_FLAG" val=""/>
</p:tagLst>
</file>

<file path=ppt/tags/tag2472.xml><?xml version="1.0" encoding="utf-8"?>
<p:tagLst xmlns:p="http://schemas.openxmlformats.org/presentationml/2006/main">
  <p:tag name="KSO_WM_BEAUTIFY_FLAG" val=""/>
</p:tagLst>
</file>

<file path=ppt/tags/tag2473.xml><?xml version="1.0" encoding="utf-8"?>
<p:tagLst xmlns:p="http://schemas.openxmlformats.org/presentationml/2006/main">
  <p:tag name="KSO_WM_BEAUTIFY_FLAG" val=""/>
</p:tagLst>
</file>

<file path=ppt/tags/tag2474.xml><?xml version="1.0" encoding="utf-8"?>
<p:tagLst xmlns:p="http://schemas.openxmlformats.org/presentationml/2006/main">
  <p:tag name="KSO_WM_BEAUTIFY_FLAG" val=""/>
</p:tagLst>
</file>

<file path=ppt/tags/tag2475.xml><?xml version="1.0" encoding="utf-8"?>
<p:tagLst xmlns:p="http://schemas.openxmlformats.org/presentationml/2006/main">
  <p:tag name="KSO_WM_BEAUTIFY_FLAG" val=""/>
</p:tagLst>
</file>

<file path=ppt/tags/tag2476.xml><?xml version="1.0" encoding="utf-8"?>
<p:tagLst xmlns:p="http://schemas.openxmlformats.org/presentationml/2006/main">
  <p:tag name="KSO_WM_BEAUTIFY_FLAG" val=""/>
</p:tagLst>
</file>

<file path=ppt/tags/tag2477.xml><?xml version="1.0" encoding="utf-8"?>
<p:tagLst xmlns:p="http://schemas.openxmlformats.org/presentationml/2006/main">
  <p:tag name="KSO_WM_BEAUTIFY_FLAG" val=""/>
</p:tagLst>
</file>

<file path=ppt/tags/tag2478.xml><?xml version="1.0" encoding="utf-8"?>
<p:tagLst xmlns:p="http://schemas.openxmlformats.org/presentationml/2006/main">
  <p:tag name="KSO_WM_BEAUTIFY_FLAG" val=""/>
</p:tagLst>
</file>

<file path=ppt/tags/tag2479.xml><?xml version="1.0" encoding="utf-8"?>
<p:tagLst xmlns:p="http://schemas.openxmlformats.org/presentationml/2006/main">
  <p:tag name="KSO_WM_BEAUTIFY_FLAG" val=""/>
</p:tagLst>
</file>

<file path=ppt/tags/tag248.xml><?xml version="1.0" encoding="utf-8"?>
<p:tagLst xmlns:p="http://schemas.openxmlformats.org/presentationml/2006/main">
  <p:tag name="KSO_WM_BEAUTIFY_FLAG" val=""/>
</p:tagLst>
</file>

<file path=ppt/tags/tag2480.xml><?xml version="1.0" encoding="utf-8"?>
<p:tagLst xmlns:p="http://schemas.openxmlformats.org/presentationml/2006/main">
  <p:tag name="KSO_WM_BEAUTIFY_FLAG" val=""/>
</p:tagLst>
</file>

<file path=ppt/tags/tag2481.xml><?xml version="1.0" encoding="utf-8"?>
<p:tagLst xmlns:p="http://schemas.openxmlformats.org/presentationml/2006/main">
  <p:tag name="KSO_WM_BEAUTIFY_FLAG" val=""/>
</p:tagLst>
</file>

<file path=ppt/tags/tag2482.xml><?xml version="1.0" encoding="utf-8"?>
<p:tagLst xmlns:p="http://schemas.openxmlformats.org/presentationml/2006/main">
  <p:tag name="KSO_WM_BEAUTIFY_FLAG" val=""/>
</p:tagLst>
</file>

<file path=ppt/tags/tag2483.xml><?xml version="1.0" encoding="utf-8"?>
<p:tagLst xmlns:p="http://schemas.openxmlformats.org/presentationml/2006/main">
  <p:tag name="KSO_WM_BEAUTIFY_FLAG" val=""/>
</p:tagLst>
</file>

<file path=ppt/tags/tag2484.xml><?xml version="1.0" encoding="utf-8"?>
<p:tagLst xmlns:p="http://schemas.openxmlformats.org/presentationml/2006/main">
  <p:tag name="KSO_WM_BEAUTIFY_FLAG" val=""/>
</p:tagLst>
</file>

<file path=ppt/tags/tag2485.xml><?xml version="1.0" encoding="utf-8"?>
<p:tagLst xmlns:p="http://schemas.openxmlformats.org/presentationml/2006/main">
  <p:tag name="KSO_WM_BEAUTIFY_FLAG" val=""/>
</p:tagLst>
</file>

<file path=ppt/tags/tag2486.xml><?xml version="1.0" encoding="utf-8"?>
<p:tagLst xmlns:p="http://schemas.openxmlformats.org/presentationml/2006/main">
  <p:tag name="KSO_WM_BEAUTIFY_FLAG" val=""/>
</p:tagLst>
</file>

<file path=ppt/tags/tag2487.xml><?xml version="1.0" encoding="utf-8"?>
<p:tagLst xmlns:p="http://schemas.openxmlformats.org/presentationml/2006/main">
  <p:tag name="KSO_WM_BEAUTIFY_FLAG" val=""/>
</p:tagLst>
</file>

<file path=ppt/tags/tag2488.xml><?xml version="1.0" encoding="utf-8"?>
<p:tagLst xmlns:p="http://schemas.openxmlformats.org/presentationml/2006/main">
  <p:tag name="KSO_WM_BEAUTIFY_FLAG" val=""/>
</p:tagLst>
</file>

<file path=ppt/tags/tag2489.xml><?xml version="1.0" encoding="utf-8"?>
<p:tagLst xmlns:p="http://schemas.openxmlformats.org/presentationml/2006/main">
  <p:tag name="KSO_WM_BEAUTIFY_FLAG" val=""/>
</p:tagLst>
</file>

<file path=ppt/tags/tag249.xml><?xml version="1.0" encoding="utf-8"?>
<p:tagLst xmlns:p="http://schemas.openxmlformats.org/presentationml/2006/main">
  <p:tag name="KSO_WM_BEAUTIFY_FLAG" val=""/>
</p:tagLst>
</file>

<file path=ppt/tags/tag2490.xml><?xml version="1.0" encoding="utf-8"?>
<p:tagLst xmlns:p="http://schemas.openxmlformats.org/presentationml/2006/main">
  <p:tag name="KSO_WM_BEAUTIFY_FLAG" val=""/>
</p:tagLst>
</file>

<file path=ppt/tags/tag2491.xml><?xml version="1.0" encoding="utf-8"?>
<p:tagLst xmlns:p="http://schemas.openxmlformats.org/presentationml/2006/main">
  <p:tag name="KSO_WM_BEAUTIFY_FLAG" val=""/>
</p:tagLst>
</file>

<file path=ppt/tags/tag2492.xml><?xml version="1.0" encoding="utf-8"?>
<p:tagLst xmlns:p="http://schemas.openxmlformats.org/presentationml/2006/main">
  <p:tag name="KSO_WM_BEAUTIFY_FLAG" val=""/>
</p:tagLst>
</file>

<file path=ppt/tags/tag2493.xml><?xml version="1.0" encoding="utf-8"?>
<p:tagLst xmlns:p="http://schemas.openxmlformats.org/presentationml/2006/main">
  <p:tag name="KSO_WM_BEAUTIFY_FLAG" val=""/>
</p:tagLst>
</file>

<file path=ppt/tags/tag2494.xml><?xml version="1.0" encoding="utf-8"?>
<p:tagLst xmlns:p="http://schemas.openxmlformats.org/presentationml/2006/main">
  <p:tag name="KSO_WM_BEAUTIFY_FLAG" val=""/>
</p:tagLst>
</file>

<file path=ppt/tags/tag2495.xml><?xml version="1.0" encoding="utf-8"?>
<p:tagLst xmlns:p="http://schemas.openxmlformats.org/presentationml/2006/main">
  <p:tag name="KSO_WM_BEAUTIFY_FLAG" val=""/>
</p:tagLst>
</file>

<file path=ppt/tags/tag2496.xml><?xml version="1.0" encoding="utf-8"?>
<p:tagLst xmlns:p="http://schemas.openxmlformats.org/presentationml/2006/main">
  <p:tag name="KSO_WM_BEAUTIFY_FLAG" val=""/>
</p:tagLst>
</file>

<file path=ppt/tags/tag2497.xml><?xml version="1.0" encoding="utf-8"?>
<p:tagLst xmlns:p="http://schemas.openxmlformats.org/presentationml/2006/main">
  <p:tag name="KSO_WM_BEAUTIFY_FLAG" val=""/>
</p:tagLst>
</file>

<file path=ppt/tags/tag2498.xml><?xml version="1.0" encoding="utf-8"?>
<p:tagLst xmlns:p="http://schemas.openxmlformats.org/presentationml/2006/main">
  <p:tag name="KSO_WM_BEAUTIFY_FLAG" val=""/>
</p:tagLst>
</file>

<file path=ppt/tags/tag2499.xml><?xml version="1.0" encoding="utf-8"?>
<p:tagLst xmlns:p="http://schemas.openxmlformats.org/presentationml/2006/main">
  <p:tag name="KSO_WM_BEAUTIFY_FLAG" val=""/>
</p:tagLst>
</file>

<file path=ppt/tags/tag25.xml><?xml version="1.0" encoding="utf-8"?>
<p:tagLst xmlns:p="http://schemas.openxmlformats.org/presentationml/2006/main">
  <p:tag name="KSO_WM_BEAUTIFY_FLAG" val=""/>
</p:tagLst>
</file>

<file path=ppt/tags/tag250.xml><?xml version="1.0" encoding="utf-8"?>
<p:tagLst xmlns:p="http://schemas.openxmlformats.org/presentationml/2006/main">
  <p:tag name="KSO_WM_BEAUTIFY_FLAG" val=""/>
</p:tagLst>
</file>

<file path=ppt/tags/tag2500.xml><?xml version="1.0" encoding="utf-8"?>
<p:tagLst xmlns:p="http://schemas.openxmlformats.org/presentationml/2006/main">
  <p:tag name="KSO_WM_BEAUTIFY_FLAG" val=""/>
</p:tagLst>
</file>

<file path=ppt/tags/tag2501.xml><?xml version="1.0" encoding="utf-8"?>
<p:tagLst xmlns:p="http://schemas.openxmlformats.org/presentationml/2006/main">
  <p:tag name="KSO_WM_BEAUTIFY_FLAG" val=""/>
</p:tagLst>
</file>

<file path=ppt/tags/tag2502.xml><?xml version="1.0" encoding="utf-8"?>
<p:tagLst xmlns:p="http://schemas.openxmlformats.org/presentationml/2006/main">
  <p:tag name="KSO_WM_BEAUTIFY_FLAG" val=""/>
</p:tagLst>
</file>

<file path=ppt/tags/tag2503.xml><?xml version="1.0" encoding="utf-8"?>
<p:tagLst xmlns:p="http://schemas.openxmlformats.org/presentationml/2006/main">
  <p:tag name="KSO_WM_BEAUTIFY_FLAG" val=""/>
</p:tagLst>
</file>

<file path=ppt/tags/tag2504.xml><?xml version="1.0" encoding="utf-8"?>
<p:tagLst xmlns:p="http://schemas.openxmlformats.org/presentationml/2006/main">
  <p:tag name="KSO_WM_BEAUTIFY_FLAG" val=""/>
</p:tagLst>
</file>

<file path=ppt/tags/tag2505.xml><?xml version="1.0" encoding="utf-8"?>
<p:tagLst xmlns:p="http://schemas.openxmlformats.org/presentationml/2006/main">
  <p:tag name="KSO_WM_BEAUTIFY_FLAG" val=""/>
</p:tagLst>
</file>

<file path=ppt/tags/tag2506.xml><?xml version="1.0" encoding="utf-8"?>
<p:tagLst xmlns:p="http://schemas.openxmlformats.org/presentationml/2006/main">
  <p:tag name="KSO_WM_BEAUTIFY_FLAG" val=""/>
</p:tagLst>
</file>

<file path=ppt/tags/tag2507.xml><?xml version="1.0" encoding="utf-8"?>
<p:tagLst xmlns:p="http://schemas.openxmlformats.org/presentationml/2006/main">
  <p:tag name="KSO_WM_BEAUTIFY_FLAG" val=""/>
</p:tagLst>
</file>

<file path=ppt/tags/tag2508.xml><?xml version="1.0" encoding="utf-8"?>
<p:tagLst xmlns:p="http://schemas.openxmlformats.org/presentationml/2006/main">
  <p:tag name="KSO_WM_BEAUTIFY_FLAG" val=""/>
</p:tagLst>
</file>

<file path=ppt/tags/tag2509.xml><?xml version="1.0" encoding="utf-8"?>
<p:tagLst xmlns:p="http://schemas.openxmlformats.org/presentationml/2006/main">
  <p:tag name="KSO_WM_BEAUTIFY_FLAG" val=""/>
</p:tagLst>
</file>

<file path=ppt/tags/tag251.xml><?xml version="1.0" encoding="utf-8"?>
<p:tagLst xmlns:p="http://schemas.openxmlformats.org/presentationml/2006/main">
  <p:tag name="KSO_WM_BEAUTIFY_FLAG" val=""/>
</p:tagLst>
</file>

<file path=ppt/tags/tag2510.xml><?xml version="1.0" encoding="utf-8"?>
<p:tagLst xmlns:p="http://schemas.openxmlformats.org/presentationml/2006/main">
  <p:tag name="KSO_WM_BEAUTIFY_FLAG" val=""/>
</p:tagLst>
</file>

<file path=ppt/tags/tag2511.xml><?xml version="1.0" encoding="utf-8"?>
<p:tagLst xmlns:p="http://schemas.openxmlformats.org/presentationml/2006/main">
  <p:tag name="KSO_WM_BEAUTIFY_FLAG" val=""/>
</p:tagLst>
</file>

<file path=ppt/tags/tag2512.xml><?xml version="1.0" encoding="utf-8"?>
<p:tagLst xmlns:p="http://schemas.openxmlformats.org/presentationml/2006/main">
  <p:tag name="KSO_WM_BEAUTIFY_FLAG" val=""/>
</p:tagLst>
</file>

<file path=ppt/tags/tag2513.xml><?xml version="1.0" encoding="utf-8"?>
<p:tagLst xmlns:p="http://schemas.openxmlformats.org/presentationml/2006/main">
  <p:tag name="KSO_WM_BEAUTIFY_FLAG" val=""/>
</p:tagLst>
</file>

<file path=ppt/tags/tag2514.xml><?xml version="1.0" encoding="utf-8"?>
<p:tagLst xmlns:p="http://schemas.openxmlformats.org/presentationml/2006/main">
  <p:tag name="KSO_WM_BEAUTIFY_FLAG" val=""/>
</p:tagLst>
</file>

<file path=ppt/tags/tag2515.xml><?xml version="1.0" encoding="utf-8"?>
<p:tagLst xmlns:p="http://schemas.openxmlformats.org/presentationml/2006/main">
  <p:tag name="KSO_WM_BEAUTIFY_FLAG" val=""/>
</p:tagLst>
</file>

<file path=ppt/tags/tag2516.xml><?xml version="1.0" encoding="utf-8"?>
<p:tagLst xmlns:p="http://schemas.openxmlformats.org/presentationml/2006/main">
  <p:tag name="KSO_WM_BEAUTIFY_FLAG" val=""/>
</p:tagLst>
</file>

<file path=ppt/tags/tag2517.xml><?xml version="1.0" encoding="utf-8"?>
<p:tagLst xmlns:p="http://schemas.openxmlformats.org/presentationml/2006/main">
  <p:tag name="KSO_WM_BEAUTIFY_FLAG" val=""/>
</p:tagLst>
</file>

<file path=ppt/tags/tag2518.xml><?xml version="1.0" encoding="utf-8"?>
<p:tagLst xmlns:p="http://schemas.openxmlformats.org/presentationml/2006/main">
  <p:tag name="KSO_WM_BEAUTIFY_FLAG" val=""/>
</p:tagLst>
</file>

<file path=ppt/tags/tag2519.xml><?xml version="1.0" encoding="utf-8"?>
<p:tagLst xmlns:p="http://schemas.openxmlformats.org/presentationml/2006/main">
  <p:tag name="KSO_WM_BEAUTIFY_FLAG" val=""/>
</p:tagLst>
</file>

<file path=ppt/tags/tag252.xml><?xml version="1.0" encoding="utf-8"?>
<p:tagLst xmlns:p="http://schemas.openxmlformats.org/presentationml/2006/main">
  <p:tag name="KSO_WM_BEAUTIFY_FLAG" val=""/>
</p:tagLst>
</file>

<file path=ppt/tags/tag2520.xml><?xml version="1.0" encoding="utf-8"?>
<p:tagLst xmlns:p="http://schemas.openxmlformats.org/presentationml/2006/main">
  <p:tag name="KSO_WM_BEAUTIFY_FLAG" val=""/>
</p:tagLst>
</file>

<file path=ppt/tags/tag2521.xml><?xml version="1.0" encoding="utf-8"?>
<p:tagLst xmlns:p="http://schemas.openxmlformats.org/presentationml/2006/main">
  <p:tag name="KSO_WM_BEAUTIFY_FLAG" val=""/>
</p:tagLst>
</file>

<file path=ppt/tags/tag2522.xml><?xml version="1.0" encoding="utf-8"?>
<p:tagLst xmlns:p="http://schemas.openxmlformats.org/presentationml/2006/main">
  <p:tag name="KSO_WM_BEAUTIFY_FLAG" val=""/>
</p:tagLst>
</file>

<file path=ppt/tags/tag2523.xml><?xml version="1.0" encoding="utf-8"?>
<p:tagLst xmlns:p="http://schemas.openxmlformats.org/presentationml/2006/main">
  <p:tag name="KSO_WM_BEAUTIFY_FLAG" val=""/>
</p:tagLst>
</file>

<file path=ppt/tags/tag2524.xml><?xml version="1.0" encoding="utf-8"?>
<p:tagLst xmlns:p="http://schemas.openxmlformats.org/presentationml/2006/main">
  <p:tag name="KSO_WM_BEAUTIFY_FLAG" val=""/>
</p:tagLst>
</file>

<file path=ppt/tags/tag2525.xml><?xml version="1.0" encoding="utf-8"?>
<p:tagLst xmlns:p="http://schemas.openxmlformats.org/presentationml/2006/main">
  <p:tag name="KSO_WM_BEAUTIFY_FLAG" val=""/>
</p:tagLst>
</file>

<file path=ppt/tags/tag2526.xml><?xml version="1.0" encoding="utf-8"?>
<p:tagLst xmlns:p="http://schemas.openxmlformats.org/presentationml/2006/main">
  <p:tag name="KSO_WM_BEAUTIFY_FLAG" val=""/>
</p:tagLst>
</file>

<file path=ppt/tags/tag2527.xml><?xml version="1.0" encoding="utf-8"?>
<p:tagLst xmlns:p="http://schemas.openxmlformats.org/presentationml/2006/main">
  <p:tag name="KSO_WM_BEAUTIFY_FLAG" val=""/>
</p:tagLst>
</file>

<file path=ppt/tags/tag2528.xml><?xml version="1.0" encoding="utf-8"?>
<p:tagLst xmlns:p="http://schemas.openxmlformats.org/presentationml/2006/main">
  <p:tag name="KSO_WM_BEAUTIFY_FLAG" val=""/>
</p:tagLst>
</file>

<file path=ppt/tags/tag2529.xml><?xml version="1.0" encoding="utf-8"?>
<p:tagLst xmlns:p="http://schemas.openxmlformats.org/presentationml/2006/main">
  <p:tag name="KSO_WM_BEAUTIFY_FLAG" val=""/>
</p:tagLst>
</file>

<file path=ppt/tags/tag253.xml><?xml version="1.0" encoding="utf-8"?>
<p:tagLst xmlns:p="http://schemas.openxmlformats.org/presentationml/2006/main">
  <p:tag name="KSO_WM_BEAUTIFY_FLAG" val=""/>
</p:tagLst>
</file>

<file path=ppt/tags/tag2530.xml><?xml version="1.0" encoding="utf-8"?>
<p:tagLst xmlns:p="http://schemas.openxmlformats.org/presentationml/2006/main">
  <p:tag name="KSO_WM_BEAUTIFY_FLAG" val=""/>
</p:tagLst>
</file>

<file path=ppt/tags/tag2531.xml><?xml version="1.0" encoding="utf-8"?>
<p:tagLst xmlns:p="http://schemas.openxmlformats.org/presentationml/2006/main">
  <p:tag name="KSO_WM_BEAUTIFY_FLAG" val=""/>
</p:tagLst>
</file>

<file path=ppt/tags/tag2532.xml><?xml version="1.0" encoding="utf-8"?>
<p:tagLst xmlns:p="http://schemas.openxmlformats.org/presentationml/2006/main">
  <p:tag name="KSO_WM_BEAUTIFY_FLAG" val=""/>
</p:tagLst>
</file>

<file path=ppt/tags/tag2533.xml><?xml version="1.0" encoding="utf-8"?>
<p:tagLst xmlns:p="http://schemas.openxmlformats.org/presentationml/2006/main">
  <p:tag name="KSO_WM_BEAUTIFY_FLAG" val=""/>
</p:tagLst>
</file>

<file path=ppt/tags/tag2534.xml><?xml version="1.0" encoding="utf-8"?>
<p:tagLst xmlns:p="http://schemas.openxmlformats.org/presentationml/2006/main">
  <p:tag name="KSO_WM_BEAUTIFY_FLAG" val=""/>
</p:tagLst>
</file>

<file path=ppt/tags/tag2535.xml><?xml version="1.0" encoding="utf-8"?>
<p:tagLst xmlns:p="http://schemas.openxmlformats.org/presentationml/2006/main">
  <p:tag name="KSO_WM_BEAUTIFY_FLAG" val=""/>
</p:tagLst>
</file>

<file path=ppt/tags/tag2536.xml><?xml version="1.0" encoding="utf-8"?>
<p:tagLst xmlns:p="http://schemas.openxmlformats.org/presentationml/2006/main">
  <p:tag name="KSO_WM_BEAUTIFY_FLAG" val=""/>
</p:tagLst>
</file>

<file path=ppt/tags/tag2537.xml><?xml version="1.0" encoding="utf-8"?>
<p:tagLst xmlns:p="http://schemas.openxmlformats.org/presentationml/2006/main">
  <p:tag name="KSO_WM_BEAUTIFY_FLAG" val=""/>
</p:tagLst>
</file>

<file path=ppt/tags/tag2538.xml><?xml version="1.0" encoding="utf-8"?>
<p:tagLst xmlns:p="http://schemas.openxmlformats.org/presentationml/2006/main">
  <p:tag name="KSO_WM_BEAUTIFY_FLAG" val=""/>
</p:tagLst>
</file>

<file path=ppt/tags/tag2539.xml><?xml version="1.0" encoding="utf-8"?>
<p:tagLst xmlns:p="http://schemas.openxmlformats.org/presentationml/2006/main">
  <p:tag name="KSO_WM_BEAUTIFY_FLAG" val=""/>
</p:tagLst>
</file>

<file path=ppt/tags/tag254.xml><?xml version="1.0" encoding="utf-8"?>
<p:tagLst xmlns:p="http://schemas.openxmlformats.org/presentationml/2006/main">
  <p:tag name="KSO_WM_BEAUTIFY_FLAG" val=""/>
</p:tagLst>
</file>

<file path=ppt/tags/tag2540.xml><?xml version="1.0" encoding="utf-8"?>
<p:tagLst xmlns:p="http://schemas.openxmlformats.org/presentationml/2006/main">
  <p:tag name="KSO_WM_BEAUTIFY_FLAG" val=""/>
</p:tagLst>
</file>

<file path=ppt/tags/tag2541.xml><?xml version="1.0" encoding="utf-8"?>
<p:tagLst xmlns:p="http://schemas.openxmlformats.org/presentationml/2006/main">
  <p:tag name="KSO_WM_BEAUTIFY_FLAG" val=""/>
</p:tagLst>
</file>

<file path=ppt/tags/tag2542.xml><?xml version="1.0" encoding="utf-8"?>
<p:tagLst xmlns:p="http://schemas.openxmlformats.org/presentationml/2006/main">
  <p:tag name="KSO_WM_BEAUTIFY_FLAG" val=""/>
</p:tagLst>
</file>

<file path=ppt/tags/tag2543.xml><?xml version="1.0" encoding="utf-8"?>
<p:tagLst xmlns:p="http://schemas.openxmlformats.org/presentationml/2006/main">
  <p:tag name="KSO_WM_BEAUTIFY_FLAG" val=""/>
</p:tagLst>
</file>

<file path=ppt/tags/tag2544.xml><?xml version="1.0" encoding="utf-8"?>
<p:tagLst xmlns:p="http://schemas.openxmlformats.org/presentationml/2006/main">
  <p:tag name="KSO_WM_BEAUTIFY_FLAG" val=""/>
</p:tagLst>
</file>

<file path=ppt/tags/tag2545.xml><?xml version="1.0" encoding="utf-8"?>
<p:tagLst xmlns:p="http://schemas.openxmlformats.org/presentationml/2006/main">
  <p:tag name="KSO_WM_BEAUTIFY_FLAG" val=""/>
</p:tagLst>
</file>

<file path=ppt/tags/tag2546.xml><?xml version="1.0" encoding="utf-8"?>
<p:tagLst xmlns:p="http://schemas.openxmlformats.org/presentationml/2006/main">
  <p:tag name="KSO_WM_BEAUTIFY_FLAG" val=""/>
</p:tagLst>
</file>

<file path=ppt/tags/tag2547.xml><?xml version="1.0" encoding="utf-8"?>
<p:tagLst xmlns:p="http://schemas.openxmlformats.org/presentationml/2006/main">
  <p:tag name="KSO_WM_BEAUTIFY_FLAG" val=""/>
</p:tagLst>
</file>

<file path=ppt/tags/tag2548.xml><?xml version="1.0" encoding="utf-8"?>
<p:tagLst xmlns:p="http://schemas.openxmlformats.org/presentationml/2006/main">
  <p:tag name="KSO_WM_BEAUTIFY_FLAG" val=""/>
</p:tagLst>
</file>

<file path=ppt/tags/tag2549.xml><?xml version="1.0" encoding="utf-8"?>
<p:tagLst xmlns:p="http://schemas.openxmlformats.org/presentationml/2006/main">
  <p:tag name="KSO_WM_BEAUTIFY_FLAG" val=""/>
</p:tagLst>
</file>

<file path=ppt/tags/tag255.xml><?xml version="1.0" encoding="utf-8"?>
<p:tagLst xmlns:p="http://schemas.openxmlformats.org/presentationml/2006/main">
  <p:tag name="KSO_WM_BEAUTIFY_FLAG" val=""/>
</p:tagLst>
</file>

<file path=ppt/tags/tag2550.xml><?xml version="1.0" encoding="utf-8"?>
<p:tagLst xmlns:p="http://schemas.openxmlformats.org/presentationml/2006/main">
  <p:tag name="KSO_WM_BEAUTIFY_FLAG" val=""/>
</p:tagLst>
</file>

<file path=ppt/tags/tag2551.xml><?xml version="1.0" encoding="utf-8"?>
<p:tagLst xmlns:p="http://schemas.openxmlformats.org/presentationml/2006/main">
  <p:tag name="KSO_WM_BEAUTIFY_FLAG" val=""/>
</p:tagLst>
</file>

<file path=ppt/tags/tag2552.xml><?xml version="1.0" encoding="utf-8"?>
<p:tagLst xmlns:p="http://schemas.openxmlformats.org/presentationml/2006/main">
  <p:tag name="KSO_WM_BEAUTIFY_FLAG" val=""/>
</p:tagLst>
</file>

<file path=ppt/tags/tag2553.xml><?xml version="1.0" encoding="utf-8"?>
<p:tagLst xmlns:p="http://schemas.openxmlformats.org/presentationml/2006/main">
  <p:tag name="KSO_WM_BEAUTIFY_FLAG" val=""/>
</p:tagLst>
</file>

<file path=ppt/tags/tag2554.xml><?xml version="1.0" encoding="utf-8"?>
<p:tagLst xmlns:p="http://schemas.openxmlformats.org/presentationml/2006/main">
  <p:tag name="KSO_WM_BEAUTIFY_FLAG" val=""/>
</p:tagLst>
</file>

<file path=ppt/tags/tag2555.xml><?xml version="1.0" encoding="utf-8"?>
<p:tagLst xmlns:p="http://schemas.openxmlformats.org/presentationml/2006/main">
  <p:tag name="KSO_WM_BEAUTIFY_FLAG" val=""/>
</p:tagLst>
</file>

<file path=ppt/tags/tag2556.xml><?xml version="1.0" encoding="utf-8"?>
<p:tagLst xmlns:p="http://schemas.openxmlformats.org/presentationml/2006/main">
  <p:tag name="KSO_WM_BEAUTIFY_FLAG" val=""/>
</p:tagLst>
</file>

<file path=ppt/tags/tag2557.xml><?xml version="1.0" encoding="utf-8"?>
<p:tagLst xmlns:p="http://schemas.openxmlformats.org/presentationml/2006/main">
  <p:tag name="KSO_WM_BEAUTIFY_FLAG" val=""/>
</p:tagLst>
</file>

<file path=ppt/tags/tag2558.xml><?xml version="1.0" encoding="utf-8"?>
<p:tagLst xmlns:p="http://schemas.openxmlformats.org/presentationml/2006/main">
  <p:tag name="KSO_WM_BEAUTIFY_FLAG" val=""/>
</p:tagLst>
</file>

<file path=ppt/tags/tag2559.xml><?xml version="1.0" encoding="utf-8"?>
<p:tagLst xmlns:p="http://schemas.openxmlformats.org/presentationml/2006/main">
  <p:tag name="KSO_WM_BEAUTIFY_FLAG" val=""/>
</p:tagLst>
</file>

<file path=ppt/tags/tag256.xml><?xml version="1.0" encoding="utf-8"?>
<p:tagLst xmlns:p="http://schemas.openxmlformats.org/presentationml/2006/main">
  <p:tag name="KSO_WM_BEAUTIFY_FLAG" val=""/>
</p:tagLst>
</file>

<file path=ppt/tags/tag2560.xml><?xml version="1.0" encoding="utf-8"?>
<p:tagLst xmlns:p="http://schemas.openxmlformats.org/presentationml/2006/main">
  <p:tag name="KSO_WM_BEAUTIFY_FLAG" val=""/>
</p:tagLst>
</file>

<file path=ppt/tags/tag2561.xml><?xml version="1.0" encoding="utf-8"?>
<p:tagLst xmlns:p="http://schemas.openxmlformats.org/presentationml/2006/main">
  <p:tag name="KSO_WM_BEAUTIFY_FLAG" val=""/>
</p:tagLst>
</file>

<file path=ppt/tags/tag2562.xml><?xml version="1.0" encoding="utf-8"?>
<p:tagLst xmlns:p="http://schemas.openxmlformats.org/presentationml/2006/main">
  <p:tag name="KSO_WM_BEAUTIFY_FLAG" val=""/>
</p:tagLst>
</file>

<file path=ppt/tags/tag2563.xml><?xml version="1.0" encoding="utf-8"?>
<p:tagLst xmlns:p="http://schemas.openxmlformats.org/presentationml/2006/main">
  <p:tag name="KSO_WM_BEAUTIFY_FLAG" val=""/>
</p:tagLst>
</file>

<file path=ppt/tags/tag2564.xml><?xml version="1.0" encoding="utf-8"?>
<p:tagLst xmlns:p="http://schemas.openxmlformats.org/presentationml/2006/main">
  <p:tag name="KSO_WM_BEAUTIFY_FLAG" val=""/>
</p:tagLst>
</file>

<file path=ppt/tags/tag2565.xml><?xml version="1.0" encoding="utf-8"?>
<p:tagLst xmlns:p="http://schemas.openxmlformats.org/presentationml/2006/main">
  <p:tag name="KSO_WM_BEAUTIFY_FLAG" val=""/>
</p:tagLst>
</file>

<file path=ppt/tags/tag2566.xml><?xml version="1.0" encoding="utf-8"?>
<p:tagLst xmlns:p="http://schemas.openxmlformats.org/presentationml/2006/main">
  <p:tag name="KSO_WM_BEAUTIFY_FLAG" val=""/>
</p:tagLst>
</file>

<file path=ppt/tags/tag2567.xml><?xml version="1.0" encoding="utf-8"?>
<p:tagLst xmlns:p="http://schemas.openxmlformats.org/presentationml/2006/main">
  <p:tag name="KSO_WM_BEAUTIFY_FLAG" val=""/>
</p:tagLst>
</file>

<file path=ppt/tags/tag2568.xml><?xml version="1.0" encoding="utf-8"?>
<p:tagLst xmlns:p="http://schemas.openxmlformats.org/presentationml/2006/main">
  <p:tag name="KSO_WM_BEAUTIFY_FLAG" val=""/>
</p:tagLst>
</file>

<file path=ppt/tags/tag2569.xml><?xml version="1.0" encoding="utf-8"?>
<p:tagLst xmlns:p="http://schemas.openxmlformats.org/presentationml/2006/main">
  <p:tag name="KSO_WM_BEAUTIFY_FLAG" val=""/>
</p:tagLst>
</file>

<file path=ppt/tags/tag257.xml><?xml version="1.0" encoding="utf-8"?>
<p:tagLst xmlns:p="http://schemas.openxmlformats.org/presentationml/2006/main">
  <p:tag name="KSO_WM_BEAUTIFY_FLAG" val=""/>
</p:tagLst>
</file>

<file path=ppt/tags/tag2570.xml><?xml version="1.0" encoding="utf-8"?>
<p:tagLst xmlns:p="http://schemas.openxmlformats.org/presentationml/2006/main">
  <p:tag name="KSO_WM_BEAUTIFY_FLAG" val=""/>
</p:tagLst>
</file>

<file path=ppt/tags/tag2571.xml><?xml version="1.0" encoding="utf-8"?>
<p:tagLst xmlns:p="http://schemas.openxmlformats.org/presentationml/2006/main">
  <p:tag name="KSO_WM_BEAUTIFY_FLAG" val=""/>
</p:tagLst>
</file>

<file path=ppt/tags/tag2572.xml><?xml version="1.0" encoding="utf-8"?>
<p:tagLst xmlns:p="http://schemas.openxmlformats.org/presentationml/2006/main">
  <p:tag name="KSO_WM_BEAUTIFY_FLAG" val=""/>
</p:tagLst>
</file>

<file path=ppt/tags/tag2573.xml><?xml version="1.0" encoding="utf-8"?>
<p:tagLst xmlns:p="http://schemas.openxmlformats.org/presentationml/2006/main">
  <p:tag name="KSO_WM_BEAUTIFY_FLAG" val=""/>
</p:tagLst>
</file>

<file path=ppt/tags/tag2574.xml><?xml version="1.0" encoding="utf-8"?>
<p:tagLst xmlns:p="http://schemas.openxmlformats.org/presentationml/2006/main">
  <p:tag name="KSO_WM_BEAUTIFY_FLAG" val=""/>
</p:tagLst>
</file>

<file path=ppt/tags/tag2575.xml><?xml version="1.0" encoding="utf-8"?>
<p:tagLst xmlns:p="http://schemas.openxmlformats.org/presentationml/2006/main">
  <p:tag name="KSO_WM_BEAUTIFY_FLAG" val=""/>
</p:tagLst>
</file>

<file path=ppt/tags/tag2576.xml><?xml version="1.0" encoding="utf-8"?>
<p:tagLst xmlns:p="http://schemas.openxmlformats.org/presentationml/2006/main">
  <p:tag name="KSO_WM_BEAUTIFY_FLAG" val=""/>
</p:tagLst>
</file>

<file path=ppt/tags/tag2577.xml><?xml version="1.0" encoding="utf-8"?>
<p:tagLst xmlns:p="http://schemas.openxmlformats.org/presentationml/2006/main">
  <p:tag name="KSO_WM_BEAUTIFY_FLAG" val=""/>
</p:tagLst>
</file>

<file path=ppt/tags/tag2578.xml><?xml version="1.0" encoding="utf-8"?>
<p:tagLst xmlns:p="http://schemas.openxmlformats.org/presentationml/2006/main">
  <p:tag name="KSO_WM_BEAUTIFY_FLAG" val=""/>
</p:tagLst>
</file>

<file path=ppt/tags/tag2579.xml><?xml version="1.0" encoding="utf-8"?>
<p:tagLst xmlns:p="http://schemas.openxmlformats.org/presentationml/2006/main">
  <p:tag name="KSO_WM_BEAUTIFY_FLAG" val=""/>
</p:tagLst>
</file>

<file path=ppt/tags/tag258.xml><?xml version="1.0" encoding="utf-8"?>
<p:tagLst xmlns:p="http://schemas.openxmlformats.org/presentationml/2006/main">
  <p:tag name="KSO_WM_BEAUTIFY_FLAG" val=""/>
</p:tagLst>
</file>

<file path=ppt/tags/tag2580.xml><?xml version="1.0" encoding="utf-8"?>
<p:tagLst xmlns:p="http://schemas.openxmlformats.org/presentationml/2006/main">
  <p:tag name="KSO_WM_BEAUTIFY_FLAG" val=""/>
</p:tagLst>
</file>

<file path=ppt/tags/tag2581.xml><?xml version="1.0" encoding="utf-8"?>
<p:tagLst xmlns:p="http://schemas.openxmlformats.org/presentationml/2006/main">
  <p:tag name="KSO_WM_BEAUTIFY_FLAG" val=""/>
</p:tagLst>
</file>

<file path=ppt/tags/tag2582.xml><?xml version="1.0" encoding="utf-8"?>
<p:tagLst xmlns:p="http://schemas.openxmlformats.org/presentationml/2006/main">
  <p:tag name="KSO_WM_BEAUTIFY_FLAG" val=""/>
</p:tagLst>
</file>

<file path=ppt/tags/tag2583.xml><?xml version="1.0" encoding="utf-8"?>
<p:tagLst xmlns:p="http://schemas.openxmlformats.org/presentationml/2006/main">
  <p:tag name="KSO_WM_BEAUTIFY_FLAG" val=""/>
</p:tagLst>
</file>

<file path=ppt/tags/tag2584.xml><?xml version="1.0" encoding="utf-8"?>
<p:tagLst xmlns:p="http://schemas.openxmlformats.org/presentationml/2006/main">
  <p:tag name="KSO_WM_BEAUTIFY_FLAG" val=""/>
</p:tagLst>
</file>

<file path=ppt/tags/tag2585.xml><?xml version="1.0" encoding="utf-8"?>
<p:tagLst xmlns:p="http://schemas.openxmlformats.org/presentationml/2006/main">
  <p:tag name="KSO_WM_BEAUTIFY_FLAG" val=""/>
</p:tagLst>
</file>

<file path=ppt/tags/tag2586.xml><?xml version="1.0" encoding="utf-8"?>
<p:tagLst xmlns:p="http://schemas.openxmlformats.org/presentationml/2006/main">
  <p:tag name="KSO_WM_BEAUTIFY_FLAG" val=""/>
</p:tagLst>
</file>

<file path=ppt/tags/tag2587.xml><?xml version="1.0" encoding="utf-8"?>
<p:tagLst xmlns:p="http://schemas.openxmlformats.org/presentationml/2006/main">
  <p:tag name="KSO_WM_BEAUTIFY_FLAG" val=""/>
</p:tagLst>
</file>

<file path=ppt/tags/tag2588.xml><?xml version="1.0" encoding="utf-8"?>
<p:tagLst xmlns:p="http://schemas.openxmlformats.org/presentationml/2006/main">
  <p:tag name="KSO_WM_BEAUTIFY_FLAG" val=""/>
</p:tagLst>
</file>

<file path=ppt/tags/tag2589.xml><?xml version="1.0" encoding="utf-8"?>
<p:tagLst xmlns:p="http://schemas.openxmlformats.org/presentationml/2006/main">
  <p:tag name="KSO_WM_BEAUTIFY_FLAG" val=""/>
</p:tagLst>
</file>

<file path=ppt/tags/tag259.xml><?xml version="1.0" encoding="utf-8"?>
<p:tagLst xmlns:p="http://schemas.openxmlformats.org/presentationml/2006/main">
  <p:tag name="KSO_WM_BEAUTIFY_FLAG" val=""/>
</p:tagLst>
</file>

<file path=ppt/tags/tag2590.xml><?xml version="1.0" encoding="utf-8"?>
<p:tagLst xmlns:p="http://schemas.openxmlformats.org/presentationml/2006/main">
  <p:tag name="KSO_WM_BEAUTIFY_FLAG" val=""/>
</p:tagLst>
</file>

<file path=ppt/tags/tag2591.xml><?xml version="1.0" encoding="utf-8"?>
<p:tagLst xmlns:p="http://schemas.openxmlformats.org/presentationml/2006/main">
  <p:tag name="KSO_WM_BEAUTIFY_FLAG" val=""/>
</p:tagLst>
</file>

<file path=ppt/tags/tag2592.xml><?xml version="1.0" encoding="utf-8"?>
<p:tagLst xmlns:p="http://schemas.openxmlformats.org/presentationml/2006/main">
  <p:tag name="KSO_WM_BEAUTIFY_FLAG" val=""/>
</p:tagLst>
</file>

<file path=ppt/tags/tag2593.xml><?xml version="1.0" encoding="utf-8"?>
<p:tagLst xmlns:p="http://schemas.openxmlformats.org/presentationml/2006/main">
  <p:tag name="KSO_WM_BEAUTIFY_FLAG" val=""/>
</p:tagLst>
</file>

<file path=ppt/tags/tag2594.xml><?xml version="1.0" encoding="utf-8"?>
<p:tagLst xmlns:p="http://schemas.openxmlformats.org/presentationml/2006/main">
  <p:tag name="KSO_WM_BEAUTIFY_FLAG" val=""/>
</p:tagLst>
</file>

<file path=ppt/tags/tag2595.xml><?xml version="1.0" encoding="utf-8"?>
<p:tagLst xmlns:p="http://schemas.openxmlformats.org/presentationml/2006/main">
  <p:tag name="KSO_WM_BEAUTIFY_FLAG" val=""/>
</p:tagLst>
</file>

<file path=ppt/tags/tag2596.xml><?xml version="1.0" encoding="utf-8"?>
<p:tagLst xmlns:p="http://schemas.openxmlformats.org/presentationml/2006/main">
  <p:tag name="KSO_WM_BEAUTIFY_FLAG" val=""/>
</p:tagLst>
</file>

<file path=ppt/tags/tag2597.xml><?xml version="1.0" encoding="utf-8"?>
<p:tagLst xmlns:p="http://schemas.openxmlformats.org/presentationml/2006/main">
  <p:tag name="KSO_WM_BEAUTIFY_FLAG" val=""/>
</p:tagLst>
</file>

<file path=ppt/tags/tag2598.xml><?xml version="1.0" encoding="utf-8"?>
<p:tagLst xmlns:p="http://schemas.openxmlformats.org/presentationml/2006/main">
  <p:tag name="KSO_WM_BEAUTIFY_FLAG" val=""/>
</p:tagLst>
</file>

<file path=ppt/tags/tag2599.xml><?xml version="1.0" encoding="utf-8"?>
<p:tagLst xmlns:p="http://schemas.openxmlformats.org/presentationml/2006/main">
  <p:tag name="KSO_WM_BEAUTIFY_FLAG" val=""/>
</p:tagLst>
</file>

<file path=ppt/tags/tag26.xml><?xml version="1.0" encoding="utf-8"?>
<p:tagLst xmlns:p="http://schemas.openxmlformats.org/presentationml/2006/main">
  <p:tag name="KSO_WM_BEAUTIFY_FLAG" val=""/>
</p:tagLst>
</file>

<file path=ppt/tags/tag260.xml><?xml version="1.0" encoding="utf-8"?>
<p:tagLst xmlns:p="http://schemas.openxmlformats.org/presentationml/2006/main">
  <p:tag name="KSO_WM_BEAUTIFY_FLAG" val=""/>
</p:tagLst>
</file>

<file path=ppt/tags/tag2600.xml><?xml version="1.0" encoding="utf-8"?>
<p:tagLst xmlns:p="http://schemas.openxmlformats.org/presentationml/2006/main">
  <p:tag name="KSO_WM_BEAUTIFY_FLAG" val=""/>
</p:tagLst>
</file>

<file path=ppt/tags/tag2601.xml><?xml version="1.0" encoding="utf-8"?>
<p:tagLst xmlns:p="http://schemas.openxmlformats.org/presentationml/2006/main">
  <p:tag name="KSO_WM_BEAUTIFY_FLAG" val=""/>
</p:tagLst>
</file>

<file path=ppt/tags/tag2602.xml><?xml version="1.0" encoding="utf-8"?>
<p:tagLst xmlns:p="http://schemas.openxmlformats.org/presentationml/2006/main">
  <p:tag name="KSO_WM_BEAUTIFY_FLAG" val=""/>
</p:tagLst>
</file>

<file path=ppt/tags/tag2603.xml><?xml version="1.0" encoding="utf-8"?>
<p:tagLst xmlns:p="http://schemas.openxmlformats.org/presentationml/2006/main">
  <p:tag name="KSO_WM_BEAUTIFY_FLAG" val=""/>
</p:tagLst>
</file>

<file path=ppt/tags/tag2604.xml><?xml version="1.0" encoding="utf-8"?>
<p:tagLst xmlns:p="http://schemas.openxmlformats.org/presentationml/2006/main">
  <p:tag name="KSO_WM_BEAUTIFY_FLAG" val=""/>
</p:tagLst>
</file>

<file path=ppt/tags/tag2605.xml><?xml version="1.0" encoding="utf-8"?>
<p:tagLst xmlns:p="http://schemas.openxmlformats.org/presentationml/2006/main">
  <p:tag name="KSO_WM_BEAUTIFY_FLAG" val=""/>
</p:tagLst>
</file>

<file path=ppt/tags/tag2606.xml><?xml version="1.0" encoding="utf-8"?>
<p:tagLst xmlns:p="http://schemas.openxmlformats.org/presentationml/2006/main">
  <p:tag name="KSO_WM_BEAUTIFY_FLAG" val=""/>
</p:tagLst>
</file>

<file path=ppt/tags/tag2607.xml><?xml version="1.0" encoding="utf-8"?>
<p:tagLst xmlns:p="http://schemas.openxmlformats.org/presentationml/2006/main">
  <p:tag name="KSO_WM_BEAUTIFY_FLAG" val=""/>
</p:tagLst>
</file>

<file path=ppt/tags/tag2608.xml><?xml version="1.0" encoding="utf-8"?>
<p:tagLst xmlns:p="http://schemas.openxmlformats.org/presentationml/2006/main">
  <p:tag name="KSO_WM_BEAUTIFY_FLAG" val=""/>
</p:tagLst>
</file>

<file path=ppt/tags/tag2609.xml><?xml version="1.0" encoding="utf-8"?>
<p:tagLst xmlns:p="http://schemas.openxmlformats.org/presentationml/2006/main">
  <p:tag name="KSO_WM_BEAUTIFY_FLAG" val=""/>
</p:tagLst>
</file>

<file path=ppt/tags/tag261.xml><?xml version="1.0" encoding="utf-8"?>
<p:tagLst xmlns:p="http://schemas.openxmlformats.org/presentationml/2006/main">
  <p:tag name="KSO_WM_BEAUTIFY_FLAG" val=""/>
</p:tagLst>
</file>

<file path=ppt/tags/tag2610.xml><?xml version="1.0" encoding="utf-8"?>
<p:tagLst xmlns:p="http://schemas.openxmlformats.org/presentationml/2006/main">
  <p:tag name="KSO_WM_BEAUTIFY_FLAG" val=""/>
</p:tagLst>
</file>

<file path=ppt/tags/tag2611.xml><?xml version="1.0" encoding="utf-8"?>
<p:tagLst xmlns:p="http://schemas.openxmlformats.org/presentationml/2006/main">
  <p:tag name="KSO_WM_BEAUTIFY_FLAG" val=""/>
</p:tagLst>
</file>

<file path=ppt/tags/tag2612.xml><?xml version="1.0" encoding="utf-8"?>
<p:tagLst xmlns:p="http://schemas.openxmlformats.org/presentationml/2006/main">
  <p:tag name="KSO_WM_BEAUTIFY_FLAG" val=""/>
</p:tagLst>
</file>

<file path=ppt/tags/tag2613.xml><?xml version="1.0" encoding="utf-8"?>
<p:tagLst xmlns:p="http://schemas.openxmlformats.org/presentationml/2006/main">
  <p:tag name="KSO_WM_BEAUTIFY_FLAG" val=""/>
</p:tagLst>
</file>

<file path=ppt/tags/tag2614.xml><?xml version="1.0" encoding="utf-8"?>
<p:tagLst xmlns:p="http://schemas.openxmlformats.org/presentationml/2006/main">
  <p:tag name="KSO_WM_BEAUTIFY_FLAG" val=""/>
</p:tagLst>
</file>

<file path=ppt/tags/tag2615.xml><?xml version="1.0" encoding="utf-8"?>
<p:tagLst xmlns:p="http://schemas.openxmlformats.org/presentationml/2006/main">
  <p:tag name="KSO_WM_BEAUTIFY_FLAG" val=""/>
</p:tagLst>
</file>

<file path=ppt/tags/tag2616.xml><?xml version="1.0" encoding="utf-8"?>
<p:tagLst xmlns:p="http://schemas.openxmlformats.org/presentationml/2006/main">
  <p:tag name="KSO_WM_BEAUTIFY_FLAG" val=""/>
</p:tagLst>
</file>

<file path=ppt/tags/tag2617.xml><?xml version="1.0" encoding="utf-8"?>
<p:tagLst xmlns:p="http://schemas.openxmlformats.org/presentationml/2006/main">
  <p:tag name="KSO_WM_BEAUTIFY_FLAG" val=""/>
</p:tagLst>
</file>

<file path=ppt/tags/tag2618.xml><?xml version="1.0" encoding="utf-8"?>
<p:tagLst xmlns:p="http://schemas.openxmlformats.org/presentationml/2006/main">
  <p:tag name="KSO_WM_BEAUTIFY_FLAG" val=""/>
</p:tagLst>
</file>

<file path=ppt/tags/tag2619.xml><?xml version="1.0" encoding="utf-8"?>
<p:tagLst xmlns:p="http://schemas.openxmlformats.org/presentationml/2006/main">
  <p:tag name="KSO_WM_BEAUTIFY_FLAG" val=""/>
</p:tagLst>
</file>

<file path=ppt/tags/tag262.xml><?xml version="1.0" encoding="utf-8"?>
<p:tagLst xmlns:p="http://schemas.openxmlformats.org/presentationml/2006/main">
  <p:tag name="KSO_WM_BEAUTIFY_FLAG" val=""/>
</p:tagLst>
</file>

<file path=ppt/tags/tag2620.xml><?xml version="1.0" encoding="utf-8"?>
<p:tagLst xmlns:p="http://schemas.openxmlformats.org/presentationml/2006/main">
  <p:tag name="KSO_WM_BEAUTIFY_FLAG" val=""/>
</p:tagLst>
</file>

<file path=ppt/tags/tag2621.xml><?xml version="1.0" encoding="utf-8"?>
<p:tagLst xmlns:p="http://schemas.openxmlformats.org/presentationml/2006/main">
  <p:tag name="KSO_WM_BEAUTIFY_FLAG" val=""/>
</p:tagLst>
</file>

<file path=ppt/tags/tag2622.xml><?xml version="1.0" encoding="utf-8"?>
<p:tagLst xmlns:p="http://schemas.openxmlformats.org/presentationml/2006/main">
  <p:tag name="KSO_WM_BEAUTIFY_FLAG" val=""/>
</p:tagLst>
</file>

<file path=ppt/tags/tag2623.xml><?xml version="1.0" encoding="utf-8"?>
<p:tagLst xmlns:p="http://schemas.openxmlformats.org/presentationml/2006/main">
  <p:tag name="KSO_WM_BEAUTIFY_FLAG" val=""/>
</p:tagLst>
</file>

<file path=ppt/tags/tag2624.xml><?xml version="1.0" encoding="utf-8"?>
<p:tagLst xmlns:p="http://schemas.openxmlformats.org/presentationml/2006/main">
  <p:tag name="KSO_WM_BEAUTIFY_FLAG" val=""/>
</p:tagLst>
</file>

<file path=ppt/tags/tag2625.xml><?xml version="1.0" encoding="utf-8"?>
<p:tagLst xmlns:p="http://schemas.openxmlformats.org/presentationml/2006/main">
  <p:tag name="KSO_WM_BEAUTIFY_FLAG" val=""/>
</p:tagLst>
</file>

<file path=ppt/tags/tag2626.xml><?xml version="1.0" encoding="utf-8"?>
<p:tagLst xmlns:p="http://schemas.openxmlformats.org/presentationml/2006/main">
  <p:tag name="KSO_WM_BEAUTIFY_FLAG" val=""/>
</p:tagLst>
</file>

<file path=ppt/tags/tag2627.xml><?xml version="1.0" encoding="utf-8"?>
<p:tagLst xmlns:p="http://schemas.openxmlformats.org/presentationml/2006/main">
  <p:tag name="KSO_WM_BEAUTIFY_FLAG" val=""/>
</p:tagLst>
</file>

<file path=ppt/tags/tag2628.xml><?xml version="1.0" encoding="utf-8"?>
<p:tagLst xmlns:p="http://schemas.openxmlformats.org/presentationml/2006/main">
  <p:tag name="KSO_WM_BEAUTIFY_FLAG" val=""/>
</p:tagLst>
</file>

<file path=ppt/tags/tag2629.xml><?xml version="1.0" encoding="utf-8"?>
<p:tagLst xmlns:p="http://schemas.openxmlformats.org/presentationml/2006/main">
  <p:tag name="KSO_WM_BEAUTIFY_FLAG" val=""/>
</p:tagLst>
</file>

<file path=ppt/tags/tag263.xml><?xml version="1.0" encoding="utf-8"?>
<p:tagLst xmlns:p="http://schemas.openxmlformats.org/presentationml/2006/main">
  <p:tag name="KSO_WM_BEAUTIFY_FLAG" val=""/>
</p:tagLst>
</file>

<file path=ppt/tags/tag2630.xml><?xml version="1.0" encoding="utf-8"?>
<p:tagLst xmlns:p="http://schemas.openxmlformats.org/presentationml/2006/main">
  <p:tag name="KSO_WM_BEAUTIFY_FLAG" val=""/>
</p:tagLst>
</file>

<file path=ppt/tags/tag2631.xml><?xml version="1.0" encoding="utf-8"?>
<p:tagLst xmlns:p="http://schemas.openxmlformats.org/presentationml/2006/main">
  <p:tag name="KSO_WM_BEAUTIFY_FLAG" val=""/>
</p:tagLst>
</file>

<file path=ppt/tags/tag2632.xml><?xml version="1.0" encoding="utf-8"?>
<p:tagLst xmlns:p="http://schemas.openxmlformats.org/presentationml/2006/main">
  <p:tag name="KSO_WM_BEAUTIFY_FLAG" val=""/>
</p:tagLst>
</file>

<file path=ppt/tags/tag2633.xml><?xml version="1.0" encoding="utf-8"?>
<p:tagLst xmlns:p="http://schemas.openxmlformats.org/presentationml/2006/main">
  <p:tag name="KSO_WM_BEAUTIFY_FLAG" val=""/>
</p:tagLst>
</file>

<file path=ppt/tags/tag2634.xml><?xml version="1.0" encoding="utf-8"?>
<p:tagLst xmlns:p="http://schemas.openxmlformats.org/presentationml/2006/main">
  <p:tag name="KSO_WM_BEAUTIFY_FLAG" val=""/>
</p:tagLst>
</file>

<file path=ppt/tags/tag2635.xml><?xml version="1.0" encoding="utf-8"?>
<p:tagLst xmlns:p="http://schemas.openxmlformats.org/presentationml/2006/main">
  <p:tag name="KSO_WM_BEAUTIFY_FLAG" val=""/>
</p:tagLst>
</file>

<file path=ppt/tags/tag2636.xml><?xml version="1.0" encoding="utf-8"?>
<p:tagLst xmlns:p="http://schemas.openxmlformats.org/presentationml/2006/main">
  <p:tag name="KSO_WM_BEAUTIFY_FLAG" val=""/>
</p:tagLst>
</file>

<file path=ppt/tags/tag2637.xml><?xml version="1.0" encoding="utf-8"?>
<p:tagLst xmlns:p="http://schemas.openxmlformats.org/presentationml/2006/main">
  <p:tag name="KSO_WM_BEAUTIFY_FLAG" val=""/>
</p:tagLst>
</file>

<file path=ppt/tags/tag2638.xml><?xml version="1.0" encoding="utf-8"?>
<p:tagLst xmlns:p="http://schemas.openxmlformats.org/presentationml/2006/main">
  <p:tag name="KSO_WM_BEAUTIFY_FLAG" val=""/>
</p:tagLst>
</file>

<file path=ppt/tags/tag2639.xml><?xml version="1.0" encoding="utf-8"?>
<p:tagLst xmlns:p="http://schemas.openxmlformats.org/presentationml/2006/main">
  <p:tag name="KSO_WM_BEAUTIFY_FLAG" val=""/>
</p:tagLst>
</file>

<file path=ppt/tags/tag264.xml><?xml version="1.0" encoding="utf-8"?>
<p:tagLst xmlns:p="http://schemas.openxmlformats.org/presentationml/2006/main">
  <p:tag name="KSO_WM_BEAUTIFY_FLAG" val=""/>
</p:tagLst>
</file>

<file path=ppt/tags/tag2640.xml><?xml version="1.0" encoding="utf-8"?>
<p:tagLst xmlns:p="http://schemas.openxmlformats.org/presentationml/2006/main">
  <p:tag name="KSO_WM_BEAUTIFY_FLAG" val=""/>
</p:tagLst>
</file>

<file path=ppt/tags/tag2641.xml><?xml version="1.0" encoding="utf-8"?>
<p:tagLst xmlns:p="http://schemas.openxmlformats.org/presentationml/2006/main">
  <p:tag name="KSO_WM_BEAUTIFY_FLAG" val=""/>
</p:tagLst>
</file>

<file path=ppt/tags/tag2642.xml><?xml version="1.0" encoding="utf-8"?>
<p:tagLst xmlns:p="http://schemas.openxmlformats.org/presentationml/2006/main">
  <p:tag name="KSO_WM_BEAUTIFY_FLAG" val=""/>
</p:tagLst>
</file>

<file path=ppt/tags/tag2643.xml><?xml version="1.0" encoding="utf-8"?>
<p:tagLst xmlns:p="http://schemas.openxmlformats.org/presentationml/2006/main">
  <p:tag name="KSO_WM_BEAUTIFY_FLAG" val=""/>
</p:tagLst>
</file>

<file path=ppt/tags/tag2644.xml><?xml version="1.0" encoding="utf-8"?>
<p:tagLst xmlns:p="http://schemas.openxmlformats.org/presentationml/2006/main">
  <p:tag name="KSO_WM_BEAUTIFY_FLAG" val=""/>
</p:tagLst>
</file>

<file path=ppt/tags/tag2645.xml><?xml version="1.0" encoding="utf-8"?>
<p:tagLst xmlns:p="http://schemas.openxmlformats.org/presentationml/2006/main">
  <p:tag name="KSO_WM_BEAUTIFY_FLAG" val=""/>
</p:tagLst>
</file>

<file path=ppt/tags/tag2646.xml><?xml version="1.0" encoding="utf-8"?>
<p:tagLst xmlns:p="http://schemas.openxmlformats.org/presentationml/2006/main">
  <p:tag name="KSO_WM_BEAUTIFY_FLAG" val=""/>
</p:tagLst>
</file>

<file path=ppt/tags/tag2647.xml><?xml version="1.0" encoding="utf-8"?>
<p:tagLst xmlns:p="http://schemas.openxmlformats.org/presentationml/2006/main">
  <p:tag name="KSO_WM_BEAUTIFY_FLAG" val=""/>
</p:tagLst>
</file>

<file path=ppt/tags/tag2648.xml><?xml version="1.0" encoding="utf-8"?>
<p:tagLst xmlns:p="http://schemas.openxmlformats.org/presentationml/2006/main">
  <p:tag name="KSO_WM_BEAUTIFY_FLAG" val=""/>
</p:tagLst>
</file>

<file path=ppt/tags/tag2649.xml><?xml version="1.0" encoding="utf-8"?>
<p:tagLst xmlns:p="http://schemas.openxmlformats.org/presentationml/2006/main">
  <p:tag name="KSO_WM_BEAUTIFY_FLAG" val=""/>
</p:tagLst>
</file>

<file path=ppt/tags/tag265.xml><?xml version="1.0" encoding="utf-8"?>
<p:tagLst xmlns:p="http://schemas.openxmlformats.org/presentationml/2006/main">
  <p:tag name="KSO_WM_BEAUTIFY_FLAG" val=""/>
</p:tagLst>
</file>

<file path=ppt/tags/tag2650.xml><?xml version="1.0" encoding="utf-8"?>
<p:tagLst xmlns:p="http://schemas.openxmlformats.org/presentationml/2006/main">
  <p:tag name="KSO_WM_BEAUTIFY_FLAG" val=""/>
</p:tagLst>
</file>

<file path=ppt/tags/tag2651.xml><?xml version="1.0" encoding="utf-8"?>
<p:tagLst xmlns:p="http://schemas.openxmlformats.org/presentationml/2006/main">
  <p:tag name="KSO_WM_BEAUTIFY_FLAG" val=""/>
</p:tagLst>
</file>

<file path=ppt/tags/tag2652.xml><?xml version="1.0" encoding="utf-8"?>
<p:tagLst xmlns:p="http://schemas.openxmlformats.org/presentationml/2006/main">
  <p:tag name="KSO_WM_BEAUTIFY_FLAG" val=""/>
</p:tagLst>
</file>

<file path=ppt/tags/tag2653.xml><?xml version="1.0" encoding="utf-8"?>
<p:tagLst xmlns:p="http://schemas.openxmlformats.org/presentationml/2006/main">
  <p:tag name="KSO_WM_BEAUTIFY_FLAG" val=""/>
</p:tagLst>
</file>

<file path=ppt/tags/tag2654.xml><?xml version="1.0" encoding="utf-8"?>
<p:tagLst xmlns:p="http://schemas.openxmlformats.org/presentationml/2006/main">
  <p:tag name="KSO_WM_BEAUTIFY_FLAG" val=""/>
</p:tagLst>
</file>

<file path=ppt/tags/tag2655.xml><?xml version="1.0" encoding="utf-8"?>
<p:tagLst xmlns:p="http://schemas.openxmlformats.org/presentationml/2006/main">
  <p:tag name="KSO_WM_BEAUTIFY_FLAG" val=""/>
</p:tagLst>
</file>

<file path=ppt/tags/tag2656.xml><?xml version="1.0" encoding="utf-8"?>
<p:tagLst xmlns:p="http://schemas.openxmlformats.org/presentationml/2006/main">
  <p:tag name="KSO_WM_BEAUTIFY_FLAG" val=""/>
</p:tagLst>
</file>

<file path=ppt/tags/tag2657.xml><?xml version="1.0" encoding="utf-8"?>
<p:tagLst xmlns:p="http://schemas.openxmlformats.org/presentationml/2006/main">
  <p:tag name="KSO_WM_BEAUTIFY_FLAG" val=""/>
</p:tagLst>
</file>

<file path=ppt/tags/tag2658.xml><?xml version="1.0" encoding="utf-8"?>
<p:tagLst xmlns:p="http://schemas.openxmlformats.org/presentationml/2006/main">
  <p:tag name="KSO_WM_BEAUTIFY_FLAG" val=""/>
</p:tagLst>
</file>

<file path=ppt/tags/tag2659.xml><?xml version="1.0" encoding="utf-8"?>
<p:tagLst xmlns:p="http://schemas.openxmlformats.org/presentationml/2006/main">
  <p:tag name="KSO_WM_BEAUTIFY_FLAG" val=""/>
</p:tagLst>
</file>

<file path=ppt/tags/tag266.xml><?xml version="1.0" encoding="utf-8"?>
<p:tagLst xmlns:p="http://schemas.openxmlformats.org/presentationml/2006/main">
  <p:tag name="KSO_WM_BEAUTIFY_FLAG" val=""/>
</p:tagLst>
</file>

<file path=ppt/tags/tag2660.xml><?xml version="1.0" encoding="utf-8"?>
<p:tagLst xmlns:p="http://schemas.openxmlformats.org/presentationml/2006/main">
  <p:tag name="KSO_WM_BEAUTIFY_FLAG" val=""/>
</p:tagLst>
</file>

<file path=ppt/tags/tag2661.xml><?xml version="1.0" encoding="utf-8"?>
<p:tagLst xmlns:p="http://schemas.openxmlformats.org/presentationml/2006/main">
  <p:tag name="KSO_WM_BEAUTIFY_FLAG" val=""/>
</p:tagLst>
</file>

<file path=ppt/tags/tag2662.xml><?xml version="1.0" encoding="utf-8"?>
<p:tagLst xmlns:p="http://schemas.openxmlformats.org/presentationml/2006/main">
  <p:tag name="KSO_WM_BEAUTIFY_FLAG" val=""/>
</p:tagLst>
</file>

<file path=ppt/tags/tag2663.xml><?xml version="1.0" encoding="utf-8"?>
<p:tagLst xmlns:p="http://schemas.openxmlformats.org/presentationml/2006/main">
  <p:tag name="KSO_WM_BEAUTIFY_FLAG" val=""/>
</p:tagLst>
</file>

<file path=ppt/tags/tag2664.xml><?xml version="1.0" encoding="utf-8"?>
<p:tagLst xmlns:p="http://schemas.openxmlformats.org/presentationml/2006/main">
  <p:tag name="KSO_WM_BEAUTIFY_FLAG" val=""/>
</p:tagLst>
</file>

<file path=ppt/tags/tag2665.xml><?xml version="1.0" encoding="utf-8"?>
<p:tagLst xmlns:p="http://schemas.openxmlformats.org/presentationml/2006/main">
  <p:tag name="KSO_WM_BEAUTIFY_FLAG" val=""/>
</p:tagLst>
</file>

<file path=ppt/tags/tag2666.xml><?xml version="1.0" encoding="utf-8"?>
<p:tagLst xmlns:p="http://schemas.openxmlformats.org/presentationml/2006/main">
  <p:tag name="KSO_WM_BEAUTIFY_FLAG" val=""/>
</p:tagLst>
</file>

<file path=ppt/tags/tag2667.xml><?xml version="1.0" encoding="utf-8"?>
<p:tagLst xmlns:p="http://schemas.openxmlformats.org/presentationml/2006/main">
  <p:tag name="KSO_WM_BEAUTIFY_FLAG" val=""/>
</p:tagLst>
</file>

<file path=ppt/tags/tag2668.xml><?xml version="1.0" encoding="utf-8"?>
<p:tagLst xmlns:p="http://schemas.openxmlformats.org/presentationml/2006/main">
  <p:tag name="KSO_WM_BEAUTIFY_FLAG" val=""/>
</p:tagLst>
</file>

<file path=ppt/tags/tag2669.xml><?xml version="1.0" encoding="utf-8"?>
<p:tagLst xmlns:p="http://schemas.openxmlformats.org/presentationml/2006/main">
  <p:tag name="KSO_WM_BEAUTIFY_FLAG" val=""/>
</p:tagLst>
</file>

<file path=ppt/tags/tag267.xml><?xml version="1.0" encoding="utf-8"?>
<p:tagLst xmlns:p="http://schemas.openxmlformats.org/presentationml/2006/main">
  <p:tag name="KSO_WM_BEAUTIFY_FLAG" val=""/>
</p:tagLst>
</file>

<file path=ppt/tags/tag2670.xml><?xml version="1.0" encoding="utf-8"?>
<p:tagLst xmlns:p="http://schemas.openxmlformats.org/presentationml/2006/main">
  <p:tag name="KSO_WM_BEAUTIFY_FLAG" val=""/>
</p:tagLst>
</file>

<file path=ppt/tags/tag2671.xml><?xml version="1.0" encoding="utf-8"?>
<p:tagLst xmlns:p="http://schemas.openxmlformats.org/presentationml/2006/main">
  <p:tag name="KSO_WM_BEAUTIFY_FLAG" val=""/>
</p:tagLst>
</file>

<file path=ppt/tags/tag2672.xml><?xml version="1.0" encoding="utf-8"?>
<p:tagLst xmlns:p="http://schemas.openxmlformats.org/presentationml/2006/main">
  <p:tag name="KSO_WM_BEAUTIFY_FLAG" val=""/>
</p:tagLst>
</file>

<file path=ppt/tags/tag2673.xml><?xml version="1.0" encoding="utf-8"?>
<p:tagLst xmlns:p="http://schemas.openxmlformats.org/presentationml/2006/main">
  <p:tag name="KSO_WM_BEAUTIFY_FLAG" val=""/>
</p:tagLst>
</file>

<file path=ppt/tags/tag2674.xml><?xml version="1.0" encoding="utf-8"?>
<p:tagLst xmlns:p="http://schemas.openxmlformats.org/presentationml/2006/main">
  <p:tag name="KSO_WM_BEAUTIFY_FLAG" val=""/>
</p:tagLst>
</file>

<file path=ppt/tags/tag2675.xml><?xml version="1.0" encoding="utf-8"?>
<p:tagLst xmlns:p="http://schemas.openxmlformats.org/presentationml/2006/main">
  <p:tag name="KSO_WM_BEAUTIFY_FLAG" val=""/>
</p:tagLst>
</file>

<file path=ppt/tags/tag2676.xml><?xml version="1.0" encoding="utf-8"?>
<p:tagLst xmlns:p="http://schemas.openxmlformats.org/presentationml/2006/main">
  <p:tag name="KSO_WM_BEAUTIFY_FLAG" val=""/>
</p:tagLst>
</file>

<file path=ppt/tags/tag2677.xml><?xml version="1.0" encoding="utf-8"?>
<p:tagLst xmlns:p="http://schemas.openxmlformats.org/presentationml/2006/main">
  <p:tag name="KSO_WM_BEAUTIFY_FLAG" val=""/>
</p:tagLst>
</file>

<file path=ppt/tags/tag2678.xml><?xml version="1.0" encoding="utf-8"?>
<p:tagLst xmlns:p="http://schemas.openxmlformats.org/presentationml/2006/main">
  <p:tag name="KSO_WM_BEAUTIFY_FLAG" val=""/>
</p:tagLst>
</file>

<file path=ppt/tags/tag2679.xml><?xml version="1.0" encoding="utf-8"?>
<p:tagLst xmlns:p="http://schemas.openxmlformats.org/presentationml/2006/main">
  <p:tag name="KSO_WM_BEAUTIFY_FLAG" val=""/>
</p:tagLst>
</file>

<file path=ppt/tags/tag268.xml><?xml version="1.0" encoding="utf-8"?>
<p:tagLst xmlns:p="http://schemas.openxmlformats.org/presentationml/2006/main">
  <p:tag name="KSO_WM_BEAUTIFY_FLAG" val=""/>
</p:tagLst>
</file>

<file path=ppt/tags/tag2680.xml><?xml version="1.0" encoding="utf-8"?>
<p:tagLst xmlns:p="http://schemas.openxmlformats.org/presentationml/2006/main">
  <p:tag name="KSO_WM_BEAUTIFY_FLAG" val=""/>
</p:tagLst>
</file>

<file path=ppt/tags/tag2681.xml><?xml version="1.0" encoding="utf-8"?>
<p:tagLst xmlns:p="http://schemas.openxmlformats.org/presentationml/2006/main">
  <p:tag name="KSO_WM_BEAUTIFY_FLAG" val=""/>
</p:tagLst>
</file>

<file path=ppt/tags/tag2682.xml><?xml version="1.0" encoding="utf-8"?>
<p:tagLst xmlns:p="http://schemas.openxmlformats.org/presentationml/2006/main">
  <p:tag name="KSO_WM_BEAUTIFY_FLAG" val=""/>
</p:tagLst>
</file>

<file path=ppt/tags/tag2683.xml><?xml version="1.0" encoding="utf-8"?>
<p:tagLst xmlns:p="http://schemas.openxmlformats.org/presentationml/2006/main">
  <p:tag name="KSO_WM_BEAUTIFY_FLAG" val=""/>
</p:tagLst>
</file>

<file path=ppt/tags/tag2684.xml><?xml version="1.0" encoding="utf-8"?>
<p:tagLst xmlns:p="http://schemas.openxmlformats.org/presentationml/2006/main">
  <p:tag name="KSO_WM_BEAUTIFY_FLAG" val=""/>
</p:tagLst>
</file>

<file path=ppt/tags/tag2685.xml><?xml version="1.0" encoding="utf-8"?>
<p:tagLst xmlns:p="http://schemas.openxmlformats.org/presentationml/2006/main">
  <p:tag name="KSO_WM_BEAUTIFY_FLAG" val=""/>
</p:tagLst>
</file>

<file path=ppt/tags/tag2686.xml><?xml version="1.0" encoding="utf-8"?>
<p:tagLst xmlns:p="http://schemas.openxmlformats.org/presentationml/2006/main">
  <p:tag name="KSO_WM_BEAUTIFY_FLAG" val=""/>
</p:tagLst>
</file>

<file path=ppt/tags/tag2687.xml><?xml version="1.0" encoding="utf-8"?>
<p:tagLst xmlns:p="http://schemas.openxmlformats.org/presentationml/2006/main">
  <p:tag name="KSO_WM_BEAUTIFY_FLAG" val=""/>
</p:tagLst>
</file>

<file path=ppt/tags/tag2688.xml><?xml version="1.0" encoding="utf-8"?>
<p:tagLst xmlns:p="http://schemas.openxmlformats.org/presentationml/2006/main">
  <p:tag name="KSO_WM_BEAUTIFY_FLAG" val=""/>
</p:tagLst>
</file>

<file path=ppt/tags/tag2689.xml><?xml version="1.0" encoding="utf-8"?>
<p:tagLst xmlns:p="http://schemas.openxmlformats.org/presentationml/2006/main">
  <p:tag name="KSO_WM_BEAUTIFY_FLAG" val=""/>
</p:tagLst>
</file>

<file path=ppt/tags/tag269.xml><?xml version="1.0" encoding="utf-8"?>
<p:tagLst xmlns:p="http://schemas.openxmlformats.org/presentationml/2006/main">
  <p:tag name="KSO_WM_BEAUTIFY_FLAG" val=""/>
</p:tagLst>
</file>

<file path=ppt/tags/tag2690.xml><?xml version="1.0" encoding="utf-8"?>
<p:tagLst xmlns:p="http://schemas.openxmlformats.org/presentationml/2006/main">
  <p:tag name="KSO_WM_BEAUTIFY_FLAG" val=""/>
</p:tagLst>
</file>

<file path=ppt/tags/tag2691.xml><?xml version="1.0" encoding="utf-8"?>
<p:tagLst xmlns:p="http://schemas.openxmlformats.org/presentationml/2006/main">
  <p:tag name="KSO_WM_BEAUTIFY_FLAG" val=""/>
</p:tagLst>
</file>

<file path=ppt/tags/tag2692.xml><?xml version="1.0" encoding="utf-8"?>
<p:tagLst xmlns:p="http://schemas.openxmlformats.org/presentationml/2006/main">
  <p:tag name="KSO_WM_BEAUTIFY_FLAG" val=""/>
</p:tagLst>
</file>

<file path=ppt/tags/tag2693.xml><?xml version="1.0" encoding="utf-8"?>
<p:tagLst xmlns:p="http://schemas.openxmlformats.org/presentationml/2006/main">
  <p:tag name="KSO_WM_BEAUTIFY_FLAG" val=""/>
</p:tagLst>
</file>

<file path=ppt/tags/tag2694.xml><?xml version="1.0" encoding="utf-8"?>
<p:tagLst xmlns:p="http://schemas.openxmlformats.org/presentationml/2006/main">
  <p:tag name="KSO_WM_BEAUTIFY_FLAG" val=""/>
</p:tagLst>
</file>

<file path=ppt/tags/tag2695.xml><?xml version="1.0" encoding="utf-8"?>
<p:tagLst xmlns:p="http://schemas.openxmlformats.org/presentationml/2006/main">
  <p:tag name="KSO_WM_BEAUTIFY_FLAG" val=""/>
</p:tagLst>
</file>

<file path=ppt/tags/tag2696.xml><?xml version="1.0" encoding="utf-8"?>
<p:tagLst xmlns:p="http://schemas.openxmlformats.org/presentationml/2006/main">
  <p:tag name="KSO_WM_BEAUTIFY_FLAG" val=""/>
</p:tagLst>
</file>

<file path=ppt/tags/tag2697.xml><?xml version="1.0" encoding="utf-8"?>
<p:tagLst xmlns:p="http://schemas.openxmlformats.org/presentationml/2006/main">
  <p:tag name="KSO_WM_BEAUTIFY_FLAG" val=""/>
</p:tagLst>
</file>

<file path=ppt/tags/tag2698.xml><?xml version="1.0" encoding="utf-8"?>
<p:tagLst xmlns:p="http://schemas.openxmlformats.org/presentationml/2006/main">
  <p:tag name="KSO_WM_BEAUTIFY_FLAG" val=""/>
</p:tagLst>
</file>

<file path=ppt/tags/tag2699.xml><?xml version="1.0" encoding="utf-8"?>
<p:tagLst xmlns:p="http://schemas.openxmlformats.org/presentationml/2006/main">
  <p:tag name="KSO_WM_BEAUTIFY_FLAG" val=""/>
</p:tagLst>
</file>

<file path=ppt/tags/tag27.xml><?xml version="1.0" encoding="utf-8"?>
<p:tagLst xmlns:p="http://schemas.openxmlformats.org/presentationml/2006/main">
  <p:tag name="KSO_WM_BEAUTIFY_FLAG" val=""/>
</p:tagLst>
</file>

<file path=ppt/tags/tag270.xml><?xml version="1.0" encoding="utf-8"?>
<p:tagLst xmlns:p="http://schemas.openxmlformats.org/presentationml/2006/main">
  <p:tag name="KSO_WM_BEAUTIFY_FLAG" val=""/>
</p:tagLst>
</file>

<file path=ppt/tags/tag2700.xml><?xml version="1.0" encoding="utf-8"?>
<p:tagLst xmlns:p="http://schemas.openxmlformats.org/presentationml/2006/main">
  <p:tag name="KSO_WM_BEAUTIFY_FLAG" val=""/>
</p:tagLst>
</file>

<file path=ppt/tags/tag2701.xml><?xml version="1.0" encoding="utf-8"?>
<p:tagLst xmlns:p="http://schemas.openxmlformats.org/presentationml/2006/main">
  <p:tag name="KSO_WM_BEAUTIFY_FLAG" val=""/>
</p:tagLst>
</file>

<file path=ppt/tags/tag2702.xml><?xml version="1.0" encoding="utf-8"?>
<p:tagLst xmlns:p="http://schemas.openxmlformats.org/presentationml/2006/main">
  <p:tag name="KSO_WM_BEAUTIFY_FLAG" val=""/>
</p:tagLst>
</file>

<file path=ppt/tags/tag2703.xml><?xml version="1.0" encoding="utf-8"?>
<p:tagLst xmlns:p="http://schemas.openxmlformats.org/presentationml/2006/main">
  <p:tag name="KSO_WM_BEAUTIFY_FLAG" val=""/>
</p:tagLst>
</file>

<file path=ppt/tags/tag2704.xml><?xml version="1.0" encoding="utf-8"?>
<p:tagLst xmlns:p="http://schemas.openxmlformats.org/presentationml/2006/main">
  <p:tag name="KSO_WM_BEAUTIFY_FLAG" val=""/>
</p:tagLst>
</file>

<file path=ppt/tags/tag2705.xml><?xml version="1.0" encoding="utf-8"?>
<p:tagLst xmlns:p="http://schemas.openxmlformats.org/presentationml/2006/main">
  <p:tag name="KSO_WM_BEAUTIFY_FLAG" val=""/>
</p:tagLst>
</file>

<file path=ppt/tags/tag2706.xml><?xml version="1.0" encoding="utf-8"?>
<p:tagLst xmlns:p="http://schemas.openxmlformats.org/presentationml/2006/main">
  <p:tag name="KSO_WM_BEAUTIFY_FLAG" val=""/>
</p:tagLst>
</file>

<file path=ppt/tags/tag2707.xml><?xml version="1.0" encoding="utf-8"?>
<p:tagLst xmlns:p="http://schemas.openxmlformats.org/presentationml/2006/main">
  <p:tag name="KSO_WM_BEAUTIFY_FLAG" val=""/>
</p:tagLst>
</file>

<file path=ppt/tags/tag2708.xml><?xml version="1.0" encoding="utf-8"?>
<p:tagLst xmlns:p="http://schemas.openxmlformats.org/presentationml/2006/main">
  <p:tag name="KSO_WM_BEAUTIFY_FLAG" val=""/>
</p:tagLst>
</file>

<file path=ppt/tags/tag2709.xml><?xml version="1.0" encoding="utf-8"?>
<p:tagLst xmlns:p="http://schemas.openxmlformats.org/presentationml/2006/main">
  <p:tag name="KSO_WM_BEAUTIFY_FLAG" val=""/>
</p:tagLst>
</file>

<file path=ppt/tags/tag271.xml><?xml version="1.0" encoding="utf-8"?>
<p:tagLst xmlns:p="http://schemas.openxmlformats.org/presentationml/2006/main">
  <p:tag name="KSO_WM_BEAUTIFY_FLAG" val=""/>
</p:tagLst>
</file>

<file path=ppt/tags/tag2710.xml><?xml version="1.0" encoding="utf-8"?>
<p:tagLst xmlns:p="http://schemas.openxmlformats.org/presentationml/2006/main">
  <p:tag name="KSO_WM_BEAUTIFY_FLAG" val=""/>
</p:tagLst>
</file>

<file path=ppt/tags/tag2711.xml><?xml version="1.0" encoding="utf-8"?>
<p:tagLst xmlns:p="http://schemas.openxmlformats.org/presentationml/2006/main">
  <p:tag name="KSO_WM_BEAUTIFY_FLAG" val=""/>
</p:tagLst>
</file>

<file path=ppt/tags/tag2712.xml><?xml version="1.0" encoding="utf-8"?>
<p:tagLst xmlns:p="http://schemas.openxmlformats.org/presentationml/2006/main">
  <p:tag name="KSO_WM_BEAUTIFY_FLAG" val=""/>
</p:tagLst>
</file>

<file path=ppt/tags/tag2713.xml><?xml version="1.0" encoding="utf-8"?>
<p:tagLst xmlns:p="http://schemas.openxmlformats.org/presentationml/2006/main">
  <p:tag name="KSO_WM_BEAUTIFY_FLAG" val=""/>
</p:tagLst>
</file>

<file path=ppt/tags/tag2714.xml><?xml version="1.0" encoding="utf-8"?>
<p:tagLst xmlns:p="http://schemas.openxmlformats.org/presentationml/2006/main">
  <p:tag name="KSO_WM_BEAUTIFY_FLAG" val=""/>
</p:tagLst>
</file>

<file path=ppt/tags/tag2715.xml><?xml version="1.0" encoding="utf-8"?>
<p:tagLst xmlns:p="http://schemas.openxmlformats.org/presentationml/2006/main">
  <p:tag name="KSO_WM_BEAUTIFY_FLAG" val=""/>
</p:tagLst>
</file>

<file path=ppt/tags/tag2716.xml><?xml version="1.0" encoding="utf-8"?>
<p:tagLst xmlns:p="http://schemas.openxmlformats.org/presentationml/2006/main">
  <p:tag name="KSO_WM_BEAUTIFY_FLAG" val=""/>
</p:tagLst>
</file>

<file path=ppt/tags/tag2717.xml><?xml version="1.0" encoding="utf-8"?>
<p:tagLst xmlns:p="http://schemas.openxmlformats.org/presentationml/2006/main">
  <p:tag name="KSO_WM_BEAUTIFY_FLAG" val=""/>
</p:tagLst>
</file>

<file path=ppt/tags/tag2718.xml><?xml version="1.0" encoding="utf-8"?>
<p:tagLst xmlns:p="http://schemas.openxmlformats.org/presentationml/2006/main">
  <p:tag name="KSO_WM_BEAUTIFY_FLAG" val=""/>
</p:tagLst>
</file>

<file path=ppt/tags/tag2719.xml><?xml version="1.0" encoding="utf-8"?>
<p:tagLst xmlns:p="http://schemas.openxmlformats.org/presentationml/2006/main">
  <p:tag name="KSO_WM_BEAUTIFY_FLAG" val=""/>
</p:tagLst>
</file>

<file path=ppt/tags/tag272.xml><?xml version="1.0" encoding="utf-8"?>
<p:tagLst xmlns:p="http://schemas.openxmlformats.org/presentationml/2006/main">
  <p:tag name="KSO_WM_BEAUTIFY_FLAG" val=""/>
</p:tagLst>
</file>

<file path=ppt/tags/tag2720.xml><?xml version="1.0" encoding="utf-8"?>
<p:tagLst xmlns:p="http://schemas.openxmlformats.org/presentationml/2006/main">
  <p:tag name="KSO_WM_BEAUTIFY_FLAG" val=""/>
</p:tagLst>
</file>

<file path=ppt/tags/tag2721.xml><?xml version="1.0" encoding="utf-8"?>
<p:tagLst xmlns:p="http://schemas.openxmlformats.org/presentationml/2006/main">
  <p:tag name="KSO_WM_BEAUTIFY_FLAG" val=""/>
</p:tagLst>
</file>

<file path=ppt/tags/tag2722.xml><?xml version="1.0" encoding="utf-8"?>
<p:tagLst xmlns:p="http://schemas.openxmlformats.org/presentationml/2006/main">
  <p:tag name="KSO_WM_BEAUTIFY_FLAG" val=""/>
</p:tagLst>
</file>

<file path=ppt/tags/tag2723.xml><?xml version="1.0" encoding="utf-8"?>
<p:tagLst xmlns:p="http://schemas.openxmlformats.org/presentationml/2006/main">
  <p:tag name="KSO_WM_BEAUTIFY_FLAG" val=""/>
</p:tagLst>
</file>

<file path=ppt/tags/tag2724.xml><?xml version="1.0" encoding="utf-8"?>
<p:tagLst xmlns:p="http://schemas.openxmlformats.org/presentationml/2006/main">
  <p:tag name="KSO_WM_BEAUTIFY_FLAG" val=""/>
</p:tagLst>
</file>

<file path=ppt/tags/tag2725.xml><?xml version="1.0" encoding="utf-8"?>
<p:tagLst xmlns:p="http://schemas.openxmlformats.org/presentationml/2006/main">
  <p:tag name="KSO_WM_BEAUTIFY_FLAG" val=""/>
</p:tagLst>
</file>

<file path=ppt/tags/tag2726.xml><?xml version="1.0" encoding="utf-8"?>
<p:tagLst xmlns:p="http://schemas.openxmlformats.org/presentationml/2006/main">
  <p:tag name="KSO_WM_BEAUTIFY_FLAG" val=""/>
</p:tagLst>
</file>

<file path=ppt/tags/tag2727.xml><?xml version="1.0" encoding="utf-8"?>
<p:tagLst xmlns:p="http://schemas.openxmlformats.org/presentationml/2006/main">
  <p:tag name="KSO_WM_BEAUTIFY_FLAG" val=""/>
</p:tagLst>
</file>

<file path=ppt/tags/tag2728.xml><?xml version="1.0" encoding="utf-8"?>
<p:tagLst xmlns:p="http://schemas.openxmlformats.org/presentationml/2006/main">
  <p:tag name="KSO_WM_BEAUTIFY_FLAG" val=""/>
</p:tagLst>
</file>

<file path=ppt/tags/tag2729.xml><?xml version="1.0" encoding="utf-8"?>
<p:tagLst xmlns:p="http://schemas.openxmlformats.org/presentationml/2006/main">
  <p:tag name="KSO_WM_BEAUTIFY_FLAG" val=""/>
</p:tagLst>
</file>

<file path=ppt/tags/tag273.xml><?xml version="1.0" encoding="utf-8"?>
<p:tagLst xmlns:p="http://schemas.openxmlformats.org/presentationml/2006/main">
  <p:tag name="KSO_WM_BEAUTIFY_FLAG" val=""/>
</p:tagLst>
</file>

<file path=ppt/tags/tag2730.xml><?xml version="1.0" encoding="utf-8"?>
<p:tagLst xmlns:p="http://schemas.openxmlformats.org/presentationml/2006/main">
  <p:tag name="KSO_WM_BEAUTIFY_FLAG" val=""/>
</p:tagLst>
</file>

<file path=ppt/tags/tag2731.xml><?xml version="1.0" encoding="utf-8"?>
<p:tagLst xmlns:p="http://schemas.openxmlformats.org/presentationml/2006/main">
  <p:tag name="KSO_WM_BEAUTIFY_FLAG" val=""/>
</p:tagLst>
</file>

<file path=ppt/tags/tag2732.xml><?xml version="1.0" encoding="utf-8"?>
<p:tagLst xmlns:p="http://schemas.openxmlformats.org/presentationml/2006/main">
  <p:tag name="KSO_WM_BEAUTIFY_FLAG" val=""/>
</p:tagLst>
</file>

<file path=ppt/tags/tag2733.xml><?xml version="1.0" encoding="utf-8"?>
<p:tagLst xmlns:p="http://schemas.openxmlformats.org/presentationml/2006/main">
  <p:tag name="KSO_WM_BEAUTIFY_FLAG" val=""/>
</p:tagLst>
</file>

<file path=ppt/tags/tag2734.xml><?xml version="1.0" encoding="utf-8"?>
<p:tagLst xmlns:p="http://schemas.openxmlformats.org/presentationml/2006/main">
  <p:tag name="KSO_WM_BEAUTIFY_FLAG" val=""/>
</p:tagLst>
</file>

<file path=ppt/tags/tag2735.xml><?xml version="1.0" encoding="utf-8"?>
<p:tagLst xmlns:p="http://schemas.openxmlformats.org/presentationml/2006/main">
  <p:tag name="KSO_WM_BEAUTIFY_FLAG" val=""/>
</p:tagLst>
</file>

<file path=ppt/tags/tag2736.xml><?xml version="1.0" encoding="utf-8"?>
<p:tagLst xmlns:p="http://schemas.openxmlformats.org/presentationml/2006/main">
  <p:tag name="KSO_WM_BEAUTIFY_FLAG" val=""/>
</p:tagLst>
</file>

<file path=ppt/tags/tag2737.xml><?xml version="1.0" encoding="utf-8"?>
<p:tagLst xmlns:p="http://schemas.openxmlformats.org/presentationml/2006/main">
  <p:tag name="KSO_WM_BEAUTIFY_FLAG" val=""/>
</p:tagLst>
</file>

<file path=ppt/tags/tag2738.xml><?xml version="1.0" encoding="utf-8"?>
<p:tagLst xmlns:p="http://schemas.openxmlformats.org/presentationml/2006/main">
  <p:tag name="KSO_WM_BEAUTIFY_FLAG" val=""/>
</p:tagLst>
</file>

<file path=ppt/tags/tag2739.xml><?xml version="1.0" encoding="utf-8"?>
<p:tagLst xmlns:p="http://schemas.openxmlformats.org/presentationml/2006/main">
  <p:tag name="KSO_WM_BEAUTIFY_FLAG" val=""/>
</p:tagLst>
</file>

<file path=ppt/tags/tag274.xml><?xml version="1.0" encoding="utf-8"?>
<p:tagLst xmlns:p="http://schemas.openxmlformats.org/presentationml/2006/main">
  <p:tag name="KSO_WM_BEAUTIFY_FLAG" val=""/>
</p:tagLst>
</file>

<file path=ppt/tags/tag2740.xml><?xml version="1.0" encoding="utf-8"?>
<p:tagLst xmlns:p="http://schemas.openxmlformats.org/presentationml/2006/main">
  <p:tag name="KSO_WM_BEAUTIFY_FLAG" val=""/>
</p:tagLst>
</file>

<file path=ppt/tags/tag2741.xml><?xml version="1.0" encoding="utf-8"?>
<p:tagLst xmlns:p="http://schemas.openxmlformats.org/presentationml/2006/main">
  <p:tag name="KSO_WM_BEAUTIFY_FLAG" val=""/>
</p:tagLst>
</file>

<file path=ppt/tags/tag2742.xml><?xml version="1.0" encoding="utf-8"?>
<p:tagLst xmlns:p="http://schemas.openxmlformats.org/presentationml/2006/main">
  <p:tag name="KSO_WM_BEAUTIFY_FLAG" val=""/>
</p:tagLst>
</file>

<file path=ppt/tags/tag2743.xml><?xml version="1.0" encoding="utf-8"?>
<p:tagLst xmlns:p="http://schemas.openxmlformats.org/presentationml/2006/main">
  <p:tag name="KSO_WM_BEAUTIFY_FLAG" val=""/>
</p:tagLst>
</file>

<file path=ppt/tags/tag2744.xml><?xml version="1.0" encoding="utf-8"?>
<p:tagLst xmlns:p="http://schemas.openxmlformats.org/presentationml/2006/main">
  <p:tag name="KSO_WM_BEAUTIFY_FLAG" val=""/>
</p:tagLst>
</file>

<file path=ppt/tags/tag2745.xml><?xml version="1.0" encoding="utf-8"?>
<p:tagLst xmlns:p="http://schemas.openxmlformats.org/presentationml/2006/main">
  <p:tag name="KSO_WM_BEAUTIFY_FLAG" val=""/>
</p:tagLst>
</file>

<file path=ppt/tags/tag2746.xml><?xml version="1.0" encoding="utf-8"?>
<p:tagLst xmlns:p="http://schemas.openxmlformats.org/presentationml/2006/main">
  <p:tag name="KSO_WM_BEAUTIFY_FLAG" val=""/>
</p:tagLst>
</file>

<file path=ppt/tags/tag2747.xml><?xml version="1.0" encoding="utf-8"?>
<p:tagLst xmlns:p="http://schemas.openxmlformats.org/presentationml/2006/main">
  <p:tag name="KSO_WM_BEAUTIFY_FLAG" val=""/>
</p:tagLst>
</file>

<file path=ppt/tags/tag2748.xml><?xml version="1.0" encoding="utf-8"?>
<p:tagLst xmlns:p="http://schemas.openxmlformats.org/presentationml/2006/main">
  <p:tag name="KSO_WM_BEAUTIFY_FLAG" val=""/>
</p:tagLst>
</file>

<file path=ppt/tags/tag2749.xml><?xml version="1.0" encoding="utf-8"?>
<p:tagLst xmlns:p="http://schemas.openxmlformats.org/presentationml/2006/main">
  <p:tag name="KSO_WM_BEAUTIFY_FLAG" val=""/>
</p:tagLst>
</file>

<file path=ppt/tags/tag275.xml><?xml version="1.0" encoding="utf-8"?>
<p:tagLst xmlns:p="http://schemas.openxmlformats.org/presentationml/2006/main">
  <p:tag name="KSO_WM_BEAUTIFY_FLAG" val=""/>
</p:tagLst>
</file>

<file path=ppt/tags/tag2750.xml><?xml version="1.0" encoding="utf-8"?>
<p:tagLst xmlns:p="http://schemas.openxmlformats.org/presentationml/2006/main">
  <p:tag name="KSO_WM_BEAUTIFY_FLAG" val=""/>
</p:tagLst>
</file>

<file path=ppt/tags/tag2751.xml><?xml version="1.0" encoding="utf-8"?>
<p:tagLst xmlns:p="http://schemas.openxmlformats.org/presentationml/2006/main">
  <p:tag name="KSO_WM_BEAUTIFY_FLAG" val=""/>
</p:tagLst>
</file>

<file path=ppt/tags/tag2752.xml><?xml version="1.0" encoding="utf-8"?>
<p:tagLst xmlns:p="http://schemas.openxmlformats.org/presentationml/2006/main">
  <p:tag name="KSO_WM_BEAUTIFY_FLAG" val=""/>
</p:tagLst>
</file>

<file path=ppt/tags/tag2753.xml><?xml version="1.0" encoding="utf-8"?>
<p:tagLst xmlns:p="http://schemas.openxmlformats.org/presentationml/2006/main">
  <p:tag name="KSO_WM_BEAUTIFY_FLAG" val=""/>
</p:tagLst>
</file>

<file path=ppt/tags/tag2754.xml><?xml version="1.0" encoding="utf-8"?>
<p:tagLst xmlns:p="http://schemas.openxmlformats.org/presentationml/2006/main">
  <p:tag name="KSO_WM_BEAUTIFY_FLAG" val=""/>
</p:tagLst>
</file>

<file path=ppt/tags/tag2755.xml><?xml version="1.0" encoding="utf-8"?>
<p:tagLst xmlns:p="http://schemas.openxmlformats.org/presentationml/2006/main">
  <p:tag name="KSO_WM_BEAUTIFY_FLAG" val=""/>
</p:tagLst>
</file>

<file path=ppt/tags/tag2756.xml><?xml version="1.0" encoding="utf-8"?>
<p:tagLst xmlns:p="http://schemas.openxmlformats.org/presentationml/2006/main">
  <p:tag name="KSO_WM_BEAUTIFY_FLAG" val=""/>
</p:tagLst>
</file>

<file path=ppt/tags/tag2757.xml><?xml version="1.0" encoding="utf-8"?>
<p:tagLst xmlns:p="http://schemas.openxmlformats.org/presentationml/2006/main">
  <p:tag name="KSO_WM_BEAUTIFY_FLAG" val=""/>
</p:tagLst>
</file>

<file path=ppt/tags/tag2758.xml><?xml version="1.0" encoding="utf-8"?>
<p:tagLst xmlns:p="http://schemas.openxmlformats.org/presentationml/2006/main">
  <p:tag name="KSO_WM_BEAUTIFY_FLAG" val=""/>
</p:tagLst>
</file>

<file path=ppt/tags/tag2759.xml><?xml version="1.0" encoding="utf-8"?>
<p:tagLst xmlns:p="http://schemas.openxmlformats.org/presentationml/2006/main">
  <p:tag name="KSO_WM_BEAUTIFY_FLAG" val=""/>
</p:tagLst>
</file>

<file path=ppt/tags/tag276.xml><?xml version="1.0" encoding="utf-8"?>
<p:tagLst xmlns:p="http://schemas.openxmlformats.org/presentationml/2006/main">
  <p:tag name="KSO_WM_BEAUTIFY_FLAG" val=""/>
</p:tagLst>
</file>

<file path=ppt/tags/tag2760.xml><?xml version="1.0" encoding="utf-8"?>
<p:tagLst xmlns:p="http://schemas.openxmlformats.org/presentationml/2006/main">
  <p:tag name="KSO_WM_BEAUTIFY_FLAG" val=""/>
</p:tagLst>
</file>

<file path=ppt/tags/tag2761.xml><?xml version="1.0" encoding="utf-8"?>
<p:tagLst xmlns:p="http://schemas.openxmlformats.org/presentationml/2006/main">
  <p:tag name="KSO_WM_BEAUTIFY_FLAG" val=""/>
</p:tagLst>
</file>

<file path=ppt/tags/tag2762.xml><?xml version="1.0" encoding="utf-8"?>
<p:tagLst xmlns:p="http://schemas.openxmlformats.org/presentationml/2006/main">
  <p:tag name="KSO_WM_BEAUTIFY_FLAG" val=""/>
</p:tagLst>
</file>

<file path=ppt/tags/tag2763.xml><?xml version="1.0" encoding="utf-8"?>
<p:tagLst xmlns:p="http://schemas.openxmlformats.org/presentationml/2006/main">
  <p:tag name="KSO_WM_BEAUTIFY_FLAG" val=""/>
</p:tagLst>
</file>

<file path=ppt/tags/tag2764.xml><?xml version="1.0" encoding="utf-8"?>
<p:tagLst xmlns:p="http://schemas.openxmlformats.org/presentationml/2006/main">
  <p:tag name="KSO_WM_BEAUTIFY_FLAG" val=""/>
</p:tagLst>
</file>

<file path=ppt/tags/tag2765.xml><?xml version="1.0" encoding="utf-8"?>
<p:tagLst xmlns:p="http://schemas.openxmlformats.org/presentationml/2006/main">
  <p:tag name="KSO_WM_BEAUTIFY_FLAG" val=""/>
</p:tagLst>
</file>

<file path=ppt/tags/tag2766.xml><?xml version="1.0" encoding="utf-8"?>
<p:tagLst xmlns:p="http://schemas.openxmlformats.org/presentationml/2006/main">
  <p:tag name="KSO_WM_BEAUTIFY_FLAG" val=""/>
</p:tagLst>
</file>

<file path=ppt/tags/tag2767.xml><?xml version="1.0" encoding="utf-8"?>
<p:tagLst xmlns:p="http://schemas.openxmlformats.org/presentationml/2006/main">
  <p:tag name="KSO_WM_BEAUTIFY_FLAG" val=""/>
</p:tagLst>
</file>

<file path=ppt/tags/tag2768.xml><?xml version="1.0" encoding="utf-8"?>
<p:tagLst xmlns:p="http://schemas.openxmlformats.org/presentationml/2006/main">
  <p:tag name="KSO_WM_BEAUTIFY_FLAG" val=""/>
</p:tagLst>
</file>

<file path=ppt/tags/tag2769.xml><?xml version="1.0" encoding="utf-8"?>
<p:tagLst xmlns:p="http://schemas.openxmlformats.org/presentationml/2006/main">
  <p:tag name="KSO_WM_BEAUTIFY_FLAG" val=""/>
</p:tagLst>
</file>

<file path=ppt/tags/tag277.xml><?xml version="1.0" encoding="utf-8"?>
<p:tagLst xmlns:p="http://schemas.openxmlformats.org/presentationml/2006/main">
  <p:tag name="KSO_WM_BEAUTIFY_FLAG" val=""/>
</p:tagLst>
</file>

<file path=ppt/tags/tag2770.xml><?xml version="1.0" encoding="utf-8"?>
<p:tagLst xmlns:p="http://schemas.openxmlformats.org/presentationml/2006/main">
  <p:tag name="KSO_WM_BEAUTIFY_FLAG" val=""/>
</p:tagLst>
</file>

<file path=ppt/tags/tag2771.xml><?xml version="1.0" encoding="utf-8"?>
<p:tagLst xmlns:p="http://schemas.openxmlformats.org/presentationml/2006/main">
  <p:tag name="KSO_WM_BEAUTIFY_FLAG" val=""/>
</p:tagLst>
</file>

<file path=ppt/tags/tag2772.xml><?xml version="1.0" encoding="utf-8"?>
<p:tagLst xmlns:p="http://schemas.openxmlformats.org/presentationml/2006/main">
  <p:tag name="KSO_WM_BEAUTIFY_FLAG" val=""/>
</p:tagLst>
</file>

<file path=ppt/tags/tag2773.xml><?xml version="1.0" encoding="utf-8"?>
<p:tagLst xmlns:p="http://schemas.openxmlformats.org/presentationml/2006/main">
  <p:tag name="KSO_WM_BEAUTIFY_FLAG" val=""/>
</p:tagLst>
</file>

<file path=ppt/tags/tag2774.xml><?xml version="1.0" encoding="utf-8"?>
<p:tagLst xmlns:p="http://schemas.openxmlformats.org/presentationml/2006/main">
  <p:tag name="KSO_WM_BEAUTIFY_FLAG" val=""/>
</p:tagLst>
</file>

<file path=ppt/tags/tag2775.xml><?xml version="1.0" encoding="utf-8"?>
<p:tagLst xmlns:p="http://schemas.openxmlformats.org/presentationml/2006/main">
  <p:tag name="KSO_WM_BEAUTIFY_FLAG" val=""/>
</p:tagLst>
</file>

<file path=ppt/tags/tag2776.xml><?xml version="1.0" encoding="utf-8"?>
<p:tagLst xmlns:p="http://schemas.openxmlformats.org/presentationml/2006/main">
  <p:tag name="KSO_WM_BEAUTIFY_FLAG" val=""/>
</p:tagLst>
</file>

<file path=ppt/tags/tag2777.xml><?xml version="1.0" encoding="utf-8"?>
<p:tagLst xmlns:p="http://schemas.openxmlformats.org/presentationml/2006/main">
  <p:tag name="KSO_WM_BEAUTIFY_FLAG" val=""/>
</p:tagLst>
</file>

<file path=ppt/tags/tag2778.xml><?xml version="1.0" encoding="utf-8"?>
<p:tagLst xmlns:p="http://schemas.openxmlformats.org/presentationml/2006/main">
  <p:tag name="KSO_WM_BEAUTIFY_FLAG" val=""/>
</p:tagLst>
</file>

<file path=ppt/tags/tag2779.xml><?xml version="1.0" encoding="utf-8"?>
<p:tagLst xmlns:p="http://schemas.openxmlformats.org/presentationml/2006/main">
  <p:tag name="KSO_WM_BEAUTIFY_FLAG" val=""/>
</p:tagLst>
</file>

<file path=ppt/tags/tag278.xml><?xml version="1.0" encoding="utf-8"?>
<p:tagLst xmlns:p="http://schemas.openxmlformats.org/presentationml/2006/main">
  <p:tag name="KSO_WM_BEAUTIFY_FLAG" val=""/>
</p:tagLst>
</file>

<file path=ppt/tags/tag2780.xml><?xml version="1.0" encoding="utf-8"?>
<p:tagLst xmlns:p="http://schemas.openxmlformats.org/presentationml/2006/main">
  <p:tag name="KSO_WM_BEAUTIFY_FLAG" val=""/>
</p:tagLst>
</file>

<file path=ppt/tags/tag2781.xml><?xml version="1.0" encoding="utf-8"?>
<p:tagLst xmlns:p="http://schemas.openxmlformats.org/presentationml/2006/main">
  <p:tag name="KSO_WM_BEAUTIFY_FLAG" val=""/>
</p:tagLst>
</file>

<file path=ppt/tags/tag2782.xml><?xml version="1.0" encoding="utf-8"?>
<p:tagLst xmlns:p="http://schemas.openxmlformats.org/presentationml/2006/main">
  <p:tag name="KSO_WM_BEAUTIFY_FLAG" val=""/>
</p:tagLst>
</file>

<file path=ppt/tags/tag2783.xml><?xml version="1.0" encoding="utf-8"?>
<p:tagLst xmlns:p="http://schemas.openxmlformats.org/presentationml/2006/main">
  <p:tag name="KSO_WM_BEAUTIFY_FLAG" val=""/>
</p:tagLst>
</file>

<file path=ppt/tags/tag2784.xml><?xml version="1.0" encoding="utf-8"?>
<p:tagLst xmlns:p="http://schemas.openxmlformats.org/presentationml/2006/main">
  <p:tag name="KSO_WM_BEAUTIFY_FLAG" val=""/>
</p:tagLst>
</file>

<file path=ppt/tags/tag2785.xml><?xml version="1.0" encoding="utf-8"?>
<p:tagLst xmlns:p="http://schemas.openxmlformats.org/presentationml/2006/main">
  <p:tag name="KSO_WM_BEAUTIFY_FLAG" val=""/>
</p:tagLst>
</file>

<file path=ppt/tags/tag2786.xml><?xml version="1.0" encoding="utf-8"?>
<p:tagLst xmlns:p="http://schemas.openxmlformats.org/presentationml/2006/main">
  <p:tag name="KSO_WM_BEAUTIFY_FLAG" val=""/>
</p:tagLst>
</file>

<file path=ppt/tags/tag2787.xml><?xml version="1.0" encoding="utf-8"?>
<p:tagLst xmlns:p="http://schemas.openxmlformats.org/presentationml/2006/main">
  <p:tag name="KSO_WM_BEAUTIFY_FLAG" val=""/>
</p:tagLst>
</file>

<file path=ppt/tags/tag2788.xml><?xml version="1.0" encoding="utf-8"?>
<p:tagLst xmlns:p="http://schemas.openxmlformats.org/presentationml/2006/main">
  <p:tag name="KSO_WM_BEAUTIFY_FLAG" val=""/>
</p:tagLst>
</file>

<file path=ppt/tags/tag2789.xml><?xml version="1.0" encoding="utf-8"?>
<p:tagLst xmlns:p="http://schemas.openxmlformats.org/presentationml/2006/main">
  <p:tag name="KSO_WM_BEAUTIFY_FLAG" val=""/>
</p:tagLst>
</file>

<file path=ppt/tags/tag279.xml><?xml version="1.0" encoding="utf-8"?>
<p:tagLst xmlns:p="http://schemas.openxmlformats.org/presentationml/2006/main">
  <p:tag name="KSO_WM_BEAUTIFY_FLAG" val=""/>
</p:tagLst>
</file>

<file path=ppt/tags/tag2790.xml><?xml version="1.0" encoding="utf-8"?>
<p:tagLst xmlns:p="http://schemas.openxmlformats.org/presentationml/2006/main">
  <p:tag name="KSO_WM_BEAUTIFY_FLAG" val=""/>
</p:tagLst>
</file>

<file path=ppt/tags/tag2791.xml><?xml version="1.0" encoding="utf-8"?>
<p:tagLst xmlns:p="http://schemas.openxmlformats.org/presentationml/2006/main">
  <p:tag name="KSO_WM_BEAUTIFY_FLAG" val=""/>
</p:tagLst>
</file>

<file path=ppt/tags/tag2792.xml><?xml version="1.0" encoding="utf-8"?>
<p:tagLst xmlns:p="http://schemas.openxmlformats.org/presentationml/2006/main">
  <p:tag name="KSO_WM_BEAUTIFY_FLAG" val=""/>
</p:tagLst>
</file>

<file path=ppt/tags/tag2793.xml><?xml version="1.0" encoding="utf-8"?>
<p:tagLst xmlns:p="http://schemas.openxmlformats.org/presentationml/2006/main">
  <p:tag name="KSO_WM_BEAUTIFY_FLAG" val=""/>
</p:tagLst>
</file>

<file path=ppt/tags/tag2794.xml><?xml version="1.0" encoding="utf-8"?>
<p:tagLst xmlns:p="http://schemas.openxmlformats.org/presentationml/2006/main">
  <p:tag name="KSO_WM_BEAUTIFY_FLAG" val=""/>
</p:tagLst>
</file>

<file path=ppt/tags/tag2795.xml><?xml version="1.0" encoding="utf-8"?>
<p:tagLst xmlns:p="http://schemas.openxmlformats.org/presentationml/2006/main">
  <p:tag name="KSO_WM_BEAUTIFY_FLAG" val=""/>
</p:tagLst>
</file>

<file path=ppt/tags/tag2796.xml><?xml version="1.0" encoding="utf-8"?>
<p:tagLst xmlns:p="http://schemas.openxmlformats.org/presentationml/2006/main">
  <p:tag name="KSO_WM_BEAUTIFY_FLAG" val=""/>
</p:tagLst>
</file>

<file path=ppt/tags/tag2797.xml><?xml version="1.0" encoding="utf-8"?>
<p:tagLst xmlns:p="http://schemas.openxmlformats.org/presentationml/2006/main">
  <p:tag name="KSO_WM_BEAUTIFY_FLAG" val=""/>
</p:tagLst>
</file>

<file path=ppt/tags/tag2798.xml><?xml version="1.0" encoding="utf-8"?>
<p:tagLst xmlns:p="http://schemas.openxmlformats.org/presentationml/2006/main">
  <p:tag name="KSO_WM_BEAUTIFY_FLAG" val=""/>
</p:tagLst>
</file>

<file path=ppt/tags/tag2799.xml><?xml version="1.0" encoding="utf-8"?>
<p:tagLst xmlns:p="http://schemas.openxmlformats.org/presentationml/2006/main">
  <p:tag name="KSO_WM_BEAUTIFY_FLAG" val=""/>
</p:tagLst>
</file>

<file path=ppt/tags/tag28.xml><?xml version="1.0" encoding="utf-8"?>
<p:tagLst xmlns:p="http://schemas.openxmlformats.org/presentationml/2006/main">
  <p:tag name="KSO_WM_BEAUTIFY_FLAG" val=""/>
</p:tagLst>
</file>

<file path=ppt/tags/tag280.xml><?xml version="1.0" encoding="utf-8"?>
<p:tagLst xmlns:p="http://schemas.openxmlformats.org/presentationml/2006/main">
  <p:tag name="KSO_WM_TEMPLATE_THUMBS_INDEX" val="1、4、7、12、13、14、15、16、17、18、20、24、25、28、33、36、40、43、44"/>
  <p:tag name="KSO_WM_TEMPLATE_SUBCATEGORY" val="19"/>
  <p:tag name="KSO_WM_TAG_VERSION" val="1.0"/>
  <p:tag name="KSO_WM_BEAUTIFY_FLAG" val="#wm#"/>
  <p:tag name="KSO_WM_TEMPLATE_CATEGORY" val="custom"/>
  <p:tag name="KSO_WM_TEMPLATE_INDEX" val="20205081"/>
  <p:tag name="KSO_WM_TEMPLATE_MASTER_TYPE" val="0"/>
  <p:tag name="KSO_WM_TEMPLATE_COLOR_TYPE" val="1"/>
  <p:tag name="KSO_WM_UNIT_SHOW_EDIT_AREA_INDICATION" val="1"/>
</p:tagLst>
</file>

<file path=ppt/tags/tag2800.xml><?xml version="1.0" encoding="utf-8"?>
<p:tagLst xmlns:p="http://schemas.openxmlformats.org/presentationml/2006/main">
  <p:tag name="KSO_WM_BEAUTIFY_FLAG" val=""/>
</p:tagLst>
</file>

<file path=ppt/tags/tag2801.xml><?xml version="1.0" encoding="utf-8"?>
<p:tagLst xmlns:p="http://schemas.openxmlformats.org/presentationml/2006/main">
  <p:tag name="KSO_WM_BEAUTIFY_FLAG" val=""/>
</p:tagLst>
</file>

<file path=ppt/tags/tag2802.xml><?xml version="1.0" encoding="utf-8"?>
<p:tagLst xmlns:p="http://schemas.openxmlformats.org/presentationml/2006/main">
  <p:tag name="KSO_WM_BEAUTIFY_FLAG" val=""/>
</p:tagLst>
</file>

<file path=ppt/tags/tag2803.xml><?xml version="1.0" encoding="utf-8"?>
<p:tagLst xmlns:p="http://schemas.openxmlformats.org/presentationml/2006/main">
  <p:tag name="KSO_WM_BEAUTIFY_FLAG" val=""/>
</p:tagLst>
</file>

<file path=ppt/tags/tag2804.xml><?xml version="1.0" encoding="utf-8"?>
<p:tagLst xmlns:p="http://schemas.openxmlformats.org/presentationml/2006/main">
  <p:tag name="KSO_WM_BEAUTIFY_FLAG" val=""/>
</p:tagLst>
</file>

<file path=ppt/tags/tag2805.xml><?xml version="1.0" encoding="utf-8"?>
<p:tagLst xmlns:p="http://schemas.openxmlformats.org/presentationml/2006/main">
  <p:tag name="KSO_WM_BEAUTIFY_FLAG" val=""/>
</p:tagLst>
</file>

<file path=ppt/tags/tag2806.xml><?xml version="1.0" encoding="utf-8"?>
<p:tagLst xmlns:p="http://schemas.openxmlformats.org/presentationml/2006/main">
  <p:tag name="KSO_WM_BEAUTIFY_FLAG" val=""/>
</p:tagLst>
</file>

<file path=ppt/tags/tag2807.xml><?xml version="1.0" encoding="utf-8"?>
<p:tagLst xmlns:p="http://schemas.openxmlformats.org/presentationml/2006/main">
  <p:tag name="KSO_WM_BEAUTIFY_FLAG" val=""/>
</p:tagLst>
</file>

<file path=ppt/tags/tag2808.xml><?xml version="1.0" encoding="utf-8"?>
<p:tagLst xmlns:p="http://schemas.openxmlformats.org/presentationml/2006/main">
  <p:tag name="KSO_WM_BEAUTIFY_FLAG" val=""/>
</p:tagLst>
</file>

<file path=ppt/tags/tag2809.xml><?xml version="1.0" encoding="utf-8"?>
<p:tagLst xmlns:p="http://schemas.openxmlformats.org/presentationml/2006/main">
  <p:tag name="KSO_WM_BEAUTIFY_FLAG" val=""/>
</p:tagLst>
</file>

<file path=ppt/tags/tag281.xml><?xml version="1.0" encoding="utf-8"?>
<p:tagLst xmlns:p="http://schemas.openxmlformats.org/presentationml/2006/main">
  <p:tag name="KSO_WM_BEAUTIFY_FLAG" val=""/>
</p:tagLst>
</file>

<file path=ppt/tags/tag2810.xml><?xml version="1.0" encoding="utf-8"?>
<p:tagLst xmlns:p="http://schemas.openxmlformats.org/presentationml/2006/main">
  <p:tag name="KSO_WM_BEAUTIFY_FLAG" val=""/>
</p:tagLst>
</file>

<file path=ppt/tags/tag2811.xml><?xml version="1.0" encoding="utf-8"?>
<p:tagLst xmlns:p="http://schemas.openxmlformats.org/presentationml/2006/main">
  <p:tag name="KSO_WM_BEAUTIFY_FLAG" val=""/>
</p:tagLst>
</file>

<file path=ppt/tags/tag2812.xml><?xml version="1.0" encoding="utf-8"?>
<p:tagLst xmlns:p="http://schemas.openxmlformats.org/presentationml/2006/main">
  <p:tag name="KSO_WM_BEAUTIFY_FLAG" val=""/>
</p:tagLst>
</file>

<file path=ppt/tags/tag2813.xml><?xml version="1.0" encoding="utf-8"?>
<p:tagLst xmlns:p="http://schemas.openxmlformats.org/presentationml/2006/main">
  <p:tag name="KSO_WM_BEAUTIFY_FLAG" val=""/>
</p:tagLst>
</file>

<file path=ppt/tags/tag2814.xml><?xml version="1.0" encoding="utf-8"?>
<p:tagLst xmlns:p="http://schemas.openxmlformats.org/presentationml/2006/main">
  <p:tag name="KSO_WM_BEAUTIFY_FLAG" val=""/>
</p:tagLst>
</file>

<file path=ppt/tags/tag2815.xml><?xml version="1.0" encoding="utf-8"?>
<p:tagLst xmlns:p="http://schemas.openxmlformats.org/presentationml/2006/main">
  <p:tag name="KSO_WM_BEAUTIFY_FLAG" val=""/>
</p:tagLst>
</file>

<file path=ppt/tags/tag2816.xml><?xml version="1.0" encoding="utf-8"?>
<p:tagLst xmlns:p="http://schemas.openxmlformats.org/presentationml/2006/main">
  <p:tag name="KSO_WM_BEAUTIFY_FLAG" val=""/>
</p:tagLst>
</file>

<file path=ppt/tags/tag2817.xml><?xml version="1.0" encoding="utf-8"?>
<p:tagLst xmlns:p="http://schemas.openxmlformats.org/presentationml/2006/main">
  <p:tag name="KSO_WM_BEAUTIFY_FLAG" val=""/>
</p:tagLst>
</file>

<file path=ppt/tags/tag2818.xml><?xml version="1.0" encoding="utf-8"?>
<p:tagLst xmlns:p="http://schemas.openxmlformats.org/presentationml/2006/main">
  <p:tag name="KSO_WM_BEAUTIFY_FLAG" val=""/>
</p:tagLst>
</file>

<file path=ppt/tags/tag2819.xml><?xml version="1.0" encoding="utf-8"?>
<p:tagLst xmlns:p="http://schemas.openxmlformats.org/presentationml/2006/main">
  <p:tag name="KSO_WM_BEAUTIFY_FLAG" val=""/>
</p:tagLst>
</file>

<file path=ppt/tags/tag282.xml><?xml version="1.0" encoding="utf-8"?>
<p:tagLst xmlns:p="http://schemas.openxmlformats.org/presentationml/2006/main">
  <p:tag name="KSO_WM_BEAUTIFY_FLAG" val=""/>
</p:tagLst>
</file>

<file path=ppt/tags/tag2820.xml><?xml version="1.0" encoding="utf-8"?>
<p:tagLst xmlns:p="http://schemas.openxmlformats.org/presentationml/2006/main">
  <p:tag name="KSO_WM_BEAUTIFY_FLAG" val=""/>
</p:tagLst>
</file>

<file path=ppt/tags/tag2821.xml><?xml version="1.0" encoding="utf-8"?>
<p:tagLst xmlns:p="http://schemas.openxmlformats.org/presentationml/2006/main">
  <p:tag name="KSO_WM_BEAUTIFY_FLAG" val=""/>
</p:tagLst>
</file>

<file path=ppt/tags/tag2822.xml><?xml version="1.0" encoding="utf-8"?>
<p:tagLst xmlns:p="http://schemas.openxmlformats.org/presentationml/2006/main">
  <p:tag name="KSO_WM_BEAUTIFY_FLAG" val=""/>
</p:tagLst>
</file>

<file path=ppt/tags/tag2823.xml><?xml version="1.0" encoding="utf-8"?>
<p:tagLst xmlns:p="http://schemas.openxmlformats.org/presentationml/2006/main">
  <p:tag name="KSO_WM_BEAUTIFY_FLAG" val=""/>
</p:tagLst>
</file>

<file path=ppt/tags/tag2824.xml><?xml version="1.0" encoding="utf-8"?>
<p:tagLst xmlns:p="http://schemas.openxmlformats.org/presentationml/2006/main">
  <p:tag name="KSO_WM_BEAUTIFY_FLAG" val=""/>
</p:tagLst>
</file>

<file path=ppt/tags/tag2825.xml><?xml version="1.0" encoding="utf-8"?>
<p:tagLst xmlns:p="http://schemas.openxmlformats.org/presentationml/2006/main">
  <p:tag name="KSO_WM_BEAUTIFY_FLAG" val=""/>
</p:tagLst>
</file>

<file path=ppt/tags/tag2826.xml><?xml version="1.0" encoding="utf-8"?>
<p:tagLst xmlns:p="http://schemas.openxmlformats.org/presentationml/2006/main">
  <p:tag name="KSO_WM_BEAUTIFY_FLAG" val=""/>
</p:tagLst>
</file>

<file path=ppt/tags/tag2827.xml><?xml version="1.0" encoding="utf-8"?>
<p:tagLst xmlns:p="http://schemas.openxmlformats.org/presentationml/2006/main">
  <p:tag name="KSO_WM_BEAUTIFY_FLAG" val=""/>
</p:tagLst>
</file>

<file path=ppt/tags/tag2828.xml><?xml version="1.0" encoding="utf-8"?>
<p:tagLst xmlns:p="http://schemas.openxmlformats.org/presentationml/2006/main">
  <p:tag name="KSO_WM_BEAUTIFY_FLAG" val=""/>
</p:tagLst>
</file>

<file path=ppt/tags/tag2829.xml><?xml version="1.0" encoding="utf-8"?>
<p:tagLst xmlns:p="http://schemas.openxmlformats.org/presentationml/2006/main">
  <p:tag name="KSO_WM_BEAUTIFY_FLAG" val=""/>
</p:tagLst>
</file>

<file path=ppt/tags/tag283.xml><?xml version="1.0" encoding="utf-8"?>
<p:tagLst xmlns:p="http://schemas.openxmlformats.org/presentationml/2006/main">
  <p:tag name="KSO_WM_BEAUTIFY_FLAG" val=""/>
</p:tagLst>
</file>

<file path=ppt/tags/tag2830.xml><?xml version="1.0" encoding="utf-8"?>
<p:tagLst xmlns:p="http://schemas.openxmlformats.org/presentationml/2006/main">
  <p:tag name="KSO_WM_BEAUTIFY_FLAG" val=""/>
</p:tagLst>
</file>

<file path=ppt/tags/tag2831.xml><?xml version="1.0" encoding="utf-8"?>
<p:tagLst xmlns:p="http://schemas.openxmlformats.org/presentationml/2006/main">
  <p:tag name="KSO_WM_BEAUTIFY_FLAG" val=""/>
</p:tagLst>
</file>

<file path=ppt/tags/tag2832.xml><?xml version="1.0" encoding="utf-8"?>
<p:tagLst xmlns:p="http://schemas.openxmlformats.org/presentationml/2006/main">
  <p:tag name="KSO_WM_BEAUTIFY_FLAG" val=""/>
</p:tagLst>
</file>

<file path=ppt/tags/tag2833.xml><?xml version="1.0" encoding="utf-8"?>
<p:tagLst xmlns:p="http://schemas.openxmlformats.org/presentationml/2006/main">
  <p:tag name="KSO_WM_BEAUTIFY_FLAG" val=""/>
</p:tagLst>
</file>

<file path=ppt/tags/tag2834.xml><?xml version="1.0" encoding="utf-8"?>
<p:tagLst xmlns:p="http://schemas.openxmlformats.org/presentationml/2006/main">
  <p:tag name="KSO_WM_BEAUTIFY_FLAG" val=""/>
</p:tagLst>
</file>

<file path=ppt/tags/tag2835.xml><?xml version="1.0" encoding="utf-8"?>
<p:tagLst xmlns:p="http://schemas.openxmlformats.org/presentationml/2006/main">
  <p:tag name="KSO_WM_BEAUTIFY_FLAG" val=""/>
</p:tagLst>
</file>

<file path=ppt/tags/tag2836.xml><?xml version="1.0" encoding="utf-8"?>
<p:tagLst xmlns:p="http://schemas.openxmlformats.org/presentationml/2006/main">
  <p:tag name="KSO_WM_BEAUTIFY_FLAG" val=""/>
</p:tagLst>
</file>

<file path=ppt/tags/tag2837.xml><?xml version="1.0" encoding="utf-8"?>
<p:tagLst xmlns:p="http://schemas.openxmlformats.org/presentationml/2006/main">
  <p:tag name="KSO_WM_BEAUTIFY_FLAG" val=""/>
</p:tagLst>
</file>

<file path=ppt/tags/tag2838.xml><?xml version="1.0" encoding="utf-8"?>
<p:tagLst xmlns:p="http://schemas.openxmlformats.org/presentationml/2006/main">
  <p:tag name="KSO_WM_BEAUTIFY_FLAG" val=""/>
</p:tagLst>
</file>

<file path=ppt/tags/tag2839.xml><?xml version="1.0" encoding="utf-8"?>
<p:tagLst xmlns:p="http://schemas.openxmlformats.org/presentationml/2006/main">
  <p:tag name="KSO_WM_BEAUTIFY_FLAG" val=""/>
</p:tagLst>
</file>

<file path=ppt/tags/tag284.xml><?xml version="1.0" encoding="utf-8"?>
<p:tagLst xmlns:p="http://schemas.openxmlformats.org/presentationml/2006/main">
  <p:tag name="KSO_WM_BEAUTIFY_FLAG" val=""/>
</p:tagLst>
</file>

<file path=ppt/tags/tag2840.xml><?xml version="1.0" encoding="utf-8"?>
<p:tagLst xmlns:p="http://schemas.openxmlformats.org/presentationml/2006/main">
  <p:tag name="KSO_WM_BEAUTIFY_FLAG" val=""/>
</p:tagLst>
</file>

<file path=ppt/tags/tag2841.xml><?xml version="1.0" encoding="utf-8"?>
<p:tagLst xmlns:p="http://schemas.openxmlformats.org/presentationml/2006/main">
  <p:tag name="KSO_WM_BEAUTIFY_FLAG" val=""/>
</p:tagLst>
</file>

<file path=ppt/tags/tag2842.xml><?xml version="1.0" encoding="utf-8"?>
<p:tagLst xmlns:p="http://schemas.openxmlformats.org/presentationml/2006/main">
  <p:tag name="KSO_WM_BEAUTIFY_FLAG" val=""/>
</p:tagLst>
</file>

<file path=ppt/tags/tag2843.xml><?xml version="1.0" encoding="utf-8"?>
<p:tagLst xmlns:p="http://schemas.openxmlformats.org/presentationml/2006/main">
  <p:tag name="KSO_WM_BEAUTIFY_FLAG" val=""/>
</p:tagLst>
</file>

<file path=ppt/tags/tag2844.xml><?xml version="1.0" encoding="utf-8"?>
<p:tagLst xmlns:p="http://schemas.openxmlformats.org/presentationml/2006/main">
  <p:tag name="KSO_WM_BEAUTIFY_FLAG" val=""/>
</p:tagLst>
</file>

<file path=ppt/tags/tag2845.xml><?xml version="1.0" encoding="utf-8"?>
<p:tagLst xmlns:p="http://schemas.openxmlformats.org/presentationml/2006/main">
  <p:tag name="KSO_WM_BEAUTIFY_FLAG" val=""/>
</p:tagLst>
</file>

<file path=ppt/tags/tag2846.xml><?xml version="1.0" encoding="utf-8"?>
<p:tagLst xmlns:p="http://schemas.openxmlformats.org/presentationml/2006/main">
  <p:tag name="KSO_WM_BEAUTIFY_FLAG" val=""/>
</p:tagLst>
</file>

<file path=ppt/tags/tag2847.xml><?xml version="1.0" encoding="utf-8"?>
<p:tagLst xmlns:p="http://schemas.openxmlformats.org/presentationml/2006/main">
  <p:tag name="KSO_WM_BEAUTIFY_FLAG" val=""/>
</p:tagLst>
</file>

<file path=ppt/tags/tag2848.xml><?xml version="1.0" encoding="utf-8"?>
<p:tagLst xmlns:p="http://schemas.openxmlformats.org/presentationml/2006/main">
  <p:tag name="KSO_WM_BEAUTIFY_FLAG" val=""/>
</p:tagLst>
</file>

<file path=ppt/tags/tag2849.xml><?xml version="1.0" encoding="utf-8"?>
<p:tagLst xmlns:p="http://schemas.openxmlformats.org/presentationml/2006/main">
  <p:tag name="KSO_WM_BEAUTIFY_FLAG" val=""/>
</p:tagLst>
</file>

<file path=ppt/tags/tag285.xml><?xml version="1.0" encoding="utf-8"?>
<p:tagLst xmlns:p="http://schemas.openxmlformats.org/presentationml/2006/main">
  <p:tag name="KSO_WM_BEAUTIFY_FLAG" val=""/>
</p:tagLst>
</file>

<file path=ppt/tags/tag2850.xml><?xml version="1.0" encoding="utf-8"?>
<p:tagLst xmlns:p="http://schemas.openxmlformats.org/presentationml/2006/main">
  <p:tag name="KSO_WM_BEAUTIFY_FLAG" val=""/>
</p:tagLst>
</file>

<file path=ppt/tags/tag2851.xml><?xml version="1.0" encoding="utf-8"?>
<p:tagLst xmlns:p="http://schemas.openxmlformats.org/presentationml/2006/main">
  <p:tag name="KSO_WM_BEAUTIFY_FLAG" val=""/>
</p:tagLst>
</file>

<file path=ppt/tags/tag2852.xml><?xml version="1.0" encoding="utf-8"?>
<p:tagLst xmlns:p="http://schemas.openxmlformats.org/presentationml/2006/main">
  <p:tag name="KSO_WM_BEAUTIFY_FLAG" val=""/>
</p:tagLst>
</file>

<file path=ppt/tags/tag2853.xml><?xml version="1.0" encoding="utf-8"?>
<p:tagLst xmlns:p="http://schemas.openxmlformats.org/presentationml/2006/main">
  <p:tag name="KSO_WM_BEAUTIFY_FLAG" val=""/>
</p:tagLst>
</file>

<file path=ppt/tags/tag2854.xml><?xml version="1.0" encoding="utf-8"?>
<p:tagLst xmlns:p="http://schemas.openxmlformats.org/presentationml/2006/main">
  <p:tag name="KSO_WM_BEAUTIFY_FLAG" val=""/>
</p:tagLst>
</file>

<file path=ppt/tags/tag2855.xml><?xml version="1.0" encoding="utf-8"?>
<p:tagLst xmlns:p="http://schemas.openxmlformats.org/presentationml/2006/main">
  <p:tag name="KSO_WM_BEAUTIFY_FLAG" val=""/>
</p:tagLst>
</file>

<file path=ppt/tags/tag2856.xml><?xml version="1.0" encoding="utf-8"?>
<p:tagLst xmlns:p="http://schemas.openxmlformats.org/presentationml/2006/main">
  <p:tag name="KSO_WM_BEAUTIFY_FLAG" val=""/>
</p:tagLst>
</file>

<file path=ppt/tags/tag2857.xml><?xml version="1.0" encoding="utf-8"?>
<p:tagLst xmlns:p="http://schemas.openxmlformats.org/presentationml/2006/main">
  <p:tag name="KSO_WM_BEAUTIFY_FLAG" val=""/>
</p:tagLst>
</file>

<file path=ppt/tags/tag2858.xml><?xml version="1.0" encoding="utf-8"?>
<p:tagLst xmlns:p="http://schemas.openxmlformats.org/presentationml/2006/main">
  <p:tag name="KSO_WM_BEAUTIFY_FLAG" val=""/>
</p:tagLst>
</file>

<file path=ppt/tags/tag2859.xml><?xml version="1.0" encoding="utf-8"?>
<p:tagLst xmlns:p="http://schemas.openxmlformats.org/presentationml/2006/main">
  <p:tag name="KSO_WM_BEAUTIFY_FLAG" val=""/>
</p:tagLst>
</file>

<file path=ppt/tags/tag286.xml><?xml version="1.0" encoding="utf-8"?>
<p:tagLst xmlns:p="http://schemas.openxmlformats.org/presentationml/2006/main">
  <p:tag name="KSO_WM_TEMPLATE_THUMBS_INDEX" val="1、4、7、12、13、14、15、16、17、18、20、24、25、28、33、36、40、43、44"/>
  <p:tag name="KSO_WM_TEMPLATE_SUBCATEGORY" val="19"/>
  <p:tag name="KSO_WM_TAG_VERSION" val="1.0"/>
  <p:tag name="KSO_WM_BEAUTIFY_FLAG" val="#wm#"/>
  <p:tag name="KSO_WM_TEMPLATE_CATEGORY" val="custom"/>
  <p:tag name="KSO_WM_TEMPLATE_INDEX" val="20205081"/>
  <p:tag name="KSO_WM_TEMPLATE_MASTER_TYPE" val="0"/>
  <p:tag name="KSO_WM_TEMPLATE_COLOR_TYPE" val="1"/>
  <p:tag name="KSO_WM_UNIT_SHOW_EDIT_AREA_INDICATION" val="1"/>
</p:tagLst>
</file>

<file path=ppt/tags/tag2860.xml><?xml version="1.0" encoding="utf-8"?>
<p:tagLst xmlns:p="http://schemas.openxmlformats.org/presentationml/2006/main">
  <p:tag name="KSO_WM_BEAUTIFY_FLAG" val=""/>
</p:tagLst>
</file>

<file path=ppt/tags/tag2861.xml><?xml version="1.0" encoding="utf-8"?>
<p:tagLst xmlns:p="http://schemas.openxmlformats.org/presentationml/2006/main">
  <p:tag name="KSO_WM_BEAUTIFY_FLAG" val=""/>
</p:tagLst>
</file>

<file path=ppt/tags/tag2862.xml><?xml version="1.0" encoding="utf-8"?>
<p:tagLst xmlns:p="http://schemas.openxmlformats.org/presentationml/2006/main">
  <p:tag name="KSO_WM_BEAUTIFY_FLAG" val=""/>
</p:tagLst>
</file>

<file path=ppt/tags/tag2863.xml><?xml version="1.0" encoding="utf-8"?>
<p:tagLst xmlns:p="http://schemas.openxmlformats.org/presentationml/2006/main">
  <p:tag name="KSO_WM_BEAUTIFY_FLAG" val=""/>
</p:tagLst>
</file>

<file path=ppt/tags/tag2864.xml><?xml version="1.0" encoding="utf-8"?>
<p:tagLst xmlns:p="http://schemas.openxmlformats.org/presentationml/2006/main">
  <p:tag name="KSO_WM_BEAUTIFY_FLAG" val=""/>
</p:tagLst>
</file>

<file path=ppt/tags/tag2865.xml><?xml version="1.0" encoding="utf-8"?>
<p:tagLst xmlns:p="http://schemas.openxmlformats.org/presentationml/2006/main">
  <p:tag name="KSO_WM_BEAUTIFY_FLAG" val=""/>
</p:tagLst>
</file>

<file path=ppt/tags/tag2866.xml><?xml version="1.0" encoding="utf-8"?>
<p:tagLst xmlns:p="http://schemas.openxmlformats.org/presentationml/2006/main">
  <p:tag name="KSO_WM_BEAUTIFY_FLAG" val=""/>
</p:tagLst>
</file>

<file path=ppt/tags/tag2867.xml><?xml version="1.0" encoding="utf-8"?>
<p:tagLst xmlns:p="http://schemas.openxmlformats.org/presentationml/2006/main">
  <p:tag name="KSO_WM_BEAUTIFY_FLAG" val=""/>
</p:tagLst>
</file>

<file path=ppt/tags/tag2868.xml><?xml version="1.0" encoding="utf-8"?>
<p:tagLst xmlns:p="http://schemas.openxmlformats.org/presentationml/2006/main">
  <p:tag name="KSO_WM_BEAUTIFY_FLAG" val=""/>
</p:tagLst>
</file>

<file path=ppt/tags/tag2869.xml><?xml version="1.0" encoding="utf-8"?>
<p:tagLst xmlns:p="http://schemas.openxmlformats.org/presentationml/2006/main">
  <p:tag name="KSO_WM_BEAUTIFY_FLAG" val=""/>
</p:tagLst>
</file>

<file path=ppt/tags/tag287.xml><?xml version="1.0" encoding="utf-8"?>
<p:tagLst xmlns:p="http://schemas.openxmlformats.org/presentationml/2006/main">
  <p:tag name="KSO_WM_BEAUTIFY_FLAG" val=""/>
</p:tagLst>
</file>

<file path=ppt/tags/tag2870.xml><?xml version="1.0" encoding="utf-8"?>
<p:tagLst xmlns:p="http://schemas.openxmlformats.org/presentationml/2006/main">
  <p:tag name="KSO_WM_BEAUTIFY_FLAG" val=""/>
</p:tagLst>
</file>

<file path=ppt/tags/tag2871.xml><?xml version="1.0" encoding="utf-8"?>
<p:tagLst xmlns:p="http://schemas.openxmlformats.org/presentationml/2006/main">
  <p:tag name="KSO_WM_BEAUTIFY_FLAG" val=""/>
</p:tagLst>
</file>

<file path=ppt/tags/tag2872.xml><?xml version="1.0" encoding="utf-8"?>
<p:tagLst xmlns:p="http://schemas.openxmlformats.org/presentationml/2006/main">
  <p:tag name="KSO_WM_BEAUTIFY_FLAG" val=""/>
</p:tagLst>
</file>

<file path=ppt/tags/tag2873.xml><?xml version="1.0" encoding="utf-8"?>
<p:tagLst xmlns:p="http://schemas.openxmlformats.org/presentationml/2006/main">
  <p:tag name="KSO_WM_BEAUTIFY_FLAG" val=""/>
</p:tagLst>
</file>

<file path=ppt/tags/tag2874.xml><?xml version="1.0" encoding="utf-8"?>
<p:tagLst xmlns:p="http://schemas.openxmlformats.org/presentationml/2006/main">
  <p:tag name="KSO_WM_BEAUTIFY_FLAG" val=""/>
</p:tagLst>
</file>

<file path=ppt/tags/tag2875.xml><?xml version="1.0" encoding="utf-8"?>
<p:tagLst xmlns:p="http://schemas.openxmlformats.org/presentationml/2006/main">
  <p:tag name="KSO_WM_BEAUTIFY_FLAG" val=""/>
</p:tagLst>
</file>

<file path=ppt/tags/tag2876.xml><?xml version="1.0" encoding="utf-8"?>
<p:tagLst xmlns:p="http://schemas.openxmlformats.org/presentationml/2006/main">
  <p:tag name="KSO_WM_BEAUTIFY_FLAG" val=""/>
</p:tagLst>
</file>

<file path=ppt/tags/tag2877.xml><?xml version="1.0" encoding="utf-8"?>
<p:tagLst xmlns:p="http://schemas.openxmlformats.org/presentationml/2006/main">
  <p:tag name="KSO_WM_BEAUTIFY_FLAG" val=""/>
</p:tagLst>
</file>

<file path=ppt/tags/tag2878.xml><?xml version="1.0" encoding="utf-8"?>
<p:tagLst xmlns:p="http://schemas.openxmlformats.org/presentationml/2006/main">
  <p:tag name="KSO_WM_BEAUTIFY_FLAG" val=""/>
</p:tagLst>
</file>

<file path=ppt/tags/tag2879.xml><?xml version="1.0" encoding="utf-8"?>
<p:tagLst xmlns:p="http://schemas.openxmlformats.org/presentationml/2006/main">
  <p:tag name="KSO_WM_BEAUTIFY_FLAG" val=""/>
</p:tagLst>
</file>

<file path=ppt/tags/tag288.xml><?xml version="1.0" encoding="utf-8"?>
<p:tagLst xmlns:p="http://schemas.openxmlformats.org/presentationml/2006/main">
  <p:tag name="KSO_WM_BEAUTIFY_FLAG" val=""/>
</p:tagLst>
</file>

<file path=ppt/tags/tag2880.xml><?xml version="1.0" encoding="utf-8"?>
<p:tagLst xmlns:p="http://schemas.openxmlformats.org/presentationml/2006/main">
  <p:tag name="KSO_WM_BEAUTIFY_FLAG" val=""/>
</p:tagLst>
</file>

<file path=ppt/tags/tag2881.xml><?xml version="1.0" encoding="utf-8"?>
<p:tagLst xmlns:p="http://schemas.openxmlformats.org/presentationml/2006/main">
  <p:tag name="KSO_WM_BEAUTIFY_FLAG" val=""/>
</p:tagLst>
</file>

<file path=ppt/tags/tag2882.xml><?xml version="1.0" encoding="utf-8"?>
<p:tagLst xmlns:p="http://schemas.openxmlformats.org/presentationml/2006/main">
  <p:tag name="KSO_WM_BEAUTIFY_FLAG" val=""/>
</p:tagLst>
</file>

<file path=ppt/tags/tag2883.xml><?xml version="1.0" encoding="utf-8"?>
<p:tagLst xmlns:p="http://schemas.openxmlformats.org/presentationml/2006/main">
  <p:tag name="KSO_WM_BEAUTIFY_FLAG" val=""/>
</p:tagLst>
</file>

<file path=ppt/tags/tag2884.xml><?xml version="1.0" encoding="utf-8"?>
<p:tagLst xmlns:p="http://schemas.openxmlformats.org/presentationml/2006/main">
  <p:tag name="KSO_WM_BEAUTIFY_FLAG" val=""/>
</p:tagLst>
</file>

<file path=ppt/tags/tag2885.xml><?xml version="1.0" encoding="utf-8"?>
<p:tagLst xmlns:p="http://schemas.openxmlformats.org/presentationml/2006/main">
  <p:tag name="KSO_WM_BEAUTIFY_FLAG" val=""/>
</p:tagLst>
</file>

<file path=ppt/tags/tag2886.xml><?xml version="1.0" encoding="utf-8"?>
<p:tagLst xmlns:p="http://schemas.openxmlformats.org/presentationml/2006/main">
  <p:tag name="KSO_WM_BEAUTIFY_FLAG" val=""/>
</p:tagLst>
</file>

<file path=ppt/tags/tag2887.xml><?xml version="1.0" encoding="utf-8"?>
<p:tagLst xmlns:p="http://schemas.openxmlformats.org/presentationml/2006/main">
  <p:tag name="KSO_WM_BEAUTIFY_FLAG" val=""/>
</p:tagLst>
</file>

<file path=ppt/tags/tag2888.xml><?xml version="1.0" encoding="utf-8"?>
<p:tagLst xmlns:p="http://schemas.openxmlformats.org/presentationml/2006/main">
  <p:tag name="KSO_WM_BEAUTIFY_FLAG" val=""/>
</p:tagLst>
</file>

<file path=ppt/tags/tag2889.xml><?xml version="1.0" encoding="utf-8"?>
<p:tagLst xmlns:p="http://schemas.openxmlformats.org/presentationml/2006/main">
  <p:tag name="KSO_WM_BEAUTIFY_FLAG" val=""/>
</p:tagLst>
</file>

<file path=ppt/tags/tag289.xml><?xml version="1.0" encoding="utf-8"?>
<p:tagLst xmlns:p="http://schemas.openxmlformats.org/presentationml/2006/main">
  <p:tag name="KSO_WM_BEAUTIFY_FLAG" val=""/>
</p:tagLst>
</file>

<file path=ppt/tags/tag2890.xml><?xml version="1.0" encoding="utf-8"?>
<p:tagLst xmlns:p="http://schemas.openxmlformats.org/presentationml/2006/main">
  <p:tag name="KSO_WM_BEAUTIFY_FLAG" val=""/>
</p:tagLst>
</file>

<file path=ppt/tags/tag2891.xml><?xml version="1.0" encoding="utf-8"?>
<p:tagLst xmlns:p="http://schemas.openxmlformats.org/presentationml/2006/main">
  <p:tag name="KSO_WM_BEAUTIFY_FLAG" val=""/>
</p:tagLst>
</file>

<file path=ppt/tags/tag2892.xml><?xml version="1.0" encoding="utf-8"?>
<p:tagLst xmlns:p="http://schemas.openxmlformats.org/presentationml/2006/main">
  <p:tag name="KSO_WM_BEAUTIFY_FLAG" val=""/>
</p:tagLst>
</file>

<file path=ppt/tags/tag2893.xml><?xml version="1.0" encoding="utf-8"?>
<p:tagLst xmlns:p="http://schemas.openxmlformats.org/presentationml/2006/main">
  <p:tag name="KSO_WM_BEAUTIFY_FLAG" val=""/>
</p:tagLst>
</file>

<file path=ppt/tags/tag2894.xml><?xml version="1.0" encoding="utf-8"?>
<p:tagLst xmlns:p="http://schemas.openxmlformats.org/presentationml/2006/main">
  <p:tag name="KSO_WM_BEAUTIFY_FLAG" val=""/>
</p:tagLst>
</file>

<file path=ppt/tags/tag2895.xml><?xml version="1.0" encoding="utf-8"?>
<p:tagLst xmlns:p="http://schemas.openxmlformats.org/presentationml/2006/main">
  <p:tag name="KSO_WM_BEAUTIFY_FLAG" val=""/>
</p:tagLst>
</file>

<file path=ppt/tags/tag2896.xml><?xml version="1.0" encoding="utf-8"?>
<p:tagLst xmlns:p="http://schemas.openxmlformats.org/presentationml/2006/main">
  <p:tag name="KSO_WM_BEAUTIFY_FLAG" val=""/>
</p:tagLst>
</file>

<file path=ppt/tags/tag2897.xml><?xml version="1.0" encoding="utf-8"?>
<p:tagLst xmlns:p="http://schemas.openxmlformats.org/presentationml/2006/main">
  <p:tag name="KSO_WM_BEAUTIFY_FLAG" val=""/>
</p:tagLst>
</file>

<file path=ppt/tags/tag2898.xml><?xml version="1.0" encoding="utf-8"?>
<p:tagLst xmlns:p="http://schemas.openxmlformats.org/presentationml/2006/main">
  <p:tag name="KSO_WM_BEAUTIFY_FLAG" val=""/>
</p:tagLst>
</file>

<file path=ppt/tags/tag2899.xml><?xml version="1.0" encoding="utf-8"?>
<p:tagLst xmlns:p="http://schemas.openxmlformats.org/presentationml/2006/main">
  <p:tag name="KSO_WM_BEAUTIFY_FLAG" val=""/>
</p:tagLst>
</file>

<file path=ppt/tags/tag29.xml><?xml version="1.0" encoding="utf-8"?>
<p:tagLst xmlns:p="http://schemas.openxmlformats.org/presentationml/2006/main">
  <p:tag name="KSO_WM_BEAUTIFY_FLAG" val=""/>
</p:tagLst>
</file>

<file path=ppt/tags/tag290.xml><?xml version="1.0" encoding="utf-8"?>
<p:tagLst xmlns:p="http://schemas.openxmlformats.org/presentationml/2006/main">
  <p:tag name="KSO_WM_BEAUTIFY_FLAG" val=""/>
</p:tagLst>
</file>

<file path=ppt/tags/tag2900.xml><?xml version="1.0" encoding="utf-8"?>
<p:tagLst xmlns:p="http://schemas.openxmlformats.org/presentationml/2006/main">
  <p:tag name="KSO_WM_BEAUTIFY_FLAG" val=""/>
</p:tagLst>
</file>

<file path=ppt/tags/tag2901.xml><?xml version="1.0" encoding="utf-8"?>
<p:tagLst xmlns:p="http://schemas.openxmlformats.org/presentationml/2006/main">
  <p:tag name="KSO_WM_BEAUTIFY_FLAG" val=""/>
</p:tagLst>
</file>

<file path=ppt/tags/tag2902.xml><?xml version="1.0" encoding="utf-8"?>
<p:tagLst xmlns:p="http://schemas.openxmlformats.org/presentationml/2006/main">
  <p:tag name="KSO_WM_BEAUTIFY_FLAG" val=""/>
</p:tagLst>
</file>

<file path=ppt/tags/tag2903.xml><?xml version="1.0" encoding="utf-8"?>
<p:tagLst xmlns:p="http://schemas.openxmlformats.org/presentationml/2006/main">
  <p:tag name="KSO_WM_BEAUTIFY_FLAG" val=""/>
</p:tagLst>
</file>

<file path=ppt/tags/tag2904.xml><?xml version="1.0" encoding="utf-8"?>
<p:tagLst xmlns:p="http://schemas.openxmlformats.org/presentationml/2006/main">
  <p:tag name="KSO_WM_BEAUTIFY_FLAG" val=""/>
</p:tagLst>
</file>

<file path=ppt/tags/tag2905.xml><?xml version="1.0" encoding="utf-8"?>
<p:tagLst xmlns:p="http://schemas.openxmlformats.org/presentationml/2006/main">
  <p:tag name="KSO_WM_BEAUTIFY_FLAG" val=""/>
</p:tagLst>
</file>

<file path=ppt/tags/tag2906.xml><?xml version="1.0" encoding="utf-8"?>
<p:tagLst xmlns:p="http://schemas.openxmlformats.org/presentationml/2006/main">
  <p:tag name="KSO_WM_BEAUTIFY_FLAG" val=""/>
</p:tagLst>
</file>

<file path=ppt/tags/tag2907.xml><?xml version="1.0" encoding="utf-8"?>
<p:tagLst xmlns:p="http://schemas.openxmlformats.org/presentationml/2006/main">
  <p:tag name="KSO_WM_BEAUTIFY_FLAG" val=""/>
</p:tagLst>
</file>

<file path=ppt/tags/tag2908.xml><?xml version="1.0" encoding="utf-8"?>
<p:tagLst xmlns:p="http://schemas.openxmlformats.org/presentationml/2006/main">
  <p:tag name="KSO_WM_BEAUTIFY_FLAG" val=""/>
</p:tagLst>
</file>

<file path=ppt/tags/tag2909.xml><?xml version="1.0" encoding="utf-8"?>
<p:tagLst xmlns:p="http://schemas.openxmlformats.org/presentationml/2006/main">
  <p:tag name="KSO_WM_BEAUTIFY_FLAG" val=""/>
</p:tagLst>
</file>

<file path=ppt/tags/tag291.xml><?xml version="1.0" encoding="utf-8"?>
<p:tagLst xmlns:p="http://schemas.openxmlformats.org/presentationml/2006/main">
  <p:tag name="KSO_WM_BEAUTIFY_FLAG" val=""/>
</p:tagLst>
</file>

<file path=ppt/tags/tag2910.xml><?xml version="1.0" encoding="utf-8"?>
<p:tagLst xmlns:p="http://schemas.openxmlformats.org/presentationml/2006/main">
  <p:tag name="KSO_WM_BEAUTIFY_FLAG" val=""/>
</p:tagLst>
</file>

<file path=ppt/tags/tag2911.xml><?xml version="1.0" encoding="utf-8"?>
<p:tagLst xmlns:p="http://schemas.openxmlformats.org/presentationml/2006/main">
  <p:tag name="KSO_WM_BEAUTIFY_FLAG" val=""/>
</p:tagLst>
</file>

<file path=ppt/tags/tag2912.xml><?xml version="1.0" encoding="utf-8"?>
<p:tagLst xmlns:p="http://schemas.openxmlformats.org/presentationml/2006/main">
  <p:tag name="KSO_WM_BEAUTIFY_FLAG" val=""/>
</p:tagLst>
</file>

<file path=ppt/tags/tag2913.xml><?xml version="1.0" encoding="utf-8"?>
<p:tagLst xmlns:p="http://schemas.openxmlformats.org/presentationml/2006/main">
  <p:tag name="KSO_WM_BEAUTIFY_FLAG" val=""/>
</p:tagLst>
</file>

<file path=ppt/tags/tag2914.xml><?xml version="1.0" encoding="utf-8"?>
<p:tagLst xmlns:p="http://schemas.openxmlformats.org/presentationml/2006/main">
  <p:tag name="KSO_WM_BEAUTIFY_FLAG" val=""/>
</p:tagLst>
</file>

<file path=ppt/tags/tag2915.xml><?xml version="1.0" encoding="utf-8"?>
<p:tagLst xmlns:p="http://schemas.openxmlformats.org/presentationml/2006/main">
  <p:tag name="KSO_WM_BEAUTIFY_FLAG" val=""/>
</p:tagLst>
</file>

<file path=ppt/tags/tag2916.xml><?xml version="1.0" encoding="utf-8"?>
<p:tagLst xmlns:p="http://schemas.openxmlformats.org/presentationml/2006/main">
  <p:tag name="KSO_WM_BEAUTIFY_FLAG" val=""/>
</p:tagLst>
</file>

<file path=ppt/tags/tag2917.xml><?xml version="1.0" encoding="utf-8"?>
<p:tagLst xmlns:p="http://schemas.openxmlformats.org/presentationml/2006/main">
  <p:tag name="KSO_WM_BEAUTIFY_FLAG" val=""/>
</p:tagLst>
</file>

<file path=ppt/tags/tag2918.xml><?xml version="1.0" encoding="utf-8"?>
<p:tagLst xmlns:p="http://schemas.openxmlformats.org/presentationml/2006/main">
  <p:tag name="KSO_WM_BEAUTIFY_FLAG" val=""/>
</p:tagLst>
</file>

<file path=ppt/tags/tag2919.xml><?xml version="1.0" encoding="utf-8"?>
<p:tagLst xmlns:p="http://schemas.openxmlformats.org/presentationml/2006/main">
  <p:tag name="KSO_WM_BEAUTIFY_FLAG" val=""/>
</p:tagLst>
</file>

<file path=ppt/tags/tag292.xml><?xml version="1.0" encoding="utf-8"?>
<p:tagLst xmlns:p="http://schemas.openxmlformats.org/presentationml/2006/main">
  <p:tag name="KSO_WM_TEMPLATE_THUMBS_INDEX" val="1、4、7、12、13、14、15、16、17、18、20、24、25、28、33、36、40、43、44"/>
  <p:tag name="KSO_WM_TEMPLATE_SUBCATEGORY" val="19"/>
  <p:tag name="KSO_WM_TAG_VERSION" val="1.0"/>
  <p:tag name="KSO_WM_BEAUTIFY_FLAG" val="#wm#"/>
  <p:tag name="KSO_WM_TEMPLATE_CATEGORY" val="custom"/>
  <p:tag name="KSO_WM_TEMPLATE_INDEX" val="20205081"/>
  <p:tag name="KSO_WM_TEMPLATE_MASTER_TYPE" val="0"/>
  <p:tag name="KSO_WM_TEMPLATE_COLOR_TYPE" val="1"/>
  <p:tag name="KSO_WM_UNIT_SHOW_EDIT_AREA_INDICATION" val="1"/>
</p:tagLst>
</file>

<file path=ppt/tags/tag2920.xml><?xml version="1.0" encoding="utf-8"?>
<p:tagLst xmlns:p="http://schemas.openxmlformats.org/presentationml/2006/main">
  <p:tag name="KSO_WM_BEAUTIFY_FLAG" val=""/>
</p:tagLst>
</file>

<file path=ppt/tags/tag2921.xml><?xml version="1.0" encoding="utf-8"?>
<p:tagLst xmlns:p="http://schemas.openxmlformats.org/presentationml/2006/main">
  <p:tag name="KSO_WM_BEAUTIFY_FLAG" val=""/>
</p:tagLst>
</file>

<file path=ppt/tags/tag2922.xml><?xml version="1.0" encoding="utf-8"?>
<p:tagLst xmlns:p="http://schemas.openxmlformats.org/presentationml/2006/main">
  <p:tag name="KSO_WM_BEAUTIFY_FLAG" val=""/>
</p:tagLst>
</file>

<file path=ppt/tags/tag2923.xml><?xml version="1.0" encoding="utf-8"?>
<p:tagLst xmlns:p="http://schemas.openxmlformats.org/presentationml/2006/main">
  <p:tag name="KSO_WM_BEAUTIFY_FLAG" val=""/>
</p:tagLst>
</file>

<file path=ppt/tags/tag2924.xml><?xml version="1.0" encoding="utf-8"?>
<p:tagLst xmlns:p="http://schemas.openxmlformats.org/presentationml/2006/main">
  <p:tag name="KSO_WM_BEAUTIFY_FLAG" val=""/>
</p:tagLst>
</file>

<file path=ppt/tags/tag2925.xml><?xml version="1.0" encoding="utf-8"?>
<p:tagLst xmlns:p="http://schemas.openxmlformats.org/presentationml/2006/main">
  <p:tag name="KSO_WM_BEAUTIFY_FLAG" val=""/>
</p:tagLst>
</file>

<file path=ppt/tags/tag2926.xml><?xml version="1.0" encoding="utf-8"?>
<p:tagLst xmlns:p="http://schemas.openxmlformats.org/presentationml/2006/main">
  <p:tag name="KSO_WM_BEAUTIFY_FLAG" val=""/>
</p:tagLst>
</file>

<file path=ppt/tags/tag2927.xml><?xml version="1.0" encoding="utf-8"?>
<p:tagLst xmlns:p="http://schemas.openxmlformats.org/presentationml/2006/main">
  <p:tag name="KSO_WM_BEAUTIFY_FLAG" val=""/>
</p:tagLst>
</file>

<file path=ppt/tags/tag2928.xml><?xml version="1.0" encoding="utf-8"?>
<p:tagLst xmlns:p="http://schemas.openxmlformats.org/presentationml/2006/main">
  <p:tag name="KSO_WM_BEAUTIFY_FLAG" val=""/>
</p:tagLst>
</file>

<file path=ppt/tags/tag2929.xml><?xml version="1.0" encoding="utf-8"?>
<p:tagLst xmlns:p="http://schemas.openxmlformats.org/presentationml/2006/main">
  <p:tag name="KSO_WM_BEAUTIFY_FLAG" val=""/>
</p:tagLst>
</file>

<file path=ppt/tags/tag293.xml><?xml version="1.0" encoding="utf-8"?>
<p:tagLst xmlns:p="http://schemas.openxmlformats.org/presentationml/2006/main">
  <p:tag name="KSO_WM_BEAUTIFY_FLAG" val=""/>
</p:tagLst>
</file>

<file path=ppt/tags/tag2930.xml><?xml version="1.0" encoding="utf-8"?>
<p:tagLst xmlns:p="http://schemas.openxmlformats.org/presentationml/2006/main">
  <p:tag name="KSO_WM_BEAUTIFY_FLAG" val=""/>
</p:tagLst>
</file>

<file path=ppt/tags/tag2931.xml><?xml version="1.0" encoding="utf-8"?>
<p:tagLst xmlns:p="http://schemas.openxmlformats.org/presentationml/2006/main">
  <p:tag name="KSO_WM_BEAUTIFY_FLAG" val=""/>
</p:tagLst>
</file>

<file path=ppt/tags/tag2932.xml><?xml version="1.0" encoding="utf-8"?>
<p:tagLst xmlns:p="http://schemas.openxmlformats.org/presentationml/2006/main">
  <p:tag name="KSO_WM_BEAUTIFY_FLAG" val=""/>
</p:tagLst>
</file>

<file path=ppt/tags/tag2933.xml><?xml version="1.0" encoding="utf-8"?>
<p:tagLst xmlns:p="http://schemas.openxmlformats.org/presentationml/2006/main">
  <p:tag name="KSO_WM_BEAUTIFY_FLAG" val=""/>
</p:tagLst>
</file>

<file path=ppt/tags/tag2934.xml><?xml version="1.0" encoding="utf-8"?>
<p:tagLst xmlns:p="http://schemas.openxmlformats.org/presentationml/2006/main">
  <p:tag name="KSO_WM_BEAUTIFY_FLAG" val=""/>
</p:tagLst>
</file>

<file path=ppt/tags/tag2935.xml><?xml version="1.0" encoding="utf-8"?>
<p:tagLst xmlns:p="http://schemas.openxmlformats.org/presentationml/2006/main">
  <p:tag name="KSO_WM_BEAUTIFY_FLAG" val=""/>
</p:tagLst>
</file>

<file path=ppt/tags/tag2936.xml><?xml version="1.0" encoding="utf-8"?>
<p:tagLst xmlns:p="http://schemas.openxmlformats.org/presentationml/2006/main">
  <p:tag name="KSO_WM_BEAUTIFY_FLAG" val=""/>
</p:tagLst>
</file>

<file path=ppt/tags/tag2937.xml><?xml version="1.0" encoding="utf-8"?>
<p:tagLst xmlns:p="http://schemas.openxmlformats.org/presentationml/2006/main">
  <p:tag name="KSO_WM_BEAUTIFY_FLAG" val=""/>
</p:tagLst>
</file>

<file path=ppt/tags/tag2938.xml><?xml version="1.0" encoding="utf-8"?>
<p:tagLst xmlns:p="http://schemas.openxmlformats.org/presentationml/2006/main">
  <p:tag name="KSO_WM_BEAUTIFY_FLAG" val=""/>
</p:tagLst>
</file>

<file path=ppt/tags/tag2939.xml><?xml version="1.0" encoding="utf-8"?>
<p:tagLst xmlns:p="http://schemas.openxmlformats.org/presentationml/2006/main">
  <p:tag name="KSO_WM_BEAUTIFY_FLAG" val=""/>
</p:tagLst>
</file>

<file path=ppt/tags/tag294.xml><?xml version="1.0" encoding="utf-8"?>
<p:tagLst xmlns:p="http://schemas.openxmlformats.org/presentationml/2006/main">
  <p:tag name="KSO_WM_BEAUTIFY_FLAG" val=""/>
</p:tagLst>
</file>

<file path=ppt/tags/tag2940.xml><?xml version="1.0" encoding="utf-8"?>
<p:tagLst xmlns:p="http://schemas.openxmlformats.org/presentationml/2006/main">
  <p:tag name="KSO_WM_BEAUTIFY_FLAG" val=""/>
</p:tagLst>
</file>

<file path=ppt/tags/tag2941.xml><?xml version="1.0" encoding="utf-8"?>
<p:tagLst xmlns:p="http://schemas.openxmlformats.org/presentationml/2006/main">
  <p:tag name="KSO_WM_BEAUTIFY_FLAG" val=""/>
</p:tagLst>
</file>

<file path=ppt/tags/tag2942.xml><?xml version="1.0" encoding="utf-8"?>
<p:tagLst xmlns:p="http://schemas.openxmlformats.org/presentationml/2006/main">
  <p:tag name="KSO_WM_BEAUTIFY_FLAG" val=""/>
</p:tagLst>
</file>

<file path=ppt/tags/tag2943.xml><?xml version="1.0" encoding="utf-8"?>
<p:tagLst xmlns:p="http://schemas.openxmlformats.org/presentationml/2006/main">
  <p:tag name="KSO_WM_BEAUTIFY_FLAG" val=""/>
</p:tagLst>
</file>

<file path=ppt/tags/tag2944.xml><?xml version="1.0" encoding="utf-8"?>
<p:tagLst xmlns:p="http://schemas.openxmlformats.org/presentationml/2006/main">
  <p:tag name="KSO_WM_BEAUTIFY_FLAG" val=""/>
</p:tagLst>
</file>

<file path=ppt/tags/tag2945.xml><?xml version="1.0" encoding="utf-8"?>
<p:tagLst xmlns:p="http://schemas.openxmlformats.org/presentationml/2006/main">
  <p:tag name="KSO_WM_BEAUTIFY_FLAG" val=""/>
</p:tagLst>
</file>

<file path=ppt/tags/tag2946.xml><?xml version="1.0" encoding="utf-8"?>
<p:tagLst xmlns:p="http://schemas.openxmlformats.org/presentationml/2006/main">
  <p:tag name="KSO_WM_BEAUTIFY_FLAG" val=""/>
</p:tagLst>
</file>

<file path=ppt/tags/tag2947.xml><?xml version="1.0" encoding="utf-8"?>
<p:tagLst xmlns:p="http://schemas.openxmlformats.org/presentationml/2006/main">
  <p:tag name="KSO_WM_BEAUTIFY_FLAG" val=""/>
</p:tagLst>
</file>

<file path=ppt/tags/tag2948.xml><?xml version="1.0" encoding="utf-8"?>
<p:tagLst xmlns:p="http://schemas.openxmlformats.org/presentationml/2006/main">
  <p:tag name="KSO_WM_BEAUTIFY_FLAG" val=""/>
</p:tagLst>
</file>

<file path=ppt/tags/tag2949.xml><?xml version="1.0" encoding="utf-8"?>
<p:tagLst xmlns:p="http://schemas.openxmlformats.org/presentationml/2006/main">
  <p:tag name="KSO_WM_BEAUTIFY_FLAG" val=""/>
</p:tagLst>
</file>

<file path=ppt/tags/tag295.xml><?xml version="1.0" encoding="utf-8"?>
<p:tagLst xmlns:p="http://schemas.openxmlformats.org/presentationml/2006/main">
  <p:tag name="KSO_WM_BEAUTIFY_FLAG" val=""/>
</p:tagLst>
</file>

<file path=ppt/tags/tag2950.xml><?xml version="1.0" encoding="utf-8"?>
<p:tagLst xmlns:p="http://schemas.openxmlformats.org/presentationml/2006/main">
  <p:tag name="KSO_WM_BEAUTIFY_FLAG" val=""/>
</p:tagLst>
</file>

<file path=ppt/tags/tag2951.xml><?xml version="1.0" encoding="utf-8"?>
<p:tagLst xmlns:p="http://schemas.openxmlformats.org/presentationml/2006/main">
  <p:tag name="KSO_WM_BEAUTIFY_FLAG" val=""/>
</p:tagLst>
</file>

<file path=ppt/tags/tag2952.xml><?xml version="1.0" encoding="utf-8"?>
<p:tagLst xmlns:p="http://schemas.openxmlformats.org/presentationml/2006/main">
  <p:tag name="KSO_WM_BEAUTIFY_FLAG" val=""/>
</p:tagLst>
</file>

<file path=ppt/tags/tag2953.xml><?xml version="1.0" encoding="utf-8"?>
<p:tagLst xmlns:p="http://schemas.openxmlformats.org/presentationml/2006/main">
  <p:tag name="KSO_WM_BEAUTIFY_FLAG" val=""/>
</p:tagLst>
</file>

<file path=ppt/tags/tag2954.xml><?xml version="1.0" encoding="utf-8"?>
<p:tagLst xmlns:p="http://schemas.openxmlformats.org/presentationml/2006/main">
  <p:tag name="KSO_WM_BEAUTIFY_FLAG" val=""/>
</p:tagLst>
</file>

<file path=ppt/tags/tag2955.xml><?xml version="1.0" encoding="utf-8"?>
<p:tagLst xmlns:p="http://schemas.openxmlformats.org/presentationml/2006/main">
  <p:tag name="KSO_WM_BEAUTIFY_FLAG" val=""/>
</p:tagLst>
</file>

<file path=ppt/tags/tag2956.xml><?xml version="1.0" encoding="utf-8"?>
<p:tagLst xmlns:p="http://schemas.openxmlformats.org/presentationml/2006/main">
  <p:tag name="KSO_WM_BEAUTIFY_FLAG" val=""/>
</p:tagLst>
</file>

<file path=ppt/tags/tag2957.xml><?xml version="1.0" encoding="utf-8"?>
<p:tagLst xmlns:p="http://schemas.openxmlformats.org/presentationml/2006/main">
  <p:tag name="KSO_WM_BEAUTIFY_FLAG" val=""/>
</p:tagLst>
</file>

<file path=ppt/tags/tag2958.xml><?xml version="1.0" encoding="utf-8"?>
<p:tagLst xmlns:p="http://schemas.openxmlformats.org/presentationml/2006/main">
  <p:tag name="KSO_WM_BEAUTIFY_FLAG" val=""/>
</p:tagLst>
</file>

<file path=ppt/tags/tag2959.xml><?xml version="1.0" encoding="utf-8"?>
<p:tagLst xmlns:p="http://schemas.openxmlformats.org/presentationml/2006/main">
  <p:tag name="KSO_WM_BEAUTIFY_FLAG" val=""/>
</p:tagLst>
</file>

<file path=ppt/tags/tag296.xml><?xml version="1.0" encoding="utf-8"?>
<p:tagLst xmlns:p="http://schemas.openxmlformats.org/presentationml/2006/main">
  <p:tag name="KSO_WM_BEAUTIFY_FLAG" val=""/>
</p:tagLst>
</file>

<file path=ppt/tags/tag2960.xml><?xml version="1.0" encoding="utf-8"?>
<p:tagLst xmlns:p="http://schemas.openxmlformats.org/presentationml/2006/main">
  <p:tag name="KSO_WM_BEAUTIFY_FLAG" val=""/>
</p:tagLst>
</file>

<file path=ppt/tags/tag2961.xml><?xml version="1.0" encoding="utf-8"?>
<p:tagLst xmlns:p="http://schemas.openxmlformats.org/presentationml/2006/main">
  <p:tag name="KSO_WM_BEAUTIFY_FLAG" val=""/>
</p:tagLst>
</file>

<file path=ppt/tags/tag2962.xml><?xml version="1.0" encoding="utf-8"?>
<p:tagLst xmlns:p="http://schemas.openxmlformats.org/presentationml/2006/main">
  <p:tag name="KSO_WM_BEAUTIFY_FLAG" val=""/>
</p:tagLst>
</file>

<file path=ppt/tags/tag2963.xml><?xml version="1.0" encoding="utf-8"?>
<p:tagLst xmlns:p="http://schemas.openxmlformats.org/presentationml/2006/main">
  <p:tag name="KSO_WM_BEAUTIFY_FLAG" val=""/>
</p:tagLst>
</file>

<file path=ppt/tags/tag2964.xml><?xml version="1.0" encoding="utf-8"?>
<p:tagLst xmlns:p="http://schemas.openxmlformats.org/presentationml/2006/main">
  <p:tag name="KSO_WM_BEAUTIFY_FLAG" val=""/>
</p:tagLst>
</file>

<file path=ppt/tags/tag2965.xml><?xml version="1.0" encoding="utf-8"?>
<p:tagLst xmlns:p="http://schemas.openxmlformats.org/presentationml/2006/main">
  <p:tag name="KSO_WM_BEAUTIFY_FLAG" val=""/>
</p:tagLst>
</file>

<file path=ppt/tags/tag2966.xml><?xml version="1.0" encoding="utf-8"?>
<p:tagLst xmlns:p="http://schemas.openxmlformats.org/presentationml/2006/main">
  <p:tag name="KSO_WM_BEAUTIFY_FLAG" val=""/>
</p:tagLst>
</file>

<file path=ppt/tags/tag2967.xml><?xml version="1.0" encoding="utf-8"?>
<p:tagLst xmlns:p="http://schemas.openxmlformats.org/presentationml/2006/main">
  <p:tag name="KSO_WM_BEAUTIFY_FLAG" val=""/>
</p:tagLst>
</file>

<file path=ppt/tags/tag2968.xml><?xml version="1.0" encoding="utf-8"?>
<p:tagLst xmlns:p="http://schemas.openxmlformats.org/presentationml/2006/main">
  <p:tag name="KSO_WM_BEAUTIFY_FLAG" val=""/>
</p:tagLst>
</file>

<file path=ppt/tags/tag2969.xml><?xml version="1.0" encoding="utf-8"?>
<p:tagLst xmlns:p="http://schemas.openxmlformats.org/presentationml/2006/main">
  <p:tag name="KSO_WM_BEAUTIFY_FLAG" val=""/>
</p:tagLst>
</file>

<file path=ppt/tags/tag297.xml><?xml version="1.0" encoding="utf-8"?>
<p:tagLst xmlns:p="http://schemas.openxmlformats.org/presentationml/2006/main">
  <p:tag name="KSO_WM_BEAUTIFY_FLAG" val=""/>
</p:tagLst>
</file>

<file path=ppt/tags/tag2970.xml><?xml version="1.0" encoding="utf-8"?>
<p:tagLst xmlns:p="http://schemas.openxmlformats.org/presentationml/2006/main">
  <p:tag name="KSO_WM_BEAUTIFY_FLAG" val=""/>
</p:tagLst>
</file>

<file path=ppt/tags/tag2971.xml><?xml version="1.0" encoding="utf-8"?>
<p:tagLst xmlns:p="http://schemas.openxmlformats.org/presentationml/2006/main">
  <p:tag name="KSO_WM_BEAUTIFY_FLAG" val=""/>
</p:tagLst>
</file>

<file path=ppt/tags/tag2972.xml><?xml version="1.0" encoding="utf-8"?>
<p:tagLst xmlns:p="http://schemas.openxmlformats.org/presentationml/2006/main">
  <p:tag name="KSO_WM_BEAUTIFY_FLAG" val=""/>
</p:tagLst>
</file>

<file path=ppt/tags/tag2973.xml><?xml version="1.0" encoding="utf-8"?>
<p:tagLst xmlns:p="http://schemas.openxmlformats.org/presentationml/2006/main">
  <p:tag name="KSO_WM_BEAUTIFY_FLAG" val=""/>
</p:tagLst>
</file>

<file path=ppt/tags/tag2974.xml><?xml version="1.0" encoding="utf-8"?>
<p:tagLst xmlns:p="http://schemas.openxmlformats.org/presentationml/2006/main">
  <p:tag name="KSO_WM_BEAUTIFY_FLAG" val=""/>
</p:tagLst>
</file>

<file path=ppt/tags/tag2975.xml><?xml version="1.0" encoding="utf-8"?>
<p:tagLst xmlns:p="http://schemas.openxmlformats.org/presentationml/2006/main">
  <p:tag name="KSO_WM_BEAUTIFY_FLAG" val=""/>
</p:tagLst>
</file>

<file path=ppt/tags/tag2976.xml><?xml version="1.0" encoding="utf-8"?>
<p:tagLst xmlns:p="http://schemas.openxmlformats.org/presentationml/2006/main">
  <p:tag name="KSO_WM_BEAUTIFY_FLAG" val=""/>
</p:tagLst>
</file>

<file path=ppt/tags/tag2977.xml><?xml version="1.0" encoding="utf-8"?>
<p:tagLst xmlns:p="http://schemas.openxmlformats.org/presentationml/2006/main">
  <p:tag name="KSO_WM_BEAUTIFY_FLAG" val=""/>
</p:tagLst>
</file>

<file path=ppt/tags/tag2978.xml><?xml version="1.0" encoding="utf-8"?>
<p:tagLst xmlns:p="http://schemas.openxmlformats.org/presentationml/2006/main">
  <p:tag name="KSO_WM_BEAUTIFY_FLAG" val=""/>
</p:tagLst>
</file>

<file path=ppt/tags/tag2979.xml><?xml version="1.0" encoding="utf-8"?>
<p:tagLst xmlns:p="http://schemas.openxmlformats.org/presentationml/2006/main">
  <p:tag name="KSO_WM_BEAUTIFY_FLAG" val=""/>
</p:tagLst>
</file>

<file path=ppt/tags/tag298.xml><?xml version="1.0" encoding="utf-8"?>
<p:tagLst xmlns:p="http://schemas.openxmlformats.org/presentationml/2006/main">
  <p:tag name="KSO_WM_TEMPLATE_THUMBS_INDEX" val="1、4、7、12、13、14、15、16、17、18、20、24、25、28、33、36、40、43、44"/>
  <p:tag name="KSO_WM_TEMPLATE_SUBCATEGORY" val="19"/>
  <p:tag name="KSO_WM_TAG_VERSION" val="1.0"/>
  <p:tag name="KSO_WM_BEAUTIFY_FLAG" val="#wm#"/>
  <p:tag name="KSO_WM_TEMPLATE_CATEGORY" val="custom"/>
  <p:tag name="KSO_WM_TEMPLATE_INDEX" val="20205081"/>
  <p:tag name="KSO_WM_TEMPLATE_MASTER_TYPE" val="0"/>
  <p:tag name="KSO_WM_TEMPLATE_COLOR_TYPE" val="1"/>
  <p:tag name="KSO_WM_UNIT_SHOW_EDIT_AREA_INDICATION" val="1"/>
</p:tagLst>
</file>

<file path=ppt/tags/tag2980.xml><?xml version="1.0" encoding="utf-8"?>
<p:tagLst xmlns:p="http://schemas.openxmlformats.org/presentationml/2006/main">
  <p:tag name="KSO_WM_BEAUTIFY_FLAG" val=""/>
</p:tagLst>
</file>

<file path=ppt/tags/tag2981.xml><?xml version="1.0" encoding="utf-8"?>
<p:tagLst xmlns:p="http://schemas.openxmlformats.org/presentationml/2006/main">
  <p:tag name="KSO_WM_BEAUTIFY_FLAG" val=""/>
</p:tagLst>
</file>

<file path=ppt/tags/tag2982.xml><?xml version="1.0" encoding="utf-8"?>
<p:tagLst xmlns:p="http://schemas.openxmlformats.org/presentationml/2006/main">
  <p:tag name="KSO_WM_BEAUTIFY_FLAG" val=""/>
</p:tagLst>
</file>

<file path=ppt/tags/tag2983.xml><?xml version="1.0" encoding="utf-8"?>
<p:tagLst xmlns:p="http://schemas.openxmlformats.org/presentationml/2006/main">
  <p:tag name="KSO_WM_BEAUTIFY_FLAG" val=""/>
</p:tagLst>
</file>

<file path=ppt/tags/tag2984.xml><?xml version="1.0" encoding="utf-8"?>
<p:tagLst xmlns:p="http://schemas.openxmlformats.org/presentationml/2006/main">
  <p:tag name="KSO_WM_BEAUTIFY_FLAG" val=""/>
</p:tagLst>
</file>

<file path=ppt/tags/tag2985.xml><?xml version="1.0" encoding="utf-8"?>
<p:tagLst xmlns:p="http://schemas.openxmlformats.org/presentationml/2006/main">
  <p:tag name="KSO_WM_BEAUTIFY_FLAG" val=""/>
</p:tagLst>
</file>

<file path=ppt/tags/tag2986.xml><?xml version="1.0" encoding="utf-8"?>
<p:tagLst xmlns:p="http://schemas.openxmlformats.org/presentationml/2006/main">
  <p:tag name="KSO_WM_BEAUTIFY_FLAG" val=""/>
</p:tagLst>
</file>

<file path=ppt/tags/tag2987.xml><?xml version="1.0" encoding="utf-8"?>
<p:tagLst xmlns:p="http://schemas.openxmlformats.org/presentationml/2006/main">
  <p:tag name="KSO_WM_BEAUTIFY_FLAG" val=""/>
</p:tagLst>
</file>

<file path=ppt/tags/tag2988.xml><?xml version="1.0" encoding="utf-8"?>
<p:tagLst xmlns:p="http://schemas.openxmlformats.org/presentationml/2006/main">
  <p:tag name="KSO_WM_BEAUTIFY_FLAG" val=""/>
</p:tagLst>
</file>

<file path=ppt/tags/tag2989.xml><?xml version="1.0" encoding="utf-8"?>
<p:tagLst xmlns:p="http://schemas.openxmlformats.org/presentationml/2006/main">
  <p:tag name="KSO_WM_BEAUTIFY_FLAG" val=""/>
</p:tagLst>
</file>

<file path=ppt/tags/tag299.xml><?xml version="1.0" encoding="utf-8"?>
<p:tagLst xmlns:p="http://schemas.openxmlformats.org/presentationml/2006/main">
  <p:tag name="KSO_WM_BEAUTIFY_FLAG" val=""/>
</p:tagLst>
</file>

<file path=ppt/tags/tag2990.xml><?xml version="1.0" encoding="utf-8"?>
<p:tagLst xmlns:p="http://schemas.openxmlformats.org/presentationml/2006/main">
  <p:tag name="KSO_WM_BEAUTIFY_FLAG" val=""/>
</p:tagLst>
</file>

<file path=ppt/tags/tag2991.xml><?xml version="1.0" encoding="utf-8"?>
<p:tagLst xmlns:p="http://schemas.openxmlformats.org/presentationml/2006/main">
  <p:tag name="KSO_WM_BEAUTIFY_FLAG" val=""/>
</p:tagLst>
</file>

<file path=ppt/tags/tag2992.xml><?xml version="1.0" encoding="utf-8"?>
<p:tagLst xmlns:p="http://schemas.openxmlformats.org/presentationml/2006/main">
  <p:tag name="KSO_WM_BEAUTIFY_FLAG" val=""/>
</p:tagLst>
</file>

<file path=ppt/tags/tag2993.xml><?xml version="1.0" encoding="utf-8"?>
<p:tagLst xmlns:p="http://schemas.openxmlformats.org/presentationml/2006/main">
  <p:tag name="KSO_WM_BEAUTIFY_FLAG" val=""/>
</p:tagLst>
</file>

<file path=ppt/tags/tag2994.xml><?xml version="1.0" encoding="utf-8"?>
<p:tagLst xmlns:p="http://schemas.openxmlformats.org/presentationml/2006/main">
  <p:tag name="KSO_WM_BEAUTIFY_FLAG" val=""/>
</p:tagLst>
</file>

<file path=ppt/tags/tag2995.xml><?xml version="1.0" encoding="utf-8"?>
<p:tagLst xmlns:p="http://schemas.openxmlformats.org/presentationml/2006/main">
  <p:tag name="KSO_WM_BEAUTIFY_FLAG" val=""/>
</p:tagLst>
</file>

<file path=ppt/tags/tag2996.xml><?xml version="1.0" encoding="utf-8"?>
<p:tagLst xmlns:p="http://schemas.openxmlformats.org/presentationml/2006/main">
  <p:tag name="KSO_WM_BEAUTIFY_FLAG" val=""/>
</p:tagLst>
</file>

<file path=ppt/tags/tag2997.xml><?xml version="1.0" encoding="utf-8"?>
<p:tagLst xmlns:p="http://schemas.openxmlformats.org/presentationml/2006/main">
  <p:tag name="KSO_WM_BEAUTIFY_FLAG" val=""/>
</p:tagLst>
</file>

<file path=ppt/tags/tag2998.xml><?xml version="1.0" encoding="utf-8"?>
<p:tagLst xmlns:p="http://schemas.openxmlformats.org/presentationml/2006/main">
  <p:tag name="KSO_WM_BEAUTIFY_FLAG" val=""/>
</p:tagLst>
</file>

<file path=ppt/tags/tag2999.xml><?xml version="1.0" encoding="utf-8"?>
<p:tagLst xmlns:p="http://schemas.openxmlformats.org/presentationml/2006/main">
  <p:tag name="KSO_WM_BEAUTIFY_FLAG" val=""/>
</p:tagLst>
</file>

<file path=ppt/tags/tag3.xml><?xml version="1.0" encoding="utf-8"?>
<p:tagLst xmlns:p="http://schemas.openxmlformats.org/presentationml/2006/main">
  <p:tag name="KSO_WM_BEAUTIFY_FLAG" val=""/>
</p:tagLst>
</file>

<file path=ppt/tags/tag30.xml><?xml version="1.0" encoding="utf-8"?>
<p:tagLst xmlns:p="http://schemas.openxmlformats.org/presentationml/2006/main">
  <p:tag name="KSO_WM_TEMPLATE_THUMBS_INDEX" val="1、4、7、12、13、14、15、16、17、18、20、24、25、28、33、36、40、43、44"/>
  <p:tag name="KSO_WM_TEMPLATE_SUBCATEGORY" val="19"/>
  <p:tag name="KSO_WM_TAG_VERSION" val="1.0"/>
  <p:tag name="KSO_WM_BEAUTIFY_FLAG" val="#wm#"/>
  <p:tag name="KSO_WM_TEMPLATE_CATEGORY" val="custom"/>
  <p:tag name="KSO_WM_TEMPLATE_INDEX" val="20205081"/>
  <p:tag name="KSO_WM_TEMPLATE_MASTER_TYPE" val="0"/>
  <p:tag name="KSO_WM_TEMPLATE_COLOR_TYPE" val="1"/>
  <p:tag name="KSO_WM_UNIT_SHOW_EDIT_AREA_INDICATION" val="1"/>
</p:tagLst>
</file>

<file path=ppt/tags/tag300.xml><?xml version="1.0" encoding="utf-8"?>
<p:tagLst xmlns:p="http://schemas.openxmlformats.org/presentationml/2006/main">
  <p:tag name="KSO_WM_BEAUTIFY_FLAG" val=""/>
</p:tagLst>
</file>

<file path=ppt/tags/tag3000.xml><?xml version="1.0" encoding="utf-8"?>
<p:tagLst xmlns:p="http://schemas.openxmlformats.org/presentationml/2006/main">
  <p:tag name="KSO_WM_BEAUTIFY_FLAG" val=""/>
</p:tagLst>
</file>

<file path=ppt/tags/tag3001.xml><?xml version="1.0" encoding="utf-8"?>
<p:tagLst xmlns:p="http://schemas.openxmlformats.org/presentationml/2006/main">
  <p:tag name="KSO_WM_BEAUTIFY_FLAG" val=""/>
</p:tagLst>
</file>

<file path=ppt/tags/tag3002.xml><?xml version="1.0" encoding="utf-8"?>
<p:tagLst xmlns:p="http://schemas.openxmlformats.org/presentationml/2006/main">
  <p:tag name="KSO_WM_BEAUTIFY_FLAG" val=""/>
</p:tagLst>
</file>

<file path=ppt/tags/tag3003.xml><?xml version="1.0" encoding="utf-8"?>
<p:tagLst xmlns:p="http://schemas.openxmlformats.org/presentationml/2006/main">
  <p:tag name="KSO_WM_BEAUTIFY_FLAG" val=""/>
</p:tagLst>
</file>

<file path=ppt/tags/tag3004.xml><?xml version="1.0" encoding="utf-8"?>
<p:tagLst xmlns:p="http://schemas.openxmlformats.org/presentationml/2006/main">
  <p:tag name="KSO_WM_BEAUTIFY_FLAG" val=""/>
</p:tagLst>
</file>

<file path=ppt/tags/tag3005.xml><?xml version="1.0" encoding="utf-8"?>
<p:tagLst xmlns:p="http://schemas.openxmlformats.org/presentationml/2006/main">
  <p:tag name="KSO_WM_BEAUTIFY_FLAG" val=""/>
</p:tagLst>
</file>

<file path=ppt/tags/tag3006.xml><?xml version="1.0" encoding="utf-8"?>
<p:tagLst xmlns:p="http://schemas.openxmlformats.org/presentationml/2006/main">
  <p:tag name="KSO_WM_BEAUTIFY_FLAG" val=""/>
</p:tagLst>
</file>

<file path=ppt/tags/tag3007.xml><?xml version="1.0" encoding="utf-8"?>
<p:tagLst xmlns:p="http://schemas.openxmlformats.org/presentationml/2006/main">
  <p:tag name="KSO_WM_BEAUTIFY_FLAG" val=""/>
</p:tagLst>
</file>

<file path=ppt/tags/tag3008.xml><?xml version="1.0" encoding="utf-8"?>
<p:tagLst xmlns:p="http://schemas.openxmlformats.org/presentationml/2006/main">
  <p:tag name="KSO_WM_BEAUTIFY_FLAG" val=""/>
</p:tagLst>
</file>

<file path=ppt/tags/tag3009.xml><?xml version="1.0" encoding="utf-8"?>
<p:tagLst xmlns:p="http://schemas.openxmlformats.org/presentationml/2006/main">
  <p:tag name="KSO_WM_BEAUTIFY_FLAG" val=""/>
</p:tagLst>
</file>

<file path=ppt/tags/tag301.xml><?xml version="1.0" encoding="utf-8"?>
<p:tagLst xmlns:p="http://schemas.openxmlformats.org/presentationml/2006/main">
  <p:tag name="KSO_WM_BEAUTIFY_FLAG" val=""/>
</p:tagLst>
</file>

<file path=ppt/tags/tag3010.xml><?xml version="1.0" encoding="utf-8"?>
<p:tagLst xmlns:p="http://schemas.openxmlformats.org/presentationml/2006/main">
  <p:tag name="KSO_WM_BEAUTIFY_FLAG" val=""/>
</p:tagLst>
</file>

<file path=ppt/tags/tag3011.xml><?xml version="1.0" encoding="utf-8"?>
<p:tagLst xmlns:p="http://schemas.openxmlformats.org/presentationml/2006/main">
  <p:tag name="KSO_WM_BEAUTIFY_FLAG" val=""/>
</p:tagLst>
</file>

<file path=ppt/tags/tag3012.xml><?xml version="1.0" encoding="utf-8"?>
<p:tagLst xmlns:p="http://schemas.openxmlformats.org/presentationml/2006/main">
  <p:tag name="KSO_WM_BEAUTIFY_FLAG" val=""/>
</p:tagLst>
</file>

<file path=ppt/tags/tag3013.xml><?xml version="1.0" encoding="utf-8"?>
<p:tagLst xmlns:p="http://schemas.openxmlformats.org/presentationml/2006/main">
  <p:tag name="KSO_WM_BEAUTIFY_FLAG" val=""/>
</p:tagLst>
</file>

<file path=ppt/tags/tag3014.xml><?xml version="1.0" encoding="utf-8"?>
<p:tagLst xmlns:p="http://schemas.openxmlformats.org/presentationml/2006/main">
  <p:tag name="KSO_WM_BEAUTIFY_FLAG" val=""/>
</p:tagLst>
</file>

<file path=ppt/tags/tag3015.xml><?xml version="1.0" encoding="utf-8"?>
<p:tagLst xmlns:p="http://schemas.openxmlformats.org/presentationml/2006/main">
  <p:tag name="KSO_WM_BEAUTIFY_FLAG" val=""/>
</p:tagLst>
</file>

<file path=ppt/tags/tag3016.xml><?xml version="1.0" encoding="utf-8"?>
<p:tagLst xmlns:p="http://schemas.openxmlformats.org/presentationml/2006/main">
  <p:tag name="KSO_WM_BEAUTIFY_FLAG" val=""/>
</p:tagLst>
</file>

<file path=ppt/tags/tag3017.xml><?xml version="1.0" encoding="utf-8"?>
<p:tagLst xmlns:p="http://schemas.openxmlformats.org/presentationml/2006/main">
  <p:tag name="KSO_WM_BEAUTIFY_FLAG" val=""/>
</p:tagLst>
</file>

<file path=ppt/tags/tag3018.xml><?xml version="1.0" encoding="utf-8"?>
<p:tagLst xmlns:p="http://schemas.openxmlformats.org/presentationml/2006/main">
  <p:tag name="KSO_WM_BEAUTIFY_FLAG" val=""/>
</p:tagLst>
</file>

<file path=ppt/tags/tag3019.xml><?xml version="1.0" encoding="utf-8"?>
<p:tagLst xmlns:p="http://schemas.openxmlformats.org/presentationml/2006/main">
  <p:tag name="KSO_WM_BEAUTIFY_FLAG" val=""/>
</p:tagLst>
</file>

<file path=ppt/tags/tag302.xml><?xml version="1.0" encoding="utf-8"?>
<p:tagLst xmlns:p="http://schemas.openxmlformats.org/presentationml/2006/main">
  <p:tag name="KSO_WM_BEAUTIFY_FLAG" val=""/>
</p:tagLst>
</file>

<file path=ppt/tags/tag3020.xml><?xml version="1.0" encoding="utf-8"?>
<p:tagLst xmlns:p="http://schemas.openxmlformats.org/presentationml/2006/main">
  <p:tag name="KSO_WM_BEAUTIFY_FLAG" val=""/>
</p:tagLst>
</file>

<file path=ppt/tags/tag3021.xml><?xml version="1.0" encoding="utf-8"?>
<p:tagLst xmlns:p="http://schemas.openxmlformats.org/presentationml/2006/main">
  <p:tag name="KSO_WM_BEAUTIFY_FLAG" val=""/>
</p:tagLst>
</file>

<file path=ppt/tags/tag3022.xml><?xml version="1.0" encoding="utf-8"?>
<p:tagLst xmlns:p="http://schemas.openxmlformats.org/presentationml/2006/main">
  <p:tag name="KSO_WM_BEAUTIFY_FLAG" val=""/>
</p:tagLst>
</file>

<file path=ppt/tags/tag3023.xml><?xml version="1.0" encoding="utf-8"?>
<p:tagLst xmlns:p="http://schemas.openxmlformats.org/presentationml/2006/main">
  <p:tag name="KSO_WM_BEAUTIFY_FLAG" val=""/>
</p:tagLst>
</file>

<file path=ppt/tags/tag3024.xml><?xml version="1.0" encoding="utf-8"?>
<p:tagLst xmlns:p="http://schemas.openxmlformats.org/presentationml/2006/main">
  <p:tag name="KSO_WM_BEAUTIFY_FLAG" val=""/>
</p:tagLst>
</file>

<file path=ppt/tags/tag3025.xml><?xml version="1.0" encoding="utf-8"?>
<p:tagLst xmlns:p="http://schemas.openxmlformats.org/presentationml/2006/main">
  <p:tag name="KSO_WM_BEAUTIFY_FLAG" val=""/>
</p:tagLst>
</file>

<file path=ppt/tags/tag3026.xml><?xml version="1.0" encoding="utf-8"?>
<p:tagLst xmlns:p="http://schemas.openxmlformats.org/presentationml/2006/main">
  <p:tag name="KSO_WM_BEAUTIFY_FLAG" val=""/>
</p:tagLst>
</file>

<file path=ppt/tags/tag3027.xml><?xml version="1.0" encoding="utf-8"?>
<p:tagLst xmlns:p="http://schemas.openxmlformats.org/presentationml/2006/main">
  <p:tag name="KSO_WM_BEAUTIFY_FLAG" val=""/>
</p:tagLst>
</file>

<file path=ppt/tags/tag3028.xml><?xml version="1.0" encoding="utf-8"?>
<p:tagLst xmlns:p="http://schemas.openxmlformats.org/presentationml/2006/main">
  <p:tag name="KSO_WM_BEAUTIFY_FLAG" val=""/>
</p:tagLst>
</file>

<file path=ppt/tags/tag3029.xml><?xml version="1.0" encoding="utf-8"?>
<p:tagLst xmlns:p="http://schemas.openxmlformats.org/presentationml/2006/main">
  <p:tag name="KSO_WM_BEAUTIFY_FLAG" val=""/>
</p:tagLst>
</file>

<file path=ppt/tags/tag303.xml><?xml version="1.0" encoding="utf-8"?>
<p:tagLst xmlns:p="http://schemas.openxmlformats.org/presentationml/2006/main">
  <p:tag name="KSO_WM_BEAUTIFY_FLAG" val=""/>
</p:tagLst>
</file>

<file path=ppt/tags/tag3030.xml><?xml version="1.0" encoding="utf-8"?>
<p:tagLst xmlns:p="http://schemas.openxmlformats.org/presentationml/2006/main">
  <p:tag name="KSO_WM_BEAUTIFY_FLAG" val=""/>
</p:tagLst>
</file>

<file path=ppt/tags/tag3031.xml><?xml version="1.0" encoding="utf-8"?>
<p:tagLst xmlns:p="http://schemas.openxmlformats.org/presentationml/2006/main">
  <p:tag name="KSO_WM_BEAUTIFY_FLAG" val=""/>
</p:tagLst>
</file>

<file path=ppt/tags/tag3032.xml><?xml version="1.0" encoding="utf-8"?>
<p:tagLst xmlns:p="http://schemas.openxmlformats.org/presentationml/2006/main">
  <p:tag name="KSO_WM_BEAUTIFY_FLAG" val=""/>
</p:tagLst>
</file>

<file path=ppt/tags/tag3033.xml><?xml version="1.0" encoding="utf-8"?>
<p:tagLst xmlns:p="http://schemas.openxmlformats.org/presentationml/2006/main">
  <p:tag name="KSO_WM_BEAUTIFY_FLAG" val=""/>
</p:tagLst>
</file>

<file path=ppt/tags/tag3034.xml><?xml version="1.0" encoding="utf-8"?>
<p:tagLst xmlns:p="http://schemas.openxmlformats.org/presentationml/2006/main">
  <p:tag name="KSO_WM_BEAUTIFY_FLAG" val=""/>
</p:tagLst>
</file>

<file path=ppt/tags/tag3035.xml><?xml version="1.0" encoding="utf-8"?>
<p:tagLst xmlns:p="http://schemas.openxmlformats.org/presentationml/2006/main">
  <p:tag name="KSO_WM_BEAUTIFY_FLAG" val=""/>
</p:tagLst>
</file>

<file path=ppt/tags/tag3036.xml><?xml version="1.0" encoding="utf-8"?>
<p:tagLst xmlns:p="http://schemas.openxmlformats.org/presentationml/2006/main">
  <p:tag name="KSO_WM_BEAUTIFY_FLAG" val=""/>
</p:tagLst>
</file>

<file path=ppt/tags/tag3037.xml><?xml version="1.0" encoding="utf-8"?>
<p:tagLst xmlns:p="http://schemas.openxmlformats.org/presentationml/2006/main">
  <p:tag name="KSO_WM_BEAUTIFY_FLAG" val=""/>
</p:tagLst>
</file>

<file path=ppt/tags/tag3038.xml><?xml version="1.0" encoding="utf-8"?>
<p:tagLst xmlns:p="http://schemas.openxmlformats.org/presentationml/2006/main">
  <p:tag name="KSO_WM_BEAUTIFY_FLAG" val=""/>
</p:tagLst>
</file>

<file path=ppt/tags/tag3039.xml><?xml version="1.0" encoding="utf-8"?>
<p:tagLst xmlns:p="http://schemas.openxmlformats.org/presentationml/2006/main">
  <p:tag name="KSO_WM_BEAUTIFY_FLAG" val=""/>
</p:tagLst>
</file>

<file path=ppt/tags/tag304.xml><?xml version="1.0" encoding="utf-8"?>
<p:tagLst xmlns:p="http://schemas.openxmlformats.org/presentationml/2006/main">
  <p:tag name="KSO_WM_BEAUTIFY_FLAG" val=""/>
</p:tagLst>
</file>

<file path=ppt/tags/tag3040.xml><?xml version="1.0" encoding="utf-8"?>
<p:tagLst xmlns:p="http://schemas.openxmlformats.org/presentationml/2006/main">
  <p:tag name="KSO_WM_BEAUTIFY_FLAG" val=""/>
</p:tagLst>
</file>

<file path=ppt/tags/tag3041.xml><?xml version="1.0" encoding="utf-8"?>
<p:tagLst xmlns:p="http://schemas.openxmlformats.org/presentationml/2006/main">
  <p:tag name="KSO_WM_BEAUTIFY_FLAG" val=""/>
</p:tagLst>
</file>

<file path=ppt/tags/tag3042.xml><?xml version="1.0" encoding="utf-8"?>
<p:tagLst xmlns:p="http://schemas.openxmlformats.org/presentationml/2006/main">
  <p:tag name="KSO_WM_BEAUTIFY_FLAG" val=""/>
</p:tagLst>
</file>

<file path=ppt/tags/tag3043.xml><?xml version="1.0" encoding="utf-8"?>
<p:tagLst xmlns:p="http://schemas.openxmlformats.org/presentationml/2006/main">
  <p:tag name="KSO_WM_BEAUTIFY_FLAG" val=""/>
</p:tagLst>
</file>

<file path=ppt/tags/tag3044.xml><?xml version="1.0" encoding="utf-8"?>
<p:tagLst xmlns:p="http://schemas.openxmlformats.org/presentationml/2006/main">
  <p:tag name="KSO_WM_BEAUTIFY_FLAG" val=""/>
</p:tagLst>
</file>

<file path=ppt/tags/tag3045.xml><?xml version="1.0" encoding="utf-8"?>
<p:tagLst xmlns:p="http://schemas.openxmlformats.org/presentationml/2006/main">
  <p:tag name="KSO_WM_BEAUTIFY_FLAG" val=""/>
</p:tagLst>
</file>

<file path=ppt/tags/tag3046.xml><?xml version="1.0" encoding="utf-8"?>
<p:tagLst xmlns:p="http://schemas.openxmlformats.org/presentationml/2006/main">
  <p:tag name="KSO_WM_BEAUTIFY_FLAG" val=""/>
</p:tagLst>
</file>

<file path=ppt/tags/tag3047.xml><?xml version="1.0" encoding="utf-8"?>
<p:tagLst xmlns:p="http://schemas.openxmlformats.org/presentationml/2006/main">
  <p:tag name="KSO_WM_BEAUTIFY_FLAG" val=""/>
</p:tagLst>
</file>

<file path=ppt/tags/tag3048.xml><?xml version="1.0" encoding="utf-8"?>
<p:tagLst xmlns:p="http://schemas.openxmlformats.org/presentationml/2006/main">
  <p:tag name="KSO_WM_BEAUTIFY_FLAG" val=""/>
</p:tagLst>
</file>

<file path=ppt/tags/tag3049.xml><?xml version="1.0" encoding="utf-8"?>
<p:tagLst xmlns:p="http://schemas.openxmlformats.org/presentationml/2006/main">
  <p:tag name="KSO_WM_BEAUTIFY_FLAG" val=""/>
</p:tagLst>
</file>

<file path=ppt/tags/tag305.xml><?xml version="1.0" encoding="utf-8"?>
<p:tagLst xmlns:p="http://schemas.openxmlformats.org/presentationml/2006/main">
  <p:tag name="KSO_WM_BEAUTIFY_FLAG" val=""/>
</p:tagLst>
</file>

<file path=ppt/tags/tag3050.xml><?xml version="1.0" encoding="utf-8"?>
<p:tagLst xmlns:p="http://schemas.openxmlformats.org/presentationml/2006/main">
  <p:tag name="KSO_WM_BEAUTIFY_FLAG" val=""/>
</p:tagLst>
</file>

<file path=ppt/tags/tag3051.xml><?xml version="1.0" encoding="utf-8"?>
<p:tagLst xmlns:p="http://schemas.openxmlformats.org/presentationml/2006/main">
  <p:tag name="KSO_WM_BEAUTIFY_FLAG" val=""/>
</p:tagLst>
</file>

<file path=ppt/tags/tag3052.xml><?xml version="1.0" encoding="utf-8"?>
<p:tagLst xmlns:p="http://schemas.openxmlformats.org/presentationml/2006/main">
  <p:tag name="KSO_WM_BEAUTIFY_FLAG" val=""/>
</p:tagLst>
</file>

<file path=ppt/tags/tag3053.xml><?xml version="1.0" encoding="utf-8"?>
<p:tagLst xmlns:p="http://schemas.openxmlformats.org/presentationml/2006/main">
  <p:tag name="KSO_WM_BEAUTIFY_FLAG" val=""/>
</p:tagLst>
</file>

<file path=ppt/tags/tag3054.xml><?xml version="1.0" encoding="utf-8"?>
<p:tagLst xmlns:p="http://schemas.openxmlformats.org/presentationml/2006/main">
  <p:tag name="KSO_WM_BEAUTIFY_FLAG" val=""/>
</p:tagLst>
</file>

<file path=ppt/tags/tag3055.xml><?xml version="1.0" encoding="utf-8"?>
<p:tagLst xmlns:p="http://schemas.openxmlformats.org/presentationml/2006/main">
  <p:tag name="KSO_WM_BEAUTIFY_FLAG" val=""/>
</p:tagLst>
</file>

<file path=ppt/tags/tag3056.xml><?xml version="1.0" encoding="utf-8"?>
<p:tagLst xmlns:p="http://schemas.openxmlformats.org/presentationml/2006/main">
  <p:tag name="KSO_WM_BEAUTIFY_FLAG" val=""/>
</p:tagLst>
</file>

<file path=ppt/tags/tag3057.xml><?xml version="1.0" encoding="utf-8"?>
<p:tagLst xmlns:p="http://schemas.openxmlformats.org/presentationml/2006/main">
  <p:tag name="KSO_WM_BEAUTIFY_FLAG" val=""/>
</p:tagLst>
</file>

<file path=ppt/tags/tag3058.xml><?xml version="1.0" encoding="utf-8"?>
<p:tagLst xmlns:p="http://schemas.openxmlformats.org/presentationml/2006/main">
  <p:tag name="KSO_WM_BEAUTIFY_FLAG" val=""/>
</p:tagLst>
</file>

<file path=ppt/tags/tag3059.xml><?xml version="1.0" encoding="utf-8"?>
<p:tagLst xmlns:p="http://schemas.openxmlformats.org/presentationml/2006/main">
  <p:tag name="KSO_WM_BEAUTIFY_FLAG" val=""/>
</p:tagLst>
</file>

<file path=ppt/tags/tag306.xml><?xml version="1.0" encoding="utf-8"?>
<p:tagLst xmlns:p="http://schemas.openxmlformats.org/presentationml/2006/main">
  <p:tag name="KSO_WM_BEAUTIFY_FLAG" val=""/>
</p:tagLst>
</file>

<file path=ppt/tags/tag3060.xml><?xml version="1.0" encoding="utf-8"?>
<p:tagLst xmlns:p="http://schemas.openxmlformats.org/presentationml/2006/main">
  <p:tag name="KSO_WM_BEAUTIFY_FLAG" val=""/>
</p:tagLst>
</file>

<file path=ppt/tags/tag3061.xml><?xml version="1.0" encoding="utf-8"?>
<p:tagLst xmlns:p="http://schemas.openxmlformats.org/presentationml/2006/main">
  <p:tag name="KSO_WM_BEAUTIFY_FLAG" val=""/>
</p:tagLst>
</file>

<file path=ppt/tags/tag3062.xml><?xml version="1.0" encoding="utf-8"?>
<p:tagLst xmlns:p="http://schemas.openxmlformats.org/presentationml/2006/main">
  <p:tag name="KSO_WM_BEAUTIFY_FLAG" val=""/>
</p:tagLst>
</file>

<file path=ppt/tags/tag3063.xml><?xml version="1.0" encoding="utf-8"?>
<p:tagLst xmlns:p="http://schemas.openxmlformats.org/presentationml/2006/main">
  <p:tag name="KSO_WM_BEAUTIFY_FLAG" val=""/>
</p:tagLst>
</file>

<file path=ppt/tags/tag3064.xml><?xml version="1.0" encoding="utf-8"?>
<p:tagLst xmlns:p="http://schemas.openxmlformats.org/presentationml/2006/main">
  <p:tag name="KSO_WM_BEAUTIFY_FLAG" val=""/>
</p:tagLst>
</file>

<file path=ppt/tags/tag3065.xml><?xml version="1.0" encoding="utf-8"?>
<p:tagLst xmlns:p="http://schemas.openxmlformats.org/presentationml/2006/main">
  <p:tag name="KSO_WM_BEAUTIFY_FLAG" val=""/>
</p:tagLst>
</file>

<file path=ppt/tags/tag3066.xml><?xml version="1.0" encoding="utf-8"?>
<p:tagLst xmlns:p="http://schemas.openxmlformats.org/presentationml/2006/main">
  <p:tag name="KSO_WM_BEAUTIFY_FLAG" val=""/>
</p:tagLst>
</file>

<file path=ppt/tags/tag3067.xml><?xml version="1.0" encoding="utf-8"?>
<p:tagLst xmlns:p="http://schemas.openxmlformats.org/presentationml/2006/main">
  <p:tag name="KSO_WM_BEAUTIFY_FLAG" val=""/>
</p:tagLst>
</file>

<file path=ppt/tags/tag3068.xml><?xml version="1.0" encoding="utf-8"?>
<p:tagLst xmlns:p="http://schemas.openxmlformats.org/presentationml/2006/main">
  <p:tag name="KSO_WM_BEAUTIFY_FLAG" val=""/>
</p:tagLst>
</file>

<file path=ppt/tags/tag3069.xml><?xml version="1.0" encoding="utf-8"?>
<p:tagLst xmlns:p="http://schemas.openxmlformats.org/presentationml/2006/main">
  <p:tag name="KSO_WM_BEAUTIFY_FLAG" val=""/>
</p:tagLst>
</file>

<file path=ppt/tags/tag307.xml><?xml version="1.0" encoding="utf-8"?>
<p:tagLst xmlns:p="http://schemas.openxmlformats.org/presentationml/2006/main">
  <p:tag name="KSO_WM_BEAUTIFY_FLAG" val=""/>
</p:tagLst>
</file>

<file path=ppt/tags/tag3070.xml><?xml version="1.0" encoding="utf-8"?>
<p:tagLst xmlns:p="http://schemas.openxmlformats.org/presentationml/2006/main">
  <p:tag name="KSO_WM_BEAUTIFY_FLAG" val=""/>
</p:tagLst>
</file>

<file path=ppt/tags/tag3071.xml><?xml version="1.0" encoding="utf-8"?>
<p:tagLst xmlns:p="http://schemas.openxmlformats.org/presentationml/2006/main">
  <p:tag name="KSO_WM_BEAUTIFY_FLAG" val=""/>
</p:tagLst>
</file>

<file path=ppt/tags/tag3072.xml><?xml version="1.0" encoding="utf-8"?>
<p:tagLst xmlns:p="http://schemas.openxmlformats.org/presentationml/2006/main">
  <p:tag name="KSO_WM_BEAUTIFY_FLAG" val=""/>
</p:tagLst>
</file>

<file path=ppt/tags/tag3073.xml><?xml version="1.0" encoding="utf-8"?>
<p:tagLst xmlns:p="http://schemas.openxmlformats.org/presentationml/2006/main">
  <p:tag name="KSO_WM_BEAUTIFY_FLAG" val=""/>
</p:tagLst>
</file>

<file path=ppt/tags/tag3074.xml><?xml version="1.0" encoding="utf-8"?>
<p:tagLst xmlns:p="http://schemas.openxmlformats.org/presentationml/2006/main">
  <p:tag name="KSO_WM_BEAUTIFY_FLAG" val=""/>
</p:tagLst>
</file>

<file path=ppt/tags/tag3075.xml><?xml version="1.0" encoding="utf-8"?>
<p:tagLst xmlns:p="http://schemas.openxmlformats.org/presentationml/2006/main">
  <p:tag name="KSO_WM_BEAUTIFY_FLAG" val=""/>
</p:tagLst>
</file>

<file path=ppt/tags/tag3076.xml><?xml version="1.0" encoding="utf-8"?>
<p:tagLst xmlns:p="http://schemas.openxmlformats.org/presentationml/2006/main">
  <p:tag name="KSO_WM_BEAUTIFY_FLAG" val=""/>
</p:tagLst>
</file>

<file path=ppt/tags/tag3077.xml><?xml version="1.0" encoding="utf-8"?>
<p:tagLst xmlns:p="http://schemas.openxmlformats.org/presentationml/2006/main">
  <p:tag name="KSO_WM_BEAUTIFY_FLAG" val=""/>
</p:tagLst>
</file>

<file path=ppt/tags/tag3078.xml><?xml version="1.0" encoding="utf-8"?>
<p:tagLst xmlns:p="http://schemas.openxmlformats.org/presentationml/2006/main">
  <p:tag name="KSO_WM_BEAUTIFY_FLAG" val=""/>
</p:tagLst>
</file>

<file path=ppt/tags/tag3079.xml><?xml version="1.0" encoding="utf-8"?>
<p:tagLst xmlns:p="http://schemas.openxmlformats.org/presentationml/2006/main">
  <p:tag name="KSO_WM_BEAUTIFY_FLAG" val=""/>
</p:tagLst>
</file>

<file path=ppt/tags/tag308.xml><?xml version="1.0" encoding="utf-8"?>
<p:tagLst xmlns:p="http://schemas.openxmlformats.org/presentationml/2006/main">
  <p:tag name="KSO_WM_BEAUTIFY_FLAG" val=""/>
</p:tagLst>
</file>

<file path=ppt/tags/tag3080.xml><?xml version="1.0" encoding="utf-8"?>
<p:tagLst xmlns:p="http://schemas.openxmlformats.org/presentationml/2006/main">
  <p:tag name="KSO_WM_BEAUTIFY_FLAG" val=""/>
</p:tagLst>
</file>

<file path=ppt/tags/tag3081.xml><?xml version="1.0" encoding="utf-8"?>
<p:tagLst xmlns:p="http://schemas.openxmlformats.org/presentationml/2006/main">
  <p:tag name="KSO_WM_BEAUTIFY_FLAG" val=""/>
</p:tagLst>
</file>

<file path=ppt/tags/tag3082.xml><?xml version="1.0" encoding="utf-8"?>
<p:tagLst xmlns:p="http://schemas.openxmlformats.org/presentationml/2006/main">
  <p:tag name="KSO_WM_BEAUTIFY_FLAG" val=""/>
</p:tagLst>
</file>

<file path=ppt/tags/tag3083.xml><?xml version="1.0" encoding="utf-8"?>
<p:tagLst xmlns:p="http://schemas.openxmlformats.org/presentationml/2006/main">
  <p:tag name="KSO_WM_BEAUTIFY_FLAG" val=""/>
</p:tagLst>
</file>

<file path=ppt/tags/tag3084.xml><?xml version="1.0" encoding="utf-8"?>
<p:tagLst xmlns:p="http://schemas.openxmlformats.org/presentationml/2006/main">
  <p:tag name="KSO_WM_BEAUTIFY_FLAG" val=""/>
</p:tagLst>
</file>

<file path=ppt/tags/tag3085.xml><?xml version="1.0" encoding="utf-8"?>
<p:tagLst xmlns:p="http://schemas.openxmlformats.org/presentationml/2006/main">
  <p:tag name="KSO_WM_BEAUTIFY_FLAG" val=""/>
</p:tagLst>
</file>

<file path=ppt/tags/tag3086.xml><?xml version="1.0" encoding="utf-8"?>
<p:tagLst xmlns:p="http://schemas.openxmlformats.org/presentationml/2006/main">
  <p:tag name="KSO_WM_BEAUTIFY_FLAG" val=""/>
</p:tagLst>
</file>

<file path=ppt/tags/tag3087.xml><?xml version="1.0" encoding="utf-8"?>
<p:tagLst xmlns:p="http://schemas.openxmlformats.org/presentationml/2006/main">
  <p:tag name="KSO_WM_BEAUTIFY_FLAG" val=""/>
</p:tagLst>
</file>

<file path=ppt/tags/tag3088.xml><?xml version="1.0" encoding="utf-8"?>
<p:tagLst xmlns:p="http://schemas.openxmlformats.org/presentationml/2006/main">
  <p:tag name="KSO_WM_BEAUTIFY_FLAG" val=""/>
</p:tagLst>
</file>

<file path=ppt/tags/tag3089.xml><?xml version="1.0" encoding="utf-8"?>
<p:tagLst xmlns:p="http://schemas.openxmlformats.org/presentationml/2006/main">
  <p:tag name="KSO_WM_BEAUTIFY_FLAG" val=""/>
</p:tagLst>
</file>

<file path=ppt/tags/tag309.xml><?xml version="1.0" encoding="utf-8"?>
<p:tagLst xmlns:p="http://schemas.openxmlformats.org/presentationml/2006/main">
  <p:tag name="KSO_WM_BEAUTIFY_FLAG" val=""/>
</p:tagLst>
</file>

<file path=ppt/tags/tag3090.xml><?xml version="1.0" encoding="utf-8"?>
<p:tagLst xmlns:p="http://schemas.openxmlformats.org/presentationml/2006/main">
  <p:tag name="KSO_WM_BEAUTIFY_FLAG" val=""/>
</p:tagLst>
</file>

<file path=ppt/tags/tag3091.xml><?xml version="1.0" encoding="utf-8"?>
<p:tagLst xmlns:p="http://schemas.openxmlformats.org/presentationml/2006/main">
  <p:tag name="KSO_WM_BEAUTIFY_FLAG" val=""/>
</p:tagLst>
</file>

<file path=ppt/tags/tag3092.xml><?xml version="1.0" encoding="utf-8"?>
<p:tagLst xmlns:p="http://schemas.openxmlformats.org/presentationml/2006/main">
  <p:tag name="KSO_WM_BEAUTIFY_FLAG" val=""/>
</p:tagLst>
</file>

<file path=ppt/tags/tag3093.xml><?xml version="1.0" encoding="utf-8"?>
<p:tagLst xmlns:p="http://schemas.openxmlformats.org/presentationml/2006/main">
  <p:tag name="KSO_WM_BEAUTIFY_FLAG" val=""/>
</p:tagLst>
</file>

<file path=ppt/tags/tag3094.xml><?xml version="1.0" encoding="utf-8"?>
<p:tagLst xmlns:p="http://schemas.openxmlformats.org/presentationml/2006/main">
  <p:tag name="KSO_WM_BEAUTIFY_FLAG" val=""/>
</p:tagLst>
</file>

<file path=ppt/tags/tag3095.xml><?xml version="1.0" encoding="utf-8"?>
<p:tagLst xmlns:p="http://schemas.openxmlformats.org/presentationml/2006/main">
  <p:tag name="KSO_WM_BEAUTIFY_FLAG" val=""/>
</p:tagLst>
</file>

<file path=ppt/tags/tag3096.xml><?xml version="1.0" encoding="utf-8"?>
<p:tagLst xmlns:p="http://schemas.openxmlformats.org/presentationml/2006/main">
  <p:tag name="KSO_WM_BEAUTIFY_FLAG" val=""/>
</p:tagLst>
</file>

<file path=ppt/tags/tag3097.xml><?xml version="1.0" encoding="utf-8"?>
<p:tagLst xmlns:p="http://schemas.openxmlformats.org/presentationml/2006/main">
  <p:tag name="KSO_WM_BEAUTIFY_FLAG" val=""/>
</p:tagLst>
</file>

<file path=ppt/tags/tag3098.xml><?xml version="1.0" encoding="utf-8"?>
<p:tagLst xmlns:p="http://schemas.openxmlformats.org/presentationml/2006/main">
  <p:tag name="KSO_WM_BEAUTIFY_FLAG" val=""/>
</p:tagLst>
</file>

<file path=ppt/tags/tag3099.xml><?xml version="1.0" encoding="utf-8"?>
<p:tagLst xmlns:p="http://schemas.openxmlformats.org/presentationml/2006/main">
  <p:tag name="KSO_WM_BEAUTIFY_FLAG" val=""/>
</p:tagLst>
</file>

<file path=ppt/tags/tag31.xml><?xml version="1.0" encoding="utf-8"?>
<p:tagLst xmlns:p="http://schemas.openxmlformats.org/presentationml/2006/main">
  <p:tag name="KSO_WM_BEAUTIFY_FLAG" val=""/>
</p:tagLst>
</file>

<file path=ppt/tags/tag310.xml><?xml version="1.0" encoding="utf-8"?>
<p:tagLst xmlns:p="http://schemas.openxmlformats.org/presentationml/2006/main">
  <p:tag name="KSO_WM_BEAUTIFY_FLAG" val=""/>
</p:tagLst>
</file>

<file path=ppt/tags/tag3100.xml><?xml version="1.0" encoding="utf-8"?>
<p:tagLst xmlns:p="http://schemas.openxmlformats.org/presentationml/2006/main">
  <p:tag name="KSO_WM_BEAUTIFY_FLAG" val=""/>
</p:tagLst>
</file>

<file path=ppt/tags/tag3101.xml><?xml version="1.0" encoding="utf-8"?>
<p:tagLst xmlns:p="http://schemas.openxmlformats.org/presentationml/2006/main">
  <p:tag name="KSO_WM_BEAUTIFY_FLAG" val=""/>
</p:tagLst>
</file>

<file path=ppt/tags/tag3102.xml><?xml version="1.0" encoding="utf-8"?>
<p:tagLst xmlns:p="http://schemas.openxmlformats.org/presentationml/2006/main">
  <p:tag name="KSO_WM_BEAUTIFY_FLAG" val=""/>
</p:tagLst>
</file>

<file path=ppt/tags/tag3103.xml><?xml version="1.0" encoding="utf-8"?>
<p:tagLst xmlns:p="http://schemas.openxmlformats.org/presentationml/2006/main">
  <p:tag name="KSO_WM_BEAUTIFY_FLAG" val=""/>
</p:tagLst>
</file>

<file path=ppt/tags/tag3104.xml><?xml version="1.0" encoding="utf-8"?>
<p:tagLst xmlns:p="http://schemas.openxmlformats.org/presentationml/2006/main">
  <p:tag name="KSO_WM_BEAUTIFY_FLAG" val=""/>
</p:tagLst>
</file>

<file path=ppt/tags/tag3105.xml><?xml version="1.0" encoding="utf-8"?>
<p:tagLst xmlns:p="http://schemas.openxmlformats.org/presentationml/2006/main">
  <p:tag name="KSO_WM_BEAUTIFY_FLAG" val=""/>
</p:tagLst>
</file>

<file path=ppt/tags/tag3106.xml><?xml version="1.0" encoding="utf-8"?>
<p:tagLst xmlns:p="http://schemas.openxmlformats.org/presentationml/2006/main">
  <p:tag name="KSO_WM_BEAUTIFY_FLAG" val=""/>
</p:tagLst>
</file>

<file path=ppt/tags/tag3107.xml><?xml version="1.0" encoding="utf-8"?>
<p:tagLst xmlns:p="http://schemas.openxmlformats.org/presentationml/2006/main">
  <p:tag name="KSO_WM_BEAUTIFY_FLAG" val=""/>
</p:tagLst>
</file>

<file path=ppt/tags/tag3108.xml><?xml version="1.0" encoding="utf-8"?>
<p:tagLst xmlns:p="http://schemas.openxmlformats.org/presentationml/2006/main">
  <p:tag name="KSO_WM_BEAUTIFY_FLAG" val=""/>
</p:tagLst>
</file>

<file path=ppt/tags/tag3109.xml><?xml version="1.0" encoding="utf-8"?>
<p:tagLst xmlns:p="http://schemas.openxmlformats.org/presentationml/2006/main">
  <p:tag name="KSO_WM_BEAUTIFY_FLAG" val=""/>
</p:tagLst>
</file>

<file path=ppt/tags/tag311.xml><?xml version="1.0" encoding="utf-8"?>
<p:tagLst xmlns:p="http://schemas.openxmlformats.org/presentationml/2006/main">
  <p:tag name="KSO_WM_BEAUTIFY_FLAG" val=""/>
</p:tagLst>
</file>

<file path=ppt/tags/tag3110.xml><?xml version="1.0" encoding="utf-8"?>
<p:tagLst xmlns:p="http://schemas.openxmlformats.org/presentationml/2006/main">
  <p:tag name="KSO_WM_BEAUTIFY_FLAG" val=""/>
</p:tagLst>
</file>

<file path=ppt/tags/tag3111.xml><?xml version="1.0" encoding="utf-8"?>
<p:tagLst xmlns:p="http://schemas.openxmlformats.org/presentationml/2006/main">
  <p:tag name="KSO_WM_BEAUTIFY_FLAG" val=""/>
</p:tagLst>
</file>

<file path=ppt/tags/tag3112.xml><?xml version="1.0" encoding="utf-8"?>
<p:tagLst xmlns:p="http://schemas.openxmlformats.org/presentationml/2006/main">
  <p:tag name="KSO_WM_BEAUTIFY_FLAG" val=""/>
</p:tagLst>
</file>

<file path=ppt/tags/tag3113.xml><?xml version="1.0" encoding="utf-8"?>
<p:tagLst xmlns:p="http://schemas.openxmlformats.org/presentationml/2006/main">
  <p:tag name="KSO_WM_BEAUTIFY_FLAG" val=""/>
</p:tagLst>
</file>

<file path=ppt/tags/tag3114.xml><?xml version="1.0" encoding="utf-8"?>
<p:tagLst xmlns:p="http://schemas.openxmlformats.org/presentationml/2006/main">
  <p:tag name="KSO_WM_BEAUTIFY_FLAG" val=""/>
</p:tagLst>
</file>

<file path=ppt/tags/tag3115.xml><?xml version="1.0" encoding="utf-8"?>
<p:tagLst xmlns:p="http://schemas.openxmlformats.org/presentationml/2006/main">
  <p:tag name="KSO_WM_BEAUTIFY_FLAG" val=""/>
</p:tagLst>
</file>

<file path=ppt/tags/tag3116.xml><?xml version="1.0" encoding="utf-8"?>
<p:tagLst xmlns:p="http://schemas.openxmlformats.org/presentationml/2006/main">
  <p:tag name="KSO_WM_BEAUTIFY_FLAG" val=""/>
</p:tagLst>
</file>

<file path=ppt/tags/tag3117.xml><?xml version="1.0" encoding="utf-8"?>
<p:tagLst xmlns:p="http://schemas.openxmlformats.org/presentationml/2006/main">
  <p:tag name="KSO_WM_BEAUTIFY_FLAG" val=""/>
</p:tagLst>
</file>

<file path=ppt/tags/tag3118.xml><?xml version="1.0" encoding="utf-8"?>
<p:tagLst xmlns:p="http://schemas.openxmlformats.org/presentationml/2006/main">
  <p:tag name="KSO_WM_BEAUTIFY_FLAG" val=""/>
</p:tagLst>
</file>

<file path=ppt/tags/tag3119.xml><?xml version="1.0" encoding="utf-8"?>
<p:tagLst xmlns:p="http://schemas.openxmlformats.org/presentationml/2006/main">
  <p:tag name="KSO_WM_BEAUTIFY_FLAG" val=""/>
</p:tagLst>
</file>

<file path=ppt/tags/tag312.xml><?xml version="1.0" encoding="utf-8"?>
<p:tagLst xmlns:p="http://schemas.openxmlformats.org/presentationml/2006/main">
  <p:tag name="KSO_WM_BEAUTIFY_FLAG" val=""/>
</p:tagLst>
</file>

<file path=ppt/tags/tag3120.xml><?xml version="1.0" encoding="utf-8"?>
<p:tagLst xmlns:p="http://schemas.openxmlformats.org/presentationml/2006/main">
  <p:tag name="KSO_WM_BEAUTIFY_FLAG" val=""/>
</p:tagLst>
</file>

<file path=ppt/tags/tag3121.xml><?xml version="1.0" encoding="utf-8"?>
<p:tagLst xmlns:p="http://schemas.openxmlformats.org/presentationml/2006/main">
  <p:tag name="KSO_WM_BEAUTIFY_FLAG" val=""/>
</p:tagLst>
</file>

<file path=ppt/tags/tag3122.xml><?xml version="1.0" encoding="utf-8"?>
<p:tagLst xmlns:p="http://schemas.openxmlformats.org/presentationml/2006/main">
  <p:tag name="KSO_WM_BEAUTIFY_FLAG" val=""/>
</p:tagLst>
</file>

<file path=ppt/tags/tag3123.xml><?xml version="1.0" encoding="utf-8"?>
<p:tagLst xmlns:p="http://schemas.openxmlformats.org/presentationml/2006/main">
  <p:tag name="KSO_WM_BEAUTIFY_FLAG" val=""/>
</p:tagLst>
</file>

<file path=ppt/tags/tag3124.xml><?xml version="1.0" encoding="utf-8"?>
<p:tagLst xmlns:p="http://schemas.openxmlformats.org/presentationml/2006/main">
  <p:tag name="KSO_WM_BEAUTIFY_FLAG" val=""/>
</p:tagLst>
</file>

<file path=ppt/tags/tag3125.xml><?xml version="1.0" encoding="utf-8"?>
<p:tagLst xmlns:p="http://schemas.openxmlformats.org/presentationml/2006/main">
  <p:tag name="KSO_WM_BEAUTIFY_FLAG" val=""/>
</p:tagLst>
</file>

<file path=ppt/tags/tag3126.xml><?xml version="1.0" encoding="utf-8"?>
<p:tagLst xmlns:p="http://schemas.openxmlformats.org/presentationml/2006/main">
  <p:tag name="KSO_WM_BEAUTIFY_FLAG" val=""/>
</p:tagLst>
</file>

<file path=ppt/tags/tag3127.xml><?xml version="1.0" encoding="utf-8"?>
<p:tagLst xmlns:p="http://schemas.openxmlformats.org/presentationml/2006/main">
  <p:tag name="KSO_WM_BEAUTIFY_FLAG" val=""/>
</p:tagLst>
</file>

<file path=ppt/tags/tag3128.xml><?xml version="1.0" encoding="utf-8"?>
<p:tagLst xmlns:p="http://schemas.openxmlformats.org/presentationml/2006/main">
  <p:tag name="KSO_WM_BEAUTIFY_FLAG" val=""/>
</p:tagLst>
</file>

<file path=ppt/tags/tag3129.xml><?xml version="1.0" encoding="utf-8"?>
<p:tagLst xmlns:p="http://schemas.openxmlformats.org/presentationml/2006/main">
  <p:tag name="KSO_WM_BEAUTIFY_FLAG" val=""/>
</p:tagLst>
</file>

<file path=ppt/tags/tag313.xml><?xml version="1.0" encoding="utf-8"?>
<p:tagLst xmlns:p="http://schemas.openxmlformats.org/presentationml/2006/main">
  <p:tag name="KSO_WM_BEAUTIFY_FLAG" val=""/>
</p:tagLst>
</file>

<file path=ppt/tags/tag3130.xml><?xml version="1.0" encoding="utf-8"?>
<p:tagLst xmlns:p="http://schemas.openxmlformats.org/presentationml/2006/main">
  <p:tag name="KSO_WM_BEAUTIFY_FLAG" val=""/>
</p:tagLst>
</file>

<file path=ppt/tags/tag3131.xml><?xml version="1.0" encoding="utf-8"?>
<p:tagLst xmlns:p="http://schemas.openxmlformats.org/presentationml/2006/main">
  <p:tag name="KSO_WM_BEAUTIFY_FLAG" val=""/>
</p:tagLst>
</file>

<file path=ppt/tags/tag3132.xml><?xml version="1.0" encoding="utf-8"?>
<p:tagLst xmlns:p="http://schemas.openxmlformats.org/presentationml/2006/main">
  <p:tag name="KSO_WM_BEAUTIFY_FLAG" val=""/>
</p:tagLst>
</file>

<file path=ppt/tags/tag3133.xml><?xml version="1.0" encoding="utf-8"?>
<p:tagLst xmlns:p="http://schemas.openxmlformats.org/presentationml/2006/main">
  <p:tag name="KSO_WM_BEAUTIFY_FLAG" val=""/>
</p:tagLst>
</file>

<file path=ppt/tags/tag3134.xml><?xml version="1.0" encoding="utf-8"?>
<p:tagLst xmlns:p="http://schemas.openxmlformats.org/presentationml/2006/main">
  <p:tag name="KSO_WM_BEAUTIFY_FLAG" val=""/>
</p:tagLst>
</file>

<file path=ppt/tags/tag3135.xml><?xml version="1.0" encoding="utf-8"?>
<p:tagLst xmlns:p="http://schemas.openxmlformats.org/presentationml/2006/main">
  <p:tag name="KSO_WM_BEAUTIFY_FLAG" val=""/>
</p:tagLst>
</file>

<file path=ppt/tags/tag3136.xml><?xml version="1.0" encoding="utf-8"?>
<p:tagLst xmlns:p="http://schemas.openxmlformats.org/presentationml/2006/main">
  <p:tag name="KSO_WM_BEAUTIFY_FLAG" val=""/>
</p:tagLst>
</file>

<file path=ppt/tags/tag3137.xml><?xml version="1.0" encoding="utf-8"?>
<p:tagLst xmlns:p="http://schemas.openxmlformats.org/presentationml/2006/main">
  <p:tag name="KSO_WM_BEAUTIFY_FLAG" val=""/>
</p:tagLst>
</file>

<file path=ppt/tags/tag3138.xml><?xml version="1.0" encoding="utf-8"?>
<p:tagLst xmlns:p="http://schemas.openxmlformats.org/presentationml/2006/main">
  <p:tag name="KSO_WM_BEAUTIFY_FLAG" val=""/>
</p:tagLst>
</file>

<file path=ppt/tags/tag3139.xml><?xml version="1.0" encoding="utf-8"?>
<p:tagLst xmlns:p="http://schemas.openxmlformats.org/presentationml/2006/main">
  <p:tag name="KSO_WM_BEAUTIFY_FLAG" val=""/>
</p:tagLst>
</file>

<file path=ppt/tags/tag314.xml><?xml version="1.0" encoding="utf-8"?>
<p:tagLst xmlns:p="http://schemas.openxmlformats.org/presentationml/2006/main">
  <p:tag name="KSO_WM_BEAUTIFY_FLAG" val=""/>
</p:tagLst>
</file>

<file path=ppt/tags/tag3140.xml><?xml version="1.0" encoding="utf-8"?>
<p:tagLst xmlns:p="http://schemas.openxmlformats.org/presentationml/2006/main">
  <p:tag name="KSO_WM_BEAUTIFY_FLAG" val=""/>
</p:tagLst>
</file>

<file path=ppt/tags/tag3141.xml><?xml version="1.0" encoding="utf-8"?>
<p:tagLst xmlns:p="http://schemas.openxmlformats.org/presentationml/2006/main">
  <p:tag name="KSO_WM_BEAUTIFY_FLAG" val=""/>
</p:tagLst>
</file>

<file path=ppt/tags/tag3142.xml><?xml version="1.0" encoding="utf-8"?>
<p:tagLst xmlns:p="http://schemas.openxmlformats.org/presentationml/2006/main">
  <p:tag name="KSO_WM_BEAUTIFY_FLAG" val=""/>
</p:tagLst>
</file>

<file path=ppt/tags/tag3143.xml><?xml version="1.0" encoding="utf-8"?>
<p:tagLst xmlns:p="http://schemas.openxmlformats.org/presentationml/2006/main">
  <p:tag name="KSO_WM_BEAUTIFY_FLAG" val=""/>
</p:tagLst>
</file>

<file path=ppt/tags/tag3144.xml><?xml version="1.0" encoding="utf-8"?>
<p:tagLst xmlns:p="http://schemas.openxmlformats.org/presentationml/2006/main">
  <p:tag name="KSO_WM_BEAUTIFY_FLAG" val=""/>
</p:tagLst>
</file>

<file path=ppt/tags/tag3145.xml><?xml version="1.0" encoding="utf-8"?>
<p:tagLst xmlns:p="http://schemas.openxmlformats.org/presentationml/2006/main">
  <p:tag name="KSO_WM_BEAUTIFY_FLAG" val=""/>
</p:tagLst>
</file>

<file path=ppt/tags/tag3146.xml><?xml version="1.0" encoding="utf-8"?>
<p:tagLst xmlns:p="http://schemas.openxmlformats.org/presentationml/2006/main">
  <p:tag name="KSO_WM_BEAUTIFY_FLAG" val=""/>
</p:tagLst>
</file>

<file path=ppt/tags/tag3147.xml><?xml version="1.0" encoding="utf-8"?>
<p:tagLst xmlns:p="http://schemas.openxmlformats.org/presentationml/2006/main">
  <p:tag name="KSO_WM_BEAUTIFY_FLAG" val=""/>
</p:tagLst>
</file>

<file path=ppt/tags/tag3148.xml><?xml version="1.0" encoding="utf-8"?>
<p:tagLst xmlns:p="http://schemas.openxmlformats.org/presentationml/2006/main">
  <p:tag name="KSO_WM_BEAUTIFY_FLAG" val=""/>
</p:tagLst>
</file>

<file path=ppt/tags/tag3149.xml><?xml version="1.0" encoding="utf-8"?>
<p:tagLst xmlns:p="http://schemas.openxmlformats.org/presentationml/2006/main">
  <p:tag name="KSO_WM_BEAUTIFY_FLAG" val=""/>
</p:tagLst>
</file>

<file path=ppt/tags/tag315.xml><?xml version="1.0" encoding="utf-8"?>
<p:tagLst xmlns:p="http://schemas.openxmlformats.org/presentationml/2006/main">
  <p:tag name="KSO_WM_BEAUTIFY_FLAG" val=""/>
</p:tagLst>
</file>

<file path=ppt/tags/tag3150.xml><?xml version="1.0" encoding="utf-8"?>
<p:tagLst xmlns:p="http://schemas.openxmlformats.org/presentationml/2006/main">
  <p:tag name="KSO_WM_BEAUTIFY_FLAG" val=""/>
</p:tagLst>
</file>

<file path=ppt/tags/tag3151.xml><?xml version="1.0" encoding="utf-8"?>
<p:tagLst xmlns:p="http://schemas.openxmlformats.org/presentationml/2006/main">
  <p:tag name="KSO_WM_BEAUTIFY_FLAG" val=""/>
</p:tagLst>
</file>

<file path=ppt/tags/tag3152.xml><?xml version="1.0" encoding="utf-8"?>
<p:tagLst xmlns:p="http://schemas.openxmlformats.org/presentationml/2006/main">
  <p:tag name="KSO_WM_BEAUTIFY_FLAG" val=""/>
</p:tagLst>
</file>

<file path=ppt/tags/tag3153.xml><?xml version="1.0" encoding="utf-8"?>
<p:tagLst xmlns:p="http://schemas.openxmlformats.org/presentationml/2006/main">
  <p:tag name="KSO_WM_BEAUTIFY_FLAG" val=""/>
</p:tagLst>
</file>

<file path=ppt/tags/tag3154.xml><?xml version="1.0" encoding="utf-8"?>
<p:tagLst xmlns:p="http://schemas.openxmlformats.org/presentationml/2006/main">
  <p:tag name="KSO_WM_BEAUTIFY_FLAG" val=""/>
</p:tagLst>
</file>

<file path=ppt/tags/tag3155.xml><?xml version="1.0" encoding="utf-8"?>
<p:tagLst xmlns:p="http://schemas.openxmlformats.org/presentationml/2006/main">
  <p:tag name="KSO_WM_BEAUTIFY_FLAG" val=""/>
</p:tagLst>
</file>

<file path=ppt/tags/tag3156.xml><?xml version="1.0" encoding="utf-8"?>
<p:tagLst xmlns:p="http://schemas.openxmlformats.org/presentationml/2006/main">
  <p:tag name="KSO_WM_BEAUTIFY_FLAG" val=""/>
</p:tagLst>
</file>

<file path=ppt/tags/tag3157.xml><?xml version="1.0" encoding="utf-8"?>
<p:tagLst xmlns:p="http://schemas.openxmlformats.org/presentationml/2006/main">
  <p:tag name="KSO_WM_BEAUTIFY_FLAG" val=""/>
</p:tagLst>
</file>

<file path=ppt/tags/tag3158.xml><?xml version="1.0" encoding="utf-8"?>
<p:tagLst xmlns:p="http://schemas.openxmlformats.org/presentationml/2006/main">
  <p:tag name="KSO_WM_BEAUTIFY_FLAG" val=""/>
</p:tagLst>
</file>

<file path=ppt/tags/tag3159.xml><?xml version="1.0" encoding="utf-8"?>
<p:tagLst xmlns:p="http://schemas.openxmlformats.org/presentationml/2006/main">
  <p:tag name="KSO_WM_BEAUTIFY_FLAG" val=""/>
</p:tagLst>
</file>

<file path=ppt/tags/tag316.xml><?xml version="1.0" encoding="utf-8"?>
<p:tagLst xmlns:p="http://schemas.openxmlformats.org/presentationml/2006/main">
  <p:tag name="KSO_WM_BEAUTIFY_FLAG" val=""/>
</p:tagLst>
</file>

<file path=ppt/tags/tag3160.xml><?xml version="1.0" encoding="utf-8"?>
<p:tagLst xmlns:p="http://schemas.openxmlformats.org/presentationml/2006/main">
  <p:tag name="KSO_WM_BEAUTIFY_FLAG" val=""/>
</p:tagLst>
</file>

<file path=ppt/tags/tag3161.xml><?xml version="1.0" encoding="utf-8"?>
<p:tagLst xmlns:p="http://schemas.openxmlformats.org/presentationml/2006/main">
  <p:tag name="KSO_WM_BEAUTIFY_FLAG" val=""/>
</p:tagLst>
</file>

<file path=ppt/tags/tag3162.xml><?xml version="1.0" encoding="utf-8"?>
<p:tagLst xmlns:p="http://schemas.openxmlformats.org/presentationml/2006/main">
  <p:tag name="KSO_WM_BEAUTIFY_FLAG" val=""/>
</p:tagLst>
</file>

<file path=ppt/tags/tag3163.xml><?xml version="1.0" encoding="utf-8"?>
<p:tagLst xmlns:p="http://schemas.openxmlformats.org/presentationml/2006/main">
  <p:tag name="KSO_WM_BEAUTIFY_FLAG" val=""/>
</p:tagLst>
</file>

<file path=ppt/tags/tag3164.xml><?xml version="1.0" encoding="utf-8"?>
<p:tagLst xmlns:p="http://schemas.openxmlformats.org/presentationml/2006/main">
  <p:tag name="KSO_WM_BEAUTIFY_FLAG" val=""/>
</p:tagLst>
</file>

<file path=ppt/tags/tag3165.xml><?xml version="1.0" encoding="utf-8"?>
<p:tagLst xmlns:p="http://schemas.openxmlformats.org/presentationml/2006/main">
  <p:tag name="KSO_WM_BEAUTIFY_FLAG" val=""/>
</p:tagLst>
</file>

<file path=ppt/tags/tag3166.xml><?xml version="1.0" encoding="utf-8"?>
<p:tagLst xmlns:p="http://schemas.openxmlformats.org/presentationml/2006/main">
  <p:tag name="KSO_WM_BEAUTIFY_FLAG" val=""/>
</p:tagLst>
</file>

<file path=ppt/tags/tag3167.xml><?xml version="1.0" encoding="utf-8"?>
<p:tagLst xmlns:p="http://schemas.openxmlformats.org/presentationml/2006/main">
  <p:tag name="KSO_WM_BEAUTIFY_FLAG" val=""/>
</p:tagLst>
</file>

<file path=ppt/tags/tag3168.xml><?xml version="1.0" encoding="utf-8"?>
<p:tagLst xmlns:p="http://schemas.openxmlformats.org/presentationml/2006/main">
  <p:tag name="KSO_WM_BEAUTIFY_FLAG" val=""/>
</p:tagLst>
</file>

<file path=ppt/tags/tag3169.xml><?xml version="1.0" encoding="utf-8"?>
<p:tagLst xmlns:p="http://schemas.openxmlformats.org/presentationml/2006/main">
  <p:tag name="KSO_WM_BEAUTIFY_FLAG" val=""/>
</p:tagLst>
</file>

<file path=ppt/tags/tag317.xml><?xml version="1.0" encoding="utf-8"?>
<p:tagLst xmlns:p="http://schemas.openxmlformats.org/presentationml/2006/main">
  <p:tag name="KSO_WM_BEAUTIFY_FLAG" val=""/>
</p:tagLst>
</file>

<file path=ppt/tags/tag3170.xml><?xml version="1.0" encoding="utf-8"?>
<p:tagLst xmlns:p="http://schemas.openxmlformats.org/presentationml/2006/main">
  <p:tag name="KSO_WM_BEAUTIFY_FLAG" val=""/>
</p:tagLst>
</file>

<file path=ppt/tags/tag3171.xml><?xml version="1.0" encoding="utf-8"?>
<p:tagLst xmlns:p="http://schemas.openxmlformats.org/presentationml/2006/main">
  <p:tag name="KSO_WM_BEAUTIFY_FLAG" val=""/>
</p:tagLst>
</file>

<file path=ppt/tags/tag3172.xml><?xml version="1.0" encoding="utf-8"?>
<p:tagLst xmlns:p="http://schemas.openxmlformats.org/presentationml/2006/main">
  <p:tag name="KSO_WM_BEAUTIFY_FLAG" val=""/>
</p:tagLst>
</file>

<file path=ppt/tags/tag3173.xml><?xml version="1.0" encoding="utf-8"?>
<p:tagLst xmlns:p="http://schemas.openxmlformats.org/presentationml/2006/main">
  <p:tag name="KSO_WM_BEAUTIFY_FLAG" val=""/>
</p:tagLst>
</file>

<file path=ppt/tags/tag3174.xml><?xml version="1.0" encoding="utf-8"?>
<p:tagLst xmlns:p="http://schemas.openxmlformats.org/presentationml/2006/main">
  <p:tag name="KSO_WM_BEAUTIFY_FLAG" val=""/>
</p:tagLst>
</file>

<file path=ppt/tags/tag3175.xml><?xml version="1.0" encoding="utf-8"?>
<p:tagLst xmlns:p="http://schemas.openxmlformats.org/presentationml/2006/main">
  <p:tag name="KSO_WM_BEAUTIFY_FLAG" val=""/>
</p:tagLst>
</file>

<file path=ppt/tags/tag3176.xml><?xml version="1.0" encoding="utf-8"?>
<p:tagLst xmlns:p="http://schemas.openxmlformats.org/presentationml/2006/main">
  <p:tag name="KSO_WM_BEAUTIFY_FLAG" val=""/>
</p:tagLst>
</file>

<file path=ppt/tags/tag3177.xml><?xml version="1.0" encoding="utf-8"?>
<p:tagLst xmlns:p="http://schemas.openxmlformats.org/presentationml/2006/main">
  <p:tag name="KSO_WM_BEAUTIFY_FLAG" val=""/>
</p:tagLst>
</file>

<file path=ppt/tags/tag3178.xml><?xml version="1.0" encoding="utf-8"?>
<p:tagLst xmlns:p="http://schemas.openxmlformats.org/presentationml/2006/main">
  <p:tag name="KSO_WM_BEAUTIFY_FLAG" val=""/>
</p:tagLst>
</file>

<file path=ppt/tags/tag3179.xml><?xml version="1.0" encoding="utf-8"?>
<p:tagLst xmlns:p="http://schemas.openxmlformats.org/presentationml/2006/main">
  <p:tag name="KSO_WM_BEAUTIFY_FLAG" val=""/>
</p:tagLst>
</file>

<file path=ppt/tags/tag318.xml><?xml version="1.0" encoding="utf-8"?>
<p:tagLst xmlns:p="http://schemas.openxmlformats.org/presentationml/2006/main">
  <p:tag name="KSO_WM_BEAUTIFY_FLAG" val=""/>
</p:tagLst>
</file>

<file path=ppt/tags/tag3180.xml><?xml version="1.0" encoding="utf-8"?>
<p:tagLst xmlns:p="http://schemas.openxmlformats.org/presentationml/2006/main">
  <p:tag name="KSO_WM_BEAUTIFY_FLAG" val=""/>
</p:tagLst>
</file>

<file path=ppt/tags/tag3181.xml><?xml version="1.0" encoding="utf-8"?>
<p:tagLst xmlns:p="http://schemas.openxmlformats.org/presentationml/2006/main">
  <p:tag name="KSO_WM_BEAUTIFY_FLAG" val=""/>
</p:tagLst>
</file>

<file path=ppt/tags/tag3182.xml><?xml version="1.0" encoding="utf-8"?>
<p:tagLst xmlns:p="http://schemas.openxmlformats.org/presentationml/2006/main">
  <p:tag name="KSO_WM_BEAUTIFY_FLAG" val=""/>
</p:tagLst>
</file>

<file path=ppt/tags/tag3183.xml><?xml version="1.0" encoding="utf-8"?>
<p:tagLst xmlns:p="http://schemas.openxmlformats.org/presentationml/2006/main">
  <p:tag name="KSO_WM_BEAUTIFY_FLAG" val=""/>
</p:tagLst>
</file>

<file path=ppt/tags/tag3184.xml><?xml version="1.0" encoding="utf-8"?>
<p:tagLst xmlns:p="http://schemas.openxmlformats.org/presentationml/2006/main">
  <p:tag name="KSO_WM_BEAUTIFY_FLAG" val=""/>
</p:tagLst>
</file>

<file path=ppt/tags/tag3185.xml><?xml version="1.0" encoding="utf-8"?>
<p:tagLst xmlns:p="http://schemas.openxmlformats.org/presentationml/2006/main">
  <p:tag name="KSO_WM_BEAUTIFY_FLAG" val=""/>
</p:tagLst>
</file>

<file path=ppt/tags/tag3186.xml><?xml version="1.0" encoding="utf-8"?>
<p:tagLst xmlns:p="http://schemas.openxmlformats.org/presentationml/2006/main">
  <p:tag name="KSO_WM_BEAUTIFY_FLAG" val=""/>
</p:tagLst>
</file>

<file path=ppt/tags/tag3187.xml><?xml version="1.0" encoding="utf-8"?>
<p:tagLst xmlns:p="http://schemas.openxmlformats.org/presentationml/2006/main">
  <p:tag name="KSO_WM_BEAUTIFY_FLAG" val=""/>
</p:tagLst>
</file>

<file path=ppt/tags/tag3188.xml><?xml version="1.0" encoding="utf-8"?>
<p:tagLst xmlns:p="http://schemas.openxmlformats.org/presentationml/2006/main">
  <p:tag name="KSO_WM_BEAUTIFY_FLAG" val=""/>
</p:tagLst>
</file>

<file path=ppt/tags/tag3189.xml><?xml version="1.0" encoding="utf-8"?>
<p:tagLst xmlns:p="http://schemas.openxmlformats.org/presentationml/2006/main">
  <p:tag name="KSO_WM_BEAUTIFY_FLAG" val=""/>
</p:tagLst>
</file>

<file path=ppt/tags/tag319.xml><?xml version="1.0" encoding="utf-8"?>
<p:tagLst xmlns:p="http://schemas.openxmlformats.org/presentationml/2006/main">
  <p:tag name="KSO_WM_BEAUTIFY_FLAG" val=""/>
</p:tagLst>
</file>

<file path=ppt/tags/tag3190.xml><?xml version="1.0" encoding="utf-8"?>
<p:tagLst xmlns:p="http://schemas.openxmlformats.org/presentationml/2006/main">
  <p:tag name="KSO_WM_BEAUTIFY_FLAG" val=""/>
</p:tagLst>
</file>

<file path=ppt/tags/tag3191.xml><?xml version="1.0" encoding="utf-8"?>
<p:tagLst xmlns:p="http://schemas.openxmlformats.org/presentationml/2006/main">
  <p:tag name="KSO_WM_BEAUTIFY_FLAG" val=""/>
</p:tagLst>
</file>

<file path=ppt/tags/tag3192.xml><?xml version="1.0" encoding="utf-8"?>
<p:tagLst xmlns:p="http://schemas.openxmlformats.org/presentationml/2006/main">
  <p:tag name="KSO_WM_BEAUTIFY_FLAG" val=""/>
</p:tagLst>
</file>

<file path=ppt/tags/tag3193.xml><?xml version="1.0" encoding="utf-8"?>
<p:tagLst xmlns:p="http://schemas.openxmlformats.org/presentationml/2006/main">
  <p:tag name="KSO_WM_BEAUTIFY_FLAG" val=""/>
</p:tagLst>
</file>

<file path=ppt/tags/tag3194.xml><?xml version="1.0" encoding="utf-8"?>
<p:tagLst xmlns:p="http://schemas.openxmlformats.org/presentationml/2006/main">
  <p:tag name="KSO_WM_BEAUTIFY_FLAG" val=""/>
</p:tagLst>
</file>

<file path=ppt/tags/tag3195.xml><?xml version="1.0" encoding="utf-8"?>
<p:tagLst xmlns:p="http://schemas.openxmlformats.org/presentationml/2006/main">
  <p:tag name="KSO_WM_BEAUTIFY_FLAG" val=""/>
</p:tagLst>
</file>

<file path=ppt/tags/tag3196.xml><?xml version="1.0" encoding="utf-8"?>
<p:tagLst xmlns:p="http://schemas.openxmlformats.org/presentationml/2006/main">
  <p:tag name="KSO_WM_BEAUTIFY_FLAG" val=""/>
</p:tagLst>
</file>

<file path=ppt/tags/tag3197.xml><?xml version="1.0" encoding="utf-8"?>
<p:tagLst xmlns:p="http://schemas.openxmlformats.org/presentationml/2006/main">
  <p:tag name="KSO_WM_BEAUTIFY_FLAG" val=""/>
</p:tagLst>
</file>

<file path=ppt/tags/tag3198.xml><?xml version="1.0" encoding="utf-8"?>
<p:tagLst xmlns:p="http://schemas.openxmlformats.org/presentationml/2006/main">
  <p:tag name="KSO_WM_BEAUTIFY_FLAG" val=""/>
</p:tagLst>
</file>

<file path=ppt/tags/tag3199.xml><?xml version="1.0" encoding="utf-8"?>
<p:tagLst xmlns:p="http://schemas.openxmlformats.org/presentationml/2006/main">
  <p:tag name="KSO_WM_BEAUTIFY_FLAG" val=""/>
</p:tagLst>
</file>

<file path=ppt/tags/tag32.xml><?xml version="1.0" encoding="utf-8"?>
<p:tagLst xmlns:p="http://schemas.openxmlformats.org/presentationml/2006/main">
  <p:tag name="KSO_WM_BEAUTIFY_FLAG" val=""/>
</p:tagLst>
</file>

<file path=ppt/tags/tag320.xml><?xml version="1.0" encoding="utf-8"?>
<p:tagLst xmlns:p="http://schemas.openxmlformats.org/presentationml/2006/main">
  <p:tag name="KSO_WM_BEAUTIFY_FLAG" val=""/>
</p:tagLst>
</file>

<file path=ppt/tags/tag3200.xml><?xml version="1.0" encoding="utf-8"?>
<p:tagLst xmlns:p="http://schemas.openxmlformats.org/presentationml/2006/main">
  <p:tag name="KSO_WM_BEAUTIFY_FLAG" val=""/>
</p:tagLst>
</file>

<file path=ppt/tags/tag3201.xml><?xml version="1.0" encoding="utf-8"?>
<p:tagLst xmlns:p="http://schemas.openxmlformats.org/presentationml/2006/main">
  <p:tag name="KSO_WM_BEAUTIFY_FLAG" val=""/>
</p:tagLst>
</file>

<file path=ppt/tags/tag3202.xml><?xml version="1.0" encoding="utf-8"?>
<p:tagLst xmlns:p="http://schemas.openxmlformats.org/presentationml/2006/main">
  <p:tag name="KSO_WM_BEAUTIFY_FLAG" val=""/>
</p:tagLst>
</file>

<file path=ppt/tags/tag3203.xml><?xml version="1.0" encoding="utf-8"?>
<p:tagLst xmlns:p="http://schemas.openxmlformats.org/presentationml/2006/main">
  <p:tag name="KSO_WM_BEAUTIFY_FLAG" val=""/>
</p:tagLst>
</file>

<file path=ppt/tags/tag3204.xml><?xml version="1.0" encoding="utf-8"?>
<p:tagLst xmlns:p="http://schemas.openxmlformats.org/presentationml/2006/main">
  <p:tag name="KSO_WM_BEAUTIFY_FLAG" val=""/>
</p:tagLst>
</file>

<file path=ppt/tags/tag3205.xml><?xml version="1.0" encoding="utf-8"?>
<p:tagLst xmlns:p="http://schemas.openxmlformats.org/presentationml/2006/main">
  <p:tag name="KSO_WM_BEAUTIFY_FLAG" val=""/>
</p:tagLst>
</file>

<file path=ppt/tags/tag3206.xml><?xml version="1.0" encoding="utf-8"?>
<p:tagLst xmlns:p="http://schemas.openxmlformats.org/presentationml/2006/main">
  <p:tag name="KSO_WM_BEAUTIFY_FLAG" val=""/>
</p:tagLst>
</file>

<file path=ppt/tags/tag3207.xml><?xml version="1.0" encoding="utf-8"?>
<p:tagLst xmlns:p="http://schemas.openxmlformats.org/presentationml/2006/main">
  <p:tag name="KSO_WM_BEAUTIFY_FLAG" val=""/>
</p:tagLst>
</file>

<file path=ppt/tags/tag3208.xml><?xml version="1.0" encoding="utf-8"?>
<p:tagLst xmlns:p="http://schemas.openxmlformats.org/presentationml/2006/main">
  <p:tag name="KSO_WM_BEAUTIFY_FLAG" val=""/>
</p:tagLst>
</file>

<file path=ppt/tags/tag3209.xml><?xml version="1.0" encoding="utf-8"?>
<p:tagLst xmlns:p="http://schemas.openxmlformats.org/presentationml/2006/main">
  <p:tag name="KSO_WM_BEAUTIFY_FLAG" val=""/>
</p:tagLst>
</file>

<file path=ppt/tags/tag321.xml><?xml version="1.0" encoding="utf-8"?>
<p:tagLst xmlns:p="http://schemas.openxmlformats.org/presentationml/2006/main">
  <p:tag name="KSO_WM_BEAUTIFY_FLAG" val=""/>
</p:tagLst>
</file>

<file path=ppt/tags/tag3210.xml><?xml version="1.0" encoding="utf-8"?>
<p:tagLst xmlns:p="http://schemas.openxmlformats.org/presentationml/2006/main">
  <p:tag name="KSO_WM_BEAUTIFY_FLAG" val=""/>
</p:tagLst>
</file>

<file path=ppt/tags/tag3211.xml><?xml version="1.0" encoding="utf-8"?>
<p:tagLst xmlns:p="http://schemas.openxmlformats.org/presentationml/2006/main">
  <p:tag name="KSO_WM_BEAUTIFY_FLAG" val=""/>
</p:tagLst>
</file>

<file path=ppt/tags/tag3212.xml><?xml version="1.0" encoding="utf-8"?>
<p:tagLst xmlns:p="http://schemas.openxmlformats.org/presentationml/2006/main">
  <p:tag name="KSO_WM_BEAUTIFY_FLAG" val=""/>
</p:tagLst>
</file>

<file path=ppt/tags/tag3213.xml><?xml version="1.0" encoding="utf-8"?>
<p:tagLst xmlns:p="http://schemas.openxmlformats.org/presentationml/2006/main">
  <p:tag name="KSO_WM_BEAUTIFY_FLAG" val=""/>
</p:tagLst>
</file>

<file path=ppt/tags/tag3214.xml><?xml version="1.0" encoding="utf-8"?>
<p:tagLst xmlns:p="http://schemas.openxmlformats.org/presentationml/2006/main">
  <p:tag name="KSO_WM_BEAUTIFY_FLAG" val=""/>
</p:tagLst>
</file>

<file path=ppt/tags/tag3215.xml><?xml version="1.0" encoding="utf-8"?>
<p:tagLst xmlns:p="http://schemas.openxmlformats.org/presentationml/2006/main">
  <p:tag name="KSO_WM_BEAUTIFY_FLAG" val=""/>
</p:tagLst>
</file>

<file path=ppt/tags/tag3216.xml><?xml version="1.0" encoding="utf-8"?>
<p:tagLst xmlns:p="http://schemas.openxmlformats.org/presentationml/2006/main">
  <p:tag name="KSO_WM_BEAUTIFY_FLAG" val=""/>
</p:tagLst>
</file>

<file path=ppt/tags/tag3217.xml><?xml version="1.0" encoding="utf-8"?>
<p:tagLst xmlns:p="http://schemas.openxmlformats.org/presentationml/2006/main">
  <p:tag name="KSO_WM_BEAUTIFY_FLAG" val=""/>
</p:tagLst>
</file>

<file path=ppt/tags/tag3218.xml><?xml version="1.0" encoding="utf-8"?>
<p:tagLst xmlns:p="http://schemas.openxmlformats.org/presentationml/2006/main">
  <p:tag name="KSO_WM_BEAUTIFY_FLAG" val=""/>
</p:tagLst>
</file>

<file path=ppt/tags/tag3219.xml><?xml version="1.0" encoding="utf-8"?>
<p:tagLst xmlns:p="http://schemas.openxmlformats.org/presentationml/2006/main">
  <p:tag name="KSO_WM_BEAUTIFY_FLAG" val=""/>
</p:tagLst>
</file>

<file path=ppt/tags/tag322.xml><?xml version="1.0" encoding="utf-8"?>
<p:tagLst xmlns:p="http://schemas.openxmlformats.org/presentationml/2006/main">
  <p:tag name="KSO_WM_BEAUTIFY_FLAG" val=""/>
</p:tagLst>
</file>

<file path=ppt/tags/tag3220.xml><?xml version="1.0" encoding="utf-8"?>
<p:tagLst xmlns:p="http://schemas.openxmlformats.org/presentationml/2006/main">
  <p:tag name="KSO_WM_BEAUTIFY_FLAG" val=""/>
</p:tagLst>
</file>

<file path=ppt/tags/tag3221.xml><?xml version="1.0" encoding="utf-8"?>
<p:tagLst xmlns:p="http://schemas.openxmlformats.org/presentationml/2006/main">
  <p:tag name="KSO_WM_BEAUTIFY_FLAG" val=""/>
</p:tagLst>
</file>

<file path=ppt/tags/tag3222.xml><?xml version="1.0" encoding="utf-8"?>
<p:tagLst xmlns:p="http://schemas.openxmlformats.org/presentationml/2006/main">
  <p:tag name="KSO_WM_BEAUTIFY_FLAG" val=""/>
</p:tagLst>
</file>

<file path=ppt/tags/tag3223.xml><?xml version="1.0" encoding="utf-8"?>
<p:tagLst xmlns:p="http://schemas.openxmlformats.org/presentationml/2006/main">
  <p:tag name="KSO_WM_BEAUTIFY_FLAG" val=""/>
</p:tagLst>
</file>

<file path=ppt/tags/tag3224.xml><?xml version="1.0" encoding="utf-8"?>
<p:tagLst xmlns:p="http://schemas.openxmlformats.org/presentationml/2006/main">
  <p:tag name="KSO_WM_BEAUTIFY_FLAG" val=""/>
</p:tagLst>
</file>

<file path=ppt/tags/tag3225.xml><?xml version="1.0" encoding="utf-8"?>
<p:tagLst xmlns:p="http://schemas.openxmlformats.org/presentationml/2006/main">
  <p:tag name="KSO_WM_BEAUTIFY_FLAG" val=""/>
</p:tagLst>
</file>

<file path=ppt/tags/tag3226.xml><?xml version="1.0" encoding="utf-8"?>
<p:tagLst xmlns:p="http://schemas.openxmlformats.org/presentationml/2006/main">
  <p:tag name="KSO_WM_BEAUTIFY_FLAG" val=""/>
</p:tagLst>
</file>

<file path=ppt/tags/tag3227.xml><?xml version="1.0" encoding="utf-8"?>
<p:tagLst xmlns:p="http://schemas.openxmlformats.org/presentationml/2006/main">
  <p:tag name="KSO_WM_BEAUTIFY_FLAG" val=""/>
</p:tagLst>
</file>

<file path=ppt/tags/tag3228.xml><?xml version="1.0" encoding="utf-8"?>
<p:tagLst xmlns:p="http://schemas.openxmlformats.org/presentationml/2006/main">
  <p:tag name="KSO_WM_BEAUTIFY_FLAG" val=""/>
</p:tagLst>
</file>

<file path=ppt/tags/tag3229.xml><?xml version="1.0" encoding="utf-8"?>
<p:tagLst xmlns:p="http://schemas.openxmlformats.org/presentationml/2006/main">
  <p:tag name="KSO_WM_BEAUTIFY_FLAG" val=""/>
</p:tagLst>
</file>

<file path=ppt/tags/tag323.xml><?xml version="1.0" encoding="utf-8"?>
<p:tagLst xmlns:p="http://schemas.openxmlformats.org/presentationml/2006/main">
  <p:tag name="KSO_WM_BEAUTIFY_FLAG" val=""/>
</p:tagLst>
</file>

<file path=ppt/tags/tag3230.xml><?xml version="1.0" encoding="utf-8"?>
<p:tagLst xmlns:p="http://schemas.openxmlformats.org/presentationml/2006/main">
  <p:tag name="KSO_WM_BEAUTIFY_FLAG" val=""/>
</p:tagLst>
</file>

<file path=ppt/tags/tag3231.xml><?xml version="1.0" encoding="utf-8"?>
<p:tagLst xmlns:p="http://schemas.openxmlformats.org/presentationml/2006/main">
  <p:tag name="KSO_WM_BEAUTIFY_FLAG" val=""/>
</p:tagLst>
</file>

<file path=ppt/tags/tag3232.xml><?xml version="1.0" encoding="utf-8"?>
<p:tagLst xmlns:p="http://schemas.openxmlformats.org/presentationml/2006/main">
  <p:tag name="KSO_WM_BEAUTIFY_FLAG" val=""/>
</p:tagLst>
</file>

<file path=ppt/tags/tag3233.xml><?xml version="1.0" encoding="utf-8"?>
<p:tagLst xmlns:p="http://schemas.openxmlformats.org/presentationml/2006/main">
  <p:tag name="KSO_WM_BEAUTIFY_FLAG" val=""/>
</p:tagLst>
</file>

<file path=ppt/tags/tag3234.xml><?xml version="1.0" encoding="utf-8"?>
<p:tagLst xmlns:p="http://schemas.openxmlformats.org/presentationml/2006/main">
  <p:tag name="KSO_WM_BEAUTIFY_FLAG" val=""/>
</p:tagLst>
</file>

<file path=ppt/tags/tag3235.xml><?xml version="1.0" encoding="utf-8"?>
<p:tagLst xmlns:p="http://schemas.openxmlformats.org/presentationml/2006/main">
  <p:tag name="KSO_WM_BEAUTIFY_FLAG" val=""/>
</p:tagLst>
</file>

<file path=ppt/tags/tag3236.xml><?xml version="1.0" encoding="utf-8"?>
<p:tagLst xmlns:p="http://schemas.openxmlformats.org/presentationml/2006/main">
  <p:tag name="KSO_WM_BEAUTIFY_FLAG" val=""/>
</p:tagLst>
</file>

<file path=ppt/tags/tag3237.xml><?xml version="1.0" encoding="utf-8"?>
<p:tagLst xmlns:p="http://schemas.openxmlformats.org/presentationml/2006/main">
  <p:tag name="KSO_WM_BEAUTIFY_FLAG" val=""/>
</p:tagLst>
</file>

<file path=ppt/tags/tag3238.xml><?xml version="1.0" encoding="utf-8"?>
<p:tagLst xmlns:p="http://schemas.openxmlformats.org/presentationml/2006/main">
  <p:tag name="KSO_WM_BEAUTIFY_FLAG" val=""/>
</p:tagLst>
</file>

<file path=ppt/tags/tag3239.xml><?xml version="1.0" encoding="utf-8"?>
<p:tagLst xmlns:p="http://schemas.openxmlformats.org/presentationml/2006/main">
  <p:tag name="KSO_WM_BEAUTIFY_FLAG" val=""/>
</p:tagLst>
</file>

<file path=ppt/tags/tag324.xml><?xml version="1.0" encoding="utf-8"?>
<p:tagLst xmlns:p="http://schemas.openxmlformats.org/presentationml/2006/main">
  <p:tag name="KSO_WM_BEAUTIFY_FLAG" val=""/>
</p:tagLst>
</file>

<file path=ppt/tags/tag3240.xml><?xml version="1.0" encoding="utf-8"?>
<p:tagLst xmlns:p="http://schemas.openxmlformats.org/presentationml/2006/main">
  <p:tag name="KSO_WM_BEAUTIFY_FLAG" val=""/>
</p:tagLst>
</file>

<file path=ppt/tags/tag3241.xml><?xml version="1.0" encoding="utf-8"?>
<p:tagLst xmlns:p="http://schemas.openxmlformats.org/presentationml/2006/main">
  <p:tag name="KSO_WM_BEAUTIFY_FLAG" val=""/>
</p:tagLst>
</file>

<file path=ppt/tags/tag3242.xml><?xml version="1.0" encoding="utf-8"?>
<p:tagLst xmlns:p="http://schemas.openxmlformats.org/presentationml/2006/main">
  <p:tag name="KSO_WM_BEAUTIFY_FLAG" val=""/>
</p:tagLst>
</file>

<file path=ppt/tags/tag3243.xml><?xml version="1.0" encoding="utf-8"?>
<p:tagLst xmlns:p="http://schemas.openxmlformats.org/presentationml/2006/main">
  <p:tag name="KSO_WM_BEAUTIFY_FLAG" val=""/>
</p:tagLst>
</file>

<file path=ppt/tags/tag3244.xml><?xml version="1.0" encoding="utf-8"?>
<p:tagLst xmlns:p="http://schemas.openxmlformats.org/presentationml/2006/main">
  <p:tag name="KSO_WM_BEAUTIFY_FLAG" val=""/>
</p:tagLst>
</file>

<file path=ppt/tags/tag3245.xml><?xml version="1.0" encoding="utf-8"?>
<p:tagLst xmlns:p="http://schemas.openxmlformats.org/presentationml/2006/main">
  <p:tag name="KSO_WM_BEAUTIFY_FLAG" val=""/>
</p:tagLst>
</file>

<file path=ppt/tags/tag3246.xml><?xml version="1.0" encoding="utf-8"?>
<p:tagLst xmlns:p="http://schemas.openxmlformats.org/presentationml/2006/main">
  <p:tag name="KSO_WM_BEAUTIFY_FLAG" val=""/>
</p:tagLst>
</file>

<file path=ppt/tags/tag3247.xml><?xml version="1.0" encoding="utf-8"?>
<p:tagLst xmlns:p="http://schemas.openxmlformats.org/presentationml/2006/main">
  <p:tag name="KSO_WM_BEAUTIFY_FLAG" val=""/>
</p:tagLst>
</file>

<file path=ppt/tags/tag3248.xml><?xml version="1.0" encoding="utf-8"?>
<p:tagLst xmlns:p="http://schemas.openxmlformats.org/presentationml/2006/main">
  <p:tag name="KSO_WM_BEAUTIFY_FLAG" val=""/>
</p:tagLst>
</file>

<file path=ppt/tags/tag3249.xml><?xml version="1.0" encoding="utf-8"?>
<p:tagLst xmlns:p="http://schemas.openxmlformats.org/presentationml/2006/main">
  <p:tag name="KSO_WM_BEAUTIFY_FLAG" val=""/>
</p:tagLst>
</file>

<file path=ppt/tags/tag325.xml><?xml version="1.0" encoding="utf-8"?>
<p:tagLst xmlns:p="http://schemas.openxmlformats.org/presentationml/2006/main">
  <p:tag name="KSO_WM_BEAUTIFY_FLAG" val=""/>
</p:tagLst>
</file>

<file path=ppt/tags/tag3250.xml><?xml version="1.0" encoding="utf-8"?>
<p:tagLst xmlns:p="http://schemas.openxmlformats.org/presentationml/2006/main">
  <p:tag name="KSO_WM_BEAUTIFY_FLAG" val=""/>
</p:tagLst>
</file>

<file path=ppt/tags/tag3251.xml><?xml version="1.0" encoding="utf-8"?>
<p:tagLst xmlns:p="http://schemas.openxmlformats.org/presentationml/2006/main">
  <p:tag name="KSO_WM_BEAUTIFY_FLAG" val=""/>
</p:tagLst>
</file>

<file path=ppt/tags/tag3252.xml><?xml version="1.0" encoding="utf-8"?>
<p:tagLst xmlns:p="http://schemas.openxmlformats.org/presentationml/2006/main">
  <p:tag name="KSO_WM_BEAUTIFY_FLAG" val=""/>
</p:tagLst>
</file>

<file path=ppt/tags/tag3253.xml><?xml version="1.0" encoding="utf-8"?>
<p:tagLst xmlns:p="http://schemas.openxmlformats.org/presentationml/2006/main">
  <p:tag name="KSO_WM_BEAUTIFY_FLAG" val=""/>
</p:tagLst>
</file>

<file path=ppt/tags/tag3254.xml><?xml version="1.0" encoding="utf-8"?>
<p:tagLst xmlns:p="http://schemas.openxmlformats.org/presentationml/2006/main">
  <p:tag name="KSO_WM_BEAUTIFY_FLAG" val=""/>
</p:tagLst>
</file>

<file path=ppt/tags/tag3255.xml><?xml version="1.0" encoding="utf-8"?>
<p:tagLst xmlns:p="http://schemas.openxmlformats.org/presentationml/2006/main">
  <p:tag name="KSO_WM_BEAUTIFY_FLAG" val=""/>
</p:tagLst>
</file>

<file path=ppt/tags/tag3256.xml><?xml version="1.0" encoding="utf-8"?>
<p:tagLst xmlns:p="http://schemas.openxmlformats.org/presentationml/2006/main">
  <p:tag name="KSO_WM_BEAUTIFY_FLAG" val=""/>
</p:tagLst>
</file>

<file path=ppt/tags/tag3257.xml><?xml version="1.0" encoding="utf-8"?>
<p:tagLst xmlns:p="http://schemas.openxmlformats.org/presentationml/2006/main">
  <p:tag name="KSO_WM_BEAUTIFY_FLAG" val=""/>
</p:tagLst>
</file>

<file path=ppt/tags/tag3258.xml><?xml version="1.0" encoding="utf-8"?>
<p:tagLst xmlns:p="http://schemas.openxmlformats.org/presentationml/2006/main">
  <p:tag name="KSO_WM_BEAUTIFY_FLAG" val=""/>
</p:tagLst>
</file>

<file path=ppt/tags/tag3259.xml><?xml version="1.0" encoding="utf-8"?>
<p:tagLst xmlns:p="http://schemas.openxmlformats.org/presentationml/2006/main">
  <p:tag name="KSO_WM_BEAUTIFY_FLAG" val=""/>
</p:tagLst>
</file>

<file path=ppt/tags/tag326.xml><?xml version="1.0" encoding="utf-8"?>
<p:tagLst xmlns:p="http://schemas.openxmlformats.org/presentationml/2006/main">
  <p:tag name="KSO_WM_BEAUTIFY_FLAG" val=""/>
</p:tagLst>
</file>

<file path=ppt/tags/tag3260.xml><?xml version="1.0" encoding="utf-8"?>
<p:tagLst xmlns:p="http://schemas.openxmlformats.org/presentationml/2006/main">
  <p:tag name="KSO_WM_BEAUTIFY_FLAG" val=""/>
</p:tagLst>
</file>

<file path=ppt/tags/tag3261.xml><?xml version="1.0" encoding="utf-8"?>
<p:tagLst xmlns:p="http://schemas.openxmlformats.org/presentationml/2006/main">
  <p:tag name="KSO_WM_BEAUTIFY_FLAG" val=""/>
</p:tagLst>
</file>

<file path=ppt/tags/tag3262.xml><?xml version="1.0" encoding="utf-8"?>
<p:tagLst xmlns:p="http://schemas.openxmlformats.org/presentationml/2006/main">
  <p:tag name="KSO_WM_BEAUTIFY_FLAG" val=""/>
</p:tagLst>
</file>

<file path=ppt/tags/tag3263.xml><?xml version="1.0" encoding="utf-8"?>
<p:tagLst xmlns:p="http://schemas.openxmlformats.org/presentationml/2006/main">
  <p:tag name="KSO_WM_BEAUTIFY_FLAG" val=""/>
</p:tagLst>
</file>

<file path=ppt/tags/tag3264.xml><?xml version="1.0" encoding="utf-8"?>
<p:tagLst xmlns:p="http://schemas.openxmlformats.org/presentationml/2006/main">
  <p:tag name="KSO_WM_BEAUTIFY_FLAG" val=""/>
</p:tagLst>
</file>

<file path=ppt/tags/tag3265.xml><?xml version="1.0" encoding="utf-8"?>
<p:tagLst xmlns:p="http://schemas.openxmlformats.org/presentationml/2006/main">
  <p:tag name="KSO_WM_BEAUTIFY_FLAG" val=""/>
</p:tagLst>
</file>

<file path=ppt/tags/tag3266.xml><?xml version="1.0" encoding="utf-8"?>
<p:tagLst xmlns:p="http://schemas.openxmlformats.org/presentationml/2006/main">
  <p:tag name="KSO_WM_BEAUTIFY_FLAG" val=""/>
</p:tagLst>
</file>

<file path=ppt/tags/tag3267.xml><?xml version="1.0" encoding="utf-8"?>
<p:tagLst xmlns:p="http://schemas.openxmlformats.org/presentationml/2006/main">
  <p:tag name="KSO_WM_BEAUTIFY_FLAG" val=""/>
</p:tagLst>
</file>

<file path=ppt/tags/tag3268.xml><?xml version="1.0" encoding="utf-8"?>
<p:tagLst xmlns:p="http://schemas.openxmlformats.org/presentationml/2006/main">
  <p:tag name="KSO_WM_BEAUTIFY_FLAG" val=""/>
</p:tagLst>
</file>

<file path=ppt/tags/tag3269.xml><?xml version="1.0" encoding="utf-8"?>
<p:tagLst xmlns:p="http://schemas.openxmlformats.org/presentationml/2006/main">
  <p:tag name="KSO_WM_BEAUTIFY_FLAG" val=""/>
</p:tagLst>
</file>

<file path=ppt/tags/tag327.xml><?xml version="1.0" encoding="utf-8"?>
<p:tagLst xmlns:p="http://schemas.openxmlformats.org/presentationml/2006/main">
  <p:tag name="KSO_WM_BEAUTIFY_FLAG" val=""/>
</p:tagLst>
</file>

<file path=ppt/tags/tag3270.xml><?xml version="1.0" encoding="utf-8"?>
<p:tagLst xmlns:p="http://schemas.openxmlformats.org/presentationml/2006/main">
  <p:tag name="KSO_WM_BEAUTIFY_FLAG" val=""/>
</p:tagLst>
</file>

<file path=ppt/tags/tag3271.xml><?xml version="1.0" encoding="utf-8"?>
<p:tagLst xmlns:p="http://schemas.openxmlformats.org/presentationml/2006/main">
  <p:tag name="KSO_WM_BEAUTIFY_FLAG" val=""/>
</p:tagLst>
</file>

<file path=ppt/tags/tag3272.xml><?xml version="1.0" encoding="utf-8"?>
<p:tagLst xmlns:p="http://schemas.openxmlformats.org/presentationml/2006/main">
  <p:tag name="KSO_WM_BEAUTIFY_FLAG" val=""/>
</p:tagLst>
</file>

<file path=ppt/tags/tag3273.xml><?xml version="1.0" encoding="utf-8"?>
<p:tagLst xmlns:p="http://schemas.openxmlformats.org/presentationml/2006/main">
  <p:tag name="KSO_WM_BEAUTIFY_FLAG" val=""/>
</p:tagLst>
</file>

<file path=ppt/tags/tag3274.xml><?xml version="1.0" encoding="utf-8"?>
<p:tagLst xmlns:p="http://schemas.openxmlformats.org/presentationml/2006/main">
  <p:tag name="KSO_WM_BEAUTIFY_FLAG" val=""/>
</p:tagLst>
</file>

<file path=ppt/tags/tag3275.xml><?xml version="1.0" encoding="utf-8"?>
<p:tagLst xmlns:p="http://schemas.openxmlformats.org/presentationml/2006/main">
  <p:tag name="KSO_WM_BEAUTIFY_FLAG" val=""/>
</p:tagLst>
</file>

<file path=ppt/tags/tag3276.xml><?xml version="1.0" encoding="utf-8"?>
<p:tagLst xmlns:p="http://schemas.openxmlformats.org/presentationml/2006/main">
  <p:tag name="KSO_WM_BEAUTIFY_FLAG" val=""/>
</p:tagLst>
</file>

<file path=ppt/tags/tag3277.xml><?xml version="1.0" encoding="utf-8"?>
<p:tagLst xmlns:p="http://schemas.openxmlformats.org/presentationml/2006/main">
  <p:tag name="KSO_WM_BEAUTIFY_FLAG" val=""/>
</p:tagLst>
</file>

<file path=ppt/tags/tag3278.xml><?xml version="1.0" encoding="utf-8"?>
<p:tagLst xmlns:p="http://schemas.openxmlformats.org/presentationml/2006/main">
  <p:tag name="KSO_WM_BEAUTIFY_FLAG" val=""/>
</p:tagLst>
</file>

<file path=ppt/tags/tag3279.xml><?xml version="1.0" encoding="utf-8"?>
<p:tagLst xmlns:p="http://schemas.openxmlformats.org/presentationml/2006/main">
  <p:tag name="KSO_WM_BEAUTIFY_FLAG" val=""/>
</p:tagLst>
</file>

<file path=ppt/tags/tag328.xml><?xml version="1.0" encoding="utf-8"?>
<p:tagLst xmlns:p="http://schemas.openxmlformats.org/presentationml/2006/main">
  <p:tag name="KSO_WM_BEAUTIFY_FLAG" val=""/>
</p:tagLst>
</file>

<file path=ppt/tags/tag3280.xml><?xml version="1.0" encoding="utf-8"?>
<p:tagLst xmlns:p="http://schemas.openxmlformats.org/presentationml/2006/main">
  <p:tag name="KSO_WM_BEAUTIFY_FLAG" val=""/>
</p:tagLst>
</file>

<file path=ppt/tags/tag3281.xml><?xml version="1.0" encoding="utf-8"?>
<p:tagLst xmlns:p="http://schemas.openxmlformats.org/presentationml/2006/main">
  <p:tag name="KSO_WM_BEAUTIFY_FLAG" val=""/>
</p:tagLst>
</file>

<file path=ppt/tags/tag3282.xml><?xml version="1.0" encoding="utf-8"?>
<p:tagLst xmlns:p="http://schemas.openxmlformats.org/presentationml/2006/main">
  <p:tag name="KSO_WM_BEAUTIFY_FLAG" val=""/>
</p:tagLst>
</file>

<file path=ppt/tags/tag3283.xml><?xml version="1.0" encoding="utf-8"?>
<p:tagLst xmlns:p="http://schemas.openxmlformats.org/presentationml/2006/main">
  <p:tag name="KSO_WM_BEAUTIFY_FLAG" val=""/>
</p:tagLst>
</file>

<file path=ppt/tags/tag3284.xml><?xml version="1.0" encoding="utf-8"?>
<p:tagLst xmlns:p="http://schemas.openxmlformats.org/presentationml/2006/main">
  <p:tag name="KSO_WM_BEAUTIFY_FLAG" val=""/>
</p:tagLst>
</file>

<file path=ppt/tags/tag3285.xml><?xml version="1.0" encoding="utf-8"?>
<p:tagLst xmlns:p="http://schemas.openxmlformats.org/presentationml/2006/main">
  <p:tag name="KSO_WM_BEAUTIFY_FLAG" val=""/>
</p:tagLst>
</file>

<file path=ppt/tags/tag3286.xml><?xml version="1.0" encoding="utf-8"?>
<p:tagLst xmlns:p="http://schemas.openxmlformats.org/presentationml/2006/main">
  <p:tag name="KSO_WM_BEAUTIFY_FLAG" val=""/>
</p:tagLst>
</file>

<file path=ppt/tags/tag3287.xml><?xml version="1.0" encoding="utf-8"?>
<p:tagLst xmlns:p="http://schemas.openxmlformats.org/presentationml/2006/main">
  <p:tag name="KSO_WM_BEAUTIFY_FLAG" val=""/>
</p:tagLst>
</file>

<file path=ppt/tags/tag3288.xml><?xml version="1.0" encoding="utf-8"?>
<p:tagLst xmlns:p="http://schemas.openxmlformats.org/presentationml/2006/main">
  <p:tag name="KSO_WM_BEAUTIFY_FLAG" val=""/>
</p:tagLst>
</file>

<file path=ppt/tags/tag3289.xml><?xml version="1.0" encoding="utf-8"?>
<p:tagLst xmlns:p="http://schemas.openxmlformats.org/presentationml/2006/main">
  <p:tag name="KSO_WM_BEAUTIFY_FLAG" val=""/>
</p:tagLst>
</file>

<file path=ppt/tags/tag329.xml><?xml version="1.0" encoding="utf-8"?>
<p:tagLst xmlns:p="http://schemas.openxmlformats.org/presentationml/2006/main">
  <p:tag name="KSO_WM_BEAUTIFY_FLAG" val=""/>
</p:tagLst>
</file>

<file path=ppt/tags/tag3290.xml><?xml version="1.0" encoding="utf-8"?>
<p:tagLst xmlns:p="http://schemas.openxmlformats.org/presentationml/2006/main">
  <p:tag name="KSO_WM_BEAUTIFY_FLAG" val=""/>
</p:tagLst>
</file>

<file path=ppt/tags/tag3291.xml><?xml version="1.0" encoding="utf-8"?>
<p:tagLst xmlns:p="http://schemas.openxmlformats.org/presentationml/2006/main">
  <p:tag name="KSO_WM_BEAUTIFY_FLAG" val=""/>
</p:tagLst>
</file>

<file path=ppt/tags/tag3292.xml><?xml version="1.0" encoding="utf-8"?>
<p:tagLst xmlns:p="http://schemas.openxmlformats.org/presentationml/2006/main">
  <p:tag name="KSO_WM_BEAUTIFY_FLAG" val=""/>
</p:tagLst>
</file>

<file path=ppt/tags/tag3293.xml><?xml version="1.0" encoding="utf-8"?>
<p:tagLst xmlns:p="http://schemas.openxmlformats.org/presentationml/2006/main">
  <p:tag name="KSO_WM_BEAUTIFY_FLAG" val=""/>
</p:tagLst>
</file>

<file path=ppt/tags/tag3294.xml><?xml version="1.0" encoding="utf-8"?>
<p:tagLst xmlns:p="http://schemas.openxmlformats.org/presentationml/2006/main">
  <p:tag name="KSO_WM_BEAUTIFY_FLAG" val=""/>
</p:tagLst>
</file>

<file path=ppt/tags/tag3295.xml><?xml version="1.0" encoding="utf-8"?>
<p:tagLst xmlns:p="http://schemas.openxmlformats.org/presentationml/2006/main">
  <p:tag name="KSO_WM_BEAUTIFY_FLAG" val=""/>
</p:tagLst>
</file>

<file path=ppt/tags/tag3296.xml><?xml version="1.0" encoding="utf-8"?>
<p:tagLst xmlns:p="http://schemas.openxmlformats.org/presentationml/2006/main">
  <p:tag name="KSO_WM_BEAUTIFY_FLAG" val=""/>
</p:tagLst>
</file>

<file path=ppt/tags/tag3297.xml><?xml version="1.0" encoding="utf-8"?>
<p:tagLst xmlns:p="http://schemas.openxmlformats.org/presentationml/2006/main">
  <p:tag name="KSO_WM_BEAUTIFY_FLAG" val=""/>
</p:tagLst>
</file>

<file path=ppt/tags/tag3298.xml><?xml version="1.0" encoding="utf-8"?>
<p:tagLst xmlns:p="http://schemas.openxmlformats.org/presentationml/2006/main">
  <p:tag name="KSO_WM_BEAUTIFY_FLAG" val=""/>
</p:tagLst>
</file>

<file path=ppt/tags/tag3299.xml><?xml version="1.0" encoding="utf-8"?>
<p:tagLst xmlns:p="http://schemas.openxmlformats.org/presentationml/2006/main">
  <p:tag name="KSO_WM_BEAUTIFY_FLAG" val=""/>
</p:tagLst>
</file>

<file path=ppt/tags/tag33.xml><?xml version="1.0" encoding="utf-8"?>
<p:tagLst xmlns:p="http://schemas.openxmlformats.org/presentationml/2006/main">
  <p:tag name="KSO_WM_BEAUTIFY_FLAG" val=""/>
</p:tagLst>
</file>

<file path=ppt/tags/tag330.xml><?xml version="1.0" encoding="utf-8"?>
<p:tagLst xmlns:p="http://schemas.openxmlformats.org/presentationml/2006/main">
  <p:tag name="KSO_WM_BEAUTIFY_FLAG" val=""/>
</p:tagLst>
</file>

<file path=ppt/tags/tag3300.xml><?xml version="1.0" encoding="utf-8"?>
<p:tagLst xmlns:p="http://schemas.openxmlformats.org/presentationml/2006/main">
  <p:tag name="KSO_WM_BEAUTIFY_FLAG" val=""/>
</p:tagLst>
</file>

<file path=ppt/tags/tag3301.xml><?xml version="1.0" encoding="utf-8"?>
<p:tagLst xmlns:p="http://schemas.openxmlformats.org/presentationml/2006/main">
  <p:tag name="KSO_WM_BEAUTIFY_FLAG" val=""/>
</p:tagLst>
</file>

<file path=ppt/tags/tag3302.xml><?xml version="1.0" encoding="utf-8"?>
<p:tagLst xmlns:p="http://schemas.openxmlformats.org/presentationml/2006/main">
  <p:tag name="KSO_WM_BEAUTIFY_FLAG" val=""/>
</p:tagLst>
</file>

<file path=ppt/tags/tag3303.xml><?xml version="1.0" encoding="utf-8"?>
<p:tagLst xmlns:p="http://schemas.openxmlformats.org/presentationml/2006/main">
  <p:tag name="KSO_WM_BEAUTIFY_FLAG" val=""/>
</p:tagLst>
</file>

<file path=ppt/tags/tag3304.xml><?xml version="1.0" encoding="utf-8"?>
<p:tagLst xmlns:p="http://schemas.openxmlformats.org/presentationml/2006/main">
  <p:tag name="KSO_WM_BEAUTIFY_FLAG" val=""/>
</p:tagLst>
</file>

<file path=ppt/tags/tag3305.xml><?xml version="1.0" encoding="utf-8"?>
<p:tagLst xmlns:p="http://schemas.openxmlformats.org/presentationml/2006/main">
  <p:tag name="KSO_WM_BEAUTIFY_FLAG" val=""/>
</p:tagLst>
</file>

<file path=ppt/tags/tag3306.xml><?xml version="1.0" encoding="utf-8"?>
<p:tagLst xmlns:p="http://schemas.openxmlformats.org/presentationml/2006/main">
  <p:tag name="KSO_WM_BEAUTIFY_FLAG" val=""/>
</p:tagLst>
</file>

<file path=ppt/tags/tag3307.xml><?xml version="1.0" encoding="utf-8"?>
<p:tagLst xmlns:p="http://schemas.openxmlformats.org/presentationml/2006/main">
  <p:tag name="KSO_WM_BEAUTIFY_FLAG" val=""/>
</p:tagLst>
</file>

<file path=ppt/tags/tag3308.xml><?xml version="1.0" encoding="utf-8"?>
<p:tagLst xmlns:p="http://schemas.openxmlformats.org/presentationml/2006/main">
  <p:tag name="KSO_WM_BEAUTIFY_FLAG" val=""/>
</p:tagLst>
</file>

<file path=ppt/tags/tag3309.xml><?xml version="1.0" encoding="utf-8"?>
<p:tagLst xmlns:p="http://schemas.openxmlformats.org/presentationml/2006/main">
  <p:tag name="KSO_WM_BEAUTIFY_FLAG" val=""/>
</p:tagLst>
</file>

<file path=ppt/tags/tag331.xml><?xml version="1.0" encoding="utf-8"?>
<p:tagLst xmlns:p="http://schemas.openxmlformats.org/presentationml/2006/main">
  <p:tag name="KSO_WM_BEAUTIFY_FLAG" val=""/>
</p:tagLst>
</file>

<file path=ppt/tags/tag3310.xml><?xml version="1.0" encoding="utf-8"?>
<p:tagLst xmlns:p="http://schemas.openxmlformats.org/presentationml/2006/main">
  <p:tag name="KSO_WM_BEAUTIFY_FLAG" val=""/>
</p:tagLst>
</file>

<file path=ppt/tags/tag3311.xml><?xml version="1.0" encoding="utf-8"?>
<p:tagLst xmlns:p="http://schemas.openxmlformats.org/presentationml/2006/main">
  <p:tag name="KSO_WM_BEAUTIFY_FLAG" val=""/>
</p:tagLst>
</file>

<file path=ppt/tags/tag3312.xml><?xml version="1.0" encoding="utf-8"?>
<p:tagLst xmlns:p="http://schemas.openxmlformats.org/presentationml/2006/main">
  <p:tag name="KSO_WM_BEAUTIFY_FLAG" val=""/>
</p:tagLst>
</file>

<file path=ppt/tags/tag3313.xml><?xml version="1.0" encoding="utf-8"?>
<p:tagLst xmlns:p="http://schemas.openxmlformats.org/presentationml/2006/main">
  <p:tag name="KSO_WM_BEAUTIFY_FLAG" val=""/>
</p:tagLst>
</file>

<file path=ppt/tags/tag3314.xml><?xml version="1.0" encoding="utf-8"?>
<p:tagLst xmlns:p="http://schemas.openxmlformats.org/presentationml/2006/main">
  <p:tag name="KSO_WM_BEAUTIFY_FLAG" val=""/>
</p:tagLst>
</file>

<file path=ppt/tags/tag3315.xml><?xml version="1.0" encoding="utf-8"?>
<p:tagLst xmlns:p="http://schemas.openxmlformats.org/presentationml/2006/main">
  <p:tag name="KSO_WM_BEAUTIFY_FLAG" val=""/>
</p:tagLst>
</file>

<file path=ppt/tags/tag3316.xml><?xml version="1.0" encoding="utf-8"?>
<p:tagLst xmlns:p="http://schemas.openxmlformats.org/presentationml/2006/main">
  <p:tag name="KSO_WM_BEAUTIFY_FLAG" val=""/>
</p:tagLst>
</file>

<file path=ppt/tags/tag3317.xml><?xml version="1.0" encoding="utf-8"?>
<p:tagLst xmlns:p="http://schemas.openxmlformats.org/presentationml/2006/main">
  <p:tag name="KSO_WM_BEAUTIFY_FLAG" val=""/>
</p:tagLst>
</file>

<file path=ppt/tags/tag3318.xml><?xml version="1.0" encoding="utf-8"?>
<p:tagLst xmlns:p="http://schemas.openxmlformats.org/presentationml/2006/main">
  <p:tag name="KSO_WM_BEAUTIFY_FLAG" val=""/>
</p:tagLst>
</file>

<file path=ppt/tags/tag3319.xml><?xml version="1.0" encoding="utf-8"?>
<p:tagLst xmlns:p="http://schemas.openxmlformats.org/presentationml/2006/main">
  <p:tag name="KSO_WM_BEAUTIFY_FLAG" val=""/>
</p:tagLst>
</file>

<file path=ppt/tags/tag332.xml><?xml version="1.0" encoding="utf-8"?>
<p:tagLst xmlns:p="http://schemas.openxmlformats.org/presentationml/2006/main">
  <p:tag name="KSO_WM_BEAUTIFY_FLAG" val=""/>
</p:tagLst>
</file>

<file path=ppt/tags/tag3320.xml><?xml version="1.0" encoding="utf-8"?>
<p:tagLst xmlns:p="http://schemas.openxmlformats.org/presentationml/2006/main">
  <p:tag name="KSO_WM_BEAUTIFY_FLAG" val=""/>
</p:tagLst>
</file>

<file path=ppt/tags/tag3321.xml><?xml version="1.0" encoding="utf-8"?>
<p:tagLst xmlns:p="http://schemas.openxmlformats.org/presentationml/2006/main">
  <p:tag name="KSO_WM_BEAUTIFY_FLAG" val=""/>
</p:tagLst>
</file>

<file path=ppt/tags/tag3322.xml><?xml version="1.0" encoding="utf-8"?>
<p:tagLst xmlns:p="http://schemas.openxmlformats.org/presentationml/2006/main">
  <p:tag name="KSO_WM_BEAUTIFY_FLAG" val=""/>
</p:tagLst>
</file>

<file path=ppt/tags/tag3323.xml><?xml version="1.0" encoding="utf-8"?>
<p:tagLst xmlns:p="http://schemas.openxmlformats.org/presentationml/2006/main">
  <p:tag name="KSO_WM_BEAUTIFY_FLAG" val=""/>
</p:tagLst>
</file>

<file path=ppt/tags/tag3324.xml><?xml version="1.0" encoding="utf-8"?>
<p:tagLst xmlns:p="http://schemas.openxmlformats.org/presentationml/2006/main">
  <p:tag name="KSO_WM_BEAUTIFY_FLAG" val=""/>
</p:tagLst>
</file>

<file path=ppt/tags/tag3325.xml><?xml version="1.0" encoding="utf-8"?>
<p:tagLst xmlns:p="http://schemas.openxmlformats.org/presentationml/2006/main">
  <p:tag name="KSO_WM_BEAUTIFY_FLAG" val=""/>
</p:tagLst>
</file>

<file path=ppt/tags/tag3326.xml><?xml version="1.0" encoding="utf-8"?>
<p:tagLst xmlns:p="http://schemas.openxmlformats.org/presentationml/2006/main">
  <p:tag name="KSO_WM_BEAUTIFY_FLAG" val=""/>
</p:tagLst>
</file>

<file path=ppt/tags/tag3327.xml><?xml version="1.0" encoding="utf-8"?>
<p:tagLst xmlns:p="http://schemas.openxmlformats.org/presentationml/2006/main">
  <p:tag name="KSO_WM_BEAUTIFY_FLAG" val=""/>
</p:tagLst>
</file>

<file path=ppt/tags/tag3328.xml><?xml version="1.0" encoding="utf-8"?>
<p:tagLst xmlns:p="http://schemas.openxmlformats.org/presentationml/2006/main">
  <p:tag name="KSO_WM_BEAUTIFY_FLAG" val=""/>
</p:tagLst>
</file>

<file path=ppt/tags/tag3329.xml><?xml version="1.0" encoding="utf-8"?>
<p:tagLst xmlns:p="http://schemas.openxmlformats.org/presentationml/2006/main">
  <p:tag name="KSO_WM_BEAUTIFY_FLAG" val=""/>
</p:tagLst>
</file>

<file path=ppt/tags/tag333.xml><?xml version="1.0" encoding="utf-8"?>
<p:tagLst xmlns:p="http://schemas.openxmlformats.org/presentationml/2006/main">
  <p:tag name="KSO_WM_BEAUTIFY_FLAG" val=""/>
</p:tagLst>
</file>

<file path=ppt/tags/tag3330.xml><?xml version="1.0" encoding="utf-8"?>
<p:tagLst xmlns:p="http://schemas.openxmlformats.org/presentationml/2006/main">
  <p:tag name="KSO_WM_BEAUTIFY_FLAG" val=""/>
</p:tagLst>
</file>

<file path=ppt/tags/tag3331.xml><?xml version="1.0" encoding="utf-8"?>
<p:tagLst xmlns:p="http://schemas.openxmlformats.org/presentationml/2006/main">
  <p:tag name="KSO_WM_BEAUTIFY_FLAG" val=""/>
</p:tagLst>
</file>

<file path=ppt/tags/tag3332.xml><?xml version="1.0" encoding="utf-8"?>
<p:tagLst xmlns:p="http://schemas.openxmlformats.org/presentationml/2006/main">
  <p:tag name="KSO_WM_BEAUTIFY_FLAG" val=""/>
</p:tagLst>
</file>

<file path=ppt/tags/tag3333.xml><?xml version="1.0" encoding="utf-8"?>
<p:tagLst xmlns:p="http://schemas.openxmlformats.org/presentationml/2006/main">
  <p:tag name="KSO_WM_BEAUTIFY_FLAG" val=""/>
</p:tagLst>
</file>

<file path=ppt/tags/tag3334.xml><?xml version="1.0" encoding="utf-8"?>
<p:tagLst xmlns:p="http://schemas.openxmlformats.org/presentationml/2006/main">
  <p:tag name="KSO_WM_BEAUTIFY_FLAG" val=""/>
</p:tagLst>
</file>

<file path=ppt/tags/tag3335.xml><?xml version="1.0" encoding="utf-8"?>
<p:tagLst xmlns:p="http://schemas.openxmlformats.org/presentationml/2006/main">
  <p:tag name="KSO_WM_BEAUTIFY_FLAG" val=""/>
</p:tagLst>
</file>

<file path=ppt/tags/tag3336.xml><?xml version="1.0" encoding="utf-8"?>
<p:tagLst xmlns:p="http://schemas.openxmlformats.org/presentationml/2006/main">
  <p:tag name="KSO_WM_BEAUTIFY_FLAG" val=""/>
</p:tagLst>
</file>

<file path=ppt/tags/tag3337.xml><?xml version="1.0" encoding="utf-8"?>
<p:tagLst xmlns:p="http://schemas.openxmlformats.org/presentationml/2006/main">
  <p:tag name="KSO_WM_BEAUTIFY_FLAG" val=""/>
</p:tagLst>
</file>

<file path=ppt/tags/tag3338.xml><?xml version="1.0" encoding="utf-8"?>
<p:tagLst xmlns:p="http://schemas.openxmlformats.org/presentationml/2006/main">
  <p:tag name="KSO_WM_BEAUTIFY_FLAG" val=""/>
</p:tagLst>
</file>

<file path=ppt/tags/tag3339.xml><?xml version="1.0" encoding="utf-8"?>
<p:tagLst xmlns:p="http://schemas.openxmlformats.org/presentationml/2006/main">
  <p:tag name="KSO_WM_BEAUTIFY_FLAG" val=""/>
</p:tagLst>
</file>

<file path=ppt/tags/tag334.xml><?xml version="1.0" encoding="utf-8"?>
<p:tagLst xmlns:p="http://schemas.openxmlformats.org/presentationml/2006/main">
  <p:tag name="KSO_WM_BEAUTIFY_FLAG" val=""/>
</p:tagLst>
</file>

<file path=ppt/tags/tag3340.xml><?xml version="1.0" encoding="utf-8"?>
<p:tagLst xmlns:p="http://schemas.openxmlformats.org/presentationml/2006/main">
  <p:tag name="KSO_WM_BEAUTIFY_FLAG" val=""/>
</p:tagLst>
</file>

<file path=ppt/tags/tag3341.xml><?xml version="1.0" encoding="utf-8"?>
<p:tagLst xmlns:p="http://schemas.openxmlformats.org/presentationml/2006/main">
  <p:tag name="KSO_WM_BEAUTIFY_FLAG" val=""/>
</p:tagLst>
</file>

<file path=ppt/tags/tag3342.xml><?xml version="1.0" encoding="utf-8"?>
<p:tagLst xmlns:p="http://schemas.openxmlformats.org/presentationml/2006/main">
  <p:tag name="KSO_WM_BEAUTIFY_FLAG" val=""/>
</p:tagLst>
</file>

<file path=ppt/tags/tag3343.xml><?xml version="1.0" encoding="utf-8"?>
<p:tagLst xmlns:p="http://schemas.openxmlformats.org/presentationml/2006/main">
  <p:tag name="KSO_WM_BEAUTIFY_FLAG" val=""/>
</p:tagLst>
</file>

<file path=ppt/tags/tag3344.xml><?xml version="1.0" encoding="utf-8"?>
<p:tagLst xmlns:p="http://schemas.openxmlformats.org/presentationml/2006/main">
  <p:tag name="KSO_WM_BEAUTIFY_FLAG" val=""/>
</p:tagLst>
</file>

<file path=ppt/tags/tag3345.xml><?xml version="1.0" encoding="utf-8"?>
<p:tagLst xmlns:p="http://schemas.openxmlformats.org/presentationml/2006/main">
  <p:tag name="KSO_WM_BEAUTIFY_FLAG" val=""/>
</p:tagLst>
</file>

<file path=ppt/tags/tag3346.xml><?xml version="1.0" encoding="utf-8"?>
<p:tagLst xmlns:p="http://schemas.openxmlformats.org/presentationml/2006/main">
  <p:tag name="KSO_WM_BEAUTIFY_FLAG" val=""/>
</p:tagLst>
</file>

<file path=ppt/tags/tag3347.xml><?xml version="1.0" encoding="utf-8"?>
<p:tagLst xmlns:p="http://schemas.openxmlformats.org/presentationml/2006/main">
  <p:tag name="KSO_WM_BEAUTIFY_FLAG" val=""/>
</p:tagLst>
</file>

<file path=ppt/tags/tag3348.xml><?xml version="1.0" encoding="utf-8"?>
<p:tagLst xmlns:p="http://schemas.openxmlformats.org/presentationml/2006/main">
  <p:tag name="KSO_WM_BEAUTIFY_FLAG" val=""/>
</p:tagLst>
</file>

<file path=ppt/tags/tag3349.xml><?xml version="1.0" encoding="utf-8"?>
<p:tagLst xmlns:p="http://schemas.openxmlformats.org/presentationml/2006/main">
  <p:tag name="KSO_WM_BEAUTIFY_FLAG" val=""/>
</p:tagLst>
</file>

<file path=ppt/tags/tag335.xml><?xml version="1.0" encoding="utf-8"?>
<p:tagLst xmlns:p="http://schemas.openxmlformats.org/presentationml/2006/main">
  <p:tag name="KSO_WM_BEAUTIFY_FLAG" val=""/>
</p:tagLst>
</file>

<file path=ppt/tags/tag3350.xml><?xml version="1.0" encoding="utf-8"?>
<p:tagLst xmlns:p="http://schemas.openxmlformats.org/presentationml/2006/main">
  <p:tag name="KSO_WM_BEAUTIFY_FLAG" val=""/>
</p:tagLst>
</file>

<file path=ppt/tags/tag3351.xml><?xml version="1.0" encoding="utf-8"?>
<p:tagLst xmlns:p="http://schemas.openxmlformats.org/presentationml/2006/main">
  <p:tag name="KSO_WM_BEAUTIFY_FLAG" val=""/>
</p:tagLst>
</file>

<file path=ppt/tags/tag3352.xml><?xml version="1.0" encoding="utf-8"?>
<p:tagLst xmlns:p="http://schemas.openxmlformats.org/presentationml/2006/main">
  <p:tag name="KSO_WM_BEAUTIFY_FLAG" val=""/>
</p:tagLst>
</file>

<file path=ppt/tags/tag3353.xml><?xml version="1.0" encoding="utf-8"?>
<p:tagLst xmlns:p="http://schemas.openxmlformats.org/presentationml/2006/main">
  <p:tag name="KSO_WM_BEAUTIFY_FLAG" val=""/>
</p:tagLst>
</file>

<file path=ppt/tags/tag3354.xml><?xml version="1.0" encoding="utf-8"?>
<p:tagLst xmlns:p="http://schemas.openxmlformats.org/presentationml/2006/main">
  <p:tag name="KSO_WM_BEAUTIFY_FLAG" val=""/>
</p:tagLst>
</file>

<file path=ppt/tags/tag3355.xml><?xml version="1.0" encoding="utf-8"?>
<p:tagLst xmlns:p="http://schemas.openxmlformats.org/presentationml/2006/main">
  <p:tag name="KSO_WM_BEAUTIFY_FLAG" val=""/>
</p:tagLst>
</file>

<file path=ppt/tags/tag3356.xml><?xml version="1.0" encoding="utf-8"?>
<p:tagLst xmlns:p="http://schemas.openxmlformats.org/presentationml/2006/main">
  <p:tag name="KSO_WM_BEAUTIFY_FLAG" val=""/>
</p:tagLst>
</file>

<file path=ppt/tags/tag3357.xml><?xml version="1.0" encoding="utf-8"?>
<p:tagLst xmlns:p="http://schemas.openxmlformats.org/presentationml/2006/main">
  <p:tag name="KSO_WM_BEAUTIFY_FLAG" val=""/>
</p:tagLst>
</file>

<file path=ppt/tags/tag3358.xml><?xml version="1.0" encoding="utf-8"?>
<p:tagLst xmlns:p="http://schemas.openxmlformats.org/presentationml/2006/main">
  <p:tag name="KSO_WM_BEAUTIFY_FLAG" val=""/>
</p:tagLst>
</file>

<file path=ppt/tags/tag3359.xml><?xml version="1.0" encoding="utf-8"?>
<p:tagLst xmlns:p="http://schemas.openxmlformats.org/presentationml/2006/main">
  <p:tag name="KSO_WM_BEAUTIFY_FLAG" val=""/>
</p:tagLst>
</file>

<file path=ppt/tags/tag336.xml><?xml version="1.0" encoding="utf-8"?>
<p:tagLst xmlns:p="http://schemas.openxmlformats.org/presentationml/2006/main">
  <p:tag name="KSO_WM_BEAUTIFY_FLAG" val=""/>
</p:tagLst>
</file>

<file path=ppt/tags/tag3360.xml><?xml version="1.0" encoding="utf-8"?>
<p:tagLst xmlns:p="http://schemas.openxmlformats.org/presentationml/2006/main">
  <p:tag name="KSO_WM_BEAUTIFY_FLAG" val=""/>
</p:tagLst>
</file>

<file path=ppt/tags/tag3361.xml><?xml version="1.0" encoding="utf-8"?>
<p:tagLst xmlns:p="http://schemas.openxmlformats.org/presentationml/2006/main">
  <p:tag name="KSO_WM_BEAUTIFY_FLAG" val=""/>
</p:tagLst>
</file>

<file path=ppt/tags/tag3362.xml><?xml version="1.0" encoding="utf-8"?>
<p:tagLst xmlns:p="http://schemas.openxmlformats.org/presentationml/2006/main">
  <p:tag name="KSO_WM_BEAUTIFY_FLAG" val=""/>
</p:tagLst>
</file>

<file path=ppt/tags/tag3363.xml><?xml version="1.0" encoding="utf-8"?>
<p:tagLst xmlns:p="http://schemas.openxmlformats.org/presentationml/2006/main">
  <p:tag name="KSO_WM_BEAUTIFY_FLAG" val=""/>
</p:tagLst>
</file>

<file path=ppt/tags/tag3364.xml><?xml version="1.0" encoding="utf-8"?>
<p:tagLst xmlns:p="http://schemas.openxmlformats.org/presentationml/2006/main">
  <p:tag name="KSO_WM_BEAUTIFY_FLAG" val=""/>
</p:tagLst>
</file>

<file path=ppt/tags/tag3365.xml><?xml version="1.0" encoding="utf-8"?>
<p:tagLst xmlns:p="http://schemas.openxmlformats.org/presentationml/2006/main">
  <p:tag name="KSO_WM_BEAUTIFY_FLAG" val=""/>
</p:tagLst>
</file>

<file path=ppt/tags/tag3366.xml><?xml version="1.0" encoding="utf-8"?>
<p:tagLst xmlns:p="http://schemas.openxmlformats.org/presentationml/2006/main">
  <p:tag name="KSO_WM_BEAUTIFY_FLAG" val=""/>
</p:tagLst>
</file>

<file path=ppt/tags/tag3367.xml><?xml version="1.0" encoding="utf-8"?>
<p:tagLst xmlns:p="http://schemas.openxmlformats.org/presentationml/2006/main">
  <p:tag name="KSO_WM_BEAUTIFY_FLAG" val=""/>
</p:tagLst>
</file>

<file path=ppt/tags/tag3368.xml><?xml version="1.0" encoding="utf-8"?>
<p:tagLst xmlns:p="http://schemas.openxmlformats.org/presentationml/2006/main">
  <p:tag name="KSO_WM_BEAUTIFY_FLAG" val=""/>
</p:tagLst>
</file>

<file path=ppt/tags/tag3369.xml><?xml version="1.0" encoding="utf-8"?>
<p:tagLst xmlns:p="http://schemas.openxmlformats.org/presentationml/2006/main">
  <p:tag name="KSO_WM_BEAUTIFY_FLAG" val=""/>
</p:tagLst>
</file>

<file path=ppt/tags/tag337.xml><?xml version="1.0" encoding="utf-8"?>
<p:tagLst xmlns:p="http://schemas.openxmlformats.org/presentationml/2006/main">
  <p:tag name="KSO_WM_BEAUTIFY_FLAG" val=""/>
</p:tagLst>
</file>

<file path=ppt/tags/tag3370.xml><?xml version="1.0" encoding="utf-8"?>
<p:tagLst xmlns:p="http://schemas.openxmlformats.org/presentationml/2006/main">
  <p:tag name="KSO_WM_BEAUTIFY_FLAG" val=""/>
</p:tagLst>
</file>

<file path=ppt/tags/tag3371.xml><?xml version="1.0" encoding="utf-8"?>
<p:tagLst xmlns:p="http://schemas.openxmlformats.org/presentationml/2006/main">
  <p:tag name="KSO_WM_BEAUTIFY_FLAG" val=""/>
</p:tagLst>
</file>

<file path=ppt/tags/tag3372.xml><?xml version="1.0" encoding="utf-8"?>
<p:tagLst xmlns:p="http://schemas.openxmlformats.org/presentationml/2006/main">
  <p:tag name="KSO_WM_BEAUTIFY_FLAG" val=""/>
</p:tagLst>
</file>

<file path=ppt/tags/tag3373.xml><?xml version="1.0" encoding="utf-8"?>
<p:tagLst xmlns:p="http://schemas.openxmlformats.org/presentationml/2006/main">
  <p:tag name="KSO_WM_BEAUTIFY_FLAG" val=""/>
</p:tagLst>
</file>

<file path=ppt/tags/tag3374.xml><?xml version="1.0" encoding="utf-8"?>
<p:tagLst xmlns:p="http://schemas.openxmlformats.org/presentationml/2006/main">
  <p:tag name="KSO_WM_BEAUTIFY_FLAG" val=""/>
</p:tagLst>
</file>

<file path=ppt/tags/tag3375.xml><?xml version="1.0" encoding="utf-8"?>
<p:tagLst xmlns:p="http://schemas.openxmlformats.org/presentationml/2006/main">
  <p:tag name="KSO_WM_BEAUTIFY_FLAG" val=""/>
</p:tagLst>
</file>

<file path=ppt/tags/tag3376.xml><?xml version="1.0" encoding="utf-8"?>
<p:tagLst xmlns:p="http://schemas.openxmlformats.org/presentationml/2006/main">
  <p:tag name="KSO_WM_BEAUTIFY_FLAG" val=""/>
</p:tagLst>
</file>

<file path=ppt/tags/tag3377.xml><?xml version="1.0" encoding="utf-8"?>
<p:tagLst xmlns:p="http://schemas.openxmlformats.org/presentationml/2006/main">
  <p:tag name="KSO_WM_BEAUTIFY_FLAG" val=""/>
</p:tagLst>
</file>

<file path=ppt/tags/tag3378.xml><?xml version="1.0" encoding="utf-8"?>
<p:tagLst xmlns:p="http://schemas.openxmlformats.org/presentationml/2006/main">
  <p:tag name="KSO_WM_BEAUTIFY_FLAG" val=""/>
</p:tagLst>
</file>

<file path=ppt/tags/tag3379.xml><?xml version="1.0" encoding="utf-8"?>
<p:tagLst xmlns:p="http://schemas.openxmlformats.org/presentationml/2006/main">
  <p:tag name="KSO_WM_BEAUTIFY_FLAG" val=""/>
</p:tagLst>
</file>

<file path=ppt/tags/tag338.xml><?xml version="1.0" encoding="utf-8"?>
<p:tagLst xmlns:p="http://schemas.openxmlformats.org/presentationml/2006/main">
  <p:tag name="KSO_WM_BEAUTIFY_FLAG" val=""/>
</p:tagLst>
</file>

<file path=ppt/tags/tag3380.xml><?xml version="1.0" encoding="utf-8"?>
<p:tagLst xmlns:p="http://schemas.openxmlformats.org/presentationml/2006/main">
  <p:tag name="KSO_WM_BEAUTIFY_FLAG" val=""/>
</p:tagLst>
</file>

<file path=ppt/tags/tag3381.xml><?xml version="1.0" encoding="utf-8"?>
<p:tagLst xmlns:p="http://schemas.openxmlformats.org/presentationml/2006/main">
  <p:tag name="KSO_WM_BEAUTIFY_FLAG" val=""/>
</p:tagLst>
</file>

<file path=ppt/tags/tag3382.xml><?xml version="1.0" encoding="utf-8"?>
<p:tagLst xmlns:p="http://schemas.openxmlformats.org/presentationml/2006/main">
  <p:tag name="KSO_WM_BEAUTIFY_FLAG" val=""/>
</p:tagLst>
</file>

<file path=ppt/tags/tag3383.xml><?xml version="1.0" encoding="utf-8"?>
<p:tagLst xmlns:p="http://schemas.openxmlformats.org/presentationml/2006/main">
  <p:tag name="KSO_WM_BEAUTIFY_FLAG" val=""/>
</p:tagLst>
</file>

<file path=ppt/tags/tag3384.xml><?xml version="1.0" encoding="utf-8"?>
<p:tagLst xmlns:p="http://schemas.openxmlformats.org/presentationml/2006/main">
  <p:tag name="KSO_WM_BEAUTIFY_FLAG" val=""/>
</p:tagLst>
</file>

<file path=ppt/tags/tag3385.xml><?xml version="1.0" encoding="utf-8"?>
<p:tagLst xmlns:p="http://schemas.openxmlformats.org/presentationml/2006/main">
  <p:tag name="KSO_WM_BEAUTIFY_FLAG" val=""/>
</p:tagLst>
</file>

<file path=ppt/tags/tag3386.xml><?xml version="1.0" encoding="utf-8"?>
<p:tagLst xmlns:p="http://schemas.openxmlformats.org/presentationml/2006/main">
  <p:tag name="KSO_WM_BEAUTIFY_FLAG" val=""/>
</p:tagLst>
</file>

<file path=ppt/tags/tag3387.xml><?xml version="1.0" encoding="utf-8"?>
<p:tagLst xmlns:p="http://schemas.openxmlformats.org/presentationml/2006/main">
  <p:tag name="KSO_WM_BEAUTIFY_FLAG" val=""/>
</p:tagLst>
</file>

<file path=ppt/tags/tag3388.xml><?xml version="1.0" encoding="utf-8"?>
<p:tagLst xmlns:p="http://schemas.openxmlformats.org/presentationml/2006/main">
  <p:tag name="KSO_WM_BEAUTIFY_FLAG" val=""/>
</p:tagLst>
</file>

<file path=ppt/tags/tag3389.xml><?xml version="1.0" encoding="utf-8"?>
<p:tagLst xmlns:p="http://schemas.openxmlformats.org/presentationml/2006/main">
  <p:tag name="KSO_WM_BEAUTIFY_FLAG" val=""/>
</p:tagLst>
</file>

<file path=ppt/tags/tag339.xml><?xml version="1.0" encoding="utf-8"?>
<p:tagLst xmlns:p="http://schemas.openxmlformats.org/presentationml/2006/main">
  <p:tag name="KSO_WM_BEAUTIFY_FLAG" val=""/>
</p:tagLst>
</file>

<file path=ppt/tags/tag3390.xml><?xml version="1.0" encoding="utf-8"?>
<p:tagLst xmlns:p="http://schemas.openxmlformats.org/presentationml/2006/main">
  <p:tag name="KSO_WM_BEAUTIFY_FLAG" val=""/>
</p:tagLst>
</file>

<file path=ppt/tags/tag3391.xml><?xml version="1.0" encoding="utf-8"?>
<p:tagLst xmlns:p="http://schemas.openxmlformats.org/presentationml/2006/main">
  <p:tag name="KSO_WM_BEAUTIFY_FLAG" val=""/>
</p:tagLst>
</file>

<file path=ppt/tags/tag3392.xml><?xml version="1.0" encoding="utf-8"?>
<p:tagLst xmlns:p="http://schemas.openxmlformats.org/presentationml/2006/main">
  <p:tag name="KSO_WM_BEAUTIFY_FLAG" val=""/>
</p:tagLst>
</file>

<file path=ppt/tags/tag3393.xml><?xml version="1.0" encoding="utf-8"?>
<p:tagLst xmlns:p="http://schemas.openxmlformats.org/presentationml/2006/main">
  <p:tag name="KSO_WM_BEAUTIFY_FLAG" val=""/>
</p:tagLst>
</file>

<file path=ppt/tags/tag3394.xml><?xml version="1.0" encoding="utf-8"?>
<p:tagLst xmlns:p="http://schemas.openxmlformats.org/presentationml/2006/main">
  <p:tag name="KSO_WM_BEAUTIFY_FLAG" val=""/>
</p:tagLst>
</file>

<file path=ppt/tags/tag3395.xml><?xml version="1.0" encoding="utf-8"?>
<p:tagLst xmlns:p="http://schemas.openxmlformats.org/presentationml/2006/main">
  <p:tag name="KSO_WM_BEAUTIFY_FLAG" val=""/>
</p:tagLst>
</file>

<file path=ppt/tags/tag3396.xml><?xml version="1.0" encoding="utf-8"?>
<p:tagLst xmlns:p="http://schemas.openxmlformats.org/presentationml/2006/main">
  <p:tag name="KSO_WM_BEAUTIFY_FLAG" val=""/>
</p:tagLst>
</file>

<file path=ppt/tags/tag3397.xml><?xml version="1.0" encoding="utf-8"?>
<p:tagLst xmlns:p="http://schemas.openxmlformats.org/presentationml/2006/main">
  <p:tag name="KSO_WM_BEAUTIFY_FLAG" val=""/>
</p:tagLst>
</file>

<file path=ppt/tags/tag3398.xml><?xml version="1.0" encoding="utf-8"?>
<p:tagLst xmlns:p="http://schemas.openxmlformats.org/presentationml/2006/main">
  <p:tag name="KSO_WM_BEAUTIFY_FLAG" val=""/>
</p:tagLst>
</file>

<file path=ppt/tags/tag3399.xml><?xml version="1.0" encoding="utf-8"?>
<p:tagLst xmlns:p="http://schemas.openxmlformats.org/presentationml/2006/main">
  <p:tag name="KSO_WM_BEAUTIFY_FLAG" val=""/>
</p:tagLst>
</file>

<file path=ppt/tags/tag34.xml><?xml version="1.0" encoding="utf-8"?>
<p:tagLst xmlns:p="http://schemas.openxmlformats.org/presentationml/2006/main">
  <p:tag name="KSO_WM_BEAUTIFY_FLAG" val=""/>
</p:tagLst>
</file>

<file path=ppt/tags/tag340.xml><?xml version="1.0" encoding="utf-8"?>
<p:tagLst xmlns:p="http://schemas.openxmlformats.org/presentationml/2006/main">
  <p:tag name="KSO_WM_BEAUTIFY_FLAG" val=""/>
</p:tagLst>
</file>

<file path=ppt/tags/tag3400.xml><?xml version="1.0" encoding="utf-8"?>
<p:tagLst xmlns:p="http://schemas.openxmlformats.org/presentationml/2006/main">
  <p:tag name="KSO_WM_BEAUTIFY_FLAG" val=""/>
</p:tagLst>
</file>

<file path=ppt/tags/tag3401.xml><?xml version="1.0" encoding="utf-8"?>
<p:tagLst xmlns:p="http://schemas.openxmlformats.org/presentationml/2006/main">
  <p:tag name="KSO_WM_BEAUTIFY_FLAG" val=""/>
</p:tagLst>
</file>

<file path=ppt/tags/tag3402.xml><?xml version="1.0" encoding="utf-8"?>
<p:tagLst xmlns:p="http://schemas.openxmlformats.org/presentationml/2006/main">
  <p:tag name="KSO_WM_BEAUTIFY_FLAG" val=""/>
</p:tagLst>
</file>

<file path=ppt/tags/tag3403.xml><?xml version="1.0" encoding="utf-8"?>
<p:tagLst xmlns:p="http://schemas.openxmlformats.org/presentationml/2006/main">
  <p:tag name="KSO_WM_BEAUTIFY_FLAG" val=""/>
</p:tagLst>
</file>

<file path=ppt/tags/tag3404.xml><?xml version="1.0" encoding="utf-8"?>
<p:tagLst xmlns:p="http://schemas.openxmlformats.org/presentationml/2006/main">
  <p:tag name="KSO_WM_BEAUTIFY_FLAG" val=""/>
</p:tagLst>
</file>

<file path=ppt/tags/tag3405.xml><?xml version="1.0" encoding="utf-8"?>
<p:tagLst xmlns:p="http://schemas.openxmlformats.org/presentationml/2006/main">
  <p:tag name="KSO_WM_BEAUTIFY_FLAG" val=""/>
</p:tagLst>
</file>

<file path=ppt/tags/tag3406.xml><?xml version="1.0" encoding="utf-8"?>
<p:tagLst xmlns:p="http://schemas.openxmlformats.org/presentationml/2006/main">
  <p:tag name="KSO_WM_BEAUTIFY_FLAG" val=""/>
</p:tagLst>
</file>

<file path=ppt/tags/tag3407.xml><?xml version="1.0" encoding="utf-8"?>
<p:tagLst xmlns:p="http://schemas.openxmlformats.org/presentationml/2006/main">
  <p:tag name="KSO_WM_BEAUTIFY_FLAG" val=""/>
</p:tagLst>
</file>

<file path=ppt/tags/tag3408.xml><?xml version="1.0" encoding="utf-8"?>
<p:tagLst xmlns:p="http://schemas.openxmlformats.org/presentationml/2006/main">
  <p:tag name="KSO_WM_BEAUTIFY_FLAG" val=""/>
</p:tagLst>
</file>

<file path=ppt/tags/tag3409.xml><?xml version="1.0" encoding="utf-8"?>
<p:tagLst xmlns:p="http://schemas.openxmlformats.org/presentationml/2006/main">
  <p:tag name="KSO_WM_BEAUTIFY_FLAG" val=""/>
</p:tagLst>
</file>

<file path=ppt/tags/tag341.xml><?xml version="1.0" encoding="utf-8"?>
<p:tagLst xmlns:p="http://schemas.openxmlformats.org/presentationml/2006/main">
  <p:tag name="KSO_WM_BEAUTIFY_FLAG" val=""/>
</p:tagLst>
</file>

<file path=ppt/tags/tag3410.xml><?xml version="1.0" encoding="utf-8"?>
<p:tagLst xmlns:p="http://schemas.openxmlformats.org/presentationml/2006/main">
  <p:tag name="KSO_WM_BEAUTIFY_FLAG" val=""/>
</p:tagLst>
</file>

<file path=ppt/tags/tag3411.xml><?xml version="1.0" encoding="utf-8"?>
<p:tagLst xmlns:p="http://schemas.openxmlformats.org/presentationml/2006/main">
  <p:tag name="KSO_WM_BEAUTIFY_FLAG" val=""/>
</p:tagLst>
</file>

<file path=ppt/tags/tag3412.xml><?xml version="1.0" encoding="utf-8"?>
<p:tagLst xmlns:p="http://schemas.openxmlformats.org/presentationml/2006/main">
  <p:tag name="KSO_WM_BEAUTIFY_FLAG" val=""/>
</p:tagLst>
</file>

<file path=ppt/tags/tag3413.xml><?xml version="1.0" encoding="utf-8"?>
<p:tagLst xmlns:p="http://schemas.openxmlformats.org/presentationml/2006/main">
  <p:tag name="KSO_WM_BEAUTIFY_FLAG" val=""/>
</p:tagLst>
</file>

<file path=ppt/tags/tag3414.xml><?xml version="1.0" encoding="utf-8"?>
<p:tagLst xmlns:p="http://schemas.openxmlformats.org/presentationml/2006/main">
  <p:tag name="KSO_WM_BEAUTIFY_FLAG" val=""/>
</p:tagLst>
</file>

<file path=ppt/tags/tag3415.xml><?xml version="1.0" encoding="utf-8"?>
<p:tagLst xmlns:p="http://schemas.openxmlformats.org/presentationml/2006/main">
  <p:tag name="KSO_WM_BEAUTIFY_FLAG" val=""/>
</p:tagLst>
</file>

<file path=ppt/tags/tag3416.xml><?xml version="1.0" encoding="utf-8"?>
<p:tagLst xmlns:p="http://schemas.openxmlformats.org/presentationml/2006/main">
  <p:tag name="KSO_WM_BEAUTIFY_FLAG" val=""/>
</p:tagLst>
</file>

<file path=ppt/tags/tag3417.xml><?xml version="1.0" encoding="utf-8"?>
<p:tagLst xmlns:p="http://schemas.openxmlformats.org/presentationml/2006/main">
  <p:tag name="KSO_WM_BEAUTIFY_FLAG" val=""/>
</p:tagLst>
</file>

<file path=ppt/tags/tag3418.xml><?xml version="1.0" encoding="utf-8"?>
<p:tagLst xmlns:p="http://schemas.openxmlformats.org/presentationml/2006/main">
  <p:tag name="KSO_WM_BEAUTIFY_FLAG" val=""/>
</p:tagLst>
</file>

<file path=ppt/tags/tag3419.xml><?xml version="1.0" encoding="utf-8"?>
<p:tagLst xmlns:p="http://schemas.openxmlformats.org/presentationml/2006/main">
  <p:tag name="KSO_WM_BEAUTIFY_FLAG" val=""/>
</p:tagLst>
</file>

<file path=ppt/tags/tag342.xml><?xml version="1.0" encoding="utf-8"?>
<p:tagLst xmlns:p="http://schemas.openxmlformats.org/presentationml/2006/main">
  <p:tag name="KSO_WM_BEAUTIFY_FLAG" val=""/>
</p:tagLst>
</file>

<file path=ppt/tags/tag3420.xml><?xml version="1.0" encoding="utf-8"?>
<p:tagLst xmlns:p="http://schemas.openxmlformats.org/presentationml/2006/main">
  <p:tag name="KSO_WM_BEAUTIFY_FLAG" val=""/>
</p:tagLst>
</file>

<file path=ppt/tags/tag3421.xml><?xml version="1.0" encoding="utf-8"?>
<p:tagLst xmlns:p="http://schemas.openxmlformats.org/presentationml/2006/main">
  <p:tag name="KSO_WM_BEAUTIFY_FLAG" val=""/>
</p:tagLst>
</file>

<file path=ppt/tags/tag3422.xml><?xml version="1.0" encoding="utf-8"?>
<p:tagLst xmlns:p="http://schemas.openxmlformats.org/presentationml/2006/main">
  <p:tag name="KSO_WM_BEAUTIFY_FLAG" val=""/>
</p:tagLst>
</file>

<file path=ppt/tags/tag3423.xml><?xml version="1.0" encoding="utf-8"?>
<p:tagLst xmlns:p="http://schemas.openxmlformats.org/presentationml/2006/main">
  <p:tag name="KSO_WM_BEAUTIFY_FLAG" val=""/>
</p:tagLst>
</file>

<file path=ppt/tags/tag3424.xml><?xml version="1.0" encoding="utf-8"?>
<p:tagLst xmlns:p="http://schemas.openxmlformats.org/presentationml/2006/main">
  <p:tag name="KSO_WM_BEAUTIFY_FLAG" val=""/>
</p:tagLst>
</file>

<file path=ppt/tags/tag3425.xml><?xml version="1.0" encoding="utf-8"?>
<p:tagLst xmlns:p="http://schemas.openxmlformats.org/presentationml/2006/main">
  <p:tag name="KSO_WM_BEAUTIFY_FLAG" val=""/>
</p:tagLst>
</file>

<file path=ppt/tags/tag3426.xml><?xml version="1.0" encoding="utf-8"?>
<p:tagLst xmlns:p="http://schemas.openxmlformats.org/presentationml/2006/main">
  <p:tag name="KSO_WM_BEAUTIFY_FLAG" val=""/>
</p:tagLst>
</file>

<file path=ppt/tags/tag3427.xml><?xml version="1.0" encoding="utf-8"?>
<p:tagLst xmlns:p="http://schemas.openxmlformats.org/presentationml/2006/main">
  <p:tag name="KSO_WM_BEAUTIFY_FLAG" val=""/>
</p:tagLst>
</file>

<file path=ppt/tags/tag3428.xml><?xml version="1.0" encoding="utf-8"?>
<p:tagLst xmlns:p="http://schemas.openxmlformats.org/presentationml/2006/main">
  <p:tag name="KSO_WM_BEAUTIFY_FLAG" val=""/>
</p:tagLst>
</file>

<file path=ppt/tags/tag3429.xml><?xml version="1.0" encoding="utf-8"?>
<p:tagLst xmlns:p="http://schemas.openxmlformats.org/presentationml/2006/main">
  <p:tag name="KSO_WM_BEAUTIFY_FLAG" val=""/>
</p:tagLst>
</file>

<file path=ppt/tags/tag343.xml><?xml version="1.0" encoding="utf-8"?>
<p:tagLst xmlns:p="http://schemas.openxmlformats.org/presentationml/2006/main">
  <p:tag name="KSO_WM_BEAUTIFY_FLAG" val=""/>
</p:tagLst>
</file>

<file path=ppt/tags/tag3430.xml><?xml version="1.0" encoding="utf-8"?>
<p:tagLst xmlns:p="http://schemas.openxmlformats.org/presentationml/2006/main">
  <p:tag name="KSO_WM_BEAUTIFY_FLAG" val=""/>
</p:tagLst>
</file>

<file path=ppt/tags/tag3431.xml><?xml version="1.0" encoding="utf-8"?>
<p:tagLst xmlns:p="http://schemas.openxmlformats.org/presentationml/2006/main">
  <p:tag name="KSO_WM_BEAUTIFY_FLAG" val=""/>
</p:tagLst>
</file>

<file path=ppt/tags/tag3432.xml><?xml version="1.0" encoding="utf-8"?>
<p:tagLst xmlns:p="http://schemas.openxmlformats.org/presentationml/2006/main">
  <p:tag name="KSO_WM_BEAUTIFY_FLAG" val=""/>
</p:tagLst>
</file>

<file path=ppt/tags/tag3433.xml><?xml version="1.0" encoding="utf-8"?>
<p:tagLst xmlns:p="http://schemas.openxmlformats.org/presentationml/2006/main">
  <p:tag name="KSO_WM_BEAUTIFY_FLAG" val=""/>
</p:tagLst>
</file>

<file path=ppt/tags/tag3434.xml><?xml version="1.0" encoding="utf-8"?>
<p:tagLst xmlns:p="http://schemas.openxmlformats.org/presentationml/2006/main">
  <p:tag name="KSO_WM_BEAUTIFY_FLAG" val=""/>
</p:tagLst>
</file>

<file path=ppt/tags/tag3435.xml><?xml version="1.0" encoding="utf-8"?>
<p:tagLst xmlns:p="http://schemas.openxmlformats.org/presentationml/2006/main">
  <p:tag name="KSO_WM_BEAUTIFY_FLAG" val=""/>
</p:tagLst>
</file>

<file path=ppt/tags/tag3436.xml><?xml version="1.0" encoding="utf-8"?>
<p:tagLst xmlns:p="http://schemas.openxmlformats.org/presentationml/2006/main">
  <p:tag name="KSO_WM_BEAUTIFY_FLAG" val=""/>
</p:tagLst>
</file>

<file path=ppt/tags/tag3437.xml><?xml version="1.0" encoding="utf-8"?>
<p:tagLst xmlns:p="http://schemas.openxmlformats.org/presentationml/2006/main">
  <p:tag name="KSO_WM_BEAUTIFY_FLAG" val=""/>
</p:tagLst>
</file>

<file path=ppt/tags/tag3438.xml><?xml version="1.0" encoding="utf-8"?>
<p:tagLst xmlns:p="http://schemas.openxmlformats.org/presentationml/2006/main">
  <p:tag name="KSO_WM_BEAUTIFY_FLAG" val=""/>
</p:tagLst>
</file>

<file path=ppt/tags/tag3439.xml><?xml version="1.0" encoding="utf-8"?>
<p:tagLst xmlns:p="http://schemas.openxmlformats.org/presentationml/2006/main">
  <p:tag name="KSO_WM_BEAUTIFY_FLAG" val=""/>
</p:tagLst>
</file>

<file path=ppt/tags/tag344.xml><?xml version="1.0" encoding="utf-8"?>
<p:tagLst xmlns:p="http://schemas.openxmlformats.org/presentationml/2006/main">
  <p:tag name="KSO_WM_BEAUTIFY_FLAG" val=""/>
</p:tagLst>
</file>

<file path=ppt/tags/tag3440.xml><?xml version="1.0" encoding="utf-8"?>
<p:tagLst xmlns:p="http://schemas.openxmlformats.org/presentationml/2006/main">
  <p:tag name="KSO_WM_BEAUTIFY_FLAG" val=""/>
</p:tagLst>
</file>

<file path=ppt/tags/tag3441.xml><?xml version="1.0" encoding="utf-8"?>
<p:tagLst xmlns:p="http://schemas.openxmlformats.org/presentationml/2006/main">
  <p:tag name="KSO_WM_BEAUTIFY_FLAG" val=""/>
</p:tagLst>
</file>

<file path=ppt/tags/tag3442.xml><?xml version="1.0" encoding="utf-8"?>
<p:tagLst xmlns:p="http://schemas.openxmlformats.org/presentationml/2006/main">
  <p:tag name="KSO_WM_BEAUTIFY_FLAG" val=""/>
</p:tagLst>
</file>

<file path=ppt/tags/tag3443.xml><?xml version="1.0" encoding="utf-8"?>
<p:tagLst xmlns:p="http://schemas.openxmlformats.org/presentationml/2006/main">
  <p:tag name="KSO_WM_BEAUTIFY_FLAG" val=""/>
</p:tagLst>
</file>

<file path=ppt/tags/tag3444.xml><?xml version="1.0" encoding="utf-8"?>
<p:tagLst xmlns:p="http://schemas.openxmlformats.org/presentationml/2006/main">
  <p:tag name="KSO_WM_BEAUTIFY_FLAG" val=""/>
</p:tagLst>
</file>

<file path=ppt/tags/tag3445.xml><?xml version="1.0" encoding="utf-8"?>
<p:tagLst xmlns:p="http://schemas.openxmlformats.org/presentationml/2006/main">
  <p:tag name="KSO_WM_BEAUTIFY_FLAG" val=""/>
</p:tagLst>
</file>

<file path=ppt/tags/tag3446.xml><?xml version="1.0" encoding="utf-8"?>
<p:tagLst xmlns:p="http://schemas.openxmlformats.org/presentationml/2006/main">
  <p:tag name="KSO_WM_BEAUTIFY_FLAG" val=""/>
</p:tagLst>
</file>

<file path=ppt/tags/tag3447.xml><?xml version="1.0" encoding="utf-8"?>
<p:tagLst xmlns:p="http://schemas.openxmlformats.org/presentationml/2006/main">
  <p:tag name="KSO_WM_BEAUTIFY_FLAG" val=""/>
</p:tagLst>
</file>

<file path=ppt/tags/tag3448.xml><?xml version="1.0" encoding="utf-8"?>
<p:tagLst xmlns:p="http://schemas.openxmlformats.org/presentationml/2006/main">
  <p:tag name="KSO_WM_BEAUTIFY_FLAG" val=""/>
</p:tagLst>
</file>

<file path=ppt/tags/tag3449.xml><?xml version="1.0" encoding="utf-8"?>
<p:tagLst xmlns:p="http://schemas.openxmlformats.org/presentationml/2006/main">
  <p:tag name="KSO_WM_BEAUTIFY_FLAG" val=""/>
</p:tagLst>
</file>

<file path=ppt/tags/tag345.xml><?xml version="1.0" encoding="utf-8"?>
<p:tagLst xmlns:p="http://schemas.openxmlformats.org/presentationml/2006/main">
  <p:tag name="KSO_WM_BEAUTIFY_FLAG" val=""/>
</p:tagLst>
</file>

<file path=ppt/tags/tag3450.xml><?xml version="1.0" encoding="utf-8"?>
<p:tagLst xmlns:p="http://schemas.openxmlformats.org/presentationml/2006/main">
  <p:tag name="KSO_WM_BEAUTIFY_FLAG" val=""/>
</p:tagLst>
</file>

<file path=ppt/tags/tag3451.xml><?xml version="1.0" encoding="utf-8"?>
<p:tagLst xmlns:p="http://schemas.openxmlformats.org/presentationml/2006/main">
  <p:tag name="KSO_WM_BEAUTIFY_FLAG" val=""/>
</p:tagLst>
</file>

<file path=ppt/tags/tag3452.xml><?xml version="1.0" encoding="utf-8"?>
<p:tagLst xmlns:p="http://schemas.openxmlformats.org/presentationml/2006/main">
  <p:tag name="KSO_WM_BEAUTIFY_FLAG" val=""/>
</p:tagLst>
</file>

<file path=ppt/tags/tag3453.xml><?xml version="1.0" encoding="utf-8"?>
<p:tagLst xmlns:p="http://schemas.openxmlformats.org/presentationml/2006/main">
  <p:tag name="KSO_WM_BEAUTIFY_FLAG" val=""/>
</p:tagLst>
</file>

<file path=ppt/tags/tag3454.xml><?xml version="1.0" encoding="utf-8"?>
<p:tagLst xmlns:p="http://schemas.openxmlformats.org/presentationml/2006/main">
  <p:tag name="KSO_WM_BEAUTIFY_FLAG" val=""/>
</p:tagLst>
</file>

<file path=ppt/tags/tag3455.xml><?xml version="1.0" encoding="utf-8"?>
<p:tagLst xmlns:p="http://schemas.openxmlformats.org/presentationml/2006/main">
  <p:tag name="KSO_WM_BEAUTIFY_FLAG" val=""/>
</p:tagLst>
</file>

<file path=ppt/tags/tag3456.xml><?xml version="1.0" encoding="utf-8"?>
<p:tagLst xmlns:p="http://schemas.openxmlformats.org/presentationml/2006/main">
  <p:tag name="KSO_WM_BEAUTIFY_FLAG" val=""/>
</p:tagLst>
</file>

<file path=ppt/tags/tag3457.xml><?xml version="1.0" encoding="utf-8"?>
<p:tagLst xmlns:p="http://schemas.openxmlformats.org/presentationml/2006/main">
  <p:tag name="KSO_WM_BEAUTIFY_FLAG" val=""/>
</p:tagLst>
</file>

<file path=ppt/tags/tag3458.xml><?xml version="1.0" encoding="utf-8"?>
<p:tagLst xmlns:p="http://schemas.openxmlformats.org/presentationml/2006/main">
  <p:tag name="KSO_WM_BEAUTIFY_FLAG" val=""/>
</p:tagLst>
</file>

<file path=ppt/tags/tag3459.xml><?xml version="1.0" encoding="utf-8"?>
<p:tagLst xmlns:p="http://schemas.openxmlformats.org/presentationml/2006/main">
  <p:tag name="KSO_WM_BEAUTIFY_FLAG" val=""/>
</p:tagLst>
</file>

<file path=ppt/tags/tag346.xml><?xml version="1.0" encoding="utf-8"?>
<p:tagLst xmlns:p="http://schemas.openxmlformats.org/presentationml/2006/main">
  <p:tag name="KSO_WM_BEAUTIFY_FLAG" val=""/>
</p:tagLst>
</file>

<file path=ppt/tags/tag3460.xml><?xml version="1.0" encoding="utf-8"?>
<p:tagLst xmlns:p="http://schemas.openxmlformats.org/presentationml/2006/main">
  <p:tag name="KSO_WM_BEAUTIFY_FLAG" val=""/>
</p:tagLst>
</file>

<file path=ppt/tags/tag3461.xml><?xml version="1.0" encoding="utf-8"?>
<p:tagLst xmlns:p="http://schemas.openxmlformats.org/presentationml/2006/main">
  <p:tag name="KSO_WM_BEAUTIFY_FLAG" val=""/>
</p:tagLst>
</file>

<file path=ppt/tags/tag3462.xml><?xml version="1.0" encoding="utf-8"?>
<p:tagLst xmlns:p="http://schemas.openxmlformats.org/presentationml/2006/main">
  <p:tag name="KSO_WM_BEAUTIFY_FLAG" val=""/>
</p:tagLst>
</file>

<file path=ppt/tags/tag3463.xml><?xml version="1.0" encoding="utf-8"?>
<p:tagLst xmlns:p="http://schemas.openxmlformats.org/presentationml/2006/main">
  <p:tag name="KSO_WM_BEAUTIFY_FLAG" val=""/>
</p:tagLst>
</file>

<file path=ppt/tags/tag3464.xml><?xml version="1.0" encoding="utf-8"?>
<p:tagLst xmlns:p="http://schemas.openxmlformats.org/presentationml/2006/main">
  <p:tag name="KSO_WM_BEAUTIFY_FLAG" val=""/>
</p:tagLst>
</file>

<file path=ppt/tags/tag3465.xml><?xml version="1.0" encoding="utf-8"?>
<p:tagLst xmlns:p="http://schemas.openxmlformats.org/presentationml/2006/main">
  <p:tag name="KSO_WM_BEAUTIFY_FLAG" val=""/>
</p:tagLst>
</file>

<file path=ppt/tags/tag3466.xml><?xml version="1.0" encoding="utf-8"?>
<p:tagLst xmlns:p="http://schemas.openxmlformats.org/presentationml/2006/main">
  <p:tag name="KSO_WM_BEAUTIFY_FLAG" val=""/>
</p:tagLst>
</file>

<file path=ppt/tags/tag3467.xml><?xml version="1.0" encoding="utf-8"?>
<p:tagLst xmlns:p="http://schemas.openxmlformats.org/presentationml/2006/main">
  <p:tag name="KSO_WM_BEAUTIFY_FLAG" val=""/>
</p:tagLst>
</file>

<file path=ppt/tags/tag3468.xml><?xml version="1.0" encoding="utf-8"?>
<p:tagLst xmlns:p="http://schemas.openxmlformats.org/presentationml/2006/main">
  <p:tag name="KSO_WM_BEAUTIFY_FLAG" val=""/>
</p:tagLst>
</file>

<file path=ppt/tags/tag3469.xml><?xml version="1.0" encoding="utf-8"?>
<p:tagLst xmlns:p="http://schemas.openxmlformats.org/presentationml/2006/main">
  <p:tag name="KSO_WM_BEAUTIFY_FLAG" val=""/>
</p:tagLst>
</file>

<file path=ppt/tags/tag347.xml><?xml version="1.0" encoding="utf-8"?>
<p:tagLst xmlns:p="http://schemas.openxmlformats.org/presentationml/2006/main">
  <p:tag name="KSO_WM_BEAUTIFY_FLAG" val=""/>
</p:tagLst>
</file>

<file path=ppt/tags/tag3470.xml><?xml version="1.0" encoding="utf-8"?>
<p:tagLst xmlns:p="http://schemas.openxmlformats.org/presentationml/2006/main">
  <p:tag name="KSO_WM_BEAUTIFY_FLAG" val=""/>
</p:tagLst>
</file>

<file path=ppt/tags/tag3471.xml><?xml version="1.0" encoding="utf-8"?>
<p:tagLst xmlns:p="http://schemas.openxmlformats.org/presentationml/2006/main">
  <p:tag name="KSO_WM_BEAUTIFY_FLAG" val=""/>
</p:tagLst>
</file>

<file path=ppt/tags/tag3472.xml><?xml version="1.0" encoding="utf-8"?>
<p:tagLst xmlns:p="http://schemas.openxmlformats.org/presentationml/2006/main">
  <p:tag name="KSO_WM_BEAUTIFY_FLAG" val=""/>
</p:tagLst>
</file>

<file path=ppt/tags/tag3473.xml><?xml version="1.0" encoding="utf-8"?>
<p:tagLst xmlns:p="http://schemas.openxmlformats.org/presentationml/2006/main">
  <p:tag name="KSO_WM_BEAUTIFY_FLAG" val=""/>
</p:tagLst>
</file>

<file path=ppt/tags/tag3474.xml><?xml version="1.0" encoding="utf-8"?>
<p:tagLst xmlns:p="http://schemas.openxmlformats.org/presentationml/2006/main">
  <p:tag name="KSO_WM_BEAUTIFY_FLAG" val=""/>
</p:tagLst>
</file>

<file path=ppt/tags/tag3475.xml><?xml version="1.0" encoding="utf-8"?>
<p:tagLst xmlns:p="http://schemas.openxmlformats.org/presentationml/2006/main">
  <p:tag name="KSO_WM_BEAUTIFY_FLAG" val=""/>
</p:tagLst>
</file>

<file path=ppt/tags/tag3476.xml><?xml version="1.0" encoding="utf-8"?>
<p:tagLst xmlns:p="http://schemas.openxmlformats.org/presentationml/2006/main">
  <p:tag name="KSO_WM_BEAUTIFY_FLAG" val=""/>
</p:tagLst>
</file>

<file path=ppt/tags/tag3477.xml><?xml version="1.0" encoding="utf-8"?>
<p:tagLst xmlns:p="http://schemas.openxmlformats.org/presentationml/2006/main">
  <p:tag name="KSO_WM_BEAUTIFY_FLAG" val=""/>
</p:tagLst>
</file>

<file path=ppt/tags/tag3478.xml><?xml version="1.0" encoding="utf-8"?>
<p:tagLst xmlns:p="http://schemas.openxmlformats.org/presentationml/2006/main">
  <p:tag name="KSO_WM_BEAUTIFY_FLAG" val=""/>
</p:tagLst>
</file>

<file path=ppt/tags/tag3479.xml><?xml version="1.0" encoding="utf-8"?>
<p:tagLst xmlns:p="http://schemas.openxmlformats.org/presentationml/2006/main">
  <p:tag name="KSO_WM_BEAUTIFY_FLAG" val=""/>
</p:tagLst>
</file>

<file path=ppt/tags/tag348.xml><?xml version="1.0" encoding="utf-8"?>
<p:tagLst xmlns:p="http://schemas.openxmlformats.org/presentationml/2006/main">
  <p:tag name="KSO_WM_BEAUTIFY_FLAG" val=""/>
</p:tagLst>
</file>

<file path=ppt/tags/tag3480.xml><?xml version="1.0" encoding="utf-8"?>
<p:tagLst xmlns:p="http://schemas.openxmlformats.org/presentationml/2006/main">
  <p:tag name="KSO_WM_BEAUTIFY_FLAG" val=""/>
</p:tagLst>
</file>

<file path=ppt/tags/tag3481.xml><?xml version="1.0" encoding="utf-8"?>
<p:tagLst xmlns:p="http://schemas.openxmlformats.org/presentationml/2006/main">
  <p:tag name="KSO_WM_BEAUTIFY_FLAG" val=""/>
</p:tagLst>
</file>

<file path=ppt/tags/tag3482.xml><?xml version="1.0" encoding="utf-8"?>
<p:tagLst xmlns:p="http://schemas.openxmlformats.org/presentationml/2006/main">
  <p:tag name="KSO_WM_BEAUTIFY_FLAG" val=""/>
</p:tagLst>
</file>

<file path=ppt/tags/tag3483.xml><?xml version="1.0" encoding="utf-8"?>
<p:tagLst xmlns:p="http://schemas.openxmlformats.org/presentationml/2006/main">
  <p:tag name="KSO_WM_BEAUTIFY_FLAG" val=""/>
</p:tagLst>
</file>

<file path=ppt/tags/tag3484.xml><?xml version="1.0" encoding="utf-8"?>
<p:tagLst xmlns:p="http://schemas.openxmlformats.org/presentationml/2006/main">
  <p:tag name="KSO_WM_BEAUTIFY_FLAG" val=""/>
</p:tagLst>
</file>

<file path=ppt/tags/tag3485.xml><?xml version="1.0" encoding="utf-8"?>
<p:tagLst xmlns:p="http://schemas.openxmlformats.org/presentationml/2006/main">
  <p:tag name="KSO_WM_BEAUTIFY_FLAG" val=""/>
</p:tagLst>
</file>

<file path=ppt/tags/tag3486.xml><?xml version="1.0" encoding="utf-8"?>
<p:tagLst xmlns:p="http://schemas.openxmlformats.org/presentationml/2006/main">
  <p:tag name="KSO_WM_BEAUTIFY_FLAG" val=""/>
</p:tagLst>
</file>

<file path=ppt/tags/tag3487.xml><?xml version="1.0" encoding="utf-8"?>
<p:tagLst xmlns:p="http://schemas.openxmlformats.org/presentationml/2006/main">
  <p:tag name="KSO_WM_BEAUTIFY_FLAG" val=""/>
</p:tagLst>
</file>

<file path=ppt/tags/tag3488.xml><?xml version="1.0" encoding="utf-8"?>
<p:tagLst xmlns:p="http://schemas.openxmlformats.org/presentationml/2006/main">
  <p:tag name="KSO_WM_BEAUTIFY_FLAG" val=""/>
</p:tagLst>
</file>

<file path=ppt/tags/tag3489.xml><?xml version="1.0" encoding="utf-8"?>
<p:tagLst xmlns:p="http://schemas.openxmlformats.org/presentationml/2006/main">
  <p:tag name="KSO_WM_BEAUTIFY_FLAG" val=""/>
</p:tagLst>
</file>

<file path=ppt/tags/tag349.xml><?xml version="1.0" encoding="utf-8"?>
<p:tagLst xmlns:p="http://schemas.openxmlformats.org/presentationml/2006/main">
  <p:tag name="KSO_WM_BEAUTIFY_FLAG" val=""/>
</p:tagLst>
</file>

<file path=ppt/tags/tag3490.xml><?xml version="1.0" encoding="utf-8"?>
<p:tagLst xmlns:p="http://schemas.openxmlformats.org/presentationml/2006/main">
  <p:tag name="KSO_WM_BEAUTIFY_FLAG" val=""/>
</p:tagLst>
</file>

<file path=ppt/tags/tag3491.xml><?xml version="1.0" encoding="utf-8"?>
<p:tagLst xmlns:p="http://schemas.openxmlformats.org/presentationml/2006/main">
  <p:tag name="KSO_WM_BEAUTIFY_FLAG" val=""/>
</p:tagLst>
</file>

<file path=ppt/tags/tag3492.xml><?xml version="1.0" encoding="utf-8"?>
<p:tagLst xmlns:p="http://schemas.openxmlformats.org/presentationml/2006/main">
  <p:tag name="KSO_WM_BEAUTIFY_FLAG" val=""/>
</p:tagLst>
</file>

<file path=ppt/tags/tag3493.xml><?xml version="1.0" encoding="utf-8"?>
<p:tagLst xmlns:p="http://schemas.openxmlformats.org/presentationml/2006/main">
  <p:tag name="KSO_WM_BEAUTIFY_FLAG" val=""/>
</p:tagLst>
</file>

<file path=ppt/tags/tag3494.xml><?xml version="1.0" encoding="utf-8"?>
<p:tagLst xmlns:p="http://schemas.openxmlformats.org/presentationml/2006/main">
  <p:tag name="KSO_WM_BEAUTIFY_FLAG" val=""/>
</p:tagLst>
</file>

<file path=ppt/tags/tag3495.xml><?xml version="1.0" encoding="utf-8"?>
<p:tagLst xmlns:p="http://schemas.openxmlformats.org/presentationml/2006/main">
  <p:tag name="KSO_WM_BEAUTIFY_FLAG" val=""/>
</p:tagLst>
</file>

<file path=ppt/tags/tag3496.xml><?xml version="1.0" encoding="utf-8"?>
<p:tagLst xmlns:p="http://schemas.openxmlformats.org/presentationml/2006/main">
  <p:tag name="KSO_WM_BEAUTIFY_FLAG" val=""/>
</p:tagLst>
</file>

<file path=ppt/tags/tag3497.xml><?xml version="1.0" encoding="utf-8"?>
<p:tagLst xmlns:p="http://schemas.openxmlformats.org/presentationml/2006/main">
  <p:tag name="KSO_WM_BEAUTIFY_FLAG" val=""/>
</p:tagLst>
</file>

<file path=ppt/tags/tag3498.xml><?xml version="1.0" encoding="utf-8"?>
<p:tagLst xmlns:p="http://schemas.openxmlformats.org/presentationml/2006/main">
  <p:tag name="KSO_WM_BEAUTIFY_FLAG" val=""/>
</p:tagLst>
</file>

<file path=ppt/tags/tag3499.xml><?xml version="1.0" encoding="utf-8"?>
<p:tagLst xmlns:p="http://schemas.openxmlformats.org/presentationml/2006/main">
  <p:tag name="KSO_WM_BEAUTIFY_FLAG" val=""/>
</p:tagLst>
</file>

<file path=ppt/tags/tag35.xml><?xml version="1.0" encoding="utf-8"?>
<p:tagLst xmlns:p="http://schemas.openxmlformats.org/presentationml/2006/main">
  <p:tag name="KSO_WM_BEAUTIFY_FLAG" val=""/>
</p:tagLst>
</file>

<file path=ppt/tags/tag350.xml><?xml version="1.0" encoding="utf-8"?>
<p:tagLst xmlns:p="http://schemas.openxmlformats.org/presentationml/2006/main">
  <p:tag name="KSO_WM_BEAUTIFY_FLAG" val=""/>
</p:tagLst>
</file>

<file path=ppt/tags/tag3500.xml><?xml version="1.0" encoding="utf-8"?>
<p:tagLst xmlns:p="http://schemas.openxmlformats.org/presentationml/2006/main">
  <p:tag name="KSO_WM_BEAUTIFY_FLAG" val=""/>
</p:tagLst>
</file>

<file path=ppt/tags/tag3501.xml><?xml version="1.0" encoding="utf-8"?>
<p:tagLst xmlns:p="http://schemas.openxmlformats.org/presentationml/2006/main">
  <p:tag name="KSO_WM_BEAUTIFY_FLAG" val=""/>
</p:tagLst>
</file>

<file path=ppt/tags/tag3502.xml><?xml version="1.0" encoding="utf-8"?>
<p:tagLst xmlns:p="http://schemas.openxmlformats.org/presentationml/2006/main">
  <p:tag name="KSO_WM_BEAUTIFY_FLAG" val=""/>
</p:tagLst>
</file>

<file path=ppt/tags/tag3503.xml><?xml version="1.0" encoding="utf-8"?>
<p:tagLst xmlns:p="http://schemas.openxmlformats.org/presentationml/2006/main">
  <p:tag name="KSO_WM_BEAUTIFY_FLAG" val=""/>
</p:tagLst>
</file>

<file path=ppt/tags/tag3504.xml><?xml version="1.0" encoding="utf-8"?>
<p:tagLst xmlns:p="http://schemas.openxmlformats.org/presentationml/2006/main">
  <p:tag name="KSO_WM_BEAUTIFY_FLAG" val=""/>
</p:tagLst>
</file>

<file path=ppt/tags/tag3505.xml><?xml version="1.0" encoding="utf-8"?>
<p:tagLst xmlns:p="http://schemas.openxmlformats.org/presentationml/2006/main">
  <p:tag name="KSO_WM_BEAUTIFY_FLAG" val=""/>
</p:tagLst>
</file>

<file path=ppt/tags/tag3506.xml><?xml version="1.0" encoding="utf-8"?>
<p:tagLst xmlns:p="http://schemas.openxmlformats.org/presentationml/2006/main">
  <p:tag name="KSO_WM_BEAUTIFY_FLAG" val=""/>
</p:tagLst>
</file>

<file path=ppt/tags/tag3507.xml><?xml version="1.0" encoding="utf-8"?>
<p:tagLst xmlns:p="http://schemas.openxmlformats.org/presentationml/2006/main">
  <p:tag name="KSO_WM_BEAUTIFY_FLAG" val=""/>
</p:tagLst>
</file>

<file path=ppt/tags/tag3508.xml><?xml version="1.0" encoding="utf-8"?>
<p:tagLst xmlns:p="http://schemas.openxmlformats.org/presentationml/2006/main">
  <p:tag name="KSO_WM_BEAUTIFY_FLAG" val=""/>
</p:tagLst>
</file>

<file path=ppt/tags/tag3509.xml><?xml version="1.0" encoding="utf-8"?>
<p:tagLst xmlns:p="http://schemas.openxmlformats.org/presentationml/2006/main">
  <p:tag name="KSO_WM_BEAUTIFY_FLAG" val=""/>
</p:tagLst>
</file>

<file path=ppt/tags/tag351.xml><?xml version="1.0" encoding="utf-8"?>
<p:tagLst xmlns:p="http://schemas.openxmlformats.org/presentationml/2006/main">
  <p:tag name="KSO_WM_BEAUTIFY_FLAG" val=""/>
</p:tagLst>
</file>

<file path=ppt/tags/tag3510.xml><?xml version="1.0" encoding="utf-8"?>
<p:tagLst xmlns:p="http://schemas.openxmlformats.org/presentationml/2006/main">
  <p:tag name="KSO_WM_BEAUTIFY_FLAG" val=""/>
</p:tagLst>
</file>

<file path=ppt/tags/tag3511.xml><?xml version="1.0" encoding="utf-8"?>
<p:tagLst xmlns:p="http://schemas.openxmlformats.org/presentationml/2006/main">
  <p:tag name="KSO_WM_BEAUTIFY_FLAG" val=""/>
</p:tagLst>
</file>

<file path=ppt/tags/tag3512.xml><?xml version="1.0" encoding="utf-8"?>
<p:tagLst xmlns:p="http://schemas.openxmlformats.org/presentationml/2006/main">
  <p:tag name="KSO_WM_BEAUTIFY_FLAG" val=""/>
</p:tagLst>
</file>

<file path=ppt/tags/tag3513.xml><?xml version="1.0" encoding="utf-8"?>
<p:tagLst xmlns:p="http://schemas.openxmlformats.org/presentationml/2006/main">
  <p:tag name="KSO_WM_BEAUTIFY_FLAG" val=""/>
</p:tagLst>
</file>

<file path=ppt/tags/tag3514.xml><?xml version="1.0" encoding="utf-8"?>
<p:tagLst xmlns:p="http://schemas.openxmlformats.org/presentationml/2006/main">
  <p:tag name="KSO_WM_BEAUTIFY_FLAG" val=""/>
</p:tagLst>
</file>

<file path=ppt/tags/tag3515.xml><?xml version="1.0" encoding="utf-8"?>
<p:tagLst xmlns:p="http://schemas.openxmlformats.org/presentationml/2006/main">
  <p:tag name="KSO_WM_BEAUTIFY_FLAG" val=""/>
</p:tagLst>
</file>

<file path=ppt/tags/tag3516.xml><?xml version="1.0" encoding="utf-8"?>
<p:tagLst xmlns:p="http://schemas.openxmlformats.org/presentationml/2006/main">
  <p:tag name="KSO_WM_BEAUTIFY_FLAG" val=""/>
</p:tagLst>
</file>

<file path=ppt/tags/tag3517.xml><?xml version="1.0" encoding="utf-8"?>
<p:tagLst xmlns:p="http://schemas.openxmlformats.org/presentationml/2006/main">
  <p:tag name="KSO_WM_BEAUTIFY_FLAG" val=""/>
</p:tagLst>
</file>

<file path=ppt/tags/tag3518.xml><?xml version="1.0" encoding="utf-8"?>
<p:tagLst xmlns:p="http://schemas.openxmlformats.org/presentationml/2006/main">
  <p:tag name="KSO_WM_BEAUTIFY_FLAG" val=""/>
</p:tagLst>
</file>

<file path=ppt/tags/tag3519.xml><?xml version="1.0" encoding="utf-8"?>
<p:tagLst xmlns:p="http://schemas.openxmlformats.org/presentationml/2006/main">
  <p:tag name="KSO_WM_BEAUTIFY_FLAG" val=""/>
</p:tagLst>
</file>

<file path=ppt/tags/tag352.xml><?xml version="1.0" encoding="utf-8"?>
<p:tagLst xmlns:p="http://schemas.openxmlformats.org/presentationml/2006/main">
  <p:tag name="KSO_WM_BEAUTIFY_FLAG" val=""/>
</p:tagLst>
</file>

<file path=ppt/tags/tag3520.xml><?xml version="1.0" encoding="utf-8"?>
<p:tagLst xmlns:p="http://schemas.openxmlformats.org/presentationml/2006/main">
  <p:tag name="KSO_WM_BEAUTIFY_FLAG" val=""/>
</p:tagLst>
</file>

<file path=ppt/tags/tag3521.xml><?xml version="1.0" encoding="utf-8"?>
<p:tagLst xmlns:p="http://schemas.openxmlformats.org/presentationml/2006/main">
  <p:tag name="KSO_WM_BEAUTIFY_FLAG" val=""/>
</p:tagLst>
</file>

<file path=ppt/tags/tag3522.xml><?xml version="1.0" encoding="utf-8"?>
<p:tagLst xmlns:p="http://schemas.openxmlformats.org/presentationml/2006/main">
  <p:tag name="KSO_WM_BEAUTIFY_FLAG" val=""/>
</p:tagLst>
</file>

<file path=ppt/tags/tag3523.xml><?xml version="1.0" encoding="utf-8"?>
<p:tagLst xmlns:p="http://schemas.openxmlformats.org/presentationml/2006/main">
  <p:tag name="KSO_WM_BEAUTIFY_FLAG" val=""/>
</p:tagLst>
</file>

<file path=ppt/tags/tag3524.xml><?xml version="1.0" encoding="utf-8"?>
<p:tagLst xmlns:p="http://schemas.openxmlformats.org/presentationml/2006/main">
  <p:tag name="KSO_WM_BEAUTIFY_FLAG" val=""/>
</p:tagLst>
</file>

<file path=ppt/tags/tag3525.xml><?xml version="1.0" encoding="utf-8"?>
<p:tagLst xmlns:p="http://schemas.openxmlformats.org/presentationml/2006/main">
  <p:tag name="KSO_WM_BEAUTIFY_FLAG" val=""/>
</p:tagLst>
</file>

<file path=ppt/tags/tag3526.xml><?xml version="1.0" encoding="utf-8"?>
<p:tagLst xmlns:p="http://schemas.openxmlformats.org/presentationml/2006/main">
  <p:tag name="KSO_WM_BEAUTIFY_FLAG" val=""/>
</p:tagLst>
</file>

<file path=ppt/tags/tag3527.xml><?xml version="1.0" encoding="utf-8"?>
<p:tagLst xmlns:p="http://schemas.openxmlformats.org/presentationml/2006/main">
  <p:tag name="KSO_WM_BEAUTIFY_FLAG" val=""/>
</p:tagLst>
</file>

<file path=ppt/tags/tag3528.xml><?xml version="1.0" encoding="utf-8"?>
<p:tagLst xmlns:p="http://schemas.openxmlformats.org/presentationml/2006/main">
  <p:tag name="KSO_WM_BEAUTIFY_FLAG" val=""/>
</p:tagLst>
</file>

<file path=ppt/tags/tag3529.xml><?xml version="1.0" encoding="utf-8"?>
<p:tagLst xmlns:p="http://schemas.openxmlformats.org/presentationml/2006/main">
  <p:tag name="KSO_WM_BEAUTIFY_FLAG" val=""/>
</p:tagLst>
</file>

<file path=ppt/tags/tag353.xml><?xml version="1.0" encoding="utf-8"?>
<p:tagLst xmlns:p="http://schemas.openxmlformats.org/presentationml/2006/main">
  <p:tag name="KSO_WM_BEAUTIFY_FLAG" val=""/>
</p:tagLst>
</file>

<file path=ppt/tags/tag3530.xml><?xml version="1.0" encoding="utf-8"?>
<p:tagLst xmlns:p="http://schemas.openxmlformats.org/presentationml/2006/main">
  <p:tag name="KSO_WM_BEAUTIFY_FLAG" val=""/>
</p:tagLst>
</file>

<file path=ppt/tags/tag3531.xml><?xml version="1.0" encoding="utf-8"?>
<p:tagLst xmlns:p="http://schemas.openxmlformats.org/presentationml/2006/main">
  <p:tag name="KSO_WM_BEAUTIFY_FLAG" val=""/>
</p:tagLst>
</file>

<file path=ppt/tags/tag3532.xml><?xml version="1.0" encoding="utf-8"?>
<p:tagLst xmlns:p="http://schemas.openxmlformats.org/presentationml/2006/main">
  <p:tag name="KSO_WM_BEAUTIFY_FLAG" val=""/>
</p:tagLst>
</file>

<file path=ppt/tags/tag3533.xml><?xml version="1.0" encoding="utf-8"?>
<p:tagLst xmlns:p="http://schemas.openxmlformats.org/presentationml/2006/main">
  <p:tag name="KSO_WM_BEAUTIFY_FLAG" val=""/>
</p:tagLst>
</file>

<file path=ppt/tags/tag3534.xml><?xml version="1.0" encoding="utf-8"?>
<p:tagLst xmlns:p="http://schemas.openxmlformats.org/presentationml/2006/main">
  <p:tag name="KSO_WM_BEAUTIFY_FLAG" val=""/>
</p:tagLst>
</file>

<file path=ppt/tags/tag3535.xml><?xml version="1.0" encoding="utf-8"?>
<p:tagLst xmlns:p="http://schemas.openxmlformats.org/presentationml/2006/main">
  <p:tag name="KSO_WM_BEAUTIFY_FLAG" val=""/>
</p:tagLst>
</file>

<file path=ppt/tags/tag3536.xml><?xml version="1.0" encoding="utf-8"?>
<p:tagLst xmlns:p="http://schemas.openxmlformats.org/presentationml/2006/main">
  <p:tag name="KSO_WM_BEAUTIFY_FLAG" val=""/>
</p:tagLst>
</file>

<file path=ppt/tags/tag3537.xml><?xml version="1.0" encoding="utf-8"?>
<p:tagLst xmlns:p="http://schemas.openxmlformats.org/presentationml/2006/main">
  <p:tag name="KSO_WM_BEAUTIFY_FLAG" val=""/>
</p:tagLst>
</file>

<file path=ppt/tags/tag3538.xml><?xml version="1.0" encoding="utf-8"?>
<p:tagLst xmlns:p="http://schemas.openxmlformats.org/presentationml/2006/main">
  <p:tag name="KSO_WM_BEAUTIFY_FLAG" val=""/>
</p:tagLst>
</file>

<file path=ppt/tags/tag3539.xml><?xml version="1.0" encoding="utf-8"?>
<p:tagLst xmlns:p="http://schemas.openxmlformats.org/presentationml/2006/main">
  <p:tag name="KSO_WM_BEAUTIFY_FLAG" val=""/>
</p:tagLst>
</file>

<file path=ppt/tags/tag354.xml><?xml version="1.0" encoding="utf-8"?>
<p:tagLst xmlns:p="http://schemas.openxmlformats.org/presentationml/2006/main">
  <p:tag name="KSO_WM_BEAUTIFY_FLAG" val=""/>
</p:tagLst>
</file>

<file path=ppt/tags/tag3540.xml><?xml version="1.0" encoding="utf-8"?>
<p:tagLst xmlns:p="http://schemas.openxmlformats.org/presentationml/2006/main">
  <p:tag name="KSO_WM_BEAUTIFY_FLAG" val=""/>
</p:tagLst>
</file>

<file path=ppt/tags/tag3541.xml><?xml version="1.0" encoding="utf-8"?>
<p:tagLst xmlns:p="http://schemas.openxmlformats.org/presentationml/2006/main">
  <p:tag name="KSO_WM_BEAUTIFY_FLAG" val=""/>
</p:tagLst>
</file>

<file path=ppt/tags/tag3542.xml><?xml version="1.0" encoding="utf-8"?>
<p:tagLst xmlns:p="http://schemas.openxmlformats.org/presentationml/2006/main">
  <p:tag name="KSO_WM_BEAUTIFY_FLAG" val=""/>
</p:tagLst>
</file>

<file path=ppt/tags/tag3543.xml><?xml version="1.0" encoding="utf-8"?>
<p:tagLst xmlns:p="http://schemas.openxmlformats.org/presentationml/2006/main">
  <p:tag name="KSO_WM_BEAUTIFY_FLAG" val=""/>
</p:tagLst>
</file>

<file path=ppt/tags/tag3544.xml><?xml version="1.0" encoding="utf-8"?>
<p:tagLst xmlns:p="http://schemas.openxmlformats.org/presentationml/2006/main">
  <p:tag name="KSO_WM_BEAUTIFY_FLAG" val=""/>
</p:tagLst>
</file>

<file path=ppt/tags/tag3545.xml><?xml version="1.0" encoding="utf-8"?>
<p:tagLst xmlns:p="http://schemas.openxmlformats.org/presentationml/2006/main">
  <p:tag name="KSO_WM_BEAUTIFY_FLAG" val=""/>
</p:tagLst>
</file>

<file path=ppt/tags/tag3546.xml><?xml version="1.0" encoding="utf-8"?>
<p:tagLst xmlns:p="http://schemas.openxmlformats.org/presentationml/2006/main">
  <p:tag name="KSO_WM_BEAUTIFY_FLAG" val=""/>
</p:tagLst>
</file>

<file path=ppt/tags/tag3547.xml><?xml version="1.0" encoding="utf-8"?>
<p:tagLst xmlns:p="http://schemas.openxmlformats.org/presentationml/2006/main">
  <p:tag name="KSO_WM_BEAUTIFY_FLAG" val=""/>
</p:tagLst>
</file>

<file path=ppt/tags/tag3548.xml><?xml version="1.0" encoding="utf-8"?>
<p:tagLst xmlns:p="http://schemas.openxmlformats.org/presentationml/2006/main">
  <p:tag name="KSO_WM_BEAUTIFY_FLAG" val=""/>
</p:tagLst>
</file>

<file path=ppt/tags/tag3549.xml><?xml version="1.0" encoding="utf-8"?>
<p:tagLst xmlns:p="http://schemas.openxmlformats.org/presentationml/2006/main">
  <p:tag name="KSO_WM_BEAUTIFY_FLAG" val=""/>
</p:tagLst>
</file>

<file path=ppt/tags/tag355.xml><?xml version="1.0" encoding="utf-8"?>
<p:tagLst xmlns:p="http://schemas.openxmlformats.org/presentationml/2006/main">
  <p:tag name="KSO_WM_BEAUTIFY_FLAG" val=""/>
</p:tagLst>
</file>

<file path=ppt/tags/tag3550.xml><?xml version="1.0" encoding="utf-8"?>
<p:tagLst xmlns:p="http://schemas.openxmlformats.org/presentationml/2006/main">
  <p:tag name="KSO_WM_BEAUTIFY_FLAG" val=""/>
</p:tagLst>
</file>

<file path=ppt/tags/tag3551.xml><?xml version="1.0" encoding="utf-8"?>
<p:tagLst xmlns:p="http://schemas.openxmlformats.org/presentationml/2006/main">
  <p:tag name="KSO_WM_BEAUTIFY_FLAG" val=""/>
</p:tagLst>
</file>

<file path=ppt/tags/tag3552.xml><?xml version="1.0" encoding="utf-8"?>
<p:tagLst xmlns:p="http://schemas.openxmlformats.org/presentationml/2006/main">
  <p:tag name="KSO_WM_BEAUTIFY_FLAG" val=""/>
</p:tagLst>
</file>

<file path=ppt/tags/tag3553.xml><?xml version="1.0" encoding="utf-8"?>
<p:tagLst xmlns:p="http://schemas.openxmlformats.org/presentationml/2006/main">
  <p:tag name="KSO_WM_BEAUTIFY_FLAG" val=""/>
</p:tagLst>
</file>

<file path=ppt/tags/tag3554.xml><?xml version="1.0" encoding="utf-8"?>
<p:tagLst xmlns:p="http://schemas.openxmlformats.org/presentationml/2006/main">
  <p:tag name="KSO_WM_BEAUTIFY_FLAG" val=""/>
</p:tagLst>
</file>

<file path=ppt/tags/tag3555.xml><?xml version="1.0" encoding="utf-8"?>
<p:tagLst xmlns:p="http://schemas.openxmlformats.org/presentationml/2006/main">
  <p:tag name="KSO_WM_BEAUTIFY_FLAG" val=""/>
</p:tagLst>
</file>

<file path=ppt/tags/tag3556.xml><?xml version="1.0" encoding="utf-8"?>
<p:tagLst xmlns:p="http://schemas.openxmlformats.org/presentationml/2006/main">
  <p:tag name="KSO_WM_BEAUTIFY_FLAG" val=""/>
</p:tagLst>
</file>

<file path=ppt/tags/tag3557.xml><?xml version="1.0" encoding="utf-8"?>
<p:tagLst xmlns:p="http://schemas.openxmlformats.org/presentationml/2006/main">
  <p:tag name="KSO_WM_BEAUTIFY_FLAG" val=""/>
</p:tagLst>
</file>

<file path=ppt/tags/tag3558.xml><?xml version="1.0" encoding="utf-8"?>
<p:tagLst xmlns:p="http://schemas.openxmlformats.org/presentationml/2006/main">
  <p:tag name="KSO_WM_BEAUTIFY_FLAG" val=""/>
</p:tagLst>
</file>

<file path=ppt/tags/tag3559.xml><?xml version="1.0" encoding="utf-8"?>
<p:tagLst xmlns:p="http://schemas.openxmlformats.org/presentationml/2006/main">
  <p:tag name="KSO_WM_BEAUTIFY_FLAG" val=""/>
</p:tagLst>
</file>

<file path=ppt/tags/tag356.xml><?xml version="1.0" encoding="utf-8"?>
<p:tagLst xmlns:p="http://schemas.openxmlformats.org/presentationml/2006/main">
  <p:tag name="KSO_WM_BEAUTIFY_FLAG" val=""/>
</p:tagLst>
</file>

<file path=ppt/tags/tag3560.xml><?xml version="1.0" encoding="utf-8"?>
<p:tagLst xmlns:p="http://schemas.openxmlformats.org/presentationml/2006/main">
  <p:tag name="KSO_WM_BEAUTIFY_FLAG" val=""/>
</p:tagLst>
</file>

<file path=ppt/tags/tag3561.xml><?xml version="1.0" encoding="utf-8"?>
<p:tagLst xmlns:p="http://schemas.openxmlformats.org/presentationml/2006/main">
  <p:tag name="KSO_WM_BEAUTIFY_FLAG" val=""/>
</p:tagLst>
</file>

<file path=ppt/tags/tag3562.xml><?xml version="1.0" encoding="utf-8"?>
<p:tagLst xmlns:p="http://schemas.openxmlformats.org/presentationml/2006/main">
  <p:tag name="KSO_WM_BEAUTIFY_FLAG" val=""/>
</p:tagLst>
</file>

<file path=ppt/tags/tag3563.xml><?xml version="1.0" encoding="utf-8"?>
<p:tagLst xmlns:p="http://schemas.openxmlformats.org/presentationml/2006/main">
  <p:tag name="KSO_WM_BEAUTIFY_FLAG" val=""/>
</p:tagLst>
</file>

<file path=ppt/tags/tag3564.xml><?xml version="1.0" encoding="utf-8"?>
<p:tagLst xmlns:p="http://schemas.openxmlformats.org/presentationml/2006/main">
  <p:tag name="KSO_WM_BEAUTIFY_FLAG" val=""/>
</p:tagLst>
</file>

<file path=ppt/tags/tag3565.xml><?xml version="1.0" encoding="utf-8"?>
<p:tagLst xmlns:p="http://schemas.openxmlformats.org/presentationml/2006/main">
  <p:tag name="KSO_WM_BEAUTIFY_FLAG" val=""/>
</p:tagLst>
</file>

<file path=ppt/tags/tag3566.xml><?xml version="1.0" encoding="utf-8"?>
<p:tagLst xmlns:p="http://schemas.openxmlformats.org/presentationml/2006/main">
  <p:tag name="KSO_WM_BEAUTIFY_FLAG" val=""/>
</p:tagLst>
</file>

<file path=ppt/tags/tag3567.xml><?xml version="1.0" encoding="utf-8"?>
<p:tagLst xmlns:p="http://schemas.openxmlformats.org/presentationml/2006/main">
  <p:tag name="KSO_WM_BEAUTIFY_FLAG" val=""/>
</p:tagLst>
</file>

<file path=ppt/tags/tag3568.xml><?xml version="1.0" encoding="utf-8"?>
<p:tagLst xmlns:p="http://schemas.openxmlformats.org/presentationml/2006/main">
  <p:tag name="KSO_WM_BEAUTIFY_FLAG" val=""/>
</p:tagLst>
</file>

<file path=ppt/tags/tag3569.xml><?xml version="1.0" encoding="utf-8"?>
<p:tagLst xmlns:p="http://schemas.openxmlformats.org/presentationml/2006/main">
  <p:tag name="KSO_WM_BEAUTIFY_FLAG" val=""/>
</p:tagLst>
</file>

<file path=ppt/tags/tag357.xml><?xml version="1.0" encoding="utf-8"?>
<p:tagLst xmlns:p="http://schemas.openxmlformats.org/presentationml/2006/main">
  <p:tag name="KSO_WM_BEAUTIFY_FLAG" val=""/>
</p:tagLst>
</file>

<file path=ppt/tags/tag3570.xml><?xml version="1.0" encoding="utf-8"?>
<p:tagLst xmlns:p="http://schemas.openxmlformats.org/presentationml/2006/main">
  <p:tag name="KSO_WM_BEAUTIFY_FLAG" val=""/>
</p:tagLst>
</file>

<file path=ppt/tags/tag3571.xml><?xml version="1.0" encoding="utf-8"?>
<p:tagLst xmlns:p="http://schemas.openxmlformats.org/presentationml/2006/main">
  <p:tag name="KSO_WM_BEAUTIFY_FLAG" val=""/>
</p:tagLst>
</file>

<file path=ppt/tags/tag3572.xml><?xml version="1.0" encoding="utf-8"?>
<p:tagLst xmlns:p="http://schemas.openxmlformats.org/presentationml/2006/main">
  <p:tag name="KSO_WM_BEAUTIFY_FLAG" val=""/>
</p:tagLst>
</file>

<file path=ppt/tags/tag3573.xml><?xml version="1.0" encoding="utf-8"?>
<p:tagLst xmlns:p="http://schemas.openxmlformats.org/presentationml/2006/main">
  <p:tag name="KSO_WM_BEAUTIFY_FLAG" val=""/>
</p:tagLst>
</file>

<file path=ppt/tags/tag3574.xml><?xml version="1.0" encoding="utf-8"?>
<p:tagLst xmlns:p="http://schemas.openxmlformats.org/presentationml/2006/main">
  <p:tag name="KSO_WM_BEAUTIFY_FLAG" val=""/>
</p:tagLst>
</file>

<file path=ppt/tags/tag3575.xml><?xml version="1.0" encoding="utf-8"?>
<p:tagLst xmlns:p="http://schemas.openxmlformats.org/presentationml/2006/main">
  <p:tag name="KSO_WM_BEAUTIFY_FLAG" val=""/>
</p:tagLst>
</file>

<file path=ppt/tags/tag3576.xml><?xml version="1.0" encoding="utf-8"?>
<p:tagLst xmlns:p="http://schemas.openxmlformats.org/presentationml/2006/main">
  <p:tag name="KSO_WM_BEAUTIFY_FLAG" val=""/>
</p:tagLst>
</file>

<file path=ppt/tags/tag3577.xml><?xml version="1.0" encoding="utf-8"?>
<p:tagLst xmlns:p="http://schemas.openxmlformats.org/presentationml/2006/main">
  <p:tag name="KSO_WM_BEAUTIFY_FLAG" val=""/>
</p:tagLst>
</file>

<file path=ppt/tags/tag3578.xml><?xml version="1.0" encoding="utf-8"?>
<p:tagLst xmlns:p="http://schemas.openxmlformats.org/presentationml/2006/main">
  <p:tag name="KSO_WM_BEAUTIFY_FLAG" val=""/>
</p:tagLst>
</file>

<file path=ppt/tags/tag3579.xml><?xml version="1.0" encoding="utf-8"?>
<p:tagLst xmlns:p="http://schemas.openxmlformats.org/presentationml/2006/main">
  <p:tag name="KSO_WM_BEAUTIFY_FLAG" val=""/>
</p:tagLst>
</file>

<file path=ppt/tags/tag358.xml><?xml version="1.0" encoding="utf-8"?>
<p:tagLst xmlns:p="http://schemas.openxmlformats.org/presentationml/2006/main">
  <p:tag name="KSO_WM_BEAUTIFY_FLAG" val=""/>
</p:tagLst>
</file>

<file path=ppt/tags/tag3580.xml><?xml version="1.0" encoding="utf-8"?>
<p:tagLst xmlns:p="http://schemas.openxmlformats.org/presentationml/2006/main">
  <p:tag name="KSO_WM_BEAUTIFY_FLAG" val=""/>
</p:tagLst>
</file>

<file path=ppt/tags/tag3581.xml><?xml version="1.0" encoding="utf-8"?>
<p:tagLst xmlns:p="http://schemas.openxmlformats.org/presentationml/2006/main">
  <p:tag name="KSO_WM_BEAUTIFY_FLAG" val=""/>
</p:tagLst>
</file>

<file path=ppt/tags/tag3582.xml><?xml version="1.0" encoding="utf-8"?>
<p:tagLst xmlns:p="http://schemas.openxmlformats.org/presentationml/2006/main">
  <p:tag name="KSO_WM_BEAUTIFY_FLAG" val=""/>
</p:tagLst>
</file>

<file path=ppt/tags/tag3583.xml><?xml version="1.0" encoding="utf-8"?>
<p:tagLst xmlns:p="http://schemas.openxmlformats.org/presentationml/2006/main">
  <p:tag name="KSO_WM_BEAUTIFY_FLAG" val=""/>
</p:tagLst>
</file>

<file path=ppt/tags/tag3584.xml><?xml version="1.0" encoding="utf-8"?>
<p:tagLst xmlns:p="http://schemas.openxmlformats.org/presentationml/2006/main">
  <p:tag name="KSO_WM_BEAUTIFY_FLAG" val=""/>
</p:tagLst>
</file>

<file path=ppt/tags/tag3585.xml><?xml version="1.0" encoding="utf-8"?>
<p:tagLst xmlns:p="http://schemas.openxmlformats.org/presentationml/2006/main">
  <p:tag name="KSO_WM_BEAUTIFY_FLAG" val=""/>
</p:tagLst>
</file>

<file path=ppt/tags/tag3586.xml><?xml version="1.0" encoding="utf-8"?>
<p:tagLst xmlns:p="http://schemas.openxmlformats.org/presentationml/2006/main">
  <p:tag name="KSO_WM_BEAUTIFY_FLAG" val=""/>
</p:tagLst>
</file>

<file path=ppt/tags/tag3587.xml><?xml version="1.0" encoding="utf-8"?>
<p:tagLst xmlns:p="http://schemas.openxmlformats.org/presentationml/2006/main">
  <p:tag name="KSO_WM_BEAUTIFY_FLAG" val=""/>
</p:tagLst>
</file>

<file path=ppt/tags/tag3588.xml><?xml version="1.0" encoding="utf-8"?>
<p:tagLst xmlns:p="http://schemas.openxmlformats.org/presentationml/2006/main">
  <p:tag name="KSO_WM_BEAUTIFY_FLAG" val=""/>
</p:tagLst>
</file>

<file path=ppt/tags/tag3589.xml><?xml version="1.0" encoding="utf-8"?>
<p:tagLst xmlns:p="http://schemas.openxmlformats.org/presentationml/2006/main">
  <p:tag name="KSO_WM_BEAUTIFY_FLAG" val=""/>
</p:tagLst>
</file>

<file path=ppt/tags/tag359.xml><?xml version="1.0" encoding="utf-8"?>
<p:tagLst xmlns:p="http://schemas.openxmlformats.org/presentationml/2006/main">
  <p:tag name="KSO_WM_BEAUTIFY_FLAG" val=""/>
</p:tagLst>
</file>

<file path=ppt/tags/tag3590.xml><?xml version="1.0" encoding="utf-8"?>
<p:tagLst xmlns:p="http://schemas.openxmlformats.org/presentationml/2006/main">
  <p:tag name="KSO_WM_BEAUTIFY_FLAG" val=""/>
</p:tagLst>
</file>

<file path=ppt/tags/tag3591.xml><?xml version="1.0" encoding="utf-8"?>
<p:tagLst xmlns:p="http://schemas.openxmlformats.org/presentationml/2006/main">
  <p:tag name="KSO_WM_BEAUTIFY_FLAG" val=""/>
</p:tagLst>
</file>

<file path=ppt/tags/tag3592.xml><?xml version="1.0" encoding="utf-8"?>
<p:tagLst xmlns:p="http://schemas.openxmlformats.org/presentationml/2006/main">
  <p:tag name="KSO_WM_BEAUTIFY_FLAG" val=""/>
</p:tagLst>
</file>

<file path=ppt/tags/tag3593.xml><?xml version="1.0" encoding="utf-8"?>
<p:tagLst xmlns:p="http://schemas.openxmlformats.org/presentationml/2006/main">
  <p:tag name="KSO_WM_BEAUTIFY_FLAG" val=""/>
</p:tagLst>
</file>

<file path=ppt/tags/tag3594.xml><?xml version="1.0" encoding="utf-8"?>
<p:tagLst xmlns:p="http://schemas.openxmlformats.org/presentationml/2006/main">
  <p:tag name="KSO_WM_BEAUTIFY_FLAG" val=""/>
</p:tagLst>
</file>

<file path=ppt/tags/tag3595.xml><?xml version="1.0" encoding="utf-8"?>
<p:tagLst xmlns:p="http://schemas.openxmlformats.org/presentationml/2006/main">
  <p:tag name="KSO_WM_BEAUTIFY_FLAG" val=""/>
</p:tagLst>
</file>

<file path=ppt/tags/tag3596.xml><?xml version="1.0" encoding="utf-8"?>
<p:tagLst xmlns:p="http://schemas.openxmlformats.org/presentationml/2006/main">
  <p:tag name="KSO_WM_BEAUTIFY_FLAG" val=""/>
</p:tagLst>
</file>

<file path=ppt/tags/tag3597.xml><?xml version="1.0" encoding="utf-8"?>
<p:tagLst xmlns:p="http://schemas.openxmlformats.org/presentationml/2006/main">
  <p:tag name="KSO_WM_BEAUTIFY_FLAG" val=""/>
</p:tagLst>
</file>

<file path=ppt/tags/tag3598.xml><?xml version="1.0" encoding="utf-8"?>
<p:tagLst xmlns:p="http://schemas.openxmlformats.org/presentationml/2006/main">
  <p:tag name="KSO_WM_BEAUTIFY_FLAG" val=""/>
</p:tagLst>
</file>

<file path=ppt/tags/tag3599.xml><?xml version="1.0" encoding="utf-8"?>
<p:tagLst xmlns:p="http://schemas.openxmlformats.org/presentationml/2006/main">
  <p:tag name="KSO_WM_BEAUTIFY_FLAG" val=""/>
</p:tagLst>
</file>

<file path=ppt/tags/tag36.xml><?xml version="1.0" encoding="utf-8"?>
<p:tagLst xmlns:p="http://schemas.openxmlformats.org/presentationml/2006/main">
  <p:tag name="KSO_WM_TEMPLATE_THUMBS_INDEX" val="1、4、7、12、13、14、15、16、17、18、20、24、25、28、33、36、40、43、44"/>
  <p:tag name="KSO_WM_TEMPLATE_SUBCATEGORY" val="19"/>
  <p:tag name="KSO_WM_TAG_VERSION" val="1.0"/>
  <p:tag name="KSO_WM_BEAUTIFY_FLAG" val="#wm#"/>
  <p:tag name="KSO_WM_TEMPLATE_CATEGORY" val="custom"/>
  <p:tag name="KSO_WM_TEMPLATE_INDEX" val="20205081"/>
  <p:tag name="KSO_WM_TEMPLATE_MASTER_TYPE" val="0"/>
  <p:tag name="KSO_WM_TEMPLATE_COLOR_TYPE" val="1"/>
  <p:tag name="KSO_WM_UNIT_SHOW_EDIT_AREA_INDICATION" val="1"/>
</p:tagLst>
</file>

<file path=ppt/tags/tag360.xml><?xml version="1.0" encoding="utf-8"?>
<p:tagLst xmlns:p="http://schemas.openxmlformats.org/presentationml/2006/main">
  <p:tag name="KSO_WM_BEAUTIFY_FLAG" val=""/>
</p:tagLst>
</file>

<file path=ppt/tags/tag3600.xml><?xml version="1.0" encoding="utf-8"?>
<p:tagLst xmlns:p="http://schemas.openxmlformats.org/presentationml/2006/main">
  <p:tag name="KSO_WM_BEAUTIFY_FLAG" val=""/>
</p:tagLst>
</file>

<file path=ppt/tags/tag3601.xml><?xml version="1.0" encoding="utf-8"?>
<p:tagLst xmlns:p="http://schemas.openxmlformats.org/presentationml/2006/main">
  <p:tag name="KSO_WM_BEAUTIFY_FLAG" val=""/>
</p:tagLst>
</file>

<file path=ppt/tags/tag3602.xml><?xml version="1.0" encoding="utf-8"?>
<p:tagLst xmlns:p="http://schemas.openxmlformats.org/presentationml/2006/main">
  <p:tag name="KSO_WM_BEAUTIFY_FLAG" val=""/>
</p:tagLst>
</file>

<file path=ppt/tags/tag3603.xml><?xml version="1.0" encoding="utf-8"?>
<p:tagLst xmlns:p="http://schemas.openxmlformats.org/presentationml/2006/main">
  <p:tag name="KSO_WM_BEAUTIFY_FLAG" val=""/>
</p:tagLst>
</file>

<file path=ppt/tags/tag3604.xml><?xml version="1.0" encoding="utf-8"?>
<p:tagLst xmlns:p="http://schemas.openxmlformats.org/presentationml/2006/main">
  <p:tag name="KSO_WM_BEAUTIFY_FLAG" val=""/>
</p:tagLst>
</file>

<file path=ppt/tags/tag3605.xml><?xml version="1.0" encoding="utf-8"?>
<p:tagLst xmlns:p="http://schemas.openxmlformats.org/presentationml/2006/main">
  <p:tag name="KSO_WM_BEAUTIFY_FLAG" val=""/>
</p:tagLst>
</file>

<file path=ppt/tags/tag3606.xml><?xml version="1.0" encoding="utf-8"?>
<p:tagLst xmlns:p="http://schemas.openxmlformats.org/presentationml/2006/main">
  <p:tag name="KSO_WM_BEAUTIFY_FLAG" val=""/>
</p:tagLst>
</file>

<file path=ppt/tags/tag3607.xml><?xml version="1.0" encoding="utf-8"?>
<p:tagLst xmlns:p="http://schemas.openxmlformats.org/presentationml/2006/main">
  <p:tag name="KSO_WM_BEAUTIFY_FLAG" val=""/>
</p:tagLst>
</file>

<file path=ppt/tags/tag3608.xml><?xml version="1.0" encoding="utf-8"?>
<p:tagLst xmlns:p="http://schemas.openxmlformats.org/presentationml/2006/main">
  <p:tag name="KSO_WM_BEAUTIFY_FLAG" val=""/>
</p:tagLst>
</file>

<file path=ppt/tags/tag3609.xml><?xml version="1.0" encoding="utf-8"?>
<p:tagLst xmlns:p="http://schemas.openxmlformats.org/presentationml/2006/main">
  <p:tag name="KSO_WM_BEAUTIFY_FLAG" val=""/>
</p:tagLst>
</file>

<file path=ppt/tags/tag361.xml><?xml version="1.0" encoding="utf-8"?>
<p:tagLst xmlns:p="http://schemas.openxmlformats.org/presentationml/2006/main">
  <p:tag name="KSO_WM_BEAUTIFY_FLAG" val=""/>
</p:tagLst>
</file>

<file path=ppt/tags/tag3610.xml><?xml version="1.0" encoding="utf-8"?>
<p:tagLst xmlns:p="http://schemas.openxmlformats.org/presentationml/2006/main">
  <p:tag name="KSO_WM_BEAUTIFY_FLAG" val=""/>
</p:tagLst>
</file>

<file path=ppt/tags/tag3611.xml><?xml version="1.0" encoding="utf-8"?>
<p:tagLst xmlns:p="http://schemas.openxmlformats.org/presentationml/2006/main">
  <p:tag name="KSO_WM_BEAUTIFY_FLAG" val=""/>
</p:tagLst>
</file>

<file path=ppt/tags/tag3612.xml><?xml version="1.0" encoding="utf-8"?>
<p:tagLst xmlns:p="http://schemas.openxmlformats.org/presentationml/2006/main">
  <p:tag name="KSO_WM_BEAUTIFY_FLAG" val=""/>
</p:tagLst>
</file>

<file path=ppt/tags/tag3613.xml><?xml version="1.0" encoding="utf-8"?>
<p:tagLst xmlns:p="http://schemas.openxmlformats.org/presentationml/2006/main">
  <p:tag name="KSO_WM_BEAUTIFY_FLAG" val=""/>
</p:tagLst>
</file>

<file path=ppt/tags/tag3614.xml><?xml version="1.0" encoding="utf-8"?>
<p:tagLst xmlns:p="http://schemas.openxmlformats.org/presentationml/2006/main">
  <p:tag name="KSO_WM_BEAUTIFY_FLAG" val=""/>
</p:tagLst>
</file>

<file path=ppt/tags/tag3615.xml><?xml version="1.0" encoding="utf-8"?>
<p:tagLst xmlns:p="http://schemas.openxmlformats.org/presentationml/2006/main">
  <p:tag name="KSO_WM_BEAUTIFY_FLAG" val=""/>
</p:tagLst>
</file>

<file path=ppt/tags/tag3616.xml><?xml version="1.0" encoding="utf-8"?>
<p:tagLst xmlns:p="http://schemas.openxmlformats.org/presentationml/2006/main">
  <p:tag name="KSO_WM_BEAUTIFY_FLAG" val=""/>
</p:tagLst>
</file>

<file path=ppt/tags/tag3617.xml><?xml version="1.0" encoding="utf-8"?>
<p:tagLst xmlns:p="http://schemas.openxmlformats.org/presentationml/2006/main">
  <p:tag name="KSO_WM_BEAUTIFY_FLAG" val=""/>
</p:tagLst>
</file>

<file path=ppt/tags/tag3618.xml><?xml version="1.0" encoding="utf-8"?>
<p:tagLst xmlns:p="http://schemas.openxmlformats.org/presentationml/2006/main">
  <p:tag name="KSO_WM_BEAUTIFY_FLAG" val=""/>
</p:tagLst>
</file>

<file path=ppt/tags/tag3619.xml><?xml version="1.0" encoding="utf-8"?>
<p:tagLst xmlns:p="http://schemas.openxmlformats.org/presentationml/2006/main">
  <p:tag name="KSO_WM_BEAUTIFY_FLAG" val=""/>
</p:tagLst>
</file>

<file path=ppt/tags/tag362.xml><?xml version="1.0" encoding="utf-8"?>
<p:tagLst xmlns:p="http://schemas.openxmlformats.org/presentationml/2006/main">
  <p:tag name="KSO_WM_BEAUTIFY_FLAG" val=""/>
</p:tagLst>
</file>

<file path=ppt/tags/tag3620.xml><?xml version="1.0" encoding="utf-8"?>
<p:tagLst xmlns:p="http://schemas.openxmlformats.org/presentationml/2006/main">
  <p:tag name="KSO_WM_BEAUTIFY_FLAG" val=""/>
</p:tagLst>
</file>

<file path=ppt/tags/tag3621.xml><?xml version="1.0" encoding="utf-8"?>
<p:tagLst xmlns:p="http://schemas.openxmlformats.org/presentationml/2006/main">
  <p:tag name="KSO_WM_BEAUTIFY_FLAG" val=""/>
</p:tagLst>
</file>

<file path=ppt/tags/tag3622.xml><?xml version="1.0" encoding="utf-8"?>
<p:tagLst xmlns:p="http://schemas.openxmlformats.org/presentationml/2006/main">
  <p:tag name="KSO_WM_BEAUTIFY_FLAG" val=""/>
</p:tagLst>
</file>

<file path=ppt/tags/tag3623.xml><?xml version="1.0" encoding="utf-8"?>
<p:tagLst xmlns:p="http://schemas.openxmlformats.org/presentationml/2006/main">
  <p:tag name="KSO_WM_BEAUTIFY_FLAG" val=""/>
</p:tagLst>
</file>

<file path=ppt/tags/tag3624.xml><?xml version="1.0" encoding="utf-8"?>
<p:tagLst xmlns:p="http://schemas.openxmlformats.org/presentationml/2006/main">
  <p:tag name="KSO_WM_BEAUTIFY_FLAG" val=""/>
</p:tagLst>
</file>

<file path=ppt/tags/tag3625.xml><?xml version="1.0" encoding="utf-8"?>
<p:tagLst xmlns:p="http://schemas.openxmlformats.org/presentationml/2006/main">
  <p:tag name="KSO_WM_BEAUTIFY_FLAG" val=""/>
</p:tagLst>
</file>

<file path=ppt/tags/tag3626.xml><?xml version="1.0" encoding="utf-8"?>
<p:tagLst xmlns:p="http://schemas.openxmlformats.org/presentationml/2006/main">
  <p:tag name="KSO_WM_BEAUTIFY_FLAG" val=""/>
</p:tagLst>
</file>

<file path=ppt/tags/tag3627.xml><?xml version="1.0" encoding="utf-8"?>
<p:tagLst xmlns:p="http://schemas.openxmlformats.org/presentationml/2006/main">
  <p:tag name="KSO_WM_BEAUTIFY_FLAG" val=""/>
</p:tagLst>
</file>

<file path=ppt/tags/tag3628.xml><?xml version="1.0" encoding="utf-8"?>
<p:tagLst xmlns:p="http://schemas.openxmlformats.org/presentationml/2006/main">
  <p:tag name="KSO_WM_BEAUTIFY_FLAG" val=""/>
</p:tagLst>
</file>

<file path=ppt/tags/tag3629.xml><?xml version="1.0" encoding="utf-8"?>
<p:tagLst xmlns:p="http://schemas.openxmlformats.org/presentationml/2006/main">
  <p:tag name="KSO_WM_BEAUTIFY_FLAG" val=""/>
</p:tagLst>
</file>

<file path=ppt/tags/tag363.xml><?xml version="1.0" encoding="utf-8"?>
<p:tagLst xmlns:p="http://schemas.openxmlformats.org/presentationml/2006/main">
  <p:tag name="KSO_WM_BEAUTIFY_FLAG" val=""/>
</p:tagLst>
</file>

<file path=ppt/tags/tag3630.xml><?xml version="1.0" encoding="utf-8"?>
<p:tagLst xmlns:p="http://schemas.openxmlformats.org/presentationml/2006/main">
  <p:tag name="KSO_WM_BEAUTIFY_FLAG" val=""/>
</p:tagLst>
</file>

<file path=ppt/tags/tag3631.xml><?xml version="1.0" encoding="utf-8"?>
<p:tagLst xmlns:p="http://schemas.openxmlformats.org/presentationml/2006/main">
  <p:tag name="KSO_WM_BEAUTIFY_FLAG" val=""/>
</p:tagLst>
</file>

<file path=ppt/tags/tag3632.xml><?xml version="1.0" encoding="utf-8"?>
<p:tagLst xmlns:p="http://schemas.openxmlformats.org/presentationml/2006/main">
  <p:tag name="KSO_WM_BEAUTIFY_FLAG" val=""/>
</p:tagLst>
</file>

<file path=ppt/tags/tag3633.xml><?xml version="1.0" encoding="utf-8"?>
<p:tagLst xmlns:p="http://schemas.openxmlformats.org/presentationml/2006/main">
  <p:tag name="KSO_WM_BEAUTIFY_FLAG" val=""/>
</p:tagLst>
</file>

<file path=ppt/tags/tag3634.xml><?xml version="1.0" encoding="utf-8"?>
<p:tagLst xmlns:p="http://schemas.openxmlformats.org/presentationml/2006/main">
  <p:tag name="KSO_WM_BEAUTIFY_FLAG" val=""/>
</p:tagLst>
</file>

<file path=ppt/tags/tag3635.xml><?xml version="1.0" encoding="utf-8"?>
<p:tagLst xmlns:p="http://schemas.openxmlformats.org/presentationml/2006/main">
  <p:tag name="KSO_WM_BEAUTIFY_FLAG" val=""/>
</p:tagLst>
</file>

<file path=ppt/tags/tag3636.xml><?xml version="1.0" encoding="utf-8"?>
<p:tagLst xmlns:p="http://schemas.openxmlformats.org/presentationml/2006/main">
  <p:tag name="KSO_WM_BEAUTIFY_FLAG" val=""/>
</p:tagLst>
</file>

<file path=ppt/tags/tag3637.xml><?xml version="1.0" encoding="utf-8"?>
<p:tagLst xmlns:p="http://schemas.openxmlformats.org/presentationml/2006/main">
  <p:tag name="KSO_WM_BEAUTIFY_FLAG" val=""/>
</p:tagLst>
</file>

<file path=ppt/tags/tag3638.xml><?xml version="1.0" encoding="utf-8"?>
<p:tagLst xmlns:p="http://schemas.openxmlformats.org/presentationml/2006/main">
  <p:tag name="KSO_WM_BEAUTIFY_FLAG" val=""/>
</p:tagLst>
</file>

<file path=ppt/tags/tag3639.xml><?xml version="1.0" encoding="utf-8"?>
<p:tagLst xmlns:p="http://schemas.openxmlformats.org/presentationml/2006/main">
  <p:tag name="KSO_WM_BEAUTIFY_FLAG" val=""/>
</p:tagLst>
</file>

<file path=ppt/tags/tag364.xml><?xml version="1.0" encoding="utf-8"?>
<p:tagLst xmlns:p="http://schemas.openxmlformats.org/presentationml/2006/main">
  <p:tag name="KSO_WM_BEAUTIFY_FLAG" val=""/>
</p:tagLst>
</file>

<file path=ppt/tags/tag3640.xml><?xml version="1.0" encoding="utf-8"?>
<p:tagLst xmlns:p="http://schemas.openxmlformats.org/presentationml/2006/main">
  <p:tag name="KSO_WM_BEAUTIFY_FLAG" val=""/>
</p:tagLst>
</file>

<file path=ppt/tags/tag3641.xml><?xml version="1.0" encoding="utf-8"?>
<p:tagLst xmlns:p="http://schemas.openxmlformats.org/presentationml/2006/main">
  <p:tag name="KSO_WM_BEAUTIFY_FLAG" val=""/>
</p:tagLst>
</file>

<file path=ppt/tags/tag3642.xml><?xml version="1.0" encoding="utf-8"?>
<p:tagLst xmlns:p="http://schemas.openxmlformats.org/presentationml/2006/main">
  <p:tag name="KSO_WM_BEAUTIFY_FLAG" val=""/>
</p:tagLst>
</file>

<file path=ppt/tags/tag3643.xml><?xml version="1.0" encoding="utf-8"?>
<p:tagLst xmlns:p="http://schemas.openxmlformats.org/presentationml/2006/main">
  <p:tag name="KSO_WM_BEAUTIFY_FLAG" val=""/>
</p:tagLst>
</file>

<file path=ppt/tags/tag3644.xml><?xml version="1.0" encoding="utf-8"?>
<p:tagLst xmlns:p="http://schemas.openxmlformats.org/presentationml/2006/main">
  <p:tag name="KSO_WM_BEAUTIFY_FLAG" val=""/>
</p:tagLst>
</file>

<file path=ppt/tags/tag3645.xml><?xml version="1.0" encoding="utf-8"?>
<p:tagLst xmlns:p="http://schemas.openxmlformats.org/presentationml/2006/main">
  <p:tag name="KSO_WM_BEAUTIFY_FLAG" val=""/>
</p:tagLst>
</file>

<file path=ppt/tags/tag3646.xml><?xml version="1.0" encoding="utf-8"?>
<p:tagLst xmlns:p="http://schemas.openxmlformats.org/presentationml/2006/main">
  <p:tag name="KSO_WM_BEAUTIFY_FLAG" val=""/>
</p:tagLst>
</file>

<file path=ppt/tags/tag3647.xml><?xml version="1.0" encoding="utf-8"?>
<p:tagLst xmlns:p="http://schemas.openxmlformats.org/presentationml/2006/main">
  <p:tag name="KSO_WM_BEAUTIFY_FLAG" val=""/>
</p:tagLst>
</file>

<file path=ppt/tags/tag3648.xml><?xml version="1.0" encoding="utf-8"?>
<p:tagLst xmlns:p="http://schemas.openxmlformats.org/presentationml/2006/main">
  <p:tag name="KSO_WM_BEAUTIFY_FLAG" val=""/>
</p:tagLst>
</file>

<file path=ppt/tags/tag3649.xml><?xml version="1.0" encoding="utf-8"?>
<p:tagLst xmlns:p="http://schemas.openxmlformats.org/presentationml/2006/main">
  <p:tag name="KSO_WM_BEAUTIFY_FLAG" val=""/>
</p:tagLst>
</file>

<file path=ppt/tags/tag365.xml><?xml version="1.0" encoding="utf-8"?>
<p:tagLst xmlns:p="http://schemas.openxmlformats.org/presentationml/2006/main">
  <p:tag name="KSO_WM_BEAUTIFY_FLAG" val=""/>
</p:tagLst>
</file>

<file path=ppt/tags/tag3650.xml><?xml version="1.0" encoding="utf-8"?>
<p:tagLst xmlns:p="http://schemas.openxmlformats.org/presentationml/2006/main">
  <p:tag name="KSO_WM_BEAUTIFY_FLAG" val=""/>
</p:tagLst>
</file>

<file path=ppt/tags/tag3651.xml><?xml version="1.0" encoding="utf-8"?>
<p:tagLst xmlns:p="http://schemas.openxmlformats.org/presentationml/2006/main">
  <p:tag name="KSO_WM_BEAUTIFY_FLAG" val=""/>
</p:tagLst>
</file>

<file path=ppt/tags/tag3652.xml><?xml version="1.0" encoding="utf-8"?>
<p:tagLst xmlns:p="http://schemas.openxmlformats.org/presentationml/2006/main">
  <p:tag name="KSO_WM_BEAUTIFY_FLAG" val=""/>
</p:tagLst>
</file>

<file path=ppt/tags/tag3653.xml><?xml version="1.0" encoding="utf-8"?>
<p:tagLst xmlns:p="http://schemas.openxmlformats.org/presentationml/2006/main">
  <p:tag name="KSO_WM_BEAUTIFY_FLAG" val=""/>
</p:tagLst>
</file>

<file path=ppt/tags/tag3654.xml><?xml version="1.0" encoding="utf-8"?>
<p:tagLst xmlns:p="http://schemas.openxmlformats.org/presentationml/2006/main">
  <p:tag name="KSO_WM_BEAUTIFY_FLAG" val=""/>
</p:tagLst>
</file>

<file path=ppt/tags/tag3655.xml><?xml version="1.0" encoding="utf-8"?>
<p:tagLst xmlns:p="http://schemas.openxmlformats.org/presentationml/2006/main">
  <p:tag name="KSO_WM_BEAUTIFY_FLAG" val=""/>
</p:tagLst>
</file>

<file path=ppt/tags/tag3656.xml><?xml version="1.0" encoding="utf-8"?>
<p:tagLst xmlns:p="http://schemas.openxmlformats.org/presentationml/2006/main">
  <p:tag name="KSO_WM_BEAUTIFY_FLAG" val=""/>
</p:tagLst>
</file>

<file path=ppt/tags/tag3657.xml><?xml version="1.0" encoding="utf-8"?>
<p:tagLst xmlns:p="http://schemas.openxmlformats.org/presentationml/2006/main">
  <p:tag name="KSO_WM_BEAUTIFY_FLAG" val=""/>
</p:tagLst>
</file>

<file path=ppt/tags/tag3658.xml><?xml version="1.0" encoding="utf-8"?>
<p:tagLst xmlns:p="http://schemas.openxmlformats.org/presentationml/2006/main">
  <p:tag name="KSO_WM_BEAUTIFY_FLAG" val=""/>
</p:tagLst>
</file>

<file path=ppt/tags/tag3659.xml><?xml version="1.0" encoding="utf-8"?>
<p:tagLst xmlns:p="http://schemas.openxmlformats.org/presentationml/2006/main">
  <p:tag name="KSO_WM_BEAUTIFY_FLAG" val=""/>
</p:tagLst>
</file>

<file path=ppt/tags/tag366.xml><?xml version="1.0" encoding="utf-8"?>
<p:tagLst xmlns:p="http://schemas.openxmlformats.org/presentationml/2006/main">
  <p:tag name="KSO_WM_BEAUTIFY_FLAG" val=""/>
</p:tagLst>
</file>

<file path=ppt/tags/tag3660.xml><?xml version="1.0" encoding="utf-8"?>
<p:tagLst xmlns:p="http://schemas.openxmlformats.org/presentationml/2006/main">
  <p:tag name="KSO_WM_BEAUTIFY_FLAG" val=""/>
</p:tagLst>
</file>

<file path=ppt/tags/tag3661.xml><?xml version="1.0" encoding="utf-8"?>
<p:tagLst xmlns:p="http://schemas.openxmlformats.org/presentationml/2006/main">
  <p:tag name="KSO_WM_BEAUTIFY_FLAG" val=""/>
</p:tagLst>
</file>

<file path=ppt/tags/tag3662.xml><?xml version="1.0" encoding="utf-8"?>
<p:tagLst xmlns:p="http://schemas.openxmlformats.org/presentationml/2006/main">
  <p:tag name="KSO_WM_BEAUTIFY_FLAG" val=""/>
</p:tagLst>
</file>

<file path=ppt/tags/tag3663.xml><?xml version="1.0" encoding="utf-8"?>
<p:tagLst xmlns:p="http://schemas.openxmlformats.org/presentationml/2006/main">
  <p:tag name="KSO_WM_BEAUTIFY_FLAG" val=""/>
</p:tagLst>
</file>

<file path=ppt/tags/tag3664.xml><?xml version="1.0" encoding="utf-8"?>
<p:tagLst xmlns:p="http://schemas.openxmlformats.org/presentationml/2006/main">
  <p:tag name="KSO_WM_BEAUTIFY_FLAG" val=""/>
</p:tagLst>
</file>

<file path=ppt/tags/tag3665.xml><?xml version="1.0" encoding="utf-8"?>
<p:tagLst xmlns:p="http://schemas.openxmlformats.org/presentationml/2006/main">
  <p:tag name="KSO_WM_BEAUTIFY_FLAG" val=""/>
</p:tagLst>
</file>

<file path=ppt/tags/tag3666.xml><?xml version="1.0" encoding="utf-8"?>
<p:tagLst xmlns:p="http://schemas.openxmlformats.org/presentationml/2006/main">
  <p:tag name="KSO_WM_BEAUTIFY_FLAG" val=""/>
</p:tagLst>
</file>

<file path=ppt/tags/tag3667.xml><?xml version="1.0" encoding="utf-8"?>
<p:tagLst xmlns:p="http://schemas.openxmlformats.org/presentationml/2006/main">
  <p:tag name="KSO_WM_BEAUTIFY_FLAG" val=""/>
</p:tagLst>
</file>

<file path=ppt/tags/tag3668.xml><?xml version="1.0" encoding="utf-8"?>
<p:tagLst xmlns:p="http://schemas.openxmlformats.org/presentationml/2006/main">
  <p:tag name="KSO_WM_BEAUTIFY_FLAG" val=""/>
</p:tagLst>
</file>

<file path=ppt/tags/tag3669.xml><?xml version="1.0" encoding="utf-8"?>
<p:tagLst xmlns:p="http://schemas.openxmlformats.org/presentationml/2006/main">
  <p:tag name="KSO_WM_BEAUTIFY_FLAG" val=""/>
</p:tagLst>
</file>

<file path=ppt/tags/tag367.xml><?xml version="1.0" encoding="utf-8"?>
<p:tagLst xmlns:p="http://schemas.openxmlformats.org/presentationml/2006/main">
  <p:tag name="KSO_WM_BEAUTIFY_FLAG" val=""/>
</p:tagLst>
</file>

<file path=ppt/tags/tag3670.xml><?xml version="1.0" encoding="utf-8"?>
<p:tagLst xmlns:p="http://schemas.openxmlformats.org/presentationml/2006/main">
  <p:tag name="KSO_WM_BEAUTIFY_FLAG" val=""/>
</p:tagLst>
</file>

<file path=ppt/tags/tag3671.xml><?xml version="1.0" encoding="utf-8"?>
<p:tagLst xmlns:p="http://schemas.openxmlformats.org/presentationml/2006/main">
  <p:tag name="KSO_WM_BEAUTIFY_FLAG" val=""/>
</p:tagLst>
</file>

<file path=ppt/tags/tag3672.xml><?xml version="1.0" encoding="utf-8"?>
<p:tagLst xmlns:p="http://schemas.openxmlformats.org/presentationml/2006/main">
  <p:tag name="KSO_WM_BEAUTIFY_FLAG" val=""/>
</p:tagLst>
</file>

<file path=ppt/tags/tag3673.xml><?xml version="1.0" encoding="utf-8"?>
<p:tagLst xmlns:p="http://schemas.openxmlformats.org/presentationml/2006/main">
  <p:tag name="KSO_WM_BEAUTIFY_FLAG" val=""/>
</p:tagLst>
</file>

<file path=ppt/tags/tag3674.xml><?xml version="1.0" encoding="utf-8"?>
<p:tagLst xmlns:p="http://schemas.openxmlformats.org/presentationml/2006/main">
  <p:tag name="KSO_WM_BEAUTIFY_FLAG" val=""/>
</p:tagLst>
</file>

<file path=ppt/tags/tag3675.xml><?xml version="1.0" encoding="utf-8"?>
<p:tagLst xmlns:p="http://schemas.openxmlformats.org/presentationml/2006/main">
  <p:tag name="KSO_WM_BEAUTIFY_FLAG" val=""/>
</p:tagLst>
</file>

<file path=ppt/tags/tag3676.xml><?xml version="1.0" encoding="utf-8"?>
<p:tagLst xmlns:p="http://schemas.openxmlformats.org/presentationml/2006/main">
  <p:tag name="KSO_WM_BEAUTIFY_FLAG" val=""/>
</p:tagLst>
</file>

<file path=ppt/tags/tag3677.xml><?xml version="1.0" encoding="utf-8"?>
<p:tagLst xmlns:p="http://schemas.openxmlformats.org/presentationml/2006/main">
  <p:tag name="KSO_WM_BEAUTIFY_FLAG" val=""/>
</p:tagLst>
</file>

<file path=ppt/tags/tag3678.xml><?xml version="1.0" encoding="utf-8"?>
<p:tagLst xmlns:p="http://schemas.openxmlformats.org/presentationml/2006/main">
  <p:tag name="KSO_WM_BEAUTIFY_FLAG" val=""/>
</p:tagLst>
</file>

<file path=ppt/tags/tag3679.xml><?xml version="1.0" encoding="utf-8"?>
<p:tagLst xmlns:p="http://schemas.openxmlformats.org/presentationml/2006/main">
  <p:tag name="KSO_WM_BEAUTIFY_FLAG" val=""/>
</p:tagLst>
</file>

<file path=ppt/tags/tag368.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TYPE" val="l_h_i"/>
  <p:tag name="KSO_WM_UNIT_INDEX" val="1_1_1"/>
  <p:tag name="KSO_WM_UNIT_ID" val="diagram20227679_5*l_h_i*1_1_1"/>
  <p:tag name="KSO_WM_TEMPLATE_CATEGORY" val="diagram"/>
  <p:tag name="KSO_WM_TEMPLATE_INDEX" val="20227679"/>
  <p:tag name="KSO_WM_UNIT_LAYERLEVEL" val="1_1_1"/>
  <p:tag name="KSO_WM_TAG_VERSION" val="1.0"/>
  <p:tag name="KSO_WM_BEAUTIFY_FLAG" val=""/>
  <p:tag name="KSO_WM_UNIT_FILL_FORE_SCHEMECOLOR_INDEX" val="5"/>
  <p:tag name="KSO_WM_UNIT_FILL_TYPE" val="1"/>
  <p:tag name="KSO_WM_UNIT_TEXT_FILL_FORE_SCHEMECOLOR_INDEX" val="2"/>
  <p:tag name="KSO_WM_UNIT_TEXT_FILL_TYPE" val="1"/>
</p:tagLst>
</file>

<file path=ppt/tags/tag3680.xml><?xml version="1.0" encoding="utf-8"?>
<p:tagLst xmlns:p="http://schemas.openxmlformats.org/presentationml/2006/main">
  <p:tag name="KSO_WM_BEAUTIFY_FLAG" val=""/>
</p:tagLst>
</file>

<file path=ppt/tags/tag3681.xml><?xml version="1.0" encoding="utf-8"?>
<p:tagLst xmlns:p="http://schemas.openxmlformats.org/presentationml/2006/main">
  <p:tag name="KSO_WM_BEAUTIFY_FLAG" val=""/>
</p:tagLst>
</file>

<file path=ppt/tags/tag3682.xml><?xml version="1.0" encoding="utf-8"?>
<p:tagLst xmlns:p="http://schemas.openxmlformats.org/presentationml/2006/main">
  <p:tag name="KSO_WM_BEAUTIFY_FLAG" val=""/>
</p:tagLst>
</file>

<file path=ppt/tags/tag3683.xml><?xml version="1.0" encoding="utf-8"?>
<p:tagLst xmlns:p="http://schemas.openxmlformats.org/presentationml/2006/main">
  <p:tag name="KSO_WM_BEAUTIFY_FLAG" val=""/>
</p:tagLst>
</file>

<file path=ppt/tags/tag3684.xml><?xml version="1.0" encoding="utf-8"?>
<p:tagLst xmlns:p="http://schemas.openxmlformats.org/presentationml/2006/main">
  <p:tag name="KSO_WM_BEAUTIFY_FLAG" val=""/>
</p:tagLst>
</file>

<file path=ppt/tags/tag3685.xml><?xml version="1.0" encoding="utf-8"?>
<p:tagLst xmlns:p="http://schemas.openxmlformats.org/presentationml/2006/main">
  <p:tag name="KSO_WM_BEAUTIFY_FLAG" val=""/>
</p:tagLst>
</file>

<file path=ppt/tags/tag3686.xml><?xml version="1.0" encoding="utf-8"?>
<p:tagLst xmlns:p="http://schemas.openxmlformats.org/presentationml/2006/main">
  <p:tag name="KSO_WM_BEAUTIFY_FLAG" val=""/>
</p:tagLst>
</file>

<file path=ppt/tags/tag3687.xml><?xml version="1.0" encoding="utf-8"?>
<p:tagLst xmlns:p="http://schemas.openxmlformats.org/presentationml/2006/main">
  <p:tag name="KSO_WM_BEAUTIFY_FLAG" val=""/>
</p:tagLst>
</file>

<file path=ppt/tags/tag3688.xml><?xml version="1.0" encoding="utf-8"?>
<p:tagLst xmlns:p="http://schemas.openxmlformats.org/presentationml/2006/main">
  <p:tag name="KSO_WM_BEAUTIFY_FLAG" val=""/>
</p:tagLst>
</file>

<file path=ppt/tags/tag3689.xml><?xml version="1.0" encoding="utf-8"?>
<p:tagLst xmlns:p="http://schemas.openxmlformats.org/presentationml/2006/main">
  <p:tag name="KSO_WM_BEAUTIFY_FLAG" val=""/>
</p:tagLst>
</file>

<file path=ppt/tags/tag369.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TYPE" val="l_h_i"/>
  <p:tag name="KSO_WM_UNIT_INDEX" val="1_1_3"/>
  <p:tag name="KSO_WM_UNIT_ID" val="diagram20227679_5*l_h_i*1_1_3"/>
  <p:tag name="KSO_WM_TEMPLATE_CATEGORY" val="diagram"/>
  <p:tag name="KSO_WM_TEMPLATE_INDEX" val="20227679"/>
  <p:tag name="KSO_WM_UNIT_LAYERLEVEL" val="1_1_1"/>
  <p:tag name="KSO_WM_TAG_VERSION" val="1.0"/>
  <p:tag name="KSO_WM_BEAUTIFY_FLAG" val=""/>
  <p:tag name="KSO_WM_UNIT_FILL_FORE_SCHEMECOLOR_INDEX" val="5"/>
  <p:tag name="KSO_WM_UNIT_FILL_TYPE" val="1"/>
  <p:tag name="KSO_WM_UNIT_TEXT_FILL_FORE_SCHEMECOLOR_INDEX" val="2"/>
  <p:tag name="KSO_WM_UNIT_TEXT_FILL_TYPE" val="1"/>
</p:tagLst>
</file>

<file path=ppt/tags/tag3690.xml><?xml version="1.0" encoding="utf-8"?>
<p:tagLst xmlns:p="http://schemas.openxmlformats.org/presentationml/2006/main">
  <p:tag name="KSO_WM_BEAUTIFY_FLAG" val=""/>
</p:tagLst>
</file>

<file path=ppt/tags/tag3691.xml><?xml version="1.0" encoding="utf-8"?>
<p:tagLst xmlns:p="http://schemas.openxmlformats.org/presentationml/2006/main">
  <p:tag name="KSO_WM_BEAUTIFY_FLAG" val=""/>
</p:tagLst>
</file>

<file path=ppt/tags/tag3692.xml><?xml version="1.0" encoding="utf-8"?>
<p:tagLst xmlns:p="http://schemas.openxmlformats.org/presentationml/2006/main">
  <p:tag name="KSO_WM_BEAUTIFY_FLAG" val=""/>
</p:tagLst>
</file>

<file path=ppt/tags/tag3693.xml><?xml version="1.0" encoding="utf-8"?>
<p:tagLst xmlns:p="http://schemas.openxmlformats.org/presentationml/2006/main">
  <p:tag name="KSO_WM_BEAUTIFY_FLAG" val=""/>
</p:tagLst>
</file>

<file path=ppt/tags/tag3694.xml><?xml version="1.0" encoding="utf-8"?>
<p:tagLst xmlns:p="http://schemas.openxmlformats.org/presentationml/2006/main">
  <p:tag name="KSO_WM_BEAUTIFY_FLAG" val=""/>
</p:tagLst>
</file>

<file path=ppt/tags/tag3695.xml><?xml version="1.0" encoding="utf-8"?>
<p:tagLst xmlns:p="http://schemas.openxmlformats.org/presentationml/2006/main">
  <p:tag name="KSO_WM_BEAUTIFY_FLAG" val=""/>
</p:tagLst>
</file>

<file path=ppt/tags/tag3696.xml><?xml version="1.0" encoding="utf-8"?>
<p:tagLst xmlns:p="http://schemas.openxmlformats.org/presentationml/2006/main">
  <p:tag name="KSO_WM_BEAUTIFY_FLAG" val=""/>
</p:tagLst>
</file>

<file path=ppt/tags/tag3697.xml><?xml version="1.0" encoding="utf-8"?>
<p:tagLst xmlns:p="http://schemas.openxmlformats.org/presentationml/2006/main">
  <p:tag name="KSO_WM_BEAUTIFY_FLAG" val=""/>
</p:tagLst>
</file>

<file path=ppt/tags/tag3698.xml><?xml version="1.0" encoding="utf-8"?>
<p:tagLst xmlns:p="http://schemas.openxmlformats.org/presentationml/2006/main">
  <p:tag name="KSO_WM_BEAUTIFY_FLAG" val=""/>
</p:tagLst>
</file>

<file path=ppt/tags/tag3699.xml><?xml version="1.0" encoding="utf-8"?>
<p:tagLst xmlns:p="http://schemas.openxmlformats.org/presentationml/2006/main">
  <p:tag name="KSO_WM_BEAUTIFY_FLAG" val=""/>
</p:tagLst>
</file>

<file path=ppt/tags/tag37.xml><?xml version="1.0" encoding="utf-8"?>
<p:tagLst xmlns:p="http://schemas.openxmlformats.org/presentationml/2006/main">
  <p:tag name="KSO_WM_BEAUTIFY_FLAG" val=""/>
</p:tagLst>
</file>

<file path=ppt/tags/tag370.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TYPE" val="l_h_i"/>
  <p:tag name="KSO_WM_UNIT_INDEX" val="1_1_4"/>
  <p:tag name="KSO_WM_UNIT_ID" val="diagram20227679_5*l_h_i*1_1_4"/>
  <p:tag name="KSO_WM_TEMPLATE_CATEGORY" val="diagram"/>
  <p:tag name="KSO_WM_TEMPLATE_INDEX" val="20227679"/>
  <p:tag name="KSO_WM_UNIT_LAYERLEVEL" val="1_1_1"/>
  <p:tag name="KSO_WM_TAG_VERSION" val="1.0"/>
  <p:tag name="KSO_WM_BEAUTIFY_FLAG" val=""/>
  <p:tag name="KSO_WM_UNIT_FILL_FORE_SCHEMECOLOR_INDEX" val="14"/>
  <p:tag name="KSO_WM_UNIT_FILL_TYPE" val="1"/>
  <p:tag name="KSO_WM_UNIT_SHADOW_SCHEMECOLOR_INDEX" val="14"/>
  <p:tag name="KSO_WM_UNIT_TEXT_FILL_FORE_SCHEMECOLOR_INDEX" val="2"/>
  <p:tag name="KSO_WM_UNIT_TEXT_FILL_TYPE" val="1"/>
</p:tagLst>
</file>

<file path=ppt/tags/tag3700.xml><?xml version="1.0" encoding="utf-8"?>
<p:tagLst xmlns:p="http://schemas.openxmlformats.org/presentationml/2006/main">
  <p:tag name="KSO_WM_BEAUTIFY_FLAG" val=""/>
</p:tagLst>
</file>

<file path=ppt/tags/tag3701.xml><?xml version="1.0" encoding="utf-8"?>
<p:tagLst xmlns:p="http://schemas.openxmlformats.org/presentationml/2006/main">
  <p:tag name="KSO_WM_BEAUTIFY_FLAG" val=""/>
</p:tagLst>
</file>

<file path=ppt/tags/tag3702.xml><?xml version="1.0" encoding="utf-8"?>
<p:tagLst xmlns:p="http://schemas.openxmlformats.org/presentationml/2006/main">
  <p:tag name="KSO_WM_BEAUTIFY_FLAG" val=""/>
</p:tagLst>
</file>

<file path=ppt/tags/tag3703.xml><?xml version="1.0" encoding="utf-8"?>
<p:tagLst xmlns:p="http://schemas.openxmlformats.org/presentationml/2006/main">
  <p:tag name="KSO_WM_BEAUTIFY_FLAG" val=""/>
</p:tagLst>
</file>

<file path=ppt/tags/tag3704.xml><?xml version="1.0" encoding="utf-8"?>
<p:tagLst xmlns:p="http://schemas.openxmlformats.org/presentationml/2006/main">
  <p:tag name="KSO_WM_BEAUTIFY_FLAG" val=""/>
</p:tagLst>
</file>

<file path=ppt/tags/tag3705.xml><?xml version="1.0" encoding="utf-8"?>
<p:tagLst xmlns:p="http://schemas.openxmlformats.org/presentationml/2006/main">
  <p:tag name="KSO_WM_BEAUTIFY_FLAG" val=""/>
</p:tagLst>
</file>

<file path=ppt/tags/tag3706.xml><?xml version="1.0" encoding="utf-8"?>
<p:tagLst xmlns:p="http://schemas.openxmlformats.org/presentationml/2006/main">
  <p:tag name="KSO_WM_BEAUTIFY_FLAG" val=""/>
</p:tagLst>
</file>

<file path=ppt/tags/tag3707.xml><?xml version="1.0" encoding="utf-8"?>
<p:tagLst xmlns:p="http://schemas.openxmlformats.org/presentationml/2006/main">
  <p:tag name="KSO_WM_BEAUTIFY_FLAG" val=""/>
</p:tagLst>
</file>

<file path=ppt/tags/tag3708.xml><?xml version="1.0" encoding="utf-8"?>
<p:tagLst xmlns:p="http://schemas.openxmlformats.org/presentationml/2006/main">
  <p:tag name="KSO_WM_BEAUTIFY_FLAG" val=""/>
</p:tagLst>
</file>

<file path=ppt/tags/tag3709.xml><?xml version="1.0" encoding="utf-8"?>
<p:tagLst xmlns:p="http://schemas.openxmlformats.org/presentationml/2006/main">
  <p:tag name="KSO_WM_BEAUTIFY_FLAG" val=""/>
</p:tagLst>
</file>

<file path=ppt/tags/tag371.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SUBTYPE" val="d"/>
  <p:tag name="KSO_WM_UNIT_TYPE" val="l_h_i"/>
  <p:tag name="KSO_WM_UNIT_INDEX" val="1_1_2"/>
  <p:tag name="KSO_WM_UNIT_ID" val="diagram20227679_5*l_h_i*1_1_2"/>
  <p:tag name="KSO_WM_TEMPLATE_CATEGORY" val="diagram"/>
  <p:tag name="KSO_WM_TEMPLATE_INDEX" val="20227679"/>
  <p:tag name="KSO_WM_UNIT_LAYERLEVEL" val="1_1_1"/>
  <p:tag name="KSO_WM_TAG_VERSION" val="1.0"/>
  <p:tag name="KSO_WM_BEAUTIFY_FLAG" val=""/>
  <p:tag name="KSO_WM_UNIT_TEXT_FILL_FORE_SCHEMECOLOR_INDEX" val="5"/>
  <p:tag name="KSO_WM_UNIT_TEXT_FILL_TYPE" val="1"/>
</p:tagLst>
</file>

<file path=ppt/tags/tag3710.xml><?xml version="1.0" encoding="utf-8"?>
<p:tagLst xmlns:p="http://schemas.openxmlformats.org/presentationml/2006/main">
  <p:tag name="KSO_WM_BEAUTIFY_FLAG" val=""/>
</p:tagLst>
</file>

<file path=ppt/tags/tag3711.xml><?xml version="1.0" encoding="utf-8"?>
<p:tagLst xmlns:p="http://schemas.openxmlformats.org/presentationml/2006/main">
  <p:tag name="KSO_WM_BEAUTIFY_FLAG" val=""/>
</p:tagLst>
</file>

<file path=ppt/tags/tag3712.xml><?xml version="1.0" encoding="utf-8"?>
<p:tagLst xmlns:p="http://schemas.openxmlformats.org/presentationml/2006/main">
  <p:tag name="KSO_WM_BEAUTIFY_FLAG" val=""/>
</p:tagLst>
</file>

<file path=ppt/tags/tag3713.xml><?xml version="1.0" encoding="utf-8"?>
<p:tagLst xmlns:p="http://schemas.openxmlformats.org/presentationml/2006/main">
  <p:tag name="KSO_WM_BEAUTIFY_FLAG" val=""/>
</p:tagLst>
</file>

<file path=ppt/tags/tag3714.xml><?xml version="1.0" encoding="utf-8"?>
<p:tagLst xmlns:p="http://schemas.openxmlformats.org/presentationml/2006/main">
  <p:tag name="KSO_WM_BEAUTIFY_FLAG" val=""/>
</p:tagLst>
</file>

<file path=ppt/tags/tag3715.xml><?xml version="1.0" encoding="utf-8"?>
<p:tagLst xmlns:p="http://schemas.openxmlformats.org/presentationml/2006/main">
  <p:tag name="KSO_WM_BEAUTIFY_FLAG" val=""/>
</p:tagLst>
</file>

<file path=ppt/tags/tag3716.xml><?xml version="1.0" encoding="utf-8"?>
<p:tagLst xmlns:p="http://schemas.openxmlformats.org/presentationml/2006/main">
  <p:tag name="KSO_WM_BEAUTIFY_FLAG" val=""/>
</p:tagLst>
</file>

<file path=ppt/tags/tag3717.xml><?xml version="1.0" encoding="utf-8"?>
<p:tagLst xmlns:p="http://schemas.openxmlformats.org/presentationml/2006/main">
  <p:tag name="KSO_WM_BEAUTIFY_FLAG" val=""/>
</p:tagLst>
</file>

<file path=ppt/tags/tag3718.xml><?xml version="1.0" encoding="utf-8"?>
<p:tagLst xmlns:p="http://schemas.openxmlformats.org/presentationml/2006/main">
  <p:tag name="KSO_WM_BEAUTIFY_FLAG" val=""/>
</p:tagLst>
</file>

<file path=ppt/tags/tag3719.xml><?xml version="1.0" encoding="utf-8"?>
<p:tagLst xmlns:p="http://schemas.openxmlformats.org/presentationml/2006/main">
  <p:tag name="KSO_WM_BEAUTIFY_FLAG" val=""/>
</p:tagLst>
</file>

<file path=ppt/tags/tag372.xml><?xml version="1.0" encoding="utf-8"?>
<p:tagLst xmlns:p="http://schemas.openxmlformats.org/presentationml/2006/main">
  <p:tag name="KSO_WM_BEAUTIFY_FLAG" val=""/>
</p:tagLst>
</file>

<file path=ppt/tags/tag3720.xml><?xml version="1.0" encoding="utf-8"?>
<p:tagLst xmlns:p="http://schemas.openxmlformats.org/presentationml/2006/main">
  <p:tag name="KSO_WM_BEAUTIFY_FLAG" val=""/>
</p:tagLst>
</file>

<file path=ppt/tags/tag3721.xml><?xml version="1.0" encoding="utf-8"?>
<p:tagLst xmlns:p="http://schemas.openxmlformats.org/presentationml/2006/main">
  <p:tag name="KSO_WM_BEAUTIFY_FLAG" val=""/>
</p:tagLst>
</file>

<file path=ppt/tags/tag3722.xml><?xml version="1.0" encoding="utf-8"?>
<p:tagLst xmlns:p="http://schemas.openxmlformats.org/presentationml/2006/main">
  <p:tag name="KSO_WM_BEAUTIFY_FLAG" val=""/>
</p:tagLst>
</file>

<file path=ppt/tags/tag3723.xml><?xml version="1.0" encoding="utf-8"?>
<p:tagLst xmlns:p="http://schemas.openxmlformats.org/presentationml/2006/main">
  <p:tag name="KSO_WM_BEAUTIFY_FLAG" val=""/>
</p:tagLst>
</file>

<file path=ppt/tags/tag3724.xml><?xml version="1.0" encoding="utf-8"?>
<p:tagLst xmlns:p="http://schemas.openxmlformats.org/presentationml/2006/main">
  <p:tag name="KSO_WM_BEAUTIFY_FLAG" val=""/>
</p:tagLst>
</file>

<file path=ppt/tags/tag3725.xml><?xml version="1.0" encoding="utf-8"?>
<p:tagLst xmlns:p="http://schemas.openxmlformats.org/presentationml/2006/main">
  <p:tag name="KSO_WM_BEAUTIFY_FLAG" val=""/>
</p:tagLst>
</file>

<file path=ppt/tags/tag3726.xml><?xml version="1.0" encoding="utf-8"?>
<p:tagLst xmlns:p="http://schemas.openxmlformats.org/presentationml/2006/main">
  <p:tag name="KSO_WM_BEAUTIFY_FLAG" val=""/>
</p:tagLst>
</file>

<file path=ppt/tags/tag3727.xml><?xml version="1.0" encoding="utf-8"?>
<p:tagLst xmlns:p="http://schemas.openxmlformats.org/presentationml/2006/main">
  <p:tag name="KSO_WM_BEAUTIFY_FLAG" val=""/>
</p:tagLst>
</file>

<file path=ppt/tags/tag3728.xml><?xml version="1.0" encoding="utf-8"?>
<p:tagLst xmlns:p="http://schemas.openxmlformats.org/presentationml/2006/main">
  <p:tag name="KSO_WM_BEAUTIFY_FLAG" val=""/>
</p:tagLst>
</file>

<file path=ppt/tags/tag3729.xml><?xml version="1.0" encoding="utf-8"?>
<p:tagLst xmlns:p="http://schemas.openxmlformats.org/presentationml/2006/main">
  <p:tag name="KSO_WM_BEAUTIFY_FLAG" val=""/>
</p:tagLst>
</file>

<file path=ppt/tags/tag373.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TYPE" val="l_h_i"/>
  <p:tag name="KSO_WM_UNIT_INDEX" val="1_1_1"/>
  <p:tag name="KSO_WM_UNIT_ID" val="diagram20227679_5*l_h_i*1_1_1"/>
  <p:tag name="KSO_WM_TEMPLATE_CATEGORY" val="diagram"/>
  <p:tag name="KSO_WM_TEMPLATE_INDEX" val="20227679"/>
  <p:tag name="KSO_WM_UNIT_LAYERLEVEL" val="1_1_1"/>
  <p:tag name="KSO_WM_TAG_VERSION" val="1.0"/>
  <p:tag name="KSO_WM_BEAUTIFY_FLAG" val=""/>
  <p:tag name="KSO_WM_UNIT_FILL_FORE_SCHEMECOLOR_INDEX" val="5"/>
  <p:tag name="KSO_WM_UNIT_FILL_TYPE" val="1"/>
  <p:tag name="KSO_WM_UNIT_TEXT_FILL_FORE_SCHEMECOLOR_INDEX" val="2"/>
  <p:tag name="KSO_WM_UNIT_TEXT_FILL_TYPE" val="1"/>
</p:tagLst>
</file>

<file path=ppt/tags/tag3730.xml><?xml version="1.0" encoding="utf-8"?>
<p:tagLst xmlns:p="http://schemas.openxmlformats.org/presentationml/2006/main">
  <p:tag name="KSO_WM_BEAUTIFY_FLAG" val=""/>
</p:tagLst>
</file>

<file path=ppt/tags/tag3731.xml><?xml version="1.0" encoding="utf-8"?>
<p:tagLst xmlns:p="http://schemas.openxmlformats.org/presentationml/2006/main">
  <p:tag name="KSO_WM_BEAUTIFY_FLAG" val=""/>
</p:tagLst>
</file>

<file path=ppt/tags/tag3732.xml><?xml version="1.0" encoding="utf-8"?>
<p:tagLst xmlns:p="http://schemas.openxmlformats.org/presentationml/2006/main">
  <p:tag name="KSO_WM_BEAUTIFY_FLAG" val=""/>
</p:tagLst>
</file>

<file path=ppt/tags/tag3733.xml><?xml version="1.0" encoding="utf-8"?>
<p:tagLst xmlns:p="http://schemas.openxmlformats.org/presentationml/2006/main">
  <p:tag name="KSO_WM_BEAUTIFY_FLAG" val=""/>
</p:tagLst>
</file>

<file path=ppt/tags/tag3734.xml><?xml version="1.0" encoding="utf-8"?>
<p:tagLst xmlns:p="http://schemas.openxmlformats.org/presentationml/2006/main">
  <p:tag name="KSO_WM_BEAUTIFY_FLAG" val=""/>
</p:tagLst>
</file>

<file path=ppt/tags/tag3735.xml><?xml version="1.0" encoding="utf-8"?>
<p:tagLst xmlns:p="http://schemas.openxmlformats.org/presentationml/2006/main">
  <p:tag name="KSO_WM_BEAUTIFY_FLAG" val=""/>
</p:tagLst>
</file>

<file path=ppt/tags/tag3736.xml><?xml version="1.0" encoding="utf-8"?>
<p:tagLst xmlns:p="http://schemas.openxmlformats.org/presentationml/2006/main">
  <p:tag name="KSO_WM_BEAUTIFY_FLAG" val=""/>
</p:tagLst>
</file>

<file path=ppt/tags/tag3737.xml><?xml version="1.0" encoding="utf-8"?>
<p:tagLst xmlns:p="http://schemas.openxmlformats.org/presentationml/2006/main">
  <p:tag name="KSO_WM_BEAUTIFY_FLAG" val=""/>
</p:tagLst>
</file>

<file path=ppt/tags/tag3738.xml><?xml version="1.0" encoding="utf-8"?>
<p:tagLst xmlns:p="http://schemas.openxmlformats.org/presentationml/2006/main">
  <p:tag name="KSO_WM_BEAUTIFY_FLAG" val=""/>
</p:tagLst>
</file>

<file path=ppt/tags/tag3739.xml><?xml version="1.0" encoding="utf-8"?>
<p:tagLst xmlns:p="http://schemas.openxmlformats.org/presentationml/2006/main">
  <p:tag name="KSO_WM_BEAUTIFY_FLAG" val=""/>
</p:tagLst>
</file>

<file path=ppt/tags/tag374.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TYPE" val="l_h_i"/>
  <p:tag name="KSO_WM_UNIT_INDEX" val="1_1_3"/>
  <p:tag name="KSO_WM_UNIT_ID" val="diagram20227679_5*l_h_i*1_1_3"/>
  <p:tag name="KSO_WM_TEMPLATE_CATEGORY" val="diagram"/>
  <p:tag name="KSO_WM_TEMPLATE_INDEX" val="20227679"/>
  <p:tag name="KSO_WM_UNIT_LAYERLEVEL" val="1_1_1"/>
  <p:tag name="KSO_WM_TAG_VERSION" val="1.0"/>
  <p:tag name="KSO_WM_BEAUTIFY_FLAG" val=""/>
  <p:tag name="KSO_WM_UNIT_FILL_FORE_SCHEMECOLOR_INDEX" val="5"/>
  <p:tag name="KSO_WM_UNIT_FILL_TYPE" val="1"/>
  <p:tag name="KSO_WM_UNIT_TEXT_FILL_FORE_SCHEMECOLOR_INDEX" val="2"/>
  <p:tag name="KSO_WM_UNIT_TEXT_FILL_TYPE" val="1"/>
</p:tagLst>
</file>

<file path=ppt/tags/tag3740.xml><?xml version="1.0" encoding="utf-8"?>
<p:tagLst xmlns:p="http://schemas.openxmlformats.org/presentationml/2006/main">
  <p:tag name="KSO_WM_BEAUTIFY_FLAG" val=""/>
</p:tagLst>
</file>

<file path=ppt/tags/tag3741.xml><?xml version="1.0" encoding="utf-8"?>
<p:tagLst xmlns:p="http://schemas.openxmlformats.org/presentationml/2006/main">
  <p:tag name="KSO_WM_BEAUTIFY_FLAG" val=""/>
</p:tagLst>
</file>

<file path=ppt/tags/tag3742.xml><?xml version="1.0" encoding="utf-8"?>
<p:tagLst xmlns:p="http://schemas.openxmlformats.org/presentationml/2006/main">
  <p:tag name="KSO_WM_BEAUTIFY_FLAG" val=""/>
</p:tagLst>
</file>

<file path=ppt/tags/tag3743.xml><?xml version="1.0" encoding="utf-8"?>
<p:tagLst xmlns:p="http://schemas.openxmlformats.org/presentationml/2006/main">
  <p:tag name="KSO_WM_BEAUTIFY_FLAG" val=""/>
</p:tagLst>
</file>

<file path=ppt/tags/tag3744.xml><?xml version="1.0" encoding="utf-8"?>
<p:tagLst xmlns:p="http://schemas.openxmlformats.org/presentationml/2006/main">
  <p:tag name="KSO_WM_BEAUTIFY_FLAG" val=""/>
</p:tagLst>
</file>

<file path=ppt/tags/tag3745.xml><?xml version="1.0" encoding="utf-8"?>
<p:tagLst xmlns:p="http://schemas.openxmlformats.org/presentationml/2006/main">
  <p:tag name="KSO_WM_BEAUTIFY_FLAG" val=""/>
</p:tagLst>
</file>

<file path=ppt/tags/tag3746.xml><?xml version="1.0" encoding="utf-8"?>
<p:tagLst xmlns:p="http://schemas.openxmlformats.org/presentationml/2006/main">
  <p:tag name="KSO_WM_BEAUTIFY_FLAG" val=""/>
</p:tagLst>
</file>

<file path=ppt/tags/tag3747.xml><?xml version="1.0" encoding="utf-8"?>
<p:tagLst xmlns:p="http://schemas.openxmlformats.org/presentationml/2006/main">
  <p:tag name="KSO_WM_BEAUTIFY_FLAG" val=""/>
</p:tagLst>
</file>

<file path=ppt/tags/tag3748.xml><?xml version="1.0" encoding="utf-8"?>
<p:tagLst xmlns:p="http://schemas.openxmlformats.org/presentationml/2006/main">
  <p:tag name="KSO_WM_BEAUTIFY_FLAG" val=""/>
</p:tagLst>
</file>

<file path=ppt/tags/tag3749.xml><?xml version="1.0" encoding="utf-8"?>
<p:tagLst xmlns:p="http://schemas.openxmlformats.org/presentationml/2006/main">
  <p:tag name="KSO_WM_BEAUTIFY_FLAG" val=""/>
</p:tagLst>
</file>

<file path=ppt/tags/tag375.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TYPE" val="l_h_i"/>
  <p:tag name="KSO_WM_UNIT_INDEX" val="1_1_4"/>
  <p:tag name="KSO_WM_UNIT_ID" val="diagram20227679_5*l_h_i*1_1_4"/>
  <p:tag name="KSO_WM_TEMPLATE_CATEGORY" val="diagram"/>
  <p:tag name="KSO_WM_TEMPLATE_INDEX" val="20227679"/>
  <p:tag name="KSO_WM_UNIT_LAYERLEVEL" val="1_1_1"/>
  <p:tag name="KSO_WM_TAG_VERSION" val="1.0"/>
  <p:tag name="KSO_WM_BEAUTIFY_FLAG" val=""/>
  <p:tag name="KSO_WM_UNIT_FILL_FORE_SCHEMECOLOR_INDEX" val="14"/>
  <p:tag name="KSO_WM_UNIT_FILL_TYPE" val="1"/>
  <p:tag name="KSO_WM_UNIT_SHADOW_SCHEMECOLOR_INDEX" val="14"/>
  <p:tag name="KSO_WM_UNIT_TEXT_FILL_FORE_SCHEMECOLOR_INDEX" val="2"/>
  <p:tag name="KSO_WM_UNIT_TEXT_FILL_TYPE" val="1"/>
</p:tagLst>
</file>

<file path=ppt/tags/tag3750.xml><?xml version="1.0" encoding="utf-8"?>
<p:tagLst xmlns:p="http://schemas.openxmlformats.org/presentationml/2006/main">
  <p:tag name="KSO_WM_BEAUTIFY_FLAG" val=""/>
</p:tagLst>
</file>

<file path=ppt/tags/tag3751.xml><?xml version="1.0" encoding="utf-8"?>
<p:tagLst xmlns:p="http://schemas.openxmlformats.org/presentationml/2006/main">
  <p:tag name="KSO_WM_BEAUTIFY_FLAG" val=""/>
</p:tagLst>
</file>

<file path=ppt/tags/tag3752.xml><?xml version="1.0" encoding="utf-8"?>
<p:tagLst xmlns:p="http://schemas.openxmlformats.org/presentationml/2006/main">
  <p:tag name="KSO_WM_BEAUTIFY_FLAG" val=""/>
</p:tagLst>
</file>

<file path=ppt/tags/tag3753.xml><?xml version="1.0" encoding="utf-8"?>
<p:tagLst xmlns:p="http://schemas.openxmlformats.org/presentationml/2006/main">
  <p:tag name="KSO_WM_BEAUTIFY_FLAG" val=""/>
</p:tagLst>
</file>

<file path=ppt/tags/tag3754.xml><?xml version="1.0" encoding="utf-8"?>
<p:tagLst xmlns:p="http://schemas.openxmlformats.org/presentationml/2006/main">
  <p:tag name="KSO_WM_BEAUTIFY_FLAG" val=""/>
</p:tagLst>
</file>

<file path=ppt/tags/tag3755.xml><?xml version="1.0" encoding="utf-8"?>
<p:tagLst xmlns:p="http://schemas.openxmlformats.org/presentationml/2006/main">
  <p:tag name="KSO_WM_BEAUTIFY_FLAG" val=""/>
</p:tagLst>
</file>

<file path=ppt/tags/tag3756.xml><?xml version="1.0" encoding="utf-8"?>
<p:tagLst xmlns:p="http://schemas.openxmlformats.org/presentationml/2006/main">
  <p:tag name="KSO_WM_BEAUTIFY_FLAG" val=""/>
</p:tagLst>
</file>

<file path=ppt/tags/tag3757.xml><?xml version="1.0" encoding="utf-8"?>
<p:tagLst xmlns:p="http://schemas.openxmlformats.org/presentationml/2006/main">
  <p:tag name="KSO_WM_BEAUTIFY_FLAG" val=""/>
</p:tagLst>
</file>

<file path=ppt/tags/tag3758.xml><?xml version="1.0" encoding="utf-8"?>
<p:tagLst xmlns:p="http://schemas.openxmlformats.org/presentationml/2006/main">
  <p:tag name="KSO_WM_BEAUTIFY_FLAG" val=""/>
</p:tagLst>
</file>

<file path=ppt/tags/tag3759.xml><?xml version="1.0" encoding="utf-8"?>
<p:tagLst xmlns:p="http://schemas.openxmlformats.org/presentationml/2006/main">
  <p:tag name="KSO_WM_BEAUTIFY_FLAG" val=""/>
</p:tagLst>
</file>

<file path=ppt/tags/tag376.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SUBTYPE" val="d"/>
  <p:tag name="KSO_WM_UNIT_TYPE" val="l_h_i"/>
  <p:tag name="KSO_WM_UNIT_INDEX" val="1_1_2"/>
  <p:tag name="KSO_WM_UNIT_ID" val="diagram20227679_5*l_h_i*1_1_2"/>
  <p:tag name="KSO_WM_TEMPLATE_CATEGORY" val="diagram"/>
  <p:tag name="KSO_WM_TEMPLATE_INDEX" val="20227679"/>
  <p:tag name="KSO_WM_UNIT_LAYERLEVEL" val="1_1_1"/>
  <p:tag name="KSO_WM_TAG_VERSION" val="1.0"/>
  <p:tag name="KSO_WM_BEAUTIFY_FLAG" val=""/>
  <p:tag name="KSO_WM_UNIT_TEXT_FILL_FORE_SCHEMECOLOR_INDEX" val="5"/>
  <p:tag name="KSO_WM_UNIT_TEXT_FILL_TYPE" val="1"/>
</p:tagLst>
</file>

<file path=ppt/tags/tag3760.xml><?xml version="1.0" encoding="utf-8"?>
<p:tagLst xmlns:p="http://schemas.openxmlformats.org/presentationml/2006/main">
  <p:tag name="KSO_WM_BEAUTIFY_FLAG" val=""/>
</p:tagLst>
</file>

<file path=ppt/tags/tag3761.xml><?xml version="1.0" encoding="utf-8"?>
<p:tagLst xmlns:p="http://schemas.openxmlformats.org/presentationml/2006/main">
  <p:tag name="KSO_WM_BEAUTIFY_FLAG" val=""/>
</p:tagLst>
</file>

<file path=ppt/tags/tag3762.xml><?xml version="1.0" encoding="utf-8"?>
<p:tagLst xmlns:p="http://schemas.openxmlformats.org/presentationml/2006/main">
  <p:tag name="KSO_WM_BEAUTIFY_FLAG" val=""/>
</p:tagLst>
</file>

<file path=ppt/tags/tag3763.xml><?xml version="1.0" encoding="utf-8"?>
<p:tagLst xmlns:p="http://schemas.openxmlformats.org/presentationml/2006/main">
  <p:tag name="KSO_WM_BEAUTIFY_FLAG" val=""/>
</p:tagLst>
</file>

<file path=ppt/tags/tag3764.xml><?xml version="1.0" encoding="utf-8"?>
<p:tagLst xmlns:p="http://schemas.openxmlformats.org/presentationml/2006/main">
  <p:tag name="KSO_WM_BEAUTIFY_FLAG" val=""/>
</p:tagLst>
</file>

<file path=ppt/tags/tag3765.xml><?xml version="1.0" encoding="utf-8"?>
<p:tagLst xmlns:p="http://schemas.openxmlformats.org/presentationml/2006/main">
  <p:tag name="KSO_WM_BEAUTIFY_FLAG" val=""/>
</p:tagLst>
</file>

<file path=ppt/tags/tag3766.xml><?xml version="1.0" encoding="utf-8"?>
<p:tagLst xmlns:p="http://schemas.openxmlformats.org/presentationml/2006/main">
  <p:tag name="KSO_WM_BEAUTIFY_FLAG" val=""/>
</p:tagLst>
</file>

<file path=ppt/tags/tag3767.xml><?xml version="1.0" encoding="utf-8"?>
<p:tagLst xmlns:p="http://schemas.openxmlformats.org/presentationml/2006/main">
  <p:tag name="KSO_WM_BEAUTIFY_FLAG" val=""/>
</p:tagLst>
</file>

<file path=ppt/tags/tag3768.xml><?xml version="1.0" encoding="utf-8"?>
<p:tagLst xmlns:p="http://schemas.openxmlformats.org/presentationml/2006/main">
  <p:tag name="KSO_WM_BEAUTIFY_FLAG" val=""/>
</p:tagLst>
</file>

<file path=ppt/tags/tag3769.xml><?xml version="1.0" encoding="utf-8"?>
<p:tagLst xmlns:p="http://schemas.openxmlformats.org/presentationml/2006/main">
  <p:tag name="KSO_WM_BEAUTIFY_FLAG" val=""/>
</p:tagLst>
</file>

<file path=ppt/tags/tag377.xml><?xml version="1.0" encoding="utf-8"?>
<p:tagLst xmlns:p="http://schemas.openxmlformats.org/presentationml/2006/main">
  <p:tag name="KSO_WM_BEAUTIFY_FLAG" val=""/>
</p:tagLst>
</file>

<file path=ppt/tags/tag3770.xml><?xml version="1.0" encoding="utf-8"?>
<p:tagLst xmlns:p="http://schemas.openxmlformats.org/presentationml/2006/main">
  <p:tag name="KSO_WM_BEAUTIFY_FLAG" val=""/>
</p:tagLst>
</file>

<file path=ppt/tags/tag3771.xml><?xml version="1.0" encoding="utf-8"?>
<p:tagLst xmlns:p="http://schemas.openxmlformats.org/presentationml/2006/main">
  <p:tag name="KSO_WM_BEAUTIFY_FLAG" val=""/>
</p:tagLst>
</file>

<file path=ppt/tags/tag3772.xml><?xml version="1.0" encoding="utf-8"?>
<p:tagLst xmlns:p="http://schemas.openxmlformats.org/presentationml/2006/main">
  <p:tag name="KSO_WM_BEAUTIFY_FLAG" val=""/>
</p:tagLst>
</file>

<file path=ppt/tags/tag3773.xml><?xml version="1.0" encoding="utf-8"?>
<p:tagLst xmlns:p="http://schemas.openxmlformats.org/presentationml/2006/main">
  <p:tag name="KSO_WM_BEAUTIFY_FLAG" val=""/>
</p:tagLst>
</file>

<file path=ppt/tags/tag3774.xml><?xml version="1.0" encoding="utf-8"?>
<p:tagLst xmlns:p="http://schemas.openxmlformats.org/presentationml/2006/main">
  <p:tag name="KSO_WM_BEAUTIFY_FLAG" val=""/>
</p:tagLst>
</file>

<file path=ppt/tags/tag3775.xml><?xml version="1.0" encoding="utf-8"?>
<p:tagLst xmlns:p="http://schemas.openxmlformats.org/presentationml/2006/main">
  <p:tag name="KSO_WM_BEAUTIFY_FLAG" val=""/>
</p:tagLst>
</file>

<file path=ppt/tags/tag3776.xml><?xml version="1.0" encoding="utf-8"?>
<p:tagLst xmlns:p="http://schemas.openxmlformats.org/presentationml/2006/main">
  <p:tag name="KSO_WM_BEAUTIFY_FLAG" val=""/>
</p:tagLst>
</file>

<file path=ppt/tags/tag3777.xml><?xml version="1.0" encoding="utf-8"?>
<p:tagLst xmlns:p="http://schemas.openxmlformats.org/presentationml/2006/main">
  <p:tag name="KSO_WM_BEAUTIFY_FLAG" val=""/>
</p:tagLst>
</file>

<file path=ppt/tags/tag3778.xml><?xml version="1.0" encoding="utf-8"?>
<p:tagLst xmlns:p="http://schemas.openxmlformats.org/presentationml/2006/main">
  <p:tag name="KSO_WM_BEAUTIFY_FLAG" val=""/>
</p:tagLst>
</file>

<file path=ppt/tags/tag3779.xml><?xml version="1.0" encoding="utf-8"?>
<p:tagLst xmlns:p="http://schemas.openxmlformats.org/presentationml/2006/main">
  <p:tag name="KSO_WM_BEAUTIFY_FLAG" val=""/>
</p:tagLst>
</file>

<file path=ppt/tags/tag378.xml><?xml version="1.0" encoding="utf-8"?>
<p:tagLst xmlns:p="http://schemas.openxmlformats.org/presentationml/2006/main">
  <p:tag name="KSO_WM_BEAUTIFY_FLAG" val=""/>
</p:tagLst>
</file>

<file path=ppt/tags/tag3780.xml><?xml version="1.0" encoding="utf-8"?>
<p:tagLst xmlns:p="http://schemas.openxmlformats.org/presentationml/2006/main">
  <p:tag name="KSO_WM_BEAUTIFY_FLAG" val=""/>
</p:tagLst>
</file>

<file path=ppt/tags/tag3781.xml><?xml version="1.0" encoding="utf-8"?>
<p:tagLst xmlns:p="http://schemas.openxmlformats.org/presentationml/2006/main">
  <p:tag name="KSO_WM_BEAUTIFY_FLAG" val=""/>
</p:tagLst>
</file>

<file path=ppt/tags/tag3782.xml><?xml version="1.0" encoding="utf-8"?>
<p:tagLst xmlns:p="http://schemas.openxmlformats.org/presentationml/2006/main">
  <p:tag name="KSO_WM_BEAUTIFY_FLAG" val=""/>
</p:tagLst>
</file>

<file path=ppt/tags/tag3783.xml><?xml version="1.0" encoding="utf-8"?>
<p:tagLst xmlns:p="http://schemas.openxmlformats.org/presentationml/2006/main">
  <p:tag name="KSO_WM_BEAUTIFY_FLAG" val=""/>
</p:tagLst>
</file>

<file path=ppt/tags/tag3784.xml><?xml version="1.0" encoding="utf-8"?>
<p:tagLst xmlns:p="http://schemas.openxmlformats.org/presentationml/2006/main">
  <p:tag name="KSO_WM_BEAUTIFY_FLAG" val=""/>
</p:tagLst>
</file>

<file path=ppt/tags/tag3785.xml><?xml version="1.0" encoding="utf-8"?>
<p:tagLst xmlns:p="http://schemas.openxmlformats.org/presentationml/2006/main">
  <p:tag name="KSO_WM_BEAUTIFY_FLAG" val=""/>
</p:tagLst>
</file>

<file path=ppt/tags/tag3786.xml><?xml version="1.0" encoding="utf-8"?>
<p:tagLst xmlns:p="http://schemas.openxmlformats.org/presentationml/2006/main">
  <p:tag name="KSO_WM_BEAUTIFY_FLAG" val=""/>
</p:tagLst>
</file>

<file path=ppt/tags/tag3787.xml><?xml version="1.0" encoding="utf-8"?>
<p:tagLst xmlns:p="http://schemas.openxmlformats.org/presentationml/2006/main">
  <p:tag name="KSO_WM_BEAUTIFY_FLAG" val=""/>
</p:tagLst>
</file>

<file path=ppt/tags/tag3788.xml><?xml version="1.0" encoding="utf-8"?>
<p:tagLst xmlns:p="http://schemas.openxmlformats.org/presentationml/2006/main">
  <p:tag name="KSO_WM_BEAUTIFY_FLAG" val=""/>
</p:tagLst>
</file>

<file path=ppt/tags/tag3789.xml><?xml version="1.0" encoding="utf-8"?>
<p:tagLst xmlns:p="http://schemas.openxmlformats.org/presentationml/2006/main">
  <p:tag name="KSO_WM_BEAUTIFY_FLAG" val=""/>
</p:tagLst>
</file>

<file path=ppt/tags/tag379.xml><?xml version="1.0" encoding="utf-8"?>
<p:tagLst xmlns:p="http://schemas.openxmlformats.org/presentationml/2006/main">
  <p:tag name="KSO_WM_BEAUTIFY_FLAG" val=""/>
</p:tagLst>
</file>

<file path=ppt/tags/tag3790.xml><?xml version="1.0" encoding="utf-8"?>
<p:tagLst xmlns:p="http://schemas.openxmlformats.org/presentationml/2006/main">
  <p:tag name="KSO_WM_BEAUTIFY_FLAG" val=""/>
</p:tagLst>
</file>

<file path=ppt/tags/tag3791.xml><?xml version="1.0" encoding="utf-8"?>
<p:tagLst xmlns:p="http://schemas.openxmlformats.org/presentationml/2006/main">
  <p:tag name="KSO_WM_BEAUTIFY_FLAG" val=""/>
</p:tagLst>
</file>

<file path=ppt/tags/tag3792.xml><?xml version="1.0" encoding="utf-8"?>
<p:tagLst xmlns:p="http://schemas.openxmlformats.org/presentationml/2006/main">
  <p:tag name="KSO_WM_BEAUTIFY_FLAG" val=""/>
</p:tagLst>
</file>

<file path=ppt/tags/tag3793.xml><?xml version="1.0" encoding="utf-8"?>
<p:tagLst xmlns:p="http://schemas.openxmlformats.org/presentationml/2006/main">
  <p:tag name="KSO_WM_BEAUTIFY_FLAG" val=""/>
</p:tagLst>
</file>

<file path=ppt/tags/tag3794.xml><?xml version="1.0" encoding="utf-8"?>
<p:tagLst xmlns:p="http://schemas.openxmlformats.org/presentationml/2006/main">
  <p:tag name="KSO_WM_BEAUTIFY_FLAG" val=""/>
</p:tagLst>
</file>

<file path=ppt/tags/tag3795.xml><?xml version="1.0" encoding="utf-8"?>
<p:tagLst xmlns:p="http://schemas.openxmlformats.org/presentationml/2006/main">
  <p:tag name="KSO_WM_BEAUTIFY_FLAG" val=""/>
</p:tagLst>
</file>

<file path=ppt/tags/tag3796.xml><?xml version="1.0" encoding="utf-8"?>
<p:tagLst xmlns:p="http://schemas.openxmlformats.org/presentationml/2006/main">
  <p:tag name="KSO_WM_BEAUTIFY_FLAG" val=""/>
</p:tagLst>
</file>

<file path=ppt/tags/tag3797.xml><?xml version="1.0" encoding="utf-8"?>
<p:tagLst xmlns:p="http://schemas.openxmlformats.org/presentationml/2006/main">
  <p:tag name="KSO_WM_BEAUTIFY_FLAG" val=""/>
</p:tagLst>
</file>

<file path=ppt/tags/tag3798.xml><?xml version="1.0" encoding="utf-8"?>
<p:tagLst xmlns:p="http://schemas.openxmlformats.org/presentationml/2006/main">
  <p:tag name="KSO_WM_BEAUTIFY_FLAG" val=""/>
</p:tagLst>
</file>

<file path=ppt/tags/tag3799.xml><?xml version="1.0" encoding="utf-8"?>
<p:tagLst xmlns:p="http://schemas.openxmlformats.org/presentationml/2006/main">
  <p:tag name="KSO_WM_BEAUTIFY_FLAG" val=""/>
</p:tagLst>
</file>

<file path=ppt/tags/tag38.xml><?xml version="1.0" encoding="utf-8"?>
<p:tagLst xmlns:p="http://schemas.openxmlformats.org/presentationml/2006/main">
  <p:tag name="KSO_WM_BEAUTIFY_FLAG" val=""/>
</p:tagLst>
</file>

<file path=ppt/tags/tag380.xml><?xml version="1.0" encoding="utf-8"?>
<p:tagLst xmlns:p="http://schemas.openxmlformats.org/presentationml/2006/main">
  <p:tag name="KSO_WM_BEAUTIFY_FLAG" val=""/>
</p:tagLst>
</file>

<file path=ppt/tags/tag3800.xml><?xml version="1.0" encoding="utf-8"?>
<p:tagLst xmlns:p="http://schemas.openxmlformats.org/presentationml/2006/main">
  <p:tag name="KSO_WM_BEAUTIFY_FLAG" val=""/>
</p:tagLst>
</file>

<file path=ppt/tags/tag3801.xml><?xml version="1.0" encoding="utf-8"?>
<p:tagLst xmlns:p="http://schemas.openxmlformats.org/presentationml/2006/main">
  <p:tag name="KSO_WM_BEAUTIFY_FLAG" val=""/>
</p:tagLst>
</file>

<file path=ppt/tags/tag3802.xml><?xml version="1.0" encoding="utf-8"?>
<p:tagLst xmlns:p="http://schemas.openxmlformats.org/presentationml/2006/main">
  <p:tag name="KSO_WM_BEAUTIFY_FLAG" val=""/>
</p:tagLst>
</file>

<file path=ppt/tags/tag3803.xml><?xml version="1.0" encoding="utf-8"?>
<p:tagLst xmlns:p="http://schemas.openxmlformats.org/presentationml/2006/main">
  <p:tag name="KSO_WM_BEAUTIFY_FLAG" val=""/>
</p:tagLst>
</file>

<file path=ppt/tags/tag3804.xml><?xml version="1.0" encoding="utf-8"?>
<p:tagLst xmlns:p="http://schemas.openxmlformats.org/presentationml/2006/main">
  <p:tag name="KSO_WM_BEAUTIFY_FLAG" val=""/>
</p:tagLst>
</file>

<file path=ppt/tags/tag3805.xml><?xml version="1.0" encoding="utf-8"?>
<p:tagLst xmlns:p="http://schemas.openxmlformats.org/presentationml/2006/main">
  <p:tag name="KSO_WM_BEAUTIFY_FLAG" val=""/>
</p:tagLst>
</file>

<file path=ppt/tags/tag3806.xml><?xml version="1.0" encoding="utf-8"?>
<p:tagLst xmlns:p="http://schemas.openxmlformats.org/presentationml/2006/main">
  <p:tag name="KSO_WM_BEAUTIFY_FLAG" val=""/>
</p:tagLst>
</file>

<file path=ppt/tags/tag3807.xml><?xml version="1.0" encoding="utf-8"?>
<p:tagLst xmlns:p="http://schemas.openxmlformats.org/presentationml/2006/main">
  <p:tag name="KSO_WM_BEAUTIFY_FLAG" val=""/>
</p:tagLst>
</file>

<file path=ppt/tags/tag3808.xml><?xml version="1.0" encoding="utf-8"?>
<p:tagLst xmlns:p="http://schemas.openxmlformats.org/presentationml/2006/main">
  <p:tag name="KSO_WM_BEAUTIFY_FLAG" val=""/>
</p:tagLst>
</file>

<file path=ppt/tags/tag3809.xml><?xml version="1.0" encoding="utf-8"?>
<p:tagLst xmlns:p="http://schemas.openxmlformats.org/presentationml/2006/main">
  <p:tag name="KSO_WM_BEAUTIFY_FLAG" val=""/>
</p:tagLst>
</file>

<file path=ppt/tags/tag381.xml><?xml version="1.0" encoding="utf-8"?>
<p:tagLst xmlns:p="http://schemas.openxmlformats.org/presentationml/2006/main">
  <p:tag name="KSO_WM_BEAUTIFY_FLAG" val=""/>
</p:tagLst>
</file>

<file path=ppt/tags/tag3810.xml><?xml version="1.0" encoding="utf-8"?>
<p:tagLst xmlns:p="http://schemas.openxmlformats.org/presentationml/2006/main">
  <p:tag name="KSO_WM_BEAUTIFY_FLAG" val=""/>
</p:tagLst>
</file>

<file path=ppt/tags/tag3811.xml><?xml version="1.0" encoding="utf-8"?>
<p:tagLst xmlns:p="http://schemas.openxmlformats.org/presentationml/2006/main">
  <p:tag name="KSO_WM_BEAUTIFY_FLAG" val=""/>
</p:tagLst>
</file>

<file path=ppt/tags/tag3812.xml><?xml version="1.0" encoding="utf-8"?>
<p:tagLst xmlns:p="http://schemas.openxmlformats.org/presentationml/2006/main">
  <p:tag name="KSO_WM_BEAUTIFY_FLAG" val=""/>
</p:tagLst>
</file>

<file path=ppt/tags/tag3813.xml><?xml version="1.0" encoding="utf-8"?>
<p:tagLst xmlns:p="http://schemas.openxmlformats.org/presentationml/2006/main">
  <p:tag name="KSO_WM_BEAUTIFY_FLAG" val=""/>
</p:tagLst>
</file>

<file path=ppt/tags/tag3814.xml><?xml version="1.0" encoding="utf-8"?>
<p:tagLst xmlns:p="http://schemas.openxmlformats.org/presentationml/2006/main">
  <p:tag name="KSO_WM_BEAUTIFY_FLAG" val=""/>
</p:tagLst>
</file>

<file path=ppt/tags/tag3815.xml><?xml version="1.0" encoding="utf-8"?>
<p:tagLst xmlns:p="http://schemas.openxmlformats.org/presentationml/2006/main">
  <p:tag name="KSO_WM_BEAUTIFY_FLAG" val=""/>
</p:tagLst>
</file>

<file path=ppt/tags/tag3816.xml><?xml version="1.0" encoding="utf-8"?>
<p:tagLst xmlns:p="http://schemas.openxmlformats.org/presentationml/2006/main">
  <p:tag name="KSO_WM_BEAUTIFY_FLAG" val=""/>
</p:tagLst>
</file>

<file path=ppt/tags/tag3817.xml><?xml version="1.0" encoding="utf-8"?>
<p:tagLst xmlns:p="http://schemas.openxmlformats.org/presentationml/2006/main">
  <p:tag name="KSO_WM_BEAUTIFY_FLAG" val=""/>
</p:tagLst>
</file>

<file path=ppt/tags/tag3818.xml><?xml version="1.0" encoding="utf-8"?>
<p:tagLst xmlns:p="http://schemas.openxmlformats.org/presentationml/2006/main">
  <p:tag name="KSO_WM_BEAUTIFY_FLAG" val=""/>
</p:tagLst>
</file>

<file path=ppt/tags/tag3819.xml><?xml version="1.0" encoding="utf-8"?>
<p:tagLst xmlns:p="http://schemas.openxmlformats.org/presentationml/2006/main">
  <p:tag name="KSO_WM_BEAUTIFY_FLAG" val=""/>
</p:tagLst>
</file>

<file path=ppt/tags/tag382.xml><?xml version="1.0" encoding="utf-8"?>
<p:tagLst xmlns:p="http://schemas.openxmlformats.org/presentationml/2006/main">
  <p:tag name="KSO_WM_BEAUTIFY_FLAG" val=""/>
</p:tagLst>
</file>

<file path=ppt/tags/tag3820.xml><?xml version="1.0" encoding="utf-8"?>
<p:tagLst xmlns:p="http://schemas.openxmlformats.org/presentationml/2006/main">
  <p:tag name="KSO_WM_BEAUTIFY_FLAG" val=""/>
</p:tagLst>
</file>

<file path=ppt/tags/tag3821.xml><?xml version="1.0" encoding="utf-8"?>
<p:tagLst xmlns:p="http://schemas.openxmlformats.org/presentationml/2006/main">
  <p:tag name="KSO_WM_BEAUTIFY_FLAG" val=""/>
</p:tagLst>
</file>

<file path=ppt/tags/tag3822.xml><?xml version="1.0" encoding="utf-8"?>
<p:tagLst xmlns:p="http://schemas.openxmlformats.org/presentationml/2006/main">
  <p:tag name="KSO_WM_BEAUTIFY_FLAG" val=""/>
</p:tagLst>
</file>

<file path=ppt/tags/tag3823.xml><?xml version="1.0" encoding="utf-8"?>
<p:tagLst xmlns:p="http://schemas.openxmlformats.org/presentationml/2006/main">
  <p:tag name="KSO_WM_BEAUTIFY_FLAG" val=""/>
</p:tagLst>
</file>

<file path=ppt/tags/tag3824.xml><?xml version="1.0" encoding="utf-8"?>
<p:tagLst xmlns:p="http://schemas.openxmlformats.org/presentationml/2006/main">
  <p:tag name="KSO_WM_BEAUTIFY_FLAG" val=""/>
</p:tagLst>
</file>

<file path=ppt/tags/tag3825.xml><?xml version="1.0" encoding="utf-8"?>
<p:tagLst xmlns:p="http://schemas.openxmlformats.org/presentationml/2006/main">
  <p:tag name="KSO_WM_BEAUTIFY_FLAG" val=""/>
</p:tagLst>
</file>

<file path=ppt/tags/tag3826.xml><?xml version="1.0" encoding="utf-8"?>
<p:tagLst xmlns:p="http://schemas.openxmlformats.org/presentationml/2006/main">
  <p:tag name="KSO_WM_BEAUTIFY_FLAG" val=""/>
</p:tagLst>
</file>

<file path=ppt/tags/tag3827.xml><?xml version="1.0" encoding="utf-8"?>
<p:tagLst xmlns:p="http://schemas.openxmlformats.org/presentationml/2006/main">
  <p:tag name="KSO_WM_BEAUTIFY_FLAG" val=""/>
</p:tagLst>
</file>

<file path=ppt/tags/tag3828.xml><?xml version="1.0" encoding="utf-8"?>
<p:tagLst xmlns:p="http://schemas.openxmlformats.org/presentationml/2006/main">
  <p:tag name="KSO_WM_BEAUTIFY_FLAG" val=""/>
</p:tagLst>
</file>

<file path=ppt/tags/tag3829.xml><?xml version="1.0" encoding="utf-8"?>
<p:tagLst xmlns:p="http://schemas.openxmlformats.org/presentationml/2006/main">
  <p:tag name="KSO_WM_BEAUTIFY_FLAG" val=""/>
</p:tagLst>
</file>

<file path=ppt/tags/tag383.xml><?xml version="1.0" encoding="utf-8"?>
<p:tagLst xmlns:p="http://schemas.openxmlformats.org/presentationml/2006/main">
  <p:tag name="KSO_WM_BEAUTIFY_FLAG" val=""/>
</p:tagLst>
</file>

<file path=ppt/tags/tag3830.xml><?xml version="1.0" encoding="utf-8"?>
<p:tagLst xmlns:p="http://schemas.openxmlformats.org/presentationml/2006/main">
  <p:tag name="KSO_WM_BEAUTIFY_FLAG" val=""/>
</p:tagLst>
</file>

<file path=ppt/tags/tag3831.xml><?xml version="1.0" encoding="utf-8"?>
<p:tagLst xmlns:p="http://schemas.openxmlformats.org/presentationml/2006/main">
  <p:tag name="KSO_WM_BEAUTIFY_FLAG" val=""/>
</p:tagLst>
</file>

<file path=ppt/tags/tag3832.xml><?xml version="1.0" encoding="utf-8"?>
<p:tagLst xmlns:p="http://schemas.openxmlformats.org/presentationml/2006/main">
  <p:tag name="KSO_WM_BEAUTIFY_FLAG" val=""/>
</p:tagLst>
</file>

<file path=ppt/tags/tag3833.xml><?xml version="1.0" encoding="utf-8"?>
<p:tagLst xmlns:p="http://schemas.openxmlformats.org/presentationml/2006/main">
  <p:tag name="KSO_WM_BEAUTIFY_FLAG" val=""/>
</p:tagLst>
</file>

<file path=ppt/tags/tag3834.xml><?xml version="1.0" encoding="utf-8"?>
<p:tagLst xmlns:p="http://schemas.openxmlformats.org/presentationml/2006/main">
  <p:tag name="KSO_WM_BEAUTIFY_FLAG" val=""/>
</p:tagLst>
</file>

<file path=ppt/tags/tag3835.xml><?xml version="1.0" encoding="utf-8"?>
<p:tagLst xmlns:p="http://schemas.openxmlformats.org/presentationml/2006/main">
  <p:tag name="KSO_WM_BEAUTIFY_FLAG" val=""/>
</p:tagLst>
</file>

<file path=ppt/tags/tag3836.xml><?xml version="1.0" encoding="utf-8"?>
<p:tagLst xmlns:p="http://schemas.openxmlformats.org/presentationml/2006/main">
  <p:tag name="KSO_WM_BEAUTIFY_FLAG" val=""/>
</p:tagLst>
</file>

<file path=ppt/tags/tag3837.xml><?xml version="1.0" encoding="utf-8"?>
<p:tagLst xmlns:p="http://schemas.openxmlformats.org/presentationml/2006/main">
  <p:tag name="KSO_WM_BEAUTIFY_FLAG" val=""/>
</p:tagLst>
</file>

<file path=ppt/tags/tag3838.xml><?xml version="1.0" encoding="utf-8"?>
<p:tagLst xmlns:p="http://schemas.openxmlformats.org/presentationml/2006/main">
  <p:tag name="KSO_WM_BEAUTIFY_FLAG" val=""/>
</p:tagLst>
</file>

<file path=ppt/tags/tag3839.xml><?xml version="1.0" encoding="utf-8"?>
<p:tagLst xmlns:p="http://schemas.openxmlformats.org/presentationml/2006/main">
  <p:tag name="KSO_WM_BEAUTIFY_FLAG" val=""/>
</p:tagLst>
</file>

<file path=ppt/tags/tag384.xml><?xml version="1.0" encoding="utf-8"?>
<p:tagLst xmlns:p="http://schemas.openxmlformats.org/presentationml/2006/main">
  <p:tag name="KSO_WM_BEAUTIFY_FLAG" val=""/>
</p:tagLst>
</file>

<file path=ppt/tags/tag3840.xml><?xml version="1.0" encoding="utf-8"?>
<p:tagLst xmlns:p="http://schemas.openxmlformats.org/presentationml/2006/main">
  <p:tag name="KSO_WM_BEAUTIFY_FLAG" val=""/>
</p:tagLst>
</file>

<file path=ppt/tags/tag3841.xml><?xml version="1.0" encoding="utf-8"?>
<p:tagLst xmlns:p="http://schemas.openxmlformats.org/presentationml/2006/main">
  <p:tag name="KSO_WM_BEAUTIFY_FLAG" val=""/>
</p:tagLst>
</file>

<file path=ppt/tags/tag3842.xml><?xml version="1.0" encoding="utf-8"?>
<p:tagLst xmlns:p="http://schemas.openxmlformats.org/presentationml/2006/main">
  <p:tag name="KSO_WM_BEAUTIFY_FLAG" val=""/>
</p:tagLst>
</file>

<file path=ppt/tags/tag3843.xml><?xml version="1.0" encoding="utf-8"?>
<p:tagLst xmlns:p="http://schemas.openxmlformats.org/presentationml/2006/main">
  <p:tag name="KSO_WM_BEAUTIFY_FLAG" val=""/>
</p:tagLst>
</file>

<file path=ppt/tags/tag3844.xml><?xml version="1.0" encoding="utf-8"?>
<p:tagLst xmlns:p="http://schemas.openxmlformats.org/presentationml/2006/main">
  <p:tag name="KSO_WM_BEAUTIFY_FLAG" val=""/>
</p:tagLst>
</file>

<file path=ppt/tags/tag3845.xml><?xml version="1.0" encoding="utf-8"?>
<p:tagLst xmlns:p="http://schemas.openxmlformats.org/presentationml/2006/main">
  <p:tag name="KSO_WM_BEAUTIFY_FLAG" val=""/>
</p:tagLst>
</file>

<file path=ppt/tags/tag3846.xml><?xml version="1.0" encoding="utf-8"?>
<p:tagLst xmlns:p="http://schemas.openxmlformats.org/presentationml/2006/main">
  <p:tag name="KSO_WM_BEAUTIFY_FLAG" val=""/>
</p:tagLst>
</file>

<file path=ppt/tags/tag3847.xml><?xml version="1.0" encoding="utf-8"?>
<p:tagLst xmlns:p="http://schemas.openxmlformats.org/presentationml/2006/main">
  <p:tag name="KSO_WM_BEAUTIFY_FLAG" val=""/>
</p:tagLst>
</file>

<file path=ppt/tags/tag3848.xml><?xml version="1.0" encoding="utf-8"?>
<p:tagLst xmlns:p="http://schemas.openxmlformats.org/presentationml/2006/main">
  <p:tag name="KSO_WM_BEAUTIFY_FLAG" val=""/>
</p:tagLst>
</file>

<file path=ppt/tags/tag3849.xml><?xml version="1.0" encoding="utf-8"?>
<p:tagLst xmlns:p="http://schemas.openxmlformats.org/presentationml/2006/main">
  <p:tag name="KSO_WM_BEAUTIFY_FLAG" val=""/>
</p:tagLst>
</file>

<file path=ppt/tags/tag385.xml><?xml version="1.0" encoding="utf-8"?>
<p:tagLst xmlns:p="http://schemas.openxmlformats.org/presentationml/2006/main">
  <p:tag name="KSO_WM_BEAUTIFY_FLAG" val=""/>
</p:tagLst>
</file>

<file path=ppt/tags/tag3850.xml><?xml version="1.0" encoding="utf-8"?>
<p:tagLst xmlns:p="http://schemas.openxmlformats.org/presentationml/2006/main">
  <p:tag name="KSO_WM_BEAUTIFY_FLAG" val=""/>
</p:tagLst>
</file>

<file path=ppt/tags/tag3851.xml><?xml version="1.0" encoding="utf-8"?>
<p:tagLst xmlns:p="http://schemas.openxmlformats.org/presentationml/2006/main">
  <p:tag name="KSO_WM_BEAUTIFY_FLAG" val=""/>
</p:tagLst>
</file>

<file path=ppt/tags/tag3852.xml><?xml version="1.0" encoding="utf-8"?>
<p:tagLst xmlns:p="http://schemas.openxmlformats.org/presentationml/2006/main">
  <p:tag name="KSO_WM_BEAUTIFY_FLAG" val=""/>
</p:tagLst>
</file>

<file path=ppt/tags/tag3853.xml><?xml version="1.0" encoding="utf-8"?>
<p:tagLst xmlns:p="http://schemas.openxmlformats.org/presentationml/2006/main">
  <p:tag name="KSO_WM_BEAUTIFY_FLAG" val=""/>
</p:tagLst>
</file>

<file path=ppt/tags/tag3854.xml><?xml version="1.0" encoding="utf-8"?>
<p:tagLst xmlns:p="http://schemas.openxmlformats.org/presentationml/2006/main">
  <p:tag name="KSO_WM_BEAUTIFY_FLAG" val=""/>
</p:tagLst>
</file>

<file path=ppt/tags/tag3855.xml><?xml version="1.0" encoding="utf-8"?>
<p:tagLst xmlns:p="http://schemas.openxmlformats.org/presentationml/2006/main">
  <p:tag name="KSO_WM_BEAUTIFY_FLAG" val=""/>
</p:tagLst>
</file>

<file path=ppt/tags/tag3856.xml><?xml version="1.0" encoding="utf-8"?>
<p:tagLst xmlns:p="http://schemas.openxmlformats.org/presentationml/2006/main">
  <p:tag name="KSO_WM_BEAUTIFY_FLAG" val=""/>
</p:tagLst>
</file>

<file path=ppt/tags/tag3857.xml><?xml version="1.0" encoding="utf-8"?>
<p:tagLst xmlns:p="http://schemas.openxmlformats.org/presentationml/2006/main">
  <p:tag name="KSO_WM_BEAUTIFY_FLAG" val=""/>
</p:tagLst>
</file>

<file path=ppt/tags/tag3858.xml><?xml version="1.0" encoding="utf-8"?>
<p:tagLst xmlns:p="http://schemas.openxmlformats.org/presentationml/2006/main">
  <p:tag name="KSO_WM_BEAUTIFY_FLAG" val=""/>
</p:tagLst>
</file>

<file path=ppt/tags/tag3859.xml><?xml version="1.0" encoding="utf-8"?>
<p:tagLst xmlns:p="http://schemas.openxmlformats.org/presentationml/2006/main">
  <p:tag name="KSO_WM_BEAUTIFY_FLAG" val=""/>
</p:tagLst>
</file>

<file path=ppt/tags/tag386.xml><?xml version="1.0" encoding="utf-8"?>
<p:tagLst xmlns:p="http://schemas.openxmlformats.org/presentationml/2006/main">
  <p:tag name="KSO_WM_BEAUTIFY_FLAG" val=""/>
</p:tagLst>
</file>

<file path=ppt/tags/tag3860.xml><?xml version="1.0" encoding="utf-8"?>
<p:tagLst xmlns:p="http://schemas.openxmlformats.org/presentationml/2006/main">
  <p:tag name="KSO_WM_BEAUTIFY_FLAG" val=""/>
</p:tagLst>
</file>

<file path=ppt/tags/tag3861.xml><?xml version="1.0" encoding="utf-8"?>
<p:tagLst xmlns:p="http://schemas.openxmlformats.org/presentationml/2006/main">
  <p:tag name="KSO_WM_BEAUTIFY_FLAG" val=""/>
</p:tagLst>
</file>

<file path=ppt/tags/tag3862.xml><?xml version="1.0" encoding="utf-8"?>
<p:tagLst xmlns:p="http://schemas.openxmlformats.org/presentationml/2006/main">
  <p:tag name="KSO_WM_BEAUTIFY_FLAG" val=""/>
</p:tagLst>
</file>

<file path=ppt/tags/tag3863.xml><?xml version="1.0" encoding="utf-8"?>
<p:tagLst xmlns:p="http://schemas.openxmlformats.org/presentationml/2006/main">
  <p:tag name="KSO_WM_BEAUTIFY_FLAG" val=""/>
</p:tagLst>
</file>

<file path=ppt/tags/tag3864.xml><?xml version="1.0" encoding="utf-8"?>
<p:tagLst xmlns:p="http://schemas.openxmlformats.org/presentationml/2006/main">
  <p:tag name="KSO_WM_BEAUTIFY_FLAG" val=""/>
</p:tagLst>
</file>

<file path=ppt/tags/tag3865.xml><?xml version="1.0" encoding="utf-8"?>
<p:tagLst xmlns:p="http://schemas.openxmlformats.org/presentationml/2006/main">
  <p:tag name="KSO_WM_BEAUTIFY_FLAG" val=""/>
</p:tagLst>
</file>

<file path=ppt/tags/tag3866.xml><?xml version="1.0" encoding="utf-8"?>
<p:tagLst xmlns:p="http://schemas.openxmlformats.org/presentationml/2006/main">
  <p:tag name="KSO_WM_BEAUTIFY_FLAG" val=""/>
</p:tagLst>
</file>

<file path=ppt/tags/tag3867.xml><?xml version="1.0" encoding="utf-8"?>
<p:tagLst xmlns:p="http://schemas.openxmlformats.org/presentationml/2006/main">
  <p:tag name="KSO_WM_BEAUTIFY_FLAG" val=""/>
</p:tagLst>
</file>

<file path=ppt/tags/tag3868.xml><?xml version="1.0" encoding="utf-8"?>
<p:tagLst xmlns:p="http://schemas.openxmlformats.org/presentationml/2006/main">
  <p:tag name="KSO_WM_BEAUTIFY_FLAG" val=""/>
</p:tagLst>
</file>

<file path=ppt/tags/tag3869.xml><?xml version="1.0" encoding="utf-8"?>
<p:tagLst xmlns:p="http://schemas.openxmlformats.org/presentationml/2006/main">
  <p:tag name="KSO_WM_BEAUTIFY_FLAG" val=""/>
</p:tagLst>
</file>

<file path=ppt/tags/tag387.xml><?xml version="1.0" encoding="utf-8"?>
<p:tagLst xmlns:p="http://schemas.openxmlformats.org/presentationml/2006/main">
  <p:tag name="KSO_WM_BEAUTIFY_FLAG" val=""/>
</p:tagLst>
</file>

<file path=ppt/tags/tag3870.xml><?xml version="1.0" encoding="utf-8"?>
<p:tagLst xmlns:p="http://schemas.openxmlformats.org/presentationml/2006/main">
  <p:tag name="KSO_WM_BEAUTIFY_FLAG" val=""/>
</p:tagLst>
</file>

<file path=ppt/tags/tag3871.xml><?xml version="1.0" encoding="utf-8"?>
<p:tagLst xmlns:p="http://schemas.openxmlformats.org/presentationml/2006/main">
  <p:tag name="KSO_WM_BEAUTIFY_FLAG" val=""/>
</p:tagLst>
</file>

<file path=ppt/tags/tag3872.xml><?xml version="1.0" encoding="utf-8"?>
<p:tagLst xmlns:p="http://schemas.openxmlformats.org/presentationml/2006/main">
  <p:tag name="KSO_WM_BEAUTIFY_FLAG" val=""/>
</p:tagLst>
</file>

<file path=ppt/tags/tag3873.xml><?xml version="1.0" encoding="utf-8"?>
<p:tagLst xmlns:p="http://schemas.openxmlformats.org/presentationml/2006/main">
  <p:tag name="KSO_WM_BEAUTIFY_FLAG" val=""/>
</p:tagLst>
</file>

<file path=ppt/tags/tag3874.xml><?xml version="1.0" encoding="utf-8"?>
<p:tagLst xmlns:p="http://schemas.openxmlformats.org/presentationml/2006/main">
  <p:tag name="KSO_WM_BEAUTIFY_FLAG" val=""/>
</p:tagLst>
</file>

<file path=ppt/tags/tag3875.xml><?xml version="1.0" encoding="utf-8"?>
<p:tagLst xmlns:p="http://schemas.openxmlformats.org/presentationml/2006/main">
  <p:tag name="KSO_WM_BEAUTIFY_FLAG" val=""/>
</p:tagLst>
</file>

<file path=ppt/tags/tag3876.xml><?xml version="1.0" encoding="utf-8"?>
<p:tagLst xmlns:p="http://schemas.openxmlformats.org/presentationml/2006/main">
  <p:tag name="KSO_WM_BEAUTIFY_FLAG" val=""/>
</p:tagLst>
</file>

<file path=ppt/tags/tag3877.xml><?xml version="1.0" encoding="utf-8"?>
<p:tagLst xmlns:p="http://schemas.openxmlformats.org/presentationml/2006/main">
  <p:tag name="KSO_WM_BEAUTIFY_FLAG" val=""/>
</p:tagLst>
</file>

<file path=ppt/tags/tag3878.xml><?xml version="1.0" encoding="utf-8"?>
<p:tagLst xmlns:p="http://schemas.openxmlformats.org/presentationml/2006/main">
  <p:tag name="KSO_WM_BEAUTIFY_FLAG" val=""/>
</p:tagLst>
</file>

<file path=ppt/tags/tag3879.xml><?xml version="1.0" encoding="utf-8"?>
<p:tagLst xmlns:p="http://schemas.openxmlformats.org/presentationml/2006/main">
  <p:tag name="KSO_WM_BEAUTIFY_FLAG" val=""/>
</p:tagLst>
</file>

<file path=ppt/tags/tag388.xml><?xml version="1.0" encoding="utf-8"?>
<p:tagLst xmlns:p="http://schemas.openxmlformats.org/presentationml/2006/main">
  <p:tag name="KSO_WM_BEAUTIFY_FLAG" val=""/>
</p:tagLst>
</file>

<file path=ppt/tags/tag3880.xml><?xml version="1.0" encoding="utf-8"?>
<p:tagLst xmlns:p="http://schemas.openxmlformats.org/presentationml/2006/main">
  <p:tag name="KSO_WM_BEAUTIFY_FLAG" val=""/>
</p:tagLst>
</file>

<file path=ppt/tags/tag3881.xml><?xml version="1.0" encoding="utf-8"?>
<p:tagLst xmlns:p="http://schemas.openxmlformats.org/presentationml/2006/main">
  <p:tag name="KSO_WM_BEAUTIFY_FLAG" val=""/>
</p:tagLst>
</file>

<file path=ppt/tags/tag3882.xml><?xml version="1.0" encoding="utf-8"?>
<p:tagLst xmlns:p="http://schemas.openxmlformats.org/presentationml/2006/main">
  <p:tag name="KSO_WM_BEAUTIFY_FLAG" val=""/>
</p:tagLst>
</file>

<file path=ppt/tags/tag3883.xml><?xml version="1.0" encoding="utf-8"?>
<p:tagLst xmlns:p="http://schemas.openxmlformats.org/presentationml/2006/main">
  <p:tag name="KSO_WM_BEAUTIFY_FLAG" val=""/>
</p:tagLst>
</file>

<file path=ppt/tags/tag3884.xml><?xml version="1.0" encoding="utf-8"?>
<p:tagLst xmlns:p="http://schemas.openxmlformats.org/presentationml/2006/main">
  <p:tag name="KSO_WM_BEAUTIFY_FLAG" val=""/>
</p:tagLst>
</file>

<file path=ppt/tags/tag3885.xml><?xml version="1.0" encoding="utf-8"?>
<p:tagLst xmlns:p="http://schemas.openxmlformats.org/presentationml/2006/main">
  <p:tag name="KSO_WM_BEAUTIFY_FLAG" val=""/>
</p:tagLst>
</file>

<file path=ppt/tags/tag3886.xml><?xml version="1.0" encoding="utf-8"?>
<p:tagLst xmlns:p="http://schemas.openxmlformats.org/presentationml/2006/main">
  <p:tag name="KSO_WM_BEAUTIFY_FLAG" val=""/>
</p:tagLst>
</file>

<file path=ppt/tags/tag3887.xml><?xml version="1.0" encoding="utf-8"?>
<p:tagLst xmlns:p="http://schemas.openxmlformats.org/presentationml/2006/main">
  <p:tag name="KSO_WM_BEAUTIFY_FLAG" val=""/>
</p:tagLst>
</file>

<file path=ppt/tags/tag3888.xml><?xml version="1.0" encoding="utf-8"?>
<p:tagLst xmlns:p="http://schemas.openxmlformats.org/presentationml/2006/main">
  <p:tag name="KSO_WM_BEAUTIFY_FLAG" val=""/>
</p:tagLst>
</file>

<file path=ppt/tags/tag3889.xml><?xml version="1.0" encoding="utf-8"?>
<p:tagLst xmlns:p="http://schemas.openxmlformats.org/presentationml/2006/main">
  <p:tag name="KSO_WM_BEAUTIFY_FLAG" val=""/>
</p:tagLst>
</file>

<file path=ppt/tags/tag389.xml><?xml version="1.0" encoding="utf-8"?>
<p:tagLst xmlns:p="http://schemas.openxmlformats.org/presentationml/2006/main">
  <p:tag name="KSO_WM_BEAUTIFY_FLAG" val=""/>
</p:tagLst>
</file>

<file path=ppt/tags/tag3890.xml><?xml version="1.0" encoding="utf-8"?>
<p:tagLst xmlns:p="http://schemas.openxmlformats.org/presentationml/2006/main">
  <p:tag name="KSO_WM_BEAUTIFY_FLAG" val=""/>
</p:tagLst>
</file>

<file path=ppt/tags/tag3891.xml><?xml version="1.0" encoding="utf-8"?>
<p:tagLst xmlns:p="http://schemas.openxmlformats.org/presentationml/2006/main">
  <p:tag name="KSO_WM_BEAUTIFY_FLAG" val=""/>
</p:tagLst>
</file>

<file path=ppt/tags/tag3892.xml><?xml version="1.0" encoding="utf-8"?>
<p:tagLst xmlns:p="http://schemas.openxmlformats.org/presentationml/2006/main">
  <p:tag name="KSO_WM_BEAUTIFY_FLAG" val=""/>
</p:tagLst>
</file>

<file path=ppt/tags/tag3893.xml><?xml version="1.0" encoding="utf-8"?>
<p:tagLst xmlns:p="http://schemas.openxmlformats.org/presentationml/2006/main">
  <p:tag name="KSO_WM_BEAUTIFY_FLAG" val=""/>
</p:tagLst>
</file>

<file path=ppt/tags/tag3894.xml><?xml version="1.0" encoding="utf-8"?>
<p:tagLst xmlns:p="http://schemas.openxmlformats.org/presentationml/2006/main">
  <p:tag name="KSO_WM_BEAUTIFY_FLAG" val=""/>
</p:tagLst>
</file>

<file path=ppt/tags/tag3895.xml><?xml version="1.0" encoding="utf-8"?>
<p:tagLst xmlns:p="http://schemas.openxmlformats.org/presentationml/2006/main">
  <p:tag name="KSO_WM_BEAUTIFY_FLAG" val=""/>
</p:tagLst>
</file>

<file path=ppt/tags/tag3896.xml><?xml version="1.0" encoding="utf-8"?>
<p:tagLst xmlns:p="http://schemas.openxmlformats.org/presentationml/2006/main">
  <p:tag name="KSO_WM_BEAUTIFY_FLAG" val=""/>
</p:tagLst>
</file>

<file path=ppt/tags/tag3897.xml><?xml version="1.0" encoding="utf-8"?>
<p:tagLst xmlns:p="http://schemas.openxmlformats.org/presentationml/2006/main">
  <p:tag name="KSO_WM_BEAUTIFY_FLAG" val=""/>
</p:tagLst>
</file>

<file path=ppt/tags/tag3898.xml><?xml version="1.0" encoding="utf-8"?>
<p:tagLst xmlns:p="http://schemas.openxmlformats.org/presentationml/2006/main">
  <p:tag name="KSO_WM_BEAUTIFY_FLAG" val=""/>
</p:tagLst>
</file>

<file path=ppt/tags/tag3899.xml><?xml version="1.0" encoding="utf-8"?>
<p:tagLst xmlns:p="http://schemas.openxmlformats.org/presentationml/2006/main">
  <p:tag name="KSO_WM_BEAUTIFY_FLAG" val=""/>
</p:tagLst>
</file>

<file path=ppt/tags/tag39.xml><?xml version="1.0" encoding="utf-8"?>
<p:tagLst xmlns:p="http://schemas.openxmlformats.org/presentationml/2006/main">
  <p:tag name="KSO_WM_BEAUTIFY_FLAG" val=""/>
</p:tagLst>
</file>

<file path=ppt/tags/tag390.xml><?xml version="1.0" encoding="utf-8"?>
<p:tagLst xmlns:p="http://schemas.openxmlformats.org/presentationml/2006/main">
  <p:tag name="KSO_WM_BEAUTIFY_FLAG" val=""/>
</p:tagLst>
</file>

<file path=ppt/tags/tag3900.xml><?xml version="1.0" encoding="utf-8"?>
<p:tagLst xmlns:p="http://schemas.openxmlformats.org/presentationml/2006/main">
  <p:tag name="KSO_WM_BEAUTIFY_FLAG" val=""/>
</p:tagLst>
</file>

<file path=ppt/tags/tag3901.xml><?xml version="1.0" encoding="utf-8"?>
<p:tagLst xmlns:p="http://schemas.openxmlformats.org/presentationml/2006/main">
  <p:tag name="KSO_WM_BEAUTIFY_FLAG" val=""/>
</p:tagLst>
</file>

<file path=ppt/tags/tag3902.xml><?xml version="1.0" encoding="utf-8"?>
<p:tagLst xmlns:p="http://schemas.openxmlformats.org/presentationml/2006/main">
  <p:tag name="KSO_WM_BEAUTIFY_FLAG" val=""/>
</p:tagLst>
</file>

<file path=ppt/tags/tag3903.xml><?xml version="1.0" encoding="utf-8"?>
<p:tagLst xmlns:p="http://schemas.openxmlformats.org/presentationml/2006/main">
  <p:tag name="KSO_WM_BEAUTIFY_FLAG" val=""/>
</p:tagLst>
</file>

<file path=ppt/tags/tag3904.xml><?xml version="1.0" encoding="utf-8"?>
<p:tagLst xmlns:p="http://schemas.openxmlformats.org/presentationml/2006/main">
  <p:tag name="KSO_WM_BEAUTIFY_FLAG" val=""/>
</p:tagLst>
</file>

<file path=ppt/tags/tag3905.xml><?xml version="1.0" encoding="utf-8"?>
<p:tagLst xmlns:p="http://schemas.openxmlformats.org/presentationml/2006/main">
  <p:tag name="KSO_WM_BEAUTIFY_FLAG" val=""/>
</p:tagLst>
</file>

<file path=ppt/tags/tag3906.xml><?xml version="1.0" encoding="utf-8"?>
<p:tagLst xmlns:p="http://schemas.openxmlformats.org/presentationml/2006/main">
  <p:tag name="KSO_WM_BEAUTIFY_FLAG" val=""/>
</p:tagLst>
</file>

<file path=ppt/tags/tag3907.xml><?xml version="1.0" encoding="utf-8"?>
<p:tagLst xmlns:p="http://schemas.openxmlformats.org/presentationml/2006/main">
  <p:tag name="KSO_WM_BEAUTIFY_FLAG" val=""/>
</p:tagLst>
</file>

<file path=ppt/tags/tag3908.xml><?xml version="1.0" encoding="utf-8"?>
<p:tagLst xmlns:p="http://schemas.openxmlformats.org/presentationml/2006/main">
  <p:tag name="KSO_WM_BEAUTIFY_FLAG" val=""/>
</p:tagLst>
</file>

<file path=ppt/tags/tag3909.xml><?xml version="1.0" encoding="utf-8"?>
<p:tagLst xmlns:p="http://schemas.openxmlformats.org/presentationml/2006/main">
  <p:tag name="KSO_WM_BEAUTIFY_FLAG" val=""/>
</p:tagLst>
</file>

<file path=ppt/tags/tag391.xml><?xml version="1.0" encoding="utf-8"?>
<p:tagLst xmlns:p="http://schemas.openxmlformats.org/presentationml/2006/main">
  <p:tag name="KSO_WM_BEAUTIFY_FLAG" val=""/>
</p:tagLst>
</file>

<file path=ppt/tags/tag3910.xml><?xml version="1.0" encoding="utf-8"?>
<p:tagLst xmlns:p="http://schemas.openxmlformats.org/presentationml/2006/main">
  <p:tag name="KSO_WM_BEAUTIFY_FLAG" val=""/>
</p:tagLst>
</file>

<file path=ppt/tags/tag3911.xml><?xml version="1.0" encoding="utf-8"?>
<p:tagLst xmlns:p="http://schemas.openxmlformats.org/presentationml/2006/main">
  <p:tag name="KSO_WM_BEAUTIFY_FLAG" val=""/>
</p:tagLst>
</file>

<file path=ppt/tags/tag3912.xml><?xml version="1.0" encoding="utf-8"?>
<p:tagLst xmlns:p="http://schemas.openxmlformats.org/presentationml/2006/main">
  <p:tag name="KSO_WM_BEAUTIFY_FLAG" val=""/>
</p:tagLst>
</file>

<file path=ppt/tags/tag3913.xml><?xml version="1.0" encoding="utf-8"?>
<p:tagLst xmlns:p="http://schemas.openxmlformats.org/presentationml/2006/main">
  <p:tag name="KSO_WM_BEAUTIFY_FLAG" val=""/>
</p:tagLst>
</file>

<file path=ppt/tags/tag3914.xml><?xml version="1.0" encoding="utf-8"?>
<p:tagLst xmlns:p="http://schemas.openxmlformats.org/presentationml/2006/main">
  <p:tag name="KSO_WM_BEAUTIFY_FLAG" val=""/>
</p:tagLst>
</file>

<file path=ppt/tags/tag3915.xml><?xml version="1.0" encoding="utf-8"?>
<p:tagLst xmlns:p="http://schemas.openxmlformats.org/presentationml/2006/main">
  <p:tag name="KSO_WM_BEAUTIFY_FLAG" val=""/>
</p:tagLst>
</file>

<file path=ppt/tags/tag3916.xml><?xml version="1.0" encoding="utf-8"?>
<p:tagLst xmlns:p="http://schemas.openxmlformats.org/presentationml/2006/main">
  <p:tag name="KSO_WM_BEAUTIFY_FLAG" val=""/>
</p:tagLst>
</file>

<file path=ppt/tags/tag3917.xml><?xml version="1.0" encoding="utf-8"?>
<p:tagLst xmlns:p="http://schemas.openxmlformats.org/presentationml/2006/main">
  <p:tag name="KSO_WM_BEAUTIFY_FLAG" val=""/>
</p:tagLst>
</file>

<file path=ppt/tags/tag3918.xml><?xml version="1.0" encoding="utf-8"?>
<p:tagLst xmlns:p="http://schemas.openxmlformats.org/presentationml/2006/main">
  <p:tag name="KSO_WM_BEAUTIFY_FLAG" val=""/>
</p:tagLst>
</file>

<file path=ppt/tags/tag3919.xml><?xml version="1.0" encoding="utf-8"?>
<p:tagLst xmlns:p="http://schemas.openxmlformats.org/presentationml/2006/main">
  <p:tag name="KSO_WM_BEAUTIFY_FLAG" val=""/>
</p:tagLst>
</file>

<file path=ppt/tags/tag392.xml><?xml version="1.0" encoding="utf-8"?>
<p:tagLst xmlns:p="http://schemas.openxmlformats.org/presentationml/2006/main">
  <p:tag name="KSO_WM_BEAUTIFY_FLAG" val=""/>
</p:tagLst>
</file>

<file path=ppt/tags/tag3920.xml><?xml version="1.0" encoding="utf-8"?>
<p:tagLst xmlns:p="http://schemas.openxmlformats.org/presentationml/2006/main">
  <p:tag name="KSO_WM_BEAUTIFY_FLAG" val=""/>
</p:tagLst>
</file>

<file path=ppt/tags/tag3921.xml><?xml version="1.0" encoding="utf-8"?>
<p:tagLst xmlns:p="http://schemas.openxmlformats.org/presentationml/2006/main">
  <p:tag name="KSO_WM_BEAUTIFY_FLAG" val=""/>
</p:tagLst>
</file>

<file path=ppt/tags/tag3922.xml><?xml version="1.0" encoding="utf-8"?>
<p:tagLst xmlns:p="http://schemas.openxmlformats.org/presentationml/2006/main">
  <p:tag name="KSO_WM_BEAUTIFY_FLAG" val=""/>
</p:tagLst>
</file>

<file path=ppt/tags/tag3923.xml><?xml version="1.0" encoding="utf-8"?>
<p:tagLst xmlns:p="http://schemas.openxmlformats.org/presentationml/2006/main">
  <p:tag name="KSO_WM_BEAUTIFY_FLAG" val=""/>
</p:tagLst>
</file>

<file path=ppt/tags/tag3924.xml><?xml version="1.0" encoding="utf-8"?>
<p:tagLst xmlns:p="http://schemas.openxmlformats.org/presentationml/2006/main">
  <p:tag name="KSO_WM_BEAUTIFY_FLAG" val=""/>
</p:tagLst>
</file>

<file path=ppt/tags/tag3925.xml><?xml version="1.0" encoding="utf-8"?>
<p:tagLst xmlns:p="http://schemas.openxmlformats.org/presentationml/2006/main">
  <p:tag name="KSO_WM_BEAUTIFY_FLAG" val=""/>
</p:tagLst>
</file>

<file path=ppt/tags/tag3926.xml><?xml version="1.0" encoding="utf-8"?>
<p:tagLst xmlns:p="http://schemas.openxmlformats.org/presentationml/2006/main">
  <p:tag name="KSO_WM_BEAUTIFY_FLAG" val=""/>
</p:tagLst>
</file>

<file path=ppt/tags/tag3927.xml><?xml version="1.0" encoding="utf-8"?>
<p:tagLst xmlns:p="http://schemas.openxmlformats.org/presentationml/2006/main">
  <p:tag name="KSO_WM_BEAUTIFY_FLAG" val=""/>
</p:tagLst>
</file>

<file path=ppt/tags/tag3928.xml><?xml version="1.0" encoding="utf-8"?>
<p:tagLst xmlns:p="http://schemas.openxmlformats.org/presentationml/2006/main">
  <p:tag name="KSO_WM_BEAUTIFY_FLAG" val=""/>
</p:tagLst>
</file>

<file path=ppt/tags/tag3929.xml><?xml version="1.0" encoding="utf-8"?>
<p:tagLst xmlns:p="http://schemas.openxmlformats.org/presentationml/2006/main">
  <p:tag name="KSO_WM_BEAUTIFY_FLAG" val=""/>
</p:tagLst>
</file>

<file path=ppt/tags/tag393.xml><?xml version="1.0" encoding="utf-8"?>
<p:tagLst xmlns:p="http://schemas.openxmlformats.org/presentationml/2006/main">
  <p:tag name="KSO_WM_BEAUTIFY_FLAG" val=""/>
</p:tagLst>
</file>

<file path=ppt/tags/tag3930.xml><?xml version="1.0" encoding="utf-8"?>
<p:tagLst xmlns:p="http://schemas.openxmlformats.org/presentationml/2006/main">
  <p:tag name="KSO_WM_BEAUTIFY_FLAG" val=""/>
</p:tagLst>
</file>

<file path=ppt/tags/tag3931.xml><?xml version="1.0" encoding="utf-8"?>
<p:tagLst xmlns:p="http://schemas.openxmlformats.org/presentationml/2006/main">
  <p:tag name="KSO_WM_BEAUTIFY_FLAG" val=""/>
</p:tagLst>
</file>

<file path=ppt/tags/tag3932.xml><?xml version="1.0" encoding="utf-8"?>
<p:tagLst xmlns:p="http://schemas.openxmlformats.org/presentationml/2006/main">
  <p:tag name="KSO_WM_BEAUTIFY_FLAG" val=""/>
</p:tagLst>
</file>

<file path=ppt/tags/tag3933.xml><?xml version="1.0" encoding="utf-8"?>
<p:tagLst xmlns:p="http://schemas.openxmlformats.org/presentationml/2006/main">
  <p:tag name="KSO_WM_BEAUTIFY_FLAG" val=""/>
</p:tagLst>
</file>

<file path=ppt/tags/tag3934.xml><?xml version="1.0" encoding="utf-8"?>
<p:tagLst xmlns:p="http://schemas.openxmlformats.org/presentationml/2006/main">
  <p:tag name="KSO_WM_BEAUTIFY_FLAG" val=""/>
</p:tagLst>
</file>

<file path=ppt/tags/tag3935.xml><?xml version="1.0" encoding="utf-8"?>
<p:tagLst xmlns:p="http://schemas.openxmlformats.org/presentationml/2006/main">
  <p:tag name="KSO_WM_BEAUTIFY_FLAG" val=""/>
</p:tagLst>
</file>

<file path=ppt/tags/tag3936.xml><?xml version="1.0" encoding="utf-8"?>
<p:tagLst xmlns:p="http://schemas.openxmlformats.org/presentationml/2006/main">
  <p:tag name="KSO_WM_BEAUTIFY_FLAG" val=""/>
</p:tagLst>
</file>

<file path=ppt/tags/tag3937.xml><?xml version="1.0" encoding="utf-8"?>
<p:tagLst xmlns:p="http://schemas.openxmlformats.org/presentationml/2006/main">
  <p:tag name="KSO_WM_BEAUTIFY_FLAG" val=""/>
</p:tagLst>
</file>

<file path=ppt/tags/tag3938.xml><?xml version="1.0" encoding="utf-8"?>
<p:tagLst xmlns:p="http://schemas.openxmlformats.org/presentationml/2006/main">
  <p:tag name="KSO_WM_BEAUTIFY_FLAG" val=""/>
</p:tagLst>
</file>

<file path=ppt/tags/tag3939.xml><?xml version="1.0" encoding="utf-8"?>
<p:tagLst xmlns:p="http://schemas.openxmlformats.org/presentationml/2006/main">
  <p:tag name="KSO_WM_BEAUTIFY_FLAG" val=""/>
</p:tagLst>
</file>

<file path=ppt/tags/tag394.xml><?xml version="1.0" encoding="utf-8"?>
<p:tagLst xmlns:p="http://schemas.openxmlformats.org/presentationml/2006/main">
  <p:tag name="KSO_WM_BEAUTIFY_FLAG" val=""/>
</p:tagLst>
</file>

<file path=ppt/tags/tag3940.xml><?xml version="1.0" encoding="utf-8"?>
<p:tagLst xmlns:p="http://schemas.openxmlformats.org/presentationml/2006/main">
  <p:tag name="KSO_WM_BEAUTIFY_FLAG" val=""/>
</p:tagLst>
</file>

<file path=ppt/tags/tag3941.xml><?xml version="1.0" encoding="utf-8"?>
<p:tagLst xmlns:p="http://schemas.openxmlformats.org/presentationml/2006/main">
  <p:tag name="KSO_WM_BEAUTIFY_FLAG" val=""/>
</p:tagLst>
</file>

<file path=ppt/tags/tag3942.xml><?xml version="1.0" encoding="utf-8"?>
<p:tagLst xmlns:p="http://schemas.openxmlformats.org/presentationml/2006/main">
  <p:tag name="KSO_WM_BEAUTIFY_FLAG" val=""/>
</p:tagLst>
</file>

<file path=ppt/tags/tag3943.xml><?xml version="1.0" encoding="utf-8"?>
<p:tagLst xmlns:p="http://schemas.openxmlformats.org/presentationml/2006/main">
  <p:tag name="KSO_WM_BEAUTIFY_FLAG" val=""/>
</p:tagLst>
</file>

<file path=ppt/tags/tag3944.xml><?xml version="1.0" encoding="utf-8"?>
<p:tagLst xmlns:p="http://schemas.openxmlformats.org/presentationml/2006/main">
  <p:tag name="KSO_WM_BEAUTIFY_FLAG" val=""/>
</p:tagLst>
</file>

<file path=ppt/tags/tag3945.xml><?xml version="1.0" encoding="utf-8"?>
<p:tagLst xmlns:p="http://schemas.openxmlformats.org/presentationml/2006/main">
  <p:tag name="KSO_WM_BEAUTIFY_FLAG" val=""/>
</p:tagLst>
</file>

<file path=ppt/tags/tag3946.xml><?xml version="1.0" encoding="utf-8"?>
<p:tagLst xmlns:p="http://schemas.openxmlformats.org/presentationml/2006/main">
  <p:tag name="KSO_WM_BEAUTIFY_FLAG" val=""/>
</p:tagLst>
</file>

<file path=ppt/tags/tag3947.xml><?xml version="1.0" encoding="utf-8"?>
<p:tagLst xmlns:p="http://schemas.openxmlformats.org/presentationml/2006/main">
  <p:tag name="KSO_WM_BEAUTIFY_FLAG" val=""/>
</p:tagLst>
</file>

<file path=ppt/tags/tag3948.xml><?xml version="1.0" encoding="utf-8"?>
<p:tagLst xmlns:p="http://schemas.openxmlformats.org/presentationml/2006/main">
  <p:tag name="KSO_WM_BEAUTIFY_FLAG" val=""/>
</p:tagLst>
</file>

<file path=ppt/tags/tag3949.xml><?xml version="1.0" encoding="utf-8"?>
<p:tagLst xmlns:p="http://schemas.openxmlformats.org/presentationml/2006/main">
  <p:tag name="KSO_WM_BEAUTIFY_FLAG" val=""/>
</p:tagLst>
</file>

<file path=ppt/tags/tag395.xml><?xml version="1.0" encoding="utf-8"?>
<p:tagLst xmlns:p="http://schemas.openxmlformats.org/presentationml/2006/main">
  <p:tag name="KSO_WM_BEAUTIFY_FLAG" val=""/>
</p:tagLst>
</file>

<file path=ppt/tags/tag3950.xml><?xml version="1.0" encoding="utf-8"?>
<p:tagLst xmlns:p="http://schemas.openxmlformats.org/presentationml/2006/main">
  <p:tag name="KSO_WM_BEAUTIFY_FLAG" val=""/>
</p:tagLst>
</file>

<file path=ppt/tags/tag3951.xml><?xml version="1.0" encoding="utf-8"?>
<p:tagLst xmlns:p="http://schemas.openxmlformats.org/presentationml/2006/main">
  <p:tag name="KSO_WM_BEAUTIFY_FLAG" val=""/>
</p:tagLst>
</file>

<file path=ppt/tags/tag3952.xml><?xml version="1.0" encoding="utf-8"?>
<p:tagLst xmlns:p="http://schemas.openxmlformats.org/presentationml/2006/main">
  <p:tag name="KSO_WM_BEAUTIFY_FLAG" val=""/>
</p:tagLst>
</file>

<file path=ppt/tags/tag3953.xml><?xml version="1.0" encoding="utf-8"?>
<p:tagLst xmlns:p="http://schemas.openxmlformats.org/presentationml/2006/main">
  <p:tag name="KSO_WM_BEAUTIFY_FLAG" val=""/>
</p:tagLst>
</file>

<file path=ppt/tags/tag3954.xml><?xml version="1.0" encoding="utf-8"?>
<p:tagLst xmlns:p="http://schemas.openxmlformats.org/presentationml/2006/main">
  <p:tag name="KSO_WM_BEAUTIFY_FLAG" val=""/>
</p:tagLst>
</file>

<file path=ppt/tags/tag3955.xml><?xml version="1.0" encoding="utf-8"?>
<p:tagLst xmlns:p="http://schemas.openxmlformats.org/presentationml/2006/main">
  <p:tag name="KSO_WM_BEAUTIFY_FLAG" val=""/>
</p:tagLst>
</file>

<file path=ppt/tags/tag3956.xml><?xml version="1.0" encoding="utf-8"?>
<p:tagLst xmlns:p="http://schemas.openxmlformats.org/presentationml/2006/main">
  <p:tag name="KSO_WM_BEAUTIFY_FLAG" val=""/>
</p:tagLst>
</file>

<file path=ppt/tags/tag3957.xml><?xml version="1.0" encoding="utf-8"?>
<p:tagLst xmlns:p="http://schemas.openxmlformats.org/presentationml/2006/main">
  <p:tag name="KSO_WM_BEAUTIFY_FLAG" val=""/>
</p:tagLst>
</file>

<file path=ppt/tags/tag3958.xml><?xml version="1.0" encoding="utf-8"?>
<p:tagLst xmlns:p="http://schemas.openxmlformats.org/presentationml/2006/main">
  <p:tag name="KSO_WM_BEAUTIFY_FLAG" val=""/>
</p:tagLst>
</file>

<file path=ppt/tags/tag3959.xml><?xml version="1.0" encoding="utf-8"?>
<p:tagLst xmlns:p="http://schemas.openxmlformats.org/presentationml/2006/main">
  <p:tag name="KSO_WM_BEAUTIFY_FLAG" val=""/>
</p:tagLst>
</file>

<file path=ppt/tags/tag396.xml><?xml version="1.0" encoding="utf-8"?>
<p:tagLst xmlns:p="http://schemas.openxmlformats.org/presentationml/2006/main">
  <p:tag name="KSO_WM_BEAUTIFY_FLAG" val=""/>
</p:tagLst>
</file>

<file path=ppt/tags/tag3960.xml><?xml version="1.0" encoding="utf-8"?>
<p:tagLst xmlns:p="http://schemas.openxmlformats.org/presentationml/2006/main">
  <p:tag name="KSO_WM_BEAUTIFY_FLAG" val=""/>
</p:tagLst>
</file>

<file path=ppt/tags/tag3961.xml><?xml version="1.0" encoding="utf-8"?>
<p:tagLst xmlns:p="http://schemas.openxmlformats.org/presentationml/2006/main">
  <p:tag name="KSO_WM_BEAUTIFY_FLAG" val=""/>
</p:tagLst>
</file>

<file path=ppt/tags/tag3962.xml><?xml version="1.0" encoding="utf-8"?>
<p:tagLst xmlns:p="http://schemas.openxmlformats.org/presentationml/2006/main">
  <p:tag name="KSO_WM_BEAUTIFY_FLAG" val=""/>
</p:tagLst>
</file>

<file path=ppt/tags/tag3963.xml><?xml version="1.0" encoding="utf-8"?>
<p:tagLst xmlns:p="http://schemas.openxmlformats.org/presentationml/2006/main">
  <p:tag name="KSO_WM_BEAUTIFY_FLAG" val=""/>
</p:tagLst>
</file>

<file path=ppt/tags/tag3964.xml><?xml version="1.0" encoding="utf-8"?>
<p:tagLst xmlns:p="http://schemas.openxmlformats.org/presentationml/2006/main">
  <p:tag name="KSO_WM_BEAUTIFY_FLAG" val=""/>
</p:tagLst>
</file>

<file path=ppt/tags/tag3965.xml><?xml version="1.0" encoding="utf-8"?>
<p:tagLst xmlns:p="http://schemas.openxmlformats.org/presentationml/2006/main">
  <p:tag name="KSO_WM_BEAUTIFY_FLAG" val=""/>
</p:tagLst>
</file>

<file path=ppt/tags/tag3966.xml><?xml version="1.0" encoding="utf-8"?>
<p:tagLst xmlns:p="http://schemas.openxmlformats.org/presentationml/2006/main">
  <p:tag name="KSO_WM_BEAUTIFY_FLAG" val=""/>
</p:tagLst>
</file>

<file path=ppt/tags/tag3967.xml><?xml version="1.0" encoding="utf-8"?>
<p:tagLst xmlns:p="http://schemas.openxmlformats.org/presentationml/2006/main">
  <p:tag name="KSO_WM_BEAUTIFY_FLAG" val=""/>
</p:tagLst>
</file>

<file path=ppt/tags/tag3968.xml><?xml version="1.0" encoding="utf-8"?>
<p:tagLst xmlns:p="http://schemas.openxmlformats.org/presentationml/2006/main">
  <p:tag name="KSO_WM_BEAUTIFY_FLAG" val=""/>
</p:tagLst>
</file>

<file path=ppt/tags/tag3969.xml><?xml version="1.0" encoding="utf-8"?>
<p:tagLst xmlns:p="http://schemas.openxmlformats.org/presentationml/2006/main">
  <p:tag name="KSO_WM_BEAUTIFY_FLAG" val=""/>
</p:tagLst>
</file>

<file path=ppt/tags/tag397.xml><?xml version="1.0" encoding="utf-8"?>
<p:tagLst xmlns:p="http://schemas.openxmlformats.org/presentationml/2006/main">
  <p:tag name="KSO_WM_BEAUTIFY_FLAG" val=""/>
</p:tagLst>
</file>

<file path=ppt/tags/tag3970.xml><?xml version="1.0" encoding="utf-8"?>
<p:tagLst xmlns:p="http://schemas.openxmlformats.org/presentationml/2006/main">
  <p:tag name="KSO_WM_BEAUTIFY_FLAG" val=""/>
</p:tagLst>
</file>

<file path=ppt/tags/tag3971.xml><?xml version="1.0" encoding="utf-8"?>
<p:tagLst xmlns:p="http://schemas.openxmlformats.org/presentationml/2006/main">
  <p:tag name="KSO_WM_BEAUTIFY_FLAG" val=""/>
</p:tagLst>
</file>

<file path=ppt/tags/tag3972.xml><?xml version="1.0" encoding="utf-8"?>
<p:tagLst xmlns:p="http://schemas.openxmlformats.org/presentationml/2006/main">
  <p:tag name="KSO_WM_BEAUTIFY_FLAG" val=""/>
</p:tagLst>
</file>

<file path=ppt/tags/tag3973.xml><?xml version="1.0" encoding="utf-8"?>
<p:tagLst xmlns:p="http://schemas.openxmlformats.org/presentationml/2006/main">
  <p:tag name="KSO_WM_BEAUTIFY_FLAG" val=""/>
</p:tagLst>
</file>

<file path=ppt/tags/tag3974.xml><?xml version="1.0" encoding="utf-8"?>
<p:tagLst xmlns:p="http://schemas.openxmlformats.org/presentationml/2006/main">
  <p:tag name="KSO_WM_BEAUTIFY_FLAG" val=""/>
</p:tagLst>
</file>

<file path=ppt/tags/tag3975.xml><?xml version="1.0" encoding="utf-8"?>
<p:tagLst xmlns:p="http://schemas.openxmlformats.org/presentationml/2006/main">
  <p:tag name="KSO_WM_BEAUTIFY_FLAG" val=""/>
</p:tagLst>
</file>

<file path=ppt/tags/tag3976.xml><?xml version="1.0" encoding="utf-8"?>
<p:tagLst xmlns:p="http://schemas.openxmlformats.org/presentationml/2006/main">
  <p:tag name="KSO_WM_BEAUTIFY_FLAG" val=""/>
</p:tagLst>
</file>

<file path=ppt/tags/tag3977.xml><?xml version="1.0" encoding="utf-8"?>
<p:tagLst xmlns:p="http://schemas.openxmlformats.org/presentationml/2006/main">
  <p:tag name="KSO_WM_BEAUTIFY_FLAG" val=""/>
</p:tagLst>
</file>

<file path=ppt/tags/tag3978.xml><?xml version="1.0" encoding="utf-8"?>
<p:tagLst xmlns:p="http://schemas.openxmlformats.org/presentationml/2006/main">
  <p:tag name="KSO_WM_BEAUTIFY_FLAG" val=""/>
</p:tagLst>
</file>

<file path=ppt/tags/tag3979.xml><?xml version="1.0" encoding="utf-8"?>
<p:tagLst xmlns:p="http://schemas.openxmlformats.org/presentationml/2006/main">
  <p:tag name="KSO_WM_BEAUTIFY_FLAG" val=""/>
</p:tagLst>
</file>

<file path=ppt/tags/tag398.xml><?xml version="1.0" encoding="utf-8"?>
<p:tagLst xmlns:p="http://schemas.openxmlformats.org/presentationml/2006/main">
  <p:tag name="KSO_WM_BEAUTIFY_FLAG" val=""/>
</p:tagLst>
</file>

<file path=ppt/tags/tag3980.xml><?xml version="1.0" encoding="utf-8"?>
<p:tagLst xmlns:p="http://schemas.openxmlformats.org/presentationml/2006/main">
  <p:tag name="KSO_WM_BEAUTIFY_FLAG" val=""/>
</p:tagLst>
</file>

<file path=ppt/tags/tag3981.xml><?xml version="1.0" encoding="utf-8"?>
<p:tagLst xmlns:p="http://schemas.openxmlformats.org/presentationml/2006/main">
  <p:tag name="KSO_WM_BEAUTIFY_FLAG" val=""/>
</p:tagLst>
</file>

<file path=ppt/tags/tag3982.xml><?xml version="1.0" encoding="utf-8"?>
<p:tagLst xmlns:p="http://schemas.openxmlformats.org/presentationml/2006/main">
  <p:tag name="KSO_WM_BEAUTIFY_FLAG" val=""/>
</p:tagLst>
</file>

<file path=ppt/tags/tag3983.xml><?xml version="1.0" encoding="utf-8"?>
<p:tagLst xmlns:p="http://schemas.openxmlformats.org/presentationml/2006/main">
  <p:tag name="KSO_WM_BEAUTIFY_FLAG" val=""/>
</p:tagLst>
</file>

<file path=ppt/tags/tag3984.xml><?xml version="1.0" encoding="utf-8"?>
<p:tagLst xmlns:p="http://schemas.openxmlformats.org/presentationml/2006/main">
  <p:tag name="KSO_WM_BEAUTIFY_FLAG" val=""/>
</p:tagLst>
</file>

<file path=ppt/tags/tag3985.xml><?xml version="1.0" encoding="utf-8"?>
<p:tagLst xmlns:p="http://schemas.openxmlformats.org/presentationml/2006/main">
  <p:tag name="KSO_WM_BEAUTIFY_FLAG" val=""/>
</p:tagLst>
</file>

<file path=ppt/tags/tag3986.xml><?xml version="1.0" encoding="utf-8"?>
<p:tagLst xmlns:p="http://schemas.openxmlformats.org/presentationml/2006/main">
  <p:tag name="KSO_WM_BEAUTIFY_FLAG" val=""/>
</p:tagLst>
</file>

<file path=ppt/tags/tag3987.xml><?xml version="1.0" encoding="utf-8"?>
<p:tagLst xmlns:p="http://schemas.openxmlformats.org/presentationml/2006/main">
  <p:tag name="KSO_WM_BEAUTIFY_FLAG" val=""/>
</p:tagLst>
</file>

<file path=ppt/tags/tag3988.xml><?xml version="1.0" encoding="utf-8"?>
<p:tagLst xmlns:p="http://schemas.openxmlformats.org/presentationml/2006/main">
  <p:tag name="KSO_WM_BEAUTIFY_FLAG" val=""/>
</p:tagLst>
</file>

<file path=ppt/tags/tag3989.xml><?xml version="1.0" encoding="utf-8"?>
<p:tagLst xmlns:p="http://schemas.openxmlformats.org/presentationml/2006/main">
  <p:tag name="KSO_WM_BEAUTIFY_FLAG" val=""/>
</p:tagLst>
</file>

<file path=ppt/tags/tag399.xml><?xml version="1.0" encoding="utf-8"?>
<p:tagLst xmlns:p="http://schemas.openxmlformats.org/presentationml/2006/main">
  <p:tag name="KSO_WM_BEAUTIFY_FLAG" val=""/>
</p:tagLst>
</file>

<file path=ppt/tags/tag3990.xml><?xml version="1.0" encoding="utf-8"?>
<p:tagLst xmlns:p="http://schemas.openxmlformats.org/presentationml/2006/main">
  <p:tag name="KSO_WM_BEAUTIFY_FLAG" val=""/>
</p:tagLst>
</file>

<file path=ppt/tags/tag3991.xml><?xml version="1.0" encoding="utf-8"?>
<p:tagLst xmlns:p="http://schemas.openxmlformats.org/presentationml/2006/main">
  <p:tag name="KSO_WM_BEAUTIFY_FLAG" val=""/>
</p:tagLst>
</file>

<file path=ppt/tags/tag3992.xml><?xml version="1.0" encoding="utf-8"?>
<p:tagLst xmlns:p="http://schemas.openxmlformats.org/presentationml/2006/main">
  <p:tag name="KSO_WM_BEAUTIFY_FLAG" val=""/>
</p:tagLst>
</file>

<file path=ppt/tags/tag3993.xml><?xml version="1.0" encoding="utf-8"?>
<p:tagLst xmlns:p="http://schemas.openxmlformats.org/presentationml/2006/main">
  <p:tag name="KSO_WM_BEAUTIFY_FLAG" val=""/>
</p:tagLst>
</file>

<file path=ppt/tags/tag3994.xml><?xml version="1.0" encoding="utf-8"?>
<p:tagLst xmlns:p="http://schemas.openxmlformats.org/presentationml/2006/main">
  <p:tag name="KSO_WM_BEAUTIFY_FLAG" val=""/>
</p:tagLst>
</file>

<file path=ppt/tags/tag3995.xml><?xml version="1.0" encoding="utf-8"?>
<p:tagLst xmlns:p="http://schemas.openxmlformats.org/presentationml/2006/main">
  <p:tag name="KSO_WM_BEAUTIFY_FLAG" val=""/>
</p:tagLst>
</file>

<file path=ppt/tags/tag3996.xml><?xml version="1.0" encoding="utf-8"?>
<p:tagLst xmlns:p="http://schemas.openxmlformats.org/presentationml/2006/main">
  <p:tag name="KSO_WM_BEAUTIFY_FLAG" val=""/>
</p:tagLst>
</file>

<file path=ppt/tags/tag3997.xml><?xml version="1.0" encoding="utf-8"?>
<p:tagLst xmlns:p="http://schemas.openxmlformats.org/presentationml/2006/main">
  <p:tag name="KSO_WM_BEAUTIFY_FLAG" val=""/>
</p:tagLst>
</file>

<file path=ppt/tags/tag3998.xml><?xml version="1.0" encoding="utf-8"?>
<p:tagLst xmlns:p="http://schemas.openxmlformats.org/presentationml/2006/main">
  <p:tag name="KSO_WM_BEAUTIFY_FLAG" val=""/>
</p:tagLst>
</file>

<file path=ppt/tags/tag3999.xml><?xml version="1.0" encoding="utf-8"?>
<p:tagLst xmlns:p="http://schemas.openxmlformats.org/presentationml/2006/main">
  <p:tag name="KSO_WM_BEAUTIFY_FLAG" val=""/>
</p:tagLst>
</file>

<file path=ppt/tags/tag4.xml><?xml version="1.0" encoding="utf-8"?>
<p:tagLst xmlns:p="http://schemas.openxmlformats.org/presentationml/2006/main">
  <p:tag name="KSO_WM_BEAUTIFY_FLAG" val=""/>
</p:tagLst>
</file>

<file path=ppt/tags/tag40.xml><?xml version="1.0" encoding="utf-8"?>
<p:tagLst xmlns:p="http://schemas.openxmlformats.org/presentationml/2006/main">
  <p:tag name="KSO_WM_BEAUTIFY_FLAG" val=""/>
</p:tagLst>
</file>

<file path=ppt/tags/tag400.xml><?xml version="1.0" encoding="utf-8"?>
<p:tagLst xmlns:p="http://schemas.openxmlformats.org/presentationml/2006/main">
  <p:tag name="KSO_WM_BEAUTIFY_FLAG" val=""/>
</p:tagLst>
</file>

<file path=ppt/tags/tag4000.xml><?xml version="1.0" encoding="utf-8"?>
<p:tagLst xmlns:p="http://schemas.openxmlformats.org/presentationml/2006/main">
  <p:tag name="KSO_WM_BEAUTIFY_FLAG" val=""/>
</p:tagLst>
</file>

<file path=ppt/tags/tag4001.xml><?xml version="1.0" encoding="utf-8"?>
<p:tagLst xmlns:p="http://schemas.openxmlformats.org/presentationml/2006/main">
  <p:tag name="KSO_WM_BEAUTIFY_FLAG" val=""/>
</p:tagLst>
</file>

<file path=ppt/tags/tag4002.xml><?xml version="1.0" encoding="utf-8"?>
<p:tagLst xmlns:p="http://schemas.openxmlformats.org/presentationml/2006/main">
  <p:tag name="KSO_WM_BEAUTIFY_FLAG" val=""/>
</p:tagLst>
</file>

<file path=ppt/tags/tag4003.xml><?xml version="1.0" encoding="utf-8"?>
<p:tagLst xmlns:p="http://schemas.openxmlformats.org/presentationml/2006/main">
  <p:tag name="KSO_WM_BEAUTIFY_FLAG" val=""/>
</p:tagLst>
</file>

<file path=ppt/tags/tag4004.xml><?xml version="1.0" encoding="utf-8"?>
<p:tagLst xmlns:p="http://schemas.openxmlformats.org/presentationml/2006/main">
  <p:tag name="KSO_WM_BEAUTIFY_FLAG" val=""/>
</p:tagLst>
</file>

<file path=ppt/tags/tag4005.xml><?xml version="1.0" encoding="utf-8"?>
<p:tagLst xmlns:p="http://schemas.openxmlformats.org/presentationml/2006/main">
  <p:tag name="KSO_WM_BEAUTIFY_FLAG" val=""/>
</p:tagLst>
</file>

<file path=ppt/tags/tag4006.xml><?xml version="1.0" encoding="utf-8"?>
<p:tagLst xmlns:p="http://schemas.openxmlformats.org/presentationml/2006/main">
  <p:tag name="KSO_WM_BEAUTIFY_FLAG" val=""/>
</p:tagLst>
</file>

<file path=ppt/tags/tag4007.xml><?xml version="1.0" encoding="utf-8"?>
<p:tagLst xmlns:p="http://schemas.openxmlformats.org/presentationml/2006/main">
  <p:tag name="KSO_WM_BEAUTIFY_FLAG" val=""/>
</p:tagLst>
</file>

<file path=ppt/tags/tag4008.xml><?xml version="1.0" encoding="utf-8"?>
<p:tagLst xmlns:p="http://schemas.openxmlformats.org/presentationml/2006/main">
  <p:tag name="KSO_WM_BEAUTIFY_FLAG" val=""/>
</p:tagLst>
</file>

<file path=ppt/tags/tag4009.xml><?xml version="1.0" encoding="utf-8"?>
<p:tagLst xmlns:p="http://schemas.openxmlformats.org/presentationml/2006/main">
  <p:tag name="KSO_WM_BEAUTIFY_FLAG" val=""/>
</p:tagLst>
</file>

<file path=ppt/tags/tag401.xml><?xml version="1.0" encoding="utf-8"?>
<p:tagLst xmlns:p="http://schemas.openxmlformats.org/presentationml/2006/main">
  <p:tag name="KSO_WM_BEAUTIFY_FLAG" val=""/>
</p:tagLst>
</file>

<file path=ppt/tags/tag4010.xml><?xml version="1.0" encoding="utf-8"?>
<p:tagLst xmlns:p="http://schemas.openxmlformats.org/presentationml/2006/main">
  <p:tag name="KSO_WM_BEAUTIFY_FLAG" val=""/>
</p:tagLst>
</file>

<file path=ppt/tags/tag4011.xml><?xml version="1.0" encoding="utf-8"?>
<p:tagLst xmlns:p="http://schemas.openxmlformats.org/presentationml/2006/main">
  <p:tag name="KSO_WM_BEAUTIFY_FLAG" val=""/>
</p:tagLst>
</file>

<file path=ppt/tags/tag4012.xml><?xml version="1.0" encoding="utf-8"?>
<p:tagLst xmlns:p="http://schemas.openxmlformats.org/presentationml/2006/main">
  <p:tag name="KSO_WM_BEAUTIFY_FLAG" val=""/>
</p:tagLst>
</file>

<file path=ppt/tags/tag4013.xml><?xml version="1.0" encoding="utf-8"?>
<p:tagLst xmlns:p="http://schemas.openxmlformats.org/presentationml/2006/main">
  <p:tag name="KSO_WM_BEAUTIFY_FLAG" val=""/>
</p:tagLst>
</file>

<file path=ppt/tags/tag4014.xml><?xml version="1.0" encoding="utf-8"?>
<p:tagLst xmlns:p="http://schemas.openxmlformats.org/presentationml/2006/main">
  <p:tag name="KSO_WM_BEAUTIFY_FLAG" val=""/>
</p:tagLst>
</file>

<file path=ppt/tags/tag4015.xml><?xml version="1.0" encoding="utf-8"?>
<p:tagLst xmlns:p="http://schemas.openxmlformats.org/presentationml/2006/main">
  <p:tag name="KSO_WM_BEAUTIFY_FLAG" val=""/>
</p:tagLst>
</file>

<file path=ppt/tags/tag4016.xml><?xml version="1.0" encoding="utf-8"?>
<p:tagLst xmlns:p="http://schemas.openxmlformats.org/presentationml/2006/main">
  <p:tag name="KSO_WM_BEAUTIFY_FLAG" val=""/>
</p:tagLst>
</file>

<file path=ppt/tags/tag4017.xml><?xml version="1.0" encoding="utf-8"?>
<p:tagLst xmlns:p="http://schemas.openxmlformats.org/presentationml/2006/main">
  <p:tag name="KSO_WM_BEAUTIFY_FLAG" val=""/>
</p:tagLst>
</file>

<file path=ppt/tags/tag4018.xml><?xml version="1.0" encoding="utf-8"?>
<p:tagLst xmlns:p="http://schemas.openxmlformats.org/presentationml/2006/main">
  <p:tag name="KSO_WM_BEAUTIFY_FLAG" val=""/>
</p:tagLst>
</file>

<file path=ppt/tags/tag4019.xml><?xml version="1.0" encoding="utf-8"?>
<p:tagLst xmlns:p="http://schemas.openxmlformats.org/presentationml/2006/main">
  <p:tag name="KSO_WM_BEAUTIFY_FLAG" val=""/>
</p:tagLst>
</file>

<file path=ppt/tags/tag402.xml><?xml version="1.0" encoding="utf-8"?>
<p:tagLst xmlns:p="http://schemas.openxmlformats.org/presentationml/2006/main">
  <p:tag name="KSO_WM_BEAUTIFY_FLAG" val=""/>
</p:tagLst>
</file>

<file path=ppt/tags/tag4020.xml><?xml version="1.0" encoding="utf-8"?>
<p:tagLst xmlns:p="http://schemas.openxmlformats.org/presentationml/2006/main">
  <p:tag name="KSO_WM_BEAUTIFY_FLAG" val=""/>
</p:tagLst>
</file>

<file path=ppt/tags/tag4021.xml><?xml version="1.0" encoding="utf-8"?>
<p:tagLst xmlns:p="http://schemas.openxmlformats.org/presentationml/2006/main">
  <p:tag name="KSO_WM_BEAUTIFY_FLAG" val=""/>
</p:tagLst>
</file>

<file path=ppt/tags/tag4022.xml><?xml version="1.0" encoding="utf-8"?>
<p:tagLst xmlns:p="http://schemas.openxmlformats.org/presentationml/2006/main">
  <p:tag name="KSO_WM_BEAUTIFY_FLAG" val=""/>
</p:tagLst>
</file>

<file path=ppt/tags/tag4023.xml><?xml version="1.0" encoding="utf-8"?>
<p:tagLst xmlns:p="http://schemas.openxmlformats.org/presentationml/2006/main">
  <p:tag name="KSO_WM_BEAUTIFY_FLAG" val=""/>
</p:tagLst>
</file>

<file path=ppt/tags/tag4024.xml><?xml version="1.0" encoding="utf-8"?>
<p:tagLst xmlns:p="http://schemas.openxmlformats.org/presentationml/2006/main">
  <p:tag name="KSO_WM_BEAUTIFY_FLAG" val=""/>
</p:tagLst>
</file>

<file path=ppt/tags/tag4025.xml><?xml version="1.0" encoding="utf-8"?>
<p:tagLst xmlns:p="http://schemas.openxmlformats.org/presentationml/2006/main">
  <p:tag name="KSO_WM_BEAUTIFY_FLAG" val=""/>
</p:tagLst>
</file>

<file path=ppt/tags/tag4026.xml><?xml version="1.0" encoding="utf-8"?>
<p:tagLst xmlns:p="http://schemas.openxmlformats.org/presentationml/2006/main">
  <p:tag name="KSO_WM_BEAUTIFY_FLAG" val=""/>
</p:tagLst>
</file>

<file path=ppt/tags/tag4027.xml><?xml version="1.0" encoding="utf-8"?>
<p:tagLst xmlns:p="http://schemas.openxmlformats.org/presentationml/2006/main">
  <p:tag name="KSO_WM_BEAUTIFY_FLAG" val=""/>
</p:tagLst>
</file>

<file path=ppt/tags/tag4028.xml><?xml version="1.0" encoding="utf-8"?>
<p:tagLst xmlns:p="http://schemas.openxmlformats.org/presentationml/2006/main">
  <p:tag name="KSO_WM_BEAUTIFY_FLAG" val=""/>
</p:tagLst>
</file>

<file path=ppt/tags/tag4029.xml><?xml version="1.0" encoding="utf-8"?>
<p:tagLst xmlns:p="http://schemas.openxmlformats.org/presentationml/2006/main">
  <p:tag name="KSO_WM_BEAUTIFY_FLAG" val=""/>
</p:tagLst>
</file>

<file path=ppt/tags/tag403.xml><?xml version="1.0" encoding="utf-8"?>
<p:tagLst xmlns:p="http://schemas.openxmlformats.org/presentationml/2006/main">
  <p:tag name="KSO_WM_BEAUTIFY_FLAG" val=""/>
</p:tagLst>
</file>

<file path=ppt/tags/tag4030.xml><?xml version="1.0" encoding="utf-8"?>
<p:tagLst xmlns:p="http://schemas.openxmlformats.org/presentationml/2006/main">
  <p:tag name="KSO_WM_BEAUTIFY_FLAG" val=""/>
</p:tagLst>
</file>

<file path=ppt/tags/tag4031.xml><?xml version="1.0" encoding="utf-8"?>
<p:tagLst xmlns:p="http://schemas.openxmlformats.org/presentationml/2006/main">
  <p:tag name="KSO_WM_BEAUTIFY_FLAG" val=""/>
</p:tagLst>
</file>

<file path=ppt/tags/tag4032.xml><?xml version="1.0" encoding="utf-8"?>
<p:tagLst xmlns:p="http://schemas.openxmlformats.org/presentationml/2006/main">
  <p:tag name="KSO_WM_BEAUTIFY_FLAG" val=""/>
</p:tagLst>
</file>

<file path=ppt/tags/tag4033.xml><?xml version="1.0" encoding="utf-8"?>
<p:tagLst xmlns:p="http://schemas.openxmlformats.org/presentationml/2006/main">
  <p:tag name="KSO_WM_BEAUTIFY_FLAG" val=""/>
</p:tagLst>
</file>

<file path=ppt/tags/tag4034.xml><?xml version="1.0" encoding="utf-8"?>
<p:tagLst xmlns:p="http://schemas.openxmlformats.org/presentationml/2006/main">
  <p:tag name="KSO_WM_BEAUTIFY_FLAG" val=""/>
</p:tagLst>
</file>

<file path=ppt/tags/tag4035.xml><?xml version="1.0" encoding="utf-8"?>
<p:tagLst xmlns:p="http://schemas.openxmlformats.org/presentationml/2006/main">
  <p:tag name="KSO_WM_BEAUTIFY_FLAG" val=""/>
</p:tagLst>
</file>

<file path=ppt/tags/tag4036.xml><?xml version="1.0" encoding="utf-8"?>
<p:tagLst xmlns:p="http://schemas.openxmlformats.org/presentationml/2006/main">
  <p:tag name="KSO_WM_BEAUTIFY_FLAG" val=""/>
</p:tagLst>
</file>

<file path=ppt/tags/tag4037.xml><?xml version="1.0" encoding="utf-8"?>
<p:tagLst xmlns:p="http://schemas.openxmlformats.org/presentationml/2006/main">
  <p:tag name="KSO_WM_BEAUTIFY_FLAG" val=""/>
</p:tagLst>
</file>

<file path=ppt/tags/tag4038.xml><?xml version="1.0" encoding="utf-8"?>
<p:tagLst xmlns:p="http://schemas.openxmlformats.org/presentationml/2006/main">
  <p:tag name="KSO_WM_BEAUTIFY_FLAG" val=""/>
</p:tagLst>
</file>

<file path=ppt/tags/tag4039.xml><?xml version="1.0" encoding="utf-8"?>
<p:tagLst xmlns:p="http://schemas.openxmlformats.org/presentationml/2006/main">
  <p:tag name="KSO_WM_BEAUTIFY_FLAG" val=""/>
</p:tagLst>
</file>

<file path=ppt/tags/tag404.xml><?xml version="1.0" encoding="utf-8"?>
<p:tagLst xmlns:p="http://schemas.openxmlformats.org/presentationml/2006/main">
  <p:tag name="KSO_WM_BEAUTIFY_FLAG" val=""/>
</p:tagLst>
</file>

<file path=ppt/tags/tag4040.xml><?xml version="1.0" encoding="utf-8"?>
<p:tagLst xmlns:p="http://schemas.openxmlformats.org/presentationml/2006/main">
  <p:tag name="KSO_WM_BEAUTIFY_FLAG" val=""/>
</p:tagLst>
</file>

<file path=ppt/tags/tag4041.xml><?xml version="1.0" encoding="utf-8"?>
<p:tagLst xmlns:p="http://schemas.openxmlformats.org/presentationml/2006/main">
  <p:tag name="KSO_WM_BEAUTIFY_FLAG" val=""/>
</p:tagLst>
</file>

<file path=ppt/tags/tag4042.xml><?xml version="1.0" encoding="utf-8"?>
<p:tagLst xmlns:p="http://schemas.openxmlformats.org/presentationml/2006/main">
  <p:tag name="KSO_WM_BEAUTIFY_FLAG" val=""/>
</p:tagLst>
</file>

<file path=ppt/tags/tag4043.xml><?xml version="1.0" encoding="utf-8"?>
<p:tagLst xmlns:p="http://schemas.openxmlformats.org/presentationml/2006/main">
  <p:tag name="KSO_WM_BEAUTIFY_FLAG" val=""/>
</p:tagLst>
</file>

<file path=ppt/tags/tag4044.xml><?xml version="1.0" encoding="utf-8"?>
<p:tagLst xmlns:p="http://schemas.openxmlformats.org/presentationml/2006/main">
  <p:tag name="KSO_WM_BEAUTIFY_FLAG" val=""/>
</p:tagLst>
</file>

<file path=ppt/tags/tag4045.xml><?xml version="1.0" encoding="utf-8"?>
<p:tagLst xmlns:p="http://schemas.openxmlformats.org/presentationml/2006/main">
  <p:tag name="KSO_WM_BEAUTIFY_FLAG" val=""/>
</p:tagLst>
</file>

<file path=ppt/tags/tag4046.xml><?xml version="1.0" encoding="utf-8"?>
<p:tagLst xmlns:p="http://schemas.openxmlformats.org/presentationml/2006/main">
  <p:tag name="KSO_WM_BEAUTIFY_FLAG" val=""/>
</p:tagLst>
</file>

<file path=ppt/tags/tag4047.xml><?xml version="1.0" encoding="utf-8"?>
<p:tagLst xmlns:p="http://schemas.openxmlformats.org/presentationml/2006/main">
  <p:tag name="KSO_WM_BEAUTIFY_FLAG" val=""/>
</p:tagLst>
</file>

<file path=ppt/tags/tag4048.xml><?xml version="1.0" encoding="utf-8"?>
<p:tagLst xmlns:p="http://schemas.openxmlformats.org/presentationml/2006/main">
  <p:tag name="KSO_WM_BEAUTIFY_FLAG" val=""/>
</p:tagLst>
</file>

<file path=ppt/tags/tag4049.xml><?xml version="1.0" encoding="utf-8"?>
<p:tagLst xmlns:p="http://schemas.openxmlformats.org/presentationml/2006/main">
  <p:tag name="KSO_WM_BEAUTIFY_FLAG" val=""/>
</p:tagLst>
</file>

<file path=ppt/tags/tag405.xml><?xml version="1.0" encoding="utf-8"?>
<p:tagLst xmlns:p="http://schemas.openxmlformats.org/presentationml/2006/main">
  <p:tag name="KSO_WM_BEAUTIFY_FLAG" val=""/>
</p:tagLst>
</file>

<file path=ppt/tags/tag4050.xml><?xml version="1.0" encoding="utf-8"?>
<p:tagLst xmlns:p="http://schemas.openxmlformats.org/presentationml/2006/main">
  <p:tag name="KSO_WM_BEAUTIFY_FLAG" val=""/>
</p:tagLst>
</file>

<file path=ppt/tags/tag4051.xml><?xml version="1.0" encoding="utf-8"?>
<p:tagLst xmlns:p="http://schemas.openxmlformats.org/presentationml/2006/main">
  <p:tag name="KSO_WM_BEAUTIFY_FLAG" val=""/>
</p:tagLst>
</file>

<file path=ppt/tags/tag4052.xml><?xml version="1.0" encoding="utf-8"?>
<p:tagLst xmlns:p="http://schemas.openxmlformats.org/presentationml/2006/main">
  <p:tag name="KSO_WM_BEAUTIFY_FLAG" val=""/>
</p:tagLst>
</file>

<file path=ppt/tags/tag4053.xml><?xml version="1.0" encoding="utf-8"?>
<p:tagLst xmlns:p="http://schemas.openxmlformats.org/presentationml/2006/main">
  <p:tag name="KSO_WM_BEAUTIFY_FLAG" val=""/>
</p:tagLst>
</file>

<file path=ppt/tags/tag4054.xml><?xml version="1.0" encoding="utf-8"?>
<p:tagLst xmlns:p="http://schemas.openxmlformats.org/presentationml/2006/main">
  <p:tag name="KSO_WM_BEAUTIFY_FLAG" val=""/>
</p:tagLst>
</file>

<file path=ppt/tags/tag4055.xml><?xml version="1.0" encoding="utf-8"?>
<p:tagLst xmlns:p="http://schemas.openxmlformats.org/presentationml/2006/main">
  <p:tag name="KSO_WM_BEAUTIFY_FLAG" val=""/>
</p:tagLst>
</file>

<file path=ppt/tags/tag4056.xml><?xml version="1.0" encoding="utf-8"?>
<p:tagLst xmlns:p="http://schemas.openxmlformats.org/presentationml/2006/main">
  <p:tag name="KSO_WM_BEAUTIFY_FLAG" val=""/>
</p:tagLst>
</file>

<file path=ppt/tags/tag4057.xml><?xml version="1.0" encoding="utf-8"?>
<p:tagLst xmlns:p="http://schemas.openxmlformats.org/presentationml/2006/main">
  <p:tag name="KSO_WM_BEAUTIFY_FLAG" val=""/>
</p:tagLst>
</file>

<file path=ppt/tags/tag4058.xml><?xml version="1.0" encoding="utf-8"?>
<p:tagLst xmlns:p="http://schemas.openxmlformats.org/presentationml/2006/main">
  <p:tag name="KSO_WM_BEAUTIFY_FLAG" val=""/>
</p:tagLst>
</file>

<file path=ppt/tags/tag4059.xml><?xml version="1.0" encoding="utf-8"?>
<p:tagLst xmlns:p="http://schemas.openxmlformats.org/presentationml/2006/main">
  <p:tag name="KSO_WM_BEAUTIFY_FLAG" val=""/>
</p:tagLst>
</file>

<file path=ppt/tags/tag406.xml><?xml version="1.0" encoding="utf-8"?>
<p:tagLst xmlns:p="http://schemas.openxmlformats.org/presentationml/2006/main">
  <p:tag name="KSO_WM_BEAUTIFY_FLAG" val=""/>
</p:tagLst>
</file>

<file path=ppt/tags/tag4060.xml><?xml version="1.0" encoding="utf-8"?>
<p:tagLst xmlns:p="http://schemas.openxmlformats.org/presentationml/2006/main">
  <p:tag name="KSO_WM_BEAUTIFY_FLAG" val=""/>
</p:tagLst>
</file>

<file path=ppt/tags/tag4061.xml><?xml version="1.0" encoding="utf-8"?>
<p:tagLst xmlns:p="http://schemas.openxmlformats.org/presentationml/2006/main">
  <p:tag name="KSO_WM_BEAUTIFY_FLAG" val=""/>
</p:tagLst>
</file>

<file path=ppt/tags/tag4062.xml><?xml version="1.0" encoding="utf-8"?>
<p:tagLst xmlns:p="http://schemas.openxmlformats.org/presentationml/2006/main">
  <p:tag name="KSO_WM_BEAUTIFY_FLAG" val=""/>
</p:tagLst>
</file>

<file path=ppt/tags/tag4063.xml><?xml version="1.0" encoding="utf-8"?>
<p:tagLst xmlns:p="http://schemas.openxmlformats.org/presentationml/2006/main">
  <p:tag name="KSO_WM_BEAUTIFY_FLAG" val=""/>
</p:tagLst>
</file>

<file path=ppt/tags/tag4064.xml><?xml version="1.0" encoding="utf-8"?>
<p:tagLst xmlns:p="http://schemas.openxmlformats.org/presentationml/2006/main">
  <p:tag name="KSO_WM_BEAUTIFY_FLAG" val=""/>
</p:tagLst>
</file>

<file path=ppt/tags/tag4065.xml><?xml version="1.0" encoding="utf-8"?>
<p:tagLst xmlns:p="http://schemas.openxmlformats.org/presentationml/2006/main">
  <p:tag name="KSO_WM_BEAUTIFY_FLAG" val=""/>
</p:tagLst>
</file>

<file path=ppt/tags/tag4066.xml><?xml version="1.0" encoding="utf-8"?>
<p:tagLst xmlns:p="http://schemas.openxmlformats.org/presentationml/2006/main">
  <p:tag name="KSO_WM_BEAUTIFY_FLAG" val=""/>
</p:tagLst>
</file>

<file path=ppt/tags/tag4067.xml><?xml version="1.0" encoding="utf-8"?>
<p:tagLst xmlns:p="http://schemas.openxmlformats.org/presentationml/2006/main">
  <p:tag name="KSO_WM_BEAUTIFY_FLAG" val=""/>
</p:tagLst>
</file>

<file path=ppt/tags/tag4068.xml><?xml version="1.0" encoding="utf-8"?>
<p:tagLst xmlns:p="http://schemas.openxmlformats.org/presentationml/2006/main">
  <p:tag name="KSO_WM_BEAUTIFY_FLAG" val=""/>
</p:tagLst>
</file>

<file path=ppt/tags/tag4069.xml><?xml version="1.0" encoding="utf-8"?>
<p:tagLst xmlns:p="http://schemas.openxmlformats.org/presentationml/2006/main">
  <p:tag name="KSO_WM_BEAUTIFY_FLAG" val=""/>
</p:tagLst>
</file>

<file path=ppt/tags/tag407.xml><?xml version="1.0" encoding="utf-8"?>
<p:tagLst xmlns:p="http://schemas.openxmlformats.org/presentationml/2006/main">
  <p:tag name="KSO_WM_BEAUTIFY_FLAG" val=""/>
</p:tagLst>
</file>

<file path=ppt/tags/tag4070.xml><?xml version="1.0" encoding="utf-8"?>
<p:tagLst xmlns:p="http://schemas.openxmlformats.org/presentationml/2006/main">
  <p:tag name="KSO_WM_BEAUTIFY_FLAG" val=""/>
</p:tagLst>
</file>

<file path=ppt/tags/tag4071.xml><?xml version="1.0" encoding="utf-8"?>
<p:tagLst xmlns:p="http://schemas.openxmlformats.org/presentationml/2006/main">
  <p:tag name="KSO_WM_BEAUTIFY_FLAG" val=""/>
</p:tagLst>
</file>

<file path=ppt/tags/tag4072.xml><?xml version="1.0" encoding="utf-8"?>
<p:tagLst xmlns:p="http://schemas.openxmlformats.org/presentationml/2006/main">
  <p:tag name="KSO_WM_BEAUTIFY_FLAG" val=""/>
</p:tagLst>
</file>

<file path=ppt/tags/tag4073.xml><?xml version="1.0" encoding="utf-8"?>
<p:tagLst xmlns:p="http://schemas.openxmlformats.org/presentationml/2006/main">
  <p:tag name="KSO_WM_BEAUTIFY_FLAG" val=""/>
</p:tagLst>
</file>

<file path=ppt/tags/tag4074.xml><?xml version="1.0" encoding="utf-8"?>
<p:tagLst xmlns:p="http://schemas.openxmlformats.org/presentationml/2006/main">
  <p:tag name="KSO_WM_BEAUTIFY_FLAG" val=""/>
</p:tagLst>
</file>

<file path=ppt/tags/tag4075.xml><?xml version="1.0" encoding="utf-8"?>
<p:tagLst xmlns:p="http://schemas.openxmlformats.org/presentationml/2006/main">
  <p:tag name="KSO_WM_BEAUTIFY_FLAG" val=""/>
</p:tagLst>
</file>

<file path=ppt/tags/tag4076.xml><?xml version="1.0" encoding="utf-8"?>
<p:tagLst xmlns:p="http://schemas.openxmlformats.org/presentationml/2006/main">
  <p:tag name="KSO_WM_BEAUTIFY_FLAG" val=""/>
</p:tagLst>
</file>

<file path=ppt/tags/tag4077.xml><?xml version="1.0" encoding="utf-8"?>
<p:tagLst xmlns:p="http://schemas.openxmlformats.org/presentationml/2006/main">
  <p:tag name="KSO_WM_BEAUTIFY_FLAG" val=""/>
</p:tagLst>
</file>

<file path=ppt/tags/tag4078.xml><?xml version="1.0" encoding="utf-8"?>
<p:tagLst xmlns:p="http://schemas.openxmlformats.org/presentationml/2006/main">
  <p:tag name="KSO_WM_BEAUTIFY_FLAG" val=""/>
</p:tagLst>
</file>

<file path=ppt/tags/tag4079.xml><?xml version="1.0" encoding="utf-8"?>
<p:tagLst xmlns:p="http://schemas.openxmlformats.org/presentationml/2006/main">
  <p:tag name="KSO_WM_BEAUTIFY_FLAG" val=""/>
</p:tagLst>
</file>

<file path=ppt/tags/tag408.xml><?xml version="1.0" encoding="utf-8"?>
<p:tagLst xmlns:p="http://schemas.openxmlformats.org/presentationml/2006/main">
  <p:tag name="KSO_WM_BEAUTIFY_FLAG" val=""/>
</p:tagLst>
</file>

<file path=ppt/tags/tag4080.xml><?xml version="1.0" encoding="utf-8"?>
<p:tagLst xmlns:p="http://schemas.openxmlformats.org/presentationml/2006/main">
  <p:tag name="KSO_WM_BEAUTIFY_FLAG" val=""/>
</p:tagLst>
</file>

<file path=ppt/tags/tag4081.xml><?xml version="1.0" encoding="utf-8"?>
<p:tagLst xmlns:p="http://schemas.openxmlformats.org/presentationml/2006/main">
  <p:tag name="KSO_WM_BEAUTIFY_FLAG" val=""/>
</p:tagLst>
</file>

<file path=ppt/tags/tag4082.xml><?xml version="1.0" encoding="utf-8"?>
<p:tagLst xmlns:p="http://schemas.openxmlformats.org/presentationml/2006/main">
  <p:tag name="KSO_WM_BEAUTIFY_FLAG" val=""/>
</p:tagLst>
</file>

<file path=ppt/tags/tag4083.xml><?xml version="1.0" encoding="utf-8"?>
<p:tagLst xmlns:p="http://schemas.openxmlformats.org/presentationml/2006/main">
  <p:tag name="KSO_WM_BEAUTIFY_FLAG" val=""/>
</p:tagLst>
</file>

<file path=ppt/tags/tag4084.xml><?xml version="1.0" encoding="utf-8"?>
<p:tagLst xmlns:p="http://schemas.openxmlformats.org/presentationml/2006/main">
  <p:tag name="KSO_WM_BEAUTIFY_FLAG" val=""/>
</p:tagLst>
</file>

<file path=ppt/tags/tag4085.xml><?xml version="1.0" encoding="utf-8"?>
<p:tagLst xmlns:p="http://schemas.openxmlformats.org/presentationml/2006/main">
  <p:tag name="KSO_WM_BEAUTIFY_FLAG" val=""/>
</p:tagLst>
</file>

<file path=ppt/tags/tag4086.xml><?xml version="1.0" encoding="utf-8"?>
<p:tagLst xmlns:p="http://schemas.openxmlformats.org/presentationml/2006/main">
  <p:tag name="KSO_WM_BEAUTIFY_FLAG" val=""/>
</p:tagLst>
</file>

<file path=ppt/tags/tag4087.xml><?xml version="1.0" encoding="utf-8"?>
<p:tagLst xmlns:p="http://schemas.openxmlformats.org/presentationml/2006/main">
  <p:tag name="KSO_WM_BEAUTIFY_FLAG" val=""/>
</p:tagLst>
</file>

<file path=ppt/tags/tag4088.xml><?xml version="1.0" encoding="utf-8"?>
<p:tagLst xmlns:p="http://schemas.openxmlformats.org/presentationml/2006/main">
  <p:tag name="KSO_WM_BEAUTIFY_FLAG" val=""/>
</p:tagLst>
</file>

<file path=ppt/tags/tag4089.xml><?xml version="1.0" encoding="utf-8"?>
<p:tagLst xmlns:p="http://schemas.openxmlformats.org/presentationml/2006/main">
  <p:tag name="KSO_WM_BEAUTIFY_FLAG" val=""/>
</p:tagLst>
</file>

<file path=ppt/tags/tag409.xml><?xml version="1.0" encoding="utf-8"?>
<p:tagLst xmlns:p="http://schemas.openxmlformats.org/presentationml/2006/main">
  <p:tag name="KSO_WM_BEAUTIFY_FLAG" val=""/>
</p:tagLst>
</file>

<file path=ppt/tags/tag4090.xml><?xml version="1.0" encoding="utf-8"?>
<p:tagLst xmlns:p="http://schemas.openxmlformats.org/presentationml/2006/main">
  <p:tag name="KSO_WM_BEAUTIFY_FLAG" val=""/>
</p:tagLst>
</file>

<file path=ppt/tags/tag4091.xml><?xml version="1.0" encoding="utf-8"?>
<p:tagLst xmlns:p="http://schemas.openxmlformats.org/presentationml/2006/main">
  <p:tag name="KSO_WM_BEAUTIFY_FLAG" val=""/>
</p:tagLst>
</file>

<file path=ppt/tags/tag4092.xml><?xml version="1.0" encoding="utf-8"?>
<p:tagLst xmlns:p="http://schemas.openxmlformats.org/presentationml/2006/main">
  <p:tag name="KSO_WM_BEAUTIFY_FLAG" val=""/>
</p:tagLst>
</file>

<file path=ppt/tags/tag4093.xml><?xml version="1.0" encoding="utf-8"?>
<p:tagLst xmlns:p="http://schemas.openxmlformats.org/presentationml/2006/main">
  <p:tag name="KSO_WM_BEAUTIFY_FLAG" val=""/>
</p:tagLst>
</file>

<file path=ppt/tags/tag4094.xml><?xml version="1.0" encoding="utf-8"?>
<p:tagLst xmlns:p="http://schemas.openxmlformats.org/presentationml/2006/main">
  <p:tag name="KSO_WM_BEAUTIFY_FLAG" val=""/>
</p:tagLst>
</file>

<file path=ppt/tags/tag4095.xml><?xml version="1.0" encoding="utf-8"?>
<p:tagLst xmlns:p="http://schemas.openxmlformats.org/presentationml/2006/main">
  <p:tag name="KSO_WM_BEAUTIFY_FLAG" val=""/>
</p:tagLst>
</file>

<file path=ppt/tags/tag4096.xml><?xml version="1.0" encoding="utf-8"?>
<p:tagLst xmlns:p="http://schemas.openxmlformats.org/presentationml/2006/main">
  <p:tag name="KSO_WM_BEAUTIFY_FLAG" val=""/>
</p:tagLst>
</file>

<file path=ppt/tags/tag4097.xml><?xml version="1.0" encoding="utf-8"?>
<p:tagLst xmlns:p="http://schemas.openxmlformats.org/presentationml/2006/main">
  <p:tag name="KSO_WM_BEAUTIFY_FLAG" val=""/>
</p:tagLst>
</file>

<file path=ppt/tags/tag4098.xml><?xml version="1.0" encoding="utf-8"?>
<p:tagLst xmlns:p="http://schemas.openxmlformats.org/presentationml/2006/main">
  <p:tag name="KSO_WM_BEAUTIFY_FLAG" val=""/>
</p:tagLst>
</file>

<file path=ppt/tags/tag4099.xml><?xml version="1.0" encoding="utf-8"?>
<p:tagLst xmlns:p="http://schemas.openxmlformats.org/presentationml/2006/main">
  <p:tag name="KSO_WM_BEAUTIFY_FLAG" val=""/>
</p:tagLst>
</file>

<file path=ppt/tags/tag41.xml><?xml version="1.0" encoding="utf-8"?>
<p:tagLst xmlns:p="http://schemas.openxmlformats.org/presentationml/2006/main">
  <p:tag name="KSO_WM_BEAUTIFY_FLAG" val=""/>
</p:tagLst>
</file>

<file path=ppt/tags/tag410.xml><?xml version="1.0" encoding="utf-8"?>
<p:tagLst xmlns:p="http://schemas.openxmlformats.org/presentationml/2006/main">
  <p:tag name="KSO_WM_BEAUTIFY_FLAG" val=""/>
</p:tagLst>
</file>

<file path=ppt/tags/tag4100.xml><?xml version="1.0" encoding="utf-8"?>
<p:tagLst xmlns:p="http://schemas.openxmlformats.org/presentationml/2006/main">
  <p:tag name="KSO_WM_BEAUTIFY_FLAG" val=""/>
</p:tagLst>
</file>

<file path=ppt/tags/tag4101.xml><?xml version="1.0" encoding="utf-8"?>
<p:tagLst xmlns:p="http://schemas.openxmlformats.org/presentationml/2006/main">
  <p:tag name="KSO_WM_BEAUTIFY_FLAG" val=""/>
</p:tagLst>
</file>

<file path=ppt/tags/tag4102.xml><?xml version="1.0" encoding="utf-8"?>
<p:tagLst xmlns:p="http://schemas.openxmlformats.org/presentationml/2006/main">
  <p:tag name="KSO_WM_BEAUTIFY_FLAG" val=""/>
</p:tagLst>
</file>

<file path=ppt/tags/tag4103.xml><?xml version="1.0" encoding="utf-8"?>
<p:tagLst xmlns:p="http://schemas.openxmlformats.org/presentationml/2006/main">
  <p:tag name="KSO_WM_BEAUTIFY_FLAG" val=""/>
</p:tagLst>
</file>

<file path=ppt/tags/tag4104.xml><?xml version="1.0" encoding="utf-8"?>
<p:tagLst xmlns:p="http://schemas.openxmlformats.org/presentationml/2006/main">
  <p:tag name="KSO_WM_BEAUTIFY_FLAG" val=""/>
</p:tagLst>
</file>

<file path=ppt/tags/tag4105.xml><?xml version="1.0" encoding="utf-8"?>
<p:tagLst xmlns:p="http://schemas.openxmlformats.org/presentationml/2006/main">
  <p:tag name="KSO_WM_BEAUTIFY_FLAG" val=""/>
</p:tagLst>
</file>

<file path=ppt/tags/tag4106.xml><?xml version="1.0" encoding="utf-8"?>
<p:tagLst xmlns:p="http://schemas.openxmlformats.org/presentationml/2006/main">
  <p:tag name="KSO_WM_BEAUTIFY_FLAG" val=""/>
</p:tagLst>
</file>

<file path=ppt/tags/tag4107.xml><?xml version="1.0" encoding="utf-8"?>
<p:tagLst xmlns:p="http://schemas.openxmlformats.org/presentationml/2006/main">
  <p:tag name="KSO_WM_BEAUTIFY_FLAG" val=""/>
</p:tagLst>
</file>

<file path=ppt/tags/tag4108.xml><?xml version="1.0" encoding="utf-8"?>
<p:tagLst xmlns:p="http://schemas.openxmlformats.org/presentationml/2006/main">
  <p:tag name="KSO_WM_BEAUTIFY_FLAG" val=""/>
</p:tagLst>
</file>

<file path=ppt/tags/tag4109.xml><?xml version="1.0" encoding="utf-8"?>
<p:tagLst xmlns:p="http://schemas.openxmlformats.org/presentationml/2006/main">
  <p:tag name="KSO_WM_BEAUTIFY_FLAG" val=""/>
</p:tagLst>
</file>

<file path=ppt/tags/tag411.xml><?xml version="1.0" encoding="utf-8"?>
<p:tagLst xmlns:p="http://schemas.openxmlformats.org/presentationml/2006/main">
  <p:tag name="KSO_WM_BEAUTIFY_FLAG" val=""/>
</p:tagLst>
</file>

<file path=ppt/tags/tag4110.xml><?xml version="1.0" encoding="utf-8"?>
<p:tagLst xmlns:p="http://schemas.openxmlformats.org/presentationml/2006/main">
  <p:tag name="KSO_WM_BEAUTIFY_FLAG" val=""/>
</p:tagLst>
</file>

<file path=ppt/tags/tag4111.xml><?xml version="1.0" encoding="utf-8"?>
<p:tagLst xmlns:p="http://schemas.openxmlformats.org/presentationml/2006/main">
  <p:tag name="KSO_WM_BEAUTIFY_FLAG" val=""/>
</p:tagLst>
</file>

<file path=ppt/tags/tag4112.xml><?xml version="1.0" encoding="utf-8"?>
<p:tagLst xmlns:p="http://schemas.openxmlformats.org/presentationml/2006/main">
  <p:tag name="KSO_WM_BEAUTIFY_FLAG" val=""/>
</p:tagLst>
</file>

<file path=ppt/tags/tag4113.xml><?xml version="1.0" encoding="utf-8"?>
<p:tagLst xmlns:p="http://schemas.openxmlformats.org/presentationml/2006/main">
  <p:tag name="KSO_WM_BEAUTIFY_FLAG" val=""/>
</p:tagLst>
</file>

<file path=ppt/tags/tag4114.xml><?xml version="1.0" encoding="utf-8"?>
<p:tagLst xmlns:p="http://schemas.openxmlformats.org/presentationml/2006/main">
  <p:tag name="KSO_WM_BEAUTIFY_FLAG" val=""/>
</p:tagLst>
</file>

<file path=ppt/tags/tag4115.xml><?xml version="1.0" encoding="utf-8"?>
<p:tagLst xmlns:p="http://schemas.openxmlformats.org/presentationml/2006/main">
  <p:tag name="KSO_WM_BEAUTIFY_FLAG" val=""/>
</p:tagLst>
</file>

<file path=ppt/tags/tag4116.xml><?xml version="1.0" encoding="utf-8"?>
<p:tagLst xmlns:p="http://schemas.openxmlformats.org/presentationml/2006/main">
  <p:tag name="KSO_WM_BEAUTIFY_FLAG" val=""/>
</p:tagLst>
</file>

<file path=ppt/tags/tag4117.xml><?xml version="1.0" encoding="utf-8"?>
<p:tagLst xmlns:p="http://schemas.openxmlformats.org/presentationml/2006/main">
  <p:tag name="KSO_WM_BEAUTIFY_FLAG" val=""/>
</p:tagLst>
</file>

<file path=ppt/tags/tag4118.xml><?xml version="1.0" encoding="utf-8"?>
<p:tagLst xmlns:p="http://schemas.openxmlformats.org/presentationml/2006/main">
  <p:tag name="KSO_WM_BEAUTIFY_FLAG" val=""/>
</p:tagLst>
</file>

<file path=ppt/tags/tag4119.xml><?xml version="1.0" encoding="utf-8"?>
<p:tagLst xmlns:p="http://schemas.openxmlformats.org/presentationml/2006/main">
  <p:tag name="KSO_WM_BEAUTIFY_FLAG" val=""/>
</p:tagLst>
</file>

<file path=ppt/tags/tag412.xml><?xml version="1.0" encoding="utf-8"?>
<p:tagLst xmlns:p="http://schemas.openxmlformats.org/presentationml/2006/main">
  <p:tag name="KSO_WM_BEAUTIFY_FLAG" val=""/>
</p:tagLst>
</file>

<file path=ppt/tags/tag4120.xml><?xml version="1.0" encoding="utf-8"?>
<p:tagLst xmlns:p="http://schemas.openxmlformats.org/presentationml/2006/main">
  <p:tag name="KSO_WM_BEAUTIFY_FLAG" val=""/>
</p:tagLst>
</file>

<file path=ppt/tags/tag4121.xml><?xml version="1.0" encoding="utf-8"?>
<p:tagLst xmlns:p="http://schemas.openxmlformats.org/presentationml/2006/main">
  <p:tag name="KSO_WM_BEAUTIFY_FLAG" val=""/>
</p:tagLst>
</file>

<file path=ppt/tags/tag4122.xml><?xml version="1.0" encoding="utf-8"?>
<p:tagLst xmlns:p="http://schemas.openxmlformats.org/presentationml/2006/main">
  <p:tag name="KSO_WM_BEAUTIFY_FLAG" val=""/>
</p:tagLst>
</file>

<file path=ppt/tags/tag4123.xml><?xml version="1.0" encoding="utf-8"?>
<p:tagLst xmlns:p="http://schemas.openxmlformats.org/presentationml/2006/main">
  <p:tag name="KSO_WM_BEAUTIFY_FLAG" val=""/>
</p:tagLst>
</file>

<file path=ppt/tags/tag4124.xml><?xml version="1.0" encoding="utf-8"?>
<p:tagLst xmlns:p="http://schemas.openxmlformats.org/presentationml/2006/main">
  <p:tag name="KSO_WM_BEAUTIFY_FLAG" val=""/>
</p:tagLst>
</file>

<file path=ppt/tags/tag4125.xml><?xml version="1.0" encoding="utf-8"?>
<p:tagLst xmlns:p="http://schemas.openxmlformats.org/presentationml/2006/main">
  <p:tag name="KSO_WM_BEAUTIFY_FLAG" val=""/>
</p:tagLst>
</file>

<file path=ppt/tags/tag4126.xml><?xml version="1.0" encoding="utf-8"?>
<p:tagLst xmlns:p="http://schemas.openxmlformats.org/presentationml/2006/main">
  <p:tag name="KSO_WM_BEAUTIFY_FLAG" val=""/>
</p:tagLst>
</file>

<file path=ppt/tags/tag4127.xml><?xml version="1.0" encoding="utf-8"?>
<p:tagLst xmlns:p="http://schemas.openxmlformats.org/presentationml/2006/main">
  <p:tag name="KSO_WM_BEAUTIFY_FLAG" val=""/>
</p:tagLst>
</file>

<file path=ppt/tags/tag4128.xml><?xml version="1.0" encoding="utf-8"?>
<p:tagLst xmlns:p="http://schemas.openxmlformats.org/presentationml/2006/main">
  <p:tag name="KSO_WM_BEAUTIFY_FLAG" val=""/>
</p:tagLst>
</file>

<file path=ppt/tags/tag4129.xml><?xml version="1.0" encoding="utf-8"?>
<p:tagLst xmlns:p="http://schemas.openxmlformats.org/presentationml/2006/main">
  <p:tag name="KSO_WM_BEAUTIFY_FLAG" val=""/>
</p:tagLst>
</file>

<file path=ppt/tags/tag413.xml><?xml version="1.0" encoding="utf-8"?>
<p:tagLst xmlns:p="http://schemas.openxmlformats.org/presentationml/2006/main">
  <p:tag name="KSO_WM_BEAUTIFY_FLAG" val=""/>
</p:tagLst>
</file>

<file path=ppt/tags/tag4130.xml><?xml version="1.0" encoding="utf-8"?>
<p:tagLst xmlns:p="http://schemas.openxmlformats.org/presentationml/2006/main">
  <p:tag name="KSO_WM_BEAUTIFY_FLAG" val=""/>
</p:tagLst>
</file>

<file path=ppt/tags/tag4131.xml><?xml version="1.0" encoding="utf-8"?>
<p:tagLst xmlns:p="http://schemas.openxmlformats.org/presentationml/2006/main">
  <p:tag name="KSO_WM_BEAUTIFY_FLAG" val=""/>
</p:tagLst>
</file>

<file path=ppt/tags/tag4132.xml><?xml version="1.0" encoding="utf-8"?>
<p:tagLst xmlns:p="http://schemas.openxmlformats.org/presentationml/2006/main">
  <p:tag name="KSO_WM_BEAUTIFY_FLAG" val=""/>
</p:tagLst>
</file>

<file path=ppt/tags/tag4133.xml><?xml version="1.0" encoding="utf-8"?>
<p:tagLst xmlns:p="http://schemas.openxmlformats.org/presentationml/2006/main">
  <p:tag name="KSO_WM_BEAUTIFY_FLAG" val=""/>
</p:tagLst>
</file>

<file path=ppt/tags/tag4134.xml><?xml version="1.0" encoding="utf-8"?>
<p:tagLst xmlns:p="http://schemas.openxmlformats.org/presentationml/2006/main">
  <p:tag name="KSO_WM_BEAUTIFY_FLAG" val=""/>
</p:tagLst>
</file>

<file path=ppt/tags/tag4135.xml><?xml version="1.0" encoding="utf-8"?>
<p:tagLst xmlns:p="http://schemas.openxmlformats.org/presentationml/2006/main">
  <p:tag name="KSO_WM_BEAUTIFY_FLAG" val=""/>
</p:tagLst>
</file>

<file path=ppt/tags/tag4136.xml><?xml version="1.0" encoding="utf-8"?>
<p:tagLst xmlns:p="http://schemas.openxmlformats.org/presentationml/2006/main">
  <p:tag name="KSO_WM_BEAUTIFY_FLAG" val=""/>
</p:tagLst>
</file>

<file path=ppt/tags/tag4137.xml><?xml version="1.0" encoding="utf-8"?>
<p:tagLst xmlns:p="http://schemas.openxmlformats.org/presentationml/2006/main">
  <p:tag name="KSO_WM_BEAUTIFY_FLAG" val=""/>
</p:tagLst>
</file>

<file path=ppt/tags/tag4138.xml><?xml version="1.0" encoding="utf-8"?>
<p:tagLst xmlns:p="http://schemas.openxmlformats.org/presentationml/2006/main">
  <p:tag name="KSO_WM_BEAUTIFY_FLAG" val=""/>
</p:tagLst>
</file>

<file path=ppt/tags/tag4139.xml><?xml version="1.0" encoding="utf-8"?>
<p:tagLst xmlns:p="http://schemas.openxmlformats.org/presentationml/2006/main">
  <p:tag name="KSO_WM_BEAUTIFY_FLAG" val=""/>
</p:tagLst>
</file>

<file path=ppt/tags/tag414.xml><?xml version="1.0" encoding="utf-8"?>
<p:tagLst xmlns:p="http://schemas.openxmlformats.org/presentationml/2006/main">
  <p:tag name="KSO_WM_BEAUTIFY_FLAG" val=""/>
</p:tagLst>
</file>

<file path=ppt/tags/tag4140.xml><?xml version="1.0" encoding="utf-8"?>
<p:tagLst xmlns:p="http://schemas.openxmlformats.org/presentationml/2006/main">
  <p:tag name="KSO_WM_BEAUTIFY_FLAG" val=""/>
</p:tagLst>
</file>

<file path=ppt/tags/tag4141.xml><?xml version="1.0" encoding="utf-8"?>
<p:tagLst xmlns:p="http://schemas.openxmlformats.org/presentationml/2006/main">
  <p:tag name="KSO_WM_BEAUTIFY_FLAG" val=""/>
</p:tagLst>
</file>

<file path=ppt/tags/tag4142.xml><?xml version="1.0" encoding="utf-8"?>
<p:tagLst xmlns:p="http://schemas.openxmlformats.org/presentationml/2006/main">
  <p:tag name="KSO_WM_BEAUTIFY_FLAG" val=""/>
</p:tagLst>
</file>

<file path=ppt/tags/tag4143.xml><?xml version="1.0" encoding="utf-8"?>
<p:tagLst xmlns:p="http://schemas.openxmlformats.org/presentationml/2006/main">
  <p:tag name="KSO_WM_BEAUTIFY_FLAG" val=""/>
</p:tagLst>
</file>

<file path=ppt/tags/tag4144.xml><?xml version="1.0" encoding="utf-8"?>
<p:tagLst xmlns:p="http://schemas.openxmlformats.org/presentationml/2006/main">
  <p:tag name="KSO_WM_BEAUTIFY_FLAG" val=""/>
</p:tagLst>
</file>

<file path=ppt/tags/tag4145.xml><?xml version="1.0" encoding="utf-8"?>
<p:tagLst xmlns:p="http://schemas.openxmlformats.org/presentationml/2006/main">
  <p:tag name="KSO_WM_BEAUTIFY_FLAG" val=""/>
</p:tagLst>
</file>

<file path=ppt/tags/tag4146.xml><?xml version="1.0" encoding="utf-8"?>
<p:tagLst xmlns:p="http://schemas.openxmlformats.org/presentationml/2006/main">
  <p:tag name="KSO_WM_BEAUTIFY_FLAG" val=""/>
</p:tagLst>
</file>

<file path=ppt/tags/tag4147.xml><?xml version="1.0" encoding="utf-8"?>
<p:tagLst xmlns:p="http://schemas.openxmlformats.org/presentationml/2006/main">
  <p:tag name="KSO_WM_BEAUTIFY_FLAG" val=""/>
</p:tagLst>
</file>

<file path=ppt/tags/tag4148.xml><?xml version="1.0" encoding="utf-8"?>
<p:tagLst xmlns:p="http://schemas.openxmlformats.org/presentationml/2006/main">
  <p:tag name="KSO_WM_BEAUTIFY_FLAG" val=""/>
</p:tagLst>
</file>

<file path=ppt/tags/tag4149.xml><?xml version="1.0" encoding="utf-8"?>
<p:tagLst xmlns:p="http://schemas.openxmlformats.org/presentationml/2006/main">
  <p:tag name="KSO_WM_BEAUTIFY_FLAG" val=""/>
</p:tagLst>
</file>

<file path=ppt/tags/tag415.xml><?xml version="1.0" encoding="utf-8"?>
<p:tagLst xmlns:p="http://schemas.openxmlformats.org/presentationml/2006/main">
  <p:tag name="KSO_WM_BEAUTIFY_FLAG" val=""/>
</p:tagLst>
</file>

<file path=ppt/tags/tag4150.xml><?xml version="1.0" encoding="utf-8"?>
<p:tagLst xmlns:p="http://schemas.openxmlformats.org/presentationml/2006/main">
  <p:tag name="KSO_WM_BEAUTIFY_FLAG" val=""/>
</p:tagLst>
</file>

<file path=ppt/tags/tag4151.xml><?xml version="1.0" encoding="utf-8"?>
<p:tagLst xmlns:p="http://schemas.openxmlformats.org/presentationml/2006/main">
  <p:tag name="KSO_WM_BEAUTIFY_FLAG" val=""/>
</p:tagLst>
</file>

<file path=ppt/tags/tag4152.xml><?xml version="1.0" encoding="utf-8"?>
<p:tagLst xmlns:p="http://schemas.openxmlformats.org/presentationml/2006/main">
  <p:tag name="KSO_WM_BEAUTIFY_FLAG" val=""/>
</p:tagLst>
</file>

<file path=ppt/tags/tag4153.xml><?xml version="1.0" encoding="utf-8"?>
<p:tagLst xmlns:p="http://schemas.openxmlformats.org/presentationml/2006/main">
  <p:tag name="KSO_WM_BEAUTIFY_FLAG" val=""/>
</p:tagLst>
</file>

<file path=ppt/tags/tag4154.xml><?xml version="1.0" encoding="utf-8"?>
<p:tagLst xmlns:p="http://schemas.openxmlformats.org/presentationml/2006/main">
  <p:tag name="KSO_WM_BEAUTIFY_FLAG" val=""/>
</p:tagLst>
</file>

<file path=ppt/tags/tag4155.xml><?xml version="1.0" encoding="utf-8"?>
<p:tagLst xmlns:p="http://schemas.openxmlformats.org/presentationml/2006/main">
  <p:tag name="KSO_WM_BEAUTIFY_FLAG" val=""/>
</p:tagLst>
</file>

<file path=ppt/tags/tag4156.xml><?xml version="1.0" encoding="utf-8"?>
<p:tagLst xmlns:p="http://schemas.openxmlformats.org/presentationml/2006/main">
  <p:tag name="KSO_WM_BEAUTIFY_FLAG" val=""/>
</p:tagLst>
</file>

<file path=ppt/tags/tag4157.xml><?xml version="1.0" encoding="utf-8"?>
<p:tagLst xmlns:p="http://schemas.openxmlformats.org/presentationml/2006/main">
  <p:tag name="KSO_WM_BEAUTIFY_FLAG" val=""/>
</p:tagLst>
</file>

<file path=ppt/tags/tag4158.xml><?xml version="1.0" encoding="utf-8"?>
<p:tagLst xmlns:p="http://schemas.openxmlformats.org/presentationml/2006/main">
  <p:tag name="KSO_WM_BEAUTIFY_FLAG" val=""/>
</p:tagLst>
</file>

<file path=ppt/tags/tag4159.xml><?xml version="1.0" encoding="utf-8"?>
<p:tagLst xmlns:p="http://schemas.openxmlformats.org/presentationml/2006/main">
  <p:tag name="KSO_WM_BEAUTIFY_FLAG" val=""/>
</p:tagLst>
</file>

<file path=ppt/tags/tag416.xml><?xml version="1.0" encoding="utf-8"?>
<p:tagLst xmlns:p="http://schemas.openxmlformats.org/presentationml/2006/main">
  <p:tag name="KSO_WM_BEAUTIFY_FLAG" val=""/>
</p:tagLst>
</file>

<file path=ppt/tags/tag4160.xml><?xml version="1.0" encoding="utf-8"?>
<p:tagLst xmlns:p="http://schemas.openxmlformats.org/presentationml/2006/main">
  <p:tag name="KSO_WM_BEAUTIFY_FLAG" val=""/>
</p:tagLst>
</file>

<file path=ppt/tags/tag4161.xml><?xml version="1.0" encoding="utf-8"?>
<p:tagLst xmlns:p="http://schemas.openxmlformats.org/presentationml/2006/main">
  <p:tag name="KSO_WM_BEAUTIFY_FLAG" val=""/>
</p:tagLst>
</file>

<file path=ppt/tags/tag4162.xml><?xml version="1.0" encoding="utf-8"?>
<p:tagLst xmlns:p="http://schemas.openxmlformats.org/presentationml/2006/main">
  <p:tag name="KSO_WM_BEAUTIFY_FLAG" val=""/>
</p:tagLst>
</file>

<file path=ppt/tags/tag4163.xml><?xml version="1.0" encoding="utf-8"?>
<p:tagLst xmlns:p="http://schemas.openxmlformats.org/presentationml/2006/main">
  <p:tag name="KSO_WM_BEAUTIFY_FLAG" val=""/>
</p:tagLst>
</file>

<file path=ppt/tags/tag4164.xml><?xml version="1.0" encoding="utf-8"?>
<p:tagLst xmlns:p="http://schemas.openxmlformats.org/presentationml/2006/main">
  <p:tag name="KSO_WM_BEAUTIFY_FLAG" val=""/>
</p:tagLst>
</file>

<file path=ppt/tags/tag4165.xml><?xml version="1.0" encoding="utf-8"?>
<p:tagLst xmlns:p="http://schemas.openxmlformats.org/presentationml/2006/main">
  <p:tag name="KSO_WM_BEAUTIFY_FLAG" val=""/>
</p:tagLst>
</file>

<file path=ppt/tags/tag4166.xml><?xml version="1.0" encoding="utf-8"?>
<p:tagLst xmlns:p="http://schemas.openxmlformats.org/presentationml/2006/main">
  <p:tag name="KSO_WM_BEAUTIFY_FLAG" val=""/>
</p:tagLst>
</file>

<file path=ppt/tags/tag4167.xml><?xml version="1.0" encoding="utf-8"?>
<p:tagLst xmlns:p="http://schemas.openxmlformats.org/presentationml/2006/main">
  <p:tag name="KSO_WM_BEAUTIFY_FLAG" val=""/>
</p:tagLst>
</file>

<file path=ppt/tags/tag4168.xml><?xml version="1.0" encoding="utf-8"?>
<p:tagLst xmlns:p="http://schemas.openxmlformats.org/presentationml/2006/main">
  <p:tag name="KSO_WM_BEAUTIFY_FLAG" val=""/>
</p:tagLst>
</file>

<file path=ppt/tags/tag4169.xml><?xml version="1.0" encoding="utf-8"?>
<p:tagLst xmlns:p="http://schemas.openxmlformats.org/presentationml/2006/main">
  <p:tag name="KSO_WM_BEAUTIFY_FLAG" val=""/>
</p:tagLst>
</file>

<file path=ppt/tags/tag417.xml><?xml version="1.0" encoding="utf-8"?>
<p:tagLst xmlns:p="http://schemas.openxmlformats.org/presentationml/2006/main">
  <p:tag name="KSO_WM_BEAUTIFY_FLAG" val=""/>
</p:tagLst>
</file>

<file path=ppt/tags/tag4170.xml><?xml version="1.0" encoding="utf-8"?>
<p:tagLst xmlns:p="http://schemas.openxmlformats.org/presentationml/2006/main">
  <p:tag name="KSO_WM_BEAUTIFY_FLAG" val=""/>
</p:tagLst>
</file>

<file path=ppt/tags/tag4171.xml><?xml version="1.0" encoding="utf-8"?>
<p:tagLst xmlns:p="http://schemas.openxmlformats.org/presentationml/2006/main">
  <p:tag name="KSO_WM_BEAUTIFY_FLAG" val=""/>
</p:tagLst>
</file>

<file path=ppt/tags/tag4172.xml><?xml version="1.0" encoding="utf-8"?>
<p:tagLst xmlns:p="http://schemas.openxmlformats.org/presentationml/2006/main">
  <p:tag name="KSO_WM_BEAUTIFY_FLAG" val=""/>
</p:tagLst>
</file>

<file path=ppt/tags/tag4173.xml><?xml version="1.0" encoding="utf-8"?>
<p:tagLst xmlns:p="http://schemas.openxmlformats.org/presentationml/2006/main">
  <p:tag name="KSO_WM_BEAUTIFY_FLAG" val=""/>
</p:tagLst>
</file>

<file path=ppt/tags/tag4174.xml><?xml version="1.0" encoding="utf-8"?>
<p:tagLst xmlns:p="http://schemas.openxmlformats.org/presentationml/2006/main">
  <p:tag name="KSO_WM_BEAUTIFY_FLAG" val=""/>
</p:tagLst>
</file>

<file path=ppt/tags/tag4175.xml><?xml version="1.0" encoding="utf-8"?>
<p:tagLst xmlns:p="http://schemas.openxmlformats.org/presentationml/2006/main">
  <p:tag name="KSO_WM_BEAUTIFY_FLAG" val=""/>
</p:tagLst>
</file>

<file path=ppt/tags/tag4176.xml><?xml version="1.0" encoding="utf-8"?>
<p:tagLst xmlns:p="http://schemas.openxmlformats.org/presentationml/2006/main">
  <p:tag name="KSO_WM_BEAUTIFY_FLAG" val=""/>
</p:tagLst>
</file>

<file path=ppt/tags/tag4177.xml><?xml version="1.0" encoding="utf-8"?>
<p:tagLst xmlns:p="http://schemas.openxmlformats.org/presentationml/2006/main">
  <p:tag name="KSO_WM_BEAUTIFY_FLAG" val=""/>
</p:tagLst>
</file>

<file path=ppt/tags/tag4178.xml><?xml version="1.0" encoding="utf-8"?>
<p:tagLst xmlns:p="http://schemas.openxmlformats.org/presentationml/2006/main">
  <p:tag name="KSO_WM_BEAUTIFY_FLAG" val=""/>
</p:tagLst>
</file>

<file path=ppt/tags/tag4179.xml><?xml version="1.0" encoding="utf-8"?>
<p:tagLst xmlns:p="http://schemas.openxmlformats.org/presentationml/2006/main">
  <p:tag name="KSO_WM_BEAUTIFY_FLAG" val=""/>
</p:tagLst>
</file>

<file path=ppt/tags/tag418.xml><?xml version="1.0" encoding="utf-8"?>
<p:tagLst xmlns:p="http://schemas.openxmlformats.org/presentationml/2006/main">
  <p:tag name="KSO_WM_BEAUTIFY_FLAG" val=""/>
</p:tagLst>
</file>

<file path=ppt/tags/tag4180.xml><?xml version="1.0" encoding="utf-8"?>
<p:tagLst xmlns:p="http://schemas.openxmlformats.org/presentationml/2006/main">
  <p:tag name="KSO_WM_BEAUTIFY_FLAG" val=""/>
</p:tagLst>
</file>

<file path=ppt/tags/tag4181.xml><?xml version="1.0" encoding="utf-8"?>
<p:tagLst xmlns:p="http://schemas.openxmlformats.org/presentationml/2006/main">
  <p:tag name="KSO_WM_BEAUTIFY_FLAG" val=""/>
</p:tagLst>
</file>

<file path=ppt/tags/tag4182.xml><?xml version="1.0" encoding="utf-8"?>
<p:tagLst xmlns:p="http://schemas.openxmlformats.org/presentationml/2006/main">
  <p:tag name="KSO_WM_BEAUTIFY_FLAG" val=""/>
</p:tagLst>
</file>

<file path=ppt/tags/tag4183.xml><?xml version="1.0" encoding="utf-8"?>
<p:tagLst xmlns:p="http://schemas.openxmlformats.org/presentationml/2006/main">
  <p:tag name="KSO_WM_BEAUTIFY_FLAG" val=""/>
</p:tagLst>
</file>

<file path=ppt/tags/tag4184.xml><?xml version="1.0" encoding="utf-8"?>
<p:tagLst xmlns:p="http://schemas.openxmlformats.org/presentationml/2006/main">
  <p:tag name="KSO_WM_BEAUTIFY_FLAG" val=""/>
</p:tagLst>
</file>

<file path=ppt/tags/tag4185.xml><?xml version="1.0" encoding="utf-8"?>
<p:tagLst xmlns:p="http://schemas.openxmlformats.org/presentationml/2006/main">
  <p:tag name="KSO_WM_BEAUTIFY_FLAG" val=""/>
</p:tagLst>
</file>

<file path=ppt/tags/tag4186.xml><?xml version="1.0" encoding="utf-8"?>
<p:tagLst xmlns:p="http://schemas.openxmlformats.org/presentationml/2006/main">
  <p:tag name="KSO_WM_BEAUTIFY_FLAG" val=""/>
</p:tagLst>
</file>

<file path=ppt/tags/tag4187.xml><?xml version="1.0" encoding="utf-8"?>
<p:tagLst xmlns:p="http://schemas.openxmlformats.org/presentationml/2006/main">
  <p:tag name="KSO_WM_BEAUTIFY_FLAG" val=""/>
</p:tagLst>
</file>

<file path=ppt/tags/tag4188.xml><?xml version="1.0" encoding="utf-8"?>
<p:tagLst xmlns:p="http://schemas.openxmlformats.org/presentationml/2006/main">
  <p:tag name="KSO_WM_BEAUTIFY_FLAG" val=""/>
</p:tagLst>
</file>

<file path=ppt/tags/tag4189.xml><?xml version="1.0" encoding="utf-8"?>
<p:tagLst xmlns:p="http://schemas.openxmlformats.org/presentationml/2006/main">
  <p:tag name="KSO_WM_BEAUTIFY_FLAG" val=""/>
</p:tagLst>
</file>

<file path=ppt/tags/tag419.xml><?xml version="1.0" encoding="utf-8"?>
<p:tagLst xmlns:p="http://schemas.openxmlformats.org/presentationml/2006/main">
  <p:tag name="KSO_WM_BEAUTIFY_FLAG" val=""/>
</p:tagLst>
</file>

<file path=ppt/tags/tag4190.xml><?xml version="1.0" encoding="utf-8"?>
<p:tagLst xmlns:p="http://schemas.openxmlformats.org/presentationml/2006/main">
  <p:tag name="KSO_WM_BEAUTIFY_FLAG" val=""/>
</p:tagLst>
</file>

<file path=ppt/tags/tag4191.xml><?xml version="1.0" encoding="utf-8"?>
<p:tagLst xmlns:p="http://schemas.openxmlformats.org/presentationml/2006/main">
  <p:tag name="KSO_WM_BEAUTIFY_FLAG" val=""/>
</p:tagLst>
</file>

<file path=ppt/tags/tag4192.xml><?xml version="1.0" encoding="utf-8"?>
<p:tagLst xmlns:p="http://schemas.openxmlformats.org/presentationml/2006/main">
  <p:tag name="KSO_WM_BEAUTIFY_FLAG" val=""/>
</p:tagLst>
</file>

<file path=ppt/tags/tag4193.xml><?xml version="1.0" encoding="utf-8"?>
<p:tagLst xmlns:p="http://schemas.openxmlformats.org/presentationml/2006/main">
  <p:tag name="KSO_WM_BEAUTIFY_FLAG" val=""/>
</p:tagLst>
</file>

<file path=ppt/tags/tag4194.xml><?xml version="1.0" encoding="utf-8"?>
<p:tagLst xmlns:p="http://schemas.openxmlformats.org/presentationml/2006/main">
  <p:tag name="KSO_WM_BEAUTIFY_FLAG" val=""/>
</p:tagLst>
</file>

<file path=ppt/tags/tag4195.xml><?xml version="1.0" encoding="utf-8"?>
<p:tagLst xmlns:p="http://schemas.openxmlformats.org/presentationml/2006/main">
  <p:tag name="KSO_WM_BEAUTIFY_FLAG" val=""/>
</p:tagLst>
</file>

<file path=ppt/tags/tag4196.xml><?xml version="1.0" encoding="utf-8"?>
<p:tagLst xmlns:p="http://schemas.openxmlformats.org/presentationml/2006/main">
  <p:tag name="KSO_WM_BEAUTIFY_FLAG" val=""/>
</p:tagLst>
</file>

<file path=ppt/tags/tag4197.xml><?xml version="1.0" encoding="utf-8"?>
<p:tagLst xmlns:p="http://schemas.openxmlformats.org/presentationml/2006/main">
  <p:tag name="KSO_WM_BEAUTIFY_FLAG" val=""/>
</p:tagLst>
</file>

<file path=ppt/tags/tag4198.xml><?xml version="1.0" encoding="utf-8"?>
<p:tagLst xmlns:p="http://schemas.openxmlformats.org/presentationml/2006/main">
  <p:tag name="KSO_WM_BEAUTIFY_FLAG" val=""/>
</p:tagLst>
</file>

<file path=ppt/tags/tag4199.xml><?xml version="1.0" encoding="utf-8"?>
<p:tagLst xmlns:p="http://schemas.openxmlformats.org/presentationml/2006/main">
  <p:tag name="KSO_WM_BEAUTIFY_FLAG" val=""/>
</p:tagLst>
</file>

<file path=ppt/tags/tag42.xml><?xml version="1.0" encoding="utf-8"?>
<p:tagLst xmlns:p="http://schemas.openxmlformats.org/presentationml/2006/main">
  <p:tag name="KSO_WM_TEMPLATE_THUMBS_INDEX" val="1、4、7、12、13、14、15、16、17、18、20、24、25、28、33、36、40、43、44"/>
  <p:tag name="KSO_WM_TEMPLATE_SUBCATEGORY" val="19"/>
  <p:tag name="KSO_WM_TAG_VERSION" val="1.0"/>
  <p:tag name="KSO_WM_BEAUTIFY_FLAG" val="#wm#"/>
  <p:tag name="KSO_WM_TEMPLATE_CATEGORY" val="custom"/>
  <p:tag name="KSO_WM_TEMPLATE_INDEX" val="20205081"/>
  <p:tag name="KSO_WM_TEMPLATE_MASTER_TYPE" val="0"/>
  <p:tag name="KSO_WM_TEMPLATE_COLOR_TYPE" val="1"/>
  <p:tag name="KSO_WM_UNIT_SHOW_EDIT_AREA_INDICATION" val="1"/>
</p:tagLst>
</file>

<file path=ppt/tags/tag420.xml><?xml version="1.0" encoding="utf-8"?>
<p:tagLst xmlns:p="http://schemas.openxmlformats.org/presentationml/2006/main">
  <p:tag name="KSO_WM_BEAUTIFY_FLAG" val=""/>
</p:tagLst>
</file>

<file path=ppt/tags/tag4200.xml><?xml version="1.0" encoding="utf-8"?>
<p:tagLst xmlns:p="http://schemas.openxmlformats.org/presentationml/2006/main">
  <p:tag name="KSO_WM_BEAUTIFY_FLAG" val=""/>
</p:tagLst>
</file>

<file path=ppt/tags/tag4201.xml><?xml version="1.0" encoding="utf-8"?>
<p:tagLst xmlns:p="http://schemas.openxmlformats.org/presentationml/2006/main">
  <p:tag name="KSO_WM_BEAUTIFY_FLAG" val=""/>
</p:tagLst>
</file>

<file path=ppt/tags/tag4202.xml><?xml version="1.0" encoding="utf-8"?>
<p:tagLst xmlns:p="http://schemas.openxmlformats.org/presentationml/2006/main">
  <p:tag name="KSO_WM_BEAUTIFY_FLAG" val=""/>
</p:tagLst>
</file>

<file path=ppt/tags/tag4203.xml><?xml version="1.0" encoding="utf-8"?>
<p:tagLst xmlns:p="http://schemas.openxmlformats.org/presentationml/2006/main">
  <p:tag name="KSO_WM_BEAUTIFY_FLAG" val=""/>
</p:tagLst>
</file>

<file path=ppt/tags/tag4204.xml><?xml version="1.0" encoding="utf-8"?>
<p:tagLst xmlns:p="http://schemas.openxmlformats.org/presentationml/2006/main">
  <p:tag name="KSO_WM_BEAUTIFY_FLAG" val=""/>
</p:tagLst>
</file>

<file path=ppt/tags/tag4205.xml><?xml version="1.0" encoding="utf-8"?>
<p:tagLst xmlns:p="http://schemas.openxmlformats.org/presentationml/2006/main">
  <p:tag name="KSO_WM_BEAUTIFY_FLAG" val=""/>
</p:tagLst>
</file>

<file path=ppt/tags/tag4206.xml><?xml version="1.0" encoding="utf-8"?>
<p:tagLst xmlns:p="http://schemas.openxmlformats.org/presentationml/2006/main">
  <p:tag name="KSO_WM_BEAUTIFY_FLAG" val=""/>
</p:tagLst>
</file>

<file path=ppt/tags/tag4207.xml><?xml version="1.0" encoding="utf-8"?>
<p:tagLst xmlns:p="http://schemas.openxmlformats.org/presentationml/2006/main">
  <p:tag name="KSO_WM_BEAUTIFY_FLAG" val=""/>
</p:tagLst>
</file>

<file path=ppt/tags/tag4208.xml><?xml version="1.0" encoding="utf-8"?>
<p:tagLst xmlns:p="http://schemas.openxmlformats.org/presentationml/2006/main">
  <p:tag name="KSO_WM_BEAUTIFY_FLAG" val=""/>
</p:tagLst>
</file>

<file path=ppt/tags/tag4209.xml><?xml version="1.0" encoding="utf-8"?>
<p:tagLst xmlns:p="http://schemas.openxmlformats.org/presentationml/2006/main">
  <p:tag name="KSO_WM_BEAUTIFY_FLAG" val=""/>
</p:tagLst>
</file>

<file path=ppt/tags/tag421.xml><?xml version="1.0" encoding="utf-8"?>
<p:tagLst xmlns:p="http://schemas.openxmlformats.org/presentationml/2006/main">
  <p:tag name="KSO_WM_BEAUTIFY_FLAG" val=""/>
</p:tagLst>
</file>

<file path=ppt/tags/tag4210.xml><?xml version="1.0" encoding="utf-8"?>
<p:tagLst xmlns:p="http://schemas.openxmlformats.org/presentationml/2006/main">
  <p:tag name="KSO_WM_BEAUTIFY_FLAG" val=""/>
</p:tagLst>
</file>

<file path=ppt/tags/tag4211.xml><?xml version="1.0" encoding="utf-8"?>
<p:tagLst xmlns:p="http://schemas.openxmlformats.org/presentationml/2006/main">
  <p:tag name="KSO_WM_BEAUTIFY_FLAG" val=""/>
</p:tagLst>
</file>

<file path=ppt/tags/tag4212.xml><?xml version="1.0" encoding="utf-8"?>
<p:tagLst xmlns:p="http://schemas.openxmlformats.org/presentationml/2006/main">
  <p:tag name="KSO_WM_BEAUTIFY_FLAG" val=""/>
</p:tagLst>
</file>

<file path=ppt/tags/tag4213.xml><?xml version="1.0" encoding="utf-8"?>
<p:tagLst xmlns:p="http://schemas.openxmlformats.org/presentationml/2006/main">
  <p:tag name="KSO_WM_BEAUTIFY_FLAG" val=""/>
</p:tagLst>
</file>

<file path=ppt/tags/tag4214.xml><?xml version="1.0" encoding="utf-8"?>
<p:tagLst xmlns:p="http://schemas.openxmlformats.org/presentationml/2006/main">
  <p:tag name="KSO_WM_BEAUTIFY_FLAG" val=""/>
</p:tagLst>
</file>

<file path=ppt/tags/tag4215.xml><?xml version="1.0" encoding="utf-8"?>
<p:tagLst xmlns:p="http://schemas.openxmlformats.org/presentationml/2006/main">
  <p:tag name="KSO_WM_BEAUTIFY_FLAG" val=""/>
</p:tagLst>
</file>

<file path=ppt/tags/tag4216.xml><?xml version="1.0" encoding="utf-8"?>
<p:tagLst xmlns:p="http://schemas.openxmlformats.org/presentationml/2006/main">
  <p:tag name="KSO_WM_BEAUTIFY_FLAG" val=""/>
</p:tagLst>
</file>

<file path=ppt/tags/tag4217.xml><?xml version="1.0" encoding="utf-8"?>
<p:tagLst xmlns:p="http://schemas.openxmlformats.org/presentationml/2006/main">
  <p:tag name="KSO_WM_BEAUTIFY_FLAG" val=""/>
</p:tagLst>
</file>

<file path=ppt/tags/tag4218.xml><?xml version="1.0" encoding="utf-8"?>
<p:tagLst xmlns:p="http://schemas.openxmlformats.org/presentationml/2006/main">
  <p:tag name="KSO_WM_BEAUTIFY_FLAG" val=""/>
</p:tagLst>
</file>

<file path=ppt/tags/tag4219.xml><?xml version="1.0" encoding="utf-8"?>
<p:tagLst xmlns:p="http://schemas.openxmlformats.org/presentationml/2006/main">
  <p:tag name="KSO_WM_BEAUTIFY_FLAG" val=""/>
</p:tagLst>
</file>

<file path=ppt/tags/tag422.xml><?xml version="1.0" encoding="utf-8"?>
<p:tagLst xmlns:p="http://schemas.openxmlformats.org/presentationml/2006/main">
  <p:tag name="KSO_WM_BEAUTIFY_FLAG" val=""/>
</p:tagLst>
</file>

<file path=ppt/tags/tag4220.xml><?xml version="1.0" encoding="utf-8"?>
<p:tagLst xmlns:p="http://schemas.openxmlformats.org/presentationml/2006/main">
  <p:tag name="KSO_WM_BEAUTIFY_FLAG" val=""/>
</p:tagLst>
</file>

<file path=ppt/tags/tag4221.xml><?xml version="1.0" encoding="utf-8"?>
<p:tagLst xmlns:p="http://schemas.openxmlformats.org/presentationml/2006/main">
  <p:tag name="KSO_WM_BEAUTIFY_FLAG" val=""/>
</p:tagLst>
</file>

<file path=ppt/tags/tag4222.xml><?xml version="1.0" encoding="utf-8"?>
<p:tagLst xmlns:p="http://schemas.openxmlformats.org/presentationml/2006/main">
  <p:tag name="KSO_WM_BEAUTIFY_FLAG" val=""/>
</p:tagLst>
</file>

<file path=ppt/tags/tag4223.xml><?xml version="1.0" encoding="utf-8"?>
<p:tagLst xmlns:p="http://schemas.openxmlformats.org/presentationml/2006/main">
  <p:tag name="KSO_WM_BEAUTIFY_FLAG" val=""/>
</p:tagLst>
</file>

<file path=ppt/tags/tag4224.xml><?xml version="1.0" encoding="utf-8"?>
<p:tagLst xmlns:p="http://schemas.openxmlformats.org/presentationml/2006/main">
  <p:tag name="KSO_WM_BEAUTIFY_FLAG" val=""/>
</p:tagLst>
</file>

<file path=ppt/tags/tag4225.xml><?xml version="1.0" encoding="utf-8"?>
<p:tagLst xmlns:p="http://schemas.openxmlformats.org/presentationml/2006/main">
  <p:tag name="KSO_WM_BEAUTIFY_FLAG" val=""/>
</p:tagLst>
</file>

<file path=ppt/tags/tag4226.xml><?xml version="1.0" encoding="utf-8"?>
<p:tagLst xmlns:p="http://schemas.openxmlformats.org/presentationml/2006/main">
  <p:tag name="KSO_WM_BEAUTIFY_FLAG" val=""/>
</p:tagLst>
</file>

<file path=ppt/tags/tag4227.xml><?xml version="1.0" encoding="utf-8"?>
<p:tagLst xmlns:p="http://schemas.openxmlformats.org/presentationml/2006/main">
  <p:tag name="KSO_WM_BEAUTIFY_FLAG" val=""/>
</p:tagLst>
</file>

<file path=ppt/tags/tag4228.xml><?xml version="1.0" encoding="utf-8"?>
<p:tagLst xmlns:p="http://schemas.openxmlformats.org/presentationml/2006/main">
  <p:tag name="KSO_WM_BEAUTIFY_FLAG" val=""/>
</p:tagLst>
</file>

<file path=ppt/tags/tag4229.xml><?xml version="1.0" encoding="utf-8"?>
<p:tagLst xmlns:p="http://schemas.openxmlformats.org/presentationml/2006/main">
  <p:tag name="KSO_WM_BEAUTIFY_FLAG" val=""/>
</p:tagLst>
</file>

<file path=ppt/tags/tag423.xml><?xml version="1.0" encoding="utf-8"?>
<p:tagLst xmlns:p="http://schemas.openxmlformats.org/presentationml/2006/main">
  <p:tag name="KSO_WM_BEAUTIFY_FLAG" val=""/>
</p:tagLst>
</file>

<file path=ppt/tags/tag4230.xml><?xml version="1.0" encoding="utf-8"?>
<p:tagLst xmlns:p="http://schemas.openxmlformats.org/presentationml/2006/main">
  <p:tag name="KSO_WM_BEAUTIFY_FLAG" val=""/>
</p:tagLst>
</file>

<file path=ppt/tags/tag4231.xml><?xml version="1.0" encoding="utf-8"?>
<p:tagLst xmlns:p="http://schemas.openxmlformats.org/presentationml/2006/main">
  <p:tag name="KSO_WM_BEAUTIFY_FLAG" val=""/>
</p:tagLst>
</file>

<file path=ppt/tags/tag4232.xml><?xml version="1.0" encoding="utf-8"?>
<p:tagLst xmlns:p="http://schemas.openxmlformats.org/presentationml/2006/main">
  <p:tag name="KSO_WM_BEAUTIFY_FLAG" val=""/>
</p:tagLst>
</file>

<file path=ppt/tags/tag4233.xml><?xml version="1.0" encoding="utf-8"?>
<p:tagLst xmlns:p="http://schemas.openxmlformats.org/presentationml/2006/main">
  <p:tag name="KSO_WM_BEAUTIFY_FLAG" val=""/>
</p:tagLst>
</file>

<file path=ppt/tags/tag4234.xml><?xml version="1.0" encoding="utf-8"?>
<p:tagLst xmlns:p="http://schemas.openxmlformats.org/presentationml/2006/main">
  <p:tag name="KSO_WM_BEAUTIFY_FLAG" val=""/>
</p:tagLst>
</file>

<file path=ppt/tags/tag4235.xml><?xml version="1.0" encoding="utf-8"?>
<p:tagLst xmlns:p="http://schemas.openxmlformats.org/presentationml/2006/main">
  <p:tag name="KSO_WM_BEAUTIFY_FLAG" val=""/>
</p:tagLst>
</file>

<file path=ppt/tags/tag4236.xml><?xml version="1.0" encoding="utf-8"?>
<p:tagLst xmlns:p="http://schemas.openxmlformats.org/presentationml/2006/main">
  <p:tag name="KSO_WM_BEAUTIFY_FLAG" val=""/>
</p:tagLst>
</file>

<file path=ppt/tags/tag4237.xml><?xml version="1.0" encoding="utf-8"?>
<p:tagLst xmlns:p="http://schemas.openxmlformats.org/presentationml/2006/main">
  <p:tag name="KSO_WM_BEAUTIFY_FLAG" val=""/>
</p:tagLst>
</file>

<file path=ppt/tags/tag4238.xml><?xml version="1.0" encoding="utf-8"?>
<p:tagLst xmlns:p="http://schemas.openxmlformats.org/presentationml/2006/main">
  <p:tag name="KSO_WM_BEAUTIFY_FLAG" val=""/>
</p:tagLst>
</file>

<file path=ppt/tags/tag4239.xml><?xml version="1.0" encoding="utf-8"?>
<p:tagLst xmlns:p="http://schemas.openxmlformats.org/presentationml/2006/main">
  <p:tag name="KSO_WM_BEAUTIFY_FLAG" val=""/>
</p:tagLst>
</file>

<file path=ppt/tags/tag424.xml><?xml version="1.0" encoding="utf-8"?>
<p:tagLst xmlns:p="http://schemas.openxmlformats.org/presentationml/2006/main">
  <p:tag name="KSO_WM_BEAUTIFY_FLAG" val=""/>
</p:tagLst>
</file>

<file path=ppt/tags/tag4240.xml><?xml version="1.0" encoding="utf-8"?>
<p:tagLst xmlns:p="http://schemas.openxmlformats.org/presentationml/2006/main">
  <p:tag name="KSO_WM_BEAUTIFY_FLAG" val=""/>
</p:tagLst>
</file>

<file path=ppt/tags/tag4241.xml><?xml version="1.0" encoding="utf-8"?>
<p:tagLst xmlns:p="http://schemas.openxmlformats.org/presentationml/2006/main">
  <p:tag name="KSO_WM_BEAUTIFY_FLAG" val=""/>
</p:tagLst>
</file>

<file path=ppt/tags/tag4242.xml><?xml version="1.0" encoding="utf-8"?>
<p:tagLst xmlns:p="http://schemas.openxmlformats.org/presentationml/2006/main">
  <p:tag name="KSO_WM_BEAUTIFY_FLAG" val=""/>
</p:tagLst>
</file>

<file path=ppt/tags/tag4243.xml><?xml version="1.0" encoding="utf-8"?>
<p:tagLst xmlns:p="http://schemas.openxmlformats.org/presentationml/2006/main">
  <p:tag name="KSO_WM_BEAUTIFY_FLAG" val=""/>
</p:tagLst>
</file>

<file path=ppt/tags/tag4244.xml><?xml version="1.0" encoding="utf-8"?>
<p:tagLst xmlns:p="http://schemas.openxmlformats.org/presentationml/2006/main">
  <p:tag name="KSO_WM_BEAUTIFY_FLAG" val=""/>
</p:tagLst>
</file>

<file path=ppt/tags/tag4245.xml><?xml version="1.0" encoding="utf-8"?>
<p:tagLst xmlns:p="http://schemas.openxmlformats.org/presentationml/2006/main">
  <p:tag name="KSO_WM_BEAUTIFY_FLAG" val=""/>
</p:tagLst>
</file>

<file path=ppt/tags/tag4246.xml><?xml version="1.0" encoding="utf-8"?>
<p:tagLst xmlns:p="http://schemas.openxmlformats.org/presentationml/2006/main">
  <p:tag name="KSO_WM_BEAUTIFY_FLAG" val=""/>
</p:tagLst>
</file>

<file path=ppt/tags/tag4247.xml><?xml version="1.0" encoding="utf-8"?>
<p:tagLst xmlns:p="http://schemas.openxmlformats.org/presentationml/2006/main">
  <p:tag name="KSO_WM_BEAUTIFY_FLAG" val=""/>
</p:tagLst>
</file>

<file path=ppt/tags/tag4248.xml><?xml version="1.0" encoding="utf-8"?>
<p:tagLst xmlns:p="http://schemas.openxmlformats.org/presentationml/2006/main">
  <p:tag name="KSO_WM_BEAUTIFY_FLAG" val=""/>
</p:tagLst>
</file>

<file path=ppt/tags/tag4249.xml><?xml version="1.0" encoding="utf-8"?>
<p:tagLst xmlns:p="http://schemas.openxmlformats.org/presentationml/2006/main">
  <p:tag name="KSO_WM_BEAUTIFY_FLAG" val=""/>
</p:tagLst>
</file>

<file path=ppt/tags/tag425.xml><?xml version="1.0" encoding="utf-8"?>
<p:tagLst xmlns:p="http://schemas.openxmlformats.org/presentationml/2006/main">
  <p:tag name="KSO_WM_BEAUTIFY_FLAG" val=""/>
</p:tagLst>
</file>

<file path=ppt/tags/tag4250.xml><?xml version="1.0" encoding="utf-8"?>
<p:tagLst xmlns:p="http://schemas.openxmlformats.org/presentationml/2006/main">
  <p:tag name="KSO_WM_BEAUTIFY_FLAG" val=""/>
</p:tagLst>
</file>

<file path=ppt/tags/tag4251.xml><?xml version="1.0" encoding="utf-8"?>
<p:tagLst xmlns:p="http://schemas.openxmlformats.org/presentationml/2006/main">
  <p:tag name="KSO_WM_BEAUTIFY_FLAG" val=""/>
</p:tagLst>
</file>

<file path=ppt/tags/tag4252.xml><?xml version="1.0" encoding="utf-8"?>
<p:tagLst xmlns:p="http://schemas.openxmlformats.org/presentationml/2006/main">
  <p:tag name="KSO_WM_BEAUTIFY_FLAG" val=""/>
</p:tagLst>
</file>

<file path=ppt/tags/tag4253.xml><?xml version="1.0" encoding="utf-8"?>
<p:tagLst xmlns:p="http://schemas.openxmlformats.org/presentationml/2006/main">
  <p:tag name="KSO_WM_BEAUTIFY_FLAG" val=""/>
</p:tagLst>
</file>

<file path=ppt/tags/tag4254.xml><?xml version="1.0" encoding="utf-8"?>
<p:tagLst xmlns:p="http://schemas.openxmlformats.org/presentationml/2006/main">
  <p:tag name="KSO_WM_BEAUTIFY_FLAG" val=""/>
</p:tagLst>
</file>

<file path=ppt/tags/tag4255.xml><?xml version="1.0" encoding="utf-8"?>
<p:tagLst xmlns:p="http://schemas.openxmlformats.org/presentationml/2006/main">
  <p:tag name="KSO_WM_BEAUTIFY_FLAG" val=""/>
</p:tagLst>
</file>

<file path=ppt/tags/tag4256.xml><?xml version="1.0" encoding="utf-8"?>
<p:tagLst xmlns:p="http://schemas.openxmlformats.org/presentationml/2006/main">
  <p:tag name="KSO_WM_BEAUTIFY_FLAG" val=""/>
</p:tagLst>
</file>

<file path=ppt/tags/tag4257.xml><?xml version="1.0" encoding="utf-8"?>
<p:tagLst xmlns:p="http://schemas.openxmlformats.org/presentationml/2006/main">
  <p:tag name="KSO_WM_BEAUTIFY_FLAG" val=""/>
</p:tagLst>
</file>

<file path=ppt/tags/tag4258.xml><?xml version="1.0" encoding="utf-8"?>
<p:tagLst xmlns:p="http://schemas.openxmlformats.org/presentationml/2006/main">
  <p:tag name="KSO_WM_BEAUTIFY_FLAG" val=""/>
</p:tagLst>
</file>

<file path=ppt/tags/tag4259.xml><?xml version="1.0" encoding="utf-8"?>
<p:tagLst xmlns:p="http://schemas.openxmlformats.org/presentationml/2006/main">
  <p:tag name="KSO_WM_BEAUTIFY_FLAG" val=""/>
</p:tagLst>
</file>

<file path=ppt/tags/tag426.xml><?xml version="1.0" encoding="utf-8"?>
<p:tagLst xmlns:p="http://schemas.openxmlformats.org/presentationml/2006/main">
  <p:tag name="KSO_WM_BEAUTIFY_FLAG" val=""/>
</p:tagLst>
</file>

<file path=ppt/tags/tag4260.xml><?xml version="1.0" encoding="utf-8"?>
<p:tagLst xmlns:p="http://schemas.openxmlformats.org/presentationml/2006/main">
  <p:tag name="KSO_WM_BEAUTIFY_FLAG" val=""/>
</p:tagLst>
</file>

<file path=ppt/tags/tag4261.xml><?xml version="1.0" encoding="utf-8"?>
<p:tagLst xmlns:p="http://schemas.openxmlformats.org/presentationml/2006/main">
  <p:tag name="KSO_WM_BEAUTIFY_FLAG" val=""/>
</p:tagLst>
</file>

<file path=ppt/tags/tag4262.xml><?xml version="1.0" encoding="utf-8"?>
<p:tagLst xmlns:p="http://schemas.openxmlformats.org/presentationml/2006/main">
  <p:tag name="KSO_WM_BEAUTIFY_FLAG" val=""/>
</p:tagLst>
</file>

<file path=ppt/tags/tag4263.xml><?xml version="1.0" encoding="utf-8"?>
<p:tagLst xmlns:p="http://schemas.openxmlformats.org/presentationml/2006/main">
  <p:tag name="KSO_WM_BEAUTIFY_FLAG" val=""/>
</p:tagLst>
</file>

<file path=ppt/tags/tag4264.xml><?xml version="1.0" encoding="utf-8"?>
<p:tagLst xmlns:p="http://schemas.openxmlformats.org/presentationml/2006/main">
  <p:tag name="KSO_WM_BEAUTIFY_FLAG" val=""/>
</p:tagLst>
</file>

<file path=ppt/tags/tag4265.xml><?xml version="1.0" encoding="utf-8"?>
<p:tagLst xmlns:p="http://schemas.openxmlformats.org/presentationml/2006/main">
  <p:tag name="KSO_WM_BEAUTIFY_FLAG" val=""/>
</p:tagLst>
</file>

<file path=ppt/tags/tag4266.xml><?xml version="1.0" encoding="utf-8"?>
<p:tagLst xmlns:p="http://schemas.openxmlformats.org/presentationml/2006/main">
  <p:tag name="KSO_WM_BEAUTIFY_FLAG" val=""/>
</p:tagLst>
</file>

<file path=ppt/tags/tag4267.xml><?xml version="1.0" encoding="utf-8"?>
<p:tagLst xmlns:p="http://schemas.openxmlformats.org/presentationml/2006/main">
  <p:tag name="KSO_WM_BEAUTIFY_FLAG" val=""/>
</p:tagLst>
</file>

<file path=ppt/tags/tag4268.xml><?xml version="1.0" encoding="utf-8"?>
<p:tagLst xmlns:p="http://schemas.openxmlformats.org/presentationml/2006/main">
  <p:tag name="KSO_WM_BEAUTIFY_FLAG" val=""/>
</p:tagLst>
</file>

<file path=ppt/tags/tag4269.xml><?xml version="1.0" encoding="utf-8"?>
<p:tagLst xmlns:p="http://schemas.openxmlformats.org/presentationml/2006/main">
  <p:tag name="KSO_WM_BEAUTIFY_FLAG" val=""/>
</p:tagLst>
</file>

<file path=ppt/tags/tag427.xml><?xml version="1.0" encoding="utf-8"?>
<p:tagLst xmlns:p="http://schemas.openxmlformats.org/presentationml/2006/main">
  <p:tag name="KSO_WM_BEAUTIFY_FLAG" val=""/>
</p:tagLst>
</file>

<file path=ppt/tags/tag4270.xml><?xml version="1.0" encoding="utf-8"?>
<p:tagLst xmlns:p="http://schemas.openxmlformats.org/presentationml/2006/main">
  <p:tag name="KSO_WM_BEAUTIFY_FLAG" val=""/>
</p:tagLst>
</file>

<file path=ppt/tags/tag4271.xml><?xml version="1.0" encoding="utf-8"?>
<p:tagLst xmlns:p="http://schemas.openxmlformats.org/presentationml/2006/main">
  <p:tag name="KSO_WM_BEAUTIFY_FLAG" val=""/>
</p:tagLst>
</file>

<file path=ppt/tags/tag4272.xml><?xml version="1.0" encoding="utf-8"?>
<p:tagLst xmlns:p="http://schemas.openxmlformats.org/presentationml/2006/main">
  <p:tag name="KSO_WM_BEAUTIFY_FLAG" val=""/>
</p:tagLst>
</file>

<file path=ppt/tags/tag4273.xml><?xml version="1.0" encoding="utf-8"?>
<p:tagLst xmlns:p="http://schemas.openxmlformats.org/presentationml/2006/main">
  <p:tag name="KSO_WM_BEAUTIFY_FLAG" val=""/>
</p:tagLst>
</file>

<file path=ppt/tags/tag4274.xml><?xml version="1.0" encoding="utf-8"?>
<p:tagLst xmlns:p="http://schemas.openxmlformats.org/presentationml/2006/main">
  <p:tag name="KSO_WM_BEAUTIFY_FLAG" val=""/>
</p:tagLst>
</file>

<file path=ppt/tags/tag4275.xml><?xml version="1.0" encoding="utf-8"?>
<p:tagLst xmlns:p="http://schemas.openxmlformats.org/presentationml/2006/main">
  <p:tag name="KSO_WM_BEAUTIFY_FLAG" val=""/>
</p:tagLst>
</file>

<file path=ppt/tags/tag4276.xml><?xml version="1.0" encoding="utf-8"?>
<p:tagLst xmlns:p="http://schemas.openxmlformats.org/presentationml/2006/main">
  <p:tag name="KSO_WM_BEAUTIFY_FLAG" val=""/>
</p:tagLst>
</file>

<file path=ppt/tags/tag4277.xml><?xml version="1.0" encoding="utf-8"?>
<p:tagLst xmlns:p="http://schemas.openxmlformats.org/presentationml/2006/main">
  <p:tag name="KSO_WM_BEAUTIFY_FLAG" val=""/>
</p:tagLst>
</file>

<file path=ppt/tags/tag4278.xml><?xml version="1.0" encoding="utf-8"?>
<p:tagLst xmlns:p="http://schemas.openxmlformats.org/presentationml/2006/main">
  <p:tag name="KSO_WM_BEAUTIFY_FLAG" val=""/>
</p:tagLst>
</file>

<file path=ppt/tags/tag4279.xml><?xml version="1.0" encoding="utf-8"?>
<p:tagLst xmlns:p="http://schemas.openxmlformats.org/presentationml/2006/main">
  <p:tag name="KSO_WM_BEAUTIFY_FLAG" val=""/>
</p:tagLst>
</file>

<file path=ppt/tags/tag428.xml><?xml version="1.0" encoding="utf-8"?>
<p:tagLst xmlns:p="http://schemas.openxmlformats.org/presentationml/2006/main">
  <p:tag name="KSO_WM_BEAUTIFY_FLAG" val=""/>
</p:tagLst>
</file>

<file path=ppt/tags/tag4280.xml><?xml version="1.0" encoding="utf-8"?>
<p:tagLst xmlns:p="http://schemas.openxmlformats.org/presentationml/2006/main">
  <p:tag name="KSO_WM_BEAUTIFY_FLAG" val=""/>
</p:tagLst>
</file>

<file path=ppt/tags/tag4281.xml><?xml version="1.0" encoding="utf-8"?>
<p:tagLst xmlns:p="http://schemas.openxmlformats.org/presentationml/2006/main">
  <p:tag name="KSO_WM_BEAUTIFY_FLAG" val=""/>
</p:tagLst>
</file>

<file path=ppt/tags/tag4282.xml><?xml version="1.0" encoding="utf-8"?>
<p:tagLst xmlns:p="http://schemas.openxmlformats.org/presentationml/2006/main">
  <p:tag name="KSO_WM_BEAUTIFY_FLAG" val=""/>
</p:tagLst>
</file>

<file path=ppt/tags/tag4283.xml><?xml version="1.0" encoding="utf-8"?>
<p:tagLst xmlns:p="http://schemas.openxmlformats.org/presentationml/2006/main">
  <p:tag name="KSO_WM_BEAUTIFY_FLAG" val=""/>
</p:tagLst>
</file>

<file path=ppt/tags/tag4284.xml><?xml version="1.0" encoding="utf-8"?>
<p:tagLst xmlns:p="http://schemas.openxmlformats.org/presentationml/2006/main">
  <p:tag name="KSO_WM_BEAUTIFY_FLAG" val=""/>
</p:tagLst>
</file>

<file path=ppt/tags/tag4285.xml><?xml version="1.0" encoding="utf-8"?>
<p:tagLst xmlns:p="http://schemas.openxmlformats.org/presentationml/2006/main">
  <p:tag name="KSO_WM_BEAUTIFY_FLAG" val=""/>
</p:tagLst>
</file>

<file path=ppt/tags/tag4286.xml><?xml version="1.0" encoding="utf-8"?>
<p:tagLst xmlns:p="http://schemas.openxmlformats.org/presentationml/2006/main">
  <p:tag name="KSO_WM_BEAUTIFY_FLAG" val=""/>
</p:tagLst>
</file>

<file path=ppt/tags/tag4287.xml><?xml version="1.0" encoding="utf-8"?>
<p:tagLst xmlns:p="http://schemas.openxmlformats.org/presentationml/2006/main">
  <p:tag name="KSO_WM_BEAUTIFY_FLAG" val=""/>
</p:tagLst>
</file>

<file path=ppt/tags/tag4288.xml><?xml version="1.0" encoding="utf-8"?>
<p:tagLst xmlns:p="http://schemas.openxmlformats.org/presentationml/2006/main">
  <p:tag name="KSO_WM_BEAUTIFY_FLAG" val=""/>
</p:tagLst>
</file>

<file path=ppt/tags/tag4289.xml><?xml version="1.0" encoding="utf-8"?>
<p:tagLst xmlns:p="http://schemas.openxmlformats.org/presentationml/2006/main">
  <p:tag name="KSO_WM_BEAUTIFY_FLAG" val=""/>
</p:tagLst>
</file>

<file path=ppt/tags/tag429.xml><?xml version="1.0" encoding="utf-8"?>
<p:tagLst xmlns:p="http://schemas.openxmlformats.org/presentationml/2006/main">
  <p:tag name="KSO_WM_BEAUTIFY_FLAG" val=""/>
</p:tagLst>
</file>

<file path=ppt/tags/tag4290.xml><?xml version="1.0" encoding="utf-8"?>
<p:tagLst xmlns:p="http://schemas.openxmlformats.org/presentationml/2006/main">
  <p:tag name="KSO_WM_BEAUTIFY_FLAG" val=""/>
</p:tagLst>
</file>

<file path=ppt/tags/tag4291.xml><?xml version="1.0" encoding="utf-8"?>
<p:tagLst xmlns:p="http://schemas.openxmlformats.org/presentationml/2006/main">
  <p:tag name="KSO_WM_BEAUTIFY_FLAG" val=""/>
</p:tagLst>
</file>

<file path=ppt/tags/tag4292.xml><?xml version="1.0" encoding="utf-8"?>
<p:tagLst xmlns:p="http://schemas.openxmlformats.org/presentationml/2006/main">
  <p:tag name="KSO_WM_BEAUTIFY_FLAG" val=""/>
</p:tagLst>
</file>

<file path=ppt/tags/tag4293.xml><?xml version="1.0" encoding="utf-8"?>
<p:tagLst xmlns:p="http://schemas.openxmlformats.org/presentationml/2006/main">
  <p:tag name="KSO_WM_BEAUTIFY_FLAG" val=""/>
</p:tagLst>
</file>

<file path=ppt/tags/tag4294.xml><?xml version="1.0" encoding="utf-8"?>
<p:tagLst xmlns:p="http://schemas.openxmlformats.org/presentationml/2006/main">
  <p:tag name="KSO_WM_BEAUTIFY_FLAG" val=""/>
</p:tagLst>
</file>

<file path=ppt/tags/tag4295.xml><?xml version="1.0" encoding="utf-8"?>
<p:tagLst xmlns:p="http://schemas.openxmlformats.org/presentationml/2006/main">
  <p:tag name="KSO_WM_BEAUTIFY_FLAG" val=""/>
</p:tagLst>
</file>

<file path=ppt/tags/tag4296.xml><?xml version="1.0" encoding="utf-8"?>
<p:tagLst xmlns:p="http://schemas.openxmlformats.org/presentationml/2006/main">
  <p:tag name="KSO_WM_BEAUTIFY_FLAG" val=""/>
</p:tagLst>
</file>

<file path=ppt/tags/tag4297.xml><?xml version="1.0" encoding="utf-8"?>
<p:tagLst xmlns:p="http://schemas.openxmlformats.org/presentationml/2006/main">
  <p:tag name="KSO_WM_BEAUTIFY_FLAG" val=""/>
</p:tagLst>
</file>

<file path=ppt/tags/tag4298.xml><?xml version="1.0" encoding="utf-8"?>
<p:tagLst xmlns:p="http://schemas.openxmlformats.org/presentationml/2006/main">
  <p:tag name="KSO_WM_BEAUTIFY_FLAG" val=""/>
</p:tagLst>
</file>

<file path=ppt/tags/tag4299.xml><?xml version="1.0" encoding="utf-8"?>
<p:tagLst xmlns:p="http://schemas.openxmlformats.org/presentationml/2006/main">
  <p:tag name="KSO_WM_BEAUTIFY_FLAG" val=""/>
</p:tagLst>
</file>

<file path=ppt/tags/tag43.xml><?xml version="1.0" encoding="utf-8"?>
<p:tagLst xmlns:p="http://schemas.openxmlformats.org/presentationml/2006/main">
  <p:tag name="KSO_WM_BEAUTIFY_FLAG" val=""/>
</p:tagLst>
</file>

<file path=ppt/tags/tag430.xml><?xml version="1.0" encoding="utf-8"?>
<p:tagLst xmlns:p="http://schemas.openxmlformats.org/presentationml/2006/main">
  <p:tag name="KSO_WM_BEAUTIFY_FLAG" val=""/>
</p:tagLst>
</file>

<file path=ppt/tags/tag4300.xml><?xml version="1.0" encoding="utf-8"?>
<p:tagLst xmlns:p="http://schemas.openxmlformats.org/presentationml/2006/main">
  <p:tag name="KSO_WM_BEAUTIFY_FLAG" val=""/>
</p:tagLst>
</file>

<file path=ppt/tags/tag4301.xml><?xml version="1.0" encoding="utf-8"?>
<p:tagLst xmlns:p="http://schemas.openxmlformats.org/presentationml/2006/main">
  <p:tag name="KSO_WM_BEAUTIFY_FLAG" val=""/>
</p:tagLst>
</file>

<file path=ppt/tags/tag4302.xml><?xml version="1.0" encoding="utf-8"?>
<p:tagLst xmlns:p="http://schemas.openxmlformats.org/presentationml/2006/main">
  <p:tag name="KSO_WM_BEAUTIFY_FLAG" val=""/>
</p:tagLst>
</file>

<file path=ppt/tags/tag4303.xml><?xml version="1.0" encoding="utf-8"?>
<p:tagLst xmlns:p="http://schemas.openxmlformats.org/presentationml/2006/main">
  <p:tag name="KSO_WM_BEAUTIFY_FLAG" val=""/>
</p:tagLst>
</file>

<file path=ppt/tags/tag4304.xml><?xml version="1.0" encoding="utf-8"?>
<p:tagLst xmlns:p="http://schemas.openxmlformats.org/presentationml/2006/main">
  <p:tag name="KSO_WM_BEAUTIFY_FLAG" val=""/>
</p:tagLst>
</file>

<file path=ppt/tags/tag4305.xml><?xml version="1.0" encoding="utf-8"?>
<p:tagLst xmlns:p="http://schemas.openxmlformats.org/presentationml/2006/main">
  <p:tag name="KSO_WM_BEAUTIFY_FLAG" val=""/>
</p:tagLst>
</file>

<file path=ppt/tags/tag4306.xml><?xml version="1.0" encoding="utf-8"?>
<p:tagLst xmlns:p="http://schemas.openxmlformats.org/presentationml/2006/main">
  <p:tag name="KSO_WM_BEAUTIFY_FLAG" val=""/>
</p:tagLst>
</file>

<file path=ppt/tags/tag4307.xml><?xml version="1.0" encoding="utf-8"?>
<p:tagLst xmlns:p="http://schemas.openxmlformats.org/presentationml/2006/main">
  <p:tag name="KSO_WM_BEAUTIFY_FLAG" val=""/>
</p:tagLst>
</file>

<file path=ppt/tags/tag4308.xml><?xml version="1.0" encoding="utf-8"?>
<p:tagLst xmlns:p="http://schemas.openxmlformats.org/presentationml/2006/main">
  <p:tag name="KSO_WM_BEAUTIFY_FLAG" val=""/>
</p:tagLst>
</file>

<file path=ppt/tags/tag4309.xml><?xml version="1.0" encoding="utf-8"?>
<p:tagLst xmlns:p="http://schemas.openxmlformats.org/presentationml/2006/main">
  <p:tag name="KSO_WM_BEAUTIFY_FLAG" val=""/>
</p:tagLst>
</file>

<file path=ppt/tags/tag431.xml><?xml version="1.0" encoding="utf-8"?>
<p:tagLst xmlns:p="http://schemas.openxmlformats.org/presentationml/2006/main">
  <p:tag name="KSO_WM_BEAUTIFY_FLAG" val=""/>
</p:tagLst>
</file>

<file path=ppt/tags/tag4310.xml><?xml version="1.0" encoding="utf-8"?>
<p:tagLst xmlns:p="http://schemas.openxmlformats.org/presentationml/2006/main">
  <p:tag name="KSO_WM_BEAUTIFY_FLAG" val=""/>
</p:tagLst>
</file>

<file path=ppt/tags/tag4311.xml><?xml version="1.0" encoding="utf-8"?>
<p:tagLst xmlns:p="http://schemas.openxmlformats.org/presentationml/2006/main">
  <p:tag name="KSO_WM_BEAUTIFY_FLAG" val=""/>
</p:tagLst>
</file>

<file path=ppt/tags/tag4312.xml><?xml version="1.0" encoding="utf-8"?>
<p:tagLst xmlns:p="http://schemas.openxmlformats.org/presentationml/2006/main">
  <p:tag name="KSO_WM_BEAUTIFY_FLAG" val=""/>
</p:tagLst>
</file>

<file path=ppt/tags/tag4313.xml><?xml version="1.0" encoding="utf-8"?>
<p:tagLst xmlns:p="http://schemas.openxmlformats.org/presentationml/2006/main">
  <p:tag name="KSO_WM_BEAUTIFY_FLAG" val=""/>
</p:tagLst>
</file>

<file path=ppt/tags/tag4314.xml><?xml version="1.0" encoding="utf-8"?>
<p:tagLst xmlns:p="http://schemas.openxmlformats.org/presentationml/2006/main">
  <p:tag name="KSO_WM_BEAUTIFY_FLAG" val=""/>
</p:tagLst>
</file>

<file path=ppt/tags/tag4315.xml><?xml version="1.0" encoding="utf-8"?>
<p:tagLst xmlns:p="http://schemas.openxmlformats.org/presentationml/2006/main">
  <p:tag name="KSO_WM_BEAUTIFY_FLAG" val=""/>
</p:tagLst>
</file>

<file path=ppt/tags/tag4316.xml><?xml version="1.0" encoding="utf-8"?>
<p:tagLst xmlns:p="http://schemas.openxmlformats.org/presentationml/2006/main">
  <p:tag name="KSO_WM_BEAUTIFY_FLAG" val=""/>
</p:tagLst>
</file>

<file path=ppt/tags/tag4317.xml><?xml version="1.0" encoding="utf-8"?>
<p:tagLst xmlns:p="http://schemas.openxmlformats.org/presentationml/2006/main">
  <p:tag name="KSO_WM_BEAUTIFY_FLAG" val=""/>
</p:tagLst>
</file>

<file path=ppt/tags/tag4318.xml><?xml version="1.0" encoding="utf-8"?>
<p:tagLst xmlns:p="http://schemas.openxmlformats.org/presentationml/2006/main">
  <p:tag name="KSO_WM_BEAUTIFY_FLAG" val=""/>
</p:tagLst>
</file>

<file path=ppt/tags/tag4319.xml><?xml version="1.0" encoding="utf-8"?>
<p:tagLst xmlns:p="http://schemas.openxmlformats.org/presentationml/2006/main">
  <p:tag name="KSO_WM_BEAUTIFY_FLAG" val=""/>
</p:tagLst>
</file>

<file path=ppt/tags/tag432.xml><?xml version="1.0" encoding="utf-8"?>
<p:tagLst xmlns:p="http://schemas.openxmlformats.org/presentationml/2006/main">
  <p:tag name="KSO_WM_BEAUTIFY_FLAG" val=""/>
</p:tagLst>
</file>

<file path=ppt/tags/tag4320.xml><?xml version="1.0" encoding="utf-8"?>
<p:tagLst xmlns:p="http://schemas.openxmlformats.org/presentationml/2006/main">
  <p:tag name="KSO_WM_BEAUTIFY_FLAG" val=""/>
</p:tagLst>
</file>

<file path=ppt/tags/tag4321.xml><?xml version="1.0" encoding="utf-8"?>
<p:tagLst xmlns:p="http://schemas.openxmlformats.org/presentationml/2006/main">
  <p:tag name="KSO_WM_BEAUTIFY_FLAG" val=""/>
</p:tagLst>
</file>

<file path=ppt/tags/tag4322.xml><?xml version="1.0" encoding="utf-8"?>
<p:tagLst xmlns:p="http://schemas.openxmlformats.org/presentationml/2006/main">
  <p:tag name="KSO_WM_BEAUTIFY_FLAG" val=""/>
</p:tagLst>
</file>

<file path=ppt/tags/tag4323.xml><?xml version="1.0" encoding="utf-8"?>
<p:tagLst xmlns:p="http://schemas.openxmlformats.org/presentationml/2006/main">
  <p:tag name="KSO_WM_BEAUTIFY_FLAG" val=""/>
</p:tagLst>
</file>

<file path=ppt/tags/tag4324.xml><?xml version="1.0" encoding="utf-8"?>
<p:tagLst xmlns:p="http://schemas.openxmlformats.org/presentationml/2006/main">
  <p:tag name="KSO_WM_BEAUTIFY_FLAG" val=""/>
</p:tagLst>
</file>

<file path=ppt/tags/tag4325.xml><?xml version="1.0" encoding="utf-8"?>
<p:tagLst xmlns:p="http://schemas.openxmlformats.org/presentationml/2006/main">
  <p:tag name="KSO_WM_BEAUTIFY_FLAG" val=""/>
</p:tagLst>
</file>

<file path=ppt/tags/tag4326.xml><?xml version="1.0" encoding="utf-8"?>
<p:tagLst xmlns:p="http://schemas.openxmlformats.org/presentationml/2006/main">
  <p:tag name="KSO_WM_BEAUTIFY_FLAG" val=""/>
</p:tagLst>
</file>

<file path=ppt/tags/tag4327.xml><?xml version="1.0" encoding="utf-8"?>
<p:tagLst xmlns:p="http://schemas.openxmlformats.org/presentationml/2006/main">
  <p:tag name="KSO_WM_BEAUTIFY_FLAG" val=""/>
</p:tagLst>
</file>

<file path=ppt/tags/tag4328.xml><?xml version="1.0" encoding="utf-8"?>
<p:tagLst xmlns:p="http://schemas.openxmlformats.org/presentationml/2006/main">
  <p:tag name="KSO_WM_BEAUTIFY_FLAG" val=""/>
</p:tagLst>
</file>

<file path=ppt/tags/tag4329.xml><?xml version="1.0" encoding="utf-8"?>
<p:tagLst xmlns:p="http://schemas.openxmlformats.org/presentationml/2006/main">
  <p:tag name="KSO_WM_BEAUTIFY_FLAG" val=""/>
</p:tagLst>
</file>

<file path=ppt/tags/tag433.xml><?xml version="1.0" encoding="utf-8"?>
<p:tagLst xmlns:p="http://schemas.openxmlformats.org/presentationml/2006/main">
  <p:tag name="KSO_WM_BEAUTIFY_FLAG" val=""/>
</p:tagLst>
</file>

<file path=ppt/tags/tag4330.xml><?xml version="1.0" encoding="utf-8"?>
<p:tagLst xmlns:p="http://schemas.openxmlformats.org/presentationml/2006/main">
  <p:tag name="KSO_WM_BEAUTIFY_FLAG" val=""/>
</p:tagLst>
</file>

<file path=ppt/tags/tag4331.xml><?xml version="1.0" encoding="utf-8"?>
<p:tagLst xmlns:p="http://schemas.openxmlformats.org/presentationml/2006/main">
  <p:tag name="KSO_WM_BEAUTIFY_FLAG" val=""/>
</p:tagLst>
</file>

<file path=ppt/tags/tag4332.xml><?xml version="1.0" encoding="utf-8"?>
<p:tagLst xmlns:p="http://schemas.openxmlformats.org/presentationml/2006/main">
  <p:tag name="KSO_WM_BEAUTIFY_FLAG" val=""/>
</p:tagLst>
</file>

<file path=ppt/tags/tag4333.xml><?xml version="1.0" encoding="utf-8"?>
<p:tagLst xmlns:p="http://schemas.openxmlformats.org/presentationml/2006/main">
  <p:tag name="KSO_WM_BEAUTIFY_FLAG" val=""/>
</p:tagLst>
</file>

<file path=ppt/tags/tag4334.xml><?xml version="1.0" encoding="utf-8"?>
<p:tagLst xmlns:p="http://schemas.openxmlformats.org/presentationml/2006/main">
  <p:tag name="KSO_WM_BEAUTIFY_FLAG" val=""/>
</p:tagLst>
</file>

<file path=ppt/tags/tag4335.xml><?xml version="1.0" encoding="utf-8"?>
<p:tagLst xmlns:p="http://schemas.openxmlformats.org/presentationml/2006/main">
  <p:tag name="KSO_WM_BEAUTIFY_FLAG" val=""/>
</p:tagLst>
</file>

<file path=ppt/tags/tag4336.xml><?xml version="1.0" encoding="utf-8"?>
<p:tagLst xmlns:p="http://schemas.openxmlformats.org/presentationml/2006/main">
  <p:tag name="KSO_WM_BEAUTIFY_FLAG" val=""/>
</p:tagLst>
</file>

<file path=ppt/tags/tag4337.xml><?xml version="1.0" encoding="utf-8"?>
<p:tagLst xmlns:p="http://schemas.openxmlformats.org/presentationml/2006/main">
  <p:tag name="KSO_WM_BEAUTIFY_FLAG" val=""/>
</p:tagLst>
</file>

<file path=ppt/tags/tag4338.xml><?xml version="1.0" encoding="utf-8"?>
<p:tagLst xmlns:p="http://schemas.openxmlformats.org/presentationml/2006/main">
  <p:tag name="KSO_WM_BEAUTIFY_FLAG" val=""/>
</p:tagLst>
</file>

<file path=ppt/tags/tag4339.xml><?xml version="1.0" encoding="utf-8"?>
<p:tagLst xmlns:p="http://schemas.openxmlformats.org/presentationml/2006/main">
  <p:tag name="KSO_WM_BEAUTIFY_FLAG" val=""/>
</p:tagLst>
</file>

<file path=ppt/tags/tag434.xml><?xml version="1.0" encoding="utf-8"?>
<p:tagLst xmlns:p="http://schemas.openxmlformats.org/presentationml/2006/main">
  <p:tag name="KSO_WM_BEAUTIFY_FLAG" val=""/>
</p:tagLst>
</file>

<file path=ppt/tags/tag4340.xml><?xml version="1.0" encoding="utf-8"?>
<p:tagLst xmlns:p="http://schemas.openxmlformats.org/presentationml/2006/main">
  <p:tag name="KSO_WM_BEAUTIFY_FLAG" val=""/>
</p:tagLst>
</file>

<file path=ppt/tags/tag4341.xml><?xml version="1.0" encoding="utf-8"?>
<p:tagLst xmlns:p="http://schemas.openxmlformats.org/presentationml/2006/main">
  <p:tag name="KSO_WM_BEAUTIFY_FLAG" val=""/>
</p:tagLst>
</file>

<file path=ppt/tags/tag4342.xml><?xml version="1.0" encoding="utf-8"?>
<p:tagLst xmlns:p="http://schemas.openxmlformats.org/presentationml/2006/main">
  <p:tag name="KSO_WM_BEAUTIFY_FLAG" val=""/>
</p:tagLst>
</file>

<file path=ppt/tags/tag4343.xml><?xml version="1.0" encoding="utf-8"?>
<p:tagLst xmlns:p="http://schemas.openxmlformats.org/presentationml/2006/main">
  <p:tag name="KSO_WM_BEAUTIFY_FLAG" val=""/>
</p:tagLst>
</file>

<file path=ppt/tags/tag4344.xml><?xml version="1.0" encoding="utf-8"?>
<p:tagLst xmlns:p="http://schemas.openxmlformats.org/presentationml/2006/main">
  <p:tag name="KSO_WM_BEAUTIFY_FLAG" val=""/>
</p:tagLst>
</file>

<file path=ppt/tags/tag4345.xml><?xml version="1.0" encoding="utf-8"?>
<p:tagLst xmlns:p="http://schemas.openxmlformats.org/presentationml/2006/main">
  <p:tag name="KSO_WM_BEAUTIFY_FLAG" val=""/>
</p:tagLst>
</file>

<file path=ppt/tags/tag4346.xml><?xml version="1.0" encoding="utf-8"?>
<p:tagLst xmlns:p="http://schemas.openxmlformats.org/presentationml/2006/main">
  <p:tag name="KSO_WM_BEAUTIFY_FLAG" val=""/>
</p:tagLst>
</file>

<file path=ppt/tags/tag4347.xml><?xml version="1.0" encoding="utf-8"?>
<p:tagLst xmlns:p="http://schemas.openxmlformats.org/presentationml/2006/main">
  <p:tag name="KSO_WM_BEAUTIFY_FLAG" val=""/>
</p:tagLst>
</file>

<file path=ppt/tags/tag4348.xml><?xml version="1.0" encoding="utf-8"?>
<p:tagLst xmlns:p="http://schemas.openxmlformats.org/presentationml/2006/main">
  <p:tag name="KSO_WM_BEAUTIFY_FLAG" val=""/>
</p:tagLst>
</file>

<file path=ppt/tags/tag4349.xml><?xml version="1.0" encoding="utf-8"?>
<p:tagLst xmlns:p="http://schemas.openxmlformats.org/presentationml/2006/main">
  <p:tag name="KSO_WM_BEAUTIFY_FLAG" val=""/>
</p:tagLst>
</file>

<file path=ppt/tags/tag435.xml><?xml version="1.0" encoding="utf-8"?>
<p:tagLst xmlns:p="http://schemas.openxmlformats.org/presentationml/2006/main">
  <p:tag name="KSO_WM_BEAUTIFY_FLAG" val=""/>
</p:tagLst>
</file>

<file path=ppt/tags/tag4350.xml><?xml version="1.0" encoding="utf-8"?>
<p:tagLst xmlns:p="http://schemas.openxmlformats.org/presentationml/2006/main">
  <p:tag name="KSO_WM_BEAUTIFY_FLAG" val=""/>
</p:tagLst>
</file>

<file path=ppt/tags/tag4351.xml><?xml version="1.0" encoding="utf-8"?>
<p:tagLst xmlns:p="http://schemas.openxmlformats.org/presentationml/2006/main">
  <p:tag name="KSO_WM_BEAUTIFY_FLAG" val=""/>
</p:tagLst>
</file>

<file path=ppt/tags/tag4352.xml><?xml version="1.0" encoding="utf-8"?>
<p:tagLst xmlns:p="http://schemas.openxmlformats.org/presentationml/2006/main">
  <p:tag name="KSO_WM_BEAUTIFY_FLAG" val=""/>
</p:tagLst>
</file>

<file path=ppt/tags/tag4353.xml><?xml version="1.0" encoding="utf-8"?>
<p:tagLst xmlns:p="http://schemas.openxmlformats.org/presentationml/2006/main">
  <p:tag name="KSO_WM_BEAUTIFY_FLAG" val=""/>
</p:tagLst>
</file>

<file path=ppt/tags/tag4354.xml><?xml version="1.0" encoding="utf-8"?>
<p:tagLst xmlns:p="http://schemas.openxmlformats.org/presentationml/2006/main">
  <p:tag name="KSO_WM_BEAUTIFY_FLAG" val=""/>
</p:tagLst>
</file>

<file path=ppt/tags/tag4355.xml><?xml version="1.0" encoding="utf-8"?>
<p:tagLst xmlns:p="http://schemas.openxmlformats.org/presentationml/2006/main">
  <p:tag name="KSO_WM_BEAUTIFY_FLAG" val=""/>
</p:tagLst>
</file>

<file path=ppt/tags/tag4356.xml><?xml version="1.0" encoding="utf-8"?>
<p:tagLst xmlns:p="http://schemas.openxmlformats.org/presentationml/2006/main">
  <p:tag name="KSO_WM_BEAUTIFY_FLAG" val=""/>
</p:tagLst>
</file>

<file path=ppt/tags/tag4357.xml><?xml version="1.0" encoding="utf-8"?>
<p:tagLst xmlns:p="http://schemas.openxmlformats.org/presentationml/2006/main">
  <p:tag name="KSO_WM_BEAUTIFY_FLAG" val=""/>
</p:tagLst>
</file>

<file path=ppt/tags/tag4358.xml><?xml version="1.0" encoding="utf-8"?>
<p:tagLst xmlns:p="http://schemas.openxmlformats.org/presentationml/2006/main">
  <p:tag name="KSO_WM_BEAUTIFY_FLAG" val=""/>
</p:tagLst>
</file>

<file path=ppt/tags/tag4359.xml><?xml version="1.0" encoding="utf-8"?>
<p:tagLst xmlns:p="http://schemas.openxmlformats.org/presentationml/2006/main">
  <p:tag name="KSO_WM_BEAUTIFY_FLAG" val=""/>
</p:tagLst>
</file>

<file path=ppt/tags/tag436.xml><?xml version="1.0" encoding="utf-8"?>
<p:tagLst xmlns:p="http://schemas.openxmlformats.org/presentationml/2006/main">
  <p:tag name="KSO_WM_BEAUTIFY_FLAG" val=""/>
</p:tagLst>
</file>

<file path=ppt/tags/tag4360.xml><?xml version="1.0" encoding="utf-8"?>
<p:tagLst xmlns:p="http://schemas.openxmlformats.org/presentationml/2006/main">
  <p:tag name="KSO_WM_BEAUTIFY_FLAG" val=""/>
</p:tagLst>
</file>

<file path=ppt/tags/tag4361.xml><?xml version="1.0" encoding="utf-8"?>
<p:tagLst xmlns:p="http://schemas.openxmlformats.org/presentationml/2006/main">
  <p:tag name="KSO_WM_BEAUTIFY_FLAG" val=""/>
</p:tagLst>
</file>

<file path=ppt/tags/tag4362.xml><?xml version="1.0" encoding="utf-8"?>
<p:tagLst xmlns:p="http://schemas.openxmlformats.org/presentationml/2006/main">
  <p:tag name="KSO_WM_BEAUTIFY_FLAG" val=""/>
</p:tagLst>
</file>

<file path=ppt/tags/tag4363.xml><?xml version="1.0" encoding="utf-8"?>
<p:tagLst xmlns:p="http://schemas.openxmlformats.org/presentationml/2006/main">
  <p:tag name="KSO_WM_BEAUTIFY_FLAG" val=""/>
</p:tagLst>
</file>

<file path=ppt/tags/tag4364.xml><?xml version="1.0" encoding="utf-8"?>
<p:tagLst xmlns:p="http://schemas.openxmlformats.org/presentationml/2006/main">
  <p:tag name="KSO_WM_BEAUTIFY_FLAG" val=""/>
</p:tagLst>
</file>

<file path=ppt/tags/tag4365.xml><?xml version="1.0" encoding="utf-8"?>
<p:tagLst xmlns:p="http://schemas.openxmlformats.org/presentationml/2006/main">
  <p:tag name="KSO_WM_BEAUTIFY_FLAG" val=""/>
</p:tagLst>
</file>

<file path=ppt/tags/tag4366.xml><?xml version="1.0" encoding="utf-8"?>
<p:tagLst xmlns:p="http://schemas.openxmlformats.org/presentationml/2006/main">
  <p:tag name="KSO_WM_BEAUTIFY_FLAG" val=""/>
</p:tagLst>
</file>

<file path=ppt/tags/tag4367.xml><?xml version="1.0" encoding="utf-8"?>
<p:tagLst xmlns:p="http://schemas.openxmlformats.org/presentationml/2006/main">
  <p:tag name="KSO_WM_BEAUTIFY_FLAG" val=""/>
</p:tagLst>
</file>

<file path=ppt/tags/tag4368.xml><?xml version="1.0" encoding="utf-8"?>
<p:tagLst xmlns:p="http://schemas.openxmlformats.org/presentationml/2006/main">
  <p:tag name="KSO_WM_BEAUTIFY_FLAG" val=""/>
</p:tagLst>
</file>

<file path=ppt/tags/tag4369.xml><?xml version="1.0" encoding="utf-8"?>
<p:tagLst xmlns:p="http://schemas.openxmlformats.org/presentationml/2006/main">
  <p:tag name="KSO_WM_BEAUTIFY_FLAG" val=""/>
</p:tagLst>
</file>

<file path=ppt/tags/tag437.xml><?xml version="1.0" encoding="utf-8"?>
<p:tagLst xmlns:p="http://schemas.openxmlformats.org/presentationml/2006/main">
  <p:tag name="KSO_WM_BEAUTIFY_FLAG" val=""/>
</p:tagLst>
</file>

<file path=ppt/tags/tag4370.xml><?xml version="1.0" encoding="utf-8"?>
<p:tagLst xmlns:p="http://schemas.openxmlformats.org/presentationml/2006/main">
  <p:tag name="KSO_WM_BEAUTIFY_FLAG" val=""/>
</p:tagLst>
</file>

<file path=ppt/tags/tag4371.xml><?xml version="1.0" encoding="utf-8"?>
<p:tagLst xmlns:p="http://schemas.openxmlformats.org/presentationml/2006/main">
  <p:tag name="KSO_WM_BEAUTIFY_FLAG" val=""/>
</p:tagLst>
</file>

<file path=ppt/tags/tag4372.xml><?xml version="1.0" encoding="utf-8"?>
<p:tagLst xmlns:p="http://schemas.openxmlformats.org/presentationml/2006/main">
  <p:tag name="KSO_WM_BEAUTIFY_FLAG" val=""/>
</p:tagLst>
</file>

<file path=ppt/tags/tag4373.xml><?xml version="1.0" encoding="utf-8"?>
<p:tagLst xmlns:p="http://schemas.openxmlformats.org/presentationml/2006/main">
  <p:tag name="KSO_WM_BEAUTIFY_FLAG" val=""/>
</p:tagLst>
</file>

<file path=ppt/tags/tag4374.xml><?xml version="1.0" encoding="utf-8"?>
<p:tagLst xmlns:p="http://schemas.openxmlformats.org/presentationml/2006/main">
  <p:tag name="KSO_WM_BEAUTIFY_FLAG" val=""/>
</p:tagLst>
</file>

<file path=ppt/tags/tag4375.xml><?xml version="1.0" encoding="utf-8"?>
<p:tagLst xmlns:p="http://schemas.openxmlformats.org/presentationml/2006/main">
  <p:tag name="KSO_WM_BEAUTIFY_FLAG" val=""/>
</p:tagLst>
</file>

<file path=ppt/tags/tag4376.xml><?xml version="1.0" encoding="utf-8"?>
<p:tagLst xmlns:p="http://schemas.openxmlformats.org/presentationml/2006/main">
  <p:tag name="KSO_WM_BEAUTIFY_FLAG" val=""/>
</p:tagLst>
</file>

<file path=ppt/tags/tag4377.xml><?xml version="1.0" encoding="utf-8"?>
<p:tagLst xmlns:p="http://schemas.openxmlformats.org/presentationml/2006/main">
  <p:tag name="KSO_WM_BEAUTIFY_FLAG" val=""/>
</p:tagLst>
</file>

<file path=ppt/tags/tag4378.xml><?xml version="1.0" encoding="utf-8"?>
<p:tagLst xmlns:p="http://schemas.openxmlformats.org/presentationml/2006/main">
  <p:tag name="KSO_WM_BEAUTIFY_FLAG" val=""/>
</p:tagLst>
</file>

<file path=ppt/tags/tag4379.xml><?xml version="1.0" encoding="utf-8"?>
<p:tagLst xmlns:p="http://schemas.openxmlformats.org/presentationml/2006/main">
  <p:tag name="KSO_WM_BEAUTIFY_FLAG" val=""/>
</p:tagLst>
</file>

<file path=ppt/tags/tag438.xml><?xml version="1.0" encoding="utf-8"?>
<p:tagLst xmlns:p="http://schemas.openxmlformats.org/presentationml/2006/main">
  <p:tag name="KSO_WM_BEAUTIFY_FLAG" val=""/>
</p:tagLst>
</file>

<file path=ppt/tags/tag4380.xml><?xml version="1.0" encoding="utf-8"?>
<p:tagLst xmlns:p="http://schemas.openxmlformats.org/presentationml/2006/main">
  <p:tag name="KSO_WM_BEAUTIFY_FLAG" val=""/>
</p:tagLst>
</file>

<file path=ppt/tags/tag4381.xml><?xml version="1.0" encoding="utf-8"?>
<p:tagLst xmlns:p="http://schemas.openxmlformats.org/presentationml/2006/main">
  <p:tag name="KSO_WM_BEAUTIFY_FLAG" val=""/>
</p:tagLst>
</file>

<file path=ppt/tags/tag4382.xml><?xml version="1.0" encoding="utf-8"?>
<p:tagLst xmlns:p="http://schemas.openxmlformats.org/presentationml/2006/main">
  <p:tag name="KSO_WM_BEAUTIFY_FLAG" val=""/>
</p:tagLst>
</file>

<file path=ppt/tags/tag4383.xml><?xml version="1.0" encoding="utf-8"?>
<p:tagLst xmlns:p="http://schemas.openxmlformats.org/presentationml/2006/main">
  <p:tag name="KSO_WM_BEAUTIFY_FLAG" val=""/>
</p:tagLst>
</file>

<file path=ppt/tags/tag4384.xml><?xml version="1.0" encoding="utf-8"?>
<p:tagLst xmlns:p="http://schemas.openxmlformats.org/presentationml/2006/main">
  <p:tag name="KSO_WM_BEAUTIFY_FLAG" val=""/>
</p:tagLst>
</file>

<file path=ppt/tags/tag4385.xml><?xml version="1.0" encoding="utf-8"?>
<p:tagLst xmlns:p="http://schemas.openxmlformats.org/presentationml/2006/main">
  <p:tag name="KSO_WM_BEAUTIFY_FLAG" val=""/>
</p:tagLst>
</file>

<file path=ppt/tags/tag4386.xml><?xml version="1.0" encoding="utf-8"?>
<p:tagLst xmlns:p="http://schemas.openxmlformats.org/presentationml/2006/main">
  <p:tag name="KSO_WM_BEAUTIFY_FLAG" val=""/>
</p:tagLst>
</file>

<file path=ppt/tags/tag4387.xml><?xml version="1.0" encoding="utf-8"?>
<p:tagLst xmlns:p="http://schemas.openxmlformats.org/presentationml/2006/main">
  <p:tag name="KSO_WM_BEAUTIFY_FLAG" val=""/>
</p:tagLst>
</file>

<file path=ppt/tags/tag4388.xml><?xml version="1.0" encoding="utf-8"?>
<p:tagLst xmlns:p="http://schemas.openxmlformats.org/presentationml/2006/main">
  <p:tag name="KSO_WM_BEAUTIFY_FLAG" val=""/>
</p:tagLst>
</file>

<file path=ppt/tags/tag4389.xml><?xml version="1.0" encoding="utf-8"?>
<p:tagLst xmlns:p="http://schemas.openxmlformats.org/presentationml/2006/main">
  <p:tag name="KSO_WM_BEAUTIFY_FLAG" val=""/>
</p:tagLst>
</file>

<file path=ppt/tags/tag439.xml><?xml version="1.0" encoding="utf-8"?>
<p:tagLst xmlns:p="http://schemas.openxmlformats.org/presentationml/2006/main">
  <p:tag name="KSO_WM_BEAUTIFY_FLAG" val=""/>
</p:tagLst>
</file>

<file path=ppt/tags/tag4390.xml><?xml version="1.0" encoding="utf-8"?>
<p:tagLst xmlns:p="http://schemas.openxmlformats.org/presentationml/2006/main">
  <p:tag name="KSO_WM_BEAUTIFY_FLAG" val=""/>
</p:tagLst>
</file>

<file path=ppt/tags/tag4391.xml><?xml version="1.0" encoding="utf-8"?>
<p:tagLst xmlns:p="http://schemas.openxmlformats.org/presentationml/2006/main">
  <p:tag name="KSO_WM_BEAUTIFY_FLAG" val=""/>
</p:tagLst>
</file>

<file path=ppt/tags/tag4392.xml><?xml version="1.0" encoding="utf-8"?>
<p:tagLst xmlns:p="http://schemas.openxmlformats.org/presentationml/2006/main">
  <p:tag name="KSO_WM_BEAUTIFY_FLAG" val=""/>
</p:tagLst>
</file>

<file path=ppt/tags/tag4393.xml><?xml version="1.0" encoding="utf-8"?>
<p:tagLst xmlns:p="http://schemas.openxmlformats.org/presentationml/2006/main">
  <p:tag name="KSO_WM_BEAUTIFY_FLAG" val=""/>
</p:tagLst>
</file>

<file path=ppt/tags/tag4394.xml><?xml version="1.0" encoding="utf-8"?>
<p:tagLst xmlns:p="http://schemas.openxmlformats.org/presentationml/2006/main">
  <p:tag name="KSO_WM_BEAUTIFY_FLAG" val=""/>
</p:tagLst>
</file>

<file path=ppt/tags/tag4395.xml><?xml version="1.0" encoding="utf-8"?>
<p:tagLst xmlns:p="http://schemas.openxmlformats.org/presentationml/2006/main">
  <p:tag name="KSO_WM_BEAUTIFY_FLAG" val=""/>
</p:tagLst>
</file>

<file path=ppt/tags/tag4396.xml><?xml version="1.0" encoding="utf-8"?>
<p:tagLst xmlns:p="http://schemas.openxmlformats.org/presentationml/2006/main">
  <p:tag name="KSO_WM_BEAUTIFY_FLAG" val=""/>
</p:tagLst>
</file>

<file path=ppt/tags/tag4397.xml><?xml version="1.0" encoding="utf-8"?>
<p:tagLst xmlns:p="http://schemas.openxmlformats.org/presentationml/2006/main">
  <p:tag name="KSO_WM_BEAUTIFY_FLAG" val=""/>
</p:tagLst>
</file>

<file path=ppt/tags/tag4398.xml><?xml version="1.0" encoding="utf-8"?>
<p:tagLst xmlns:p="http://schemas.openxmlformats.org/presentationml/2006/main">
  <p:tag name="KSO_WM_BEAUTIFY_FLAG" val=""/>
</p:tagLst>
</file>

<file path=ppt/tags/tag4399.xml><?xml version="1.0" encoding="utf-8"?>
<p:tagLst xmlns:p="http://schemas.openxmlformats.org/presentationml/2006/main">
  <p:tag name="KSO_WM_BEAUTIFY_FLAG" val=""/>
</p:tagLst>
</file>

<file path=ppt/tags/tag44.xml><?xml version="1.0" encoding="utf-8"?>
<p:tagLst xmlns:p="http://schemas.openxmlformats.org/presentationml/2006/main">
  <p:tag name="KSO_WM_BEAUTIFY_FLAG" val=""/>
</p:tagLst>
</file>

<file path=ppt/tags/tag440.xml><?xml version="1.0" encoding="utf-8"?>
<p:tagLst xmlns:p="http://schemas.openxmlformats.org/presentationml/2006/main">
  <p:tag name="KSO_WM_BEAUTIFY_FLAG" val=""/>
</p:tagLst>
</file>

<file path=ppt/tags/tag4400.xml><?xml version="1.0" encoding="utf-8"?>
<p:tagLst xmlns:p="http://schemas.openxmlformats.org/presentationml/2006/main">
  <p:tag name="KSO_WM_BEAUTIFY_FLAG" val=""/>
</p:tagLst>
</file>

<file path=ppt/tags/tag4401.xml><?xml version="1.0" encoding="utf-8"?>
<p:tagLst xmlns:p="http://schemas.openxmlformats.org/presentationml/2006/main">
  <p:tag name="KSO_WM_BEAUTIFY_FLAG" val=""/>
</p:tagLst>
</file>

<file path=ppt/tags/tag4402.xml><?xml version="1.0" encoding="utf-8"?>
<p:tagLst xmlns:p="http://schemas.openxmlformats.org/presentationml/2006/main">
  <p:tag name="KSO_WM_BEAUTIFY_FLAG" val=""/>
</p:tagLst>
</file>

<file path=ppt/tags/tag4403.xml><?xml version="1.0" encoding="utf-8"?>
<p:tagLst xmlns:p="http://schemas.openxmlformats.org/presentationml/2006/main">
  <p:tag name="KSO_WM_BEAUTIFY_FLAG" val=""/>
</p:tagLst>
</file>

<file path=ppt/tags/tag4404.xml><?xml version="1.0" encoding="utf-8"?>
<p:tagLst xmlns:p="http://schemas.openxmlformats.org/presentationml/2006/main">
  <p:tag name="KSO_WM_BEAUTIFY_FLAG" val=""/>
</p:tagLst>
</file>

<file path=ppt/tags/tag4405.xml><?xml version="1.0" encoding="utf-8"?>
<p:tagLst xmlns:p="http://schemas.openxmlformats.org/presentationml/2006/main">
  <p:tag name="KSO_WM_BEAUTIFY_FLAG" val=""/>
</p:tagLst>
</file>

<file path=ppt/tags/tag4406.xml><?xml version="1.0" encoding="utf-8"?>
<p:tagLst xmlns:p="http://schemas.openxmlformats.org/presentationml/2006/main">
  <p:tag name="KSO_WM_BEAUTIFY_FLAG" val=""/>
</p:tagLst>
</file>

<file path=ppt/tags/tag4407.xml><?xml version="1.0" encoding="utf-8"?>
<p:tagLst xmlns:p="http://schemas.openxmlformats.org/presentationml/2006/main">
  <p:tag name="KSO_WM_BEAUTIFY_FLAG" val=""/>
</p:tagLst>
</file>

<file path=ppt/tags/tag4408.xml><?xml version="1.0" encoding="utf-8"?>
<p:tagLst xmlns:p="http://schemas.openxmlformats.org/presentationml/2006/main">
  <p:tag name="KSO_WM_BEAUTIFY_FLAG" val=""/>
</p:tagLst>
</file>

<file path=ppt/tags/tag4409.xml><?xml version="1.0" encoding="utf-8"?>
<p:tagLst xmlns:p="http://schemas.openxmlformats.org/presentationml/2006/main">
  <p:tag name="KSO_WM_BEAUTIFY_FLAG" val=""/>
</p:tagLst>
</file>

<file path=ppt/tags/tag441.xml><?xml version="1.0" encoding="utf-8"?>
<p:tagLst xmlns:p="http://schemas.openxmlformats.org/presentationml/2006/main">
  <p:tag name="KSO_WM_BEAUTIFY_FLAG" val=""/>
</p:tagLst>
</file>

<file path=ppt/tags/tag4410.xml><?xml version="1.0" encoding="utf-8"?>
<p:tagLst xmlns:p="http://schemas.openxmlformats.org/presentationml/2006/main">
  <p:tag name="KSO_WM_BEAUTIFY_FLAG" val=""/>
</p:tagLst>
</file>

<file path=ppt/tags/tag4411.xml><?xml version="1.0" encoding="utf-8"?>
<p:tagLst xmlns:p="http://schemas.openxmlformats.org/presentationml/2006/main">
  <p:tag name="KSO_WM_BEAUTIFY_FLAG" val=""/>
</p:tagLst>
</file>

<file path=ppt/tags/tag4412.xml><?xml version="1.0" encoding="utf-8"?>
<p:tagLst xmlns:p="http://schemas.openxmlformats.org/presentationml/2006/main">
  <p:tag name="KSO_WM_BEAUTIFY_FLAG" val=""/>
</p:tagLst>
</file>

<file path=ppt/tags/tag4413.xml><?xml version="1.0" encoding="utf-8"?>
<p:tagLst xmlns:p="http://schemas.openxmlformats.org/presentationml/2006/main">
  <p:tag name="KSO_WM_BEAUTIFY_FLAG" val=""/>
</p:tagLst>
</file>

<file path=ppt/tags/tag4414.xml><?xml version="1.0" encoding="utf-8"?>
<p:tagLst xmlns:p="http://schemas.openxmlformats.org/presentationml/2006/main">
  <p:tag name="KSO_WM_BEAUTIFY_FLAG" val=""/>
</p:tagLst>
</file>

<file path=ppt/tags/tag4415.xml><?xml version="1.0" encoding="utf-8"?>
<p:tagLst xmlns:p="http://schemas.openxmlformats.org/presentationml/2006/main">
  <p:tag name="KSO_WM_BEAUTIFY_FLAG" val=""/>
</p:tagLst>
</file>

<file path=ppt/tags/tag4416.xml><?xml version="1.0" encoding="utf-8"?>
<p:tagLst xmlns:p="http://schemas.openxmlformats.org/presentationml/2006/main">
  <p:tag name="KSO_WM_BEAUTIFY_FLAG" val=""/>
</p:tagLst>
</file>

<file path=ppt/tags/tag4417.xml><?xml version="1.0" encoding="utf-8"?>
<p:tagLst xmlns:p="http://schemas.openxmlformats.org/presentationml/2006/main">
  <p:tag name="KSO_WM_BEAUTIFY_FLAG" val=""/>
</p:tagLst>
</file>

<file path=ppt/tags/tag4418.xml><?xml version="1.0" encoding="utf-8"?>
<p:tagLst xmlns:p="http://schemas.openxmlformats.org/presentationml/2006/main">
  <p:tag name="KSO_WM_BEAUTIFY_FLAG" val=""/>
</p:tagLst>
</file>

<file path=ppt/tags/tag4419.xml><?xml version="1.0" encoding="utf-8"?>
<p:tagLst xmlns:p="http://schemas.openxmlformats.org/presentationml/2006/main">
  <p:tag name="KSO_WM_BEAUTIFY_FLAG" val=""/>
</p:tagLst>
</file>

<file path=ppt/tags/tag442.xml><?xml version="1.0" encoding="utf-8"?>
<p:tagLst xmlns:p="http://schemas.openxmlformats.org/presentationml/2006/main">
  <p:tag name="KSO_WM_BEAUTIFY_FLAG" val=""/>
</p:tagLst>
</file>

<file path=ppt/tags/tag4420.xml><?xml version="1.0" encoding="utf-8"?>
<p:tagLst xmlns:p="http://schemas.openxmlformats.org/presentationml/2006/main">
  <p:tag name="KSO_WM_BEAUTIFY_FLAG" val=""/>
</p:tagLst>
</file>

<file path=ppt/tags/tag4421.xml><?xml version="1.0" encoding="utf-8"?>
<p:tagLst xmlns:p="http://schemas.openxmlformats.org/presentationml/2006/main">
  <p:tag name="KSO_WM_BEAUTIFY_FLAG" val=""/>
</p:tagLst>
</file>

<file path=ppt/tags/tag4422.xml><?xml version="1.0" encoding="utf-8"?>
<p:tagLst xmlns:p="http://schemas.openxmlformats.org/presentationml/2006/main">
  <p:tag name="KSO_WM_BEAUTIFY_FLAG" val=""/>
</p:tagLst>
</file>

<file path=ppt/tags/tag4423.xml><?xml version="1.0" encoding="utf-8"?>
<p:tagLst xmlns:p="http://schemas.openxmlformats.org/presentationml/2006/main">
  <p:tag name="KSO_WM_BEAUTIFY_FLAG" val=""/>
</p:tagLst>
</file>

<file path=ppt/tags/tag4424.xml><?xml version="1.0" encoding="utf-8"?>
<p:tagLst xmlns:p="http://schemas.openxmlformats.org/presentationml/2006/main">
  <p:tag name="KSO_WM_BEAUTIFY_FLAG" val=""/>
</p:tagLst>
</file>

<file path=ppt/tags/tag4425.xml><?xml version="1.0" encoding="utf-8"?>
<p:tagLst xmlns:p="http://schemas.openxmlformats.org/presentationml/2006/main">
  <p:tag name="KSO_WM_BEAUTIFY_FLAG" val=""/>
</p:tagLst>
</file>

<file path=ppt/tags/tag4426.xml><?xml version="1.0" encoding="utf-8"?>
<p:tagLst xmlns:p="http://schemas.openxmlformats.org/presentationml/2006/main">
  <p:tag name="KSO_WM_BEAUTIFY_FLAG" val=""/>
</p:tagLst>
</file>

<file path=ppt/tags/tag4427.xml><?xml version="1.0" encoding="utf-8"?>
<p:tagLst xmlns:p="http://schemas.openxmlformats.org/presentationml/2006/main">
  <p:tag name="KSO_WM_BEAUTIFY_FLAG" val=""/>
</p:tagLst>
</file>

<file path=ppt/tags/tag4428.xml><?xml version="1.0" encoding="utf-8"?>
<p:tagLst xmlns:p="http://schemas.openxmlformats.org/presentationml/2006/main">
  <p:tag name="KSO_WM_BEAUTIFY_FLAG" val=""/>
</p:tagLst>
</file>

<file path=ppt/tags/tag4429.xml><?xml version="1.0" encoding="utf-8"?>
<p:tagLst xmlns:p="http://schemas.openxmlformats.org/presentationml/2006/main">
  <p:tag name="KSO_WM_BEAUTIFY_FLAG" val=""/>
</p:tagLst>
</file>

<file path=ppt/tags/tag443.xml><?xml version="1.0" encoding="utf-8"?>
<p:tagLst xmlns:p="http://schemas.openxmlformats.org/presentationml/2006/main">
  <p:tag name="KSO_WM_BEAUTIFY_FLAG" val=""/>
</p:tagLst>
</file>

<file path=ppt/tags/tag4430.xml><?xml version="1.0" encoding="utf-8"?>
<p:tagLst xmlns:p="http://schemas.openxmlformats.org/presentationml/2006/main">
  <p:tag name="KSO_WM_BEAUTIFY_FLAG" val=""/>
</p:tagLst>
</file>

<file path=ppt/tags/tag4431.xml><?xml version="1.0" encoding="utf-8"?>
<p:tagLst xmlns:p="http://schemas.openxmlformats.org/presentationml/2006/main">
  <p:tag name="KSO_WM_BEAUTIFY_FLAG" val=""/>
</p:tagLst>
</file>

<file path=ppt/tags/tag4432.xml><?xml version="1.0" encoding="utf-8"?>
<p:tagLst xmlns:p="http://schemas.openxmlformats.org/presentationml/2006/main">
  <p:tag name="KSO_WM_BEAUTIFY_FLAG" val=""/>
</p:tagLst>
</file>

<file path=ppt/tags/tag4433.xml><?xml version="1.0" encoding="utf-8"?>
<p:tagLst xmlns:p="http://schemas.openxmlformats.org/presentationml/2006/main">
  <p:tag name="KSO_WM_BEAUTIFY_FLAG" val=""/>
</p:tagLst>
</file>

<file path=ppt/tags/tag4434.xml><?xml version="1.0" encoding="utf-8"?>
<p:tagLst xmlns:p="http://schemas.openxmlformats.org/presentationml/2006/main">
  <p:tag name="KSO_WM_BEAUTIFY_FLAG" val=""/>
</p:tagLst>
</file>

<file path=ppt/tags/tag4435.xml><?xml version="1.0" encoding="utf-8"?>
<p:tagLst xmlns:p="http://schemas.openxmlformats.org/presentationml/2006/main">
  <p:tag name="KSO_WM_BEAUTIFY_FLAG" val=""/>
</p:tagLst>
</file>

<file path=ppt/tags/tag4436.xml><?xml version="1.0" encoding="utf-8"?>
<p:tagLst xmlns:p="http://schemas.openxmlformats.org/presentationml/2006/main">
  <p:tag name="KSO_WM_BEAUTIFY_FLAG" val=""/>
</p:tagLst>
</file>

<file path=ppt/tags/tag4437.xml><?xml version="1.0" encoding="utf-8"?>
<p:tagLst xmlns:p="http://schemas.openxmlformats.org/presentationml/2006/main">
  <p:tag name="KSO_WM_BEAUTIFY_FLAG" val=""/>
</p:tagLst>
</file>

<file path=ppt/tags/tag4438.xml><?xml version="1.0" encoding="utf-8"?>
<p:tagLst xmlns:p="http://schemas.openxmlformats.org/presentationml/2006/main">
  <p:tag name="KSO_WM_BEAUTIFY_FLAG" val=""/>
</p:tagLst>
</file>

<file path=ppt/tags/tag4439.xml><?xml version="1.0" encoding="utf-8"?>
<p:tagLst xmlns:p="http://schemas.openxmlformats.org/presentationml/2006/main">
  <p:tag name="KSO_WM_BEAUTIFY_FLAG" val=""/>
</p:tagLst>
</file>

<file path=ppt/tags/tag444.xml><?xml version="1.0" encoding="utf-8"?>
<p:tagLst xmlns:p="http://schemas.openxmlformats.org/presentationml/2006/main">
  <p:tag name="KSO_WM_BEAUTIFY_FLAG" val=""/>
</p:tagLst>
</file>

<file path=ppt/tags/tag4440.xml><?xml version="1.0" encoding="utf-8"?>
<p:tagLst xmlns:p="http://schemas.openxmlformats.org/presentationml/2006/main">
  <p:tag name="KSO_WM_BEAUTIFY_FLAG" val=""/>
</p:tagLst>
</file>

<file path=ppt/tags/tag4441.xml><?xml version="1.0" encoding="utf-8"?>
<p:tagLst xmlns:p="http://schemas.openxmlformats.org/presentationml/2006/main">
  <p:tag name="KSO_WM_BEAUTIFY_FLAG" val=""/>
</p:tagLst>
</file>

<file path=ppt/tags/tag4442.xml><?xml version="1.0" encoding="utf-8"?>
<p:tagLst xmlns:p="http://schemas.openxmlformats.org/presentationml/2006/main">
  <p:tag name="KSO_WM_BEAUTIFY_FLAG" val=""/>
</p:tagLst>
</file>

<file path=ppt/tags/tag4443.xml><?xml version="1.0" encoding="utf-8"?>
<p:tagLst xmlns:p="http://schemas.openxmlformats.org/presentationml/2006/main">
  <p:tag name="KSO_WM_BEAUTIFY_FLAG" val=""/>
</p:tagLst>
</file>

<file path=ppt/tags/tag4444.xml><?xml version="1.0" encoding="utf-8"?>
<p:tagLst xmlns:p="http://schemas.openxmlformats.org/presentationml/2006/main">
  <p:tag name="KSO_WM_BEAUTIFY_FLAG" val=""/>
</p:tagLst>
</file>

<file path=ppt/tags/tag4445.xml><?xml version="1.0" encoding="utf-8"?>
<p:tagLst xmlns:p="http://schemas.openxmlformats.org/presentationml/2006/main">
  <p:tag name="KSO_WM_BEAUTIFY_FLAG" val=""/>
</p:tagLst>
</file>

<file path=ppt/tags/tag4446.xml><?xml version="1.0" encoding="utf-8"?>
<p:tagLst xmlns:p="http://schemas.openxmlformats.org/presentationml/2006/main">
  <p:tag name="KSO_WM_BEAUTIFY_FLAG" val=""/>
</p:tagLst>
</file>

<file path=ppt/tags/tag4447.xml><?xml version="1.0" encoding="utf-8"?>
<p:tagLst xmlns:p="http://schemas.openxmlformats.org/presentationml/2006/main">
  <p:tag name="KSO_WM_BEAUTIFY_FLAG" val=""/>
</p:tagLst>
</file>

<file path=ppt/tags/tag4448.xml><?xml version="1.0" encoding="utf-8"?>
<p:tagLst xmlns:p="http://schemas.openxmlformats.org/presentationml/2006/main">
  <p:tag name="KSO_WM_BEAUTIFY_FLAG" val=""/>
</p:tagLst>
</file>

<file path=ppt/tags/tag4449.xml><?xml version="1.0" encoding="utf-8"?>
<p:tagLst xmlns:p="http://schemas.openxmlformats.org/presentationml/2006/main">
  <p:tag name="KSO_WM_BEAUTIFY_FLAG" val=""/>
</p:tagLst>
</file>

<file path=ppt/tags/tag445.xml><?xml version="1.0" encoding="utf-8"?>
<p:tagLst xmlns:p="http://schemas.openxmlformats.org/presentationml/2006/main">
  <p:tag name="KSO_WM_BEAUTIFY_FLAG" val=""/>
</p:tagLst>
</file>

<file path=ppt/tags/tag4450.xml><?xml version="1.0" encoding="utf-8"?>
<p:tagLst xmlns:p="http://schemas.openxmlformats.org/presentationml/2006/main">
  <p:tag name="KSO_WM_BEAUTIFY_FLAG" val=""/>
</p:tagLst>
</file>

<file path=ppt/tags/tag4451.xml><?xml version="1.0" encoding="utf-8"?>
<p:tagLst xmlns:p="http://schemas.openxmlformats.org/presentationml/2006/main">
  <p:tag name="KSO_WM_BEAUTIFY_FLAG" val=""/>
</p:tagLst>
</file>

<file path=ppt/tags/tag4452.xml><?xml version="1.0" encoding="utf-8"?>
<p:tagLst xmlns:p="http://schemas.openxmlformats.org/presentationml/2006/main">
  <p:tag name="KSO_WM_BEAUTIFY_FLAG" val=""/>
</p:tagLst>
</file>

<file path=ppt/tags/tag4453.xml><?xml version="1.0" encoding="utf-8"?>
<p:tagLst xmlns:p="http://schemas.openxmlformats.org/presentationml/2006/main">
  <p:tag name="KSO_WM_BEAUTIFY_FLAG" val=""/>
</p:tagLst>
</file>

<file path=ppt/tags/tag4454.xml><?xml version="1.0" encoding="utf-8"?>
<p:tagLst xmlns:p="http://schemas.openxmlformats.org/presentationml/2006/main">
  <p:tag name="KSO_WM_BEAUTIFY_FLAG" val=""/>
</p:tagLst>
</file>

<file path=ppt/tags/tag4455.xml><?xml version="1.0" encoding="utf-8"?>
<p:tagLst xmlns:p="http://schemas.openxmlformats.org/presentationml/2006/main">
  <p:tag name="KSO_WM_BEAUTIFY_FLAG" val=""/>
</p:tagLst>
</file>

<file path=ppt/tags/tag4456.xml><?xml version="1.0" encoding="utf-8"?>
<p:tagLst xmlns:p="http://schemas.openxmlformats.org/presentationml/2006/main">
  <p:tag name="KSO_WM_BEAUTIFY_FLAG" val=""/>
</p:tagLst>
</file>

<file path=ppt/tags/tag4457.xml><?xml version="1.0" encoding="utf-8"?>
<p:tagLst xmlns:p="http://schemas.openxmlformats.org/presentationml/2006/main">
  <p:tag name="KSO_WM_BEAUTIFY_FLAG" val=""/>
</p:tagLst>
</file>

<file path=ppt/tags/tag4458.xml><?xml version="1.0" encoding="utf-8"?>
<p:tagLst xmlns:p="http://schemas.openxmlformats.org/presentationml/2006/main">
  <p:tag name="KSO_WM_BEAUTIFY_FLAG" val=""/>
</p:tagLst>
</file>

<file path=ppt/tags/tag4459.xml><?xml version="1.0" encoding="utf-8"?>
<p:tagLst xmlns:p="http://schemas.openxmlformats.org/presentationml/2006/main">
  <p:tag name="KSO_WM_BEAUTIFY_FLAG" val=""/>
</p:tagLst>
</file>

<file path=ppt/tags/tag446.xml><?xml version="1.0" encoding="utf-8"?>
<p:tagLst xmlns:p="http://schemas.openxmlformats.org/presentationml/2006/main">
  <p:tag name="KSO_WM_BEAUTIFY_FLAG" val=""/>
</p:tagLst>
</file>

<file path=ppt/tags/tag4460.xml><?xml version="1.0" encoding="utf-8"?>
<p:tagLst xmlns:p="http://schemas.openxmlformats.org/presentationml/2006/main">
  <p:tag name="KSO_WM_BEAUTIFY_FLAG" val=""/>
</p:tagLst>
</file>

<file path=ppt/tags/tag4461.xml><?xml version="1.0" encoding="utf-8"?>
<p:tagLst xmlns:p="http://schemas.openxmlformats.org/presentationml/2006/main">
  <p:tag name="KSO_WM_BEAUTIFY_FLAG" val=""/>
</p:tagLst>
</file>

<file path=ppt/tags/tag4462.xml><?xml version="1.0" encoding="utf-8"?>
<p:tagLst xmlns:p="http://schemas.openxmlformats.org/presentationml/2006/main">
  <p:tag name="KSO_WM_BEAUTIFY_FLAG" val=""/>
</p:tagLst>
</file>

<file path=ppt/tags/tag4463.xml><?xml version="1.0" encoding="utf-8"?>
<p:tagLst xmlns:p="http://schemas.openxmlformats.org/presentationml/2006/main">
  <p:tag name="KSO_WM_BEAUTIFY_FLAG" val=""/>
</p:tagLst>
</file>

<file path=ppt/tags/tag4464.xml><?xml version="1.0" encoding="utf-8"?>
<p:tagLst xmlns:p="http://schemas.openxmlformats.org/presentationml/2006/main">
  <p:tag name="KSO_WM_BEAUTIFY_FLAG" val=""/>
</p:tagLst>
</file>

<file path=ppt/tags/tag4465.xml><?xml version="1.0" encoding="utf-8"?>
<p:tagLst xmlns:p="http://schemas.openxmlformats.org/presentationml/2006/main">
  <p:tag name="KSO_WM_BEAUTIFY_FLAG" val=""/>
</p:tagLst>
</file>

<file path=ppt/tags/tag4466.xml><?xml version="1.0" encoding="utf-8"?>
<p:tagLst xmlns:p="http://schemas.openxmlformats.org/presentationml/2006/main">
  <p:tag name="KSO_WM_BEAUTIFY_FLAG" val=""/>
</p:tagLst>
</file>

<file path=ppt/tags/tag4467.xml><?xml version="1.0" encoding="utf-8"?>
<p:tagLst xmlns:p="http://schemas.openxmlformats.org/presentationml/2006/main">
  <p:tag name="KSO_WM_BEAUTIFY_FLAG" val=""/>
</p:tagLst>
</file>

<file path=ppt/tags/tag4468.xml><?xml version="1.0" encoding="utf-8"?>
<p:tagLst xmlns:p="http://schemas.openxmlformats.org/presentationml/2006/main">
  <p:tag name="KSO_WM_BEAUTIFY_FLAG" val=""/>
</p:tagLst>
</file>

<file path=ppt/tags/tag4469.xml><?xml version="1.0" encoding="utf-8"?>
<p:tagLst xmlns:p="http://schemas.openxmlformats.org/presentationml/2006/main">
  <p:tag name="KSO_WM_BEAUTIFY_FLAG" val=""/>
</p:tagLst>
</file>

<file path=ppt/tags/tag447.xml><?xml version="1.0" encoding="utf-8"?>
<p:tagLst xmlns:p="http://schemas.openxmlformats.org/presentationml/2006/main">
  <p:tag name="KSO_WM_BEAUTIFY_FLAG" val=""/>
</p:tagLst>
</file>

<file path=ppt/tags/tag4470.xml><?xml version="1.0" encoding="utf-8"?>
<p:tagLst xmlns:p="http://schemas.openxmlformats.org/presentationml/2006/main">
  <p:tag name="KSO_WM_BEAUTIFY_FLAG" val=""/>
</p:tagLst>
</file>

<file path=ppt/tags/tag4471.xml><?xml version="1.0" encoding="utf-8"?>
<p:tagLst xmlns:p="http://schemas.openxmlformats.org/presentationml/2006/main">
  <p:tag name="KSO_WM_BEAUTIFY_FLAG" val=""/>
</p:tagLst>
</file>

<file path=ppt/tags/tag4472.xml><?xml version="1.0" encoding="utf-8"?>
<p:tagLst xmlns:p="http://schemas.openxmlformats.org/presentationml/2006/main">
  <p:tag name="KSO_WM_BEAUTIFY_FLAG" val=""/>
</p:tagLst>
</file>

<file path=ppt/tags/tag4473.xml><?xml version="1.0" encoding="utf-8"?>
<p:tagLst xmlns:p="http://schemas.openxmlformats.org/presentationml/2006/main">
  <p:tag name="KSO_WM_BEAUTIFY_FLAG" val=""/>
</p:tagLst>
</file>

<file path=ppt/tags/tag4474.xml><?xml version="1.0" encoding="utf-8"?>
<p:tagLst xmlns:p="http://schemas.openxmlformats.org/presentationml/2006/main">
  <p:tag name="KSO_WM_BEAUTIFY_FLAG" val=""/>
</p:tagLst>
</file>

<file path=ppt/tags/tag4475.xml><?xml version="1.0" encoding="utf-8"?>
<p:tagLst xmlns:p="http://schemas.openxmlformats.org/presentationml/2006/main">
  <p:tag name="KSO_WM_BEAUTIFY_FLAG" val=""/>
</p:tagLst>
</file>

<file path=ppt/tags/tag4476.xml><?xml version="1.0" encoding="utf-8"?>
<p:tagLst xmlns:p="http://schemas.openxmlformats.org/presentationml/2006/main">
  <p:tag name="KSO_WM_BEAUTIFY_FLAG" val=""/>
</p:tagLst>
</file>

<file path=ppt/tags/tag4477.xml><?xml version="1.0" encoding="utf-8"?>
<p:tagLst xmlns:p="http://schemas.openxmlformats.org/presentationml/2006/main">
  <p:tag name="KSO_WM_BEAUTIFY_FLAG" val=""/>
</p:tagLst>
</file>

<file path=ppt/tags/tag4478.xml><?xml version="1.0" encoding="utf-8"?>
<p:tagLst xmlns:p="http://schemas.openxmlformats.org/presentationml/2006/main">
  <p:tag name="KSO_WM_BEAUTIFY_FLAG" val=""/>
</p:tagLst>
</file>

<file path=ppt/tags/tag4479.xml><?xml version="1.0" encoding="utf-8"?>
<p:tagLst xmlns:p="http://schemas.openxmlformats.org/presentationml/2006/main">
  <p:tag name="KSO_WM_BEAUTIFY_FLAG" val=""/>
</p:tagLst>
</file>

<file path=ppt/tags/tag448.xml><?xml version="1.0" encoding="utf-8"?>
<p:tagLst xmlns:p="http://schemas.openxmlformats.org/presentationml/2006/main">
  <p:tag name="KSO_WM_BEAUTIFY_FLAG" val=""/>
</p:tagLst>
</file>

<file path=ppt/tags/tag4480.xml><?xml version="1.0" encoding="utf-8"?>
<p:tagLst xmlns:p="http://schemas.openxmlformats.org/presentationml/2006/main">
  <p:tag name="KSO_WM_BEAUTIFY_FLAG" val=""/>
</p:tagLst>
</file>

<file path=ppt/tags/tag4481.xml><?xml version="1.0" encoding="utf-8"?>
<p:tagLst xmlns:p="http://schemas.openxmlformats.org/presentationml/2006/main">
  <p:tag name="KSO_WM_BEAUTIFY_FLAG" val=""/>
</p:tagLst>
</file>

<file path=ppt/tags/tag4482.xml><?xml version="1.0" encoding="utf-8"?>
<p:tagLst xmlns:p="http://schemas.openxmlformats.org/presentationml/2006/main">
  <p:tag name="KSO_WM_BEAUTIFY_FLAG" val=""/>
</p:tagLst>
</file>

<file path=ppt/tags/tag4483.xml><?xml version="1.0" encoding="utf-8"?>
<p:tagLst xmlns:p="http://schemas.openxmlformats.org/presentationml/2006/main">
  <p:tag name="KSO_WM_BEAUTIFY_FLAG" val=""/>
</p:tagLst>
</file>

<file path=ppt/tags/tag4484.xml><?xml version="1.0" encoding="utf-8"?>
<p:tagLst xmlns:p="http://schemas.openxmlformats.org/presentationml/2006/main">
  <p:tag name="KSO_WM_BEAUTIFY_FLAG" val=""/>
</p:tagLst>
</file>

<file path=ppt/tags/tag4485.xml><?xml version="1.0" encoding="utf-8"?>
<p:tagLst xmlns:p="http://schemas.openxmlformats.org/presentationml/2006/main">
  <p:tag name="KSO_WM_BEAUTIFY_FLAG" val=""/>
</p:tagLst>
</file>

<file path=ppt/tags/tag4486.xml><?xml version="1.0" encoding="utf-8"?>
<p:tagLst xmlns:p="http://schemas.openxmlformats.org/presentationml/2006/main">
  <p:tag name="KSO_WM_BEAUTIFY_FLAG" val=""/>
</p:tagLst>
</file>

<file path=ppt/tags/tag4487.xml><?xml version="1.0" encoding="utf-8"?>
<p:tagLst xmlns:p="http://schemas.openxmlformats.org/presentationml/2006/main">
  <p:tag name="KSO_WM_BEAUTIFY_FLAG" val=""/>
</p:tagLst>
</file>

<file path=ppt/tags/tag4488.xml><?xml version="1.0" encoding="utf-8"?>
<p:tagLst xmlns:p="http://schemas.openxmlformats.org/presentationml/2006/main">
  <p:tag name="KSO_WM_BEAUTIFY_FLAG" val=""/>
</p:tagLst>
</file>

<file path=ppt/tags/tag4489.xml><?xml version="1.0" encoding="utf-8"?>
<p:tagLst xmlns:p="http://schemas.openxmlformats.org/presentationml/2006/main">
  <p:tag name="KSO_WM_BEAUTIFY_FLAG" val=""/>
</p:tagLst>
</file>

<file path=ppt/tags/tag449.xml><?xml version="1.0" encoding="utf-8"?>
<p:tagLst xmlns:p="http://schemas.openxmlformats.org/presentationml/2006/main">
  <p:tag name="KSO_WM_BEAUTIFY_FLAG" val=""/>
</p:tagLst>
</file>

<file path=ppt/tags/tag4490.xml><?xml version="1.0" encoding="utf-8"?>
<p:tagLst xmlns:p="http://schemas.openxmlformats.org/presentationml/2006/main">
  <p:tag name="KSO_WM_BEAUTIFY_FLAG" val=""/>
</p:tagLst>
</file>

<file path=ppt/tags/tag4491.xml><?xml version="1.0" encoding="utf-8"?>
<p:tagLst xmlns:p="http://schemas.openxmlformats.org/presentationml/2006/main">
  <p:tag name="KSO_WM_BEAUTIFY_FLAG" val=""/>
</p:tagLst>
</file>

<file path=ppt/tags/tag4492.xml><?xml version="1.0" encoding="utf-8"?>
<p:tagLst xmlns:p="http://schemas.openxmlformats.org/presentationml/2006/main">
  <p:tag name="KSO_WM_BEAUTIFY_FLAG" val=""/>
</p:tagLst>
</file>

<file path=ppt/tags/tag4493.xml><?xml version="1.0" encoding="utf-8"?>
<p:tagLst xmlns:p="http://schemas.openxmlformats.org/presentationml/2006/main">
  <p:tag name="KSO_WM_BEAUTIFY_FLAG" val=""/>
</p:tagLst>
</file>

<file path=ppt/tags/tag4494.xml><?xml version="1.0" encoding="utf-8"?>
<p:tagLst xmlns:p="http://schemas.openxmlformats.org/presentationml/2006/main">
  <p:tag name="KSO_WM_BEAUTIFY_FLAG" val=""/>
</p:tagLst>
</file>

<file path=ppt/tags/tag4495.xml><?xml version="1.0" encoding="utf-8"?>
<p:tagLst xmlns:p="http://schemas.openxmlformats.org/presentationml/2006/main">
  <p:tag name="KSO_WM_BEAUTIFY_FLAG" val=""/>
</p:tagLst>
</file>

<file path=ppt/tags/tag4496.xml><?xml version="1.0" encoding="utf-8"?>
<p:tagLst xmlns:p="http://schemas.openxmlformats.org/presentationml/2006/main">
  <p:tag name="KSO_WM_BEAUTIFY_FLAG" val=""/>
</p:tagLst>
</file>

<file path=ppt/tags/tag4497.xml><?xml version="1.0" encoding="utf-8"?>
<p:tagLst xmlns:p="http://schemas.openxmlformats.org/presentationml/2006/main">
  <p:tag name="KSO_WM_BEAUTIFY_FLAG" val=""/>
</p:tagLst>
</file>

<file path=ppt/tags/tag4498.xml><?xml version="1.0" encoding="utf-8"?>
<p:tagLst xmlns:p="http://schemas.openxmlformats.org/presentationml/2006/main">
  <p:tag name="KSO_WM_BEAUTIFY_FLAG" val=""/>
</p:tagLst>
</file>

<file path=ppt/tags/tag4499.xml><?xml version="1.0" encoding="utf-8"?>
<p:tagLst xmlns:p="http://schemas.openxmlformats.org/presentationml/2006/main">
  <p:tag name="KSO_WM_BEAUTIFY_FLAG" val=""/>
</p:tagLst>
</file>

<file path=ppt/tags/tag45.xml><?xml version="1.0" encoding="utf-8"?>
<p:tagLst xmlns:p="http://schemas.openxmlformats.org/presentationml/2006/main">
  <p:tag name="KSO_WM_BEAUTIFY_FLAG" val=""/>
</p:tagLst>
</file>

<file path=ppt/tags/tag450.xml><?xml version="1.0" encoding="utf-8"?>
<p:tagLst xmlns:p="http://schemas.openxmlformats.org/presentationml/2006/main">
  <p:tag name="KSO_WM_BEAUTIFY_FLAG" val=""/>
</p:tagLst>
</file>

<file path=ppt/tags/tag4500.xml><?xml version="1.0" encoding="utf-8"?>
<p:tagLst xmlns:p="http://schemas.openxmlformats.org/presentationml/2006/main">
  <p:tag name="KSO_WM_BEAUTIFY_FLAG" val=""/>
</p:tagLst>
</file>

<file path=ppt/tags/tag4501.xml><?xml version="1.0" encoding="utf-8"?>
<p:tagLst xmlns:p="http://schemas.openxmlformats.org/presentationml/2006/main">
  <p:tag name="KSO_WM_BEAUTIFY_FLAG" val=""/>
</p:tagLst>
</file>

<file path=ppt/tags/tag4502.xml><?xml version="1.0" encoding="utf-8"?>
<p:tagLst xmlns:p="http://schemas.openxmlformats.org/presentationml/2006/main">
  <p:tag name="KSO_WM_BEAUTIFY_FLAG" val=""/>
</p:tagLst>
</file>

<file path=ppt/tags/tag4503.xml><?xml version="1.0" encoding="utf-8"?>
<p:tagLst xmlns:p="http://schemas.openxmlformats.org/presentationml/2006/main">
  <p:tag name="KSO_WM_BEAUTIFY_FLAG" val=""/>
</p:tagLst>
</file>

<file path=ppt/tags/tag4504.xml><?xml version="1.0" encoding="utf-8"?>
<p:tagLst xmlns:p="http://schemas.openxmlformats.org/presentationml/2006/main">
  <p:tag name="KSO_WM_BEAUTIFY_FLAG" val=""/>
</p:tagLst>
</file>

<file path=ppt/tags/tag4505.xml><?xml version="1.0" encoding="utf-8"?>
<p:tagLst xmlns:p="http://schemas.openxmlformats.org/presentationml/2006/main">
  <p:tag name="KSO_WM_BEAUTIFY_FLAG" val=""/>
</p:tagLst>
</file>

<file path=ppt/tags/tag4506.xml><?xml version="1.0" encoding="utf-8"?>
<p:tagLst xmlns:p="http://schemas.openxmlformats.org/presentationml/2006/main">
  <p:tag name="KSO_WM_BEAUTIFY_FLAG" val=""/>
</p:tagLst>
</file>

<file path=ppt/tags/tag4507.xml><?xml version="1.0" encoding="utf-8"?>
<p:tagLst xmlns:p="http://schemas.openxmlformats.org/presentationml/2006/main">
  <p:tag name="KSO_WM_BEAUTIFY_FLAG" val=""/>
</p:tagLst>
</file>

<file path=ppt/tags/tag4508.xml><?xml version="1.0" encoding="utf-8"?>
<p:tagLst xmlns:p="http://schemas.openxmlformats.org/presentationml/2006/main">
  <p:tag name="KSO_WM_BEAUTIFY_FLAG" val=""/>
</p:tagLst>
</file>

<file path=ppt/tags/tag4509.xml><?xml version="1.0" encoding="utf-8"?>
<p:tagLst xmlns:p="http://schemas.openxmlformats.org/presentationml/2006/main">
  <p:tag name="KSO_WM_BEAUTIFY_FLAG" val=""/>
</p:tagLst>
</file>

<file path=ppt/tags/tag451.xml><?xml version="1.0" encoding="utf-8"?>
<p:tagLst xmlns:p="http://schemas.openxmlformats.org/presentationml/2006/main">
  <p:tag name="KSO_WM_BEAUTIFY_FLAG" val=""/>
</p:tagLst>
</file>

<file path=ppt/tags/tag4510.xml><?xml version="1.0" encoding="utf-8"?>
<p:tagLst xmlns:p="http://schemas.openxmlformats.org/presentationml/2006/main">
  <p:tag name="KSO_WM_BEAUTIFY_FLAG" val=""/>
</p:tagLst>
</file>

<file path=ppt/tags/tag4511.xml><?xml version="1.0" encoding="utf-8"?>
<p:tagLst xmlns:p="http://schemas.openxmlformats.org/presentationml/2006/main">
  <p:tag name="KSO_WM_BEAUTIFY_FLAG" val=""/>
</p:tagLst>
</file>

<file path=ppt/tags/tag4512.xml><?xml version="1.0" encoding="utf-8"?>
<p:tagLst xmlns:p="http://schemas.openxmlformats.org/presentationml/2006/main">
  <p:tag name="KSO_WM_BEAUTIFY_FLAG" val=""/>
</p:tagLst>
</file>

<file path=ppt/tags/tag4513.xml><?xml version="1.0" encoding="utf-8"?>
<p:tagLst xmlns:p="http://schemas.openxmlformats.org/presentationml/2006/main">
  <p:tag name="KSO_WM_BEAUTIFY_FLAG" val=""/>
</p:tagLst>
</file>

<file path=ppt/tags/tag4514.xml><?xml version="1.0" encoding="utf-8"?>
<p:tagLst xmlns:p="http://schemas.openxmlformats.org/presentationml/2006/main">
  <p:tag name="KSO_WM_BEAUTIFY_FLAG" val=""/>
</p:tagLst>
</file>

<file path=ppt/tags/tag4515.xml><?xml version="1.0" encoding="utf-8"?>
<p:tagLst xmlns:p="http://schemas.openxmlformats.org/presentationml/2006/main">
  <p:tag name="KSO_WM_BEAUTIFY_FLAG" val=""/>
</p:tagLst>
</file>

<file path=ppt/tags/tag4516.xml><?xml version="1.0" encoding="utf-8"?>
<p:tagLst xmlns:p="http://schemas.openxmlformats.org/presentationml/2006/main">
  <p:tag name="KSO_WM_BEAUTIFY_FLAG" val=""/>
</p:tagLst>
</file>

<file path=ppt/tags/tag4517.xml><?xml version="1.0" encoding="utf-8"?>
<p:tagLst xmlns:p="http://schemas.openxmlformats.org/presentationml/2006/main">
  <p:tag name="KSO_WM_BEAUTIFY_FLAG" val=""/>
</p:tagLst>
</file>

<file path=ppt/tags/tag4518.xml><?xml version="1.0" encoding="utf-8"?>
<p:tagLst xmlns:p="http://schemas.openxmlformats.org/presentationml/2006/main">
  <p:tag name="KSO_WM_BEAUTIFY_FLAG" val=""/>
</p:tagLst>
</file>

<file path=ppt/tags/tag4519.xml><?xml version="1.0" encoding="utf-8"?>
<p:tagLst xmlns:p="http://schemas.openxmlformats.org/presentationml/2006/main">
  <p:tag name="KSO_WM_BEAUTIFY_FLAG" val=""/>
</p:tagLst>
</file>

<file path=ppt/tags/tag452.xml><?xml version="1.0" encoding="utf-8"?>
<p:tagLst xmlns:p="http://schemas.openxmlformats.org/presentationml/2006/main">
  <p:tag name="KSO_WM_BEAUTIFY_FLAG" val=""/>
</p:tagLst>
</file>

<file path=ppt/tags/tag4520.xml><?xml version="1.0" encoding="utf-8"?>
<p:tagLst xmlns:p="http://schemas.openxmlformats.org/presentationml/2006/main">
  <p:tag name="KSO_WM_BEAUTIFY_FLAG" val=""/>
</p:tagLst>
</file>

<file path=ppt/tags/tag4521.xml><?xml version="1.0" encoding="utf-8"?>
<p:tagLst xmlns:p="http://schemas.openxmlformats.org/presentationml/2006/main">
  <p:tag name="KSO_WM_BEAUTIFY_FLAG" val=""/>
</p:tagLst>
</file>

<file path=ppt/tags/tag4522.xml><?xml version="1.0" encoding="utf-8"?>
<p:tagLst xmlns:p="http://schemas.openxmlformats.org/presentationml/2006/main">
  <p:tag name="KSO_WM_BEAUTIFY_FLAG" val=""/>
</p:tagLst>
</file>

<file path=ppt/tags/tag4523.xml><?xml version="1.0" encoding="utf-8"?>
<p:tagLst xmlns:p="http://schemas.openxmlformats.org/presentationml/2006/main">
  <p:tag name="KSO_WM_BEAUTIFY_FLAG" val=""/>
</p:tagLst>
</file>

<file path=ppt/tags/tag4524.xml><?xml version="1.0" encoding="utf-8"?>
<p:tagLst xmlns:p="http://schemas.openxmlformats.org/presentationml/2006/main">
  <p:tag name="KSO_WM_BEAUTIFY_FLAG" val=""/>
</p:tagLst>
</file>

<file path=ppt/tags/tag4525.xml><?xml version="1.0" encoding="utf-8"?>
<p:tagLst xmlns:p="http://schemas.openxmlformats.org/presentationml/2006/main">
  <p:tag name="KSO_WM_BEAUTIFY_FLAG" val=""/>
</p:tagLst>
</file>

<file path=ppt/tags/tag4526.xml><?xml version="1.0" encoding="utf-8"?>
<p:tagLst xmlns:p="http://schemas.openxmlformats.org/presentationml/2006/main">
  <p:tag name="KSO_WM_BEAUTIFY_FLAG" val=""/>
</p:tagLst>
</file>

<file path=ppt/tags/tag4527.xml><?xml version="1.0" encoding="utf-8"?>
<p:tagLst xmlns:p="http://schemas.openxmlformats.org/presentationml/2006/main">
  <p:tag name="KSO_WM_BEAUTIFY_FLAG" val=""/>
</p:tagLst>
</file>

<file path=ppt/tags/tag4528.xml><?xml version="1.0" encoding="utf-8"?>
<p:tagLst xmlns:p="http://schemas.openxmlformats.org/presentationml/2006/main">
  <p:tag name="KSO_WM_BEAUTIFY_FLAG" val=""/>
</p:tagLst>
</file>

<file path=ppt/tags/tag4529.xml><?xml version="1.0" encoding="utf-8"?>
<p:tagLst xmlns:p="http://schemas.openxmlformats.org/presentationml/2006/main">
  <p:tag name="KSO_WM_BEAUTIFY_FLAG" val=""/>
</p:tagLst>
</file>

<file path=ppt/tags/tag453.xml><?xml version="1.0" encoding="utf-8"?>
<p:tagLst xmlns:p="http://schemas.openxmlformats.org/presentationml/2006/main">
  <p:tag name="KSO_WM_BEAUTIFY_FLAG" val=""/>
</p:tagLst>
</file>

<file path=ppt/tags/tag4530.xml><?xml version="1.0" encoding="utf-8"?>
<p:tagLst xmlns:p="http://schemas.openxmlformats.org/presentationml/2006/main">
  <p:tag name="KSO_WM_BEAUTIFY_FLAG" val=""/>
</p:tagLst>
</file>

<file path=ppt/tags/tag4531.xml><?xml version="1.0" encoding="utf-8"?>
<p:tagLst xmlns:p="http://schemas.openxmlformats.org/presentationml/2006/main">
  <p:tag name="KSO_WM_BEAUTIFY_FLAG" val=""/>
</p:tagLst>
</file>

<file path=ppt/tags/tag4532.xml><?xml version="1.0" encoding="utf-8"?>
<p:tagLst xmlns:p="http://schemas.openxmlformats.org/presentationml/2006/main">
  <p:tag name="KSO_WM_BEAUTIFY_FLAG" val=""/>
</p:tagLst>
</file>

<file path=ppt/tags/tag4533.xml><?xml version="1.0" encoding="utf-8"?>
<p:tagLst xmlns:p="http://schemas.openxmlformats.org/presentationml/2006/main">
  <p:tag name="KSO_WM_BEAUTIFY_FLAG" val=""/>
</p:tagLst>
</file>

<file path=ppt/tags/tag4534.xml><?xml version="1.0" encoding="utf-8"?>
<p:tagLst xmlns:p="http://schemas.openxmlformats.org/presentationml/2006/main">
  <p:tag name="KSO_WM_BEAUTIFY_FLAG" val=""/>
</p:tagLst>
</file>

<file path=ppt/tags/tag4535.xml><?xml version="1.0" encoding="utf-8"?>
<p:tagLst xmlns:p="http://schemas.openxmlformats.org/presentationml/2006/main">
  <p:tag name="KSO_WM_BEAUTIFY_FLAG" val=""/>
</p:tagLst>
</file>

<file path=ppt/tags/tag4536.xml><?xml version="1.0" encoding="utf-8"?>
<p:tagLst xmlns:p="http://schemas.openxmlformats.org/presentationml/2006/main">
  <p:tag name="KSO_WM_BEAUTIFY_FLAG" val=""/>
</p:tagLst>
</file>

<file path=ppt/tags/tag4537.xml><?xml version="1.0" encoding="utf-8"?>
<p:tagLst xmlns:p="http://schemas.openxmlformats.org/presentationml/2006/main">
  <p:tag name="KSO_WM_BEAUTIFY_FLAG" val=""/>
</p:tagLst>
</file>

<file path=ppt/tags/tag4538.xml><?xml version="1.0" encoding="utf-8"?>
<p:tagLst xmlns:p="http://schemas.openxmlformats.org/presentationml/2006/main">
  <p:tag name="KSO_WM_BEAUTIFY_FLAG" val=""/>
</p:tagLst>
</file>

<file path=ppt/tags/tag4539.xml><?xml version="1.0" encoding="utf-8"?>
<p:tagLst xmlns:p="http://schemas.openxmlformats.org/presentationml/2006/main">
  <p:tag name="KSO_WM_BEAUTIFY_FLAG" val=""/>
</p:tagLst>
</file>

<file path=ppt/tags/tag454.xml><?xml version="1.0" encoding="utf-8"?>
<p:tagLst xmlns:p="http://schemas.openxmlformats.org/presentationml/2006/main">
  <p:tag name="KSO_WM_BEAUTIFY_FLAG" val=""/>
</p:tagLst>
</file>

<file path=ppt/tags/tag4540.xml><?xml version="1.0" encoding="utf-8"?>
<p:tagLst xmlns:p="http://schemas.openxmlformats.org/presentationml/2006/main">
  <p:tag name="KSO_WM_BEAUTIFY_FLAG" val=""/>
</p:tagLst>
</file>

<file path=ppt/tags/tag4541.xml><?xml version="1.0" encoding="utf-8"?>
<p:tagLst xmlns:p="http://schemas.openxmlformats.org/presentationml/2006/main">
  <p:tag name="KSO_WM_BEAUTIFY_FLAG" val=""/>
</p:tagLst>
</file>

<file path=ppt/tags/tag4542.xml><?xml version="1.0" encoding="utf-8"?>
<p:tagLst xmlns:p="http://schemas.openxmlformats.org/presentationml/2006/main">
  <p:tag name="KSO_WM_BEAUTIFY_FLAG" val=""/>
</p:tagLst>
</file>

<file path=ppt/tags/tag4543.xml><?xml version="1.0" encoding="utf-8"?>
<p:tagLst xmlns:p="http://schemas.openxmlformats.org/presentationml/2006/main">
  <p:tag name="KSO_WM_BEAUTIFY_FLAG" val=""/>
</p:tagLst>
</file>

<file path=ppt/tags/tag4544.xml><?xml version="1.0" encoding="utf-8"?>
<p:tagLst xmlns:p="http://schemas.openxmlformats.org/presentationml/2006/main">
  <p:tag name="KSO_WM_BEAUTIFY_FLAG" val=""/>
</p:tagLst>
</file>

<file path=ppt/tags/tag4545.xml><?xml version="1.0" encoding="utf-8"?>
<p:tagLst xmlns:p="http://schemas.openxmlformats.org/presentationml/2006/main">
  <p:tag name="KSO_WM_BEAUTIFY_FLAG" val=""/>
</p:tagLst>
</file>

<file path=ppt/tags/tag4546.xml><?xml version="1.0" encoding="utf-8"?>
<p:tagLst xmlns:p="http://schemas.openxmlformats.org/presentationml/2006/main">
  <p:tag name="KSO_WM_BEAUTIFY_FLAG" val=""/>
</p:tagLst>
</file>

<file path=ppt/tags/tag4547.xml><?xml version="1.0" encoding="utf-8"?>
<p:tagLst xmlns:p="http://schemas.openxmlformats.org/presentationml/2006/main">
  <p:tag name="KSO_WM_BEAUTIFY_FLAG" val=""/>
</p:tagLst>
</file>

<file path=ppt/tags/tag4548.xml><?xml version="1.0" encoding="utf-8"?>
<p:tagLst xmlns:p="http://schemas.openxmlformats.org/presentationml/2006/main">
  <p:tag name="KSO_WM_BEAUTIFY_FLAG" val=""/>
</p:tagLst>
</file>

<file path=ppt/tags/tag4549.xml><?xml version="1.0" encoding="utf-8"?>
<p:tagLst xmlns:p="http://schemas.openxmlformats.org/presentationml/2006/main">
  <p:tag name="KSO_WM_BEAUTIFY_FLAG" val=""/>
</p:tagLst>
</file>

<file path=ppt/tags/tag455.xml><?xml version="1.0" encoding="utf-8"?>
<p:tagLst xmlns:p="http://schemas.openxmlformats.org/presentationml/2006/main">
  <p:tag name="KSO_WM_BEAUTIFY_FLAG" val=""/>
</p:tagLst>
</file>

<file path=ppt/tags/tag4550.xml><?xml version="1.0" encoding="utf-8"?>
<p:tagLst xmlns:p="http://schemas.openxmlformats.org/presentationml/2006/main">
  <p:tag name="KSO_WM_BEAUTIFY_FLAG" val=""/>
</p:tagLst>
</file>

<file path=ppt/tags/tag4551.xml><?xml version="1.0" encoding="utf-8"?>
<p:tagLst xmlns:p="http://schemas.openxmlformats.org/presentationml/2006/main">
  <p:tag name="KSO_WM_BEAUTIFY_FLAG" val=""/>
</p:tagLst>
</file>

<file path=ppt/tags/tag4552.xml><?xml version="1.0" encoding="utf-8"?>
<p:tagLst xmlns:p="http://schemas.openxmlformats.org/presentationml/2006/main">
  <p:tag name="KSO_WM_BEAUTIFY_FLAG" val=""/>
</p:tagLst>
</file>

<file path=ppt/tags/tag4553.xml><?xml version="1.0" encoding="utf-8"?>
<p:tagLst xmlns:p="http://schemas.openxmlformats.org/presentationml/2006/main">
  <p:tag name="KSO_WM_BEAUTIFY_FLAG" val=""/>
</p:tagLst>
</file>

<file path=ppt/tags/tag4554.xml><?xml version="1.0" encoding="utf-8"?>
<p:tagLst xmlns:p="http://schemas.openxmlformats.org/presentationml/2006/main">
  <p:tag name="KSO_WM_BEAUTIFY_FLAG" val=""/>
</p:tagLst>
</file>

<file path=ppt/tags/tag4555.xml><?xml version="1.0" encoding="utf-8"?>
<p:tagLst xmlns:p="http://schemas.openxmlformats.org/presentationml/2006/main">
  <p:tag name="KSO_WM_BEAUTIFY_FLAG" val=""/>
</p:tagLst>
</file>

<file path=ppt/tags/tag4556.xml><?xml version="1.0" encoding="utf-8"?>
<p:tagLst xmlns:p="http://schemas.openxmlformats.org/presentationml/2006/main">
  <p:tag name="KSO_WM_BEAUTIFY_FLAG" val=""/>
</p:tagLst>
</file>

<file path=ppt/tags/tag4557.xml><?xml version="1.0" encoding="utf-8"?>
<p:tagLst xmlns:p="http://schemas.openxmlformats.org/presentationml/2006/main">
  <p:tag name="KSO_WM_BEAUTIFY_FLAG" val=""/>
</p:tagLst>
</file>

<file path=ppt/tags/tag4558.xml><?xml version="1.0" encoding="utf-8"?>
<p:tagLst xmlns:p="http://schemas.openxmlformats.org/presentationml/2006/main">
  <p:tag name="KSO_WM_BEAUTIFY_FLAG" val=""/>
</p:tagLst>
</file>

<file path=ppt/tags/tag4559.xml><?xml version="1.0" encoding="utf-8"?>
<p:tagLst xmlns:p="http://schemas.openxmlformats.org/presentationml/2006/main">
  <p:tag name="KSO_WM_BEAUTIFY_FLAG" val=""/>
</p:tagLst>
</file>

<file path=ppt/tags/tag456.xml><?xml version="1.0" encoding="utf-8"?>
<p:tagLst xmlns:p="http://schemas.openxmlformats.org/presentationml/2006/main">
  <p:tag name="KSO_WM_BEAUTIFY_FLAG" val=""/>
</p:tagLst>
</file>

<file path=ppt/tags/tag4560.xml><?xml version="1.0" encoding="utf-8"?>
<p:tagLst xmlns:p="http://schemas.openxmlformats.org/presentationml/2006/main">
  <p:tag name="KSO_WM_BEAUTIFY_FLAG" val=""/>
</p:tagLst>
</file>

<file path=ppt/tags/tag4561.xml><?xml version="1.0" encoding="utf-8"?>
<p:tagLst xmlns:p="http://schemas.openxmlformats.org/presentationml/2006/main">
  <p:tag name="KSO_WM_BEAUTIFY_FLAG" val=""/>
</p:tagLst>
</file>

<file path=ppt/tags/tag4562.xml><?xml version="1.0" encoding="utf-8"?>
<p:tagLst xmlns:p="http://schemas.openxmlformats.org/presentationml/2006/main">
  <p:tag name="KSO_WM_BEAUTIFY_FLAG" val=""/>
</p:tagLst>
</file>

<file path=ppt/tags/tag4563.xml><?xml version="1.0" encoding="utf-8"?>
<p:tagLst xmlns:p="http://schemas.openxmlformats.org/presentationml/2006/main">
  <p:tag name="KSO_WM_BEAUTIFY_FLAG" val=""/>
</p:tagLst>
</file>

<file path=ppt/tags/tag4564.xml><?xml version="1.0" encoding="utf-8"?>
<p:tagLst xmlns:p="http://schemas.openxmlformats.org/presentationml/2006/main">
  <p:tag name="KSO_WM_BEAUTIFY_FLAG" val=""/>
</p:tagLst>
</file>

<file path=ppt/tags/tag4565.xml><?xml version="1.0" encoding="utf-8"?>
<p:tagLst xmlns:p="http://schemas.openxmlformats.org/presentationml/2006/main">
  <p:tag name="KSO_WM_BEAUTIFY_FLAG" val=""/>
</p:tagLst>
</file>

<file path=ppt/tags/tag4566.xml><?xml version="1.0" encoding="utf-8"?>
<p:tagLst xmlns:p="http://schemas.openxmlformats.org/presentationml/2006/main">
  <p:tag name="KSO_WM_BEAUTIFY_FLAG" val=""/>
</p:tagLst>
</file>

<file path=ppt/tags/tag4567.xml><?xml version="1.0" encoding="utf-8"?>
<p:tagLst xmlns:p="http://schemas.openxmlformats.org/presentationml/2006/main">
  <p:tag name="KSO_WM_BEAUTIFY_FLAG" val=""/>
</p:tagLst>
</file>

<file path=ppt/tags/tag4568.xml><?xml version="1.0" encoding="utf-8"?>
<p:tagLst xmlns:p="http://schemas.openxmlformats.org/presentationml/2006/main">
  <p:tag name="KSO_WM_BEAUTIFY_FLAG" val=""/>
</p:tagLst>
</file>

<file path=ppt/tags/tag4569.xml><?xml version="1.0" encoding="utf-8"?>
<p:tagLst xmlns:p="http://schemas.openxmlformats.org/presentationml/2006/main">
  <p:tag name="KSO_WM_BEAUTIFY_FLAG" val=""/>
</p:tagLst>
</file>

<file path=ppt/tags/tag457.xml><?xml version="1.0" encoding="utf-8"?>
<p:tagLst xmlns:p="http://schemas.openxmlformats.org/presentationml/2006/main">
  <p:tag name="KSO_WM_BEAUTIFY_FLAG" val=""/>
</p:tagLst>
</file>

<file path=ppt/tags/tag4570.xml><?xml version="1.0" encoding="utf-8"?>
<p:tagLst xmlns:p="http://schemas.openxmlformats.org/presentationml/2006/main">
  <p:tag name="KSO_WM_BEAUTIFY_FLAG" val=""/>
</p:tagLst>
</file>

<file path=ppt/tags/tag4571.xml><?xml version="1.0" encoding="utf-8"?>
<p:tagLst xmlns:p="http://schemas.openxmlformats.org/presentationml/2006/main">
  <p:tag name="KSO_WM_BEAUTIFY_FLAG" val=""/>
</p:tagLst>
</file>

<file path=ppt/tags/tag4572.xml><?xml version="1.0" encoding="utf-8"?>
<p:tagLst xmlns:p="http://schemas.openxmlformats.org/presentationml/2006/main">
  <p:tag name="KSO_WM_BEAUTIFY_FLAG" val=""/>
</p:tagLst>
</file>

<file path=ppt/tags/tag4573.xml><?xml version="1.0" encoding="utf-8"?>
<p:tagLst xmlns:p="http://schemas.openxmlformats.org/presentationml/2006/main">
  <p:tag name="KSO_WM_BEAUTIFY_FLAG" val=""/>
</p:tagLst>
</file>

<file path=ppt/tags/tag4574.xml><?xml version="1.0" encoding="utf-8"?>
<p:tagLst xmlns:p="http://schemas.openxmlformats.org/presentationml/2006/main">
  <p:tag name="KSO_WM_BEAUTIFY_FLAG" val=""/>
</p:tagLst>
</file>

<file path=ppt/tags/tag4575.xml><?xml version="1.0" encoding="utf-8"?>
<p:tagLst xmlns:p="http://schemas.openxmlformats.org/presentationml/2006/main">
  <p:tag name="KSO_WM_BEAUTIFY_FLAG" val=""/>
</p:tagLst>
</file>

<file path=ppt/tags/tag4576.xml><?xml version="1.0" encoding="utf-8"?>
<p:tagLst xmlns:p="http://schemas.openxmlformats.org/presentationml/2006/main">
  <p:tag name="KSO_WM_BEAUTIFY_FLAG" val=""/>
</p:tagLst>
</file>

<file path=ppt/tags/tag4577.xml><?xml version="1.0" encoding="utf-8"?>
<p:tagLst xmlns:p="http://schemas.openxmlformats.org/presentationml/2006/main">
  <p:tag name="KSO_WM_BEAUTIFY_FLAG" val=""/>
</p:tagLst>
</file>

<file path=ppt/tags/tag4578.xml><?xml version="1.0" encoding="utf-8"?>
<p:tagLst xmlns:p="http://schemas.openxmlformats.org/presentationml/2006/main">
  <p:tag name="KSO_WM_BEAUTIFY_FLAG" val=""/>
</p:tagLst>
</file>

<file path=ppt/tags/tag4579.xml><?xml version="1.0" encoding="utf-8"?>
<p:tagLst xmlns:p="http://schemas.openxmlformats.org/presentationml/2006/main">
  <p:tag name="KSO_WM_BEAUTIFY_FLAG" val=""/>
</p:tagLst>
</file>

<file path=ppt/tags/tag458.xml><?xml version="1.0" encoding="utf-8"?>
<p:tagLst xmlns:p="http://schemas.openxmlformats.org/presentationml/2006/main">
  <p:tag name="KSO_WM_BEAUTIFY_FLAG" val=""/>
</p:tagLst>
</file>

<file path=ppt/tags/tag4580.xml><?xml version="1.0" encoding="utf-8"?>
<p:tagLst xmlns:p="http://schemas.openxmlformats.org/presentationml/2006/main">
  <p:tag name="KSO_WM_BEAUTIFY_FLAG" val=""/>
</p:tagLst>
</file>

<file path=ppt/tags/tag4581.xml><?xml version="1.0" encoding="utf-8"?>
<p:tagLst xmlns:p="http://schemas.openxmlformats.org/presentationml/2006/main">
  <p:tag name="KSO_WM_BEAUTIFY_FLAG" val=""/>
</p:tagLst>
</file>

<file path=ppt/tags/tag4582.xml><?xml version="1.0" encoding="utf-8"?>
<p:tagLst xmlns:p="http://schemas.openxmlformats.org/presentationml/2006/main">
  <p:tag name="KSO_WM_BEAUTIFY_FLAG" val=""/>
</p:tagLst>
</file>

<file path=ppt/tags/tag4583.xml><?xml version="1.0" encoding="utf-8"?>
<p:tagLst xmlns:p="http://schemas.openxmlformats.org/presentationml/2006/main">
  <p:tag name="KSO_WM_BEAUTIFY_FLAG" val=""/>
</p:tagLst>
</file>

<file path=ppt/tags/tag4584.xml><?xml version="1.0" encoding="utf-8"?>
<p:tagLst xmlns:p="http://schemas.openxmlformats.org/presentationml/2006/main">
  <p:tag name="KSO_WM_BEAUTIFY_FLAG" val=""/>
</p:tagLst>
</file>

<file path=ppt/tags/tag4585.xml><?xml version="1.0" encoding="utf-8"?>
<p:tagLst xmlns:p="http://schemas.openxmlformats.org/presentationml/2006/main">
  <p:tag name="KSO_WM_BEAUTIFY_FLAG" val=""/>
</p:tagLst>
</file>

<file path=ppt/tags/tag4586.xml><?xml version="1.0" encoding="utf-8"?>
<p:tagLst xmlns:p="http://schemas.openxmlformats.org/presentationml/2006/main">
  <p:tag name="KSO_WM_BEAUTIFY_FLAG" val=""/>
</p:tagLst>
</file>

<file path=ppt/tags/tag4587.xml><?xml version="1.0" encoding="utf-8"?>
<p:tagLst xmlns:p="http://schemas.openxmlformats.org/presentationml/2006/main">
  <p:tag name="KSO_WM_BEAUTIFY_FLAG" val=""/>
</p:tagLst>
</file>

<file path=ppt/tags/tag4588.xml><?xml version="1.0" encoding="utf-8"?>
<p:tagLst xmlns:p="http://schemas.openxmlformats.org/presentationml/2006/main">
  <p:tag name="KSO_WM_BEAUTIFY_FLAG" val=""/>
</p:tagLst>
</file>

<file path=ppt/tags/tag4589.xml><?xml version="1.0" encoding="utf-8"?>
<p:tagLst xmlns:p="http://schemas.openxmlformats.org/presentationml/2006/main">
  <p:tag name="KSO_WM_BEAUTIFY_FLAG" val=""/>
</p:tagLst>
</file>

<file path=ppt/tags/tag459.xml><?xml version="1.0" encoding="utf-8"?>
<p:tagLst xmlns:p="http://schemas.openxmlformats.org/presentationml/2006/main">
  <p:tag name="KSO_WM_BEAUTIFY_FLAG" val=""/>
</p:tagLst>
</file>

<file path=ppt/tags/tag4590.xml><?xml version="1.0" encoding="utf-8"?>
<p:tagLst xmlns:p="http://schemas.openxmlformats.org/presentationml/2006/main">
  <p:tag name="KSO_WM_BEAUTIFY_FLAG" val=""/>
</p:tagLst>
</file>

<file path=ppt/tags/tag4591.xml><?xml version="1.0" encoding="utf-8"?>
<p:tagLst xmlns:p="http://schemas.openxmlformats.org/presentationml/2006/main">
  <p:tag name="KSO_WM_BEAUTIFY_FLAG" val=""/>
</p:tagLst>
</file>

<file path=ppt/tags/tag4592.xml><?xml version="1.0" encoding="utf-8"?>
<p:tagLst xmlns:p="http://schemas.openxmlformats.org/presentationml/2006/main">
  <p:tag name="KSO_WM_BEAUTIFY_FLAG" val=""/>
</p:tagLst>
</file>

<file path=ppt/tags/tag4593.xml><?xml version="1.0" encoding="utf-8"?>
<p:tagLst xmlns:p="http://schemas.openxmlformats.org/presentationml/2006/main">
  <p:tag name="KSO_WM_BEAUTIFY_FLAG" val=""/>
</p:tagLst>
</file>

<file path=ppt/tags/tag4594.xml><?xml version="1.0" encoding="utf-8"?>
<p:tagLst xmlns:p="http://schemas.openxmlformats.org/presentationml/2006/main">
  <p:tag name="KSO_WM_BEAUTIFY_FLAG" val=""/>
</p:tagLst>
</file>

<file path=ppt/tags/tag4595.xml><?xml version="1.0" encoding="utf-8"?>
<p:tagLst xmlns:p="http://schemas.openxmlformats.org/presentationml/2006/main">
  <p:tag name="KSO_WM_BEAUTIFY_FLAG" val=""/>
</p:tagLst>
</file>

<file path=ppt/tags/tag4596.xml><?xml version="1.0" encoding="utf-8"?>
<p:tagLst xmlns:p="http://schemas.openxmlformats.org/presentationml/2006/main">
  <p:tag name="KSO_WM_BEAUTIFY_FLAG" val=""/>
</p:tagLst>
</file>

<file path=ppt/tags/tag4597.xml><?xml version="1.0" encoding="utf-8"?>
<p:tagLst xmlns:p="http://schemas.openxmlformats.org/presentationml/2006/main">
  <p:tag name="KSO_WM_BEAUTIFY_FLAG" val=""/>
</p:tagLst>
</file>

<file path=ppt/tags/tag4598.xml><?xml version="1.0" encoding="utf-8"?>
<p:tagLst xmlns:p="http://schemas.openxmlformats.org/presentationml/2006/main">
  <p:tag name="KSO_WM_BEAUTIFY_FLAG" val=""/>
</p:tagLst>
</file>

<file path=ppt/tags/tag4599.xml><?xml version="1.0" encoding="utf-8"?>
<p:tagLst xmlns:p="http://schemas.openxmlformats.org/presentationml/2006/main">
  <p:tag name="KSO_WM_BEAUTIFY_FLAG" val=""/>
</p:tagLst>
</file>

<file path=ppt/tags/tag46.xml><?xml version="1.0" encoding="utf-8"?>
<p:tagLst xmlns:p="http://schemas.openxmlformats.org/presentationml/2006/main">
  <p:tag name="KSO_WM_BEAUTIFY_FLAG" val=""/>
</p:tagLst>
</file>

<file path=ppt/tags/tag460.xml><?xml version="1.0" encoding="utf-8"?>
<p:tagLst xmlns:p="http://schemas.openxmlformats.org/presentationml/2006/main">
  <p:tag name="KSO_WM_BEAUTIFY_FLAG" val=""/>
</p:tagLst>
</file>

<file path=ppt/tags/tag4600.xml><?xml version="1.0" encoding="utf-8"?>
<p:tagLst xmlns:p="http://schemas.openxmlformats.org/presentationml/2006/main">
  <p:tag name="KSO_WM_BEAUTIFY_FLAG" val=""/>
</p:tagLst>
</file>

<file path=ppt/tags/tag4601.xml><?xml version="1.0" encoding="utf-8"?>
<p:tagLst xmlns:p="http://schemas.openxmlformats.org/presentationml/2006/main">
  <p:tag name="KSO_WM_BEAUTIFY_FLAG" val=""/>
</p:tagLst>
</file>

<file path=ppt/tags/tag4602.xml><?xml version="1.0" encoding="utf-8"?>
<p:tagLst xmlns:p="http://schemas.openxmlformats.org/presentationml/2006/main">
  <p:tag name="KSO_WM_BEAUTIFY_FLAG" val=""/>
</p:tagLst>
</file>

<file path=ppt/tags/tag4603.xml><?xml version="1.0" encoding="utf-8"?>
<p:tagLst xmlns:p="http://schemas.openxmlformats.org/presentationml/2006/main">
  <p:tag name="KSO_WM_BEAUTIFY_FLAG" val=""/>
</p:tagLst>
</file>

<file path=ppt/tags/tag4604.xml><?xml version="1.0" encoding="utf-8"?>
<p:tagLst xmlns:p="http://schemas.openxmlformats.org/presentationml/2006/main">
  <p:tag name="KSO_WM_BEAUTIFY_FLAG" val=""/>
</p:tagLst>
</file>

<file path=ppt/tags/tag4605.xml><?xml version="1.0" encoding="utf-8"?>
<p:tagLst xmlns:p="http://schemas.openxmlformats.org/presentationml/2006/main">
  <p:tag name="KSO_WM_BEAUTIFY_FLAG" val=""/>
</p:tagLst>
</file>

<file path=ppt/tags/tag4606.xml><?xml version="1.0" encoding="utf-8"?>
<p:tagLst xmlns:p="http://schemas.openxmlformats.org/presentationml/2006/main">
  <p:tag name="KSO_WM_BEAUTIFY_FLAG" val=""/>
</p:tagLst>
</file>

<file path=ppt/tags/tag4607.xml><?xml version="1.0" encoding="utf-8"?>
<p:tagLst xmlns:p="http://schemas.openxmlformats.org/presentationml/2006/main">
  <p:tag name="KSO_WM_BEAUTIFY_FLAG" val=""/>
</p:tagLst>
</file>

<file path=ppt/tags/tag4608.xml><?xml version="1.0" encoding="utf-8"?>
<p:tagLst xmlns:p="http://schemas.openxmlformats.org/presentationml/2006/main">
  <p:tag name="KSO_WM_BEAUTIFY_FLAG" val=""/>
</p:tagLst>
</file>

<file path=ppt/tags/tag4609.xml><?xml version="1.0" encoding="utf-8"?>
<p:tagLst xmlns:p="http://schemas.openxmlformats.org/presentationml/2006/main">
  <p:tag name="KSO_WM_BEAUTIFY_FLAG" val=""/>
</p:tagLst>
</file>

<file path=ppt/tags/tag461.xml><?xml version="1.0" encoding="utf-8"?>
<p:tagLst xmlns:p="http://schemas.openxmlformats.org/presentationml/2006/main">
  <p:tag name="KSO_WM_BEAUTIFY_FLAG" val=""/>
</p:tagLst>
</file>

<file path=ppt/tags/tag4610.xml><?xml version="1.0" encoding="utf-8"?>
<p:tagLst xmlns:p="http://schemas.openxmlformats.org/presentationml/2006/main">
  <p:tag name="KSO_WM_BEAUTIFY_FLAG" val=""/>
</p:tagLst>
</file>

<file path=ppt/tags/tag4611.xml><?xml version="1.0" encoding="utf-8"?>
<p:tagLst xmlns:p="http://schemas.openxmlformats.org/presentationml/2006/main">
  <p:tag name="KSO_WM_BEAUTIFY_FLAG" val=""/>
</p:tagLst>
</file>

<file path=ppt/tags/tag4612.xml><?xml version="1.0" encoding="utf-8"?>
<p:tagLst xmlns:p="http://schemas.openxmlformats.org/presentationml/2006/main">
  <p:tag name="KSO_WM_BEAUTIFY_FLAG" val=""/>
</p:tagLst>
</file>

<file path=ppt/tags/tag4613.xml><?xml version="1.0" encoding="utf-8"?>
<p:tagLst xmlns:p="http://schemas.openxmlformats.org/presentationml/2006/main">
  <p:tag name="KSO_WM_BEAUTIFY_FLAG" val=""/>
</p:tagLst>
</file>

<file path=ppt/tags/tag4614.xml><?xml version="1.0" encoding="utf-8"?>
<p:tagLst xmlns:p="http://schemas.openxmlformats.org/presentationml/2006/main">
  <p:tag name="KSO_WM_BEAUTIFY_FLAG" val=""/>
</p:tagLst>
</file>

<file path=ppt/tags/tag4615.xml><?xml version="1.0" encoding="utf-8"?>
<p:tagLst xmlns:p="http://schemas.openxmlformats.org/presentationml/2006/main">
  <p:tag name="KSO_WM_BEAUTIFY_FLAG" val=""/>
</p:tagLst>
</file>

<file path=ppt/tags/tag4616.xml><?xml version="1.0" encoding="utf-8"?>
<p:tagLst xmlns:p="http://schemas.openxmlformats.org/presentationml/2006/main">
  <p:tag name="KSO_WM_BEAUTIFY_FLAG" val=""/>
</p:tagLst>
</file>

<file path=ppt/tags/tag4617.xml><?xml version="1.0" encoding="utf-8"?>
<p:tagLst xmlns:p="http://schemas.openxmlformats.org/presentationml/2006/main">
  <p:tag name="KSO_WM_BEAUTIFY_FLAG" val=""/>
</p:tagLst>
</file>

<file path=ppt/tags/tag4618.xml><?xml version="1.0" encoding="utf-8"?>
<p:tagLst xmlns:p="http://schemas.openxmlformats.org/presentationml/2006/main">
  <p:tag name="KSO_WM_BEAUTIFY_FLAG" val=""/>
</p:tagLst>
</file>

<file path=ppt/tags/tag4619.xml><?xml version="1.0" encoding="utf-8"?>
<p:tagLst xmlns:p="http://schemas.openxmlformats.org/presentationml/2006/main">
  <p:tag name="KSO_WM_BEAUTIFY_FLAG" val=""/>
</p:tagLst>
</file>

<file path=ppt/tags/tag462.xml><?xml version="1.0" encoding="utf-8"?>
<p:tagLst xmlns:p="http://schemas.openxmlformats.org/presentationml/2006/main">
  <p:tag name="KSO_WM_BEAUTIFY_FLAG" val=""/>
</p:tagLst>
</file>

<file path=ppt/tags/tag4620.xml><?xml version="1.0" encoding="utf-8"?>
<p:tagLst xmlns:p="http://schemas.openxmlformats.org/presentationml/2006/main">
  <p:tag name="KSO_WM_BEAUTIFY_FLAG" val=""/>
</p:tagLst>
</file>

<file path=ppt/tags/tag4621.xml><?xml version="1.0" encoding="utf-8"?>
<p:tagLst xmlns:p="http://schemas.openxmlformats.org/presentationml/2006/main">
  <p:tag name="KSO_WM_BEAUTIFY_FLAG" val=""/>
</p:tagLst>
</file>

<file path=ppt/tags/tag4622.xml><?xml version="1.0" encoding="utf-8"?>
<p:tagLst xmlns:p="http://schemas.openxmlformats.org/presentationml/2006/main">
  <p:tag name="KSO_WM_BEAUTIFY_FLAG" val=""/>
</p:tagLst>
</file>

<file path=ppt/tags/tag4623.xml><?xml version="1.0" encoding="utf-8"?>
<p:tagLst xmlns:p="http://schemas.openxmlformats.org/presentationml/2006/main">
  <p:tag name="KSO_WM_BEAUTIFY_FLAG" val=""/>
</p:tagLst>
</file>

<file path=ppt/tags/tag4624.xml><?xml version="1.0" encoding="utf-8"?>
<p:tagLst xmlns:p="http://schemas.openxmlformats.org/presentationml/2006/main">
  <p:tag name="KSO_WM_BEAUTIFY_FLAG" val=""/>
</p:tagLst>
</file>

<file path=ppt/tags/tag4625.xml><?xml version="1.0" encoding="utf-8"?>
<p:tagLst xmlns:p="http://schemas.openxmlformats.org/presentationml/2006/main">
  <p:tag name="KSO_WM_BEAUTIFY_FLAG" val=""/>
</p:tagLst>
</file>

<file path=ppt/tags/tag4626.xml><?xml version="1.0" encoding="utf-8"?>
<p:tagLst xmlns:p="http://schemas.openxmlformats.org/presentationml/2006/main">
  <p:tag name="KSO_WM_BEAUTIFY_FLAG" val=""/>
</p:tagLst>
</file>

<file path=ppt/tags/tag4627.xml><?xml version="1.0" encoding="utf-8"?>
<p:tagLst xmlns:p="http://schemas.openxmlformats.org/presentationml/2006/main">
  <p:tag name="KSO_WM_BEAUTIFY_FLAG" val=""/>
</p:tagLst>
</file>

<file path=ppt/tags/tag4628.xml><?xml version="1.0" encoding="utf-8"?>
<p:tagLst xmlns:p="http://schemas.openxmlformats.org/presentationml/2006/main">
  <p:tag name="KSO_WM_BEAUTIFY_FLAG" val=""/>
</p:tagLst>
</file>

<file path=ppt/tags/tag4629.xml><?xml version="1.0" encoding="utf-8"?>
<p:tagLst xmlns:p="http://schemas.openxmlformats.org/presentationml/2006/main">
  <p:tag name="KSO_WM_BEAUTIFY_FLAG" val=""/>
</p:tagLst>
</file>

<file path=ppt/tags/tag463.xml><?xml version="1.0" encoding="utf-8"?>
<p:tagLst xmlns:p="http://schemas.openxmlformats.org/presentationml/2006/main">
  <p:tag name="KSO_WM_BEAUTIFY_FLAG" val=""/>
</p:tagLst>
</file>

<file path=ppt/tags/tag4630.xml><?xml version="1.0" encoding="utf-8"?>
<p:tagLst xmlns:p="http://schemas.openxmlformats.org/presentationml/2006/main">
  <p:tag name="KSO_WM_BEAUTIFY_FLAG" val=""/>
</p:tagLst>
</file>

<file path=ppt/tags/tag4631.xml><?xml version="1.0" encoding="utf-8"?>
<p:tagLst xmlns:p="http://schemas.openxmlformats.org/presentationml/2006/main">
  <p:tag name="KSO_WM_BEAUTIFY_FLAG" val=""/>
</p:tagLst>
</file>

<file path=ppt/tags/tag4632.xml><?xml version="1.0" encoding="utf-8"?>
<p:tagLst xmlns:p="http://schemas.openxmlformats.org/presentationml/2006/main">
  <p:tag name="KSO_WM_BEAUTIFY_FLAG" val=""/>
</p:tagLst>
</file>

<file path=ppt/tags/tag4633.xml><?xml version="1.0" encoding="utf-8"?>
<p:tagLst xmlns:p="http://schemas.openxmlformats.org/presentationml/2006/main">
  <p:tag name="KSO_WM_BEAUTIFY_FLAG" val=""/>
</p:tagLst>
</file>

<file path=ppt/tags/tag4634.xml><?xml version="1.0" encoding="utf-8"?>
<p:tagLst xmlns:p="http://schemas.openxmlformats.org/presentationml/2006/main">
  <p:tag name="KSO_WM_BEAUTIFY_FLAG" val=""/>
</p:tagLst>
</file>

<file path=ppt/tags/tag4635.xml><?xml version="1.0" encoding="utf-8"?>
<p:tagLst xmlns:p="http://schemas.openxmlformats.org/presentationml/2006/main">
  <p:tag name="KSO_WM_BEAUTIFY_FLAG" val=""/>
</p:tagLst>
</file>

<file path=ppt/tags/tag4636.xml><?xml version="1.0" encoding="utf-8"?>
<p:tagLst xmlns:p="http://schemas.openxmlformats.org/presentationml/2006/main">
  <p:tag name="KSO_WM_BEAUTIFY_FLAG" val=""/>
</p:tagLst>
</file>

<file path=ppt/tags/tag4637.xml><?xml version="1.0" encoding="utf-8"?>
<p:tagLst xmlns:p="http://schemas.openxmlformats.org/presentationml/2006/main">
  <p:tag name="KSO_WM_BEAUTIFY_FLAG" val=""/>
</p:tagLst>
</file>

<file path=ppt/tags/tag4638.xml><?xml version="1.0" encoding="utf-8"?>
<p:tagLst xmlns:p="http://schemas.openxmlformats.org/presentationml/2006/main">
  <p:tag name="KSO_WM_BEAUTIFY_FLAG" val=""/>
</p:tagLst>
</file>

<file path=ppt/tags/tag4639.xml><?xml version="1.0" encoding="utf-8"?>
<p:tagLst xmlns:p="http://schemas.openxmlformats.org/presentationml/2006/main">
  <p:tag name="KSO_WM_BEAUTIFY_FLAG" val=""/>
</p:tagLst>
</file>

<file path=ppt/tags/tag464.xml><?xml version="1.0" encoding="utf-8"?>
<p:tagLst xmlns:p="http://schemas.openxmlformats.org/presentationml/2006/main">
  <p:tag name="KSO_WM_BEAUTIFY_FLAG" val=""/>
</p:tagLst>
</file>

<file path=ppt/tags/tag4640.xml><?xml version="1.0" encoding="utf-8"?>
<p:tagLst xmlns:p="http://schemas.openxmlformats.org/presentationml/2006/main">
  <p:tag name="KSO_WM_BEAUTIFY_FLAG" val=""/>
</p:tagLst>
</file>

<file path=ppt/tags/tag4641.xml><?xml version="1.0" encoding="utf-8"?>
<p:tagLst xmlns:p="http://schemas.openxmlformats.org/presentationml/2006/main">
  <p:tag name="KSO_WM_BEAUTIFY_FLAG" val=""/>
</p:tagLst>
</file>

<file path=ppt/tags/tag4642.xml><?xml version="1.0" encoding="utf-8"?>
<p:tagLst xmlns:p="http://schemas.openxmlformats.org/presentationml/2006/main">
  <p:tag name="KSO_WM_BEAUTIFY_FLAG" val=""/>
</p:tagLst>
</file>

<file path=ppt/tags/tag4643.xml><?xml version="1.0" encoding="utf-8"?>
<p:tagLst xmlns:p="http://schemas.openxmlformats.org/presentationml/2006/main">
  <p:tag name="KSO_WM_BEAUTIFY_FLAG" val=""/>
</p:tagLst>
</file>

<file path=ppt/tags/tag4644.xml><?xml version="1.0" encoding="utf-8"?>
<p:tagLst xmlns:p="http://schemas.openxmlformats.org/presentationml/2006/main">
  <p:tag name="KSO_WM_BEAUTIFY_FLAG" val=""/>
</p:tagLst>
</file>

<file path=ppt/tags/tag4645.xml><?xml version="1.0" encoding="utf-8"?>
<p:tagLst xmlns:p="http://schemas.openxmlformats.org/presentationml/2006/main">
  <p:tag name="KSO_WM_BEAUTIFY_FLAG" val=""/>
</p:tagLst>
</file>

<file path=ppt/tags/tag4646.xml><?xml version="1.0" encoding="utf-8"?>
<p:tagLst xmlns:p="http://schemas.openxmlformats.org/presentationml/2006/main">
  <p:tag name="KSO_WM_BEAUTIFY_FLAG" val=""/>
</p:tagLst>
</file>

<file path=ppt/tags/tag4647.xml><?xml version="1.0" encoding="utf-8"?>
<p:tagLst xmlns:p="http://schemas.openxmlformats.org/presentationml/2006/main">
  <p:tag name="KSO_WM_BEAUTIFY_FLAG" val=""/>
</p:tagLst>
</file>

<file path=ppt/tags/tag4648.xml><?xml version="1.0" encoding="utf-8"?>
<p:tagLst xmlns:p="http://schemas.openxmlformats.org/presentationml/2006/main">
  <p:tag name="KSO_WM_BEAUTIFY_FLAG" val=""/>
</p:tagLst>
</file>

<file path=ppt/tags/tag4649.xml><?xml version="1.0" encoding="utf-8"?>
<p:tagLst xmlns:p="http://schemas.openxmlformats.org/presentationml/2006/main">
  <p:tag name="KSO_WM_BEAUTIFY_FLAG" val=""/>
</p:tagLst>
</file>

<file path=ppt/tags/tag465.xml><?xml version="1.0" encoding="utf-8"?>
<p:tagLst xmlns:p="http://schemas.openxmlformats.org/presentationml/2006/main">
  <p:tag name="KSO_WM_BEAUTIFY_FLAG" val=""/>
</p:tagLst>
</file>

<file path=ppt/tags/tag4650.xml><?xml version="1.0" encoding="utf-8"?>
<p:tagLst xmlns:p="http://schemas.openxmlformats.org/presentationml/2006/main">
  <p:tag name="KSO_WM_BEAUTIFY_FLAG" val=""/>
</p:tagLst>
</file>

<file path=ppt/tags/tag4651.xml><?xml version="1.0" encoding="utf-8"?>
<p:tagLst xmlns:p="http://schemas.openxmlformats.org/presentationml/2006/main">
  <p:tag name="KSO_WM_BEAUTIFY_FLAG" val=""/>
</p:tagLst>
</file>

<file path=ppt/tags/tag4652.xml><?xml version="1.0" encoding="utf-8"?>
<p:tagLst xmlns:p="http://schemas.openxmlformats.org/presentationml/2006/main">
  <p:tag name="KSO_WM_BEAUTIFY_FLAG" val=""/>
</p:tagLst>
</file>

<file path=ppt/tags/tag4653.xml><?xml version="1.0" encoding="utf-8"?>
<p:tagLst xmlns:p="http://schemas.openxmlformats.org/presentationml/2006/main">
  <p:tag name="KSO_WM_BEAUTIFY_FLAG" val=""/>
</p:tagLst>
</file>

<file path=ppt/tags/tag4654.xml><?xml version="1.0" encoding="utf-8"?>
<p:tagLst xmlns:p="http://schemas.openxmlformats.org/presentationml/2006/main">
  <p:tag name="KSO_WM_BEAUTIFY_FLAG" val=""/>
</p:tagLst>
</file>

<file path=ppt/tags/tag4655.xml><?xml version="1.0" encoding="utf-8"?>
<p:tagLst xmlns:p="http://schemas.openxmlformats.org/presentationml/2006/main">
  <p:tag name="KSO_WM_BEAUTIFY_FLAG" val=""/>
</p:tagLst>
</file>

<file path=ppt/tags/tag4656.xml><?xml version="1.0" encoding="utf-8"?>
<p:tagLst xmlns:p="http://schemas.openxmlformats.org/presentationml/2006/main">
  <p:tag name="KSO_WM_BEAUTIFY_FLAG" val=""/>
</p:tagLst>
</file>

<file path=ppt/tags/tag4657.xml><?xml version="1.0" encoding="utf-8"?>
<p:tagLst xmlns:p="http://schemas.openxmlformats.org/presentationml/2006/main">
  <p:tag name="KSO_WM_BEAUTIFY_FLAG" val=""/>
</p:tagLst>
</file>

<file path=ppt/tags/tag4658.xml><?xml version="1.0" encoding="utf-8"?>
<p:tagLst xmlns:p="http://schemas.openxmlformats.org/presentationml/2006/main">
  <p:tag name="KSO_WM_BEAUTIFY_FLAG" val=""/>
</p:tagLst>
</file>

<file path=ppt/tags/tag4659.xml><?xml version="1.0" encoding="utf-8"?>
<p:tagLst xmlns:p="http://schemas.openxmlformats.org/presentationml/2006/main">
  <p:tag name="KSO_WM_BEAUTIFY_FLAG" val=""/>
</p:tagLst>
</file>

<file path=ppt/tags/tag466.xml><?xml version="1.0" encoding="utf-8"?>
<p:tagLst xmlns:p="http://schemas.openxmlformats.org/presentationml/2006/main">
  <p:tag name="KSO_WM_BEAUTIFY_FLAG" val=""/>
</p:tagLst>
</file>

<file path=ppt/tags/tag4660.xml><?xml version="1.0" encoding="utf-8"?>
<p:tagLst xmlns:p="http://schemas.openxmlformats.org/presentationml/2006/main">
  <p:tag name="KSO_WM_BEAUTIFY_FLAG" val=""/>
</p:tagLst>
</file>

<file path=ppt/tags/tag4661.xml><?xml version="1.0" encoding="utf-8"?>
<p:tagLst xmlns:p="http://schemas.openxmlformats.org/presentationml/2006/main">
  <p:tag name="KSO_WM_BEAUTIFY_FLAG" val=""/>
</p:tagLst>
</file>

<file path=ppt/tags/tag4662.xml><?xml version="1.0" encoding="utf-8"?>
<p:tagLst xmlns:p="http://schemas.openxmlformats.org/presentationml/2006/main">
  <p:tag name="KSO_WM_BEAUTIFY_FLAG" val=""/>
</p:tagLst>
</file>

<file path=ppt/tags/tag4663.xml><?xml version="1.0" encoding="utf-8"?>
<p:tagLst xmlns:p="http://schemas.openxmlformats.org/presentationml/2006/main">
  <p:tag name="KSO_WM_BEAUTIFY_FLAG" val=""/>
</p:tagLst>
</file>

<file path=ppt/tags/tag4664.xml><?xml version="1.0" encoding="utf-8"?>
<p:tagLst xmlns:p="http://schemas.openxmlformats.org/presentationml/2006/main">
  <p:tag name="KSO_WM_BEAUTIFY_FLAG" val=""/>
</p:tagLst>
</file>

<file path=ppt/tags/tag4665.xml><?xml version="1.0" encoding="utf-8"?>
<p:tagLst xmlns:p="http://schemas.openxmlformats.org/presentationml/2006/main">
  <p:tag name="KSO_WM_BEAUTIFY_FLAG" val=""/>
</p:tagLst>
</file>

<file path=ppt/tags/tag4666.xml><?xml version="1.0" encoding="utf-8"?>
<p:tagLst xmlns:p="http://schemas.openxmlformats.org/presentationml/2006/main">
  <p:tag name="KSO_WM_BEAUTIFY_FLAG" val=""/>
</p:tagLst>
</file>

<file path=ppt/tags/tag4667.xml><?xml version="1.0" encoding="utf-8"?>
<p:tagLst xmlns:p="http://schemas.openxmlformats.org/presentationml/2006/main">
  <p:tag name="KSO_WM_BEAUTIFY_FLAG" val=""/>
</p:tagLst>
</file>

<file path=ppt/tags/tag4668.xml><?xml version="1.0" encoding="utf-8"?>
<p:tagLst xmlns:p="http://schemas.openxmlformats.org/presentationml/2006/main">
  <p:tag name="KSO_WM_BEAUTIFY_FLAG" val=""/>
</p:tagLst>
</file>

<file path=ppt/tags/tag4669.xml><?xml version="1.0" encoding="utf-8"?>
<p:tagLst xmlns:p="http://schemas.openxmlformats.org/presentationml/2006/main">
  <p:tag name="KSO_WM_BEAUTIFY_FLAG" val=""/>
</p:tagLst>
</file>

<file path=ppt/tags/tag467.xml><?xml version="1.0" encoding="utf-8"?>
<p:tagLst xmlns:p="http://schemas.openxmlformats.org/presentationml/2006/main">
  <p:tag name="KSO_WM_BEAUTIFY_FLAG" val=""/>
</p:tagLst>
</file>

<file path=ppt/tags/tag4670.xml><?xml version="1.0" encoding="utf-8"?>
<p:tagLst xmlns:p="http://schemas.openxmlformats.org/presentationml/2006/main">
  <p:tag name="KSO_WM_BEAUTIFY_FLAG" val=""/>
</p:tagLst>
</file>

<file path=ppt/tags/tag4671.xml><?xml version="1.0" encoding="utf-8"?>
<p:tagLst xmlns:p="http://schemas.openxmlformats.org/presentationml/2006/main">
  <p:tag name="KSO_WM_BEAUTIFY_FLAG" val=""/>
</p:tagLst>
</file>

<file path=ppt/tags/tag4672.xml><?xml version="1.0" encoding="utf-8"?>
<p:tagLst xmlns:p="http://schemas.openxmlformats.org/presentationml/2006/main">
  <p:tag name="KSO_WM_BEAUTIFY_FLAG" val=""/>
</p:tagLst>
</file>

<file path=ppt/tags/tag4673.xml><?xml version="1.0" encoding="utf-8"?>
<p:tagLst xmlns:p="http://schemas.openxmlformats.org/presentationml/2006/main">
  <p:tag name="KSO_WM_BEAUTIFY_FLAG" val=""/>
</p:tagLst>
</file>

<file path=ppt/tags/tag4674.xml><?xml version="1.0" encoding="utf-8"?>
<p:tagLst xmlns:p="http://schemas.openxmlformats.org/presentationml/2006/main">
  <p:tag name="KSO_WM_BEAUTIFY_FLAG" val=""/>
</p:tagLst>
</file>

<file path=ppt/tags/tag4675.xml><?xml version="1.0" encoding="utf-8"?>
<p:tagLst xmlns:p="http://schemas.openxmlformats.org/presentationml/2006/main">
  <p:tag name="KSO_WM_BEAUTIFY_FLAG" val=""/>
</p:tagLst>
</file>

<file path=ppt/tags/tag4676.xml><?xml version="1.0" encoding="utf-8"?>
<p:tagLst xmlns:p="http://schemas.openxmlformats.org/presentationml/2006/main">
  <p:tag name="KSO_WM_BEAUTIFY_FLAG" val=""/>
</p:tagLst>
</file>

<file path=ppt/tags/tag4677.xml><?xml version="1.0" encoding="utf-8"?>
<p:tagLst xmlns:p="http://schemas.openxmlformats.org/presentationml/2006/main">
  <p:tag name="KSO_WM_BEAUTIFY_FLAG" val=""/>
</p:tagLst>
</file>

<file path=ppt/tags/tag4678.xml><?xml version="1.0" encoding="utf-8"?>
<p:tagLst xmlns:p="http://schemas.openxmlformats.org/presentationml/2006/main">
  <p:tag name="KSO_WM_BEAUTIFY_FLAG" val=""/>
</p:tagLst>
</file>

<file path=ppt/tags/tag4679.xml><?xml version="1.0" encoding="utf-8"?>
<p:tagLst xmlns:p="http://schemas.openxmlformats.org/presentationml/2006/main">
  <p:tag name="KSO_WM_BEAUTIFY_FLAG" val=""/>
</p:tagLst>
</file>

<file path=ppt/tags/tag468.xml><?xml version="1.0" encoding="utf-8"?>
<p:tagLst xmlns:p="http://schemas.openxmlformats.org/presentationml/2006/main">
  <p:tag name="KSO_WM_BEAUTIFY_FLAG" val=""/>
</p:tagLst>
</file>

<file path=ppt/tags/tag4680.xml><?xml version="1.0" encoding="utf-8"?>
<p:tagLst xmlns:p="http://schemas.openxmlformats.org/presentationml/2006/main">
  <p:tag name="KSO_WM_BEAUTIFY_FLAG" val=""/>
</p:tagLst>
</file>

<file path=ppt/tags/tag4681.xml><?xml version="1.0" encoding="utf-8"?>
<p:tagLst xmlns:p="http://schemas.openxmlformats.org/presentationml/2006/main">
  <p:tag name="KSO_WM_BEAUTIFY_FLAG" val=""/>
</p:tagLst>
</file>

<file path=ppt/tags/tag4682.xml><?xml version="1.0" encoding="utf-8"?>
<p:tagLst xmlns:p="http://schemas.openxmlformats.org/presentationml/2006/main">
  <p:tag name="KSO_WM_BEAUTIFY_FLAG" val=""/>
</p:tagLst>
</file>

<file path=ppt/tags/tag4683.xml><?xml version="1.0" encoding="utf-8"?>
<p:tagLst xmlns:p="http://schemas.openxmlformats.org/presentationml/2006/main">
  <p:tag name="KSO_WM_BEAUTIFY_FLAG" val=""/>
</p:tagLst>
</file>

<file path=ppt/tags/tag4684.xml><?xml version="1.0" encoding="utf-8"?>
<p:tagLst xmlns:p="http://schemas.openxmlformats.org/presentationml/2006/main">
  <p:tag name="KSO_WM_BEAUTIFY_FLAG" val=""/>
</p:tagLst>
</file>

<file path=ppt/tags/tag4685.xml><?xml version="1.0" encoding="utf-8"?>
<p:tagLst xmlns:p="http://schemas.openxmlformats.org/presentationml/2006/main">
  <p:tag name="KSO_WM_BEAUTIFY_FLAG" val=""/>
</p:tagLst>
</file>

<file path=ppt/tags/tag4686.xml><?xml version="1.0" encoding="utf-8"?>
<p:tagLst xmlns:p="http://schemas.openxmlformats.org/presentationml/2006/main">
  <p:tag name="KSO_WM_BEAUTIFY_FLAG" val=""/>
</p:tagLst>
</file>

<file path=ppt/tags/tag4687.xml><?xml version="1.0" encoding="utf-8"?>
<p:tagLst xmlns:p="http://schemas.openxmlformats.org/presentationml/2006/main">
  <p:tag name="KSO_WM_BEAUTIFY_FLAG" val=""/>
</p:tagLst>
</file>

<file path=ppt/tags/tag4688.xml><?xml version="1.0" encoding="utf-8"?>
<p:tagLst xmlns:p="http://schemas.openxmlformats.org/presentationml/2006/main">
  <p:tag name="KSO_WM_BEAUTIFY_FLAG" val=""/>
</p:tagLst>
</file>

<file path=ppt/tags/tag4689.xml><?xml version="1.0" encoding="utf-8"?>
<p:tagLst xmlns:p="http://schemas.openxmlformats.org/presentationml/2006/main">
  <p:tag name="KSO_WM_BEAUTIFY_FLAG" val=""/>
</p:tagLst>
</file>

<file path=ppt/tags/tag469.xml><?xml version="1.0" encoding="utf-8"?>
<p:tagLst xmlns:p="http://schemas.openxmlformats.org/presentationml/2006/main">
  <p:tag name="KSO_WM_BEAUTIFY_FLAG" val=""/>
</p:tagLst>
</file>

<file path=ppt/tags/tag4690.xml><?xml version="1.0" encoding="utf-8"?>
<p:tagLst xmlns:p="http://schemas.openxmlformats.org/presentationml/2006/main">
  <p:tag name="KSO_WM_BEAUTIFY_FLAG" val=""/>
</p:tagLst>
</file>

<file path=ppt/tags/tag4691.xml><?xml version="1.0" encoding="utf-8"?>
<p:tagLst xmlns:p="http://schemas.openxmlformats.org/presentationml/2006/main">
  <p:tag name="KSO_WM_BEAUTIFY_FLAG" val=""/>
</p:tagLst>
</file>

<file path=ppt/tags/tag4692.xml><?xml version="1.0" encoding="utf-8"?>
<p:tagLst xmlns:p="http://schemas.openxmlformats.org/presentationml/2006/main">
  <p:tag name="KSO_WM_BEAUTIFY_FLAG" val=""/>
</p:tagLst>
</file>

<file path=ppt/tags/tag4693.xml><?xml version="1.0" encoding="utf-8"?>
<p:tagLst xmlns:p="http://schemas.openxmlformats.org/presentationml/2006/main">
  <p:tag name="KSO_WM_BEAUTIFY_FLAG" val=""/>
</p:tagLst>
</file>

<file path=ppt/tags/tag4694.xml><?xml version="1.0" encoding="utf-8"?>
<p:tagLst xmlns:p="http://schemas.openxmlformats.org/presentationml/2006/main">
  <p:tag name="KSO_WM_BEAUTIFY_FLAG" val=""/>
</p:tagLst>
</file>

<file path=ppt/tags/tag4695.xml><?xml version="1.0" encoding="utf-8"?>
<p:tagLst xmlns:p="http://schemas.openxmlformats.org/presentationml/2006/main">
  <p:tag name="KSO_WM_BEAUTIFY_FLAG" val=""/>
</p:tagLst>
</file>

<file path=ppt/tags/tag4696.xml><?xml version="1.0" encoding="utf-8"?>
<p:tagLst xmlns:p="http://schemas.openxmlformats.org/presentationml/2006/main">
  <p:tag name="KSO_WM_BEAUTIFY_FLAG" val=""/>
</p:tagLst>
</file>

<file path=ppt/tags/tag4697.xml><?xml version="1.0" encoding="utf-8"?>
<p:tagLst xmlns:p="http://schemas.openxmlformats.org/presentationml/2006/main">
  <p:tag name="KSO_WM_BEAUTIFY_FLAG" val=""/>
</p:tagLst>
</file>

<file path=ppt/tags/tag4698.xml><?xml version="1.0" encoding="utf-8"?>
<p:tagLst xmlns:p="http://schemas.openxmlformats.org/presentationml/2006/main">
  <p:tag name="KSO_WM_BEAUTIFY_FLAG" val=""/>
</p:tagLst>
</file>

<file path=ppt/tags/tag4699.xml><?xml version="1.0" encoding="utf-8"?>
<p:tagLst xmlns:p="http://schemas.openxmlformats.org/presentationml/2006/main">
  <p:tag name="KSO_WM_BEAUTIFY_FLAG" val=""/>
</p:tagLst>
</file>

<file path=ppt/tags/tag47.xml><?xml version="1.0" encoding="utf-8"?>
<p:tagLst xmlns:p="http://schemas.openxmlformats.org/presentationml/2006/main">
  <p:tag name="KSO_WM_BEAUTIFY_FLAG" val=""/>
</p:tagLst>
</file>

<file path=ppt/tags/tag470.xml><?xml version="1.0" encoding="utf-8"?>
<p:tagLst xmlns:p="http://schemas.openxmlformats.org/presentationml/2006/main">
  <p:tag name="KSO_WM_BEAUTIFY_FLAG" val=""/>
</p:tagLst>
</file>

<file path=ppt/tags/tag4700.xml><?xml version="1.0" encoding="utf-8"?>
<p:tagLst xmlns:p="http://schemas.openxmlformats.org/presentationml/2006/main">
  <p:tag name="KSO_WM_BEAUTIFY_FLAG" val=""/>
</p:tagLst>
</file>

<file path=ppt/tags/tag4701.xml><?xml version="1.0" encoding="utf-8"?>
<p:tagLst xmlns:p="http://schemas.openxmlformats.org/presentationml/2006/main">
  <p:tag name="KSO_WM_BEAUTIFY_FLAG" val=""/>
</p:tagLst>
</file>

<file path=ppt/tags/tag4702.xml><?xml version="1.0" encoding="utf-8"?>
<p:tagLst xmlns:p="http://schemas.openxmlformats.org/presentationml/2006/main">
  <p:tag name="KSO_WM_BEAUTIFY_FLAG" val=""/>
</p:tagLst>
</file>

<file path=ppt/tags/tag4703.xml><?xml version="1.0" encoding="utf-8"?>
<p:tagLst xmlns:p="http://schemas.openxmlformats.org/presentationml/2006/main">
  <p:tag name="KSO_WM_BEAUTIFY_FLAG" val=""/>
</p:tagLst>
</file>

<file path=ppt/tags/tag4704.xml><?xml version="1.0" encoding="utf-8"?>
<p:tagLst xmlns:p="http://schemas.openxmlformats.org/presentationml/2006/main">
  <p:tag name="KSO_WM_BEAUTIFY_FLAG" val=""/>
</p:tagLst>
</file>

<file path=ppt/tags/tag4705.xml><?xml version="1.0" encoding="utf-8"?>
<p:tagLst xmlns:p="http://schemas.openxmlformats.org/presentationml/2006/main">
  <p:tag name="KSO_WM_BEAUTIFY_FLAG" val=""/>
</p:tagLst>
</file>

<file path=ppt/tags/tag4706.xml><?xml version="1.0" encoding="utf-8"?>
<p:tagLst xmlns:p="http://schemas.openxmlformats.org/presentationml/2006/main">
  <p:tag name="KSO_WM_BEAUTIFY_FLAG" val=""/>
</p:tagLst>
</file>

<file path=ppt/tags/tag4707.xml><?xml version="1.0" encoding="utf-8"?>
<p:tagLst xmlns:p="http://schemas.openxmlformats.org/presentationml/2006/main">
  <p:tag name="KSO_WM_BEAUTIFY_FLAG" val=""/>
</p:tagLst>
</file>

<file path=ppt/tags/tag4708.xml><?xml version="1.0" encoding="utf-8"?>
<p:tagLst xmlns:p="http://schemas.openxmlformats.org/presentationml/2006/main">
  <p:tag name="KSO_WM_BEAUTIFY_FLAG" val=""/>
</p:tagLst>
</file>

<file path=ppt/tags/tag4709.xml><?xml version="1.0" encoding="utf-8"?>
<p:tagLst xmlns:p="http://schemas.openxmlformats.org/presentationml/2006/main">
  <p:tag name="KSO_WM_BEAUTIFY_FLAG" val=""/>
</p:tagLst>
</file>

<file path=ppt/tags/tag471.xml><?xml version="1.0" encoding="utf-8"?>
<p:tagLst xmlns:p="http://schemas.openxmlformats.org/presentationml/2006/main">
  <p:tag name="KSO_WM_BEAUTIFY_FLAG" val=""/>
</p:tagLst>
</file>

<file path=ppt/tags/tag4710.xml><?xml version="1.0" encoding="utf-8"?>
<p:tagLst xmlns:p="http://schemas.openxmlformats.org/presentationml/2006/main">
  <p:tag name="KSO_WM_BEAUTIFY_FLAG" val=""/>
</p:tagLst>
</file>

<file path=ppt/tags/tag4711.xml><?xml version="1.0" encoding="utf-8"?>
<p:tagLst xmlns:p="http://schemas.openxmlformats.org/presentationml/2006/main">
  <p:tag name="KSO_WM_BEAUTIFY_FLAG" val=""/>
</p:tagLst>
</file>

<file path=ppt/tags/tag4712.xml><?xml version="1.0" encoding="utf-8"?>
<p:tagLst xmlns:p="http://schemas.openxmlformats.org/presentationml/2006/main">
  <p:tag name="KSO_WM_BEAUTIFY_FLAG" val=""/>
</p:tagLst>
</file>

<file path=ppt/tags/tag4713.xml><?xml version="1.0" encoding="utf-8"?>
<p:tagLst xmlns:p="http://schemas.openxmlformats.org/presentationml/2006/main">
  <p:tag name="KSO_WM_BEAUTIFY_FLAG" val=""/>
</p:tagLst>
</file>

<file path=ppt/tags/tag4714.xml><?xml version="1.0" encoding="utf-8"?>
<p:tagLst xmlns:p="http://schemas.openxmlformats.org/presentationml/2006/main">
  <p:tag name="KSO_WM_BEAUTIFY_FLAG" val=""/>
</p:tagLst>
</file>

<file path=ppt/tags/tag4715.xml><?xml version="1.0" encoding="utf-8"?>
<p:tagLst xmlns:p="http://schemas.openxmlformats.org/presentationml/2006/main">
  <p:tag name="KSO_WM_BEAUTIFY_FLAG" val=""/>
</p:tagLst>
</file>

<file path=ppt/tags/tag4716.xml><?xml version="1.0" encoding="utf-8"?>
<p:tagLst xmlns:p="http://schemas.openxmlformats.org/presentationml/2006/main">
  <p:tag name="KSO_WM_BEAUTIFY_FLAG" val=""/>
</p:tagLst>
</file>

<file path=ppt/tags/tag4717.xml><?xml version="1.0" encoding="utf-8"?>
<p:tagLst xmlns:p="http://schemas.openxmlformats.org/presentationml/2006/main">
  <p:tag name="KSO_WM_BEAUTIFY_FLAG" val=""/>
</p:tagLst>
</file>

<file path=ppt/tags/tag4718.xml><?xml version="1.0" encoding="utf-8"?>
<p:tagLst xmlns:p="http://schemas.openxmlformats.org/presentationml/2006/main">
  <p:tag name="KSO_WM_BEAUTIFY_FLAG" val=""/>
</p:tagLst>
</file>

<file path=ppt/tags/tag4719.xml><?xml version="1.0" encoding="utf-8"?>
<p:tagLst xmlns:p="http://schemas.openxmlformats.org/presentationml/2006/main">
  <p:tag name="KSO_WM_BEAUTIFY_FLAG" val=""/>
</p:tagLst>
</file>

<file path=ppt/tags/tag472.xml><?xml version="1.0" encoding="utf-8"?>
<p:tagLst xmlns:p="http://schemas.openxmlformats.org/presentationml/2006/main">
  <p:tag name="KSO_WM_BEAUTIFY_FLAG" val=""/>
</p:tagLst>
</file>

<file path=ppt/tags/tag4720.xml><?xml version="1.0" encoding="utf-8"?>
<p:tagLst xmlns:p="http://schemas.openxmlformats.org/presentationml/2006/main">
  <p:tag name="KSO_WM_BEAUTIFY_FLAG" val=""/>
</p:tagLst>
</file>

<file path=ppt/tags/tag4721.xml><?xml version="1.0" encoding="utf-8"?>
<p:tagLst xmlns:p="http://schemas.openxmlformats.org/presentationml/2006/main">
  <p:tag name="KSO_WM_BEAUTIFY_FLAG" val=""/>
</p:tagLst>
</file>

<file path=ppt/tags/tag4722.xml><?xml version="1.0" encoding="utf-8"?>
<p:tagLst xmlns:p="http://schemas.openxmlformats.org/presentationml/2006/main">
  <p:tag name="KSO_WM_BEAUTIFY_FLAG" val=""/>
</p:tagLst>
</file>

<file path=ppt/tags/tag4723.xml><?xml version="1.0" encoding="utf-8"?>
<p:tagLst xmlns:p="http://schemas.openxmlformats.org/presentationml/2006/main">
  <p:tag name="KSO_WM_BEAUTIFY_FLAG" val=""/>
</p:tagLst>
</file>

<file path=ppt/tags/tag4724.xml><?xml version="1.0" encoding="utf-8"?>
<p:tagLst xmlns:p="http://schemas.openxmlformats.org/presentationml/2006/main">
  <p:tag name="KSO_WM_BEAUTIFY_FLAG" val=""/>
</p:tagLst>
</file>

<file path=ppt/tags/tag4725.xml><?xml version="1.0" encoding="utf-8"?>
<p:tagLst xmlns:p="http://schemas.openxmlformats.org/presentationml/2006/main">
  <p:tag name="KSO_WM_BEAUTIFY_FLAG" val=""/>
</p:tagLst>
</file>

<file path=ppt/tags/tag4726.xml><?xml version="1.0" encoding="utf-8"?>
<p:tagLst xmlns:p="http://schemas.openxmlformats.org/presentationml/2006/main">
  <p:tag name="KSO_WM_BEAUTIFY_FLAG" val=""/>
</p:tagLst>
</file>

<file path=ppt/tags/tag4727.xml><?xml version="1.0" encoding="utf-8"?>
<p:tagLst xmlns:p="http://schemas.openxmlformats.org/presentationml/2006/main">
  <p:tag name="KSO_WM_BEAUTIFY_FLAG" val=""/>
</p:tagLst>
</file>

<file path=ppt/tags/tag4728.xml><?xml version="1.0" encoding="utf-8"?>
<p:tagLst xmlns:p="http://schemas.openxmlformats.org/presentationml/2006/main">
  <p:tag name="KSO_WM_BEAUTIFY_FLAG" val=""/>
</p:tagLst>
</file>

<file path=ppt/tags/tag4729.xml><?xml version="1.0" encoding="utf-8"?>
<p:tagLst xmlns:p="http://schemas.openxmlformats.org/presentationml/2006/main">
  <p:tag name="KSO_WM_BEAUTIFY_FLAG" val=""/>
</p:tagLst>
</file>

<file path=ppt/tags/tag473.xml><?xml version="1.0" encoding="utf-8"?>
<p:tagLst xmlns:p="http://schemas.openxmlformats.org/presentationml/2006/main">
  <p:tag name="KSO_WM_BEAUTIFY_FLAG" val=""/>
</p:tagLst>
</file>

<file path=ppt/tags/tag4730.xml><?xml version="1.0" encoding="utf-8"?>
<p:tagLst xmlns:p="http://schemas.openxmlformats.org/presentationml/2006/main">
  <p:tag name="KSO_WM_BEAUTIFY_FLAG" val=""/>
</p:tagLst>
</file>

<file path=ppt/tags/tag4731.xml><?xml version="1.0" encoding="utf-8"?>
<p:tagLst xmlns:p="http://schemas.openxmlformats.org/presentationml/2006/main">
  <p:tag name="KSO_WM_BEAUTIFY_FLAG" val=""/>
</p:tagLst>
</file>

<file path=ppt/tags/tag4732.xml><?xml version="1.0" encoding="utf-8"?>
<p:tagLst xmlns:p="http://schemas.openxmlformats.org/presentationml/2006/main">
  <p:tag name="KSO_WM_BEAUTIFY_FLAG" val=""/>
</p:tagLst>
</file>

<file path=ppt/tags/tag4733.xml><?xml version="1.0" encoding="utf-8"?>
<p:tagLst xmlns:p="http://schemas.openxmlformats.org/presentationml/2006/main">
  <p:tag name="KSO_WM_BEAUTIFY_FLAG" val=""/>
</p:tagLst>
</file>

<file path=ppt/tags/tag4734.xml><?xml version="1.0" encoding="utf-8"?>
<p:tagLst xmlns:p="http://schemas.openxmlformats.org/presentationml/2006/main">
  <p:tag name="KSO_WM_BEAUTIFY_FLAG" val=""/>
</p:tagLst>
</file>

<file path=ppt/tags/tag4735.xml><?xml version="1.0" encoding="utf-8"?>
<p:tagLst xmlns:p="http://schemas.openxmlformats.org/presentationml/2006/main">
  <p:tag name="KSO_WM_BEAUTIFY_FLAG" val=""/>
</p:tagLst>
</file>

<file path=ppt/tags/tag4736.xml><?xml version="1.0" encoding="utf-8"?>
<p:tagLst xmlns:p="http://schemas.openxmlformats.org/presentationml/2006/main">
  <p:tag name="KSO_WM_BEAUTIFY_FLAG" val=""/>
</p:tagLst>
</file>

<file path=ppt/tags/tag4737.xml><?xml version="1.0" encoding="utf-8"?>
<p:tagLst xmlns:p="http://schemas.openxmlformats.org/presentationml/2006/main">
  <p:tag name="KSO_WM_BEAUTIFY_FLAG" val=""/>
</p:tagLst>
</file>

<file path=ppt/tags/tag4738.xml><?xml version="1.0" encoding="utf-8"?>
<p:tagLst xmlns:p="http://schemas.openxmlformats.org/presentationml/2006/main">
  <p:tag name="KSO_WM_BEAUTIFY_FLAG" val=""/>
</p:tagLst>
</file>

<file path=ppt/tags/tag4739.xml><?xml version="1.0" encoding="utf-8"?>
<p:tagLst xmlns:p="http://schemas.openxmlformats.org/presentationml/2006/main">
  <p:tag name="KSO_WM_BEAUTIFY_FLAG" val=""/>
</p:tagLst>
</file>

<file path=ppt/tags/tag474.xml><?xml version="1.0" encoding="utf-8"?>
<p:tagLst xmlns:p="http://schemas.openxmlformats.org/presentationml/2006/main">
  <p:tag name="KSO_WM_BEAUTIFY_FLAG" val=""/>
</p:tagLst>
</file>

<file path=ppt/tags/tag4740.xml><?xml version="1.0" encoding="utf-8"?>
<p:tagLst xmlns:p="http://schemas.openxmlformats.org/presentationml/2006/main">
  <p:tag name="KSO_WM_BEAUTIFY_FLAG" val=""/>
</p:tagLst>
</file>

<file path=ppt/tags/tag4741.xml><?xml version="1.0" encoding="utf-8"?>
<p:tagLst xmlns:p="http://schemas.openxmlformats.org/presentationml/2006/main">
  <p:tag name="KSO_WM_BEAUTIFY_FLAG" val=""/>
</p:tagLst>
</file>

<file path=ppt/tags/tag4742.xml><?xml version="1.0" encoding="utf-8"?>
<p:tagLst xmlns:p="http://schemas.openxmlformats.org/presentationml/2006/main">
  <p:tag name="KSO_WM_BEAUTIFY_FLAG" val=""/>
</p:tagLst>
</file>

<file path=ppt/tags/tag4743.xml><?xml version="1.0" encoding="utf-8"?>
<p:tagLst xmlns:p="http://schemas.openxmlformats.org/presentationml/2006/main">
  <p:tag name="KSO_WM_BEAUTIFY_FLAG" val=""/>
</p:tagLst>
</file>

<file path=ppt/tags/tag4744.xml><?xml version="1.0" encoding="utf-8"?>
<p:tagLst xmlns:p="http://schemas.openxmlformats.org/presentationml/2006/main">
  <p:tag name="KSO_WM_BEAUTIFY_FLAG" val=""/>
</p:tagLst>
</file>

<file path=ppt/tags/tag4745.xml><?xml version="1.0" encoding="utf-8"?>
<p:tagLst xmlns:p="http://schemas.openxmlformats.org/presentationml/2006/main">
  <p:tag name="KSO_WM_BEAUTIFY_FLAG" val=""/>
</p:tagLst>
</file>

<file path=ppt/tags/tag4746.xml><?xml version="1.0" encoding="utf-8"?>
<p:tagLst xmlns:p="http://schemas.openxmlformats.org/presentationml/2006/main">
  <p:tag name="KSO_WM_BEAUTIFY_FLAG" val=""/>
</p:tagLst>
</file>

<file path=ppt/tags/tag4747.xml><?xml version="1.0" encoding="utf-8"?>
<p:tagLst xmlns:p="http://schemas.openxmlformats.org/presentationml/2006/main">
  <p:tag name="KSO_WM_BEAUTIFY_FLAG" val=""/>
</p:tagLst>
</file>

<file path=ppt/tags/tag4748.xml><?xml version="1.0" encoding="utf-8"?>
<p:tagLst xmlns:p="http://schemas.openxmlformats.org/presentationml/2006/main">
  <p:tag name="KSO_WM_BEAUTIFY_FLAG" val=""/>
</p:tagLst>
</file>

<file path=ppt/tags/tag4749.xml><?xml version="1.0" encoding="utf-8"?>
<p:tagLst xmlns:p="http://schemas.openxmlformats.org/presentationml/2006/main">
  <p:tag name="KSO_WM_BEAUTIFY_FLAG" val=""/>
</p:tagLst>
</file>

<file path=ppt/tags/tag475.xml><?xml version="1.0" encoding="utf-8"?>
<p:tagLst xmlns:p="http://schemas.openxmlformats.org/presentationml/2006/main">
  <p:tag name="KSO_WM_BEAUTIFY_FLAG" val=""/>
</p:tagLst>
</file>

<file path=ppt/tags/tag4750.xml><?xml version="1.0" encoding="utf-8"?>
<p:tagLst xmlns:p="http://schemas.openxmlformats.org/presentationml/2006/main">
  <p:tag name="KSO_WM_BEAUTIFY_FLAG" val=""/>
</p:tagLst>
</file>

<file path=ppt/tags/tag4751.xml><?xml version="1.0" encoding="utf-8"?>
<p:tagLst xmlns:p="http://schemas.openxmlformats.org/presentationml/2006/main">
  <p:tag name="KSO_WM_BEAUTIFY_FLAG" val=""/>
</p:tagLst>
</file>

<file path=ppt/tags/tag4752.xml><?xml version="1.0" encoding="utf-8"?>
<p:tagLst xmlns:p="http://schemas.openxmlformats.org/presentationml/2006/main">
  <p:tag name="KSO_WM_BEAUTIFY_FLAG" val=""/>
</p:tagLst>
</file>

<file path=ppt/tags/tag4753.xml><?xml version="1.0" encoding="utf-8"?>
<p:tagLst xmlns:p="http://schemas.openxmlformats.org/presentationml/2006/main">
  <p:tag name="KSO_WM_BEAUTIFY_FLAG" val=""/>
</p:tagLst>
</file>

<file path=ppt/tags/tag4754.xml><?xml version="1.0" encoding="utf-8"?>
<p:tagLst xmlns:p="http://schemas.openxmlformats.org/presentationml/2006/main">
  <p:tag name="KSO_WM_BEAUTIFY_FLAG" val=""/>
</p:tagLst>
</file>

<file path=ppt/tags/tag4755.xml><?xml version="1.0" encoding="utf-8"?>
<p:tagLst xmlns:p="http://schemas.openxmlformats.org/presentationml/2006/main">
  <p:tag name="KSO_WM_BEAUTIFY_FLAG" val=""/>
</p:tagLst>
</file>

<file path=ppt/tags/tag4756.xml><?xml version="1.0" encoding="utf-8"?>
<p:tagLst xmlns:p="http://schemas.openxmlformats.org/presentationml/2006/main">
  <p:tag name="KSO_WM_BEAUTIFY_FLAG" val=""/>
</p:tagLst>
</file>

<file path=ppt/tags/tag4757.xml><?xml version="1.0" encoding="utf-8"?>
<p:tagLst xmlns:p="http://schemas.openxmlformats.org/presentationml/2006/main">
  <p:tag name="KSO_WM_BEAUTIFY_FLAG" val=""/>
</p:tagLst>
</file>

<file path=ppt/tags/tag4758.xml><?xml version="1.0" encoding="utf-8"?>
<p:tagLst xmlns:p="http://schemas.openxmlformats.org/presentationml/2006/main">
  <p:tag name="KSO_WM_BEAUTIFY_FLAG" val=""/>
</p:tagLst>
</file>

<file path=ppt/tags/tag4759.xml><?xml version="1.0" encoding="utf-8"?>
<p:tagLst xmlns:p="http://schemas.openxmlformats.org/presentationml/2006/main">
  <p:tag name="KSO_WM_BEAUTIFY_FLAG" val=""/>
</p:tagLst>
</file>

<file path=ppt/tags/tag476.xml><?xml version="1.0" encoding="utf-8"?>
<p:tagLst xmlns:p="http://schemas.openxmlformats.org/presentationml/2006/main">
  <p:tag name="KSO_WM_BEAUTIFY_FLAG" val=""/>
</p:tagLst>
</file>

<file path=ppt/tags/tag4760.xml><?xml version="1.0" encoding="utf-8"?>
<p:tagLst xmlns:p="http://schemas.openxmlformats.org/presentationml/2006/main">
  <p:tag name="KSO_WM_BEAUTIFY_FLAG" val=""/>
</p:tagLst>
</file>

<file path=ppt/tags/tag4761.xml><?xml version="1.0" encoding="utf-8"?>
<p:tagLst xmlns:p="http://schemas.openxmlformats.org/presentationml/2006/main">
  <p:tag name="KSO_WM_BEAUTIFY_FLAG" val=""/>
</p:tagLst>
</file>

<file path=ppt/tags/tag4762.xml><?xml version="1.0" encoding="utf-8"?>
<p:tagLst xmlns:p="http://schemas.openxmlformats.org/presentationml/2006/main">
  <p:tag name="KSO_WM_BEAUTIFY_FLAG" val=""/>
</p:tagLst>
</file>

<file path=ppt/tags/tag4763.xml><?xml version="1.0" encoding="utf-8"?>
<p:tagLst xmlns:p="http://schemas.openxmlformats.org/presentationml/2006/main">
  <p:tag name="KSO_WM_BEAUTIFY_FLAG" val=""/>
</p:tagLst>
</file>

<file path=ppt/tags/tag4764.xml><?xml version="1.0" encoding="utf-8"?>
<p:tagLst xmlns:p="http://schemas.openxmlformats.org/presentationml/2006/main">
  <p:tag name="KSO_WM_BEAUTIFY_FLAG" val=""/>
</p:tagLst>
</file>

<file path=ppt/tags/tag4765.xml><?xml version="1.0" encoding="utf-8"?>
<p:tagLst xmlns:p="http://schemas.openxmlformats.org/presentationml/2006/main">
  <p:tag name="KSO_WM_BEAUTIFY_FLAG" val=""/>
</p:tagLst>
</file>

<file path=ppt/tags/tag4766.xml><?xml version="1.0" encoding="utf-8"?>
<p:tagLst xmlns:p="http://schemas.openxmlformats.org/presentationml/2006/main">
  <p:tag name="KSO_WM_BEAUTIFY_FLAG" val=""/>
</p:tagLst>
</file>

<file path=ppt/tags/tag4767.xml><?xml version="1.0" encoding="utf-8"?>
<p:tagLst xmlns:p="http://schemas.openxmlformats.org/presentationml/2006/main">
  <p:tag name="KSO_WM_BEAUTIFY_FLAG" val=""/>
</p:tagLst>
</file>

<file path=ppt/tags/tag4768.xml><?xml version="1.0" encoding="utf-8"?>
<p:tagLst xmlns:p="http://schemas.openxmlformats.org/presentationml/2006/main">
  <p:tag name="KSO_WM_BEAUTIFY_FLAG" val=""/>
</p:tagLst>
</file>

<file path=ppt/tags/tag4769.xml><?xml version="1.0" encoding="utf-8"?>
<p:tagLst xmlns:p="http://schemas.openxmlformats.org/presentationml/2006/main">
  <p:tag name="KSO_WM_BEAUTIFY_FLAG" val=""/>
</p:tagLst>
</file>

<file path=ppt/tags/tag477.xml><?xml version="1.0" encoding="utf-8"?>
<p:tagLst xmlns:p="http://schemas.openxmlformats.org/presentationml/2006/main">
  <p:tag name="KSO_WM_BEAUTIFY_FLAG" val=""/>
</p:tagLst>
</file>

<file path=ppt/tags/tag4770.xml><?xml version="1.0" encoding="utf-8"?>
<p:tagLst xmlns:p="http://schemas.openxmlformats.org/presentationml/2006/main">
  <p:tag name="KSO_WM_BEAUTIFY_FLAG" val=""/>
</p:tagLst>
</file>

<file path=ppt/tags/tag4771.xml><?xml version="1.0" encoding="utf-8"?>
<p:tagLst xmlns:p="http://schemas.openxmlformats.org/presentationml/2006/main">
  <p:tag name="KSO_WM_BEAUTIFY_FLAG" val=""/>
</p:tagLst>
</file>

<file path=ppt/tags/tag4772.xml><?xml version="1.0" encoding="utf-8"?>
<p:tagLst xmlns:p="http://schemas.openxmlformats.org/presentationml/2006/main">
  <p:tag name="KSO_WM_BEAUTIFY_FLAG" val=""/>
</p:tagLst>
</file>

<file path=ppt/tags/tag4773.xml><?xml version="1.0" encoding="utf-8"?>
<p:tagLst xmlns:p="http://schemas.openxmlformats.org/presentationml/2006/main">
  <p:tag name="KSO_WM_BEAUTIFY_FLAG" val=""/>
</p:tagLst>
</file>

<file path=ppt/tags/tag4774.xml><?xml version="1.0" encoding="utf-8"?>
<p:tagLst xmlns:p="http://schemas.openxmlformats.org/presentationml/2006/main">
  <p:tag name="KSO_WM_BEAUTIFY_FLAG" val=""/>
</p:tagLst>
</file>

<file path=ppt/tags/tag4775.xml><?xml version="1.0" encoding="utf-8"?>
<p:tagLst xmlns:p="http://schemas.openxmlformats.org/presentationml/2006/main">
  <p:tag name="KSO_WM_BEAUTIFY_FLAG" val=""/>
</p:tagLst>
</file>

<file path=ppt/tags/tag4776.xml><?xml version="1.0" encoding="utf-8"?>
<p:tagLst xmlns:p="http://schemas.openxmlformats.org/presentationml/2006/main">
  <p:tag name="KSO_WM_BEAUTIFY_FLAG" val=""/>
</p:tagLst>
</file>

<file path=ppt/tags/tag4777.xml><?xml version="1.0" encoding="utf-8"?>
<p:tagLst xmlns:p="http://schemas.openxmlformats.org/presentationml/2006/main">
  <p:tag name="KSO_WM_BEAUTIFY_FLAG" val=""/>
</p:tagLst>
</file>

<file path=ppt/tags/tag4778.xml><?xml version="1.0" encoding="utf-8"?>
<p:tagLst xmlns:p="http://schemas.openxmlformats.org/presentationml/2006/main">
  <p:tag name="KSO_WM_BEAUTIFY_FLAG" val=""/>
</p:tagLst>
</file>

<file path=ppt/tags/tag4779.xml><?xml version="1.0" encoding="utf-8"?>
<p:tagLst xmlns:p="http://schemas.openxmlformats.org/presentationml/2006/main">
  <p:tag name="KSO_WM_BEAUTIFY_FLAG" val=""/>
</p:tagLst>
</file>

<file path=ppt/tags/tag478.xml><?xml version="1.0" encoding="utf-8"?>
<p:tagLst xmlns:p="http://schemas.openxmlformats.org/presentationml/2006/main">
  <p:tag name="KSO_WM_BEAUTIFY_FLAG" val=""/>
</p:tagLst>
</file>

<file path=ppt/tags/tag4780.xml><?xml version="1.0" encoding="utf-8"?>
<p:tagLst xmlns:p="http://schemas.openxmlformats.org/presentationml/2006/main">
  <p:tag name="KSO_WM_BEAUTIFY_FLAG" val=""/>
</p:tagLst>
</file>

<file path=ppt/tags/tag4781.xml><?xml version="1.0" encoding="utf-8"?>
<p:tagLst xmlns:p="http://schemas.openxmlformats.org/presentationml/2006/main">
  <p:tag name="KSO_WM_BEAUTIFY_FLAG" val=""/>
</p:tagLst>
</file>

<file path=ppt/tags/tag4782.xml><?xml version="1.0" encoding="utf-8"?>
<p:tagLst xmlns:p="http://schemas.openxmlformats.org/presentationml/2006/main">
  <p:tag name="KSO_WM_BEAUTIFY_FLAG" val=""/>
</p:tagLst>
</file>

<file path=ppt/tags/tag4783.xml><?xml version="1.0" encoding="utf-8"?>
<p:tagLst xmlns:p="http://schemas.openxmlformats.org/presentationml/2006/main">
  <p:tag name="KSO_WM_BEAUTIFY_FLAG" val=""/>
</p:tagLst>
</file>

<file path=ppt/tags/tag4784.xml><?xml version="1.0" encoding="utf-8"?>
<p:tagLst xmlns:p="http://schemas.openxmlformats.org/presentationml/2006/main">
  <p:tag name="KSO_WM_BEAUTIFY_FLAG" val=""/>
</p:tagLst>
</file>

<file path=ppt/tags/tag4785.xml><?xml version="1.0" encoding="utf-8"?>
<p:tagLst xmlns:p="http://schemas.openxmlformats.org/presentationml/2006/main">
  <p:tag name="KSO_WM_BEAUTIFY_FLAG" val=""/>
</p:tagLst>
</file>

<file path=ppt/tags/tag4786.xml><?xml version="1.0" encoding="utf-8"?>
<p:tagLst xmlns:p="http://schemas.openxmlformats.org/presentationml/2006/main">
  <p:tag name="KSO_WM_BEAUTIFY_FLAG" val=""/>
</p:tagLst>
</file>

<file path=ppt/tags/tag4787.xml><?xml version="1.0" encoding="utf-8"?>
<p:tagLst xmlns:p="http://schemas.openxmlformats.org/presentationml/2006/main">
  <p:tag name="KSO_WM_BEAUTIFY_FLAG" val=""/>
</p:tagLst>
</file>

<file path=ppt/tags/tag4788.xml><?xml version="1.0" encoding="utf-8"?>
<p:tagLst xmlns:p="http://schemas.openxmlformats.org/presentationml/2006/main">
  <p:tag name="KSO_WM_BEAUTIFY_FLAG" val=""/>
</p:tagLst>
</file>

<file path=ppt/tags/tag4789.xml><?xml version="1.0" encoding="utf-8"?>
<p:tagLst xmlns:p="http://schemas.openxmlformats.org/presentationml/2006/main">
  <p:tag name="KSO_WM_BEAUTIFY_FLAG" val=""/>
</p:tagLst>
</file>

<file path=ppt/tags/tag479.xml><?xml version="1.0" encoding="utf-8"?>
<p:tagLst xmlns:p="http://schemas.openxmlformats.org/presentationml/2006/main">
  <p:tag name="KSO_WM_BEAUTIFY_FLAG" val=""/>
</p:tagLst>
</file>

<file path=ppt/tags/tag4790.xml><?xml version="1.0" encoding="utf-8"?>
<p:tagLst xmlns:p="http://schemas.openxmlformats.org/presentationml/2006/main">
  <p:tag name="KSO_WM_BEAUTIFY_FLAG" val=""/>
</p:tagLst>
</file>

<file path=ppt/tags/tag4791.xml><?xml version="1.0" encoding="utf-8"?>
<p:tagLst xmlns:p="http://schemas.openxmlformats.org/presentationml/2006/main">
  <p:tag name="KSO_WM_BEAUTIFY_FLAG" val=""/>
</p:tagLst>
</file>

<file path=ppt/tags/tag4792.xml><?xml version="1.0" encoding="utf-8"?>
<p:tagLst xmlns:p="http://schemas.openxmlformats.org/presentationml/2006/main">
  <p:tag name="KSO_WM_BEAUTIFY_FLAG" val=""/>
</p:tagLst>
</file>

<file path=ppt/tags/tag4793.xml><?xml version="1.0" encoding="utf-8"?>
<p:tagLst xmlns:p="http://schemas.openxmlformats.org/presentationml/2006/main">
  <p:tag name="KSO_WM_BEAUTIFY_FLAG" val=""/>
</p:tagLst>
</file>

<file path=ppt/tags/tag4794.xml><?xml version="1.0" encoding="utf-8"?>
<p:tagLst xmlns:p="http://schemas.openxmlformats.org/presentationml/2006/main">
  <p:tag name="KSO_WM_BEAUTIFY_FLAG" val=""/>
</p:tagLst>
</file>

<file path=ppt/tags/tag4795.xml><?xml version="1.0" encoding="utf-8"?>
<p:tagLst xmlns:p="http://schemas.openxmlformats.org/presentationml/2006/main">
  <p:tag name="KSO_WM_BEAUTIFY_FLAG" val=""/>
</p:tagLst>
</file>

<file path=ppt/tags/tag4796.xml><?xml version="1.0" encoding="utf-8"?>
<p:tagLst xmlns:p="http://schemas.openxmlformats.org/presentationml/2006/main">
  <p:tag name="KSO_WM_BEAUTIFY_FLAG" val=""/>
</p:tagLst>
</file>

<file path=ppt/tags/tag4797.xml><?xml version="1.0" encoding="utf-8"?>
<p:tagLst xmlns:p="http://schemas.openxmlformats.org/presentationml/2006/main">
  <p:tag name="KSO_WM_BEAUTIFY_FLAG" val=""/>
</p:tagLst>
</file>

<file path=ppt/tags/tag4798.xml><?xml version="1.0" encoding="utf-8"?>
<p:tagLst xmlns:p="http://schemas.openxmlformats.org/presentationml/2006/main">
  <p:tag name="KSO_WM_BEAUTIFY_FLAG" val=""/>
</p:tagLst>
</file>

<file path=ppt/tags/tag4799.xml><?xml version="1.0" encoding="utf-8"?>
<p:tagLst xmlns:p="http://schemas.openxmlformats.org/presentationml/2006/main">
  <p:tag name="KSO_WM_BEAUTIFY_FLAG" val=""/>
</p:tagLst>
</file>

<file path=ppt/tags/tag48.xml><?xml version="1.0" encoding="utf-8"?>
<p:tagLst xmlns:p="http://schemas.openxmlformats.org/presentationml/2006/main">
  <p:tag name="KSO_WM_TEMPLATE_THUMBS_INDEX" val="1、4、7、12、13、14、15、16、17、18、20、24、25、28、33、36、40、43、44"/>
  <p:tag name="KSO_WM_TEMPLATE_SUBCATEGORY" val="19"/>
  <p:tag name="KSO_WM_TAG_VERSION" val="1.0"/>
  <p:tag name="KSO_WM_BEAUTIFY_FLAG" val="#wm#"/>
  <p:tag name="KSO_WM_TEMPLATE_CATEGORY" val="custom"/>
  <p:tag name="KSO_WM_TEMPLATE_INDEX" val="20205081"/>
  <p:tag name="KSO_WM_TEMPLATE_MASTER_TYPE" val="0"/>
  <p:tag name="KSO_WM_TEMPLATE_COLOR_TYPE" val="1"/>
  <p:tag name="KSO_WM_UNIT_SHOW_EDIT_AREA_INDICATION" val="1"/>
</p:tagLst>
</file>

<file path=ppt/tags/tag480.xml><?xml version="1.0" encoding="utf-8"?>
<p:tagLst xmlns:p="http://schemas.openxmlformats.org/presentationml/2006/main">
  <p:tag name="KSO_WM_BEAUTIFY_FLAG" val=""/>
</p:tagLst>
</file>

<file path=ppt/tags/tag4800.xml><?xml version="1.0" encoding="utf-8"?>
<p:tagLst xmlns:p="http://schemas.openxmlformats.org/presentationml/2006/main">
  <p:tag name="KSO_WM_BEAUTIFY_FLAG" val=""/>
</p:tagLst>
</file>

<file path=ppt/tags/tag4801.xml><?xml version="1.0" encoding="utf-8"?>
<p:tagLst xmlns:p="http://schemas.openxmlformats.org/presentationml/2006/main">
  <p:tag name="KSO_WM_BEAUTIFY_FLAG" val=""/>
</p:tagLst>
</file>

<file path=ppt/tags/tag4802.xml><?xml version="1.0" encoding="utf-8"?>
<p:tagLst xmlns:p="http://schemas.openxmlformats.org/presentationml/2006/main">
  <p:tag name="KSO_WM_BEAUTIFY_FLAG" val=""/>
</p:tagLst>
</file>

<file path=ppt/tags/tag4803.xml><?xml version="1.0" encoding="utf-8"?>
<p:tagLst xmlns:p="http://schemas.openxmlformats.org/presentationml/2006/main">
  <p:tag name="KSO_WM_BEAUTIFY_FLAG" val=""/>
</p:tagLst>
</file>

<file path=ppt/tags/tag4804.xml><?xml version="1.0" encoding="utf-8"?>
<p:tagLst xmlns:p="http://schemas.openxmlformats.org/presentationml/2006/main">
  <p:tag name="KSO_WM_BEAUTIFY_FLAG" val=""/>
</p:tagLst>
</file>

<file path=ppt/tags/tag4805.xml><?xml version="1.0" encoding="utf-8"?>
<p:tagLst xmlns:p="http://schemas.openxmlformats.org/presentationml/2006/main">
  <p:tag name="KSO_WM_BEAUTIFY_FLAG" val=""/>
</p:tagLst>
</file>

<file path=ppt/tags/tag4806.xml><?xml version="1.0" encoding="utf-8"?>
<p:tagLst xmlns:p="http://schemas.openxmlformats.org/presentationml/2006/main">
  <p:tag name="KSO_WM_BEAUTIFY_FLAG" val=""/>
</p:tagLst>
</file>

<file path=ppt/tags/tag4807.xml><?xml version="1.0" encoding="utf-8"?>
<p:tagLst xmlns:p="http://schemas.openxmlformats.org/presentationml/2006/main">
  <p:tag name="KSO_WM_BEAUTIFY_FLAG" val=""/>
</p:tagLst>
</file>

<file path=ppt/tags/tag4808.xml><?xml version="1.0" encoding="utf-8"?>
<p:tagLst xmlns:p="http://schemas.openxmlformats.org/presentationml/2006/main">
  <p:tag name="KSO_WM_BEAUTIFY_FLAG" val=""/>
</p:tagLst>
</file>

<file path=ppt/tags/tag4809.xml><?xml version="1.0" encoding="utf-8"?>
<p:tagLst xmlns:p="http://schemas.openxmlformats.org/presentationml/2006/main">
  <p:tag name="KSO_WM_BEAUTIFY_FLAG" val=""/>
</p:tagLst>
</file>

<file path=ppt/tags/tag481.xml><?xml version="1.0" encoding="utf-8"?>
<p:tagLst xmlns:p="http://schemas.openxmlformats.org/presentationml/2006/main">
  <p:tag name="KSO_WM_BEAUTIFY_FLAG" val=""/>
</p:tagLst>
</file>

<file path=ppt/tags/tag4810.xml><?xml version="1.0" encoding="utf-8"?>
<p:tagLst xmlns:p="http://schemas.openxmlformats.org/presentationml/2006/main">
  <p:tag name="KSO_WM_BEAUTIFY_FLAG" val=""/>
</p:tagLst>
</file>

<file path=ppt/tags/tag4811.xml><?xml version="1.0" encoding="utf-8"?>
<p:tagLst xmlns:p="http://schemas.openxmlformats.org/presentationml/2006/main">
  <p:tag name="KSO_WM_BEAUTIFY_FLAG" val=""/>
</p:tagLst>
</file>

<file path=ppt/tags/tag4812.xml><?xml version="1.0" encoding="utf-8"?>
<p:tagLst xmlns:p="http://schemas.openxmlformats.org/presentationml/2006/main">
  <p:tag name="KSO_WM_BEAUTIFY_FLAG" val=""/>
</p:tagLst>
</file>

<file path=ppt/tags/tag4813.xml><?xml version="1.0" encoding="utf-8"?>
<p:tagLst xmlns:p="http://schemas.openxmlformats.org/presentationml/2006/main">
  <p:tag name="KSO_WM_BEAUTIFY_FLAG" val=""/>
</p:tagLst>
</file>

<file path=ppt/tags/tag4814.xml><?xml version="1.0" encoding="utf-8"?>
<p:tagLst xmlns:p="http://schemas.openxmlformats.org/presentationml/2006/main">
  <p:tag name="KSO_WM_BEAUTIFY_FLAG" val=""/>
</p:tagLst>
</file>

<file path=ppt/tags/tag4815.xml><?xml version="1.0" encoding="utf-8"?>
<p:tagLst xmlns:p="http://schemas.openxmlformats.org/presentationml/2006/main">
  <p:tag name="KSO_WM_BEAUTIFY_FLAG" val=""/>
</p:tagLst>
</file>

<file path=ppt/tags/tag4816.xml><?xml version="1.0" encoding="utf-8"?>
<p:tagLst xmlns:p="http://schemas.openxmlformats.org/presentationml/2006/main">
  <p:tag name="KSO_WM_BEAUTIFY_FLAG" val=""/>
</p:tagLst>
</file>

<file path=ppt/tags/tag4817.xml><?xml version="1.0" encoding="utf-8"?>
<p:tagLst xmlns:p="http://schemas.openxmlformats.org/presentationml/2006/main">
  <p:tag name="KSO_WM_BEAUTIFY_FLAG" val=""/>
</p:tagLst>
</file>

<file path=ppt/tags/tag4818.xml><?xml version="1.0" encoding="utf-8"?>
<p:tagLst xmlns:p="http://schemas.openxmlformats.org/presentationml/2006/main">
  <p:tag name="KSO_WM_BEAUTIFY_FLAG" val=""/>
</p:tagLst>
</file>

<file path=ppt/tags/tag4819.xml><?xml version="1.0" encoding="utf-8"?>
<p:tagLst xmlns:p="http://schemas.openxmlformats.org/presentationml/2006/main">
  <p:tag name="KSO_WM_BEAUTIFY_FLAG" val=""/>
</p:tagLst>
</file>

<file path=ppt/tags/tag482.xml><?xml version="1.0" encoding="utf-8"?>
<p:tagLst xmlns:p="http://schemas.openxmlformats.org/presentationml/2006/main">
  <p:tag name="KSO_WM_BEAUTIFY_FLAG" val=""/>
</p:tagLst>
</file>

<file path=ppt/tags/tag4820.xml><?xml version="1.0" encoding="utf-8"?>
<p:tagLst xmlns:p="http://schemas.openxmlformats.org/presentationml/2006/main">
  <p:tag name="KSO_WM_BEAUTIFY_FLAG" val=""/>
</p:tagLst>
</file>

<file path=ppt/tags/tag4821.xml><?xml version="1.0" encoding="utf-8"?>
<p:tagLst xmlns:p="http://schemas.openxmlformats.org/presentationml/2006/main">
  <p:tag name="KSO_WM_BEAUTIFY_FLAG" val=""/>
</p:tagLst>
</file>

<file path=ppt/tags/tag4822.xml><?xml version="1.0" encoding="utf-8"?>
<p:tagLst xmlns:p="http://schemas.openxmlformats.org/presentationml/2006/main">
  <p:tag name="KSO_WM_BEAUTIFY_FLAG" val=""/>
</p:tagLst>
</file>

<file path=ppt/tags/tag4823.xml><?xml version="1.0" encoding="utf-8"?>
<p:tagLst xmlns:p="http://schemas.openxmlformats.org/presentationml/2006/main">
  <p:tag name="KSO_WM_BEAUTIFY_FLAG" val=""/>
</p:tagLst>
</file>

<file path=ppt/tags/tag4824.xml><?xml version="1.0" encoding="utf-8"?>
<p:tagLst xmlns:p="http://schemas.openxmlformats.org/presentationml/2006/main">
  <p:tag name="KSO_WM_BEAUTIFY_FLAG" val=""/>
</p:tagLst>
</file>

<file path=ppt/tags/tag4825.xml><?xml version="1.0" encoding="utf-8"?>
<p:tagLst xmlns:p="http://schemas.openxmlformats.org/presentationml/2006/main">
  <p:tag name="KSO_WM_BEAUTIFY_FLAG" val=""/>
</p:tagLst>
</file>

<file path=ppt/tags/tag4826.xml><?xml version="1.0" encoding="utf-8"?>
<p:tagLst xmlns:p="http://schemas.openxmlformats.org/presentationml/2006/main">
  <p:tag name="KSO_WM_BEAUTIFY_FLAG" val=""/>
</p:tagLst>
</file>

<file path=ppt/tags/tag4827.xml><?xml version="1.0" encoding="utf-8"?>
<p:tagLst xmlns:p="http://schemas.openxmlformats.org/presentationml/2006/main">
  <p:tag name="KSO_WM_BEAUTIFY_FLAG" val=""/>
</p:tagLst>
</file>

<file path=ppt/tags/tag4828.xml><?xml version="1.0" encoding="utf-8"?>
<p:tagLst xmlns:p="http://schemas.openxmlformats.org/presentationml/2006/main">
  <p:tag name="KSO_WM_BEAUTIFY_FLAG" val=""/>
</p:tagLst>
</file>

<file path=ppt/tags/tag4829.xml><?xml version="1.0" encoding="utf-8"?>
<p:tagLst xmlns:p="http://schemas.openxmlformats.org/presentationml/2006/main">
  <p:tag name="KSO_WM_BEAUTIFY_FLAG" val=""/>
</p:tagLst>
</file>

<file path=ppt/tags/tag483.xml><?xml version="1.0" encoding="utf-8"?>
<p:tagLst xmlns:p="http://schemas.openxmlformats.org/presentationml/2006/main">
  <p:tag name="KSO_WM_BEAUTIFY_FLAG" val=""/>
</p:tagLst>
</file>

<file path=ppt/tags/tag4830.xml><?xml version="1.0" encoding="utf-8"?>
<p:tagLst xmlns:p="http://schemas.openxmlformats.org/presentationml/2006/main">
  <p:tag name="KSO_WM_BEAUTIFY_FLAG" val=""/>
</p:tagLst>
</file>

<file path=ppt/tags/tag4831.xml><?xml version="1.0" encoding="utf-8"?>
<p:tagLst xmlns:p="http://schemas.openxmlformats.org/presentationml/2006/main">
  <p:tag name="KSO_WM_BEAUTIFY_FLAG" val=""/>
</p:tagLst>
</file>

<file path=ppt/tags/tag4832.xml><?xml version="1.0" encoding="utf-8"?>
<p:tagLst xmlns:p="http://schemas.openxmlformats.org/presentationml/2006/main">
  <p:tag name="KSO_WM_BEAUTIFY_FLAG" val=""/>
</p:tagLst>
</file>

<file path=ppt/tags/tag4833.xml><?xml version="1.0" encoding="utf-8"?>
<p:tagLst xmlns:p="http://schemas.openxmlformats.org/presentationml/2006/main">
  <p:tag name="KSO_WM_BEAUTIFY_FLAG" val=""/>
</p:tagLst>
</file>

<file path=ppt/tags/tag4834.xml><?xml version="1.0" encoding="utf-8"?>
<p:tagLst xmlns:p="http://schemas.openxmlformats.org/presentationml/2006/main">
  <p:tag name="KSO_WM_BEAUTIFY_FLAG" val=""/>
</p:tagLst>
</file>

<file path=ppt/tags/tag4835.xml><?xml version="1.0" encoding="utf-8"?>
<p:tagLst xmlns:p="http://schemas.openxmlformats.org/presentationml/2006/main">
  <p:tag name="KSO_WM_BEAUTIFY_FLAG" val=""/>
</p:tagLst>
</file>

<file path=ppt/tags/tag4836.xml><?xml version="1.0" encoding="utf-8"?>
<p:tagLst xmlns:p="http://schemas.openxmlformats.org/presentationml/2006/main">
  <p:tag name="KSO_WM_BEAUTIFY_FLAG" val=""/>
</p:tagLst>
</file>

<file path=ppt/tags/tag4837.xml><?xml version="1.0" encoding="utf-8"?>
<p:tagLst xmlns:p="http://schemas.openxmlformats.org/presentationml/2006/main">
  <p:tag name="KSO_WM_BEAUTIFY_FLAG" val=""/>
</p:tagLst>
</file>

<file path=ppt/tags/tag4838.xml><?xml version="1.0" encoding="utf-8"?>
<p:tagLst xmlns:p="http://schemas.openxmlformats.org/presentationml/2006/main">
  <p:tag name="KSO_WM_BEAUTIFY_FLAG" val=""/>
</p:tagLst>
</file>

<file path=ppt/tags/tag4839.xml><?xml version="1.0" encoding="utf-8"?>
<p:tagLst xmlns:p="http://schemas.openxmlformats.org/presentationml/2006/main">
  <p:tag name="KSO_WM_BEAUTIFY_FLAG" val=""/>
</p:tagLst>
</file>

<file path=ppt/tags/tag484.xml><?xml version="1.0" encoding="utf-8"?>
<p:tagLst xmlns:p="http://schemas.openxmlformats.org/presentationml/2006/main">
  <p:tag name="KSO_WM_BEAUTIFY_FLAG" val=""/>
</p:tagLst>
</file>

<file path=ppt/tags/tag4840.xml><?xml version="1.0" encoding="utf-8"?>
<p:tagLst xmlns:p="http://schemas.openxmlformats.org/presentationml/2006/main">
  <p:tag name="KSO_WM_BEAUTIFY_FLAG" val=""/>
</p:tagLst>
</file>

<file path=ppt/tags/tag4841.xml><?xml version="1.0" encoding="utf-8"?>
<p:tagLst xmlns:p="http://schemas.openxmlformats.org/presentationml/2006/main">
  <p:tag name="KSO_WM_BEAUTIFY_FLAG" val=""/>
</p:tagLst>
</file>

<file path=ppt/tags/tag4842.xml><?xml version="1.0" encoding="utf-8"?>
<p:tagLst xmlns:p="http://schemas.openxmlformats.org/presentationml/2006/main">
  <p:tag name="KSO_WM_BEAUTIFY_FLAG" val=""/>
</p:tagLst>
</file>

<file path=ppt/tags/tag4843.xml><?xml version="1.0" encoding="utf-8"?>
<p:tagLst xmlns:p="http://schemas.openxmlformats.org/presentationml/2006/main">
  <p:tag name="KSO_WM_BEAUTIFY_FLAG" val=""/>
</p:tagLst>
</file>

<file path=ppt/tags/tag4844.xml><?xml version="1.0" encoding="utf-8"?>
<p:tagLst xmlns:p="http://schemas.openxmlformats.org/presentationml/2006/main">
  <p:tag name="KSO_WM_BEAUTIFY_FLAG" val=""/>
</p:tagLst>
</file>

<file path=ppt/tags/tag4845.xml><?xml version="1.0" encoding="utf-8"?>
<p:tagLst xmlns:p="http://schemas.openxmlformats.org/presentationml/2006/main">
  <p:tag name="KSO_WM_BEAUTIFY_FLAG" val=""/>
</p:tagLst>
</file>

<file path=ppt/tags/tag4846.xml><?xml version="1.0" encoding="utf-8"?>
<p:tagLst xmlns:p="http://schemas.openxmlformats.org/presentationml/2006/main">
  <p:tag name="KSO_WM_BEAUTIFY_FLAG" val=""/>
</p:tagLst>
</file>

<file path=ppt/tags/tag4847.xml><?xml version="1.0" encoding="utf-8"?>
<p:tagLst xmlns:p="http://schemas.openxmlformats.org/presentationml/2006/main">
  <p:tag name="KSO_WM_BEAUTIFY_FLAG" val=""/>
</p:tagLst>
</file>

<file path=ppt/tags/tag4848.xml><?xml version="1.0" encoding="utf-8"?>
<p:tagLst xmlns:p="http://schemas.openxmlformats.org/presentationml/2006/main">
  <p:tag name="KSO_WM_BEAUTIFY_FLAG" val=""/>
</p:tagLst>
</file>

<file path=ppt/tags/tag4849.xml><?xml version="1.0" encoding="utf-8"?>
<p:tagLst xmlns:p="http://schemas.openxmlformats.org/presentationml/2006/main">
  <p:tag name="KSO_WM_BEAUTIFY_FLAG" val=""/>
</p:tagLst>
</file>

<file path=ppt/tags/tag485.xml><?xml version="1.0" encoding="utf-8"?>
<p:tagLst xmlns:p="http://schemas.openxmlformats.org/presentationml/2006/main">
  <p:tag name="KSO_WM_BEAUTIFY_FLAG" val=""/>
</p:tagLst>
</file>

<file path=ppt/tags/tag4850.xml><?xml version="1.0" encoding="utf-8"?>
<p:tagLst xmlns:p="http://schemas.openxmlformats.org/presentationml/2006/main">
  <p:tag name="KSO_WM_BEAUTIFY_FLAG" val=""/>
</p:tagLst>
</file>

<file path=ppt/tags/tag4851.xml><?xml version="1.0" encoding="utf-8"?>
<p:tagLst xmlns:p="http://schemas.openxmlformats.org/presentationml/2006/main">
  <p:tag name="KSO_WM_BEAUTIFY_FLAG" val=""/>
</p:tagLst>
</file>

<file path=ppt/tags/tag4852.xml><?xml version="1.0" encoding="utf-8"?>
<p:tagLst xmlns:p="http://schemas.openxmlformats.org/presentationml/2006/main">
  <p:tag name="KSO_WM_BEAUTIFY_FLAG" val=""/>
</p:tagLst>
</file>

<file path=ppt/tags/tag4853.xml><?xml version="1.0" encoding="utf-8"?>
<p:tagLst xmlns:p="http://schemas.openxmlformats.org/presentationml/2006/main">
  <p:tag name="KSO_WM_BEAUTIFY_FLAG" val=""/>
</p:tagLst>
</file>

<file path=ppt/tags/tag4854.xml><?xml version="1.0" encoding="utf-8"?>
<p:tagLst xmlns:p="http://schemas.openxmlformats.org/presentationml/2006/main">
  <p:tag name="KSO_WM_BEAUTIFY_FLAG" val=""/>
</p:tagLst>
</file>

<file path=ppt/tags/tag4855.xml><?xml version="1.0" encoding="utf-8"?>
<p:tagLst xmlns:p="http://schemas.openxmlformats.org/presentationml/2006/main">
  <p:tag name="KSO_WM_BEAUTIFY_FLAG" val=""/>
</p:tagLst>
</file>

<file path=ppt/tags/tag4856.xml><?xml version="1.0" encoding="utf-8"?>
<p:tagLst xmlns:p="http://schemas.openxmlformats.org/presentationml/2006/main">
  <p:tag name="KSO_WM_BEAUTIFY_FLAG" val=""/>
</p:tagLst>
</file>

<file path=ppt/tags/tag4857.xml><?xml version="1.0" encoding="utf-8"?>
<p:tagLst xmlns:p="http://schemas.openxmlformats.org/presentationml/2006/main">
  <p:tag name="KSO_WM_BEAUTIFY_FLAG" val=""/>
</p:tagLst>
</file>

<file path=ppt/tags/tag4858.xml><?xml version="1.0" encoding="utf-8"?>
<p:tagLst xmlns:p="http://schemas.openxmlformats.org/presentationml/2006/main">
  <p:tag name="KSO_WM_BEAUTIFY_FLAG" val=""/>
</p:tagLst>
</file>

<file path=ppt/tags/tag4859.xml><?xml version="1.0" encoding="utf-8"?>
<p:tagLst xmlns:p="http://schemas.openxmlformats.org/presentationml/2006/main">
  <p:tag name="KSO_WM_BEAUTIFY_FLAG" val=""/>
</p:tagLst>
</file>

<file path=ppt/tags/tag486.xml><?xml version="1.0" encoding="utf-8"?>
<p:tagLst xmlns:p="http://schemas.openxmlformats.org/presentationml/2006/main">
  <p:tag name="KSO_WM_BEAUTIFY_FLAG" val=""/>
</p:tagLst>
</file>

<file path=ppt/tags/tag4860.xml><?xml version="1.0" encoding="utf-8"?>
<p:tagLst xmlns:p="http://schemas.openxmlformats.org/presentationml/2006/main">
  <p:tag name="KSO_WM_BEAUTIFY_FLAG" val=""/>
</p:tagLst>
</file>

<file path=ppt/tags/tag4861.xml><?xml version="1.0" encoding="utf-8"?>
<p:tagLst xmlns:p="http://schemas.openxmlformats.org/presentationml/2006/main">
  <p:tag name="KSO_WM_BEAUTIFY_FLAG" val=""/>
</p:tagLst>
</file>

<file path=ppt/tags/tag4862.xml><?xml version="1.0" encoding="utf-8"?>
<p:tagLst xmlns:p="http://schemas.openxmlformats.org/presentationml/2006/main">
  <p:tag name="KSO_WM_BEAUTIFY_FLAG" val=""/>
</p:tagLst>
</file>

<file path=ppt/tags/tag4863.xml><?xml version="1.0" encoding="utf-8"?>
<p:tagLst xmlns:p="http://schemas.openxmlformats.org/presentationml/2006/main">
  <p:tag name="KSO_WM_BEAUTIFY_FLAG" val=""/>
</p:tagLst>
</file>

<file path=ppt/tags/tag4864.xml><?xml version="1.0" encoding="utf-8"?>
<p:tagLst xmlns:p="http://schemas.openxmlformats.org/presentationml/2006/main">
  <p:tag name="KSO_WM_BEAUTIFY_FLAG" val=""/>
</p:tagLst>
</file>

<file path=ppt/tags/tag4865.xml><?xml version="1.0" encoding="utf-8"?>
<p:tagLst xmlns:p="http://schemas.openxmlformats.org/presentationml/2006/main">
  <p:tag name="KSO_WM_BEAUTIFY_FLAG" val=""/>
</p:tagLst>
</file>

<file path=ppt/tags/tag4866.xml><?xml version="1.0" encoding="utf-8"?>
<p:tagLst xmlns:p="http://schemas.openxmlformats.org/presentationml/2006/main">
  <p:tag name="KSO_WM_BEAUTIFY_FLAG" val=""/>
</p:tagLst>
</file>

<file path=ppt/tags/tag4867.xml><?xml version="1.0" encoding="utf-8"?>
<p:tagLst xmlns:p="http://schemas.openxmlformats.org/presentationml/2006/main">
  <p:tag name="KSO_WM_BEAUTIFY_FLAG" val=""/>
</p:tagLst>
</file>

<file path=ppt/tags/tag4868.xml><?xml version="1.0" encoding="utf-8"?>
<p:tagLst xmlns:p="http://schemas.openxmlformats.org/presentationml/2006/main">
  <p:tag name="KSO_WM_BEAUTIFY_FLAG" val=""/>
</p:tagLst>
</file>

<file path=ppt/tags/tag4869.xml><?xml version="1.0" encoding="utf-8"?>
<p:tagLst xmlns:p="http://schemas.openxmlformats.org/presentationml/2006/main">
  <p:tag name="KSO_WM_BEAUTIFY_FLAG" val=""/>
</p:tagLst>
</file>

<file path=ppt/tags/tag487.xml><?xml version="1.0" encoding="utf-8"?>
<p:tagLst xmlns:p="http://schemas.openxmlformats.org/presentationml/2006/main">
  <p:tag name="KSO_WM_BEAUTIFY_FLAG" val=""/>
</p:tagLst>
</file>

<file path=ppt/tags/tag4870.xml><?xml version="1.0" encoding="utf-8"?>
<p:tagLst xmlns:p="http://schemas.openxmlformats.org/presentationml/2006/main">
  <p:tag name="KSO_WM_BEAUTIFY_FLAG" val=""/>
</p:tagLst>
</file>

<file path=ppt/tags/tag4871.xml><?xml version="1.0" encoding="utf-8"?>
<p:tagLst xmlns:p="http://schemas.openxmlformats.org/presentationml/2006/main">
  <p:tag name="KSO_WM_BEAUTIFY_FLAG" val=""/>
</p:tagLst>
</file>

<file path=ppt/tags/tag4872.xml><?xml version="1.0" encoding="utf-8"?>
<p:tagLst xmlns:p="http://schemas.openxmlformats.org/presentationml/2006/main">
  <p:tag name="KSO_WM_BEAUTIFY_FLAG" val=""/>
</p:tagLst>
</file>

<file path=ppt/tags/tag4873.xml><?xml version="1.0" encoding="utf-8"?>
<p:tagLst xmlns:p="http://schemas.openxmlformats.org/presentationml/2006/main">
  <p:tag name="KSO_WM_BEAUTIFY_FLAG" val=""/>
</p:tagLst>
</file>

<file path=ppt/tags/tag4874.xml><?xml version="1.0" encoding="utf-8"?>
<p:tagLst xmlns:p="http://schemas.openxmlformats.org/presentationml/2006/main">
  <p:tag name="KSO_WM_BEAUTIFY_FLAG" val=""/>
</p:tagLst>
</file>

<file path=ppt/tags/tag4875.xml><?xml version="1.0" encoding="utf-8"?>
<p:tagLst xmlns:p="http://schemas.openxmlformats.org/presentationml/2006/main">
  <p:tag name="KSO_WM_BEAUTIFY_FLAG" val=""/>
</p:tagLst>
</file>

<file path=ppt/tags/tag4876.xml><?xml version="1.0" encoding="utf-8"?>
<p:tagLst xmlns:p="http://schemas.openxmlformats.org/presentationml/2006/main">
  <p:tag name="KSO_WM_BEAUTIFY_FLAG" val=""/>
</p:tagLst>
</file>

<file path=ppt/tags/tag4877.xml><?xml version="1.0" encoding="utf-8"?>
<p:tagLst xmlns:p="http://schemas.openxmlformats.org/presentationml/2006/main">
  <p:tag name="KSO_WM_BEAUTIFY_FLAG" val=""/>
</p:tagLst>
</file>

<file path=ppt/tags/tag4878.xml><?xml version="1.0" encoding="utf-8"?>
<p:tagLst xmlns:p="http://schemas.openxmlformats.org/presentationml/2006/main">
  <p:tag name="KSO_WM_BEAUTIFY_FLAG" val=""/>
</p:tagLst>
</file>

<file path=ppt/tags/tag4879.xml><?xml version="1.0" encoding="utf-8"?>
<p:tagLst xmlns:p="http://schemas.openxmlformats.org/presentationml/2006/main">
  <p:tag name="KSO_WM_BEAUTIFY_FLAG" val=""/>
</p:tagLst>
</file>

<file path=ppt/tags/tag488.xml><?xml version="1.0" encoding="utf-8"?>
<p:tagLst xmlns:p="http://schemas.openxmlformats.org/presentationml/2006/main">
  <p:tag name="KSO_WM_BEAUTIFY_FLAG" val=""/>
</p:tagLst>
</file>

<file path=ppt/tags/tag4880.xml><?xml version="1.0" encoding="utf-8"?>
<p:tagLst xmlns:p="http://schemas.openxmlformats.org/presentationml/2006/main">
  <p:tag name="KSO_WM_BEAUTIFY_FLAG" val=""/>
</p:tagLst>
</file>

<file path=ppt/tags/tag4881.xml><?xml version="1.0" encoding="utf-8"?>
<p:tagLst xmlns:p="http://schemas.openxmlformats.org/presentationml/2006/main">
  <p:tag name="KSO_WM_BEAUTIFY_FLAG" val=""/>
</p:tagLst>
</file>

<file path=ppt/tags/tag4882.xml><?xml version="1.0" encoding="utf-8"?>
<p:tagLst xmlns:p="http://schemas.openxmlformats.org/presentationml/2006/main">
  <p:tag name="KSO_WM_BEAUTIFY_FLAG" val=""/>
</p:tagLst>
</file>

<file path=ppt/tags/tag4883.xml><?xml version="1.0" encoding="utf-8"?>
<p:tagLst xmlns:p="http://schemas.openxmlformats.org/presentationml/2006/main">
  <p:tag name="KSO_WM_BEAUTIFY_FLAG" val=""/>
</p:tagLst>
</file>

<file path=ppt/tags/tag4884.xml><?xml version="1.0" encoding="utf-8"?>
<p:tagLst xmlns:p="http://schemas.openxmlformats.org/presentationml/2006/main">
  <p:tag name="KSO_WM_BEAUTIFY_FLAG" val=""/>
</p:tagLst>
</file>

<file path=ppt/tags/tag4885.xml><?xml version="1.0" encoding="utf-8"?>
<p:tagLst xmlns:p="http://schemas.openxmlformats.org/presentationml/2006/main">
  <p:tag name="KSO_WM_BEAUTIFY_FLAG" val=""/>
</p:tagLst>
</file>

<file path=ppt/tags/tag4886.xml><?xml version="1.0" encoding="utf-8"?>
<p:tagLst xmlns:p="http://schemas.openxmlformats.org/presentationml/2006/main">
  <p:tag name="KSO_WM_BEAUTIFY_FLAG" val=""/>
</p:tagLst>
</file>

<file path=ppt/tags/tag4887.xml><?xml version="1.0" encoding="utf-8"?>
<p:tagLst xmlns:p="http://schemas.openxmlformats.org/presentationml/2006/main">
  <p:tag name="KSO_WM_BEAUTIFY_FLAG" val=""/>
</p:tagLst>
</file>

<file path=ppt/tags/tag4888.xml><?xml version="1.0" encoding="utf-8"?>
<p:tagLst xmlns:p="http://schemas.openxmlformats.org/presentationml/2006/main">
  <p:tag name="KSO_WM_BEAUTIFY_FLAG" val=""/>
</p:tagLst>
</file>

<file path=ppt/tags/tag4889.xml><?xml version="1.0" encoding="utf-8"?>
<p:tagLst xmlns:p="http://schemas.openxmlformats.org/presentationml/2006/main">
  <p:tag name="KSO_WM_BEAUTIFY_FLAG" val=""/>
</p:tagLst>
</file>

<file path=ppt/tags/tag489.xml><?xml version="1.0" encoding="utf-8"?>
<p:tagLst xmlns:p="http://schemas.openxmlformats.org/presentationml/2006/main">
  <p:tag name="KSO_WM_BEAUTIFY_FLAG" val=""/>
</p:tagLst>
</file>

<file path=ppt/tags/tag4890.xml><?xml version="1.0" encoding="utf-8"?>
<p:tagLst xmlns:p="http://schemas.openxmlformats.org/presentationml/2006/main">
  <p:tag name="KSO_WM_BEAUTIFY_FLAG" val=""/>
</p:tagLst>
</file>

<file path=ppt/tags/tag4891.xml><?xml version="1.0" encoding="utf-8"?>
<p:tagLst xmlns:p="http://schemas.openxmlformats.org/presentationml/2006/main">
  <p:tag name="KSO_WM_BEAUTIFY_FLAG" val=""/>
</p:tagLst>
</file>

<file path=ppt/tags/tag4892.xml><?xml version="1.0" encoding="utf-8"?>
<p:tagLst xmlns:p="http://schemas.openxmlformats.org/presentationml/2006/main">
  <p:tag name="KSO_WM_BEAUTIFY_FLAG" val=""/>
</p:tagLst>
</file>

<file path=ppt/tags/tag4893.xml><?xml version="1.0" encoding="utf-8"?>
<p:tagLst xmlns:p="http://schemas.openxmlformats.org/presentationml/2006/main">
  <p:tag name="KSO_WM_BEAUTIFY_FLAG" val=""/>
</p:tagLst>
</file>

<file path=ppt/tags/tag4894.xml><?xml version="1.0" encoding="utf-8"?>
<p:tagLst xmlns:p="http://schemas.openxmlformats.org/presentationml/2006/main">
  <p:tag name="KSO_WM_BEAUTIFY_FLAG" val=""/>
</p:tagLst>
</file>

<file path=ppt/tags/tag4895.xml><?xml version="1.0" encoding="utf-8"?>
<p:tagLst xmlns:p="http://schemas.openxmlformats.org/presentationml/2006/main">
  <p:tag name="KSO_WM_BEAUTIFY_FLAG" val=""/>
</p:tagLst>
</file>

<file path=ppt/tags/tag4896.xml><?xml version="1.0" encoding="utf-8"?>
<p:tagLst xmlns:p="http://schemas.openxmlformats.org/presentationml/2006/main">
  <p:tag name="KSO_WM_BEAUTIFY_FLAG" val=""/>
</p:tagLst>
</file>

<file path=ppt/tags/tag4897.xml><?xml version="1.0" encoding="utf-8"?>
<p:tagLst xmlns:p="http://schemas.openxmlformats.org/presentationml/2006/main">
  <p:tag name="KSO_WM_BEAUTIFY_FLAG" val=""/>
</p:tagLst>
</file>

<file path=ppt/tags/tag4898.xml><?xml version="1.0" encoding="utf-8"?>
<p:tagLst xmlns:p="http://schemas.openxmlformats.org/presentationml/2006/main">
  <p:tag name="KSO_WM_BEAUTIFY_FLAG" val=""/>
</p:tagLst>
</file>

<file path=ppt/tags/tag4899.xml><?xml version="1.0" encoding="utf-8"?>
<p:tagLst xmlns:p="http://schemas.openxmlformats.org/presentationml/2006/main">
  <p:tag name="KSO_WM_BEAUTIFY_FLAG" val=""/>
</p:tagLst>
</file>

<file path=ppt/tags/tag49.xml><?xml version="1.0" encoding="utf-8"?>
<p:tagLst xmlns:p="http://schemas.openxmlformats.org/presentationml/2006/main">
  <p:tag name="KSO_WM_BEAUTIFY_FLAG" val=""/>
</p:tagLst>
</file>

<file path=ppt/tags/tag490.xml><?xml version="1.0" encoding="utf-8"?>
<p:tagLst xmlns:p="http://schemas.openxmlformats.org/presentationml/2006/main">
  <p:tag name="KSO_WM_BEAUTIFY_FLAG" val=""/>
</p:tagLst>
</file>

<file path=ppt/tags/tag4900.xml><?xml version="1.0" encoding="utf-8"?>
<p:tagLst xmlns:p="http://schemas.openxmlformats.org/presentationml/2006/main">
  <p:tag name="KSO_WM_BEAUTIFY_FLAG" val=""/>
</p:tagLst>
</file>

<file path=ppt/tags/tag4901.xml><?xml version="1.0" encoding="utf-8"?>
<p:tagLst xmlns:p="http://schemas.openxmlformats.org/presentationml/2006/main">
  <p:tag name="KSO_WM_BEAUTIFY_FLAG" val=""/>
</p:tagLst>
</file>

<file path=ppt/tags/tag4902.xml><?xml version="1.0" encoding="utf-8"?>
<p:tagLst xmlns:p="http://schemas.openxmlformats.org/presentationml/2006/main">
  <p:tag name="KSO_WM_BEAUTIFY_FLAG" val=""/>
</p:tagLst>
</file>

<file path=ppt/tags/tag4903.xml><?xml version="1.0" encoding="utf-8"?>
<p:tagLst xmlns:p="http://schemas.openxmlformats.org/presentationml/2006/main">
  <p:tag name="KSO_WM_BEAUTIFY_FLAG" val=""/>
</p:tagLst>
</file>

<file path=ppt/tags/tag4904.xml><?xml version="1.0" encoding="utf-8"?>
<p:tagLst xmlns:p="http://schemas.openxmlformats.org/presentationml/2006/main">
  <p:tag name="KSO_WM_BEAUTIFY_FLAG" val=""/>
</p:tagLst>
</file>

<file path=ppt/tags/tag4905.xml><?xml version="1.0" encoding="utf-8"?>
<p:tagLst xmlns:p="http://schemas.openxmlformats.org/presentationml/2006/main">
  <p:tag name="KSO_WM_BEAUTIFY_FLAG" val=""/>
</p:tagLst>
</file>

<file path=ppt/tags/tag4906.xml><?xml version="1.0" encoding="utf-8"?>
<p:tagLst xmlns:p="http://schemas.openxmlformats.org/presentationml/2006/main">
  <p:tag name="KSO_WM_BEAUTIFY_FLAG" val=""/>
</p:tagLst>
</file>

<file path=ppt/tags/tag4907.xml><?xml version="1.0" encoding="utf-8"?>
<p:tagLst xmlns:p="http://schemas.openxmlformats.org/presentationml/2006/main">
  <p:tag name="KSO_WM_BEAUTIFY_FLAG" val=""/>
</p:tagLst>
</file>

<file path=ppt/tags/tag4908.xml><?xml version="1.0" encoding="utf-8"?>
<p:tagLst xmlns:p="http://schemas.openxmlformats.org/presentationml/2006/main">
  <p:tag name="KSO_WM_BEAUTIFY_FLAG" val=""/>
</p:tagLst>
</file>

<file path=ppt/tags/tag4909.xml><?xml version="1.0" encoding="utf-8"?>
<p:tagLst xmlns:p="http://schemas.openxmlformats.org/presentationml/2006/main">
  <p:tag name="KSO_WM_BEAUTIFY_FLAG" val=""/>
</p:tagLst>
</file>

<file path=ppt/tags/tag491.xml><?xml version="1.0" encoding="utf-8"?>
<p:tagLst xmlns:p="http://schemas.openxmlformats.org/presentationml/2006/main">
  <p:tag name="KSO_WM_BEAUTIFY_FLAG" val=""/>
</p:tagLst>
</file>

<file path=ppt/tags/tag4910.xml><?xml version="1.0" encoding="utf-8"?>
<p:tagLst xmlns:p="http://schemas.openxmlformats.org/presentationml/2006/main">
  <p:tag name="KSO_WM_BEAUTIFY_FLAG" val=""/>
</p:tagLst>
</file>

<file path=ppt/tags/tag4911.xml><?xml version="1.0" encoding="utf-8"?>
<p:tagLst xmlns:p="http://schemas.openxmlformats.org/presentationml/2006/main">
  <p:tag name="KSO_WM_BEAUTIFY_FLAG" val=""/>
</p:tagLst>
</file>

<file path=ppt/tags/tag4912.xml><?xml version="1.0" encoding="utf-8"?>
<p:tagLst xmlns:p="http://schemas.openxmlformats.org/presentationml/2006/main">
  <p:tag name="KSO_WM_BEAUTIFY_FLAG" val=""/>
</p:tagLst>
</file>

<file path=ppt/tags/tag4913.xml><?xml version="1.0" encoding="utf-8"?>
<p:tagLst xmlns:p="http://schemas.openxmlformats.org/presentationml/2006/main">
  <p:tag name="KSO_WM_BEAUTIFY_FLAG" val=""/>
</p:tagLst>
</file>

<file path=ppt/tags/tag4914.xml><?xml version="1.0" encoding="utf-8"?>
<p:tagLst xmlns:p="http://schemas.openxmlformats.org/presentationml/2006/main">
  <p:tag name="KSO_WM_BEAUTIFY_FLAG" val=""/>
</p:tagLst>
</file>

<file path=ppt/tags/tag4915.xml><?xml version="1.0" encoding="utf-8"?>
<p:tagLst xmlns:p="http://schemas.openxmlformats.org/presentationml/2006/main">
  <p:tag name="KSO_WM_BEAUTIFY_FLAG" val=""/>
</p:tagLst>
</file>

<file path=ppt/tags/tag4916.xml><?xml version="1.0" encoding="utf-8"?>
<p:tagLst xmlns:p="http://schemas.openxmlformats.org/presentationml/2006/main">
  <p:tag name="KSO_WM_BEAUTIFY_FLAG" val=""/>
</p:tagLst>
</file>

<file path=ppt/tags/tag4917.xml><?xml version="1.0" encoding="utf-8"?>
<p:tagLst xmlns:p="http://schemas.openxmlformats.org/presentationml/2006/main">
  <p:tag name="KSO_WM_BEAUTIFY_FLAG" val=""/>
</p:tagLst>
</file>

<file path=ppt/tags/tag4918.xml><?xml version="1.0" encoding="utf-8"?>
<p:tagLst xmlns:p="http://schemas.openxmlformats.org/presentationml/2006/main">
  <p:tag name="KSO_WM_BEAUTIFY_FLAG" val=""/>
</p:tagLst>
</file>

<file path=ppt/tags/tag4919.xml><?xml version="1.0" encoding="utf-8"?>
<p:tagLst xmlns:p="http://schemas.openxmlformats.org/presentationml/2006/main">
  <p:tag name="KSO_WM_BEAUTIFY_FLAG" val=""/>
</p:tagLst>
</file>

<file path=ppt/tags/tag492.xml><?xml version="1.0" encoding="utf-8"?>
<p:tagLst xmlns:p="http://schemas.openxmlformats.org/presentationml/2006/main">
  <p:tag name="KSO_WM_BEAUTIFY_FLAG" val=""/>
</p:tagLst>
</file>

<file path=ppt/tags/tag4920.xml><?xml version="1.0" encoding="utf-8"?>
<p:tagLst xmlns:p="http://schemas.openxmlformats.org/presentationml/2006/main">
  <p:tag name="KSO_WM_BEAUTIFY_FLAG" val=""/>
</p:tagLst>
</file>

<file path=ppt/tags/tag4921.xml><?xml version="1.0" encoding="utf-8"?>
<p:tagLst xmlns:p="http://schemas.openxmlformats.org/presentationml/2006/main">
  <p:tag name="KSO_WM_BEAUTIFY_FLAG" val=""/>
</p:tagLst>
</file>

<file path=ppt/tags/tag4922.xml><?xml version="1.0" encoding="utf-8"?>
<p:tagLst xmlns:p="http://schemas.openxmlformats.org/presentationml/2006/main">
  <p:tag name="KSO_WM_BEAUTIFY_FLAG" val=""/>
</p:tagLst>
</file>

<file path=ppt/tags/tag4923.xml><?xml version="1.0" encoding="utf-8"?>
<p:tagLst xmlns:p="http://schemas.openxmlformats.org/presentationml/2006/main">
  <p:tag name="KSO_WM_BEAUTIFY_FLAG" val=""/>
</p:tagLst>
</file>

<file path=ppt/tags/tag4924.xml><?xml version="1.0" encoding="utf-8"?>
<p:tagLst xmlns:p="http://schemas.openxmlformats.org/presentationml/2006/main">
  <p:tag name="KSO_WM_BEAUTIFY_FLAG" val=""/>
</p:tagLst>
</file>

<file path=ppt/tags/tag4925.xml><?xml version="1.0" encoding="utf-8"?>
<p:tagLst xmlns:p="http://schemas.openxmlformats.org/presentationml/2006/main">
  <p:tag name="KSO_WM_BEAUTIFY_FLAG" val=""/>
</p:tagLst>
</file>

<file path=ppt/tags/tag4926.xml><?xml version="1.0" encoding="utf-8"?>
<p:tagLst xmlns:p="http://schemas.openxmlformats.org/presentationml/2006/main">
  <p:tag name="KSO_WM_BEAUTIFY_FLAG" val=""/>
</p:tagLst>
</file>

<file path=ppt/tags/tag4927.xml><?xml version="1.0" encoding="utf-8"?>
<p:tagLst xmlns:p="http://schemas.openxmlformats.org/presentationml/2006/main">
  <p:tag name="KSO_WM_BEAUTIFY_FLAG" val=""/>
</p:tagLst>
</file>

<file path=ppt/tags/tag4928.xml><?xml version="1.0" encoding="utf-8"?>
<p:tagLst xmlns:p="http://schemas.openxmlformats.org/presentationml/2006/main">
  <p:tag name="KSO_WM_BEAUTIFY_FLAG" val=""/>
</p:tagLst>
</file>

<file path=ppt/tags/tag4929.xml><?xml version="1.0" encoding="utf-8"?>
<p:tagLst xmlns:p="http://schemas.openxmlformats.org/presentationml/2006/main">
  <p:tag name="KSO_WM_BEAUTIFY_FLAG" val=""/>
</p:tagLst>
</file>

<file path=ppt/tags/tag493.xml><?xml version="1.0" encoding="utf-8"?>
<p:tagLst xmlns:p="http://schemas.openxmlformats.org/presentationml/2006/main">
  <p:tag name="KSO_WM_BEAUTIFY_FLAG" val=""/>
</p:tagLst>
</file>

<file path=ppt/tags/tag4930.xml><?xml version="1.0" encoding="utf-8"?>
<p:tagLst xmlns:p="http://schemas.openxmlformats.org/presentationml/2006/main">
  <p:tag name="KSO_WM_BEAUTIFY_FLAG" val=""/>
</p:tagLst>
</file>

<file path=ppt/tags/tag4931.xml><?xml version="1.0" encoding="utf-8"?>
<p:tagLst xmlns:p="http://schemas.openxmlformats.org/presentationml/2006/main">
  <p:tag name="KSO_WM_BEAUTIFY_FLAG" val=""/>
</p:tagLst>
</file>

<file path=ppt/tags/tag4932.xml><?xml version="1.0" encoding="utf-8"?>
<p:tagLst xmlns:p="http://schemas.openxmlformats.org/presentationml/2006/main">
  <p:tag name="KSO_WM_BEAUTIFY_FLAG" val=""/>
</p:tagLst>
</file>

<file path=ppt/tags/tag4933.xml><?xml version="1.0" encoding="utf-8"?>
<p:tagLst xmlns:p="http://schemas.openxmlformats.org/presentationml/2006/main">
  <p:tag name="KSO_WM_BEAUTIFY_FLAG" val=""/>
</p:tagLst>
</file>

<file path=ppt/tags/tag4934.xml><?xml version="1.0" encoding="utf-8"?>
<p:tagLst xmlns:p="http://schemas.openxmlformats.org/presentationml/2006/main">
  <p:tag name="KSO_WM_BEAUTIFY_FLAG" val=""/>
</p:tagLst>
</file>

<file path=ppt/tags/tag4935.xml><?xml version="1.0" encoding="utf-8"?>
<p:tagLst xmlns:p="http://schemas.openxmlformats.org/presentationml/2006/main">
  <p:tag name="KSO_WM_BEAUTIFY_FLAG" val=""/>
</p:tagLst>
</file>

<file path=ppt/tags/tag4936.xml><?xml version="1.0" encoding="utf-8"?>
<p:tagLst xmlns:p="http://schemas.openxmlformats.org/presentationml/2006/main">
  <p:tag name="KSO_WM_BEAUTIFY_FLAG" val=""/>
</p:tagLst>
</file>

<file path=ppt/tags/tag4937.xml><?xml version="1.0" encoding="utf-8"?>
<p:tagLst xmlns:p="http://schemas.openxmlformats.org/presentationml/2006/main">
  <p:tag name="KSO_WM_BEAUTIFY_FLAG" val=""/>
</p:tagLst>
</file>

<file path=ppt/tags/tag4938.xml><?xml version="1.0" encoding="utf-8"?>
<p:tagLst xmlns:p="http://schemas.openxmlformats.org/presentationml/2006/main">
  <p:tag name="KSO_WM_BEAUTIFY_FLAG" val=""/>
</p:tagLst>
</file>

<file path=ppt/tags/tag4939.xml><?xml version="1.0" encoding="utf-8"?>
<p:tagLst xmlns:p="http://schemas.openxmlformats.org/presentationml/2006/main">
  <p:tag name="KSO_WM_BEAUTIFY_FLAG" val=""/>
</p:tagLst>
</file>

<file path=ppt/tags/tag494.xml><?xml version="1.0" encoding="utf-8"?>
<p:tagLst xmlns:p="http://schemas.openxmlformats.org/presentationml/2006/main">
  <p:tag name="KSO_WM_BEAUTIFY_FLAG" val=""/>
</p:tagLst>
</file>

<file path=ppt/tags/tag4940.xml><?xml version="1.0" encoding="utf-8"?>
<p:tagLst xmlns:p="http://schemas.openxmlformats.org/presentationml/2006/main">
  <p:tag name="KSO_WM_BEAUTIFY_FLAG" val=""/>
</p:tagLst>
</file>

<file path=ppt/tags/tag4941.xml><?xml version="1.0" encoding="utf-8"?>
<p:tagLst xmlns:p="http://schemas.openxmlformats.org/presentationml/2006/main">
  <p:tag name="KSO_WM_BEAUTIFY_FLAG" val=""/>
</p:tagLst>
</file>

<file path=ppt/tags/tag4942.xml><?xml version="1.0" encoding="utf-8"?>
<p:tagLst xmlns:p="http://schemas.openxmlformats.org/presentationml/2006/main">
  <p:tag name="KSO_WM_BEAUTIFY_FLAG" val=""/>
</p:tagLst>
</file>

<file path=ppt/tags/tag4943.xml><?xml version="1.0" encoding="utf-8"?>
<p:tagLst xmlns:p="http://schemas.openxmlformats.org/presentationml/2006/main">
  <p:tag name="KSO_WM_BEAUTIFY_FLAG" val=""/>
</p:tagLst>
</file>

<file path=ppt/tags/tag4944.xml><?xml version="1.0" encoding="utf-8"?>
<p:tagLst xmlns:p="http://schemas.openxmlformats.org/presentationml/2006/main">
  <p:tag name="KSO_WM_BEAUTIFY_FLAG" val=""/>
</p:tagLst>
</file>

<file path=ppt/tags/tag4945.xml><?xml version="1.0" encoding="utf-8"?>
<p:tagLst xmlns:p="http://schemas.openxmlformats.org/presentationml/2006/main">
  <p:tag name="KSO_WM_BEAUTIFY_FLAG" val=""/>
</p:tagLst>
</file>

<file path=ppt/tags/tag4946.xml><?xml version="1.0" encoding="utf-8"?>
<p:tagLst xmlns:p="http://schemas.openxmlformats.org/presentationml/2006/main">
  <p:tag name="KSO_WM_BEAUTIFY_FLAG" val=""/>
</p:tagLst>
</file>

<file path=ppt/tags/tag4947.xml><?xml version="1.0" encoding="utf-8"?>
<p:tagLst xmlns:p="http://schemas.openxmlformats.org/presentationml/2006/main">
  <p:tag name="KSO_WM_BEAUTIFY_FLAG" val=""/>
</p:tagLst>
</file>

<file path=ppt/tags/tag4948.xml><?xml version="1.0" encoding="utf-8"?>
<p:tagLst xmlns:p="http://schemas.openxmlformats.org/presentationml/2006/main">
  <p:tag name="KSO_WM_BEAUTIFY_FLAG" val=""/>
</p:tagLst>
</file>

<file path=ppt/tags/tag4949.xml><?xml version="1.0" encoding="utf-8"?>
<p:tagLst xmlns:p="http://schemas.openxmlformats.org/presentationml/2006/main">
  <p:tag name="KSO_WM_BEAUTIFY_FLAG" val=""/>
</p:tagLst>
</file>

<file path=ppt/tags/tag495.xml><?xml version="1.0" encoding="utf-8"?>
<p:tagLst xmlns:p="http://schemas.openxmlformats.org/presentationml/2006/main">
  <p:tag name="KSO_WM_BEAUTIFY_FLAG" val=""/>
</p:tagLst>
</file>

<file path=ppt/tags/tag4950.xml><?xml version="1.0" encoding="utf-8"?>
<p:tagLst xmlns:p="http://schemas.openxmlformats.org/presentationml/2006/main">
  <p:tag name="KSO_WM_BEAUTIFY_FLAG" val=""/>
</p:tagLst>
</file>

<file path=ppt/tags/tag4951.xml><?xml version="1.0" encoding="utf-8"?>
<p:tagLst xmlns:p="http://schemas.openxmlformats.org/presentationml/2006/main">
  <p:tag name="KSO_WM_BEAUTIFY_FLAG" val=""/>
</p:tagLst>
</file>

<file path=ppt/tags/tag4952.xml><?xml version="1.0" encoding="utf-8"?>
<p:tagLst xmlns:p="http://schemas.openxmlformats.org/presentationml/2006/main">
  <p:tag name="KSO_WM_BEAUTIFY_FLAG" val=""/>
</p:tagLst>
</file>

<file path=ppt/tags/tag4953.xml><?xml version="1.0" encoding="utf-8"?>
<p:tagLst xmlns:p="http://schemas.openxmlformats.org/presentationml/2006/main">
  <p:tag name="KSO_WM_BEAUTIFY_FLAG" val=""/>
</p:tagLst>
</file>

<file path=ppt/tags/tag4954.xml><?xml version="1.0" encoding="utf-8"?>
<p:tagLst xmlns:p="http://schemas.openxmlformats.org/presentationml/2006/main">
  <p:tag name="KSO_WM_BEAUTIFY_FLAG" val=""/>
</p:tagLst>
</file>

<file path=ppt/tags/tag4955.xml><?xml version="1.0" encoding="utf-8"?>
<p:tagLst xmlns:p="http://schemas.openxmlformats.org/presentationml/2006/main">
  <p:tag name="KSO_WM_BEAUTIFY_FLAG" val=""/>
</p:tagLst>
</file>

<file path=ppt/tags/tag4956.xml><?xml version="1.0" encoding="utf-8"?>
<p:tagLst xmlns:p="http://schemas.openxmlformats.org/presentationml/2006/main">
  <p:tag name="KSO_WM_BEAUTIFY_FLAG" val=""/>
</p:tagLst>
</file>

<file path=ppt/tags/tag4957.xml><?xml version="1.0" encoding="utf-8"?>
<p:tagLst xmlns:p="http://schemas.openxmlformats.org/presentationml/2006/main">
  <p:tag name="KSO_WM_BEAUTIFY_FLAG" val=""/>
</p:tagLst>
</file>

<file path=ppt/tags/tag4958.xml><?xml version="1.0" encoding="utf-8"?>
<p:tagLst xmlns:p="http://schemas.openxmlformats.org/presentationml/2006/main">
  <p:tag name="KSO_WM_BEAUTIFY_FLAG" val=""/>
</p:tagLst>
</file>

<file path=ppt/tags/tag4959.xml><?xml version="1.0" encoding="utf-8"?>
<p:tagLst xmlns:p="http://schemas.openxmlformats.org/presentationml/2006/main">
  <p:tag name="KSO_WM_BEAUTIFY_FLAG" val=""/>
</p:tagLst>
</file>

<file path=ppt/tags/tag496.xml><?xml version="1.0" encoding="utf-8"?>
<p:tagLst xmlns:p="http://schemas.openxmlformats.org/presentationml/2006/main">
  <p:tag name="KSO_WM_BEAUTIFY_FLAG" val=""/>
</p:tagLst>
</file>

<file path=ppt/tags/tag4960.xml><?xml version="1.0" encoding="utf-8"?>
<p:tagLst xmlns:p="http://schemas.openxmlformats.org/presentationml/2006/main">
  <p:tag name="KSO_WM_BEAUTIFY_FLAG" val=""/>
</p:tagLst>
</file>

<file path=ppt/tags/tag4961.xml><?xml version="1.0" encoding="utf-8"?>
<p:tagLst xmlns:p="http://schemas.openxmlformats.org/presentationml/2006/main">
  <p:tag name="KSO_WM_BEAUTIFY_FLAG" val=""/>
</p:tagLst>
</file>

<file path=ppt/tags/tag4962.xml><?xml version="1.0" encoding="utf-8"?>
<p:tagLst xmlns:p="http://schemas.openxmlformats.org/presentationml/2006/main">
  <p:tag name="KSO_WM_BEAUTIFY_FLAG" val=""/>
</p:tagLst>
</file>

<file path=ppt/tags/tag4963.xml><?xml version="1.0" encoding="utf-8"?>
<p:tagLst xmlns:p="http://schemas.openxmlformats.org/presentationml/2006/main">
  <p:tag name="KSO_WM_BEAUTIFY_FLAG" val=""/>
</p:tagLst>
</file>

<file path=ppt/tags/tag4964.xml><?xml version="1.0" encoding="utf-8"?>
<p:tagLst xmlns:p="http://schemas.openxmlformats.org/presentationml/2006/main">
  <p:tag name="KSO_WM_BEAUTIFY_FLAG" val=""/>
</p:tagLst>
</file>

<file path=ppt/tags/tag4965.xml><?xml version="1.0" encoding="utf-8"?>
<p:tagLst xmlns:p="http://schemas.openxmlformats.org/presentationml/2006/main">
  <p:tag name="KSO_WM_BEAUTIFY_FLAG" val=""/>
</p:tagLst>
</file>

<file path=ppt/tags/tag4966.xml><?xml version="1.0" encoding="utf-8"?>
<p:tagLst xmlns:p="http://schemas.openxmlformats.org/presentationml/2006/main">
  <p:tag name="KSO_WM_BEAUTIFY_FLAG" val=""/>
</p:tagLst>
</file>

<file path=ppt/tags/tag4967.xml><?xml version="1.0" encoding="utf-8"?>
<p:tagLst xmlns:p="http://schemas.openxmlformats.org/presentationml/2006/main">
  <p:tag name="KSO_WM_BEAUTIFY_FLAG" val=""/>
</p:tagLst>
</file>

<file path=ppt/tags/tag4968.xml><?xml version="1.0" encoding="utf-8"?>
<p:tagLst xmlns:p="http://schemas.openxmlformats.org/presentationml/2006/main">
  <p:tag name="KSO_WM_BEAUTIFY_FLAG" val=""/>
</p:tagLst>
</file>

<file path=ppt/tags/tag4969.xml><?xml version="1.0" encoding="utf-8"?>
<p:tagLst xmlns:p="http://schemas.openxmlformats.org/presentationml/2006/main">
  <p:tag name="KSO_WM_BEAUTIFY_FLAG" val=""/>
</p:tagLst>
</file>

<file path=ppt/tags/tag497.xml><?xml version="1.0" encoding="utf-8"?>
<p:tagLst xmlns:p="http://schemas.openxmlformats.org/presentationml/2006/main">
  <p:tag name="KSO_WM_BEAUTIFY_FLAG" val=""/>
</p:tagLst>
</file>

<file path=ppt/tags/tag4970.xml><?xml version="1.0" encoding="utf-8"?>
<p:tagLst xmlns:p="http://schemas.openxmlformats.org/presentationml/2006/main">
  <p:tag name="KSO_WM_BEAUTIFY_FLAG" val=""/>
</p:tagLst>
</file>

<file path=ppt/tags/tag4971.xml><?xml version="1.0" encoding="utf-8"?>
<p:tagLst xmlns:p="http://schemas.openxmlformats.org/presentationml/2006/main">
  <p:tag name="KSO_WM_BEAUTIFY_FLAG" val=""/>
</p:tagLst>
</file>

<file path=ppt/tags/tag4972.xml><?xml version="1.0" encoding="utf-8"?>
<p:tagLst xmlns:p="http://schemas.openxmlformats.org/presentationml/2006/main">
  <p:tag name="KSO_WM_BEAUTIFY_FLAG" val=""/>
</p:tagLst>
</file>

<file path=ppt/tags/tag4973.xml><?xml version="1.0" encoding="utf-8"?>
<p:tagLst xmlns:p="http://schemas.openxmlformats.org/presentationml/2006/main">
  <p:tag name="KSO_WM_BEAUTIFY_FLAG" val=""/>
</p:tagLst>
</file>

<file path=ppt/tags/tag4974.xml><?xml version="1.0" encoding="utf-8"?>
<p:tagLst xmlns:p="http://schemas.openxmlformats.org/presentationml/2006/main">
  <p:tag name="KSO_WM_BEAUTIFY_FLAG" val=""/>
</p:tagLst>
</file>

<file path=ppt/tags/tag4975.xml><?xml version="1.0" encoding="utf-8"?>
<p:tagLst xmlns:p="http://schemas.openxmlformats.org/presentationml/2006/main">
  <p:tag name="KSO_WM_BEAUTIFY_FLAG" val=""/>
</p:tagLst>
</file>

<file path=ppt/tags/tag4976.xml><?xml version="1.0" encoding="utf-8"?>
<p:tagLst xmlns:p="http://schemas.openxmlformats.org/presentationml/2006/main">
  <p:tag name="KSO_WM_BEAUTIFY_FLAG" val=""/>
</p:tagLst>
</file>

<file path=ppt/tags/tag4977.xml><?xml version="1.0" encoding="utf-8"?>
<p:tagLst xmlns:p="http://schemas.openxmlformats.org/presentationml/2006/main">
  <p:tag name="KSO_WM_BEAUTIFY_FLAG" val=""/>
</p:tagLst>
</file>

<file path=ppt/tags/tag4978.xml><?xml version="1.0" encoding="utf-8"?>
<p:tagLst xmlns:p="http://schemas.openxmlformats.org/presentationml/2006/main">
  <p:tag name="KSO_WM_BEAUTIFY_FLAG" val=""/>
</p:tagLst>
</file>

<file path=ppt/tags/tag4979.xml><?xml version="1.0" encoding="utf-8"?>
<p:tagLst xmlns:p="http://schemas.openxmlformats.org/presentationml/2006/main">
  <p:tag name="KSO_WM_BEAUTIFY_FLAG" val=""/>
</p:tagLst>
</file>

<file path=ppt/tags/tag498.xml><?xml version="1.0" encoding="utf-8"?>
<p:tagLst xmlns:p="http://schemas.openxmlformats.org/presentationml/2006/main">
  <p:tag name="KSO_WM_BEAUTIFY_FLAG" val=""/>
</p:tagLst>
</file>

<file path=ppt/tags/tag4980.xml><?xml version="1.0" encoding="utf-8"?>
<p:tagLst xmlns:p="http://schemas.openxmlformats.org/presentationml/2006/main">
  <p:tag name="KSO_WM_BEAUTIFY_FLAG" val=""/>
</p:tagLst>
</file>

<file path=ppt/tags/tag4981.xml><?xml version="1.0" encoding="utf-8"?>
<p:tagLst xmlns:p="http://schemas.openxmlformats.org/presentationml/2006/main">
  <p:tag name="KSO_WM_BEAUTIFY_FLAG" val=""/>
</p:tagLst>
</file>

<file path=ppt/tags/tag4982.xml><?xml version="1.0" encoding="utf-8"?>
<p:tagLst xmlns:p="http://schemas.openxmlformats.org/presentationml/2006/main">
  <p:tag name="KSO_WM_BEAUTIFY_FLAG" val=""/>
</p:tagLst>
</file>

<file path=ppt/tags/tag4983.xml><?xml version="1.0" encoding="utf-8"?>
<p:tagLst xmlns:p="http://schemas.openxmlformats.org/presentationml/2006/main">
  <p:tag name="KSO_WM_BEAUTIFY_FLAG" val=""/>
</p:tagLst>
</file>

<file path=ppt/tags/tag4984.xml><?xml version="1.0" encoding="utf-8"?>
<p:tagLst xmlns:p="http://schemas.openxmlformats.org/presentationml/2006/main">
  <p:tag name="KSO_WM_BEAUTIFY_FLAG" val=""/>
</p:tagLst>
</file>

<file path=ppt/tags/tag4985.xml><?xml version="1.0" encoding="utf-8"?>
<p:tagLst xmlns:p="http://schemas.openxmlformats.org/presentationml/2006/main">
  <p:tag name="KSO_WM_BEAUTIFY_FLAG" val=""/>
</p:tagLst>
</file>

<file path=ppt/tags/tag4986.xml><?xml version="1.0" encoding="utf-8"?>
<p:tagLst xmlns:p="http://schemas.openxmlformats.org/presentationml/2006/main">
  <p:tag name="KSO_WM_BEAUTIFY_FLAG" val=""/>
</p:tagLst>
</file>

<file path=ppt/tags/tag4987.xml><?xml version="1.0" encoding="utf-8"?>
<p:tagLst xmlns:p="http://schemas.openxmlformats.org/presentationml/2006/main">
  <p:tag name="KSO_WM_BEAUTIFY_FLAG" val=""/>
</p:tagLst>
</file>

<file path=ppt/tags/tag4988.xml><?xml version="1.0" encoding="utf-8"?>
<p:tagLst xmlns:p="http://schemas.openxmlformats.org/presentationml/2006/main">
  <p:tag name="KSO_WM_BEAUTIFY_FLAG" val=""/>
</p:tagLst>
</file>

<file path=ppt/tags/tag4989.xml><?xml version="1.0" encoding="utf-8"?>
<p:tagLst xmlns:p="http://schemas.openxmlformats.org/presentationml/2006/main">
  <p:tag name="KSO_WM_BEAUTIFY_FLAG" val=""/>
</p:tagLst>
</file>

<file path=ppt/tags/tag499.xml><?xml version="1.0" encoding="utf-8"?>
<p:tagLst xmlns:p="http://schemas.openxmlformats.org/presentationml/2006/main">
  <p:tag name="KSO_WM_BEAUTIFY_FLAG" val=""/>
</p:tagLst>
</file>

<file path=ppt/tags/tag4990.xml><?xml version="1.0" encoding="utf-8"?>
<p:tagLst xmlns:p="http://schemas.openxmlformats.org/presentationml/2006/main">
  <p:tag name="KSO_WM_BEAUTIFY_FLAG" val=""/>
</p:tagLst>
</file>

<file path=ppt/tags/tag4991.xml><?xml version="1.0" encoding="utf-8"?>
<p:tagLst xmlns:p="http://schemas.openxmlformats.org/presentationml/2006/main">
  <p:tag name="KSO_WM_BEAUTIFY_FLAG" val=""/>
</p:tagLst>
</file>

<file path=ppt/tags/tag4992.xml><?xml version="1.0" encoding="utf-8"?>
<p:tagLst xmlns:p="http://schemas.openxmlformats.org/presentationml/2006/main">
  <p:tag name="KSO_WM_BEAUTIFY_FLAG" val=""/>
</p:tagLst>
</file>

<file path=ppt/tags/tag4993.xml><?xml version="1.0" encoding="utf-8"?>
<p:tagLst xmlns:p="http://schemas.openxmlformats.org/presentationml/2006/main">
  <p:tag name="KSO_WM_BEAUTIFY_FLAG" val=""/>
</p:tagLst>
</file>

<file path=ppt/tags/tag4994.xml><?xml version="1.0" encoding="utf-8"?>
<p:tagLst xmlns:p="http://schemas.openxmlformats.org/presentationml/2006/main">
  <p:tag name="KSO_WM_BEAUTIFY_FLAG" val=""/>
</p:tagLst>
</file>

<file path=ppt/tags/tag4995.xml><?xml version="1.0" encoding="utf-8"?>
<p:tagLst xmlns:p="http://schemas.openxmlformats.org/presentationml/2006/main">
  <p:tag name="KSO_WM_BEAUTIFY_FLAG" val=""/>
</p:tagLst>
</file>

<file path=ppt/tags/tag4996.xml><?xml version="1.0" encoding="utf-8"?>
<p:tagLst xmlns:p="http://schemas.openxmlformats.org/presentationml/2006/main">
  <p:tag name="KSO_WM_BEAUTIFY_FLAG" val=""/>
</p:tagLst>
</file>

<file path=ppt/tags/tag4997.xml><?xml version="1.0" encoding="utf-8"?>
<p:tagLst xmlns:p="http://schemas.openxmlformats.org/presentationml/2006/main">
  <p:tag name="KSO_WM_BEAUTIFY_FLAG" val=""/>
</p:tagLst>
</file>

<file path=ppt/tags/tag4998.xml><?xml version="1.0" encoding="utf-8"?>
<p:tagLst xmlns:p="http://schemas.openxmlformats.org/presentationml/2006/main">
  <p:tag name="KSO_WM_BEAUTIFY_FLAG" val=""/>
</p:tagLst>
</file>

<file path=ppt/tags/tag4999.xml><?xml version="1.0" encoding="utf-8"?>
<p:tagLst xmlns:p="http://schemas.openxmlformats.org/presentationml/2006/main">
  <p:tag name="KSO_WM_BEAUTIFY_FLAG" val=""/>
</p:tagLst>
</file>

<file path=ppt/tags/tag5.xml><?xml version="1.0" encoding="utf-8"?>
<p:tagLst xmlns:p="http://schemas.openxmlformats.org/presentationml/2006/main">
  <p:tag name="KSO_WM_BEAUTIFY_FLAG" val=""/>
</p:tagLst>
</file>

<file path=ppt/tags/tag50.xml><?xml version="1.0" encoding="utf-8"?>
<p:tagLst xmlns:p="http://schemas.openxmlformats.org/presentationml/2006/main">
  <p:tag name="KSO_WM_BEAUTIFY_FLAG" val=""/>
</p:tagLst>
</file>

<file path=ppt/tags/tag500.xml><?xml version="1.0" encoding="utf-8"?>
<p:tagLst xmlns:p="http://schemas.openxmlformats.org/presentationml/2006/main">
  <p:tag name="KSO_WM_BEAUTIFY_FLAG" val=""/>
</p:tagLst>
</file>

<file path=ppt/tags/tag5000.xml><?xml version="1.0" encoding="utf-8"?>
<p:tagLst xmlns:p="http://schemas.openxmlformats.org/presentationml/2006/main">
  <p:tag name="KSO_WM_BEAUTIFY_FLAG" val=""/>
</p:tagLst>
</file>

<file path=ppt/tags/tag5001.xml><?xml version="1.0" encoding="utf-8"?>
<p:tagLst xmlns:p="http://schemas.openxmlformats.org/presentationml/2006/main">
  <p:tag name="KSO_WM_BEAUTIFY_FLAG" val=""/>
</p:tagLst>
</file>

<file path=ppt/tags/tag5002.xml><?xml version="1.0" encoding="utf-8"?>
<p:tagLst xmlns:p="http://schemas.openxmlformats.org/presentationml/2006/main">
  <p:tag name="KSO_WM_BEAUTIFY_FLAG" val=""/>
</p:tagLst>
</file>

<file path=ppt/tags/tag5003.xml><?xml version="1.0" encoding="utf-8"?>
<p:tagLst xmlns:p="http://schemas.openxmlformats.org/presentationml/2006/main">
  <p:tag name="KSO_WM_BEAUTIFY_FLAG" val=""/>
</p:tagLst>
</file>

<file path=ppt/tags/tag5004.xml><?xml version="1.0" encoding="utf-8"?>
<p:tagLst xmlns:p="http://schemas.openxmlformats.org/presentationml/2006/main">
  <p:tag name="KSO_WM_BEAUTIFY_FLAG" val=""/>
</p:tagLst>
</file>

<file path=ppt/tags/tag5005.xml><?xml version="1.0" encoding="utf-8"?>
<p:tagLst xmlns:p="http://schemas.openxmlformats.org/presentationml/2006/main">
  <p:tag name="KSO_WM_BEAUTIFY_FLAG" val=""/>
</p:tagLst>
</file>

<file path=ppt/tags/tag5006.xml><?xml version="1.0" encoding="utf-8"?>
<p:tagLst xmlns:p="http://schemas.openxmlformats.org/presentationml/2006/main">
  <p:tag name="KSO_WM_BEAUTIFY_FLAG" val=""/>
</p:tagLst>
</file>

<file path=ppt/tags/tag5007.xml><?xml version="1.0" encoding="utf-8"?>
<p:tagLst xmlns:p="http://schemas.openxmlformats.org/presentationml/2006/main">
  <p:tag name="KSO_WM_BEAUTIFY_FLAG" val=""/>
</p:tagLst>
</file>

<file path=ppt/tags/tag5008.xml><?xml version="1.0" encoding="utf-8"?>
<p:tagLst xmlns:p="http://schemas.openxmlformats.org/presentationml/2006/main">
  <p:tag name="KSO_WM_BEAUTIFY_FLAG" val=""/>
</p:tagLst>
</file>

<file path=ppt/tags/tag5009.xml><?xml version="1.0" encoding="utf-8"?>
<p:tagLst xmlns:p="http://schemas.openxmlformats.org/presentationml/2006/main">
  <p:tag name="KSO_WM_BEAUTIFY_FLAG" val=""/>
</p:tagLst>
</file>

<file path=ppt/tags/tag501.xml><?xml version="1.0" encoding="utf-8"?>
<p:tagLst xmlns:p="http://schemas.openxmlformats.org/presentationml/2006/main">
  <p:tag name="KSO_WM_BEAUTIFY_FLAG" val=""/>
</p:tagLst>
</file>

<file path=ppt/tags/tag5010.xml><?xml version="1.0" encoding="utf-8"?>
<p:tagLst xmlns:p="http://schemas.openxmlformats.org/presentationml/2006/main">
  <p:tag name="KSO_WM_BEAUTIFY_FLAG" val=""/>
</p:tagLst>
</file>

<file path=ppt/tags/tag5011.xml><?xml version="1.0" encoding="utf-8"?>
<p:tagLst xmlns:p="http://schemas.openxmlformats.org/presentationml/2006/main">
  <p:tag name="KSO_WM_BEAUTIFY_FLAG" val=""/>
</p:tagLst>
</file>

<file path=ppt/tags/tag5012.xml><?xml version="1.0" encoding="utf-8"?>
<p:tagLst xmlns:p="http://schemas.openxmlformats.org/presentationml/2006/main">
  <p:tag name="KSO_WM_BEAUTIFY_FLAG" val=""/>
</p:tagLst>
</file>

<file path=ppt/tags/tag5013.xml><?xml version="1.0" encoding="utf-8"?>
<p:tagLst xmlns:p="http://schemas.openxmlformats.org/presentationml/2006/main">
  <p:tag name="KSO_WM_BEAUTIFY_FLAG" val=""/>
</p:tagLst>
</file>

<file path=ppt/tags/tag5014.xml><?xml version="1.0" encoding="utf-8"?>
<p:tagLst xmlns:p="http://schemas.openxmlformats.org/presentationml/2006/main">
  <p:tag name="KSO_WM_BEAUTIFY_FLAG" val=""/>
</p:tagLst>
</file>

<file path=ppt/tags/tag5015.xml><?xml version="1.0" encoding="utf-8"?>
<p:tagLst xmlns:p="http://schemas.openxmlformats.org/presentationml/2006/main">
  <p:tag name="KSO_WM_BEAUTIFY_FLAG" val=""/>
</p:tagLst>
</file>

<file path=ppt/tags/tag5016.xml><?xml version="1.0" encoding="utf-8"?>
<p:tagLst xmlns:p="http://schemas.openxmlformats.org/presentationml/2006/main">
  <p:tag name="KSO_WM_BEAUTIFY_FLAG" val=""/>
</p:tagLst>
</file>

<file path=ppt/tags/tag5017.xml><?xml version="1.0" encoding="utf-8"?>
<p:tagLst xmlns:p="http://schemas.openxmlformats.org/presentationml/2006/main">
  <p:tag name="KSO_WM_BEAUTIFY_FLAG" val=""/>
</p:tagLst>
</file>

<file path=ppt/tags/tag5018.xml><?xml version="1.0" encoding="utf-8"?>
<p:tagLst xmlns:p="http://schemas.openxmlformats.org/presentationml/2006/main">
  <p:tag name="KSO_WM_BEAUTIFY_FLAG" val=""/>
</p:tagLst>
</file>

<file path=ppt/tags/tag5019.xml><?xml version="1.0" encoding="utf-8"?>
<p:tagLst xmlns:p="http://schemas.openxmlformats.org/presentationml/2006/main">
  <p:tag name="KSO_WM_BEAUTIFY_FLAG" val=""/>
</p:tagLst>
</file>

<file path=ppt/tags/tag502.xml><?xml version="1.0" encoding="utf-8"?>
<p:tagLst xmlns:p="http://schemas.openxmlformats.org/presentationml/2006/main">
  <p:tag name="KSO_WM_BEAUTIFY_FLAG" val=""/>
</p:tagLst>
</file>

<file path=ppt/tags/tag5020.xml><?xml version="1.0" encoding="utf-8"?>
<p:tagLst xmlns:p="http://schemas.openxmlformats.org/presentationml/2006/main">
  <p:tag name="KSO_WM_BEAUTIFY_FLAG" val=""/>
</p:tagLst>
</file>

<file path=ppt/tags/tag5021.xml><?xml version="1.0" encoding="utf-8"?>
<p:tagLst xmlns:p="http://schemas.openxmlformats.org/presentationml/2006/main">
  <p:tag name="KSO_WM_BEAUTIFY_FLAG" val=""/>
</p:tagLst>
</file>

<file path=ppt/tags/tag5022.xml><?xml version="1.0" encoding="utf-8"?>
<p:tagLst xmlns:p="http://schemas.openxmlformats.org/presentationml/2006/main">
  <p:tag name="KSO_WM_BEAUTIFY_FLAG" val=""/>
</p:tagLst>
</file>

<file path=ppt/tags/tag5023.xml><?xml version="1.0" encoding="utf-8"?>
<p:tagLst xmlns:p="http://schemas.openxmlformats.org/presentationml/2006/main">
  <p:tag name="KSO_WM_BEAUTIFY_FLAG" val=""/>
</p:tagLst>
</file>

<file path=ppt/tags/tag5024.xml><?xml version="1.0" encoding="utf-8"?>
<p:tagLst xmlns:p="http://schemas.openxmlformats.org/presentationml/2006/main">
  <p:tag name="KSO_WM_BEAUTIFY_FLAG" val=""/>
</p:tagLst>
</file>

<file path=ppt/tags/tag5025.xml><?xml version="1.0" encoding="utf-8"?>
<p:tagLst xmlns:p="http://schemas.openxmlformats.org/presentationml/2006/main">
  <p:tag name="KSO_WM_BEAUTIFY_FLAG" val=""/>
</p:tagLst>
</file>

<file path=ppt/tags/tag5026.xml><?xml version="1.0" encoding="utf-8"?>
<p:tagLst xmlns:p="http://schemas.openxmlformats.org/presentationml/2006/main">
  <p:tag name="KSO_WM_BEAUTIFY_FLAG" val=""/>
</p:tagLst>
</file>

<file path=ppt/tags/tag5027.xml><?xml version="1.0" encoding="utf-8"?>
<p:tagLst xmlns:p="http://schemas.openxmlformats.org/presentationml/2006/main">
  <p:tag name="KSO_WM_BEAUTIFY_FLAG" val=""/>
</p:tagLst>
</file>

<file path=ppt/tags/tag5028.xml><?xml version="1.0" encoding="utf-8"?>
<p:tagLst xmlns:p="http://schemas.openxmlformats.org/presentationml/2006/main">
  <p:tag name="KSO_WM_BEAUTIFY_FLAG" val=""/>
</p:tagLst>
</file>

<file path=ppt/tags/tag5029.xml><?xml version="1.0" encoding="utf-8"?>
<p:tagLst xmlns:p="http://schemas.openxmlformats.org/presentationml/2006/main">
  <p:tag name="KSO_WM_BEAUTIFY_FLAG" val=""/>
</p:tagLst>
</file>

<file path=ppt/tags/tag503.xml><?xml version="1.0" encoding="utf-8"?>
<p:tagLst xmlns:p="http://schemas.openxmlformats.org/presentationml/2006/main">
  <p:tag name="KSO_WM_BEAUTIFY_FLAG" val=""/>
</p:tagLst>
</file>

<file path=ppt/tags/tag5030.xml><?xml version="1.0" encoding="utf-8"?>
<p:tagLst xmlns:p="http://schemas.openxmlformats.org/presentationml/2006/main">
  <p:tag name="KSO_WM_BEAUTIFY_FLAG" val=""/>
</p:tagLst>
</file>

<file path=ppt/tags/tag5031.xml><?xml version="1.0" encoding="utf-8"?>
<p:tagLst xmlns:p="http://schemas.openxmlformats.org/presentationml/2006/main">
  <p:tag name="KSO_WM_BEAUTIFY_FLAG" val=""/>
</p:tagLst>
</file>

<file path=ppt/tags/tag5032.xml><?xml version="1.0" encoding="utf-8"?>
<p:tagLst xmlns:p="http://schemas.openxmlformats.org/presentationml/2006/main">
  <p:tag name="KSO_WM_BEAUTIFY_FLAG" val=""/>
</p:tagLst>
</file>

<file path=ppt/tags/tag5033.xml><?xml version="1.0" encoding="utf-8"?>
<p:tagLst xmlns:p="http://schemas.openxmlformats.org/presentationml/2006/main">
  <p:tag name="KSO_WM_BEAUTIFY_FLAG" val=""/>
</p:tagLst>
</file>

<file path=ppt/tags/tag5034.xml><?xml version="1.0" encoding="utf-8"?>
<p:tagLst xmlns:p="http://schemas.openxmlformats.org/presentationml/2006/main">
  <p:tag name="KSO_WM_BEAUTIFY_FLAG" val=""/>
</p:tagLst>
</file>

<file path=ppt/tags/tag5035.xml><?xml version="1.0" encoding="utf-8"?>
<p:tagLst xmlns:p="http://schemas.openxmlformats.org/presentationml/2006/main">
  <p:tag name="KSO_WM_BEAUTIFY_FLAG" val=""/>
</p:tagLst>
</file>

<file path=ppt/tags/tag5036.xml><?xml version="1.0" encoding="utf-8"?>
<p:tagLst xmlns:p="http://schemas.openxmlformats.org/presentationml/2006/main">
  <p:tag name="KSO_WM_BEAUTIFY_FLAG" val=""/>
</p:tagLst>
</file>

<file path=ppt/tags/tag5037.xml><?xml version="1.0" encoding="utf-8"?>
<p:tagLst xmlns:p="http://schemas.openxmlformats.org/presentationml/2006/main">
  <p:tag name="KSO_WM_BEAUTIFY_FLAG" val=""/>
</p:tagLst>
</file>

<file path=ppt/tags/tag5038.xml><?xml version="1.0" encoding="utf-8"?>
<p:tagLst xmlns:p="http://schemas.openxmlformats.org/presentationml/2006/main">
  <p:tag name="KSO_WM_BEAUTIFY_FLAG" val=""/>
</p:tagLst>
</file>

<file path=ppt/tags/tag5039.xml><?xml version="1.0" encoding="utf-8"?>
<p:tagLst xmlns:p="http://schemas.openxmlformats.org/presentationml/2006/main">
  <p:tag name="KSO_WM_BEAUTIFY_FLAG" val=""/>
</p:tagLst>
</file>

<file path=ppt/tags/tag504.xml><?xml version="1.0" encoding="utf-8"?>
<p:tagLst xmlns:p="http://schemas.openxmlformats.org/presentationml/2006/main">
  <p:tag name="KSO_WM_BEAUTIFY_FLAG" val=""/>
</p:tagLst>
</file>

<file path=ppt/tags/tag5040.xml><?xml version="1.0" encoding="utf-8"?>
<p:tagLst xmlns:p="http://schemas.openxmlformats.org/presentationml/2006/main">
  <p:tag name="KSO_WM_BEAUTIFY_FLAG" val=""/>
</p:tagLst>
</file>

<file path=ppt/tags/tag5041.xml><?xml version="1.0" encoding="utf-8"?>
<p:tagLst xmlns:p="http://schemas.openxmlformats.org/presentationml/2006/main">
  <p:tag name="KSO_WM_BEAUTIFY_FLAG" val=""/>
</p:tagLst>
</file>

<file path=ppt/tags/tag5042.xml><?xml version="1.0" encoding="utf-8"?>
<p:tagLst xmlns:p="http://schemas.openxmlformats.org/presentationml/2006/main">
  <p:tag name="KSO_WM_BEAUTIFY_FLAG" val=""/>
</p:tagLst>
</file>

<file path=ppt/tags/tag5043.xml><?xml version="1.0" encoding="utf-8"?>
<p:tagLst xmlns:p="http://schemas.openxmlformats.org/presentationml/2006/main">
  <p:tag name="KSO_WM_BEAUTIFY_FLAG" val=""/>
</p:tagLst>
</file>

<file path=ppt/tags/tag5044.xml><?xml version="1.0" encoding="utf-8"?>
<p:tagLst xmlns:p="http://schemas.openxmlformats.org/presentationml/2006/main">
  <p:tag name="KSO_WM_BEAUTIFY_FLAG" val=""/>
</p:tagLst>
</file>

<file path=ppt/tags/tag5045.xml><?xml version="1.0" encoding="utf-8"?>
<p:tagLst xmlns:p="http://schemas.openxmlformats.org/presentationml/2006/main">
  <p:tag name="KSO_WM_BEAUTIFY_FLAG" val=""/>
</p:tagLst>
</file>

<file path=ppt/tags/tag5046.xml><?xml version="1.0" encoding="utf-8"?>
<p:tagLst xmlns:p="http://schemas.openxmlformats.org/presentationml/2006/main">
  <p:tag name="KSO_WM_BEAUTIFY_FLAG" val=""/>
</p:tagLst>
</file>

<file path=ppt/tags/tag5047.xml><?xml version="1.0" encoding="utf-8"?>
<p:tagLst xmlns:p="http://schemas.openxmlformats.org/presentationml/2006/main">
  <p:tag name="KSO_WM_BEAUTIFY_FLAG" val=""/>
</p:tagLst>
</file>

<file path=ppt/tags/tag5048.xml><?xml version="1.0" encoding="utf-8"?>
<p:tagLst xmlns:p="http://schemas.openxmlformats.org/presentationml/2006/main">
  <p:tag name="KSO_WM_BEAUTIFY_FLAG" val=""/>
</p:tagLst>
</file>

<file path=ppt/tags/tag5049.xml><?xml version="1.0" encoding="utf-8"?>
<p:tagLst xmlns:p="http://schemas.openxmlformats.org/presentationml/2006/main">
  <p:tag name="KSO_WM_BEAUTIFY_FLAG" val=""/>
</p:tagLst>
</file>

<file path=ppt/tags/tag505.xml><?xml version="1.0" encoding="utf-8"?>
<p:tagLst xmlns:p="http://schemas.openxmlformats.org/presentationml/2006/main">
  <p:tag name="KSO_WM_BEAUTIFY_FLAG" val=""/>
</p:tagLst>
</file>

<file path=ppt/tags/tag5050.xml><?xml version="1.0" encoding="utf-8"?>
<p:tagLst xmlns:p="http://schemas.openxmlformats.org/presentationml/2006/main">
  <p:tag name="KSO_WM_BEAUTIFY_FLAG" val=""/>
</p:tagLst>
</file>

<file path=ppt/tags/tag5051.xml><?xml version="1.0" encoding="utf-8"?>
<p:tagLst xmlns:p="http://schemas.openxmlformats.org/presentationml/2006/main">
  <p:tag name="KSO_WM_BEAUTIFY_FLAG" val=""/>
</p:tagLst>
</file>

<file path=ppt/tags/tag5052.xml><?xml version="1.0" encoding="utf-8"?>
<p:tagLst xmlns:p="http://schemas.openxmlformats.org/presentationml/2006/main">
  <p:tag name="KSO_WM_BEAUTIFY_FLAG" val=""/>
</p:tagLst>
</file>

<file path=ppt/tags/tag5053.xml><?xml version="1.0" encoding="utf-8"?>
<p:tagLst xmlns:p="http://schemas.openxmlformats.org/presentationml/2006/main">
  <p:tag name="KSO_WM_BEAUTIFY_FLAG" val=""/>
</p:tagLst>
</file>

<file path=ppt/tags/tag5054.xml><?xml version="1.0" encoding="utf-8"?>
<p:tagLst xmlns:p="http://schemas.openxmlformats.org/presentationml/2006/main">
  <p:tag name="KSO_WM_BEAUTIFY_FLAG" val=""/>
</p:tagLst>
</file>

<file path=ppt/tags/tag5055.xml><?xml version="1.0" encoding="utf-8"?>
<p:tagLst xmlns:p="http://schemas.openxmlformats.org/presentationml/2006/main">
  <p:tag name="KSO_WM_BEAUTIFY_FLAG" val=""/>
</p:tagLst>
</file>

<file path=ppt/tags/tag5056.xml><?xml version="1.0" encoding="utf-8"?>
<p:tagLst xmlns:p="http://schemas.openxmlformats.org/presentationml/2006/main">
  <p:tag name="KSO_WM_BEAUTIFY_FLAG" val=""/>
</p:tagLst>
</file>

<file path=ppt/tags/tag5057.xml><?xml version="1.0" encoding="utf-8"?>
<p:tagLst xmlns:p="http://schemas.openxmlformats.org/presentationml/2006/main">
  <p:tag name="KSO_WM_BEAUTIFY_FLAG" val=""/>
</p:tagLst>
</file>

<file path=ppt/tags/tag5058.xml><?xml version="1.0" encoding="utf-8"?>
<p:tagLst xmlns:p="http://schemas.openxmlformats.org/presentationml/2006/main">
  <p:tag name="KSO_WM_BEAUTIFY_FLAG" val=""/>
</p:tagLst>
</file>

<file path=ppt/tags/tag5059.xml><?xml version="1.0" encoding="utf-8"?>
<p:tagLst xmlns:p="http://schemas.openxmlformats.org/presentationml/2006/main">
  <p:tag name="KSO_WM_BEAUTIFY_FLAG" val=""/>
</p:tagLst>
</file>

<file path=ppt/tags/tag506.xml><?xml version="1.0" encoding="utf-8"?>
<p:tagLst xmlns:p="http://schemas.openxmlformats.org/presentationml/2006/main">
  <p:tag name="KSO_WM_BEAUTIFY_FLAG" val=""/>
</p:tagLst>
</file>

<file path=ppt/tags/tag5060.xml><?xml version="1.0" encoding="utf-8"?>
<p:tagLst xmlns:p="http://schemas.openxmlformats.org/presentationml/2006/main">
  <p:tag name="KSO_WM_BEAUTIFY_FLAG" val=""/>
</p:tagLst>
</file>

<file path=ppt/tags/tag5061.xml><?xml version="1.0" encoding="utf-8"?>
<p:tagLst xmlns:p="http://schemas.openxmlformats.org/presentationml/2006/main">
  <p:tag name="KSO_WM_BEAUTIFY_FLAG" val=""/>
</p:tagLst>
</file>

<file path=ppt/tags/tag5062.xml><?xml version="1.0" encoding="utf-8"?>
<p:tagLst xmlns:p="http://schemas.openxmlformats.org/presentationml/2006/main">
  <p:tag name="KSO_WM_BEAUTIFY_FLAG" val=""/>
</p:tagLst>
</file>

<file path=ppt/tags/tag5063.xml><?xml version="1.0" encoding="utf-8"?>
<p:tagLst xmlns:p="http://schemas.openxmlformats.org/presentationml/2006/main">
  <p:tag name="KSO_WM_BEAUTIFY_FLAG" val=""/>
</p:tagLst>
</file>

<file path=ppt/tags/tag5064.xml><?xml version="1.0" encoding="utf-8"?>
<p:tagLst xmlns:p="http://schemas.openxmlformats.org/presentationml/2006/main">
  <p:tag name="KSO_WM_BEAUTIFY_FLAG" val=""/>
</p:tagLst>
</file>

<file path=ppt/tags/tag5065.xml><?xml version="1.0" encoding="utf-8"?>
<p:tagLst xmlns:p="http://schemas.openxmlformats.org/presentationml/2006/main">
  <p:tag name="KSO_WM_BEAUTIFY_FLAG" val=""/>
</p:tagLst>
</file>

<file path=ppt/tags/tag5066.xml><?xml version="1.0" encoding="utf-8"?>
<p:tagLst xmlns:p="http://schemas.openxmlformats.org/presentationml/2006/main">
  <p:tag name="KSO_WM_BEAUTIFY_FLAG" val=""/>
</p:tagLst>
</file>

<file path=ppt/tags/tag5067.xml><?xml version="1.0" encoding="utf-8"?>
<p:tagLst xmlns:p="http://schemas.openxmlformats.org/presentationml/2006/main">
  <p:tag name="KSO_WM_BEAUTIFY_FLAG" val=""/>
</p:tagLst>
</file>

<file path=ppt/tags/tag5068.xml><?xml version="1.0" encoding="utf-8"?>
<p:tagLst xmlns:p="http://schemas.openxmlformats.org/presentationml/2006/main">
  <p:tag name="KSO_WM_BEAUTIFY_FLAG" val=""/>
</p:tagLst>
</file>

<file path=ppt/tags/tag5069.xml><?xml version="1.0" encoding="utf-8"?>
<p:tagLst xmlns:p="http://schemas.openxmlformats.org/presentationml/2006/main">
  <p:tag name="KSO_WM_BEAUTIFY_FLAG" val=""/>
</p:tagLst>
</file>

<file path=ppt/tags/tag507.xml><?xml version="1.0" encoding="utf-8"?>
<p:tagLst xmlns:p="http://schemas.openxmlformats.org/presentationml/2006/main">
  <p:tag name="KSO_WM_BEAUTIFY_FLAG" val=""/>
</p:tagLst>
</file>

<file path=ppt/tags/tag5070.xml><?xml version="1.0" encoding="utf-8"?>
<p:tagLst xmlns:p="http://schemas.openxmlformats.org/presentationml/2006/main">
  <p:tag name="KSO_WM_BEAUTIFY_FLAG" val=""/>
</p:tagLst>
</file>

<file path=ppt/tags/tag5071.xml><?xml version="1.0" encoding="utf-8"?>
<p:tagLst xmlns:p="http://schemas.openxmlformats.org/presentationml/2006/main">
  <p:tag name="KSO_WM_BEAUTIFY_FLAG" val=""/>
</p:tagLst>
</file>

<file path=ppt/tags/tag5072.xml><?xml version="1.0" encoding="utf-8"?>
<p:tagLst xmlns:p="http://schemas.openxmlformats.org/presentationml/2006/main">
  <p:tag name="KSO_WM_BEAUTIFY_FLAG" val=""/>
</p:tagLst>
</file>

<file path=ppt/tags/tag5073.xml><?xml version="1.0" encoding="utf-8"?>
<p:tagLst xmlns:p="http://schemas.openxmlformats.org/presentationml/2006/main">
  <p:tag name="KSO_WM_BEAUTIFY_FLAG" val=""/>
</p:tagLst>
</file>

<file path=ppt/tags/tag5074.xml><?xml version="1.0" encoding="utf-8"?>
<p:tagLst xmlns:p="http://schemas.openxmlformats.org/presentationml/2006/main">
  <p:tag name="KSO_WM_BEAUTIFY_FLAG" val=""/>
</p:tagLst>
</file>

<file path=ppt/tags/tag5075.xml><?xml version="1.0" encoding="utf-8"?>
<p:tagLst xmlns:p="http://schemas.openxmlformats.org/presentationml/2006/main">
  <p:tag name="KSO_WM_BEAUTIFY_FLAG" val=""/>
</p:tagLst>
</file>

<file path=ppt/tags/tag5076.xml><?xml version="1.0" encoding="utf-8"?>
<p:tagLst xmlns:p="http://schemas.openxmlformats.org/presentationml/2006/main">
  <p:tag name="KSO_WM_BEAUTIFY_FLAG" val=""/>
</p:tagLst>
</file>

<file path=ppt/tags/tag5077.xml><?xml version="1.0" encoding="utf-8"?>
<p:tagLst xmlns:p="http://schemas.openxmlformats.org/presentationml/2006/main">
  <p:tag name="KSO_WM_BEAUTIFY_FLAG" val=""/>
</p:tagLst>
</file>

<file path=ppt/tags/tag5078.xml><?xml version="1.0" encoding="utf-8"?>
<p:tagLst xmlns:p="http://schemas.openxmlformats.org/presentationml/2006/main">
  <p:tag name="KSO_WM_BEAUTIFY_FLAG" val=""/>
</p:tagLst>
</file>

<file path=ppt/tags/tag5079.xml><?xml version="1.0" encoding="utf-8"?>
<p:tagLst xmlns:p="http://schemas.openxmlformats.org/presentationml/2006/main">
  <p:tag name="KSO_WM_BEAUTIFY_FLAG" val=""/>
</p:tagLst>
</file>

<file path=ppt/tags/tag508.xml><?xml version="1.0" encoding="utf-8"?>
<p:tagLst xmlns:p="http://schemas.openxmlformats.org/presentationml/2006/main">
  <p:tag name="KSO_WM_BEAUTIFY_FLAG" val=""/>
</p:tagLst>
</file>

<file path=ppt/tags/tag5080.xml><?xml version="1.0" encoding="utf-8"?>
<p:tagLst xmlns:p="http://schemas.openxmlformats.org/presentationml/2006/main">
  <p:tag name="KSO_WM_BEAUTIFY_FLAG" val=""/>
</p:tagLst>
</file>

<file path=ppt/tags/tag5081.xml><?xml version="1.0" encoding="utf-8"?>
<p:tagLst xmlns:p="http://schemas.openxmlformats.org/presentationml/2006/main">
  <p:tag name="KSO_WM_BEAUTIFY_FLAG" val=""/>
</p:tagLst>
</file>

<file path=ppt/tags/tag5082.xml><?xml version="1.0" encoding="utf-8"?>
<p:tagLst xmlns:p="http://schemas.openxmlformats.org/presentationml/2006/main">
  <p:tag name="KSO_WM_BEAUTIFY_FLAG" val=""/>
</p:tagLst>
</file>

<file path=ppt/tags/tag5083.xml><?xml version="1.0" encoding="utf-8"?>
<p:tagLst xmlns:p="http://schemas.openxmlformats.org/presentationml/2006/main">
  <p:tag name="KSO_WM_BEAUTIFY_FLAG" val=""/>
</p:tagLst>
</file>

<file path=ppt/tags/tag5084.xml><?xml version="1.0" encoding="utf-8"?>
<p:tagLst xmlns:p="http://schemas.openxmlformats.org/presentationml/2006/main">
  <p:tag name="KSO_WM_BEAUTIFY_FLAG" val=""/>
</p:tagLst>
</file>

<file path=ppt/tags/tag5085.xml><?xml version="1.0" encoding="utf-8"?>
<p:tagLst xmlns:p="http://schemas.openxmlformats.org/presentationml/2006/main">
  <p:tag name="KSO_WM_BEAUTIFY_FLAG" val=""/>
</p:tagLst>
</file>

<file path=ppt/tags/tag5086.xml><?xml version="1.0" encoding="utf-8"?>
<p:tagLst xmlns:p="http://schemas.openxmlformats.org/presentationml/2006/main">
  <p:tag name="KSO_WM_BEAUTIFY_FLAG" val=""/>
</p:tagLst>
</file>

<file path=ppt/tags/tag5087.xml><?xml version="1.0" encoding="utf-8"?>
<p:tagLst xmlns:p="http://schemas.openxmlformats.org/presentationml/2006/main">
  <p:tag name="KSO_WM_BEAUTIFY_FLAG" val=""/>
</p:tagLst>
</file>

<file path=ppt/tags/tag5088.xml><?xml version="1.0" encoding="utf-8"?>
<p:tagLst xmlns:p="http://schemas.openxmlformats.org/presentationml/2006/main">
  <p:tag name="KSO_WM_BEAUTIFY_FLAG" val=""/>
</p:tagLst>
</file>

<file path=ppt/tags/tag5089.xml><?xml version="1.0" encoding="utf-8"?>
<p:tagLst xmlns:p="http://schemas.openxmlformats.org/presentationml/2006/main">
  <p:tag name="KSO_WM_BEAUTIFY_FLAG" val=""/>
</p:tagLst>
</file>

<file path=ppt/tags/tag509.xml><?xml version="1.0" encoding="utf-8"?>
<p:tagLst xmlns:p="http://schemas.openxmlformats.org/presentationml/2006/main">
  <p:tag name="KSO_WM_BEAUTIFY_FLAG" val=""/>
</p:tagLst>
</file>

<file path=ppt/tags/tag5090.xml><?xml version="1.0" encoding="utf-8"?>
<p:tagLst xmlns:p="http://schemas.openxmlformats.org/presentationml/2006/main">
  <p:tag name="KSO_WM_BEAUTIFY_FLAG" val=""/>
</p:tagLst>
</file>

<file path=ppt/tags/tag5091.xml><?xml version="1.0" encoding="utf-8"?>
<p:tagLst xmlns:p="http://schemas.openxmlformats.org/presentationml/2006/main">
  <p:tag name="KSO_WM_BEAUTIFY_FLAG" val=""/>
</p:tagLst>
</file>

<file path=ppt/tags/tag5092.xml><?xml version="1.0" encoding="utf-8"?>
<p:tagLst xmlns:p="http://schemas.openxmlformats.org/presentationml/2006/main">
  <p:tag name="KSO_WM_BEAUTIFY_FLAG" val=""/>
</p:tagLst>
</file>

<file path=ppt/tags/tag5093.xml><?xml version="1.0" encoding="utf-8"?>
<p:tagLst xmlns:p="http://schemas.openxmlformats.org/presentationml/2006/main">
  <p:tag name="KSO_WM_BEAUTIFY_FLAG" val=""/>
</p:tagLst>
</file>

<file path=ppt/tags/tag5094.xml><?xml version="1.0" encoding="utf-8"?>
<p:tagLst xmlns:p="http://schemas.openxmlformats.org/presentationml/2006/main">
  <p:tag name="KSO_WM_BEAUTIFY_FLAG" val=""/>
</p:tagLst>
</file>

<file path=ppt/tags/tag5095.xml><?xml version="1.0" encoding="utf-8"?>
<p:tagLst xmlns:p="http://schemas.openxmlformats.org/presentationml/2006/main">
  <p:tag name="KSO_WM_BEAUTIFY_FLAG" val=""/>
</p:tagLst>
</file>

<file path=ppt/tags/tag5096.xml><?xml version="1.0" encoding="utf-8"?>
<p:tagLst xmlns:p="http://schemas.openxmlformats.org/presentationml/2006/main">
  <p:tag name="KSO_WM_BEAUTIFY_FLAG" val=""/>
</p:tagLst>
</file>

<file path=ppt/tags/tag5097.xml><?xml version="1.0" encoding="utf-8"?>
<p:tagLst xmlns:p="http://schemas.openxmlformats.org/presentationml/2006/main">
  <p:tag name="KSO_WM_BEAUTIFY_FLAG" val=""/>
</p:tagLst>
</file>

<file path=ppt/tags/tag5098.xml><?xml version="1.0" encoding="utf-8"?>
<p:tagLst xmlns:p="http://schemas.openxmlformats.org/presentationml/2006/main">
  <p:tag name="KSO_WM_BEAUTIFY_FLAG" val=""/>
</p:tagLst>
</file>

<file path=ppt/tags/tag5099.xml><?xml version="1.0" encoding="utf-8"?>
<p:tagLst xmlns:p="http://schemas.openxmlformats.org/presentationml/2006/main">
  <p:tag name="KSO_WM_BEAUTIFY_FLAG" val=""/>
</p:tagLst>
</file>

<file path=ppt/tags/tag51.xml><?xml version="1.0" encoding="utf-8"?>
<p:tagLst xmlns:p="http://schemas.openxmlformats.org/presentationml/2006/main">
  <p:tag name="KSO_WM_BEAUTIFY_FLAG" val=""/>
</p:tagLst>
</file>

<file path=ppt/tags/tag510.xml><?xml version="1.0" encoding="utf-8"?>
<p:tagLst xmlns:p="http://schemas.openxmlformats.org/presentationml/2006/main">
  <p:tag name="KSO_WM_BEAUTIFY_FLAG" val=""/>
</p:tagLst>
</file>

<file path=ppt/tags/tag5100.xml><?xml version="1.0" encoding="utf-8"?>
<p:tagLst xmlns:p="http://schemas.openxmlformats.org/presentationml/2006/main">
  <p:tag name="KSO_WM_BEAUTIFY_FLAG" val=""/>
</p:tagLst>
</file>

<file path=ppt/tags/tag5101.xml><?xml version="1.0" encoding="utf-8"?>
<p:tagLst xmlns:p="http://schemas.openxmlformats.org/presentationml/2006/main">
  <p:tag name="KSO_WM_BEAUTIFY_FLAG" val=""/>
</p:tagLst>
</file>

<file path=ppt/tags/tag5102.xml><?xml version="1.0" encoding="utf-8"?>
<p:tagLst xmlns:p="http://schemas.openxmlformats.org/presentationml/2006/main">
  <p:tag name="KSO_WM_BEAUTIFY_FLAG" val=""/>
</p:tagLst>
</file>

<file path=ppt/tags/tag5103.xml><?xml version="1.0" encoding="utf-8"?>
<p:tagLst xmlns:p="http://schemas.openxmlformats.org/presentationml/2006/main">
  <p:tag name="KSO_WM_BEAUTIFY_FLAG" val=""/>
</p:tagLst>
</file>

<file path=ppt/tags/tag5104.xml><?xml version="1.0" encoding="utf-8"?>
<p:tagLst xmlns:p="http://schemas.openxmlformats.org/presentationml/2006/main">
  <p:tag name="KSO_WM_BEAUTIFY_FLAG" val=""/>
</p:tagLst>
</file>

<file path=ppt/tags/tag5105.xml><?xml version="1.0" encoding="utf-8"?>
<p:tagLst xmlns:p="http://schemas.openxmlformats.org/presentationml/2006/main">
  <p:tag name="KSO_WM_BEAUTIFY_FLAG" val=""/>
</p:tagLst>
</file>

<file path=ppt/tags/tag5106.xml><?xml version="1.0" encoding="utf-8"?>
<p:tagLst xmlns:p="http://schemas.openxmlformats.org/presentationml/2006/main">
  <p:tag name="KSO_WM_BEAUTIFY_FLAG" val=""/>
</p:tagLst>
</file>

<file path=ppt/tags/tag5107.xml><?xml version="1.0" encoding="utf-8"?>
<p:tagLst xmlns:p="http://schemas.openxmlformats.org/presentationml/2006/main">
  <p:tag name="KSO_WM_BEAUTIFY_FLAG" val=""/>
</p:tagLst>
</file>

<file path=ppt/tags/tag5108.xml><?xml version="1.0" encoding="utf-8"?>
<p:tagLst xmlns:p="http://schemas.openxmlformats.org/presentationml/2006/main">
  <p:tag name="KSO_WM_BEAUTIFY_FLAG" val=""/>
</p:tagLst>
</file>

<file path=ppt/tags/tag5109.xml><?xml version="1.0" encoding="utf-8"?>
<p:tagLst xmlns:p="http://schemas.openxmlformats.org/presentationml/2006/main">
  <p:tag name="KSO_WM_BEAUTIFY_FLAG" val=""/>
</p:tagLst>
</file>

<file path=ppt/tags/tag511.xml><?xml version="1.0" encoding="utf-8"?>
<p:tagLst xmlns:p="http://schemas.openxmlformats.org/presentationml/2006/main">
  <p:tag name="KSO_WM_BEAUTIFY_FLAG" val=""/>
</p:tagLst>
</file>

<file path=ppt/tags/tag5110.xml><?xml version="1.0" encoding="utf-8"?>
<p:tagLst xmlns:p="http://schemas.openxmlformats.org/presentationml/2006/main">
  <p:tag name="KSO_WM_BEAUTIFY_FLAG" val=""/>
</p:tagLst>
</file>

<file path=ppt/tags/tag5111.xml><?xml version="1.0" encoding="utf-8"?>
<p:tagLst xmlns:p="http://schemas.openxmlformats.org/presentationml/2006/main">
  <p:tag name="KSO_WM_BEAUTIFY_FLAG" val=""/>
</p:tagLst>
</file>

<file path=ppt/tags/tag5112.xml><?xml version="1.0" encoding="utf-8"?>
<p:tagLst xmlns:p="http://schemas.openxmlformats.org/presentationml/2006/main">
  <p:tag name="KSO_WM_BEAUTIFY_FLAG" val=""/>
</p:tagLst>
</file>

<file path=ppt/tags/tag5113.xml><?xml version="1.0" encoding="utf-8"?>
<p:tagLst xmlns:p="http://schemas.openxmlformats.org/presentationml/2006/main">
  <p:tag name="KSO_WM_BEAUTIFY_FLAG" val=""/>
</p:tagLst>
</file>

<file path=ppt/tags/tag5114.xml><?xml version="1.0" encoding="utf-8"?>
<p:tagLst xmlns:p="http://schemas.openxmlformats.org/presentationml/2006/main">
  <p:tag name="KSO_WM_BEAUTIFY_FLAG" val=""/>
</p:tagLst>
</file>

<file path=ppt/tags/tag5115.xml><?xml version="1.0" encoding="utf-8"?>
<p:tagLst xmlns:p="http://schemas.openxmlformats.org/presentationml/2006/main">
  <p:tag name="KSO_WM_BEAUTIFY_FLAG" val=""/>
</p:tagLst>
</file>

<file path=ppt/tags/tag5116.xml><?xml version="1.0" encoding="utf-8"?>
<p:tagLst xmlns:p="http://schemas.openxmlformats.org/presentationml/2006/main">
  <p:tag name="KSO_WM_BEAUTIFY_FLAG" val=""/>
</p:tagLst>
</file>

<file path=ppt/tags/tag5117.xml><?xml version="1.0" encoding="utf-8"?>
<p:tagLst xmlns:p="http://schemas.openxmlformats.org/presentationml/2006/main">
  <p:tag name="KSO_WM_BEAUTIFY_FLAG" val=""/>
</p:tagLst>
</file>

<file path=ppt/tags/tag5118.xml><?xml version="1.0" encoding="utf-8"?>
<p:tagLst xmlns:p="http://schemas.openxmlformats.org/presentationml/2006/main">
  <p:tag name="KSO_WM_BEAUTIFY_FLAG" val=""/>
</p:tagLst>
</file>

<file path=ppt/tags/tag5119.xml><?xml version="1.0" encoding="utf-8"?>
<p:tagLst xmlns:p="http://schemas.openxmlformats.org/presentationml/2006/main">
  <p:tag name="KSO_WM_BEAUTIFY_FLAG" val=""/>
</p:tagLst>
</file>

<file path=ppt/tags/tag512.xml><?xml version="1.0" encoding="utf-8"?>
<p:tagLst xmlns:p="http://schemas.openxmlformats.org/presentationml/2006/main">
  <p:tag name="KSO_WM_BEAUTIFY_FLAG" val=""/>
</p:tagLst>
</file>

<file path=ppt/tags/tag5120.xml><?xml version="1.0" encoding="utf-8"?>
<p:tagLst xmlns:p="http://schemas.openxmlformats.org/presentationml/2006/main">
  <p:tag name="KSO_WM_BEAUTIFY_FLAG" val=""/>
</p:tagLst>
</file>

<file path=ppt/tags/tag5121.xml><?xml version="1.0" encoding="utf-8"?>
<p:tagLst xmlns:p="http://schemas.openxmlformats.org/presentationml/2006/main">
  <p:tag name="KSO_WM_BEAUTIFY_FLAG" val=""/>
</p:tagLst>
</file>

<file path=ppt/tags/tag5122.xml><?xml version="1.0" encoding="utf-8"?>
<p:tagLst xmlns:p="http://schemas.openxmlformats.org/presentationml/2006/main">
  <p:tag name="KSO_WM_BEAUTIFY_FLAG" val=""/>
</p:tagLst>
</file>

<file path=ppt/tags/tag5123.xml><?xml version="1.0" encoding="utf-8"?>
<p:tagLst xmlns:p="http://schemas.openxmlformats.org/presentationml/2006/main">
  <p:tag name="KSO_WM_BEAUTIFY_FLAG" val=""/>
</p:tagLst>
</file>

<file path=ppt/tags/tag5124.xml><?xml version="1.0" encoding="utf-8"?>
<p:tagLst xmlns:p="http://schemas.openxmlformats.org/presentationml/2006/main">
  <p:tag name="KSO_WM_BEAUTIFY_FLAG" val=""/>
</p:tagLst>
</file>

<file path=ppt/tags/tag5125.xml><?xml version="1.0" encoding="utf-8"?>
<p:tagLst xmlns:p="http://schemas.openxmlformats.org/presentationml/2006/main">
  <p:tag name="KSO_WM_BEAUTIFY_FLAG" val=""/>
</p:tagLst>
</file>

<file path=ppt/tags/tag5126.xml><?xml version="1.0" encoding="utf-8"?>
<p:tagLst xmlns:p="http://schemas.openxmlformats.org/presentationml/2006/main">
  <p:tag name="KSO_WM_BEAUTIFY_FLAG" val=""/>
</p:tagLst>
</file>

<file path=ppt/tags/tag5127.xml><?xml version="1.0" encoding="utf-8"?>
<p:tagLst xmlns:p="http://schemas.openxmlformats.org/presentationml/2006/main">
  <p:tag name="KSO_WM_BEAUTIFY_FLAG" val=""/>
</p:tagLst>
</file>

<file path=ppt/tags/tag5128.xml><?xml version="1.0" encoding="utf-8"?>
<p:tagLst xmlns:p="http://schemas.openxmlformats.org/presentationml/2006/main">
  <p:tag name="KSO_WM_BEAUTIFY_FLAG" val=""/>
</p:tagLst>
</file>

<file path=ppt/tags/tag5129.xml><?xml version="1.0" encoding="utf-8"?>
<p:tagLst xmlns:p="http://schemas.openxmlformats.org/presentationml/2006/main">
  <p:tag name="KSO_WM_BEAUTIFY_FLAG" val=""/>
</p:tagLst>
</file>

<file path=ppt/tags/tag513.xml><?xml version="1.0" encoding="utf-8"?>
<p:tagLst xmlns:p="http://schemas.openxmlformats.org/presentationml/2006/main">
  <p:tag name="KSO_WM_BEAUTIFY_FLAG" val=""/>
</p:tagLst>
</file>

<file path=ppt/tags/tag5130.xml><?xml version="1.0" encoding="utf-8"?>
<p:tagLst xmlns:p="http://schemas.openxmlformats.org/presentationml/2006/main">
  <p:tag name="KSO_WM_BEAUTIFY_FLAG" val=""/>
</p:tagLst>
</file>

<file path=ppt/tags/tag5131.xml><?xml version="1.0" encoding="utf-8"?>
<p:tagLst xmlns:p="http://schemas.openxmlformats.org/presentationml/2006/main">
  <p:tag name="KSO_WM_BEAUTIFY_FLAG" val=""/>
</p:tagLst>
</file>

<file path=ppt/tags/tag5132.xml><?xml version="1.0" encoding="utf-8"?>
<p:tagLst xmlns:p="http://schemas.openxmlformats.org/presentationml/2006/main">
  <p:tag name="KSO_WM_BEAUTIFY_FLAG" val=""/>
</p:tagLst>
</file>

<file path=ppt/tags/tag5133.xml><?xml version="1.0" encoding="utf-8"?>
<p:tagLst xmlns:p="http://schemas.openxmlformats.org/presentationml/2006/main">
  <p:tag name="KSO_WM_BEAUTIFY_FLAG" val=""/>
</p:tagLst>
</file>

<file path=ppt/tags/tag5134.xml><?xml version="1.0" encoding="utf-8"?>
<p:tagLst xmlns:p="http://schemas.openxmlformats.org/presentationml/2006/main">
  <p:tag name="KSO_WM_BEAUTIFY_FLAG" val=""/>
</p:tagLst>
</file>

<file path=ppt/tags/tag5135.xml><?xml version="1.0" encoding="utf-8"?>
<p:tagLst xmlns:p="http://schemas.openxmlformats.org/presentationml/2006/main">
  <p:tag name="KSO_WM_BEAUTIFY_FLAG" val=""/>
</p:tagLst>
</file>

<file path=ppt/tags/tag5136.xml><?xml version="1.0" encoding="utf-8"?>
<p:tagLst xmlns:p="http://schemas.openxmlformats.org/presentationml/2006/main">
  <p:tag name="KSO_WM_BEAUTIFY_FLAG" val=""/>
</p:tagLst>
</file>

<file path=ppt/tags/tag5137.xml><?xml version="1.0" encoding="utf-8"?>
<p:tagLst xmlns:p="http://schemas.openxmlformats.org/presentationml/2006/main">
  <p:tag name="KSO_WM_BEAUTIFY_FLAG" val=""/>
</p:tagLst>
</file>

<file path=ppt/tags/tag5138.xml><?xml version="1.0" encoding="utf-8"?>
<p:tagLst xmlns:p="http://schemas.openxmlformats.org/presentationml/2006/main">
  <p:tag name="KSO_WM_BEAUTIFY_FLAG" val=""/>
</p:tagLst>
</file>

<file path=ppt/tags/tag5139.xml><?xml version="1.0" encoding="utf-8"?>
<p:tagLst xmlns:p="http://schemas.openxmlformats.org/presentationml/2006/main">
  <p:tag name="KSO_WM_BEAUTIFY_FLAG" val=""/>
</p:tagLst>
</file>

<file path=ppt/tags/tag514.xml><?xml version="1.0" encoding="utf-8"?>
<p:tagLst xmlns:p="http://schemas.openxmlformats.org/presentationml/2006/main">
  <p:tag name="KSO_WM_BEAUTIFY_FLAG" val=""/>
</p:tagLst>
</file>

<file path=ppt/tags/tag5140.xml><?xml version="1.0" encoding="utf-8"?>
<p:tagLst xmlns:p="http://schemas.openxmlformats.org/presentationml/2006/main">
  <p:tag name="KSO_WM_BEAUTIFY_FLAG" val=""/>
</p:tagLst>
</file>

<file path=ppt/tags/tag5141.xml><?xml version="1.0" encoding="utf-8"?>
<p:tagLst xmlns:p="http://schemas.openxmlformats.org/presentationml/2006/main">
  <p:tag name="KSO_WM_BEAUTIFY_FLAG" val=""/>
</p:tagLst>
</file>

<file path=ppt/tags/tag5142.xml><?xml version="1.0" encoding="utf-8"?>
<p:tagLst xmlns:p="http://schemas.openxmlformats.org/presentationml/2006/main">
  <p:tag name="KSO_WM_BEAUTIFY_FLAG" val=""/>
</p:tagLst>
</file>

<file path=ppt/tags/tag5143.xml><?xml version="1.0" encoding="utf-8"?>
<p:tagLst xmlns:p="http://schemas.openxmlformats.org/presentationml/2006/main">
  <p:tag name="KSO_WM_BEAUTIFY_FLAG" val=""/>
</p:tagLst>
</file>

<file path=ppt/tags/tag5144.xml><?xml version="1.0" encoding="utf-8"?>
<p:tagLst xmlns:p="http://schemas.openxmlformats.org/presentationml/2006/main">
  <p:tag name="KSO_WM_BEAUTIFY_FLAG" val=""/>
</p:tagLst>
</file>

<file path=ppt/tags/tag5145.xml><?xml version="1.0" encoding="utf-8"?>
<p:tagLst xmlns:p="http://schemas.openxmlformats.org/presentationml/2006/main">
  <p:tag name="KSO_WM_BEAUTIFY_FLAG" val=""/>
</p:tagLst>
</file>

<file path=ppt/tags/tag5146.xml><?xml version="1.0" encoding="utf-8"?>
<p:tagLst xmlns:p="http://schemas.openxmlformats.org/presentationml/2006/main">
  <p:tag name="KSO_WM_BEAUTIFY_FLAG" val=""/>
</p:tagLst>
</file>

<file path=ppt/tags/tag5147.xml><?xml version="1.0" encoding="utf-8"?>
<p:tagLst xmlns:p="http://schemas.openxmlformats.org/presentationml/2006/main">
  <p:tag name="KSO_WM_BEAUTIFY_FLAG" val=""/>
</p:tagLst>
</file>

<file path=ppt/tags/tag5148.xml><?xml version="1.0" encoding="utf-8"?>
<p:tagLst xmlns:p="http://schemas.openxmlformats.org/presentationml/2006/main">
  <p:tag name="KSO_WM_BEAUTIFY_FLAG" val=""/>
</p:tagLst>
</file>

<file path=ppt/tags/tag5149.xml><?xml version="1.0" encoding="utf-8"?>
<p:tagLst xmlns:p="http://schemas.openxmlformats.org/presentationml/2006/main">
  <p:tag name="KSO_WM_BEAUTIFY_FLAG" val=""/>
</p:tagLst>
</file>

<file path=ppt/tags/tag515.xml><?xml version="1.0" encoding="utf-8"?>
<p:tagLst xmlns:p="http://schemas.openxmlformats.org/presentationml/2006/main">
  <p:tag name="KSO_WM_BEAUTIFY_FLAG" val=""/>
</p:tagLst>
</file>

<file path=ppt/tags/tag5150.xml><?xml version="1.0" encoding="utf-8"?>
<p:tagLst xmlns:p="http://schemas.openxmlformats.org/presentationml/2006/main">
  <p:tag name="KSO_WM_BEAUTIFY_FLAG" val=""/>
</p:tagLst>
</file>

<file path=ppt/tags/tag5151.xml><?xml version="1.0" encoding="utf-8"?>
<p:tagLst xmlns:p="http://schemas.openxmlformats.org/presentationml/2006/main">
  <p:tag name="KSO_WM_BEAUTIFY_FLAG" val=""/>
</p:tagLst>
</file>

<file path=ppt/tags/tag5152.xml><?xml version="1.0" encoding="utf-8"?>
<p:tagLst xmlns:p="http://schemas.openxmlformats.org/presentationml/2006/main">
  <p:tag name="KSO_WM_BEAUTIFY_FLAG" val=""/>
</p:tagLst>
</file>

<file path=ppt/tags/tag5153.xml><?xml version="1.0" encoding="utf-8"?>
<p:tagLst xmlns:p="http://schemas.openxmlformats.org/presentationml/2006/main">
  <p:tag name="KSO_WM_BEAUTIFY_FLAG" val=""/>
</p:tagLst>
</file>

<file path=ppt/tags/tag5154.xml><?xml version="1.0" encoding="utf-8"?>
<p:tagLst xmlns:p="http://schemas.openxmlformats.org/presentationml/2006/main">
  <p:tag name="KSO_WM_BEAUTIFY_FLAG" val=""/>
</p:tagLst>
</file>

<file path=ppt/tags/tag5155.xml><?xml version="1.0" encoding="utf-8"?>
<p:tagLst xmlns:p="http://schemas.openxmlformats.org/presentationml/2006/main">
  <p:tag name="KSO_WM_BEAUTIFY_FLAG" val=""/>
</p:tagLst>
</file>

<file path=ppt/tags/tag5156.xml><?xml version="1.0" encoding="utf-8"?>
<p:tagLst xmlns:p="http://schemas.openxmlformats.org/presentationml/2006/main">
  <p:tag name="KSO_WM_BEAUTIFY_FLAG" val=""/>
</p:tagLst>
</file>

<file path=ppt/tags/tag5157.xml><?xml version="1.0" encoding="utf-8"?>
<p:tagLst xmlns:p="http://schemas.openxmlformats.org/presentationml/2006/main">
  <p:tag name="KSO_WM_BEAUTIFY_FLAG" val=""/>
</p:tagLst>
</file>

<file path=ppt/tags/tag5158.xml><?xml version="1.0" encoding="utf-8"?>
<p:tagLst xmlns:p="http://schemas.openxmlformats.org/presentationml/2006/main">
  <p:tag name="KSO_WM_BEAUTIFY_FLAG" val=""/>
</p:tagLst>
</file>

<file path=ppt/tags/tag5159.xml><?xml version="1.0" encoding="utf-8"?>
<p:tagLst xmlns:p="http://schemas.openxmlformats.org/presentationml/2006/main">
  <p:tag name="KSO_WM_BEAUTIFY_FLAG" val=""/>
</p:tagLst>
</file>

<file path=ppt/tags/tag516.xml><?xml version="1.0" encoding="utf-8"?>
<p:tagLst xmlns:p="http://schemas.openxmlformats.org/presentationml/2006/main">
  <p:tag name="KSO_WM_BEAUTIFY_FLAG" val=""/>
</p:tagLst>
</file>

<file path=ppt/tags/tag5160.xml><?xml version="1.0" encoding="utf-8"?>
<p:tagLst xmlns:p="http://schemas.openxmlformats.org/presentationml/2006/main">
  <p:tag name="KSO_WM_BEAUTIFY_FLAG" val=""/>
</p:tagLst>
</file>

<file path=ppt/tags/tag5161.xml><?xml version="1.0" encoding="utf-8"?>
<p:tagLst xmlns:p="http://schemas.openxmlformats.org/presentationml/2006/main">
  <p:tag name="KSO_WM_BEAUTIFY_FLAG" val=""/>
</p:tagLst>
</file>

<file path=ppt/tags/tag5162.xml><?xml version="1.0" encoding="utf-8"?>
<p:tagLst xmlns:p="http://schemas.openxmlformats.org/presentationml/2006/main">
  <p:tag name="KSO_WM_BEAUTIFY_FLAG" val=""/>
</p:tagLst>
</file>

<file path=ppt/tags/tag5163.xml><?xml version="1.0" encoding="utf-8"?>
<p:tagLst xmlns:p="http://schemas.openxmlformats.org/presentationml/2006/main">
  <p:tag name="KSO_WM_BEAUTIFY_FLAG" val=""/>
</p:tagLst>
</file>

<file path=ppt/tags/tag5164.xml><?xml version="1.0" encoding="utf-8"?>
<p:tagLst xmlns:p="http://schemas.openxmlformats.org/presentationml/2006/main">
  <p:tag name="KSO_WM_BEAUTIFY_FLAG" val=""/>
</p:tagLst>
</file>

<file path=ppt/tags/tag5165.xml><?xml version="1.0" encoding="utf-8"?>
<p:tagLst xmlns:p="http://schemas.openxmlformats.org/presentationml/2006/main">
  <p:tag name="KSO_WM_BEAUTIFY_FLAG" val=""/>
</p:tagLst>
</file>

<file path=ppt/tags/tag5166.xml><?xml version="1.0" encoding="utf-8"?>
<p:tagLst xmlns:p="http://schemas.openxmlformats.org/presentationml/2006/main">
  <p:tag name="KSO_WM_BEAUTIFY_FLAG" val=""/>
</p:tagLst>
</file>

<file path=ppt/tags/tag5167.xml><?xml version="1.0" encoding="utf-8"?>
<p:tagLst xmlns:p="http://schemas.openxmlformats.org/presentationml/2006/main">
  <p:tag name="KSO_WM_BEAUTIFY_FLAG" val=""/>
</p:tagLst>
</file>

<file path=ppt/tags/tag5168.xml><?xml version="1.0" encoding="utf-8"?>
<p:tagLst xmlns:p="http://schemas.openxmlformats.org/presentationml/2006/main">
  <p:tag name="KSO_WM_BEAUTIFY_FLAG" val=""/>
</p:tagLst>
</file>

<file path=ppt/tags/tag5169.xml><?xml version="1.0" encoding="utf-8"?>
<p:tagLst xmlns:p="http://schemas.openxmlformats.org/presentationml/2006/main">
  <p:tag name="KSO_WM_BEAUTIFY_FLAG" val=""/>
</p:tagLst>
</file>

<file path=ppt/tags/tag517.xml><?xml version="1.0" encoding="utf-8"?>
<p:tagLst xmlns:p="http://schemas.openxmlformats.org/presentationml/2006/main">
  <p:tag name="KSO_WM_BEAUTIFY_FLAG" val=""/>
</p:tagLst>
</file>

<file path=ppt/tags/tag5170.xml><?xml version="1.0" encoding="utf-8"?>
<p:tagLst xmlns:p="http://schemas.openxmlformats.org/presentationml/2006/main">
  <p:tag name="KSO_WM_BEAUTIFY_FLAG" val=""/>
</p:tagLst>
</file>

<file path=ppt/tags/tag5171.xml><?xml version="1.0" encoding="utf-8"?>
<p:tagLst xmlns:p="http://schemas.openxmlformats.org/presentationml/2006/main">
  <p:tag name="KSO_WM_BEAUTIFY_FLAG" val=""/>
</p:tagLst>
</file>

<file path=ppt/tags/tag5172.xml><?xml version="1.0" encoding="utf-8"?>
<p:tagLst xmlns:p="http://schemas.openxmlformats.org/presentationml/2006/main">
  <p:tag name="KSO_WM_BEAUTIFY_FLAG" val=""/>
</p:tagLst>
</file>

<file path=ppt/tags/tag5173.xml><?xml version="1.0" encoding="utf-8"?>
<p:tagLst xmlns:p="http://schemas.openxmlformats.org/presentationml/2006/main">
  <p:tag name="KSO_WM_BEAUTIFY_FLAG" val=""/>
</p:tagLst>
</file>

<file path=ppt/tags/tag5174.xml><?xml version="1.0" encoding="utf-8"?>
<p:tagLst xmlns:p="http://schemas.openxmlformats.org/presentationml/2006/main">
  <p:tag name="KSO_WM_BEAUTIFY_FLAG" val=""/>
</p:tagLst>
</file>

<file path=ppt/tags/tag5175.xml><?xml version="1.0" encoding="utf-8"?>
<p:tagLst xmlns:p="http://schemas.openxmlformats.org/presentationml/2006/main">
  <p:tag name="KSO_WM_BEAUTIFY_FLAG" val=""/>
</p:tagLst>
</file>

<file path=ppt/tags/tag5176.xml><?xml version="1.0" encoding="utf-8"?>
<p:tagLst xmlns:p="http://schemas.openxmlformats.org/presentationml/2006/main">
  <p:tag name="KSO_WM_BEAUTIFY_FLAG" val=""/>
</p:tagLst>
</file>

<file path=ppt/tags/tag5177.xml><?xml version="1.0" encoding="utf-8"?>
<p:tagLst xmlns:p="http://schemas.openxmlformats.org/presentationml/2006/main">
  <p:tag name="KSO_WM_BEAUTIFY_FLAG" val=""/>
</p:tagLst>
</file>

<file path=ppt/tags/tag5178.xml><?xml version="1.0" encoding="utf-8"?>
<p:tagLst xmlns:p="http://schemas.openxmlformats.org/presentationml/2006/main">
  <p:tag name="KSO_WM_BEAUTIFY_FLAG" val=""/>
</p:tagLst>
</file>

<file path=ppt/tags/tag5179.xml><?xml version="1.0" encoding="utf-8"?>
<p:tagLst xmlns:p="http://schemas.openxmlformats.org/presentationml/2006/main">
  <p:tag name="KSO_WM_BEAUTIFY_FLAG" val=""/>
</p:tagLst>
</file>

<file path=ppt/tags/tag518.xml><?xml version="1.0" encoding="utf-8"?>
<p:tagLst xmlns:p="http://schemas.openxmlformats.org/presentationml/2006/main">
  <p:tag name="KSO_WM_BEAUTIFY_FLAG" val=""/>
</p:tagLst>
</file>

<file path=ppt/tags/tag5180.xml><?xml version="1.0" encoding="utf-8"?>
<p:tagLst xmlns:p="http://schemas.openxmlformats.org/presentationml/2006/main">
  <p:tag name="KSO_WM_BEAUTIFY_FLAG" val=""/>
</p:tagLst>
</file>

<file path=ppt/tags/tag5181.xml><?xml version="1.0" encoding="utf-8"?>
<p:tagLst xmlns:p="http://schemas.openxmlformats.org/presentationml/2006/main">
  <p:tag name="KSO_WM_BEAUTIFY_FLAG" val=""/>
</p:tagLst>
</file>

<file path=ppt/tags/tag5182.xml><?xml version="1.0" encoding="utf-8"?>
<p:tagLst xmlns:p="http://schemas.openxmlformats.org/presentationml/2006/main">
  <p:tag name="KSO_WM_BEAUTIFY_FLAG" val=""/>
</p:tagLst>
</file>

<file path=ppt/tags/tag5183.xml><?xml version="1.0" encoding="utf-8"?>
<p:tagLst xmlns:p="http://schemas.openxmlformats.org/presentationml/2006/main">
  <p:tag name="KSO_WM_BEAUTIFY_FLAG" val=""/>
</p:tagLst>
</file>

<file path=ppt/tags/tag5184.xml><?xml version="1.0" encoding="utf-8"?>
<p:tagLst xmlns:p="http://schemas.openxmlformats.org/presentationml/2006/main">
  <p:tag name="KSO_WM_BEAUTIFY_FLAG" val=""/>
</p:tagLst>
</file>

<file path=ppt/tags/tag5185.xml><?xml version="1.0" encoding="utf-8"?>
<p:tagLst xmlns:p="http://schemas.openxmlformats.org/presentationml/2006/main">
  <p:tag name="KSO_WM_BEAUTIFY_FLAG" val=""/>
</p:tagLst>
</file>

<file path=ppt/tags/tag5186.xml><?xml version="1.0" encoding="utf-8"?>
<p:tagLst xmlns:p="http://schemas.openxmlformats.org/presentationml/2006/main">
  <p:tag name="KSO_WM_BEAUTIFY_FLAG" val=""/>
</p:tagLst>
</file>

<file path=ppt/tags/tag5187.xml><?xml version="1.0" encoding="utf-8"?>
<p:tagLst xmlns:p="http://schemas.openxmlformats.org/presentationml/2006/main">
  <p:tag name="KSO_WM_BEAUTIFY_FLAG" val=""/>
</p:tagLst>
</file>

<file path=ppt/tags/tag5188.xml><?xml version="1.0" encoding="utf-8"?>
<p:tagLst xmlns:p="http://schemas.openxmlformats.org/presentationml/2006/main">
  <p:tag name="KSO_WM_BEAUTIFY_FLAG" val=""/>
</p:tagLst>
</file>

<file path=ppt/tags/tag5189.xml><?xml version="1.0" encoding="utf-8"?>
<p:tagLst xmlns:p="http://schemas.openxmlformats.org/presentationml/2006/main">
  <p:tag name="KSO_WM_BEAUTIFY_FLAG" val=""/>
</p:tagLst>
</file>

<file path=ppt/tags/tag519.xml><?xml version="1.0" encoding="utf-8"?>
<p:tagLst xmlns:p="http://schemas.openxmlformats.org/presentationml/2006/main">
  <p:tag name="KSO_WM_BEAUTIFY_FLAG" val=""/>
</p:tagLst>
</file>

<file path=ppt/tags/tag5190.xml><?xml version="1.0" encoding="utf-8"?>
<p:tagLst xmlns:p="http://schemas.openxmlformats.org/presentationml/2006/main">
  <p:tag name="KSO_WM_BEAUTIFY_FLAG" val=""/>
</p:tagLst>
</file>

<file path=ppt/tags/tag5191.xml><?xml version="1.0" encoding="utf-8"?>
<p:tagLst xmlns:p="http://schemas.openxmlformats.org/presentationml/2006/main">
  <p:tag name="KSO_WM_BEAUTIFY_FLAG" val=""/>
</p:tagLst>
</file>

<file path=ppt/tags/tag5192.xml><?xml version="1.0" encoding="utf-8"?>
<p:tagLst xmlns:p="http://schemas.openxmlformats.org/presentationml/2006/main">
  <p:tag name="KSO_WM_BEAUTIFY_FLAG" val=""/>
</p:tagLst>
</file>

<file path=ppt/tags/tag5193.xml><?xml version="1.0" encoding="utf-8"?>
<p:tagLst xmlns:p="http://schemas.openxmlformats.org/presentationml/2006/main">
  <p:tag name="KSO_WM_BEAUTIFY_FLAG" val=""/>
</p:tagLst>
</file>

<file path=ppt/tags/tag5194.xml><?xml version="1.0" encoding="utf-8"?>
<p:tagLst xmlns:p="http://schemas.openxmlformats.org/presentationml/2006/main">
  <p:tag name="KSO_WM_BEAUTIFY_FLAG" val=""/>
</p:tagLst>
</file>

<file path=ppt/tags/tag5195.xml><?xml version="1.0" encoding="utf-8"?>
<p:tagLst xmlns:p="http://schemas.openxmlformats.org/presentationml/2006/main">
  <p:tag name="KSO_WM_BEAUTIFY_FLAG" val=""/>
</p:tagLst>
</file>

<file path=ppt/tags/tag5196.xml><?xml version="1.0" encoding="utf-8"?>
<p:tagLst xmlns:p="http://schemas.openxmlformats.org/presentationml/2006/main">
  <p:tag name="KSO_WM_BEAUTIFY_FLAG" val=""/>
</p:tagLst>
</file>

<file path=ppt/tags/tag5197.xml><?xml version="1.0" encoding="utf-8"?>
<p:tagLst xmlns:p="http://schemas.openxmlformats.org/presentationml/2006/main">
  <p:tag name="KSO_WM_BEAUTIFY_FLAG" val=""/>
</p:tagLst>
</file>

<file path=ppt/tags/tag5198.xml><?xml version="1.0" encoding="utf-8"?>
<p:tagLst xmlns:p="http://schemas.openxmlformats.org/presentationml/2006/main">
  <p:tag name="KSO_WM_BEAUTIFY_FLAG" val=""/>
</p:tagLst>
</file>

<file path=ppt/tags/tag5199.xml><?xml version="1.0" encoding="utf-8"?>
<p:tagLst xmlns:p="http://schemas.openxmlformats.org/presentationml/2006/main">
  <p:tag name="KSO_WM_BEAUTIFY_FLAG" val=""/>
</p:tagLst>
</file>

<file path=ppt/tags/tag52.xml><?xml version="1.0" encoding="utf-8"?>
<p:tagLst xmlns:p="http://schemas.openxmlformats.org/presentationml/2006/main">
  <p:tag name="KSO_WM_BEAUTIFY_FLAG" val=""/>
</p:tagLst>
</file>

<file path=ppt/tags/tag520.xml><?xml version="1.0" encoding="utf-8"?>
<p:tagLst xmlns:p="http://schemas.openxmlformats.org/presentationml/2006/main">
  <p:tag name="KSO_WM_BEAUTIFY_FLAG" val=""/>
</p:tagLst>
</file>

<file path=ppt/tags/tag5200.xml><?xml version="1.0" encoding="utf-8"?>
<p:tagLst xmlns:p="http://schemas.openxmlformats.org/presentationml/2006/main">
  <p:tag name="KSO_WM_BEAUTIFY_FLAG" val=""/>
</p:tagLst>
</file>

<file path=ppt/tags/tag5201.xml><?xml version="1.0" encoding="utf-8"?>
<p:tagLst xmlns:p="http://schemas.openxmlformats.org/presentationml/2006/main">
  <p:tag name="KSO_WM_BEAUTIFY_FLAG" val=""/>
</p:tagLst>
</file>

<file path=ppt/tags/tag5202.xml><?xml version="1.0" encoding="utf-8"?>
<p:tagLst xmlns:p="http://schemas.openxmlformats.org/presentationml/2006/main">
  <p:tag name="KSO_WM_BEAUTIFY_FLAG" val=""/>
</p:tagLst>
</file>

<file path=ppt/tags/tag5203.xml><?xml version="1.0" encoding="utf-8"?>
<p:tagLst xmlns:p="http://schemas.openxmlformats.org/presentationml/2006/main">
  <p:tag name="KSO_WM_BEAUTIFY_FLAG" val=""/>
</p:tagLst>
</file>

<file path=ppt/tags/tag5204.xml><?xml version="1.0" encoding="utf-8"?>
<p:tagLst xmlns:p="http://schemas.openxmlformats.org/presentationml/2006/main">
  <p:tag name="KSO_WM_BEAUTIFY_FLAG" val=""/>
</p:tagLst>
</file>

<file path=ppt/tags/tag5205.xml><?xml version="1.0" encoding="utf-8"?>
<p:tagLst xmlns:p="http://schemas.openxmlformats.org/presentationml/2006/main">
  <p:tag name="KSO_WM_BEAUTIFY_FLAG" val=""/>
</p:tagLst>
</file>

<file path=ppt/tags/tag5206.xml><?xml version="1.0" encoding="utf-8"?>
<p:tagLst xmlns:p="http://schemas.openxmlformats.org/presentationml/2006/main">
  <p:tag name="KSO_WM_BEAUTIFY_FLAG" val=""/>
</p:tagLst>
</file>

<file path=ppt/tags/tag5207.xml><?xml version="1.0" encoding="utf-8"?>
<p:tagLst xmlns:p="http://schemas.openxmlformats.org/presentationml/2006/main">
  <p:tag name="KSO_WM_BEAUTIFY_FLAG" val=""/>
</p:tagLst>
</file>

<file path=ppt/tags/tag5208.xml><?xml version="1.0" encoding="utf-8"?>
<p:tagLst xmlns:p="http://schemas.openxmlformats.org/presentationml/2006/main">
  <p:tag name="KSO_WM_BEAUTIFY_FLAG" val=""/>
</p:tagLst>
</file>

<file path=ppt/tags/tag5209.xml><?xml version="1.0" encoding="utf-8"?>
<p:tagLst xmlns:p="http://schemas.openxmlformats.org/presentationml/2006/main">
  <p:tag name="KSO_WM_BEAUTIFY_FLAG" val=""/>
</p:tagLst>
</file>

<file path=ppt/tags/tag521.xml><?xml version="1.0" encoding="utf-8"?>
<p:tagLst xmlns:p="http://schemas.openxmlformats.org/presentationml/2006/main">
  <p:tag name="KSO_WM_BEAUTIFY_FLAG" val=""/>
</p:tagLst>
</file>

<file path=ppt/tags/tag5210.xml><?xml version="1.0" encoding="utf-8"?>
<p:tagLst xmlns:p="http://schemas.openxmlformats.org/presentationml/2006/main">
  <p:tag name="KSO_WM_BEAUTIFY_FLAG" val=""/>
</p:tagLst>
</file>

<file path=ppt/tags/tag5211.xml><?xml version="1.0" encoding="utf-8"?>
<p:tagLst xmlns:p="http://schemas.openxmlformats.org/presentationml/2006/main">
  <p:tag name="KSO_WM_BEAUTIFY_FLAG" val=""/>
</p:tagLst>
</file>

<file path=ppt/tags/tag5212.xml><?xml version="1.0" encoding="utf-8"?>
<p:tagLst xmlns:p="http://schemas.openxmlformats.org/presentationml/2006/main">
  <p:tag name="KSO_WM_BEAUTIFY_FLAG" val=""/>
</p:tagLst>
</file>

<file path=ppt/tags/tag5213.xml><?xml version="1.0" encoding="utf-8"?>
<p:tagLst xmlns:p="http://schemas.openxmlformats.org/presentationml/2006/main">
  <p:tag name="KSO_WM_BEAUTIFY_FLAG" val=""/>
</p:tagLst>
</file>

<file path=ppt/tags/tag5214.xml><?xml version="1.0" encoding="utf-8"?>
<p:tagLst xmlns:p="http://schemas.openxmlformats.org/presentationml/2006/main">
  <p:tag name="KSO_WM_BEAUTIFY_FLAG" val=""/>
</p:tagLst>
</file>

<file path=ppt/tags/tag5215.xml><?xml version="1.0" encoding="utf-8"?>
<p:tagLst xmlns:p="http://schemas.openxmlformats.org/presentationml/2006/main">
  <p:tag name="KSO_WM_BEAUTIFY_FLAG" val=""/>
</p:tagLst>
</file>

<file path=ppt/tags/tag5216.xml><?xml version="1.0" encoding="utf-8"?>
<p:tagLst xmlns:p="http://schemas.openxmlformats.org/presentationml/2006/main">
  <p:tag name="KSO_WM_BEAUTIFY_FLAG" val=""/>
</p:tagLst>
</file>

<file path=ppt/tags/tag5217.xml><?xml version="1.0" encoding="utf-8"?>
<p:tagLst xmlns:p="http://schemas.openxmlformats.org/presentationml/2006/main">
  <p:tag name="KSO_WM_BEAUTIFY_FLAG" val=""/>
</p:tagLst>
</file>

<file path=ppt/tags/tag5218.xml><?xml version="1.0" encoding="utf-8"?>
<p:tagLst xmlns:p="http://schemas.openxmlformats.org/presentationml/2006/main">
  <p:tag name="KSO_WM_BEAUTIFY_FLAG" val=""/>
</p:tagLst>
</file>

<file path=ppt/tags/tag5219.xml><?xml version="1.0" encoding="utf-8"?>
<p:tagLst xmlns:p="http://schemas.openxmlformats.org/presentationml/2006/main">
  <p:tag name="KSO_WM_BEAUTIFY_FLAG" val=""/>
</p:tagLst>
</file>

<file path=ppt/tags/tag522.xml><?xml version="1.0" encoding="utf-8"?>
<p:tagLst xmlns:p="http://schemas.openxmlformats.org/presentationml/2006/main">
  <p:tag name="KSO_WM_BEAUTIFY_FLAG" val=""/>
</p:tagLst>
</file>

<file path=ppt/tags/tag5220.xml><?xml version="1.0" encoding="utf-8"?>
<p:tagLst xmlns:p="http://schemas.openxmlformats.org/presentationml/2006/main">
  <p:tag name="KSO_WM_BEAUTIFY_FLAG" val=""/>
</p:tagLst>
</file>

<file path=ppt/tags/tag5221.xml><?xml version="1.0" encoding="utf-8"?>
<p:tagLst xmlns:p="http://schemas.openxmlformats.org/presentationml/2006/main">
  <p:tag name="KSO_WM_BEAUTIFY_FLAG" val=""/>
</p:tagLst>
</file>

<file path=ppt/tags/tag5222.xml><?xml version="1.0" encoding="utf-8"?>
<p:tagLst xmlns:p="http://schemas.openxmlformats.org/presentationml/2006/main">
  <p:tag name="KSO_WM_BEAUTIFY_FLAG" val=""/>
</p:tagLst>
</file>

<file path=ppt/tags/tag5223.xml><?xml version="1.0" encoding="utf-8"?>
<p:tagLst xmlns:p="http://schemas.openxmlformats.org/presentationml/2006/main">
  <p:tag name="KSO_WM_BEAUTIFY_FLAG" val=""/>
</p:tagLst>
</file>

<file path=ppt/tags/tag5224.xml><?xml version="1.0" encoding="utf-8"?>
<p:tagLst xmlns:p="http://schemas.openxmlformats.org/presentationml/2006/main">
  <p:tag name="KSO_WM_BEAUTIFY_FLAG" val=""/>
</p:tagLst>
</file>

<file path=ppt/tags/tag5225.xml><?xml version="1.0" encoding="utf-8"?>
<p:tagLst xmlns:p="http://schemas.openxmlformats.org/presentationml/2006/main">
  <p:tag name="KSO_WM_BEAUTIFY_FLAG" val=""/>
</p:tagLst>
</file>

<file path=ppt/tags/tag5226.xml><?xml version="1.0" encoding="utf-8"?>
<p:tagLst xmlns:p="http://schemas.openxmlformats.org/presentationml/2006/main">
  <p:tag name="KSO_WM_BEAUTIFY_FLAG" val=""/>
</p:tagLst>
</file>

<file path=ppt/tags/tag5227.xml><?xml version="1.0" encoding="utf-8"?>
<p:tagLst xmlns:p="http://schemas.openxmlformats.org/presentationml/2006/main">
  <p:tag name="KSO_WM_BEAUTIFY_FLAG" val=""/>
</p:tagLst>
</file>

<file path=ppt/tags/tag5228.xml><?xml version="1.0" encoding="utf-8"?>
<p:tagLst xmlns:p="http://schemas.openxmlformats.org/presentationml/2006/main">
  <p:tag name="KSO_WM_BEAUTIFY_FLAG" val=""/>
</p:tagLst>
</file>

<file path=ppt/tags/tag5229.xml><?xml version="1.0" encoding="utf-8"?>
<p:tagLst xmlns:p="http://schemas.openxmlformats.org/presentationml/2006/main">
  <p:tag name="KSO_WM_BEAUTIFY_FLAG" val=""/>
</p:tagLst>
</file>

<file path=ppt/tags/tag523.xml><?xml version="1.0" encoding="utf-8"?>
<p:tagLst xmlns:p="http://schemas.openxmlformats.org/presentationml/2006/main">
  <p:tag name="KSO_WM_BEAUTIFY_FLAG" val=""/>
</p:tagLst>
</file>

<file path=ppt/tags/tag5230.xml><?xml version="1.0" encoding="utf-8"?>
<p:tagLst xmlns:p="http://schemas.openxmlformats.org/presentationml/2006/main">
  <p:tag name="KSO_WM_BEAUTIFY_FLAG" val=""/>
</p:tagLst>
</file>

<file path=ppt/tags/tag5231.xml><?xml version="1.0" encoding="utf-8"?>
<p:tagLst xmlns:p="http://schemas.openxmlformats.org/presentationml/2006/main">
  <p:tag name="KSO_WM_BEAUTIFY_FLAG" val=""/>
</p:tagLst>
</file>

<file path=ppt/tags/tag5232.xml><?xml version="1.0" encoding="utf-8"?>
<p:tagLst xmlns:p="http://schemas.openxmlformats.org/presentationml/2006/main">
  <p:tag name="KSO_WM_BEAUTIFY_FLAG" val=""/>
</p:tagLst>
</file>

<file path=ppt/tags/tag5233.xml><?xml version="1.0" encoding="utf-8"?>
<p:tagLst xmlns:p="http://schemas.openxmlformats.org/presentationml/2006/main">
  <p:tag name="KSO_WM_BEAUTIFY_FLAG" val=""/>
</p:tagLst>
</file>

<file path=ppt/tags/tag5234.xml><?xml version="1.0" encoding="utf-8"?>
<p:tagLst xmlns:p="http://schemas.openxmlformats.org/presentationml/2006/main">
  <p:tag name="KSO_WM_BEAUTIFY_FLAG" val=""/>
</p:tagLst>
</file>

<file path=ppt/tags/tag5235.xml><?xml version="1.0" encoding="utf-8"?>
<p:tagLst xmlns:p="http://schemas.openxmlformats.org/presentationml/2006/main">
  <p:tag name="KSO_WM_BEAUTIFY_FLAG" val=""/>
</p:tagLst>
</file>

<file path=ppt/tags/tag5236.xml><?xml version="1.0" encoding="utf-8"?>
<p:tagLst xmlns:p="http://schemas.openxmlformats.org/presentationml/2006/main">
  <p:tag name="KSO_WM_BEAUTIFY_FLAG" val=""/>
</p:tagLst>
</file>

<file path=ppt/tags/tag5237.xml><?xml version="1.0" encoding="utf-8"?>
<p:tagLst xmlns:p="http://schemas.openxmlformats.org/presentationml/2006/main">
  <p:tag name="KSO_WM_BEAUTIFY_FLAG" val=""/>
</p:tagLst>
</file>

<file path=ppt/tags/tag5238.xml><?xml version="1.0" encoding="utf-8"?>
<p:tagLst xmlns:p="http://schemas.openxmlformats.org/presentationml/2006/main">
  <p:tag name="KSO_WM_BEAUTIFY_FLAG" val=""/>
</p:tagLst>
</file>

<file path=ppt/tags/tag5239.xml><?xml version="1.0" encoding="utf-8"?>
<p:tagLst xmlns:p="http://schemas.openxmlformats.org/presentationml/2006/main">
  <p:tag name="KSO_WM_BEAUTIFY_FLAG" val=""/>
</p:tagLst>
</file>

<file path=ppt/tags/tag524.xml><?xml version="1.0" encoding="utf-8"?>
<p:tagLst xmlns:p="http://schemas.openxmlformats.org/presentationml/2006/main">
  <p:tag name="KSO_WM_BEAUTIFY_FLAG" val=""/>
</p:tagLst>
</file>

<file path=ppt/tags/tag5240.xml><?xml version="1.0" encoding="utf-8"?>
<p:tagLst xmlns:p="http://schemas.openxmlformats.org/presentationml/2006/main">
  <p:tag name="KSO_WM_BEAUTIFY_FLAG" val=""/>
</p:tagLst>
</file>

<file path=ppt/tags/tag5241.xml><?xml version="1.0" encoding="utf-8"?>
<p:tagLst xmlns:p="http://schemas.openxmlformats.org/presentationml/2006/main">
  <p:tag name="KSO_WM_BEAUTIFY_FLAG" val=""/>
</p:tagLst>
</file>

<file path=ppt/tags/tag5242.xml><?xml version="1.0" encoding="utf-8"?>
<p:tagLst xmlns:p="http://schemas.openxmlformats.org/presentationml/2006/main">
  <p:tag name="KSO_WM_BEAUTIFY_FLAG" val=""/>
</p:tagLst>
</file>

<file path=ppt/tags/tag5243.xml><?xml version="1.0" encoding="utf-8"?>
<p:tagLst xmlns:p="http://schemas.openxmlformats.org/presentationml/2006/main">
  <p:tag name="KSO_WM_BEAUTIFY_FLAG" val=""/>
</p:tagLst>
</file>

<file path=ppt/tags/tag5244.xml><?xml version="1.0" encoding="utf-8"?>
<p:tagLst xmlns:p="http://schemas.openxmlformats.org/presentationml/2006/main">
  <p:tag name="KSO_WM_BEAUTIFY_FLAG" val=""/>
</p:tagLst>
</file>

<file path=ppt/tags/tag5245.xml><?xml version="1.0" encoding="utf-8"?>
<p:tagLst xmlns:p="http://schemas.openxmlformats.org/presentationml/2006/main">
  <p:tag name="KSO_WM_BEAUTIFY_FLAG" val=""/>
</p:tagLst>
</file>

<file path=ppt/tags/tag5246.xml><?xml version="1.0" encoding="utf-8"?>
<p:tagLst xmlns:p="http://schemas.openxmlformats.org/presentationml/2006/main">
  <p:tag name="KSO_WM_BEAUTIFY_FLAG" val=""/>
</p:tagLst>
</file>

<file path=ppt/tags/tag5247.xml><?xml version="1.0" encoding="utf-8"?>
<p:tagLst xmlns:p="http://schemas.openxmlformats.org/presentationml/2006/main">
  <p:tag name="KSO_WM_BEAUTIFY_FLAG" val=""/>
</p:tagLst>
</file>

<file path=ppt/tags/tag5248.xml><?xml version="1.0" encoding="utf-8"?>
<p:tagLst xmlns:p="http://schemas.openxmlformats.org/presentationml/2006/main">
  <p:tag name="KSO_WM_BEAUTIFY_FLAG" val=""/>
</p:tagLst>
</file>

<file path=ppt/tags/tag5249.xml><?xml version="1.0" encoding="utf-8"?>
<p:tagLst xmlns:p="http://schemas.openxmlformats.org/presentationml/2006/main">
  <p:tag name="KSO_WM_BEAUTIFY_FLAG" val=""/>
</p:tagLst>
</file>

<file path=ppt/tags/tag525.xml><?xml version="1.0" encoding="utf-8"?>
<p:tagLst xmlns:p="http://schemas.openxmlformats.org/presentationml/2006/main">
  <p:tag name="KSO_WM_BEAUTIFY_FLAG" val=""/>
</p:tagLst>
</file>

<file path=ppt/tags/tag5250.xml><?xml version="1.0" encoding="utf-8"?>
<p:tagLst xmlns:p="http://schemas.openxmlformats.org/presentationml/2006/main">
  <p:tag name="KSO_WM_BEAUTIFY_FLAG" val=""/>
</p:tagLst>
</file>

<file path=ppt/tags/tag5251.xml><?xml version="1.0" encoding="utf-8"?>
<p:tagLst xmlns:p="http://schemas.openxmlformats.org/presentationml/2006/main">
  <p:tag name="KSO_WM_BEAUTIFY_FLAG" val=""/>
</p:tagLst>
</file>

<file path=ppt/tags/tag5252.xml><?xml version="1.0" encoding="utf-8"?>
<p:tagLst xmlns:p="http://schemas.openxmlformats.org/presentationml/2006/main">
  <p:tag name="KSO_WM_BEAUTIFY_FLAG" val=""/>
</p:tagLst>
</file>

<file path=ppt/tags/tag5253.xml><?xml version="1.0" encoding="utf-8"?>
<p:tagLst xmlns:p="http://schemas.openxmlformats.org/presentationml/2006/main">
  <p:tag name="KSO_WM_BEAUTIFY_FLAG" val=""/>
</p:tagLst>
</file>

<file path=ppt/tags/tag5254.xml><?xml version="1.0" encoding="utf-8"?>
<p:tagLst xmlns:p="http://schemas.openxmlformats.org/presentationml/2006/main">
  <p:tag name="KSO_WM_BEAUTIFY_FLAG" val=""/>
</p:tagLst>
</file>

<file path=ppt/tags/tag5255.xml><?xml version="1.0" encoding="utf-8"?>
<p:tagLst xmlns:p="http://schemas.openxmlformats.org/presentationml/2006/main">
  <p:tag name="KSO_WM_BEAUTIFY_FLAG" val=""/>
</p:tagLst>
</file>

<file path=ppt/tags/tag5256.xml><?xml version="1.0" encoding="utf-8"?>
<p:tagLst xmlns:p="http://schemas.openxmlformats.org/presentationml/2006/main">
  <p:tag name="KSO_WM_BEAUTIFY_FLAG" val=""/>
</p:tagLst>
</file>

<file path=ppt/tags/tag5257.xml><?xml version="1.0" encoding="utf-8"?>
<p:tagLst xmlns:p="http://schemas.openxmlformats.org/presentationml/2006/main">
  <p:tag name="KSO_WM_BEAUTIFY_FLAG" val=""/>
</p:tagLst>
</file>

<file path=ppt/tags/tag5258.xml><?xml version="1.0" encoding="utf-8"?>
<p:tagLst xmlns:p="http://schemas.openxmlformats.org/presentationml/2006/main">
  <p:tag name="KSO_WM_BEAUTIFY_FLAG" val=""/>
</p:tagLst>
</file>

<file path=ppt/tags/tag5259.xml><?xml version="1.0" encoding="utf-8"?>
<p:tagLst xmlns:p="http://schemas.openxmlformats.org/presentationml/2006/main">
  <p:tag name="KSO_WM_BEAUTIFY_FLAG" val=""/>
</p:tagLst>
</file>

<file path=ppt/tags/tag526.xml><?xml version="1.0" encoding="utf-8"?>
<p:tagLst xmlns:p="http://schemas.openxmlformats.org/presentationml/2006/main">
  <p:tag name="KSO_WM_BEAUTIFY_FLAG" val=""/>
</p:tagLst>
</file>

<file path=ppt/tags/tag5260.xml><?xml version="1.0" encoding="utf-8"?>
<p:tagLst xmlns:p="http://schemas.openxmlformats.org/presentationml/2006/main">
  <p:tag name="KSO_WM_BEAUTIFY_FLAG" val=""/>
</p:tagLst>
</file>

<file path=ppt/tags/tag5261.xml><?xml version="1.0" encoding="utf-8"?>
<p:tagLst xmlns:p="http://schemas.openxmlformats.org/presentationml/2006/main">
  <p:tag name="KSO_WM_BEAUTIFY_FLAG" val=""/>
</p:tagLst>
</file>

<file path=ppt/tags/tag5262.xml><?xml version="1.0" encoding="utf-8"?>
<p:tagLst xmlns:p="http://schemas.openxmlformats.org/presentationml/2006/main">
  <p:tag name="KSO_WM_BEAUTIFY_FLAG" val=""/>
</p:tagLst>
</file>

<file path=ppt/tags/tag5263.xml><?xml version="1.0" encoding="utf-8"?>
<p:tagLst xmlns:p="http://schemas.openxmlformats.org/presentationml/2006/main">
  <p:tag name="KSO_WM_BEAUTIFY_FLAG" val=""/>
</p:tagLst>
</file>

<file path=ppt/tags/tag5264.xml><?xml version="1.0" encoding="utf-8"?>
<p:tagLst xmlns:p="http://schemas.openxmlformats.org/presentationml/2006/main">
  <p:tag name="KSO_WM_BEAUTIFY_FLAG" val=""/>
</p:tagLst>
</file>

<file path=ppt/tags/tag5265.xml><?xml version="1.0" encoding="utf-8"?>
<p:tagLst xmlns:p="http://schemas.openxmlformats.org/presentationml/2006/main">
  <p:tag name="KSO_WM_BEAUTIFY_FLAG" val=""/>
</p:tagLst>
</file>

<file path=ppt/tags/tag5266.xml><?xml version="1.0" encoding="utf-8"?>
<p:tagLst xmlns:p="http://schemas.openxmlformats.org/presentationml/2006/main">
  <p:tag name="KSO_WM_BEAUTIFY_FLAG" val=""/>
</p:tagLst>
</file>

<file path=ppt/tags/tag5267.xml><?xml version="1.0" encoding="utf-8"?>
<p:tagLst xmlns:p="http://schemas.openxmlformats.org/presentationml/2006/main">
  <p:tag name="KSO_WM_BEAUTIFY_FLAG" val=""/>
</p:tagLst>
</file>

<file path=ppt/tags/tag5268.xml><?xml version="1.0" encoding="utf-8"?>
<p:tagLst xmlns:p="http://schemas.openxmlformats.org/presentationml/2006/main">
  <p:tag name="KSO_WM_BEAUTIFY_FLAG" val=""/>
</p:tagLst>
</file>

<file path=ppt/tags/tag5269.xml><?xml version="1.0" encoding="utf-8"?>
<p:tagLst xmlns:p="http://schemas.openxmlformats.org/presentationml/2006/main">
  <p:tag name="KSO_WM_BEAUTIFY_FLAG" val=""/>
</p:tagLst>
</file>

<file path=ppt/tags/tag527.xml><?xml version="1.0" encoding="utf-8"?>
<p:tagLst xmlns:p="http://schemas.openxmlformats.org/presentationml/2006/main">
  <p:tag name="KSO_WM_BEAUTIFY_FLAG" val=""/>
</p:tagLst>
</file>

<file path=ppt/tags/tag5270.xml><?xml version="1.0" encoding="utf-8"?>
<p:tagLst xmlns:p="http://schemas.openxmlformats.org/presentationml/2006/main">
  <p:tag name="KSO_WM_BEAUTIFY_FLAG" val=""/>
</p:tagLst>
</file>

<file path=ppt/tags/tag5271.xml><?xml version="1.0" encoding="utf-8"?>
<p:tagLst xmlns:p="http://schemas.openxmlformats.org/presentationml/2006/main">
  <p:tag name="KSO_WM_BEAUTIFY_FLAG" val=""/>
</p:tagLst>
</file>

<file path=ppt/tags/tag5272.xml><?xml version="1.0" encoding="utf-8"?>
<p:tagLst xmlns:p="http://schemas.openxmlformats.org/presentationml/2006/main">
  <p:tag name="KSO_WM_BEAUTIFY_FLAG" val=""/>
</p:tagLst>
</file>

<file path=ppt/tags/tag5273.xml><?xml version="1.0" encoding="utf-8"?>
<p:tagLst xmlns:p="http://schemas.openxmlformats.org/presentationml/2006/main">
  <p:tag name="KSO_WM_BEAUTIFY_FLAG" val=""/>
</p:tagLst>
</file>

<file path=ppt/tags/tag5274.xml><?xml version="1.0" encoding="utf-8"?>
<p:tagLst xmlns:p="http://schemas.openxmlformats.org/presentationml/2006/main">
  <p:tag name="KSO_WM_BEAUTIFY_FLAG" val=""/>
</p:tagLst>
</file>

<file path=ppt/tags/tag5275.xml><?xml version="1.0" encoding="utf-8"?>
<p:tagLst xmlns:p="http://schemas.openxmlformats.org/presentationml/2006/main">
  <p:tag name="KSO_WM_BEAUTIFY_FLAG" val=""/>
</p:tagLst>
</file>

<file path=ppt/tags/tag5276.xml><?xml version="1.0" encoding="utf-8"?>
<p:tagLst xmlns:p="http://schemas.openxmlformats.org/presentationml/2006/main">
  <p:tag name="KSO_WM_BEAUTIFY_FLAG" val=""/>
</p:tagLst>
</file>

<file path=ppt/tags/tag5277.xml><?xml version="1.0" encoding="utf-8"?>
<p:tagLst xmlns:p="http://schemas.openxmlformats.org/presentationml/2006/main">
  <p:tag name="KSO_WM_BEAUTIFY_FLAG" val=""/>
</p:tagLst>
</file>

<file path=ppt/tags/tag5278.xml><?xml version="1.0" encoding="utf-8"?>
<p:tagLst xmlns:p="http://schemas.openxmlformats.org/presentationml/2006/main">
  <p:tag name="KSO_WM_BEAUTIFY_FLAG" val=""/>
</p:tagLst>
</file>

<file path=ppt/tags/tag5279.xml><?xml version="1.0" encoding="utf-8"?>
<p:tagLst xmlns:p="http://schemas.openxmlformats.org/presentationml/2006/main">
  <p:tag name="KSO_WM_BEAUTIFY_FLAG" val=""/>
</p:tagLst>
</file>

<file path=ppt/tags/tag528.xml><?xml version="1.0" encoding="utf-8"?>
<p:tagLst xmlns:p="http://schemas.openxmlformats.org/presentationml/2006/main">
  <p:tag name="KSO_WM_BEAUTIFY_FLAG" val=""/>
</p:tagLst>
</file>

<file path=ppt/tags/tag5280.xml><?xml version="1.0" encoding="utf-8"?>
<p:tagLst xmlns:p="http://schemas.openxmlformats.org/presentationml/2006/main">
  <p:tag name="KSO_WM_BEAUTIFY_FLAG" val=""/>
</p:tagLst>
</file>

<file path=ppt/tags/tag5281.xml><?xml version="1.0" encoding="utf-8"?>
<p:tagLst xmlns:p="http://schemas.openxmlformats.org/presentationml/2006/main">
  <p:tag name="KSO_WM_BEAUTIFY_FLAG" val=""/>
</p:tagLst>
</file>

<file path=ppt/tags/tag5282.xml><?xml version="1.0" encoding="utf-8"?>
<p:tagLst xmlns:p="http://schemas.openxmlformats.org/presentationml/2006/main">
  <p:tag name="KSO_WM_BEAUTIFY_FLAG" val=""/>
</p:tagLst>
</file>

<file path=ppt/tags/tag5283.xml><?xml version="1.0" encoding="utf-8"?>
<p:tagLst xmlns:p="http://schemas.openxmlformats.org/presentationml/2006/main">
  <p:tag name="KSO_WM_BEAUTIFY_FLAG" val=""/>
</p:tagLst>
</file>

<file path=ppt/tags/tag5284.xml><?xml version="1.0" encoding="utf-8"?>
<p:tagLst xmlns:p="http://schemas.openxmlformats.org/presentationml/2006/main">
  <p:tag name="KSO_WM_BEAUTIFY_FLAG" val=""/>
</p:tagLst>
</file>

<file path=ppt/tags/tag5285.xml><?xml version="1.0" encoding="utf-8"?>
<p:tagLst xmlns:p="http://schemas.openxmlformats.org/presentationml/2006/main">
  <p:tag name="KSO_WM_BEAUTIFY_FLAG" val=""/>
</p:tagLst>
</file>

<file path=ppt/tags/tag5286.xml><?xml version="1.0" encoding="utf-8"?>
<p:tagLst xmlns:p="http://schemas.openxmlformats.org/presentationml/2006/main">
  <p:tag name="KSO_WM_BEAUTIFY_FLAG" val=""/>
</p:tagLst>
</file>

<file path=ppt/tags/tag5287.xml><?xml version="1.0" encoding="utf-8"?>
<p:tagLst xmlns:p="http://schemas.openxmlformats.org/presentationml/2006/main">
  <p:tag name="KSO_WM_BEAUTIFY_FLAG" val=""/>
</p:tagLst>
</file>

<file path=ppt/tags/tag5288.xml><?xml version="1.0" encoding="utf-8"?>
<p:tagLst xmlns:p="http://schemas.openxmlformats.org/presentationml/2006/main">
  <p:tag name="KSO_WM_BEAUTIFY_FLAG" val=""/>
</p:tagLst>
</file>

<file path=ppt/tags/tag5289.xml><?xml version="1.0" encoding="utf-8"?>
<p:tagLst xmlns:p="http://schemas.openxmlformats.org/presentationml/2006/main">
  <p:tag name="KSO_WM_BEAUTIFY_FLAG" val=""/>
</p:tagLst>
</file>

<file path=ppt/tags/tag529.xml><?xml version="1.0" encoding="utf-8"?>
<p:tagLst xmlns:p="http://schemas.openxmlformats.org/presentationml/2006/main">
  <p:tag name="KSO_WM_BEAUTIFY_FLAG" val=""/>
</p:tagLst>
</file>

<file path=ppt/tags/tag5290.xml><?xml version="1.0" encoding="utf-8"?>
<p:tagLst xmlns:p="http://schemas.openxmlformats.org/presentationml/2006/main">
  <p:tag name="KSO_WM_BEAUTIFY_FLAG" val=""/>
</p:tagLst>
</file>

<file path=ppt/tags/tag5291.xml><?xml version="1.0" encoding="utf-8"?>
<p:tagLst xmlns:p="http://schemas.openxmlformats.org/presentationml/2006/main">
  <p:tag name="KSO_WM_BEAUTIFY_FLAG" val=""/>
</p:tagLst>
</file>

<file path=ppt/tags/tag5292.xml><?xml version="1.0" encoding="utf-8"?>
<p:tagLst xmlns:p="http://schemas.openxmlformats.org/presentationml/2006/main">
  <p:tag name="KSO_WM_BEAUTIFY_FLAG" val=""/>
</p:tagLst>
</file>

<file path=ppt/tags/tag5293.xml><?xml version="1.0" encoding="utf-8"?>
<p:tagLst xmlns:p="http://schemas.openxmlformats.org/presentationml/2006/main">
  <p:tag name="KSO_WM_BEAUTIFY_FLAG" val=""/>
</p:tagLst>
</file>

<file path=ppt/tags/tag5294.xml><?xml version="1.0" encoding="utf-8"?>
<p:tagLst xmlns:p="http://schemas.openxmlformats.org/presentationml/2006/main">
  <p:tag name="KSO_WM_BEAUTIFY_FLAG" val=""/>
</p:tagLst>
</file>

<file path=ppt/tags/tag5295.xml><?xml version="1.0" encoding="utf-8"?>
<p:tagLst xmlns:p="http://schemas.openxmlformats.org/presentationml/2006/main">
  <p:tag name="KSO_WM_BEAUTIFY_FLAG" val=""/>
</p:tagLst>
</file>

<file path=ppt/tags/tag5296.xml><?xml version="1.0" encoding="utf-8"?>
<p:tagLst xmlns:p="http://schemas.openxmlformats.org/presentationml/2006/main">
  <p:tag name="KSO_WM_BEAUTIFY_FLAG" val=""/>
</p:tagLst>
</file>

<file path=ppt/tags/tag5297.xml><?xml version="1.0" encoding="utf-8"?>
<p:tagLst xmlns:p="http://schemas.openxmlformats.org/presentationml/2006/main">
  <p:tag name="KSO_WM_BEAUTIFY_FLAG" val=""/>
</p:tagLst>
</file>

<file path=ppt/tags/tag5298.xml><?xml version="1.0" encoding="utf-8"?>
<p:tagLst xmlns:p="http://schemas.openxmlformats.org/presentationml/2006/main">
  <p:tag name="KSO_WM_BEAUTIFY_FLAG" val=""/>
</p:tagLst>
</file>

<file path=ppt/tags/tag5299.xml><?xml version="1.0" encoding="utf-8"?>
<p:tagLst xmlns:p="http://schemas.openxmlformats.org/presentationml/2006/main">
  <p:tag name="KSO_WM_BEAUTIFY_FLAG" val=""/>
</p:tagLst>
</file>

<file path=ppt/tags/tag53.xml><?xml version="1.0" encoding="utf-8"?>
<p:tagLst xmlns:p="http://schemas.openxmlformats.org/presentationml/2006/main">
  <p:tag name="KSO_WM_BEAUTIFY_FLAG" val=""/>
</p:tagLst>
</file>

<file path=ppt/tags/tag530.xml><?xml version="1.0" encoding="utf-8"?>
<p:tagLst xmlns:p="http://schemas.openxmlformats.org/presentationml/2006/main">
  <p:tag name="KSO_WM_BEAUTIFY_FLAG" val=""/>
</p:tagLst>
</file>

<file path=ppt/tags/tag5300.xml><?xml version="1.0" encoding="utf-8"?>
<p:tagLst xmlns:p="http://schemas.openxmlformats.org/presentationml/2006/main">
  <p:tag name="KSO_WM_BEAUTIFY_FLAG" val=""/>
</p:tagLst>
</file>

<file path=ppt/tags/tag5301.xml><?xml version="1.0" encoding="utf-8"?>
<p:tagLst xmlns:p="http://schemas.openxmlformats.org/presentationml/2006/main">
  <p:tag name="KSO_WM_BEAUTIFY_FLAG" val=""/>
</p:tagLst>
</file>

<file path=ppt/tags/tag5302.xml><?xml version="1.0" encoding="utf-8"?>
<p:tagLst xmlns:p="http://schemas.openxmlformats.org/presentationml/2006/main">
  <p:tag name="KSO_WM_BEAUTIFY_FLAG" val=""/>
</p:tagLst>
</file>

<file path=ppt/tags/tag5303.xml><?xml version="1.0" encoding="utf-8"?>
<p:tagLst xmlns:p="http://schemas.openxmlformats.org/presentationml/2006/main">
  <p:tag name="KSO_WM_BEAUTIFY_FLAG" val=""/>
</p:tagLst>
</file>

<file path=ppt/tags/tag5304.xml><?xml version="1.0" encoding="utf-8"?>
<p:tagLst xmlns:p="http://schemas.openxmlformats.org/presentationml/2006/main">
  <p:tag name="KSO_WM_BEAUTIFY_FLAG" val=""/>
</p:tagLst>
</file>

<file path=ppt/tags/tag5305.xml><?xml version="1.0" encoding="utf-8"?>
<p:tagLst xmlns:p="http://schemas.openxmlformats.org/presentationml/2006/main">
  <p:tag name="KSO_WM_BEAUTIFY_FLAG" val=""/>
</p:tagLst>
</file>

<file path=ppt/tags/tag5306.xml><?xml version="1.0" encoding="utf-8"?>
<p:tagLst xmlns:p="http://schemas.openxmlformats.org/presentationml/2006/main">
  <p:tag name="KSO_WM_BEAUTIFY_FLAG" val=""/>
</p:tagLst>
</file>

<file path=ppt/tags/tag5307.xml><?xml version="1.0" encoding="utf-8"?>
<p:tagLst xmlns:p="http://schemas.openxmlformats.org/presentationml/2006/main">
  <p:tag name="KSO_WM_BEAUTIFY_FLAG" val=""/>
</p:tagLst>
</file>

<file path=ppt/tags/tag5308.xml><?xml version="1.0" encoding="utf-8"?>
<p:tagLst xmlns:p="http://schemas.openxmlformats.org/presentationml/2006/main">
  <p:tag name="KSO_WM_BEAUTIFY_FLAG" val=""/>
</p:tagLst>
</file>

<file path=ppt/tags/tag5309.xml><?xml version="1.0" encoding="utf-8"?>
<p:tagLst xmlns:p="http://schemas.openxmlformats.org/presentationml/2006/main">
  <p:tag name="KSO_WM_BEAUTIFY_FLAG" val=""/>
</p:tagLst>
</file>

<file path=ppt/tags/tag531.xml><?xml version="1.0" encoding="utf-8"?>
<p:tagLst xmlns:p="http://schemas.openxmlformats.org/presentationml/2006/main">
  <p:tag name="KSO_WM_BEAUTIFY_FLAG" val=""/>
</p:tagLst>
</file>

<file path=ppt/tags/tag5310.xml><?xml version="1.0" encoding="utf-8"?>
<p:tagLst xmlns:p="http://schemas.openxmlformats.org/presentationml/2006/main">
  <p:tag name="KSO_WM_BEAUTIFY_FLAG" val=""/>
</p:tagLst>
</file>

<file path=ppt/tags/tag5311.xml><?xml version="1.0" encoding="utf-8"?>
<p:tagLst xmlns:p="http://schemas.openxmlformats.org/presentationml/2006/main">
  <p:tag name="KSO_WM_BEAUTIFY_FLAG" val=""/>
</p:tagLst>
</file>

<file path=ppt/tags/tag5312.xml><?xml version="1.0" encoding="utf-8"?>
<p:tagLst xmlns:p="http://schemas.openxmlformats.org/presentationml/2006/main">
  <p:tag name="KSO_WM_BEAUTIFY_FLAG" val=""/>
</p:tagLst>
</file>

<file path=ppt/tags/tag5313.xml><?xml version="1.0" encoding="utf-8"?>
<p:tagLst xmlns:p="http://schemas.openxmlformats.org/presentationml/2006/main">
  <p:tag name="KSO_WM_BEAUTIFY_FLAG" val=""/>
</p:tagLst>
</file>

<file path=ppt/tags/tag5314.xml><?xml version="1.0" encoding="utf-8"?>
<p:tagLst xmlns:p="http://schemas.openxmlformats.org/presentationml/2006/main">
  <p:tag name="KSO_WM_BEAUTIFY_FLAG" val=""/>
</p:tagLst>
</file>

<file path=ppt/tags/tag5315.xml><?xml version="1.0" encoding="utf-8"?>
<p:tagLst xmlns:p="http://schemas.openxmlformats.org/presentationml/2006/main">
  <p:tag name="KSO_WM_BEAUTIFY_FLAG" val=""/>
</p:tagLst>
</file>

<file path=ppt/tags/tag5316.xml><?xml version="1.0" encoding="utf-8"?>
<p:tagLst xmlns:p="http://schemas.openxmlformats.org/presentationml/2006/main">
  <p:tag name="KSO_WM_BEAUTIFY_FLAG" val=""/>
</p:tagLst>
</file>

<file path=ppt/tags/tag5317.xml><?xml version="1.0" encoding="utf-8"?>
<p:tagLst xmlns:p="http://schemas.openxmlformats.org/presentationml/2006/main">
  <p:tag name="KSO_WM_BEAUTIFY_FLAG" val=""/>
</p:tagLst>
</file>

<file path=ppt/tags/tag5318.xml><?xml version="1.0" encoding="utf-8"?>
<p:tagLst xmlns:p="http://schemas.openxmlformats.org/presentationml/2006/main">
  <p:tag name="KSO_WM_BEAUTIFY_FLAG" val=""/>
</p:tagLst>
</file>

<file path=ppt/tags/tag5319.xml><?xml version="1.0" encoding="utf-8"?>
<p:tagLst xmlns:p="http://schemas.openxmlformats.org/presentationml/2006/main">
  <p:tag name="KSO_WM_BEAUTIFY_FLAG" val=""/>
</p:tagLst>
</file>

<file path=ppt/tags/tag532.xml><?xml version="1.0" encoding="utf-8"?>
<p:tagLst xmlns:p="http://schemas.openxmlformats.org/presentationml/2006/main">
  <p:tag name="KSO_WM_BEAUTIFY_FLAG" val=""/>
</p:tagLst>
</file>

<file path=ppt/tags/tag5320.xml><?xml version="1.0" encoding="utf-8"?>
<p:tagLst xmlns:p="http://schemas.openxmlformats.org/presentationml/2006/main">
  <p:tag name="KSO_WM_BEAUTIFY_FLAG" val=""/>
</p:tagLst>
</file>

<file path=ppt/tags/tag5321.xml><?xml version="1.0" encoding="utf-8"?>
<p:tagLst xmlns:p="http://schemas.openxmlformats.org/presentationml/2006/main">
  <p:tag name="KSO_WM_BEAUTIFY_FLAG" val=""/>
</p:tagLst>
</file>

<file path=ppt/tags/tag5322.xml><?xml version="1.0" encoding="utf-8"?>
<p:tagLst xmlns:p="http://schemas.openxmlformats.org/presentationml/2006/main">
  <p:tag name="KSO_WM_BEAUTIFY_FLAG" val=""/>
</p:tagLst>
</file>

<file path=ppt/tags/tag5323.xml><?xml version="1.0" encoding="utf-8"?>
<p:tagLst xmlns:p="http://schemas.openxmlformats.org/presentationml/2006/main">
  <p:tag name="KSO_WM_BEAUTIFY_FLAG" val=""/>
</p:tagLst>
</file>

<file path=ppt/tags/tag5324.xml><?xml version="1.0" encoding="utf-8"?>
<p:tagLst xmlns:p="http://schemas.openxmlformats.org/presentationml/2006/main">
  <p:tag name="KSO_WM_BEAUTIFY_FLAG" val=""/>
</p:tagLst>
</file>

<file path=ppt/tags/tag5325.xml><?xml version="1.0" encoding="utf-8"?>
<p:tagLst xmlns:p="http://schemas.openxmlformats.org/presentationml/2006/main">
  <p:tag name="KSO_WM_BEAUTIFY_FLAG" val=""/>
</p:tagLst>
</file>

<file path=ppt/tags/tag5326.xml><?xml version="1.0" encoding="utf-8"?>
<p:tagLst xmlns:p="http://schemas.openxmlformats.org/presentationml/2006/main">
  <p:tag name="KSO_WM_BEAUTIFY_FLAG" val=""/>
</p:tagLst>
</file>

<file path=ppt/tags/tag5327.xml><?xml version="1.0" encoding="utf-8"?>
<p:tagLst xmlns:p="http://schemas.openxmlformats.org/presentationml/2006/main">
  <p:tag name="KSO_WM_BEAUTIFY_FLAG" val=""/>
</p:tagLst>
</file>

<file path=ppt/tags/tag5328.xml><?xml version="1.0" encoding="utf-8"?>
<p:tagLst xmlns:p="http://schemas.openxmlformats.org/presentationml/2006/main">
  <p:tag name="KSO_WM_BEAUTIFY_FLAG" val=""/>
</p:tagLst>
</file>

<file path=ppt/tags/tag5329.xml><?xml version="1.0" encoding="utf-8"?>
<p:tagLst xmlns:p="http://schemas.openxmlformats.org/presentationml/2006/main">
  <p:tag name="KSO_WM_BEAUTIFY_FLAG" val=""/>
</p:tagLst>
</file>

<file path=ppt/tags/tag533.xml><?xml version="1.0" encoding="utf-8"?>
<p:tagLst xmlns:p="http://schemas.openxmlformats.org/presentationml/2006/main">
  <p:tag name="KSO_WM_BEAUTIFY_FLAG" val=""/>
</p:tagLst>
</file>

<file path=ppt/tags/tag5330.xml><?xml version="1.0" encoding="utf-8"?>
<p:tagLst xmlns:p="http://schemas.openxmlformats.org/presentationml/2006/main">
  <p:tag name="KSO_WM_BEAUTIFY_FLAG" val=""/>
</p:tagLst>
</file>

<file path=ppt/tags/tag5331.xml><?xml version="1.0" encoding="utf-8"?>
<p:tagLst xmlns:p="http://schemas.openxmlformats.org/presentationml/2006/main">
  <p:tag name="KSO_WM_BEAUTIFY_FLAG" val=""/>
</p:tagLst>
</file>

<file path=ppt/tags/tag5332.xml><?xml version="1.0" encoding="utf-8"?>
<p:tagLst xmlns:p="http://schemas.openxmlformats.org/presentationml/2006/main">
  <p:tag name="KSO_WM_BEAUTIFY_FLAG" val=""/>
</p:tagLst>
</file>

<file path=ppt/tags/tag5333.xml><?xml version="1.0" encoding="utf-8"?>
<p:tagLst xmlns:p="http://schemas.openxmlformats.org/presentationml/2006/main">
  <p:tag name="KSO_WM_BEAUTIFY_FLAG" val=""/>
</p:tagLst>
</file>

<file path=ppt/tags/tag5334.xml><?xml version="1.0" encoding="utf-8"?>
<p:tagLst xmlns:p="http://schemas.openxmlformats.org/presentationml/2006/main">
  <p:tag name="KSO_WM_BEAUTIFY_FLAG" val=""/>
</p:tagLst>
</file>

<file path=ppt/tags/tag5335.xml><?xml version="1.0" encoding="utf-8"?>
<p:tagLst xmlns:p="http://schemas.openxmlformats.org/presentationml/2006/main">
  <p:tag name="KSO_WM_BEAUTIFY_FLAG" val=""/>
</p:tagLst>
</file>

<file path=ppt/tags/tag5336.xml><?xml version="1.0" encoding="utf-8"?>
<p:tagLst xmlns:p="http://schemas.openxmlformats.org/presentationml/2006/main">
  <p:tag name="KSO_WM_BEAUTIFY_FLAG" val=""/>
</p:tagLst>
</file>

<file path=ppt/tags/tag5337.xml><?xml version="1.0" encoding="utf-8"?>
<p:tagLst xmlns:p="http://schemas.openxmlformats.org/presentationml/2006/main">
  <p:tag name="KSO_WM_BEAUTIFY_FLAG" val=""/>
</p:tagLst>
</file>

<file path=ppt/tags/tag5338.xml><?xml version="1.0" encoding="utf-8"?>
<p:tagLst xmlns:p="http://schemas.openxmlformats.org/presentationml/2006/main">
  <p:tag name="KSO_WM_BEAUTIFY_FLAG" val=""/>
</p:tagLst>
</file>

<file path=ppt/tags/tag5339.xml><?xml version="1.0" encoding="utf-8"?>
<p:tagLst xmlns:p="http://schemas.openxmlformats.org/presentationml/2006/main">
  <p:tag name="KSO_WM_BEAUTIFY_FLAG" val=""/>
</p:tagLst>
</file>

<file path=ppt/tags/tag534.xml><?xml version="1.0" encoding="utf-8"?>
<p:tagLst xmlns:p="http://schemas.openxmlformats.org/presentationml/2006/main">
  <p:tag name="KSO_WM_BEAUTIFY_FLAG" val=""/>
</p:tagLst>
</file>

<file path=ppt/tags/tag5340.xml><?xml version="1.0" encoding="utf-8"?>
<p:tagLst xmlns:p="http://schemas.openxmlformats.org/presentationml/2006/main">
  <p:tag name="KSO_WM_BEAUTIFY_FLAG" val=""/>
</p:tagLst>
</file>

<file path=ppt/tags/tag5341.xml><?xml version="1.0" encoding="utf-8"?>
<p:tagLst xmlns:p="http://schemas.openxmlformats.org/presentationml/2006/main">
  <p:tag name="KSO_WM_BEAUTIFY_FLAG" val=""/>
</p:tagLst>
</file>

<file path=ppt/tags/tag5342.xml><?xml version="1.0" encoding="utf-8"?>
<p:tagLst xmlns:p="http://schemas.openxmlformats.org/presentationml/2006/main">
  <p:tag name="KSO_WM_BEAUTIFY_FLAG" val=""/>
</p:tagLst>
</file>

<file path=ppt/tags/tag5343.xml><?xml version="1.0" encoding="utf-8"?>
<p:tagLst xmlns:p="http://schemas.openxmlformats.org/presentationml/2006/main">
  <p:tag name="KSO_WM_BEAUTIFY_FLAG" val=""/>
</p:tagLst>
</file>

<file path=ppt/tags/tag5344.xml><?xml version="1.0" encoding="utf-8"?>
<p:tagLst xmlns:p="http://schemas.openxmlformats.org/presentationml/2006/main">
  <p:tag name="KSO_WM_BEAUTIFY_FLAG" val=""/>
</p:tagLst>
</file>

<file path=ppt/tags/tag5345.xml><?xml version="1.0" encoding="utf-8"?>
<p:tagLst xmlns:p="http://schemas.openxmlformats.org/presentationml/2006/main">
  <p:tag name="KSO_WM_BEAUTIFY_FLAG" val=""/>
</p:tagLst>
</file>

<file path=ppt/tags/tag5346.xml><?xml version="1.0" encoding="utf-8"?>
<p:tagLst xmlns:p="http://schemas.openxmlformats.org/presentationml/2006/main">
  <p:tag name="KSO_WM_BEAUTIFY_FLAG" val=""/>
</p:tagLst>
</file>

<file path=ppt/tags/tag5347.xml><?xml version="1.0" encoding="utf-8"?>
<p:tagLst xmlns:p="http://schemas.openxmlformats.org/presentationml/2006/main">
  <p:tag name="KSO_WM_BEAUTIFY_FLAG" val=""/>
</p:tagLst>
</file>

<file path=ppt/tags/tag5348.xml><?xml version="1.0" encoding="utf-8"?>
<p:tagLst xmlns:p="http://schemas.openxmlformats.org/presentationml/2006/main">
  <p:tag name="KSO_WM_BEAUTIFY_FLAG" val=""/>
</p:tagLst>
</file>

<file path=ppt/tags/tag5349.xml><?xml version="1.0" encoding="utf-8"?>
<p:tagLst xmlns:p="http://schemas.openxmlformats.org/presentationml/2006/main">
  <p:tag name="KSO_WM_BEAUTIFY_FLAG" val=""/>
</p:tagLst>
</file>

<file path=ppt/tags/tag535.xml><?xml version="1.0" encoding="utf-8"?>
<p:tagLst xmlns:p="http://schemas.openxmlformats.org/presentationml/2006/main">
  <p:tag name="KSO_WM_BEAUTIFY_FLAG" val=""/>
</p:tagLst>
</file>

<file path=ppt/tags/tag5350.xml><?xml version="1.0" encoding="utf-8"?>
<p:tagLst xmlns:p="http://schemas.openxmlformats.org/presentationml/2006/main">
  <p:tag name="KSO_WM_BEAUTIFY_FLAG" val=""/>
</p:tagLst>
</file>

<file path=ppt/tags/tag5351.xml><?xml version="1.0" encoding="utf-8"?>
<p:tagLst xmlns:p="http://schemas.openxmlformats.org/presentationml/2006/main">
  <p:tag name="KSO_WM_BEAUTIFY_FLAG" val=""/>
</p:tagLst>
</file>

<file path=ppt/tags/tag5352.xml><?xml version="1.0" encoding="utf-8"?>
<p:tagLst xmlns:p="http://schemas.openxmlformats.org/presentationml/2006/main">
  <p:tag name="KSO_WM_BEAUTIFY_FLAG" val=""/>
</p:tagLst>
</file>

<file path=ppt/tags/tag5353.xml><?xml version="1.0" encoding="utf-8"?>
<p:tagLst xmlns:p="http://schemas.openxmlformats.org/presentationml/2006/main">
  <p:tag name="KSO_WM_BEAUTIFY_FLAG" val=""/>
</p:tagLst>
</file>

<file path=ppt/tags/tag5354.xml><?xml version="1.0" encoding="utf-8"?>
<p:tagLst xmlns:p="http://schemas.openxmlformats.org/presentationml/2006/main">
  <p:tag name="KSO_WM_BEAUTIFY_FLAG" val=""/>
</p:tagLst>
</file>

<file path=ppt/tags/tag5355.xml><?xml version="1.0" encoding="utf-8"?>
<p:tagLst xmlns:p="http://schemas.openxmlformats.org/presentationml/2006/main">
  <p:tag name="KSO_WM_BEAUTIFY_FLAG" val=""/>
</p:tagLst>
</file>

<file path=ppt/tags/tag5356.xml><?xml version="1.0" encoding="utf-8"?>
<p:tagLst xmlns:p="http://schemas.openxmlformats.org/presentationml/2006/main">
  <p:tag name="KSO_WM_BEAUTIFY_FLAG" val=""/>
</p:tagLst>
</file>

<file path=ppt/tags/tag5357.xml><?xml version="1.0" encoding="utf-8"?>
<p:tagLst xmlns:p="http://schemas.openxmlformats.org/presentationml/2006/main">
  <p:tag name="KSO_WM_BEAUTIFY_FLAG" val=""/>
</p:tagLst>
</file>

<file path=ppt/tags/tag5358.xml><?xml version="1.0" encoding="utf-8"?>
<p:tagLst xmlns:p="http://schemas.openxmlformats.org/presentationml/2006/main">
  <p:tag name="KSO_WM_BEAUTIFY_FLAG" val=""/>
</p:tagLst>
</file>

<file path=ppt/tags/tag5359.xml><?xml version="1.0" encoding="utf-8"?>
<p:tagLst xmlns:p="http://schemas.openxmlformats.org/presentationml/2006/main">
  <p:tag name="KSO_WM_BEAUTIFY_FLAG" val=""/>
</p:tagLst>
</file>

<file path=ppt/tags/tag536.xml><?xml version="1.0" encoding="utf-8"?>
<p:tagLst xmlns:p="http://schemas.openxmlformats.org/presentationml/2006/main">
  <p:tag name="KSO_WM_BEAUTIFY_FLAG" val=""/>
</p:tagLst>
</file>

<file path=ppt/tags/tag5360.xml><?xml version="1.0" encoding="utf-8"?>
<p:tagLst xmlns:p="http://schemas.openxmlformats.org/presentationml/2006/main">
  <p:tag name="KSO_WM_BEAUTIFY_FLAG" val=""/>
</p:tagLst>
</file>

<file path=ppt/tags/tag5361.xml><?xml version="1.0" encoding="utf-8"?>
<p:tagLst xmlns:p="http://schemas.openxmlformats.org/presentationml/2006/main">
  <p:tag name="KSO_WM_BEAUTIFY_FLAG" val=""/>
</p:tagLst>
</file>

<file path=ppt/tags/tag5362.xml><?xml version="1.0" encoding="utf-8"?>
<p:tagLst xmlns:p="http://schemas.openxmlformats.org/presentationml/2006/main">
  <p:tag name="KSO_WM_BEAUTIFY_FLAG" val=""/>
</p:tagLst>
</file>

<file path=ppt/tags/tag5363.xml><?xml version="1.0" encoding="utf-8"?>
<p:tagLst xmlns:p="http://schemas.openxmlformats.org/presentationml/2006/main">
  <p:tag name="KSO_WM_BEAUTIFY_FLAG" val=""/>
</p:tagLst>
</file>

<file path=ppt/tags/tag5364.xml><?xml version="1.0" encoding="utf-8"?>
<p:tagLst xmlns:p="http://schemas.openxmlformats.org/presentationml/2006/main">
  <p:tag name="KSO_WM_BEAUTIFY_FLAG" val=""/>
</p:tagLst>
</file>

<file path=ppt/tags/tag5365.xml><?xml version="1.0" encoding="utf-8"?>
<p:tagLst xmlns:p="http://schemas.openxmlformats.org/presentationml/2006/main">
  <p:tag name="KSO_WM_BEAUTIFY_FLAG" val=""/>
</p:tagLst>
</file>

<file path=ppt/tags/tag5366.xml><?xml version="1.0" encoding="utf-8"?>
<p:tagLst xmlns:p="http://schemas.openxmlformats.org/presentationml/2006/main">
  <p:tag name="KSO_WM_BEAUTIFY_FLAG" val=""/>
</p:tagLst>
</file>

<file path=ppt/tags/tag5367.xml><?xml version="1.0" encoding="utf-8"?>
<p:tagLst xmlns:p="http://schemas.openxmlformats.org/presentationml/2006/main">
  <p:tag name="KSO_WM_BEAUTIFY_FLAG" val=""/>
</p:tagLst>
</file>

<file path=ppt/tags/tag5368.xml><?xml version="1.0" encoding="utf-8"?>
<p:tagLst xmlns:p="http://schemas.openxmlformats.org/presentationml/2006/main">
  <p:tag name="KSO_WM_BEAUTIFY_FLAG" val=""/>
</p:tagLst>
</file>

<file path=ppt/tags/tag5369.xml><?xml version="1.0" encoding="utf-8"?>
<p:tagLst xmlns:p="http://schemas.openxmlformats.org/presentationml/2006/main">
  <p:tag name="KSO_WM_BEAUTIFY_FLAG" val=""/>
</p:tagLst>
</file>

<file path=ppt/tags/tag537.xml><?xml version="1.0" encoding="utf-8"?>
<p:tagLst xmlns:p="http://schemas.openxmlformats.org/presentationml/2006/main">
  <p:tag name="KSO_WM_BEAUTIFY_FLAG" val=""/>
</p:tagLst>
</file>

<file path=ppt/tags/tag5370.xml><?xml version="1.0" encoding="utf-8"?>
<p:tagLst xmlns:p="http://schemas.openxmlformats.org/presentationml/2006/main">
  <p:tag name="KSO_WM_BEAUTIFY_FLAG" val=""/>
</p:tagLst>
</file>

<file path=ppt/tags/tag5371.xml><?xml version="1.0" encoding="utf-8"?>
<p:tagLst xmlns:p="http://schemas.openxmlformats.org/presentationml/2006/main">
  <p:tag name="KSO_WM_BEAUTIFY_FLAG" val=""/>
</p:tagLst>
</file>

<file path=ppt/tags/tag5372.xml><?xml version="1.0" encoding="utf-8"?>
<p:tagLst xmlns:p="http://schemas.openxmlformats.org/presentationml/2006/main">
  <p:tag name="KSO_WM_BEAUTIFY_FLAG" val=""/>
</p:tagLst>
</file>

<file path=ppt/tags/tag5373.xml><?xml version="1.0" encoding="utf-8"?>
<p:tagLst xmlns:p="http://schemas.openxmlformats.org/presentationml/2006/main">
  <p:tag name="KSO_WM_BEAUTIFY_FLAG" val=""/>
</p:tagLst>
</file>

<file path=ppt/tags/tag5374.xml><?xml version="1.0" encoding="utf-8"?>
<p:tagLst xmlns:p="http://schemas.openxmlformats.org/presentationml/2006/main">
  <p:tag name="KSO_WM_BEAUTIFY_FLAG" val=""/>
</p:tagLst>
</file>

<file path=ppt/tags/tag5375.xml><?xml version="1.0" encoding="utf-8"?>
<p:tagLst xmlns:p="http://schemas.openxmlformats.org/presentationml/2006/main">
  <p:tag name="KSO_WM_BEAUTIFY_FLAG" val=""/>
</p:tagLst>
</file>

<file path=ppt/tags/tag5376.xml><?xml version="1.0" encoding="utf-8"?>
<p:tagLst xmlns:p="http://schemas.openxmlformats.org/presentationml/2006/main">
  <p:tag name="KSO_WM_BEAUTIFY_FLAG" val=""/>
</p:tagLst>
</file>

<file path=ppt/tags/tag5377.xml><?xml version="1.0" encoding="utf-8"?>
<p:tagLst xmlns:p="http://schemas.openxmlformats.org/presentationml/2006/main">
  <p:tag name="KSO_WM_BEAUTIFY_FLAG" val=""/>
</p:tagLst>
</file>

<file path=ppt/tags/tag5378.xml><?xml version="1.0" encoding="utf-8"?>
<p:tagLst xmlns:p="http://schemas.openxmlformats.org/presentationml/2006/main">
  <p:tag name="KSO_WM_BEAUTIFY_FLAG" val=""/>
</p:tagLst>
</file>

<file path=ppt/tags/tag5379.xml><?xml version="1.0" encoding="utf-8"?>
<p:tagLst xmlns:p="http://schemas.openxmlformats.org/presentationml/2006/main">
  <p:tag name="KSO_WM_BEAUTIFY_FLAG" val=""/>
</p:tagLst>
</file>

<file path=ppt/tags/tag538.xml><?xml version="1.0" encoding="utf-8"?>
<p:tagLst xmlns:p="http://schemas.openxmlformats.org/presentationml/2006/main">
  <p:tag name="KSO_WM_BEAUTIFY_FLAG" val=""/>
</p:tagLst>
</file>

<file path=ppt/tags/tag5380.xml><?xml version="1.0" encoding="utf-8"?>
<p:tagLst xmlns:p="http://schemas.openxmlformats.org/presentationml/2006/main">
  <p:tag name="KSO_WM_BEAUTIFY_FLAG" val=""/>
</p:tagLst>
</file>

<file path=ppt/tags/tag5381.xml><?xml version="1.0" encoding="utf-8"?>
<p:tagLst xmlns:p="http://schemas.openxmlformats.org/presentationml/2006/main">
  <p:tag name="KSO_WM_BEAUTIFY_FLAG" val=""/>
</p:tagLst>
</file>

<file path=ppt/tags/tag5382.xml><?xml version="1.0" encoding="utf-8"?>
<p:tagLst xmlns:p="http://schemas.openxmlformats.org/presentationml/2006/main">
  <p:tag name="KSO_WM_BEAUTIFY_FLAG" val=""/>
</p:tagLst>
</file>

<file path=ppt/tags/tag5383.xml><?xml version="1.0" encoding="utf-8"?>
<p:tagLst xmlns:p="http://schemas.openxmlformats.org/presentationml/2006/main">
  <p:tag name="KSO_WM_BEAUTIFY_FLAG" val=""/>
</p:tagLst>
</file>

<file path=ppt/tags/tag5384.xml><?xml version="1.0" encoding="utf-8"?>
<p:tagLst xmlns:p="http://schemas.openxmlformats.org/presentationml/2006/main">
  <p:tag name="KSO_WM_BEAUTIFY_FLAG" val=""/>
</p:tagLst>
</file>

<file path=ppt/tags/tag5385.xml><?xml version="1.0" encoding="utf-8"?>
<p:tagLst xmlns:p="http://schemas.openxmlformats.org/presentationml/2006/main">
  <p:tag name="KSO_WM_BEAUTIFY_FLAG" val=""/>
</p:tagLst>
</file>

<file path=ppt/tags/tag5386.xml><?xml version="1.0" encoding="utf-8"?>
<p:tagLst xmlns:p="http://schemas.openxmlformats.org/presentationml/2006/main">
  <p:tag name="KSO_WM_BEAUTIFY_FLAG" val=""/>
</p:tagLst>
</file>

<file path=ppt/tags/tag5387.xml><?xml version="1.0" encoding="utf-8"?>
<p:tagLst xmlns:p="http://schemas.openxmlformats.org/presentationml/2006/main">
  <p:tag name="KSO_WM_BEAUTIFY_FLAG" val=""/>
</p:tagLst>
</file>

<file path=ppt/tags/tag5388.xml><?xml version="1.0" encoding="utf-8"?>
<p:tagLst xmlns:p="http://schemas.openxmlformats.org/presentationml/2006/main">
  <p:tag name="KSO_WM_BEAUTIFY_FLAG" val=""/>
</p:tagLst>
</file>

<file path=ppt/tags/tag5389.xml><?xml version="1.0" encoding="utf-8"?>
<p:tagLst xmlns:p="http://schemas.openxmlformats.org/presentationml/2006/main">
  <p:tag name="KSO_WM_BEAUTIFY_FLAG" val=""/>
</p:tagLst>
</file>

<file path=ppt/tags/tag539.xml><?xml version="1.0" encoding="utf-8"?>
<p:tagLst xmlns:p="http://schemas.openxmlformats.org/presentationml/2006/main">
  <p:tag name="KSO_WM_BEAUTIFY_FLAG" val=""/>
</p:tagLst>
</file>

<file path=ppt/tags/tag5390.xml><?xml version="1.0" encoding="utf-8"?>
<p:tagLst xmlns:p="http://schemas.openxmlformats.org/presentationml/2006/main">
  <p:tag name="KSO_WM_BEAUTIFY_FLAG" val=""/>
</p:tagLst>
</file>

<file path=ppt/tags/tag5391.xml><?xml version="1.0" encoding="utf-8"?>
<p:tagLst xmlns:p="http://schemas.openxmlformats.org/presentationml/2006/main">
  <p:tag name="KSO_WM_BEAUTIFY_FLAG" val=""/>
</p:tagLst>
</file>

<file path=ppt/tags/tag5392.xml><?xml version="1.0" encoding="utf-8"?>
<p:tagLst xmlns:p="http://schemas.openxmlformats.org/presentationml/2006/main">
  <p:tag name="KSO_WM_BEAUTIFY_FLAG" val=""/>
</p:tagLst>
</file>

<file path=ppt/tags/tag5393.xml><?xml version="1.0" encoding="utf-8"?>
<p:tagLst xmlns:p="http://schemas.openxmlformats.org/presentationml/2006/main">
  <p:tag name="KSO_WM_BEAUTIFY_FLAG" val=""/>
</p:tagLst>
</file>

<file path=ppt/tags/tag5394.xml><?xml version="1.0" encoding="utf-8"?>
<p:tagLst xmlns:p="http://schemas.openxmlformats.org/presentationml/2006/main">
  <p:tag name="KSO_WM_BEAUTIFY_FLAG" val=""/>
</p:tagLst>
</file>

<file path=ppt/tags/tag5395.xml><?xml version="1.0" encoding="utf-8"?>
<p:tagLst xmlns:p="http://schemas.openxmlformats.org/presentationml/2006/main">
  <p:tag name="KSO_WM_BEAUTIFY_FLAG" val=""/>
</p:tagLst>
</file>

<file path=ppt/tags/tag5396.xml><?xml version="1.0" encoding="utf-8"?>
<p:tagLst xmlns:p="http://schemas.openxmlformats.org/presentationml/2006/main">
  <p:tag name="KSO_WM_BEAUTIFY_FLAG" val=""/>
</p:tagLst>
</file>

<file path=ppt/tags/tag5397.xml><?xml version="1.0" encoding="utf-8"?>
<p:tagLst xmlns:p="http://schemas.openxmlformats.org/presentationml/2006/main">
  <p:tag name="KSO_WM_BEAUTIFY_FLAG" val=""/>
</p:tagLst>
</file>

<file path=ppt/tags/tag5398.xml><?xml version="1.0" encoding="utf-8"?>
<p:tagLst xmlns:p="http://schemas.openxmlformats.org/presentationml/2006/main">
  <p:tag name="KSO_WM_BEAUTIFY_FLAG" val=""/>
</p:tagLst>
</file>

<file path=ppt/tags/tag5399.xml><?xml version="1.0" encoding="utf-8"?>
<p:tagLst xmlns:p="http://schemas.openxmlformats.org/presentationml/2006/main">
  <p:tag name="KSO_WM_BEAUTIFY_FLAG" val=""/>
</p:tagLst>
</file>

<file path=ppt/tags/tag54.xml><?xml version="1.0" encoding="utf-8"?>
<p:tagLst xmlns:p="http://schemas.openxmlformats.org/presentationml/2006/main">
  <p:tag name="KSO_WM_TEMPLATE_THUMBS_INDEX" val="1、4、7、12、13、14、15、16、17、18、20、24、25、28、33、36、40、43、44"/>
  <p:tag name="KSO_WM_TEMPLATE_SUBCATEGORY" val="19"/>
  <p:tag name="KSO_WM_TAG_VERSION" val="1.0"/>
  <p:tag name="KSO_WM_BEAUTIFY_FLAG" val="#wm#"/>
  <p:tag name="KSO_WM_TEMPLATE_CATEGORY" val="custom"/>
  <p:tag name="KSO_WM_TEMPLATE_INDEX" val="20205081"/>
  <p:tag name="KSO_WM_TEMPLATE_MASTER_TYPE" val="0"/>
  <p:tag name="KSO_WM_TEMPLATE_COLOR_TYPE" val="1"/>
  <p:tag name="KSO_WM_UNIT_SHOW_EDIT_AREA_INDICATION" val="1"/>
</p:tagLst>
</file>

<file path=ppt/tags/tag540.xml><?xml version="1.0" encoding="utf-8"?>
<p:tagLst xmlns:p="http://schemas.openxmlformats.org/presentationml/2006/main">
  <p:tag name="KSO_WM_BEAUTIFY_FLAG" val=""/>
</p:tagLst>
</file>

<file path=ppt/tags/tag5400.xml><?xml version="1.0" encoding="utf-8"?>
<p:tagLst xmlns:p="http://schemas.openxmlformats.org/presentationml/2006/main">
  <p:tag name="KSO_WM_BEAUTIFY_FLAG" val=""/>
</p:tagLst>
</file>

<file path=ppt/tags/tag5401.xml><?xml version="1.0" encoding="utf-8"?>
<p:tagLst xmlns:p="http://schemas.openxmlformats.org/presentationml/2006/main">
  <p:tag name="KSO_WM_BEAUTIFY_FLAG" val=""/>
</p:tagLst>
</file>

<file path=ppt/tags/tag5402.xml><?xml version="1.0" encoding="utf-8"?>
<p:tagLst xmlns:p="http://schemas.openxmlformats.org/presentationml/2006/main">
  <p:tag name="KSO_WM_BEAUTIFY_FLAG" val=""/>
</p:tagLst>
</file>

<file path=ppt/tags/tag5403.xml><?xml version="1.0" encoding="utf-8"?>
<p:tagLst xmlns:p="http://schemas.openxmlformats.org/presentationml/2006/main">
  <p:tag name="KSO_WM_BEAUTIFY_FLAG" val=""/>
</p:tagLst>
</file>

<file path=ppt/tags/tag5404.xml><?xml version="1.0" encoding="utf-8"?>
<p:tagLst xmlns:p="http://schemas.openxmlformats.org/presentationml/2006/main">
  <p:tag name="KSO_WM_BEAUTIFY_FLAG" val=""/>
</p:tagLst>
</file>

<file path=ppt/tags/tag5405.xml><?xml version="1.0" encoding="utf-8"?>
<p:tagLst xmlns:p="http://schemas.openxmlformats.org/presentationml/2006/main">
  <p:tag name="KSO_WM_BEAUTIFY_FLAG" val=""/>
</p:tagLst>
</file>

<file path=ppt/tags/tag5406.xml><?xml version="1.0" encoding="utf-8"?>
<p:tagLst xmlns:p="http://schemas.openxmlformats.org/presentationml/2006/main">
  <p:tag name="KSO_WM_BEAUTIFY_FLAG" val=""/>
</p:tagLst>
</file>

<file path=ppt/tags/tag5407.xml><?xml version="1.0" encoding="utf-8"?>
<p:tagLst xmlns:p="http://schemas.openxmlformats.org/presentationml/2006/main">
  <p:tag name="KSO_WM_BEAUTIFY_FLAG" val=""/>
</p:tagLst>
</file>

<file path=ppt/tags/tag5408.xml><?xml version="1.0" encoding="utf-8"?>
<p:tagLst xmlns:p="http://schemas.openxmlformats.org/presentationml/2006/main">
  <p:tag name="KSO_WM_BEAUTIFY_FLAG" val=""/>
</p:tagLst>
</file>

<file path=ppt/tags/tag5409.xml><?xml version="1.0" encoding="utf-8"?>
<p:tagLst xmlns:p="http://schemas.openxmlformats.org/presentationml/2006/main">
  <p:tag name="KSO_WM_BEAUTIFY_FLAG" val=""/>
</p:tagLst>
</file>

<file path=ppt/tags/tag541.xml><?xml version="1.0" encoding="utf-8"?>
<p:tagLst xmlns:p="http://schemas.openxmlformats.org/presentationml/2006/main">
  <p:tag name="KSO_WM_BEAUTIFY_FLAG" val=""/>
</p:tagLst>
</file>

<file path=ppt/tags/tag5410.xml><?xml version="1.0" encoding="utf-8"?>
<p:tagLst xmlns:p="http://schemas.openxmlformats.org/presentationml/2006/main">
  <p:tag name="KSO_WM_BEAUTIFY_FLAG" val=""/>
</p:tagLst>
</file>

<file path=ppt/tags/tag5411.xml><?xml version="1.0" encoding="utf-8"?>
<p:tagLst xmlns:p="http://schemas.openxmlformats.org/presentationml/2006/main">
  <p:tag name="KSO_WM_BEAUTIFY_FLAG" val=""/>
</p:tagLst>
</file>

<file path=ppt/tags/tag5412.xml><?xml version="1.0" encoding="utf-8"?>
<p:tagLst xmlns:p="http://schemas.openxmlformats.org/presentationml/2006/main">
  <p:tag name="KSO_WM_BEAUTIFY_FLAG" val=""/>
</p:tagLst>
</file>

<file path=ppt/tags/tag5413.xml><?xml version="1.0" encoding="utf-8"?>
<p:tagLst xmlns:p="http://schemas.openxmlformats.org/presentationml/2006/main">
  <p:tag name="KSO_WM_BEAUTIFY_FLAG" val=""/>
</p:tagLst>
</file>

<file path=ppt/tags/tag5414.xml><?xml version="1.0" encoding="utf-8"?>
<p:tagLst xmlns:p="http://schemas.openxmlformats.org/presentationml/2006/main">
  <p:tag name="KSO_WM_BEAUTIFY_FLAG" val=""/>
</p:tagLst>
</file>

<file path=ppt/tags/tag5415.xml><?xml version="1.0" encoding="utf-8"?>
<p:tagLst xmlns:p="http://schemas.openxmlformats.org/presentationml/2006/main">
  <p:tag name="KSO_WM_BEAUTIFY_FLAG" val=""/>
</p:tagLst>
</file>

<file path=ppt/tags/tag5416.xml><?xml version="1.0" encoding="utf-8"?>
<p:tagLst xmlns:p="http://schemas.openxmlformats.org/presentationml/2006/main">
  <p:tag name="KSO_WM_BEAUTIFY_FLAG" val=""/>
</p:tagLst>
</file>

<file path=ppt/tags/tag5417.xml><?xml version="1.0" encoding="utf-8"?>
<p:tagLst xmlns:p="http://schemas.openxmlformats.org/presentationml/2006/main">
  <p:tag name="KSO_WM_BEAUTIFY_FLAG" val=""/>
</p:tagLst>
</file>

<file path=ppt/tags/tag5418.xml><?xml version="1.0" encoding="utf-8"?>
<p:tagLst xmlns:p="http://schemas.openxmlformats.org/presentationml/2006/main">
  <p:tag name="KSO_WM_BEAUTIFY_FLAG" val=""/>
</p:tagLst>
</file>

<file path=ppt/tags/tag5419.xml><?xml version="1.0" encoding="utf-8"?>
<p:tagLst xmlns:p="http://schemas.openxmlformats.org/presentationml/2006/main">
  <p:tag name="KSO_WM_BEAUTIFY_FLAG" val=""/>
</p:tagLst>
</file>

<file path=ppt/tags/tag542.xml><?xml version="1.0" encoding="utf-8"?>
<p:tagLst xmlns:p="http://schemas.openxmlformats.org/presentationml/2006/main">
  <p:tag name="KSO_WM_BEAUTIFY_FLAG" val=""/>
</p:tagLst>
</file>

<file path=ppt/tags/tag5420.xml><?xml version="1.0" encoding="utf-8"?>
<p:tagLst xmlns:p="http://schemas.openxmlformats.org/presentationml/2006/main">
  <p:tag name="KSO_WM_BEAUTIFY_FLAG" val=""/>
</p:tagLst>
</file>

<file path=ppt/tags/tag5421.xml><?xml version="1.0" encoding="utf-8"?>
<p:tagLst xmlns:p="http://schemas.openxmlformats.org/presentationml/2006/main">
  <p:tag name="KSO_WM_BEAUTIFY_FLAG" val=""/>
</p:tagLst>
</file>

<file path=ppt/tags/tag5422.xml><?xml version="1.0" encoding="utf-8"?>
<p:tagLst xmlns:p="http://schemas.openxmlformats.org/presentationml/2006/main">
  <p:tag name="KSO_WM_BEAUTIFY_FLAG" val=""/>
</p:tagLst>
</file>

<file path=ppt/tags/tag5423.xml><?xml version="1.0" encoding="utf-8"?>
<p:tagLst xmlns:p="http://schemas.openxmlformats.org/presentationml/2006/main">
  <p:tag name="KSO_WM_BEAUTIFY_FLAG" val=""/>
</p:tagLst>
</file>

<file path=ppt/tags/tag5424.xml><?xml version="1.0" encoding="utf-8"?>
<p:tagLst xmlns:p="http://schemas.openxmlformats.org/presentationml/2006/main">
  <p:tag name="KSO_WM_BEAUTIFY_FLAG" val=""/>
</p:tagLst>
</file>

<file path=ppt/tags/tag5425.xml><?xml version="1.0" encoding="utf-8"?>
<p:tagLst xmlns:p="http://schemas.openxmlformats.org/presentationml/2006/main">
  <p:tag name="KSO_WM_BEAUTIFY_FLAG" val=""/>
</p:tagLst>
</file>

<file path=ppt/tags/tag5426.xml><?xml version="1.0" encoding="utf-8"?>
<p:tagLst xmlns:p="http://schemas.openxmlformats.org/presentationml/2006/main">
  <p:tag name="KSO_WM_BEAUTIFY_FLAG" val=""/>
</p:tagLst>
</file>

<file path=ppt/tags/tag5427.xml><?xml version="1.0" encoding="utf-8"?>
<p:tagLst xmlns:p="http://schemas.openxmlformats.org/presentationml/2006/main">
  <p:tag name="KSO_WM_BEAUTIFY_FLAG" val=""/>
</p:tagLst>
</file>

<file path=ppt/tags/tag5428.xml><?xml version="1.0" encoding="utf-8"?>
<p:tagLst xmlns:p="http://schemas.openxmlformats.org/presentationml/2006/main">
  <p:tag name="KSO_WM_BEAUTIFY_FLAG" val=""/>
</p:tagLst>
</file>

<file path=ppt/tags/tag5429.xml><?xml version="1.0" encoding="utf-8"?>
<p:tagLst xmlns:p="http://schemas.openxmlformats.org/presentationml/2006/main">
  <p:tag name="KSO_WM_BEAUTIFY_FLAG" val=""/>
</p:tagLst>
</file>

<file path=ppt/tags/tag543.xml><?xml version="1.0" encoding="utf-8"?>
<p:tagLst xmlns:p="http://schemas.openxmlformats.org/presentationml/2006/main">
  <p:tag name="KSO_WM_BEAUTIFY_FLAG" val=""/>
</p:tagLst>
</file>

<file path=ppt/tags/tag5430.xml><?xml version="1.0" encoding="utf-8"?>
<p:tagLst xmlns:p="http://schemas.openxmlformats.org/presentationml/2006/main">
  <p:tag name="KSO_WM_BEAUTIFY_FLAG" val=""/>
</p:tagLst>
</file>

<file path=ppt/tags/tag5431.xml><?xml version="1.0" encoding="utf-8"?>
<p:tagLst xmlns:p="http://schemas.openxmlformats.org/presentationml/2006/main">
  <p:tag name="KSO_WM_BEAUTIFY_FLAG" val=""/>
</p:tagLst>
</file>

<file path=ppt/tags/tag5432.xml><?xml version="1.0" encoding="utf-8"?>
<p:tagLst xmlns:p="http://schemas.openxmlformats.org/presentationml/2006/main">
  <p:tag name="KSO_WM_BEAUTIFY_FLAG" val=""/>
</p:tagLst>
</file>

<file path=ppt/tags/tag5433.xml><?xml version="1.0" encoding="utf-8"?>
<p:tagLst xmlns:p="http://schemas.openxmlformats.org/presentationml/2006/main">
  <p:tag name="KSO_WM_BEAUTIFY_FLAG" val=""/>
</p:tagLst>
</file>

<file path=ppt/tags/tag5434.xml><?xml version="1.0" encoding="utf-8"?>
<p:tagLst xmlns:p="http://schemas.openxmlformats.org/presentationml/2006/main">
  <p:tag name="KSO_WM_BEAUTIFY_FLAG" val=""/>
</p:tagLst>
</file>

<file path=ppt/tags/tag5435.xml><?xml version="1.0" encoding="utf-8"?>
<p:tagLst xmlns:p="http://schemas.openxmlformats.org/presentationml/2006/main">
  <p:tag name="KSO_WM_BEAUTIFY_FLAG" val=""/>
</p:tagLst>
</file>

<file path=ppt/tags/tag5436.xml><?xml version="1.0" encoding="utf-8"?>
<p:tagLst xmlns:p="http://schemas.openxmlformats.org/presentationml/2006/main">
  <p:tag name="KSO_WM_BEAUTIFY_FLAG" val=""/>
</p:tagLst>
</file>

<file path=ppt/tags/tag5437.xml><?xml version="1.0" encoding="utf-8"?>
<p:tagLst xmlns:p="http://schemas.openxmlformats.org/presentationml/2006/main">
  <p:tag name="KSO_WM_BEAUTIFY_FLAG" val=""/>
</p:tagLst>
</file>

<file path=ppt/tags/tag5438.xml><?xml version="1.0" encoding="utf-8"?>
<p:tagLst xmlns:p="http://schemas.openxmlformats.org/presentationml/2006/main">
  <p:tag name="KSO_WM_BEAUTIFY_FLAG" val=""/>
</p:tagLst>
</file>

<file path=ppt/tags/tag5439.xml><?xml version="1.0" encoding="utf-8"?>
<p:tagLst xmlns:p="http://schemas.openxmlformats.org/presentationml/2006/main">
  <p:tag name="KSO_WM_BEAUTIFY_FLAG" val=""/>
</p:tagLst>
</file>

<file path=ppt/tags/tag544.xml><?xml version="1.0" encoding="utf-8"?>
<p:tagLst xmlns:p="http://schemas.openxmlformats.org/presentationml/2006/main">
  <p:tag name="KSO_WM_BEAUTIFY_FLAG" val=""/>
</p:tagLst>
</file>

<file path=ppt/tags/tag5440.xml><?xml version="1.0" encoding="utf-8"?>
<p:tagLst xmlns:p="http://schemas.openxmlformats.org/presentationml/2006/main">
  <p:tag name="KSO_WM_BEAUTIFY_FLAG" val=""/>
</p:tagLst>
</file>

<file path=ppt/tags/tag5441.xml><?xml version="1.0" encoding="utf-8"?>
<p:tagLst xmlns:p="http://schemas.openxmlformats.org/presentationml/2006/main">
  <p:tag name="KSO_WM_BEAUTIFY_FLAG" val=""/>
</p:tagLst>
</file>

<file path=ppt/tags/tag5442.xml><?xml version="1.0" encoding="utf-8"?>
<p:tagLst xmlns:p="http://schemas.openxmlformats.org/presentationml/2006/main">
  <p:tag name="KSO_WM_BEAUTIFY_FLAG" val=""/>
</p:tagLst>
</file>

<file path=ppt/tags/tag5443.xml><?xml version="1.0" encoding="utf-8"?>
<p:tagLst xmlns:p="http://schemas.openxmlformats.org/presentationml/2006/main">
  <p:tag name="KSO_WM_BEAUTIFY_FLAG" val=""/>
</p:tagLst>
</file>

<file path=ppt/tags/tag5444.xml><?xml version="1.0" encoding="utf-8"?>
<p:tagLst xmlns:p="http://schemas.openxmlformats.org/presentationml/2006/main">
  <p:tag name="KSO_WM_BEAUTIFY_FLAG" val=""/>
</p:tagLst>
</file>

<file path=ppt/tags/tag5445.xml><?xml version="1.0" encoding="utf-8"?>
<p:tagLst xmlns:p="http://schemas.openxmlformats.org/presentationml/2006/main">
  <p:tag name="KSO_WM_BEAUTIFY_FLAG" val=""/>
</p:tagLst>
</file>

<file path=ppt/tags/tag5446.xml><?xml version="1.0" encoding="utf-8"?>
<p:tagLst xmlns:p="http://schemas.openxmlformats.org/presentationml/2006/main">
  <p:tag name="KSO_WM_BEAUTIFY_FLAG" val=""/>
</p:tagLst>
</file>

<file path=ppt/tags/tag5447.xml><?xml version="1.0" encoding="utf-8"?>
<p:tagLst xmlns:p="http://schemas.openxmlformats.org/presentationml/2006/main">
  <p:tag name="KSO_WM_BEAUTIFY_FLAG" val=""/>
</p:tagLst>
</file>

<file path=ppt/tags/tag5448.xml><?xml version="1.0" encoding="utf-8"?>
<p:tagLst xmlns:p="http://schemas.openxmlformats.org/presentationml/2006/main">
  <p:tag name="KSO_WM_BEAUTIFY_FLAG" val=""/>
</p:tagLst>
</file>

<file path=ppt/tags/tag5449.xml><?xml version="1.0" encoding="utf-8"?>
<p:tagLst xmlns:p="http://schemas.openxmlformats.org/presentationml/2006/main">
  <p:tag name="KSO_WM_BEAUTIFY_FLAG" val=""/>
</p:tagLst>
</file>

<file path=ppt/tags/tag545.xml><?xml version="1.0" encoding="utf-8"?>
<p:tagLst xmlns:p="http://schemas.openxmlformats.org/presentationml/2006/main">
  <p:tag name="KSO_WM_BEAUTIFY_FLAG" val=""/>
</p:tagLst>
</file>

<file path=ppt/tags/tag5450.xml><?xml version="1.0" encoding="utf-8"?>
<p:tagLst xmlns:p="http://schemas.openxmlformats.org/presentationml/2006/main">
  <p:tag name="KSO_WM_BEAUTIFY_FLAG" val=""/>
</p:tagLst>
</file>

<file path=ppt/tags/tag5451.xml><?xml version="1.0" encoding="utf-8"?>
<p:tagLst xmlns:p="http://schemas.openxmlformats.org/presentationml/2006/main">
  <p:tag name="KSO_WM_BEAUTIFY_FLAG" val=""/>
</p:tagLst>
</file>

<file path=ppt/tags/tag5452.xml><?xml version="1.0" encoding="utf-8"?>
<p:tagLst xmlns:p="http://schemas.openxmlformats.org/presentationml/2006/main">
  <p:tag name="KSO_WM_BEAUTIFY_FLAG" val=""/>
</p:tagLst>
</file>

<file path=ppt/tags/tag5453.xml><?xml version="1.0" encoding="utf-8"?>
<p:tagLst xmlns:p="http://schemas.openxmlformats.org/presentationml/2006/main">
  <p:tag name="KSO_WM_BEAUTIFY_FLAG" val=""/>
</p:tagLst>
</file>

<file path=ppt/tags/tag5454.xml><?xml version="1.0" encoding="utf-8"?>
<p:tagLst xmlns:p="http://schemas.openxmlformats.org/presentationml/2006/main">
  <p:tag name="KSO_WM_BEAUTIFY_FLAG" val=""/>
</p:tagLst>
</file>

<file path=ppt/tags/tag5455.xml><?xml version="1.0" encoding="utf-8"?>
<p:tagLst xmlns:p="http://schemas.openxmlformats.org/presentationml/2006/main">
  <p:tag name="KSO_WM_BEAUTIFY_FLAG" val=""/>
</p:tagLst>
</file>

<file path=ppt/tags/tag5456.xml><?xml version="1.0" encoding="utf-8"?>
<p:tagLst xmlns:p="http://schemas.openxmlformats.org/presentationml/2006/main">
  <p:tag name="KSO_WM_BEAUTIFY_FLAG" val=""/>
</p:tagLst>
</file>

<file path=ppt/tags/tag5457.xml><?xml version="1.0" encoding="utf-8"?>
<p:tagLst xmlns:p="http://schemas.openxmlformats.org/presentationml/2006/main">
  <p:tag name="KSO_WM_BEAUTIFY_FLAG" val=""/>
</p:tagLst>
</file>

<file path=ppt/tags/tag5458.xml><?xml version="1.0" encoding="utf-8"?>
<p:tagLst xmlns:p="http://schemas.openxmlformats.org/presentationml/2006/main">
  <p:tag name="KSO_WM_BEAUTIFY_FLAG" val=""/>
</p:tagLst>
</file>

<file path=ppt/tags/tag5459.xml><?xml version="1.0" encoding="utf-8"?>
<p:tagLst xmlns:p="http://schemas.openxmlformats.org/presentationml/2006/main">
  <p:tag name="KSO_WM_BEAUTIFY_FLAG" val=""/>
</p:tagLst>
</file>

<file path=ppt/tags/tag546.xml><?xml version="1.0" encoding="utf-8"?>
<p:tagLst xmlns:p="http://schemas.openxmlformats.org/presentationml/2006/main">
  <p:tag name="KSO_WM_BEAUTIFY_FLAG" val=""/>
</p:tagLst>
</file>

<file path=ppt/tags/tag5460.xml><?xml version="1.0" encoding="utf-8"?>
<p:tagLst xmlns:p="http://schemas.openxmlformats.org/presentationml/2006/main">
  <p:tag name="KSO_WM_BEAUTIFY_FLAG" val=""/>
</p:tagLst>
</file>

<file path=ppt/tags/tag5461.xml><?xml version="1.0" encoding="utf-8"?>
<p:tagLst xmlns:p="http://schemas.openxmlformats.org/presentationml/2006/main">
  <p:tag name="KSO_WM_BEAUTIFY_FLAG" val=""/>
</p:tagLst>
</file>

<file path=ppt/tags/tag5462.xml><?xml version="1.0" encoding="utf-8"?>
<p:tagLst xmlns:p="http://schemas.openxmlformats.org/presentationml/2006/main">
  <p:tag name="KSO_WM_BEAUTIFY_FLAG" val=""/>
</p:tagLst>
</file>

<file path=ppt/tags/tag5463.xml><?xml version="1.0" encoding="utf-8"?>
<p:tagLst xmlns:p="http://schemas.openxmlformats.org/presentationml/2006/main">
  <p:tag name="KSO_WM_BEAUTIFY_FLAG" val=""/>
</p:tagLst>
</file>

<file path=ppt/tags/tag5464.xml><?xml version="1.0" encoding="utf-8"?>
<p:tagLst xmlns:p="http://schemas.openxmlformats.org/presentationml/2006/main">
  <p:tag name="KSO_WM_BEAUTIFY_FLAG" val=""/>
</p:tagLst>
</file>

<file path=ppt/tags/tag5465.xml><?xml version="1.0" encoding="utf-8"?>
<p:tagLst xmlns:p="http://schemas.openxmlformats.org/presentationml/2006/main">
  <p:tag name="KSO_WM_BEAUTIFY_FLAG" val=""/>
</p:tagLst>
</file>

<file path=ppt/tags/tag5466.xml><?xml version="1.0" encoding="utf-8"?>
<p:tagLst xmlns:p="http://schemas.openxmlformats.org/presentationml/2006/main">
  <p:tag name="KSO_WM_BEAUTIFY_FLAG" val=""/>
</p:tagLst>
</file>

<file path=ppt/tags/tag5467.xml><?xml version="1.0" encoding="utf-8"?>
<p:tagLst xmlns:p="http://schemas.openxmlformats.org/presentationml/2006/main">
  <p:tag name="KSO_WM_BEAUTIFY_FLAG" val=""/>
</p:tagLst>
</file>

<file path=ppt/tags/tag5468.xml><?xml version="1.0" encoding="utf-8"?>
<p:tagLst xmlns:p="http://schemas.openxmlformats.org/presentationml/2006/main">
  <p:tag name="KSO_WM_BEAUTIFY_FLAG" val=""/>
</p:tagLst>
</file>

<file path=ppt/tags/tag5469.xml><?xml version="1.0" encoding="utf-8"?>
<p:tagLst xmlns:p="http://schemas.openxmlformats.org/presentationml/2006/main">
  <p:tag name="KSO_WM_BEAUTIFY_FLAG" val=""/>
</p:tagLst>
</file>

<file path=ppt/tags/tag547.xml><?xml version="1.0" encoding="utf-8"?>
<p:tagLst xmlns:p="http://schemas.openxmlformats.org/presentationml/2006/main">
  <p:tag name="KSO_WM_BEAUTIFY_FLAG" val=""/>
</p:tagLst>
</file>

<file path=ppt/tags/tag5470.xml><?xml version="1.0" encoding="utf-8"?>
<p:tagLst xmlns:p="http://schemas.openxmlformats.org/presentationml/2006/main">
  <p:tag name="KSO_WM_BEAUTIFY_FLAG" val=""/>
</p:tagLst>
</file>

<file path=ppt/tags/tag5471.xml><?xml version="1.0" encoding="utf-8"?>
<p:tagLst xmlns:p="http://schemas.openxmlformats.org/presentationml/2006/main">
  <p:tag name="KSO_WM_BEAUTIFY_FLAG" val=""/>
</p:tagLst>
</file>

<file path=ppt/tags/tag5472.xml><?xml version="1.0" encoding="utf-8"?>
<p:tagLst xmlns:p="http://schemas.openxmlformats.org/presentationml/2006/main">
  <p:tag name="KSO_WM_BEAUTIFY_FLAG" val=""/>
</p:tagLst>
</file>

<file path=ppt/tags/tag5473.xml><?xml version="1.0" encoding="utf-8"?>
<p:tagLst xmlns:p="http://schemas.openxmlformats.org/presentationml/2006/main">
  <p:tag name="KSO_WM_BEAUTIFY_FLAG" val=""/>
</p:tagLst>
</file>

<file path=ppt/tags/tag5474.xml><?xml version="1.0" encoding="utf-8"?>
<p:tagLst xmlns:p="http://schemas.openxmlformats.org/presentationml/2006/main">
  <p:tag name="KSO_WM_BEAUTIFY_FLAG" val=""/>
</p:tagLst>
</file>

<file path=ppt/tags/tag5475.xml><?xml version="1.0" encoding="utf-8"?>
<p:tagLst xmlns:p="http://schemas.openxmlformats.org/presentationml/2006/main">
  <p:tag name="KSO_WM_BEAUTIFY_FLAG" val=""/>
</p:tagLst>
</file>

<file path=ppt/tags/tag5476.xml><?xml version="1.0" encoding="utf-8"?>
<p:tagLst xmlns:p="http://schemas.openxmlformats.org/presentationml/2006/main">
  <p:tag name="KSO_WM_BEAUTIFY_FLAG" val=""/>
</p:tagLst>
</file>

<file path=ppt/tags/tag5477.xml><?xml version="1.0" encoding="utf-8"?>
<p:tagLst xmlns:p="http://schemas.openxmlformats.org/presentationml/2006/main">
  <p:tag name="KSO_WM_BEAUTIFY_FLAG" val=""/>
</p:tagLst>
</file>

<file path=ppt/tags/tag5478.xml><?xml version="1.0" encoding="utf-8"?>
<p:tagLst xmlns:p="http://schemas.openxmlformats.org/presentationml/2006/main">
  <p:tag name="KSO_WM_BEAUTIFY_FLAG" val=""/>
</p:tagLst>
</file>

<file path=ppt/tags/tag5479.xml><?xml version="1.0" encoding="utf-8"?>
<p:tagLst xmlns:p="http://schemas.openxmlformats.org/presentationml/2006/main">
  <p:tag name="KSO_WM_BEAUTIFY_FLAG" val=""/>
</p:tagLst>
</file>

<file path=ppt/tags/tag548.xml><?xml version="1.0" encoding="utf-8"?>
<p:tagLst xmlns:p="http://schemas.openxmlformats.org/presentationml/2006/main">
  <p:tag name="KSO_WM_BEAUTIFY_FLAG" val=""/>
</p:tagLst>
</file>

<file path=ppt/tags/tag5480.xml><?xml version="1.0" encoding="utf-8"?>
<p:tagLst xmlns:p="http://schemas.openxmlformats.org/presentationml/2006/main">
  <p:tag name="KSO_WM_BEAUTIFY_FLAG" val=""/>
</p:tagLst>
</file>

<file path=ppt/tags/tag5481.xml><?xml version="1.0" encoding="utf-8"?>
<p:tagLst xmlns:p="http://schemas.openxmlformats.org/presentationml/2006/main">
  <p:tag name="KSO_WM_BEAUTIFY_FLAG" val=""/>
</p:tagLst>
</file>

<file path=ppt/tags/tag5482.xml><?xml version="1.0" encoding="utf-8"?>
<p:tagLst xmlns:p="http://schemas.openxmlformats.org/presentationml/2006/main">
  <p:tag name="KSO_WM_BEAUTIFY_FLAG" val=""/>
</p:tagLst>
</file>

<file path=ppt/tags/tag5483.xml><?xml version="1.0" encoding="utf-8"?>
<p:tagLst xmlns:p="http://schemas.openxmlformats.org/presentationml/2006/main">
  <p:tag name="KSO_WM_BEAUTIFY_FLAG" val=""/>
</p:tagLst>
</file>

<file path=ppt/tags/tag5484.xml><?xml version="1.0" encoding="utf-8"?>
<p:tagLst xmlns:p="http://schemas.openxmlformats.org/presentationml/2006/main">
  <p:tag name="KSO_WM_BEAUTIFY_FLAG" val=""/>
</p:tagLst>
</file>

<file path=ppt/tags/tag5485.xml><?xml version="1.0" encoding="utf-8"?>
<p:tagLst xmlns:p="http://schemas.openxmlformats.org/presentationml/2006/main">
  <p:tag name="KSO_WM_BEAUTIFY_FLAG" val=""/>
</p:tagLst>
</file>

<file path=ppt/tags/tag5486.xml><?xml version="1.0" encoding="utf-8"?>
<p:tagLst xmlns:p="http://schemas.openxmlformats.org/presentationml/2006/main">
  <p:tag name="KSO_WM_BEAUTIFY_FLAG" val=""/>
</p:tagLst>
</file>

<file path=ppt/tags/tag5487.xml><?xml version="1.0" encoding="utf-8"?>
<p:tagLst xmlns:p="http://schemas.openxmlformats.org/presentationml/2006/main">
  <p:tag name="KSO_WM_BEAUTIFY_FLAG" val=""/>
</p:tagLst>
</file>

<file path=ppt/tags/tag5488.xml><?xml version="1.0" encoding="utf-8"?>
<p:tagLst xmlns:p="http://schemas.openxmlformats.org/presentationml/2006/main">
  <p:tag name="KSO_WM_BEAUTIFY_FLAG" val=""/>
</p:tagLst>
</file>

<file path=ppt/tags/tag5489.xml><?xml version="1.0" encoding="utf-8"?>
<p:tagLst xmlns:p="http://schemas.openxmlformats.org/presentationml/2006/main">
  <p:tag name="KSO_WM_BEAUTIFY_FLAG" val=""/>
</p:tagLst>
</file>

<file path=ppt/tags/tag549.xml><?xml version="1.0" encoding="utf-8"?>
<p:tagLst xmlns:p="http://schemas.openxmlformats.org/presentationml/2006/main">
  <p:tag name="KSO_WM_BEAUTIFY_FLAG" val=""/>
</p:tagLst>
</file>

<file path=ppt/tags/tag5490.xml><?xml version="1.0" encoding="utf-8"?>
<p:tagLst xmlns:p="http://schemas.openxmlformats.org/presentationml/2006/main">
  <p:tag name="KSO_WM_BEAUTIFY_FLAG" val=""/>
</p:tagLst>
</file>

<file path=ppt/tags/tag5491.xml><?xml version="1.0" encoding="utf-8"?>
<p:tagLst xmlns:p="http://schemas.openxmlformats.org/presentationml/2006/main">
  <p:tag name="KSO_WM_BEAUTIFY_FLAG" val=""/>
</p:tagLst>
</file>

<file path=ppt/tags/tag5492.xml><?xml version="1.0" encoding="utf-8"?>
<p:tagLst xmlns:p="http://schemas.openxmlformats.org/presentationml/2006/main">
  <p:tag name="KSO_WM_BEAUTIFY_FLAG" val=""/>
</p:tagLst>
</file>

<file path=ppt/tags/tag5493.xml><?xml version="1.0" encoding="utf-8"?>
<p:tagLst xmlns:p="http://schemas.openxmlformats.org/presentationml/2006/main">
  <p:tag name="KSO_WM_BEAUTIFY_FLAG" val=""/>
</p:tagLst>
</file>

<file path=ppt/tags/tag5494.xml><?xml version="1.0" encoding="utf-8"?>
<p:tagLst xmlns:p="http://schemas.openxmlformats.org/presentationml/2006/main">
  <p:tag name="KSO_WM_BEAUTIFY_FLAG" val=""/>
</p:tagLst>
</file>

<file path=ppt/tags/tag5495.xml><?xml version="1.0" encoding="utf-8"?>
<p:tagLst xmlns:p="http://schemas.openxmlformats.org/presentationml/2006/main">
  <p:tag name="KSO_WM_BEAUTIFY_FLAG" val=""/>
</p:tagLst>
</file>

<file path=ppt/tags/tag5496.xml><?xml version="1.0" encoding="utf-8"?>
<p:tagLst xmlns:p="http://schemas.openxmlformats.org/presentationml/2006/main">
  <p:tag name="KSO_WM_BEAUTIFY_FLAG" val=""/>
</p:tagLst>
</file>

<file path=ppt/tags/tag5497.xml><?xml version="1.0" encoding="utf-8"?>
<p:tagLst xmlns:p="http://schemas.openxmlformats.org/presentationml/2006/main">
  <p:tag name="KSO_WM_BEAUTIFY_FLAG" val=""/>
</p:tagLst>
</file>

<file path=ppt/tags/tag5498.xml><?xml version="1.0" encoding="utf-8"?>
<p:tagLst xmlns:p="http://schemas.openxmlformats.org/presentationml/2006/main">
  <p:tag name="KSO_WM_BEAUTIFY_FLAG" val=""/>
</p:tagLst>
</file>

<file path=ppt/tags/tag5499.xml><?xml version="1.0" encoding="utf-8"?>
<p:tagLst xmlns:p="http://schemas.openxmlformats.org/presentationml/2006/main">
  <p:tag name="KSO_WM_BEAUTIFY_FLAG" val=""/>
</p:tagLst>
</file>

<file path=ppt/tags/tag55.xml><?xml version="1.0" encoding="utf-8"?>
<p:tagLst xmlns:p="http://schemas.openxmlformats.org/presentationml/2006/main">
  <p:tag name="KSO_WM_BEAUTIFY_FLAG" val=""/>
</p:tagLst>
</file>

<file path=ppt/tags/tag550.xml><?xml version="1.0" encoding="utf-8"?>
<p:tagLst xmlns:p="http://schemas.openxmlformats.org/presentationml/2006/main">
  <p:tag name="KSO_WM_BEAUTIFY_FLAG" val=""/>
</p:tagLst>
</file>

<file path=ppt/tags/tag5500.xml><?xml version="1.0" encoding="utf-8"?>
<p:tagLst xmlns:p="http://schemas.openxmlformats.org/presentationml/2006/main">
  <p:tag name="KSO_WM_BEAUTIFY_FLAG" val=""/>
</p:tagLst>
</file>

<file path=ppt/tags/tag5501.xml><?xml version="1.0" encoding="utf-8"?>
<p:tagLst xmlns:p="http://schemas.openxmlformats.org/presentationml/2006/main">
  <p:tag name="KSO_WM_BEAUTIFY_FLAG" val=""/>
</p:tagLst>
</file>

<file path=ppt/tags/tag5502.xml><?xml version="1.0" encoding="utf-8"?>
<p:tagLst xmlns:p="http://schemas.openxmlformats.org/presentationml/2006/main">
  <p:tag name="KSO_WM_BEAUTIFY_FLAG" val=""/>
</p:tagLst>
</file>

<file path=ppt/tags/tag5503.xml><?xml version="1.0" encoding="utf-8"?>
<p:tagLst xmlns:p="http://schemas.openxmlformats.org/presentationml/2006/main">
  <p:tag name="KSO_WM_BEAUTIFY_FLAG" val=""/>
</p:tagLst>
</file>

<file path=ppt/tags/tag5504.xml><?xml version="1.0" encoding="utf-8"?>
<p:tagLst xmlns:p="http://schemas.openxmlformats.org/presentationml/2006/main">
  <p:tag name="KSO_WM_BEAUTIFY_FLAG" val=""/>
</p:tagLst>
</file>

<file path=ppt/tags/tag5505.xml><?xml version="1.0" encoding="utf-8"?>
<p:tagLst xmlns:p="http://schemas.openxmlformats.org/presentationml/2006/main">
  <p:tag name="KSO_WM_BEAUTIFY_FLAG" val=""/>
</p:tagLst>
</file>

<file path=ppt/tags/tag5506.xml><?xml version="1.0" encoding="utf-8"?>
<p:tagLst xmlns:p="http://schemas.openxmlformats.org/presentationml/2006/main">
  <p:tag name="KSO_WM_BEAUTIFY_FLAG" val=""/>
</p:tagLst>
</file>

<file path=ppt/tags/tag5507.xml><?xml version="1.0" encoding="utf-8"?>
<p:tagLst xmlns:p="http://schemas.openxmlformats.org/presentationml/2006/main">
  <p:tag name="KSO_WM_BEAUTIFY_FLAG" val=""/>
</p:tagLst>
</file>

<file path=ppt/tags/tag5508.xml><?xml version="1.0" encoding="utf-8"?>
<p:tagLst xmlns:p="http://schemas.openxmlformats.org/presentationml/2006/main">
  <p:tag name="KSO_WM_BEAUTIFY_FLAG" val=""/>
</p:tagLst>
</file>

<file path=ppt/tags/tag5509.xml><?xml version="1.0" encoding="utf-8"?>
<p:tagLst xmlns:p="http://schemas.openxmlformats.org/presentationml/2006/main">
  <p:tag name="KSO_WM_BEAUTIFY_FLAG" val=""/>
</p:tagLst>
</file>

<file path=ppt/tags/tag551.xml><?xml version="1.0" encoding="utf-8"?>
<p:tagLst xmlns:p="http://schemas.openxmlformats.org/presentationml/2006/main">
  <p:tag name="KSO_WM_BEAUTIFY_FLAG" val=""/>
</p:tagLst>
</file>

<file path=ppt/tags/tag5510.xml><?xml version="1.0" encoding="utf-8"?>
<p:tagLst xmlns:p="http://schemas.openxmlformats.org/presentationml/2006/main">
  <p:tag name="KSO_WM_BEAUTIFY_FLAG" val=""/>
</p:tagLst>
</file>

<file path=ppt/tags/tag5511.xml><?xml version="1.0" encoding="utf-8"?>
<p:tagLst xmlns:p="http://schemas.openxmlformats.org/presentationml/2006/main">
  <p:tag name="KSO_WM_BEAUTIFY_FLAG" val=""/>
</p:tagLst>
</file>

<file path=ppt/tags/tag5512.xml><?xml version="1.0" encoding="utf-8"?>
<p:tagLst xmlns:p="http://schemas.openxmlformats.org/presentationml/2006/main">
  <p:tag name="KSO_WM_BEAUTIFY_FLAG" val=""/>
</p:tagLst>
</file>

<file path=ppt/tags/tag5513.xml><?xml version="1.0" encoding="utf-8"?>
<p:tagLst xmlns:p="http://schemas.openxmlformats.org/presentationml/2006/main">
  <p:tag name="KSO_WM_BEAUTIFY_FLAG" val=""/>
</p:tagLst>
</file>

<file path=ppt/tags/tag5514.xml><?xml version="1.0" encoding="utf-8"?>
<p:tagLst xmlns:p="http://schemas.openxmlformats.org/presentationml/2006/main">
  <p:tag name="KSO_WM_BEAUTIFY_FLAG" val=""/>
</p:tagLst>
</file>

<file path=ppt/tags/tag5515.xml><?xml version="1.0" encoding="utf-8"?>
<p:tagLst xmlns:p="http://schemas.openxmlformats.org/presentationml/2006/main">
  <p:tag name="KSO_WM_BEAUTIFY_FLAG" val=""/>
</p:tagLst>
</file>

<file path=ppt/tags/tag5516.xml><?xml version="1.0" encoding="utf-8"?>
<p:tagLst xmlns:p="http://schemas.openxmlformats.org/presentationml/2006/main">
  <p:tag name="KSO_WM_BEAUTIFY_FLAG" val=""/>
</p:tagLst>
</file>

<file path=ppt/tags/tag5517.xml><?xml version="1.0" encoding="utf-8"?>
<p:tagLst xmlns:p="http://schemas.openxmlformats.org/presentationml/2006/main">
  <p:tag name="KSO_WM_BEAUTIFY_FLAG" val=""/>
</p:tagLst>
</file>

<file path=ppt/tags/tag5518.xml><?xml version="1.0" encoding="utf-8"?>
<p:tagLst xmlns:p="http://schemas.openxmlformats.org/presentationml/2006/main">
  <p:tag name="KSO_WM_BEAUTIFY_FLAG" val=""/>
</p:tagLst>
</file>

<file path=ppt/tags/tag5519.xml><?xml version="1.0" encoding="utf-8"?>
<p:tagLst xmlns:p="http://schemas.openxmlformats.org/presentationml/2006/main">
  <p:tag name="KSO_WM_BEAUTIFY_FLAG" val=""/>
</p:tagLst>
</file>

<file path=ppt/tags/tag552.xml><?xml version="1.0" encoding="utf-8"?>
<p:tagLst xmlns:p="http://schemas.openxmlformats.org/presentationml/2006/main">
  <p:tag name="KSO_WM_BEAUTIFY_FLAG" val=""/>
</p:tagLst>
</file>

<file path=ppt/tags/tag5520.xml><?xml version="1.0" encoding="utf-8"?>
<p:tagLst xmlns:p="http://schemas.openxmlformats.org/presentationml/2006/main">
  <p:tag name="KSO_WM_BEAUTIFY_FLAG" val=""/>
</p:tagLst>
</file>

<file path=ppt/tags/tag5521.xml><?xml version="1.0" encoding="utf-8"?>
<p:tagLst xmlns:p="http://schemas.openxmlformats.org/presentationml/2006/main">
  <p:tag name="KSO_WM_BEAUTIFY_FLAG" val=""/>
</p:tagLst>
</file>

<file path=ppt/tags/tag5522.xml><?xml version="1.0" encoding="utf-8"?>
<p:tagLst xmlns:p="http://schemas.openxmlformats.org/presentationml/2006/main">
  <p:tag name="KSO_WM_BEAUTIFY_FLAG" val=""/>
</p:tagLst>
</file>

<file path=ppt/tags/tag5523.xml><?xml version="1.0" encoding="utf-8"?>
<p:tagLst xmlns:p="http://schemas.openxmlformats.org/presentationml/2006/main">
  <p:tag name="KSO_WM_BEAUTIFY_FLAG" val=""/>
</p:tagLst>
</file>

<file path=ppt/tags/tag5524.xml><?xml version="1.0" encoding="utf-8"?>
<p:tagLst xmlns:p="http://schemas.openxmlformats.org/presentationml/2006/main">
  <p:tag name="KSO_WM_BEAUTIFY_FLAG" val=""/>
</p:tagLst>
</file>

<file path=ppt/tags/tag5525.xml><?xml version="1.0" encoding="utf-8"?>
<p:tagLst xmlns:p="http://schemas.openxmlformats.org/presentationml/2006/main">
  <p:tag name="KSO_WM_BEAUTIFY_FLAG" val=""/>
</p:tagLst>
</file>

<file path=ppt/tags/tag5526.xml><?xml version="1.0" encoding="utf-8"?>
<p:tagLst xmlns:p="http://schemas.openxmlformats.org/presentationml/2006/main">
  <p:tag name="KSO_WM_UNIT_TEXTBOXSTYLE_SHAPETYPE" val="1"/>
  <p:tag name="KSO_WM_UNIT_TEXTBOXSTYLE_ADJUSTLEFT" val="0_-29.09998"/>
  <p:tag name="KSO_WM_UNIT_TEXTBOXSTYLE_ADJUSTTOP" val="0_-63.95001"/>
  <p:tag name="KSO_WM_UNIT_TEXTBOXSTYLE_ADJUSTWIDTH" val="100_58.19998"/>
  <p:tag name="KSO_WM_UNIT_TEXTBOXSTYLE_ADJUSTHEIGTH" val="100_109.65"/>
  <p:tag name="KSO_WM_UNIT_HIGHLIGHT" val="0"/>
  <p:tag name="KSO_WM_UNIT_COMPATIBLE" val="0"/>
  <p:tag name="KSO_WM_UNIT_DIAGRAM_ISNUMVISUAL" val="0"/>
  <p:tag name="KSO_WM_UNIT_DIAGRAM_ISREFERUNIT" val="0"/>
  <p:tag name="KSO_WM_UNIT_TYPE" val="i"/>
  <p:tag name="KSO_WM_UNIT_INDEX" val="1"/>
  <p:tag name="KSO_WM_UNIT_ID" val="mixed20201941_294*i*1"/>
  <p:tag name="KSO_WM_TEMPLATE_CATEGORY" val="mixed"/>
  <p:tag name="KSO_WM_TEMPLATE_INDEX" val="20201941"/>
  <p:tag name="KSO_WM_UNIT_LAYERLEVEL" val="1"/>
  <p:tag name="KSO_WM_TAG_VERSION" val="1.0"/>
  <p:tag name="KSO_WM_BEAUTIFY_FLAG" val=""/>
  <p:tag name="KSO_WM_UNIT_TEXTBOXSTYLE_GUID" val="{b6114a12-4d76-4813-96de-34db54c419f7}"/>
</p:tagLst>
</file>

<file path=ppt/tags/tag5527.xml><?xml version="1.0" encoding="utf-8"?>
<p:tagLst xmlns:p="http://schemas.openxmlformats.org/presentationml/2006/main">
  <p:tag name="KSO_WM_UNIT_TEXTBOXSTYLE_SHAPETYPE" val="1"/>
  <p:tag name="KSO_WM_UNIT_TEXTBOXSTYLE_ADJUSTLEFT" val="10_-35.445"/>
  <p:tag name="KSO_WM_UNIT_TEXTBOXSTYLE_ADJUSTTOP" val="0_-63.95001"/>
  <p:tag name="KSO_WM_UNIT_HIGHLIGHT" val="0"/>
  <p:tag name="KSO_WM_UNIT_COMPATIBLE" val="0"/>
  <p:tag name="KSO_WM_UNIT_DIAGRAM_ISNUMVISUAL" val="0"/>
  <p:tag name="KSO_WM_UNIT_DIAGRAM_ISREFERUNIT" val="0"/>
  <p:tag name="KSO_WM_UNIT_TYPE" val="i"/>
  <p:tag name="KSO_WM_UNIT_INDEX" val="2"/>
  <p:tag name="KSO_WM_UNIT_ID" val="mixed20201941_294*i*2"/>
  <p:tag name="KSO_WM_TEMPLATE_CATEGORY" val="mixed"/>
  <p:tag name="KSO_WM_TEMPLATE_INDEX" val="20201941"/>
  <p:tag name="KSO_WM_UNIT_LAYERLEVEL" val="1"/>
  <p:tag name="KSO_WM_TAG_VERSION" val="1.0"/>
  <p:tag name="KSO_WM_BEAUTIFY_FLAG" val=""/>
  <p:tag name="KSO_WM_UNIT_TEXTBOXSTYLE_GUID" val="{b6114a12-4d76-4813-96de-34db54c419f7}"/>
</p:tagLst>
</file>

<file path=ppt/tags/tag5528.xml><?xml version="1.0" encoding="utf-8"?>
<p:tagLst xmlns:p="http://schemas.openxmlformats.org/presentationml/2006/main">
  <p:tag name="KSO_WM_BEAUTIFY_FLAG" val=""/>
</p:tagLst>
</file>

<file path=ppt/tags/tag5529.xml><?xml version="1.0" encoding="utf-8"?>
<p:tagLst xmlns:p="http://schemas.openxmlformats.org/presentationml/2006/main">
  <p:tag name="KSO_WM_BEAUTIFY_FLAG" val=""/>
</p:tagLst>
</file>

<file path=ppt/tags/tag553.xml><?xml version="1.0" encoding="utf-8"?>
<p:tagLst xmlns:p="http://schemas.openxmlformats.org/presentationml/2006/main">
  <p:tag name="KSO_WM_BEAUTIFY_FLAG" val=""/>
</p:tagLst>
</file>

<file path=ppt/tags/tag5530.xml><?xml version="1.0" encoding="utf-8"?>
<p:tagLst xmlns:p="http://schemas.openxmlformats.org/presentationml/2006/main">
  <p:tag name="KSO_WM_BEAUTIFY_FLAG" val=""/>
</p:tagLst>
</file>

<file path=ppt/tags/tag5531.xml><?xml version="1.0" encoding="utf-8"?>
<p:tagLst xmlns:p="http://schemas.openxmlformats.org/presentationml/2006/main">
  <p:tag name="KSO_WM_BEAUTIFY_FLAG" val=""/>
</p:tagLst>
</file>

<file path=ppt/tags/tag5532.xml><?xml version="1.0" encoding="utf-8"?>
<p:tagLst xmlns:p="http://schemas.openxmlformats.org/presentationml/2006/main">
  <p:tag name="KSO_WM_BEAUTIFY_FLAG" val=""/>
</p:tagLst>
</file>

<file path=ppt/tags/tag5533.xml><?xml version="1.0" encoding="utf-8"?>
<p:tagLst xmlns:p="http://schemas.openxmlformats.org/presentationml/2006/main">
  <p:tag name="KSO_WM_BEAUTIFY_FLAG" val=""/>
</p:tagLst>
</file>

<file path=ppt/tags/tag5534.xml><?xml version="1.0" encoding="utf-8"?>
<p:tagLst xmlns:p="http://schemas.openxmlformats.org/presentationml/2006/main">
  <p:tag name="KSO_WM_BEAUTIFY_FLAG" val=""/>
</p:tagLst>
</file>

<file path=ppt/tags/tag5535.xml><?xml version="1.0" encoding="utf-8"?>
<p:tagLst xmlns:p="http://schemas.openxmlformats.org/presentationml/2006/main">
  <p:tag name="KSO_WM_BEAUTIFY_FLAG" val=""/>
</p:tagLst>
</file>

<file path=ppt/tags/tag5536.xml><?xml version="1.0" encoding="utf-8"?>
<p:tagLst xmlns:p="http://schemas.openxmlformats.org/presentationml/2006/main">
  <p:tag name="KSO_WM_BEAUTIFY_FLAG" val=""/>
</p:tagLst>
</file>

<file path=ppt/tags/tag5537.xml><?xml version="1.0" encoding="utf-8"?>
<p:tagLst xmlns:p="http://schemas.openxmlformats.org/presentationml/2006/main">
  <p:tag name="KSO_WM_BEAUTIFY_FLAG" val=""/>
</p:tagLst>
</file>

<file path=ppt/tags/tag5538.xml><?xml version="1.0" encoding="utf-8"?>
<p:tagLst xmlns:p="http://schemas.openxmlformats.org/presentationml/2006/main">
  <p:tag name="KSO_WM_BEAUTIFY_FLAG" val=""/>
</p:tagLst>
</file>

<file path=ppt/tags/tag5539.xml><?xml version="1.0" encoding="utf-8"?>
<p:tagLst xmlns:p="http://schemas.openxmlformats.org/presentationml/2006/main">
  <p:tag name="KSO_WM_BEAUTIFY_FLAG" val=""/>
</p:tagLst>
</file>

<file path=ppt/tags/tag554.xml><?xml version="1.0" encoding="utf-8"?>
<p:tagLst xmlns:p="http://schemas.openxmlformats.org/presentationml/2006/main">
  <p:tag name="KSO_WM_BEAUTIFY_FLAG" val=""/>
</p:tagLst>
</file>

<file path=ppt/tags/tag5540.xml><?xml version="1.0" encoding="utf-8"?>
<p:tagLst xmlns:p="http://schemas.openxmlformats.org/presentationml/2006/main">
  <p:tag name="KSO_WM_BEAUTIFY_FLAG" val=""/>
</p:tagLst>
</file>

<file path=ppt/tags/tag5541.xml><?xml version="1.0" encoding="utf-8"?>
<p:tagLst xmlns:p="http://schemas.openxmlformats.org/presentationml/2006/main">
  <p:tag name="KSO_WM_BEAUTIFY_FLAG" val=""/>
</p:tagLst>
</file>

<file path=ppt/tags/tag5542.xml><?xml version="1.0" encoding="utf-8"?>
<p:tagLst xmlns:p="http://schemas.openxmlformats.org/presentationml/2006/main">
  <p:tag name="KSO_WM_BEAUTIFY_FLAG" val=""/>
</p:tagLst>
</file>

<file path=ppt/tags/tag5543.xml><?xml version="1.0" encoding="utf-8"?>
<p:tagLst xmlns:p="http://schemas.openxmlformats.org/presentationml/2006/main">
  <p:tag name="KSO_WM_BEAUTIFY_FLAG" val=""/>
</p:tagLst>
</file>

<file path=ppt/tags/tag5544.xml><?xml version="1.0" encoding="utf-8"?>
<p:tagLst xmlns:p="http://schemas.openxmlformats.org/presentationml/2006/main">
  <p:tag name="KSO_WM_BEAUTIFY_FLAG" val=""/>
</p:tagLst>
</file>

<file path=ppt/tags/tag5545.xml><?xml version="1.0" encoding="utf-8"?>
<p:tagLst xmlns:p="http://schemas.openxmlformats.org/presentationml/2006/main">
  <p:tag name="KSO_WM_BEAUTIFY_FLAG" val=""/>
</p:tagLst>
</file>

<file path=ppt/tags/tag5546.xml><?xml version="1.0" encoding="utf-8"?>
<p:tagLst xmlns:p="http://schemas.openxmlformats.org/presentationml/2006/main">
  <p:tag name="KSO_WM_BEAUTIFY_FLAG" val=""/>
</p:tagLst>
</file>

<file path=ppt/tags/tag5547.xml><?xml version="1.0" encoding="utf-8"?>
<p:tagLst xmlns:p="http://schemas.openxmlformats.org/presentationml/2006/main">
  <p:tag name="KSO_WM_BEAUTIFY_FLAG" val=""/>
</p:tagLst>
</file>

<file path=ppt/tags/tag5548.xml><?xml version="1.0" encoding="utf-8"?>
<p:tagLst xmlns:p="http://schemas.openxmlformats.org/presentationml/2006/main">
  <p:tag name="KSO_WM_BEAUTIFY_FLAG" val=""/>
</p:tagLst>
</file>

<file path=ppt/tags/tag5549.xml><?xml version="1.0" encoding="utf-8"?>
<p:tagLst xmlns:p="http://schemas.openxmlformats.org/presentationml/2006/main">
  <p:tag name="KSO_WM_BEAUTIFY_FLAG" val=""/>
</p:tagLst>
</file>

<file path=ppt/tags/tag555.xml><?xml version="1.0" encoding="utf-8"?>
<p:tagLst xmlns:p="http://schemas.openxmlformats.org/presentationml/2006/main">
  <p:tag name="KSO_WM_BEAUTIFY_FLAG" val=""/>
</p:tagLst>
</file>

<file path=ppt/tags/tag5550.xml><?xml version="1.0" encoding="utf-8"?>
<p:tagLst xmlns:p="http://schemas.openxmlformats.org/presentationml/2006/main">
  <p:tag name="KSO_WM_BEAUTIFY_FLAG" val=""/>
</p:tagLst>
</file>

<file path=ppt/tags/tag5551.xml><?xml version="1.0" encoding="utf-8"?>
<p:tagLst xmlns:p="http://schemas.openxmlformats.org/presentationml/2006/main">
  <p:tag name="KSO_WM_BEAUTIFY_FLAG" val=""/>
</p:tagLst>
</file>

<file path=ppt/tags/tag5552.xml><?xml version="1.0" encoding="utf-8"?>
<p:tagLst xmlns:p="http://schemas.openxmlformats.org/presentationml/2006/main">
  <p:tag name="KSO_WM_BEAUTIFY_FLAG" val=""/>
</p:tagLst>
</file>

<file path=ppt/tags/tag5553.xml><?xml version="1.0" encoding="utf-8"?>
<p:tagLst xmlns:p="http://schemas.openxmlformats.org/presentationml/2006/main">
  <p:tag name="KSO_WM_BEAUTIFY_FLAG" val=""/>
</p:tagLst>
</file>

<file path=ppt/tags/tag5554.xml><?xml version="1.0" encoding="utf-8"?>
<p:tagLst xmlns:p="http://schemas.openxmlformats.org/presentationml/2006/main">
  <p:tag name="KSO_WM_BEAUTIFY_FLAG" val=""/>
</p:tagLst>
</file>

<file path=ppt/tags/tag5555.xml><?xml version="1.0" encoding="utf-8"?>
<p:tagLst xmlns:p="http://schemas.openxmlformats.org/presentationml/2006/main">
  <p:tag name="KSO_WM_BEAUTIFY_FLAG" val=""/>
</p:tagLst>
</file>

<file path=ppt/tags/tag5556.xml><?xml version="1.0" encoding="utf-8"?>
<p:tagLst xmlns:p="http://schemas.openxmlformats.org/presentationml/2006/main">
  <p:tag name="KSO_WM_BEAUTIFY_FLAG" val=""/>
</p:tagLst>
</file>

<file path=ppt/tags/tag5557.xml><?xml version="1.0" encoding="utf-8"?>
<p:tagLst xmlns:p="http://schemas.openxmlformats.org/presentationml/2006/main">
  <p:tag name="KSO_WM_BEAUTIFY_FLAG" val=""/>
</p:tagLst>
</file>

<file path=ppt/tags/tag5558.xml><?xml version="1.0" encoding="utf-8"?>
<p:tagLst xmlns:p="http://schemas.openxmlformats.org/presentationml/2006/main">
  <p:tag name="KSO_WM_BEAUTIFY_FLAG" val=""/>
</p:tagLst>
</file>

<file path=ppt/tags/tag5559.xml><?xml version="1.0" encoding="utf-8"?>
<p:tagLst xmlns:p="http://schemas.openxmlformats.org/presentationml/2006/main">
  <p:tag name="KSO_WM_BEAUTIFY_FLAG" val=""/>
</p:tagLst>
</file>

<file path=ppt/tags/tag556.xml><?xml version="1.0" encoding="utf-8"?>
<p:tagLst xmlns:p="http://schemas.openxmlformats.org/presentationml/2006/main">
  <p:tag name="KSO_WM_BEAUTIFY_FLAG" val=""/>
</p:tagLst>
</file>

<file path=ppt/tags/tag5560.xml><?xml version="1.0" encoding="utf-8"?>
<p:tagLst xmlns:p="http://schemas.openxmlformats.org/presentationml/2006/main">
  <p:tag name="KSO_WM_BEAUTIFY_FLAG" val=""/>
</p:tagLst>
</file>

<file path=ppt/tags/tag5561.xml><?xml version="1.0" encoding="utf-8"?>
<p:tagLst xmlns:p="http://schemas.openxmlformats.org/presentationml/2006/main">
  <p:tag name="KSO_WM_BEAUTIFY_FLAG" val=""/>
</p:tagLst>
</file>

<file path=ppt/tags/tag5562.xml><?xml version="1.0" encoding="utf-8"?>
<p:tagLst xmlns:p="http://schemas.openxmlformats.org/presentationml/2006/main">
  <p:tag name="KSO_WM_BEAUTIFY_FLAG" val=""/>
</p:tagLst>
</file>

<file path=ppt/tags/tag5563.xml><?xml version="1.0" encoding="utf-8"?>
<p:tagLst xmlns:p="http://schemas.openxmlformats.org/presentationml/2006/main">
  <p:tag name="KSO_WM_BEAUTIFY_FLAG" val=""/>
</p:tagLst>
</file>

<file path=ppt/tags/tag5564.xml><?xml version="1.0" encoding="utf-8"?>
<p:tagLst xmlns:p="http://schemas.openxmlformats.org/presentationml/2006/main">
  <p:tag name="KSO_WM_BEAUTIFY_FLAG" val=""/>
</p:tagLst>
</file>

<file path=ppt/tags/tag5565.xml><?xml version="1.0" encoding="utf-8"?>
<p:tagLst xmlns:p="http://schemas.openxmlformats.org/presentationml/2006/main">
  <p:tag name="KSO_WM_BEAUTIFY_FLAG" val=""/>
</p:tagLst>
</file>

<file path=ppt/tags/tag5566.xml><?xml version="1.0" encoding="utf-8"?>
<p:tagLst xmlns:p="http://schemas.openxmlformats.org/presentationml/2006/main">
  <p:tag name="KSO_WM_BEAUTIFY_FLAG" val=""/>
</p:tagLst>
</file>

<file path=ppt/tags/tag5567.xml><?xml version="1.0" encoding="utf-8"?>
<p:tagLst xmlns:p="http://schemas.openxmlformats.org/presentationml/2006/main">
  <p:tag name="KSO_WM_BEAUTIFY_FLAG" val=""/>
</p:tagLst>
</file>

<file path=ppt/tags/tag5568.xml><?xml version="1.0" encoding="utf-8"?>
<p:tagLst xmlns:p="http://schemas.openxmlformats.org/presentationml/2006/main">
  <p:tag name="KSO_WM_BEAUTIFY_FLAG" val=""/>
</p:tagLst>
</file>

<file path=ppt/tags/tag5569.xml><?xml version="1.0" encoding="utf-8"?>
<p:tagLst xmlns:p="http://schemas.openxmlformats.org/presentationml/2006/main">
  <p:tag name="KSO_WM_BEAUTIFY_FLAG" val=""/>
</p:tagLst>
</file>

<file path=ppt/tags/tag557.xml><?xml version="1.0" encoding="utf-8"?>
<p:tagLst xmlns:p="http://schemas.openxmlformats.org/presentationml/2006/main">
  <p:tag name="KSO_WM_BEAUTIFY_FLAG" val=""/>
</p:tagLst>
</file>

<file path=ppt/tags/tag5570.xml><?xml version="1.0" encoding="utf-8"?>
<p:tagLst xmlns:p="http://schemas.openxmlformats.org/presentationml/2006/main">
  <p:tag name="KSO_WM_BEAUTIFY_FLAG" val=""/>
</p:tagLst>
</file>

<file path=ppt/tags/tag5571.xml><?xml version="1.0" encoding="utf-8"?>
<p:tagLst xmlns:p="http://schemas.openxmlformats.org/presentationml/2006/main">
  <p:tag name="KSO_WM_BEAUTIFY_FLAG" val=""/>
</p:tagLst>
</file>

<file path=ppt/tags/tag5572.xml><?xml version="1.0" encoding="utf-8"?>
<p:tagLst xmlns:p="http://schemas.openxmlformats.org/presentationml/2006/main">
  <p:tag name="KSO_WM_BEAUTIFY_FLAG" val=""/>
</p:tagLst>
</file>

<file path=ppt/tags/tag5573.xml><?xml version="1.0" encoding="utf-8"?>
<p:tagLst xmlns:p="http://schemas.openxmlformats.org/presentationml/2006/main">
  <p:tag name="KSO_WM_BEAUTIFY_FLAG" val=""/>
</p:tagLst>
</file>

<file path=ppt/tags/tag5574.xml><?xml version="1.0" encoding="utf-8"?>
<p:tagLst xmlns:p="http://schemas.openxmlformats.org/presentationml/2006/main">
  <p:tag name="KSO_WM_BEAUTIFY_FLAG" val=""/>
</p:tagLst>
</file>

<file path=ppt/tags/tag5575.xml><?xml version="1.0" encoding="utf-8"?>
<p:tagLst xmlns:p="http://schemas.openxmlformats.org/presentationml/2006/main">
  <p:tag name="KSO_WM_BEAUTIFY_FLAG" val=""/>
</p:tagLst>
</file>

<file path=ppt/tags/tag5576.xml><?xml version="1.0" encoding="utf-8"?>
<p:tagLst xmlns:p="http://schemas.openxmlformats.org/presentationml/2006/main">
  <p:tag name="KSO_WM_BEAUTIFY_FLAG" val=""/>
</p:tagLst>
</file>

<file path=ppt/tags/tag5577.xml><?xml version="1.0" encoding="utf-8"?>
<p:tagLst xmlns:p="http://schemas.openxmlformats.org/presentationml/2006/main">
  <p:tag name="KSO_WM_BEAUTIFY_FLAG" val=""/>
</p:tagLst>
</file>

<file path=ppt/tags/tag5578.xml><?xml version="1.0" encoding="utf-8"?>
<p:tagLst xmlns:p="http://schemas.openxmlformats.org/presentationml/2006/main">
  <p:tag name="KSO_WM_BEAUTIFY_FLAG" val=""/>
</p:tagLst>
</file>

<file path=ppt/tags/tag5579.xml><?xml version="1.0" encoding="utf-8"?>
<p:tagLst xmlns:p="http://schemas.openxmlformats.org/presentationml/2006/main">
  <p:tag name="KSO_WM_BEAUTIFY_FLAG" val=""/>
</p:tagLst>
</file>

<file path=ppt/tags/tag558.xml><?xml version="1.0" encoding="utf-8"?>
<p:tagLst xmlns:p="http://schemas.openxmlformats.org/presentationml/2006/main">
  <p:tag name="KSO_WM_BEAUTIFY_FLAG" val=""/>
</p:tagLst>
</file>

<file path=ppt/tags/tag5580.xml><?xml version="1.0" encoding="utf-8"?>
<p:tagLst xmlns:p="http://schemas.openxmlformats.org/presentationml/2006/main">
  <p:tag name="KSO_WM_BEAUTIFY_FLAG" val=""/>
</p:tagLst>
</file>

<file path=ppt/tags/tag5581.xml><?xml version="1.0" encoding="utf-8"?>
<p:tagLst xmlns:p="http://schemas.openxmlformats.org/presentationml/2006/main">
  <p:tag name="KSO_WM_BEAUTIFY_FLAG" val=""/>
</p:tagLst>
</file>

<file path=ppt/tags/tag5582.xml><?xml version="1.0" encoding="utf-8"?>
<p:tagLst xmlns:p="http://schemas.openxmlformats.org/presentationml/2006/main">
  <p:tag name="KSO_WM_BEAUTIFY_FLAG" val=""/>
</p:tagLst>
</file>

<file path=ppt/tags/tag5583.xml><?xml version="1.0" encoding="utf-8"?>
<p:tagLst xmlns:p="http://schemas.openxmlformats.org/presentationml/2006/main">
  <p:tag name="KSO_WM_BEAUTIFY_FLAG" val=""/>
</p:tagLst>
</file>

<file path=ppt/tags/tag5584.xml><?xml version="1.0" encoding="utf-8"?>
<p:tagLst xmlns:p="http://schemas.openxmlformats.org/presentationml/2006/main">
  <p:tag name="KSO_WM_BEAUTIFY_FLAG" val=""/>
</p:tagLst>
</file>

<file path=ppt/tags/tag5585.xml><?xml version="1.0" encoding="utf-8"?>
<p:tagLst xmlns:p="http://schemas.openxmlformats.org/presentationml/2006/main">
  <p:tag name="KSO_WM_BEAUTIFY_FLAG" val=""/>
</p:tagLst>
</file>

<file path=ppt/tags/tag5586.xml><?xml version="1.0" encoding="utf-8"?>
<p:tagLst xmlns:p="http://schemas.openxmlformats.org/presentationml/2006/main">
  <p:tag name="KSO_WM_BEAUTIFY_FLAG" val=""/>
</p:tagLst>
</file>

<file path=ppt/tags/tag5587.xml><?xml version="1.0" encoding="utf-8"?>
<p:tagLst xmlns:p="http://schemas.openxmlformats.org/presentationml/2006/main">
  <p:tag name="KSO_WM_BEAUTIFY_FLAG" val=""/>
</p:tagLst>
</file>

<file path=ppt/tags/tag5588.xml><?xml version="1.0" encoding="utf-8"?>
<p:tagLst xmlns:p="http://schemas.openxmlformats.org/presentationml/2006/main">
  <p:tag name="KSO_WM_BEAUTIFY_FLAG" val=""/>
</p:tagLst>
</file>

<file path=ppt/tags/tag5589.xml><?xml version="1.0" encoding="utf-8"?>
<p:tagLst xmlns:p="http://schemas.openxmlformats.org/presentationml/2006/main">
  <p:tag name="KSO_WM_BEAUTIFY_FLAG" val=""/>
</p:tagLst>
</file>

<file path=ppt/tags/tag559.xml><?xml version="1.0" encoding="utf-8"?>
<p:tagLst xmlns:p="http://schemas.openxmlformats.org/presentationml/2006/main">
  <p:tag name="KSO_WM_BEAUTIFY_FLAG" val=""/>
</p:tagLst>
</file>

<file path=ppt/tags/tag5590.xml><?xml version="1.0" encoding="utf-8"?>
<p:tagLst xmlns:p="http://schemas.openxmlformats.org/presentationml/2006/main">
  <p:tag name="KSO_WM_BEAUTIFY_FLAG" val=""/>
</p:tagLst>
</file>

<file path=ppt/tags/tag5591.xml><?xml version="1.0" encoding="utf-8"?>
<p:tagLst xmlns:p="http://schemas.openxmlformats.org/presentationml/2006/main">
  <p:tag name="KSO_WM_BEAUTIFY_FLAG" val=""/>
</p:tagLst>
</file>

<file path=ppt/tags/tag5592.xml><?xml version="1.0" encoding="utf-8"?>
<p:tagLst xmlns:p="http://schemas.openxmlformats.org/presentationml/2006/main">
  <p:tag name="KSO_WM_BEAUTIFY_FLAG" val=""/>
</p:tagLst>
</file>

<file path=ppt/tags/tag5593.xml><?xml version="1.0" encoding="utf-8"?>
<p:tagLst xmlns:p="http://schemas.openxmlformats.org/presentationml/2006/main">
  <p:tag name="KSO_WM_BEAUTIFY_FLAG" val=""/>
</p:tagLst>
</file>

<file path=ppt/tags/tag5594.xml><?xml version="1.0" encoding="utf-8"?>
<p:tagLst xmlns:p="http://schemas.openxmlformats.org/presentationml/2006/main">
  <p:tag name="KSO_WM_BEAUTIFY_FLAG" val=""/>
</p:tagLst>
</file>

<file path=ppt/tags/tag5595.xml><?xml version="1.0" encoding="utf-8"?>
<p:tagLst xmlns:p="http://schemas.openxmlformats.org/presentationml/2006/main">
  <p:tag name="KSO_WM_BEAUTIFY_FLAG" val=""/>
</p:tagLst>
</file>

<file path=ppt/tags/tag5596.xml><?xml version="1.0" encoding="utf-8"?>
<p:tagLst xmlns:p="http://schemas.openxmlformats.org/presentationml/2006/main">
  <p:tag name="KSO_WM_BEAUTIFY_FLAG" val=""/>
</p:tagLst>
</file>

<file path=ppt/tags/tag5597.xml><?xml version="1.0" encoding="utf-8"?>
<p:tagLst xmlns:p="http://schemas.openxmlformats.org/presentationml/2006/main">
  <p:tag name="KSO_WM_BEAUTIFY_FLAG" val=""/>
</p:tagLst>
</file>

<file path=ppt/tags/tag5598.xml><?xml version="1.0" encoding="utf-8"?>
<p:tagLst xmlns:p="http://schemas.openxmlformats.org/presentationml/2006/main">
  <p:tag name="KSO_WM_BEAUTIFY_FLAG" val=""/>
</p:tagLst>
</file>

<file path=ppt/tags/tag5599.xml><?xml version="1.0" encoding="utf-8"?>
<p:tagLst xmlns:p="http://schemas.openxmlformats.org/presentationml/2006/main">
  <p:tag name="KSO_WM_BEAUTIFY_FLAG" val=""/>
</p:tagLst>
</file>

<file path=ppt/tags/tag56.xml><?xml version="1.0" encoding="utf-8"?>
<p:tagLst xmlns:p="http://schemas.openxmlformats.org/presentationml/2006/main">
  <p:tag name="KSO_WM_BEAUTIFY_FLAG" val=""/>
</p:tagLst>
</file>

<file path=ppt/tags/tag560.xml><?xml version="1.0" encoding="utf-8"?>
<p:tagLst xmlns:p="http://schemas.openxmlformats.org/presentationml/2006/main">
  <p:tag name="KSO_WM_BEAUTIFY_FLAG" val=""/>
</p:tagLst>
</file>

<file path=ppt/tags/tag5600.xml><?xml version="1.0" encoding="utf-8"?>
<p:tagLst xmlns:p="http://schemas.openxmlformats.org/presentationml/2006/main">
  <p:tag name="KSO_WM_BEAUTIFY_FLAG" val=""/>
</p:tagLst>
</file>

<file path=ppt/tags/tag5601.xml><?xml version="1.0" encoding="utf-8"?>
<p:tagLst xmlns:p="http://schemas.openxmlformats.org/presentationml/2006/main">
  <p:tag name="KSO_WM_BEAUTIFY_FLAG" val=""/>
</p:tagLst>
</file>

<file path=ppt/tags/tag5602.xml><?xml version="1.0" encoding="utf-8"?>
<p:tagLst xmlns:p="http://schemas.openxmlformats.org/presentationml/2006/main">
  <p:tag name="KSO_WM_BEAUTIFY_FLAG" val=""/>
</p:tagLst>
</file>

<file path=ppt/tags/tag5603.xml><?xml version="1.0" encoding="utf-8"?>
<p:tagLst xmlns:p="http://schemas.openxmlformats.org/presentationml/2006/main">
  <p:tag name="KSO_WM_BEAUTIFY_FLAG" val=""/>
</p:tagLst>
</file>

<file path=ppt/tags/tag5604.xml><?xml version="1.0" encoding="utf-8"?>
<p:tagLst xmlns:p="http://schemas.openxmlformats.org/presentationml/2006/main">
  <p:tag name="KSO_WM_BEAUTIFY_FLAG" val=""/>
</p:tagLst>
</file>

<file path=ppt/tags/tag5605.xml><?xml version="1.0" encoding="utf-8"?>
<p:tagLst xmlns:p="http://schemas.openxmlformats.org/presentationml/2006/main">
  <p:tag name="KSO_WM_BEAUTIFY_FLAG" val=""/>
</p:tagLst>
</file>

<file path=ppt/tags/tag5606.xml><?xml version="1.0" encoding="utf-8"?>
<p:tagLst xmlns:p="http://schemas.openxmlformats.org/presentationml/2006/main">
  <p:tag name="KSO_WM_BEAUTIFY_FLAG" val=""/>
</p:tagLst>
</file>

<file path=ppt/tags/tag5607.xml><?xml version="1.0" encoding="utf-8"?>
<p:tagLst xmlns:p="http://schemas.openxmlformats.org/presentationml/2006/main">
  <p:tag name="KSO_WM_BEAUTIFY_FLAG" val=""/>
</p:tagLst>
</file>

<file path=ppt/tags/tag5608.xml><?xml version="1.0" encoding="utf-8"?>
<p:tagLst xmlns:p="http://schemas.openxmlformats.org/presentationml/2006/main">
  <p:tag name="KSO_WM_BEAUTIFY_FLAG" val=""/>
</p:tagLst>
</file>

<file path=ppt/tags/tag5609.xml><?xml version="1.0" encoding="utf-8"?>
<p:tagLst xmlns:p="http://schemas.openxmlformats.org/presentationml/2006/main">
  <p:tag name="KSO_WM_BEAUTIFY_FLAG" val=""/>
</p:tagLst>
</file>

<file path=ppt/tags/tag561.xml><?xml version="1.0" encoding="utf-8"?>
<p:tagLst xmlns:p="http://schemas.openxmlformats.org/presentationml/2006/main">
  <p:tag name="KSO_WM_BEAUTIFY_FLAG" val=""/>
</p:tagLst>
</file>

<file path=ppt/tags/tag5610.xml><?xml version="1.0" encoding="utf-8"?>
<p:tagLst xmlns:p="http://schemas.openxmlformats.org/presentationml/2006/main">
  <p:tag name="KSO_WM_BEAUTIFY_FLAG" val=""/>
</p:tagLst>
</file>

<file path=ppt/tags/tag5611.xml><?xml version="1.0" encoding="utf-8"?>
<p:tagLst xmlns:p="http://schemas.openxmlformats.org/presentationml/2006/main">
  <p:tag name="KSO_WM_BEAUTIFY_FLAG" val=""/>
</p:tagLst>
</file>

<file path=ppt/tags/tag5612.xml><?xml version="1.0" encoding="utf-8"?>
<p:tagLst xmlns:p="http://schemas.openxmlformats.org/presentationml/2006/main">
  <p:tag name="KSO_WM_BEAUTIFY_FLAG" val=""/>
</p:tagLst>
</file>

<file path=ppt/tags/tag5613.xml><?xml version="1.0" encoding="utf-8"?>
<p:tagLst xmlns:p="http://schemas.openxmlformats.org/presentationml/2006/main">
  <p:tag name="KSO_WM_BEAUTIFY_FLAG" val=""/>
</p:tagLst>
</file>

<file path=ppt/tags/tag5614.xml><?xml version="1.0" encoding="utf-8"?>
<p:tagLst xmlns:p="http://schemas.openxmlformats.org/presentationml/2006/main">
  <p:tag name="KSO_WM_BEAUTIFY_FLAG" val=""/>
</p:tagLst>
</file>

<file path=ppt/tags/tag5615.xml><?xml version="1.0" encoding="utf-8"?>
<p:tagLst xmlns:p="http://schemas.openxmlformats.org/presentationml/2006/main">
  <p:tag name="KSO_WM_BEAUTIFY_FLAG" val=""/>
</p:tagLst>
</file>

<file path=ppt/tags/tag5616.xml><?xml version="1.0" encoding="utf-8"?>
<p:tagLst xmlns:p="http://schemas.openxmlformats.org/presentationml/2006/main">
  <p:tag name="KSO_WM_BEAUTIFY_FLAG" val=""/>
</p:tagLst>
</file>

<file path=ppt/tags/tag5617.xml><?xml version="1.0" encoding="utf-8"?>
<p:tagLst xmlns:p="http://schemas.openxmlformats.org/presentationml/2006/main">
  <p:tag name="KSO_WM_BEAUTIFY_FLAG" val=""/>
</p:tagLst>
</file>

<file path=ppt/tags/tag5618.xml><?xml version="1.0" encoding="utf-8"?>
<p:tagLst xmlns:p="http://schemas.openxmlformats.org/presentationml/2006/main">
  <p:tag name="KSO_WM_BEAUTIFY_FLAG" val=""/>
</p:tagLst>
</file>

<file path=ppt/tags/tag5619.xml><?xml version="1.0" encoding="utf-8"?>
<p:tagLst xmlns:p="http://schemas.openxmlformats.org/presentationml/2006/main">
  <p:tag name="KSO_WM_BEAUTIFY_FLAG" val=""/>
</p:tagLst>
</file>

<file path=ppt/tags/tag562.xml><?xml version="1.0" encoding="utf-8"?>
<p:tagLst xmlns:p="http://schemas.openxmlformats.org/presentationml/2006/main">
  <p:tag name="KSO_WM_BEAUTIFY_FLAG" val=""/>
</p:tagLst>
</file>

<file path=ppt/tags/tag5620.xml><?xml version="1.0" encoding="utf-8"?>
<p:tagLst xmlns:p="http://schemas.openxmlformats.org/presentationml/2006/main">
  <p:tag name="KSO_WM_BEAUTIFY_FLAG" val=""/>
</p:tagLst>
</file>

<file path=ppt/tags/tag5621.xml><?xml version="1.0" encoding="utf-8"?>
<p:tagLst xmlns:p="http://schemas.openxmlformats.org/presentationml/2006/main">
  <p:tag name="KSO_WM_BEAUTIFY_FLAG" val=""/>
</p:tagLst>
</file>

<file path=ppt/tags/tag5622.xml><?xml version="1.0" encoding="utf-8"?>
<p:tagLst xmlns:p="http://schemas.openxmlformats.org/presentationml/2006/main">
  <p:tag name="KSO_WM_BEAUTIFY_FLAG" val=""/>
</p:tagLst>
</file>

<file path=ppt/tags/tag5623.xml><?xml version="1.0" encoding="utf-8"?>
<p:tagLst xmlns:p="http://schemas.openxmlformats.org/presentationml/2006/main">
  <p:tag name="KSO_WM_BEAUTIFY_FLAG" val=""/>
</p:tagLst>
</file>

<file path=ppt/tags/tag5624.xml><?xml version="1.0" encoding="utf-8"?>
<p:tagLst xmlns:p="http://schemas.openxmlformats.org/presentationml/2006/main">
  <p:tag name="KSO_WM_BEAUTIFY_FLAG" val=""/>
</p:tagLst>
</file>

<file path=ppt/tags/tag5625.xml><?xml version="1.0" encoding="utf-8"?>
<p:tagLst xmlns:p="http://schemas.openxmlformats.org/presentationml/2006/main">
  <p:tag name="KSO_WM_BEAUTIFY_FLAG" val=""/>
</p:tagLst>
</file>

<file path=ppt/tags/tag5626.xml><?xml version="1.0" encoding="utf-8"?>
<p:tagLst xmlns:p="http://schemas.openxmlformats.org/presentationml/2006/main">
  <p:tag name="KSO_WM_BEAUTIFY_FLAG" val=""/>
</p:tagLst>
</file>

<file path=ppt/tags/tag5627.xml><?xml version="1.0" encoding="utf-8"?>
<p:tagLst xmlns:p="http://schemas.openxmlformats.org/presentationml/2006/main">
  <p:tag name="KSO_WM_BEAUTIFY_FLAG" val=""/>
</p:tagLst>
</file>

<file path=ppt/tags/tag5628.xml><?xml version="1.0" encoding="utf-8"?>
<p:tagLst xmlns:p="http://schemas.openxmlformats.org/presentationml/2006/main">
  <p:tag name="KSO_WM_BEAUTIFY_FLAG" val=""/>
</p:tagLst>
</file>

<file path=ppt/tags/tag5629.xml><?xml version="1.0" encoding="utf-8"?>
<p:tagLst xmlns:p="http://schemas.openxmlformats.org/presentationml/2006/main">
  <p:tag name="KSO_WM_BEAUTIFY_FLAG" val=""/>
</p:tagLst>
</file>

<file path=ppt/tags/tag563.xml><?xml version="1.0" encoding="utf-8"?>
<p:tagLst xmlns:p="http://schemas.openxmlformats.org/presentationml/2006/main">
  <p:tag name="KSO_WM_BEAUTIFY_FLAG" val=""/>
</p:tagLst>
</file>

<file path=ppt/tags/tag5630.xml><?xml version="1.0" encoding="utf-8"?>
<p:tagLst xmlns:p="http://schemas.openxmlformats.org/presentationml/2006/main">
  <p:tag name="KSO_WM_BEAUTIFY_FLAG" val=""/>
</p:tagLst>
</file>

<file path=ppt/tags/tag5631.xml><?xml version="1.0" encoding="utf-8"?>
<p:tagLst xmlns:p="http://schemas.openxmlformats.org/presentationml/2006/main">
  <p:tag name="KSO_WM_BEAUTIFY_FLAG" val=""/>
</p:tagLst>
</file>

<file path=ppt/tags/tag5632.xml><?xml version="1.0" encoding="utf-8"?>
<p:tagLst xmlns:p="http://schemas.openxmlformats.org/presentationml/2006/main">
  <p:tag name="KSO_WM_BEAUTIFY_FLAG" val=""/>
</p:tagLst>
</file>

<file path=ppt/tags/tag5633.xml><?xml version="1.0" encoding="utf-8"?>
<p:tagLst xmlns:p="http://schemas.openxmlformats.org/presentationml/2006/main">
  <p:tag name="KSO_WM_BEAUTIFY_FLAG" val=""/>
</p:tagLst>
</file>

<file path=ppt/tags/tag5634.xml><?xml version="1.0" encoding="utf-8"?>
<p:tagLst xmlns:p="http://schemas.openxmlformats.org/presentationml/2006/main">
  <p:tag name="KSO_WM_BEAUTIFY_FLAG" val=""/>
</p:tagLst>
</file>

<file path=ppt/tags/tag5635.xml><?xml version="1.0" encoding="utf-8"?>
<p:tagLst xmlns:p="http://schemas.openxmlformats.org/presentationml/2006/main">
  <p:tag name="KSO_WM_BEAUTIFY_FLAG" val=""/>
</p:tagLst>
</file>

<file path=ppt/tags/tag5636.xml><?xml version="1.0" encoding="utf-8"?>
<p:tagLst xmlns:p="http://schemas.openxmlformats.org/presentationml/2006/main">
  <p:tag name="KSO_WM_BEAUTIFY_FLAG" val=""/>
</p:tagLst>
</file>

<file path=ppt/tags/tag5637.xml><?xml version="1.0" encoding="utf-8"?>
<p:tagLst xmlns:p="http://schemas.openxmlformats.org/presentationml/2006/main">
  <p:tag name="KSO_WM_BEAUTIFY_FLAG" val=""/>
</p:tagLst>
</file>

<file path=ppt/tags/tag5638.xml><?xml version="1.0" encoding="utf-8"?>
<p:tagLst xmlns:p="http://schemas.openxmlformats.org/presentationml/2006/main">
  <p:tag name="KSO_WM_BEAUTIFY_FLAG" val=""/>
</p:tagLst>
</file>

<file path=ppt/tags/tag5639.xml><?xml version="1.0" encoding="utf-8"?>
<p:tagLst xmlns:p="http://schemas.openxmlformats.org/presentationml/2006/main">
  <p:tag name="KSO_WM_BEAUTIFY_FLAG" val=""/>
</p:tagLst>
</file>

<file path=ppt/tags/tag564.xml><?xml version="1.0" encoding="utf-8"?>
<p:tagLst xmlns:p="http://schemas.openxmlformats.org/presentationml/2006/main">
  <p:tag name="KSO_WM_BEAUTIFY_FLAG" val=""/>
</p:tagLst>
</file>

<file path=ppt/tags/tag5640.xml><?xml version="1.0" encoding="utf-8"?>
<p:tagLst xmlns:p="http://schemas.openxmlformats.org/presentationml/2006/main">
  <p:tag name="KSO_WM_BEAUTIFY_FLAG" val=""/>
</p:tagLst>
</file>

<file path=ppt/tags/tag5641.xml><?xml version="1.0" encoding="utf-8"?>
<p:tagLst xmlns:p="http://schemas.openxmlformats.org/presentationml/2006/main">
  <p:tag name="KSO_WM_BEAUTIFY_FLAG" val=""/>
</p:tagLst>
</file>

<file path=ppt/tags/tag5642.xml><?xml version="1.0" encoding="utf-8"?>
<p:tagLst xmlns:p="http://schemas.openxmlformats.org/presentationml/2006/main">
  <p:tag name="KSO_WM_BEAUTIFY_FLAG" val=""/>
</p:tagLst>
</file>

<file path=ppt/tags/tag5643.xml><?xml version="1.0" encoding="utf-8"?>
<p:tagLst xmlns:p="http://schemas.openxmlformats.org/presentationml/2006/main">
  <p:tag name="KSO_WM_BEAUTIFY_FLAG" val=""/>
</p:tagLst>
</file>

<file path=ppt/tags/tag5644.xml><?xml version="1.0" encoding="utf-8"?>
<p:tagLst xmlns:p="http://schemas.openxmlformats.org/presentationml/2006/main">
  <p:tag name="KSO_WM_BEAUTIFY_FLAG" val=""/>
</p:tagLst>
</file>

<file path=ppt/tags/tag5645.xml><?xml version="1.0" encoding="utf-8"?>
<p:tagLst xmlns:p="http://schemas.openxmlformats.org/presentationml/2006/main">
  <p:tag name="KSO_WM_BEAUTIFY_FLAG" val=""/>
</p:tagLst>
</file>

<file path=ppt/tags/tag5646.xml><?xml version="1.0" encoding="utf-8"?>
<p:tagLst xmlns:p="http://schemas.openxmlformats.org/presentationml/2006/main">
  <p:tag name="KSO_WM_BEAUTIFY_FLAG" val=""/>
</p:tagLst>
</file>

<file path=ppt/tags/tag5647.xml><?xml version="1.0" encoding="utf-8"?>
<p:tagLst xmlns:p="http://schemas.openxmlformats.org/presentationml/2006/main">
  <p:tag name="KSO_WM_BEAUTIFY_FLAG" val=""/>
</p:tagLst>
</file>

<file path=ppt/tags/tag5648.xml><?xml version="1.0" encoding="utf-8"?>
<p:tagLst xmlns:p="http://schemas.openxmlformats.org/presentationml/2006/main">
  <p:tag name="KSO_WM_BEAUTIFY_FLAG" val=""/>
</p:tagLst>
</file>

<file path=ppt/tags/tag5649.xml><?xml version="1.0" encoding="utf-8"?>
<p:tagLst xmlns:p="http://schemas.openxmlformats.org/presentationml/2006/main">
  <p:tag name="KSO_WM_BEAUTIFY_FLAG" val=""/>
</p:tagLst>
</file>

<file path=ppt/tags/tag565.xml><?xml version="1.0" encoding="utf-8"?>
<p:tagLst xmlns:p="http://schemas.openxmlformats.org/presentationml/2006/main">
  <p:tag name="KSO_WM_BEAUTIFY_FLAG" val=""/>
</p:tagLst>
</file>

<file path=ppt/tags/tag5650.xml><?xml version="1.0" encoding="utf-8"?>
<p:tagLst xmlns:p="http://schemas.openxmlformats.org/presentationml/2006/main">
  <p:tag name="KSO_WM_BEAUTIFY_FLAG" val=""/>
</p:tagLst>
</file>

<file path=ppt/tags/tag5651.xml><?xml version="1.0" encoding="utf-8"?>
<p:tagLst xmlns:p="http://schemas.openxmlformats.org/presentationml/2006/main">
  <p:tag name="KSO_WM_BEAUTIFY_FLAG" val=""/>
</p:tagLst>
</file>

<file path=ppt/tags/tag5652.xml><?xml version="1.0" encoding="utf-8"?>
<p:tagLst xmlns:p="http://schemas.openxmlformats.org/presentationml/2006/main">
  <p:tag name="KSO_WM_BEAUTIFY_FLAG" val=""/>
</p:tagLst>
</file>

<file path=ppt/tags/tag5653.xml><?xml version="1.0" encoding="utf-8"?>
<p:tagLst xmlns:p="http://schemas.openxmlformats.org/presentationml/2006/main">
  <p:tag name="KSO_WM_BEAUTIFY_FLAG" val=""/>
</p:tagLst>
</file>

<file path=ppt/tags/tag5654.xml><?xml version="1.0" encoding="utf-8"?>
<p:tagLst xmlns:p="http://schemas.openxmlformats.org/presentationml/2006/main">
  <p:tag name="KSO_WM_BEAUTIFY_FLAG" val=""/>
</p:tagLst>
</file>

<file path=ppt/tags/tag5655.xml><?xml version="1.0" encoding="utf-8"?>
<p:tagLst xmlns:p="http://schemas.openxmlformats.org/presentationml/2006/main">
  <p:tag name="KSO_WM_BEAUTIFY_FLAG" val=""/>
</p:tagLst>
</file>

<file path=ppt/tags/tag5656.xml><?xml version="1.0" encoding="utf-8"?>
<p:tagLst xmlns:p="http://schemas.openxmlformats.org/presentationml/2006/main">
  <p:tag name="KSO_WM_BEAUTIFY_FLAG" val=""/>
</p:tagLst>
</file>

<file path=ppt/tags/tag5657.xml><?xml version="1.0" encoding="utf-8"?>
<p:tagLst xmlns:p="http://schemas.openxmlformats.org/presentationml/2006/main">
  <p:tag name="KSO_WM_BEAUTIFY_FLAG" val=""/>
</p:tagLst>
</file>

<file path=ppt/tags/tag5658.xml><?xml version="1.0" encoding="utf-8"?>
<p:tagLst xmlns:p="http://schemas.openxmlformats.org/presentationml/2006/main">
  <p:tag name="KSO_WM_BEAUTIFY_FLAG" val=""/>
</p:tagLst>
</file>

<file path=ppt/tags/tag5659.xml><?xml version="1.0" encoding="utf-8"?>
<p:tagLst xmlns:p="http://schemas.openxmlformats.org/presentationml/2006/main">
  <p:tag name="KSO_WM_BEAUTIFY_FLAG" val=""/>
</p:tagLst>
</file>

<file path=ppt/tags/tag566.xml><?xml version="1.0" encoding="utf-8"?>
<p:tagLst xmlns:p="http://schemas.openxmlformats.org/presentationml/2006/main">
  <p:tag name="KSO_WM_BEAUTIFY_FLAG" val=""/>
</p:tagLst>
</file>

<file path=ppt/tags/tag5660.xml><?xml version="1.0" encoding="utf-8"?>
<p:tagLst xmlns:p="http://schemas.openxmlformats.org/presentationml/2006/main">
  <p:tag name="KSO_WM_BEAUTIFY_FLAG" val=""/>
</p:tagLst>
</file>

<file path=ppt/tags/tag5661.xml><?xml version="1.0" encoding="utf-8"?>
<p:tagLst xmlns:p="http://schemas.openxmlformats.org/presentationml/2006/main">
  <p:tag name="KSO_WM_BEAUTIFY_FLAG" val=""/>
</p:tagLst>
</file>

<file path=ppt/tags/tag5662.xml><?xml version="1.0" encoding="utf-8"?>
<p:tagLst xmlns:p="http://schemas.openxmlformats.org/presentationml/2006/main">
  <p:tag name="KSO_WM_BEAUTIFY_FLAG" val=""/>
</p:tagLst>
</file>

<file path=ppt/tags/tag5663.xml><?xml version="1.0" encoding="utf-8"?>
<p:tagLst xmlns:p="http://schemas.openxmlformats.org/presentationml/2006/main">
  <p:tag name="KSO_WM_BEAUTIFY_FLAG" val=""/>
</p:tagLst>
</file>

<file path=ppt/tags/tag5664.xml><?xml version="1.0" encoding="utf-8"?>
<p:tagLst xmlns:p="http://schemas.openxmlformats.org/presentationml/2006/main">
  <p:tag name="KSO_WM_BEAUTIFY_FLAG" val=""/>
</p:tagLst>
</file>

<file path=ppt/tags/tag5665.xml><?xml version="1.0" encoding="utf-8"?>
<p:tagLst xmlns:p="http://schemas.openxmlformats.org/presentationml/2006/main">
  <p:tag name="KSO_WM_BEAUTIFY_FLAG" val=""/>
</p:tagLst>
</file>

<file path=ppt/tags/tag5666.xml><?xml version="1.0" encoding="utf-8"?>
<p:tagLst xmlns:p="http://schemas.openxmlformats.org/presentationml/2006/main">
  <p:tag name="KSO_WM_BEAUTIFY_FLAG" val=""/>
</p:tagLst>
</file>

<file path=ppt/tags/tag5667.xml><?xml version="1.0" encoding="utf-8"?>
<p:tagLst xmlns:p="http://schemas.openxmlformats.org/presentationml/2006/main">
  <p:tag name="KSO_WM_BEAUTIFY_FLAG" val=""/>
</p:tagLst>
</file>

<file path=ppt/tags/tag5668.xml><?xml version="1.0" encoding="utf-8"?>
<p:tagLst xmlns:p="http://schemas.openxmlformats.org/presentationml/2006/main">
  <p:tag name="KSO_WM_BEAUTIFY_FLAG" val=""/>
</p:tagLst>
</file>

<file path=ppt/tags/tag5669.xml><?xml version="1.0" encoding="utf-8"?>
<p:tagLst xmlns:p="http://schemas.openxmlformats.org/presentationml/2006/main">
  <p:tag name="KSO_WM_BEAUTIFY_FLAG" val=""/>
</p:tagLst>
</file>

<file path=ppt/tags/tag567.xml><?xml version="1.0" encoding="utf-8"?>
<p:tagLst xmlns:p="http://schemas.openxmlformats.org/presentationml/2006/main">
  <p:tag name="KSO_WM_BEAUTIFY_FLAG" val=""/>
</p:tagLst>
</file>

<file path=ppt/tags/tag5670.xml><?xml version="1.0" encoding="utf-8"?>
<p:tagLst xmlns:p="http://schemas.openxmlformats.org/presentationml/2006/main">
  <p:tag name="KSO_WM_BEAUTIFY_FLAG" val=""/>
</p:tagLst>
</file>

<file path=ppt/tags/tag5671.xml><?xml version="1.0" encoding="utf-8"?>
<p:tagLst xmlns:p="http://schemas.openxmlformats.org/presentationml/2006/main">
  <p:tag name="KSO_WM_BEAUTIFY_FLAG" val=""/>
</p:tagLst>
</file>

<file path=ppt/tags/tag5672.xml><?xml version="1.0" encoding="utf-8"?>
<p:tagLst xmlns:p="http://schemas.openxmlformats.org/presentationml/2006/main">
  <p:tag name="KSO_WM_BEAUTIFY_FLAG" val=""/>
</p:tagLst>
</file>

<file path=ppt/tags/tag5673.xml><?xml version="1.0" encoding="utf-8"?>
<p:tagLst xmlns:p="http://schemas.openxmlformats.org/presentationml/2006/main">
  <p:tag name="KSO_WM_BEAUTIFY_FLAG" val=""/>
</p:tagLst>
</file>

<file path=ppt/tags/tag5674.xml><?xml version="1.0" encoding="utf-8"?>
<p:tagLst xmlns:p="http://schemas.openxmlformats.org/presentationml/2006/main">
  <p:tag name="KSO_WM_BEAUTIFY_FLAG" val=""/>
</p:tagLst>
</file>

<file path=ppt/tags/tag5675.xml><?xml version="1.0" encoding="utf-8"?>
<p:tagLst xmlns:p="http://schemas.openxmlformats.org/presentationml/2006/main">
  <p:tag name="KSO_WM_BEAUTIFY_FLAG" val=""/>
</p:tagLst>
</file>

<file path=ppt/tags/tag5676.xml><?xml version="1.0" encoding="utf-8"?>
<p:tagLst xmlns:p="http://schemas.openxmlformats.org/presentationml/2006/main">
  <p:tag name="KSO_WM_BEAUTIFY_FLAG" val=""/>
</p:tagLst>
</file>

<file path=ppt/tags/tag5677.xml><?xml version="1.0" encoding="utf-8"?>
<p:tagLst xmlns:p="http://schemas.openxmlformats.org/presentationml/2006/main">
  <p:tag name="KSO_WM_BEAUTIFY_FLAG" val=""/>
</p:tagLst>
</file>

<file path=ppt/tags/tag5678.xml><?xml version="1.0" encoding="utf-8"?>
<p:tagLst xmlns:p="http://schemas.openxmlformats.org/presentationml/2006/main">
  <p:tag name="KSO_WM_BEAUTIFY_FLAG" val=""/>
</p:tagLst>
</file>

<file path=ppt/tags/tag5679.xml><?xml version="1.0" encoding="utf-8"?>
<p:tagLst xmlns:p="http://schemas.openxmlformats.org/presentationml/2006/main">
  <p:tag name="KSO_WM_BEAUTIFY_FLAG" val=""/>
</p:tagLst>
</file>

<file path=ppt/tags/tag568.xml><?xml version="1.0" encoding="utf-8"?>
<p:tagLst xmlns:p="http://schemas.openxmlformats.org/presentationml/2006/main">
  <p:tag name="KSO_WM_BEAUTIFY_FLAG" val=""/>
</p:tagLst>
</file>

<file path=ppt/tags/tag5680.xml><?xml version="1.0" encoding="utf-8"?>
<p:tagLst xmlns:p="http://schemas.openxmlformats.org/presentationml/2006/main">
  <p:tag name="KSO_WM_BEAUTIFY_FLAG" val=""/>
</p:tagLst>
</file>

<file path=ppt/tags/tag5681.xml><?xml version="1.0" encoding="utf-8"?>
<p:tagLst xmlns:p="http://schemas.openxmlformats.org/presentationml/2006/main">
  <p:tag name="KSO_WM_BEAUTIFY_FLAG" val=""/>
</p:tagLst>
</file>

<file path=ppt/tags/tag5682.xml><?xml version="1.0" encoding="utf-8"?>
<p:tagLst xmlns:p="http://schemas.openxmlformats.org/presentationml/2006/main">
  <p:tag name="KSO_WM_BEAUTIFY_FLAG" val=""/>
</p:tagLst>
</file>

<file path=ppt/tags/tag5683.xml><?xml version="1.0" encoding="utf-8"?>
<p:tagLst xmlns:p="http://schemas.openxmlformats.org/presentationml/2006/main">
  <p:tag name="KSO_WM_BEAUTIFY_FLAG" val=""/>
</p:tagLst>
</file>

<file path=ppt/tags/tag5684.xml><?xml version="1.0" encoding="utf-8"?>
<p:tagLst xmlns:p="http://schemas.openxmlformats.org/presentationml/2006/main">
  <p:tag name="KSO_WM_BEAUTIFY_FLAG" val=""/>
</p:tagLst>
</file>

<file path=ppt/tags/tag5685.xml><?xml version="1.0" encoding="utf-8"?>
<p:tagLst xmlns:p="http://schemas.openxmlformats.org/presentationml/2006/main">
  <p:tag name="KSO_WM_BEAUTIFY_FLAG" val=""/>
</p:tagLst>
</file>

<file path=ppt/tags/tag5686.xml><?xml version="1.0" encoding="utf-8"?>
<p:tagLst xmlns:p="http://schemas.openxmlformats.org/presentationml/2006/main">
  <p:tag name="KSO_WM_BEAUTIFY_FLAG" val=""/>
</p:tagLst>
</file>

<file path=ppt/tags/tag5687.xml><?xml version="1.0" encoding="utf-8"?>
<p:tagLst xmlns:p="http://schemas.openxmlformats.org/presentationml/2006/main">
  <p:tag name="KSO_WM_BEAUTIFY_FLAG" val=""/>
</p:tagLst>
</file>

<file path=ppt/tags/tag5688.xml><?xml version="1.0" encoding="utf-8"?>
<p:tagLst xmlns:p="http://schemas.openxmlformats.org/presentationml/2006/main">
  <p:tag name="KSO_WM_BEAUTIFY_FLAG" val=""/>
</p:tagLst>
</file>

<file path=ppt/tags/tag5689.xml><?xml version="1.0" encoding="utf-8"?>
<p:tagLst xmlns:p="http://schemas.openxmlformats.org/presentationml/2006/main">
  <p:tag name="KSO_WM_BEAUTIFY_FLAG" val=""/>
</p:tagLst>
</file>

<file path=ppt/tags/tag569.xml><?xml version="1.0" encoding="utf-8"?>
<p:tagLst xmlns:p="http://schemas.openxmlformats.org/presentationml/2006/main">
  <p:tag name="KSO_WM_BEAUTIFY_FLAG" val=""/>
</p:tagLst>
</file>

<file path=ppt/tags/tag5690.xml><?xml version="1.0" encoding="utf-8"?>
<p:tagLst xmlns:p="http://schemas.openxmlformats.org/presentationml/2006/main">
  <p:tag name="KSO_WM_BEAUTIFY_FLAG" val=""/>
</p:tagLst>
</file>

<file path=ppt/tags/tag5691.xml><?xml version="1.0" encoding="utf-8"?>
<p:tagLst xmlns:p="http://schemas.openxmlformats.org/presentationml/2006/main">
  <p:tag name="KSO_WM_BEAUTIFY_FLAG" val=""/>
</p:tagLst>
</file>

<file path=ppt/tags/tag5692.xml><?xml version="1.0" encoding="utf-8"?>
<p:tagLst xmlns:p="http://schemas.openxmlformats.org/presentationml/2006/main">
  <p:tag name="KSO_WM_BEAUTIFY_FLAG" val=""/>
</p:tagLst>
</file>

<file path=ppt/tags/tag5693.xml><?xml version="1.0" encoding="utf-8"?>
<p:tagLst xmlns:p="http://schemas.openxmlformats.org/presentationml/2006/main">
  <p:tag name="KSO_WM_BEAUTIFY_FLAG" val=""/>
</p:tagLst>
</file>

<file path=ppt/tags/tag5694.xml><?xml version="1.0" encoding="utf-8"?>
<p:tagLst xmlns:p="http://schemas.openxmlformats.org/presentationml/2006/main">
  <p:tag name="KSO_WM_BEAUTIFY_FLAG" val=""/>
</p:tagLst>
</file>

<file path=ppt/tags/tag5695.xml><?xml version="1.0" encoding="utf-8"?>
<p:tagLst xmlns:p="http://schemas.openxmlformats.org/presentationml/2006/main">
  <p:tag name="KSO_WM_BEAUTIFY_FLAG" val=""/>
</p:tagLst>
</file>

<file path=ppt/tags/tag5696.xml><?xml version="1.0" encoding="utf-8"?>
<p:tagLst xmlns:p="http://schemas.openxmlformats.org/presentationml/2006/main">
  <p:tag name="KSO_WM_BEAUTIFY_FLAG" val=""/>
</p:tagLst>
</file>

<file path=ppt/tags/tag5697.xml><?xml version="1.0" encoding="utf-8"?>
<p:tagLst xmlns:p="http://schemas.openxmlformats.org/presentationml/2006/main">
  <p:tag name="KSO_WM_BEAUTIFY_FLAG" val=""/>
</p:tagLst>
</file>

<file path=ppt/tags/tag5698.xml><?xml version="1.0" encoding="utf-8"?>
<p:tagLst xmlns:p="http://schemas.openxmlformats.org/presentationml/2006/main">
  <p:tag name="KSO_WM_BEAUTIFY_FLAG" val=""/>
</p:tagLst>
</file>

<file path=ppt/tags/tag5699.xml><?xml version="1.0" encoding="utf-8"?>
<p:tagLst xmlns:p="http://schemas.openxmlformats.org/presentationml/2006/main">
  <p:tag name="KSO_WM_BEAUTIFY_FLAG" val=""/>
</p:tagLst>
</file>

<file path=ppt/tags/tag57.xml><?xml version="1.0" encoding="utf-8"?>
<p:tagLst xmlns:p="http://schemas.openxmlformats.org/presentationml/2006/main">
  <p:tag name="KSO_WM_BEAUTIFY_FLAG" val=""/>
</p:tagLst>
</file>

<file path=ppt/tags/tag570.xml><?xml version="1.0" encoding="utf-8"?>
<p:tagLst xmlns:p="http://schemas.openxmlformats.org/presentationml/2006/main">
  <p:tag name="KSO_WM_BEAUTIFY_FLAG" val=""/>
</p:tagLst>
</file>

<file path=ppt/tags/tag5700.xml><?xml version="1.0" encoding="utf-8"?>
<p:tagLst xmlns:p="http://schemas.openxmlformats.org/presentationml/2006/main">
  <p:tag name="KSO_WM_BEAUTIFY_FLAG" val=""/>
</p:tagLst>
</file>

<file path=ppt/tags/tag5701.xml><?xml version="1.0" encoding="utf-8"?>
<p:tagLst xmlns:p="http://schemas.openxmlformats.org/presentationml/2006/main">
  <p:tag name="KSO_WM_BEAUTIFY_FLAG" val=""/>
</p:tagLst>
</file>

<file path=ppt/tags/tag5702.xml><?xml version="1.0" encoding="utf-8"?>
<p:tagLst xmlns:p="http://schemas.openxmlformats.org/presentationml/2006/main">
  <p:tag name="KSO_WM_BEAUTIFY_FLAG" val=""/>
</p:tagLst>
</file>

<file path=ppt/tags/tag5703.xml><?xml version="1.0" encoding="utf-8"?>
<p:tagLst xmlns:p="http://schemas.openxmlformats.org/presentationml/2006/main">
  <p:tag name="KSO_WM_BEAUTIFY_FLAG" val=""/>
</p:tagLst>
</file>

<file path=ppt/tags/tag5704.xml><?xml version="1.0" encoding="utf-8"?>
<p:tagLst xmlns:p="http://schemas.openxmlformats.org/presentationml/2006/main">
  <p:tag name="KSO_WM_BEAUTIFY_FLAG" val=""/>
</p:tagLst>
</file>

<file path=ppt/tags/tag5705.xml><?xml version="1.0" encoding="utf-8"?>
<p:tagLst xmlns:p="http://schemas.openxmlformats.org/presentationml/2006/main">
  <p:tag name="KSO_WM_BEAUTIFY_FLAG" val=""/>
</p:tagLst>
</file>

<file path=ppt/tags/tag5706.xml><?xml version="1.0" encoding="utf-8"?>
<p:tagLst xmlns:p="http://schemas.openxmlformats.org/presentationml/2006/main">
  <p:tag name="KSO_WM_BEAUTIFY_FLAG" val=""/>
</p:tagLst>
</file>

<file path=ppt/tags/tag5707.xml><?xml version="1.0" encoding="utf-8"?>
<p:tagLst xmlns:p="http://schemas.openxmlformats.org/presentationml/2006/main">
  <p:tag name="KSO_WM_BEAUTIFY_FLAG" val=""/>
</p:tagLst>
</file>

<file path=ppt/tags/tag5708.xml><?xml version="1.0" encoding="utf-8"?>
<p:tagLst xmlns:p="http://schemas.openxmlformats.org/presentationml/2006/main">
  <p:tag name="KSO_WM_BEAUTIFY_FLAG" val=""/>
</p:tagLst>
</file>

<file path=ppt/tags/tag5709.xml><?xml version="1.0" encoding="utf-8"?>
<p:tagLst xmlns:p="http://schemas.openxmlformats.org/presentationml/2006/main">
  <p:tag name="KSO_WM_BEAUTIFY_FLAG" val=""/>
</p:tagLst>
</file>

<file path=ppt/tags/tag571.xml><?xml version="1.0" encoding="utf-8"?>
<p:tagLst xmlns:p="http://schemas.openxmlformats.org/presentationml/2006/main">
  <p:tag name="KSO_WM_BEAUTIFY_FLAG" val=""/>
</p:tagLst>
</file>

<file path=ppt/tags/tag5710.xml><?xml version="1.0" encoding="utf-8"?>
<p:tagLst xmlns:p="http://schemas.openxmlformats.org/presentationml/2006/main">
  <p:tag name="KSO_WM_BEAUTIFY_FLAG" val=""/>
</p:tagLst>
</file>

<file path=ppt/tags/tag5711.xml><?xml version="1.0" encoding="utf-8"?>
<p:tagLst xmlns:p="http://schemas.openxmlformats.org/presentationml/2006/main">
  <p:tag name="KSO_WM_BEAUTIFY_FLAG" val=""/>
</p:tagLst>
</file>

<file path=ppt/tags/tag5712.xml><?xml version="1.0" encoding="utf-8"?>
<p:tagLst xmlns:p="http://schemas.openxmlformats.org/presentationml/2006/main">
  <p:tag name="KSO_WM_BEAUTIFY_FLAG" val=""/>
</p:tagLst>
</file>

<file path=ppt/tags/tag5713.xml><?xml version="1.0" encoding="utf-8"?>
<p:tagLst xmlns:p="http://schemas.openxmlformats.org/presentationml/2006/main">
  <p:tag name="KSO_WM_BEAUTIFY_FLAG" val=""/>
</p:tagLst>
</file>

<file path=ppt/tags/tag5714.xml><?xml version="1.0" encoding="utf-8"?>
<p:tagLst xmlns:p="http://schemas.openxmlformats.org/presentationml/2006/main">
  <p:tag name="KSO_WM_BEAUTIFY_FLAG" val=""/>
</p:tagLst>
</file>

<file path=ppt/tags/tag5715.xml><?xml version="1.0" encoding="utf-8"?>
<p:tagLst xmlns:p="http://schemas.openxmlformats.org/presentationml/2006/main">
  <p:tag name="KSO_WM_BEAUTIFY_FLAG" val=""/>
</p:tagLst>
</file>

<file path=ppt/tags/tag5716.xml><?xml version="1.0" encoding="utf-8"?>
<p:tagLst xmlns:p="http://schemas.openxmlformats.org/presentationml/2006/main">
  <p:tag name="KSO_WM_BEAUTIFY_FLAG" val=""/>
</p:tagLst>
</file>

<file path=ppt/tags/tag5717.xml><?xml version="1.0" encoding="utf-8"?>
<p:tagLst xmlns:p="http://schemas.openxmlformats.org/presentationml/2006/main">
  <p:tag name="KSO_WM_BEAUTIFY_FLAG" val=""/>
</p:tagLst>
</file>

<file path=ppt/tags/tag5718.xml><?xml version="1.0" encoding="utf-8"?>
<p:tagLst xmlns:p="http://schemas.openxmlformats.org/presentationml/2006/main">
  <p:tag name="KSO_WM_BEAUTIFY_FLAG" val=""/>
</p:tagLst>
</file>

<file path=ppt/tags/tag5719.xml><?xml version="1.0" encoding="utf-8"?>
<p:tagLst xmlns:p="http://schemas.openxmlformats.org/presentationml/2006/main">
  <p:tag name="KSO_WM_BEAUTIFY_FLAG" val=""/>
</p:tagLst>
</file>

<file path=ppt/tags/tag572.xml><?xml version="1.0" encoding="utf-8"?>
<p:tagLst xmlns:p="http://schemas.openxmlformats.org/presentationml/2006/main">
  <p:tag name="KSO_WM_BEAUTIFY_FLAG" val=""/>
</p:tagLst>
</file>

<file path=ppt/tags/tag5720.xml><?xml version="1.0" encoding="utf-8"?>
<p:tagLst xmlns:p="http://schemas.openxmlformats.org/presentationml/2006/main">
  <p:tag name="KSO_WM_BEAUTIFY_FLAG" val=""/>
</p:tagLst>
</file>

<file path=ppt/tags/tag5721.xml><?xml version="1.0" encoding="utf-8"?>
<p:tagLst xmlns:p="http://schemas.openxmlformats.org/presentationml/2006/main">
  <p:tag name="KSO_WM_BEAUTIFY_FLAG" val=""/>
</p:tagLst>
</file>

<file path=ppt/tags/tag5722.xml><?xml version="1.0" encoding="utf-8"?>
<p:tagLst xmlns:p="http://schemas.openxmlformats.org/presentationml/2006/main">
  <p:tag name="KSO_WM_BEAUTIFY_FLAG" val=""/>
</p:tagLst>
</file>

<file path=ppt/tags/tag5723.xml><?xml version="1.0" encoding="utf-8"?>
<p:tagLst xmlns:p="http://schemas.openxmlformats.org/presentationml/2006/main">
  <p:tag name="KSO_WM_BEAUTIFY_FLAG" val=""/>
</p:tagLst>
</file>

<file path=ppt/tags/tag5724.xml><?xml version="1.0" encoding="utf-8"?>
<p:tagLst xmlns:p="http://schemas.openxmlformats.org/presentationml/2006/main">
  <p:tag name="KSO_WM_BEAUTIFY_FLAG" val=""/>
</p:tagLst>
</file>

<file path=ppt/tags/tag5725.xml><?xml version="1.0" encoding="utf-8"?>
<p:tagLst xmlns:p="http://schemas.openxmlformats.org/presentationml/2006/main">
  <p:tag name="KSO_WM_BEAUTIFY_FLAG" val=""/>
</p:tagLst>
</file>

<file path=ppt/tags/tag5726.xml><?xml version="1.0" encoding="utf-8"?>
<p:tagLst xmlns:p="http://schemas.openxmlformats.org/presentationml/2006/main">
  <p:tag name="KSO_WM_BEAUTIFY_FLAG" val=""/>
</p:tagLst>
</file>

<file path=ppt/tags/tag5727.xml><?xml version="1.0" encoding="utf-8"?>
<p:tagLst xmlns:p="http://schemas.openxmlformats.org/presentationml/2006/main">
  <p:tag name="KSO_WM_BEAUTIFY_FLAG" val=""/>
</p:tagLst>
</file>

<file path=ppt/tags/tag5728.xml><?xml version="1.0" encoding="utf-8"?>
<p:tagLst xmlns:p="http://schemas.openxmlformats.org/presentationml/2006/main">
  <p:tag name="KSO_WM_BEAUTIFY_FLAG" val=""/>
</p:tagLst>
</file>

<file path=ppt/tags/tag5729.xml><?xml version="1.0" encoding="utf-8"?>
<p:tagLst xmlns:p="http://schemas.openxmlformats.org/presentationml/2006/main">
  <p:tag name="KSO_WM_BEAUTIFY_FLAG" val=""/>
</p:tagLst>
</file>

<file path=ppt/tags/tag573.xml><?xml version="1.0" encoding="utf-8"?>
<p:tagLst xmlns:p="http://schemas.openxmlformats.org/presentationml/2006/main">
  <p:tag name="KSO_WM_BEAUTIFY_FLAG" val=""/>
</p:tagLst>
</file>

<file path=ppt/tags/tag5730.xml><?xml version="1.0" encoding="utf-8"?>
<p:tagLst xmlns:p="http://schemas.openxmlformats.org/presentationml/2006/main">
  <p:tag name="KSO_WM_BEAUTIFY_FLAG" val=""/>
</p:tagLst>
</file>

<file path=ppt/tags/tag5731.xml><?xml version="1.0" encoding="utf-8"?>
<p:tagLst xmlns:p="http://schemas.openxmlformats.org/presentationml/2006/main">
  <p:tag name="KSO_WM_BEAUTIFY_FLAG" val=""/>
</p:tagLst>
</file>

<file path=ppt/tags/tag5732.xml><?xml version="1.0" encoding="utf-8"?>
<p:tagLst xmlns:p="http://schemas.openxmlformats.org/presentationml/2006/main">
  <p:tag name="KSO_WM_BEAUTIFY_FLAG" val=""/>
</p:tagLst>
</file>

<file path=ppt/tags/tag5733.xml><?xml version="1.0" encoding="utf-8"?>
<p:tagLst xmlns:p="http://schemas.openxmlformats.org/presentationml/2006/main">
  <p:tag name="KSO_WM_BEAUTIFY_FLAG" val=""/>
</p:tagLst>
</file>

<file path=ppt/tags/tag5734.xml><?xml version="1.0" encoding="utf-8"?>
<p:tagLst xmlns:p="http://schemas.openxmlformats.org/presentationml/2006/main">
  <p:tag name="KSO_WM_BEAUTIFY_FLAG" val=""/>
</p:tagLst>
</file>

<file path=ppt/tags/tag5735.xml><?xml version="1.0" encoding="utf-8"?>
<p:tagLst xmlns:p="http://schemas.openxmlformats.org/presentationml/2006/main">
  <p:tag name="KSO_WM_BEAUTIFY_FLAG" val=""/>
</p:tagLst>
</file>

<file path=ppt/tags/tag5736.xml><?xml version="1.0" encoding="utf-8"?>
<p:tagLst xmlns:p="http://schemas.openxmlformats.org/presentationml/2006/main">
  <p:tag name="KSO_WM_BEAUTIFY_FLAG" val=""/>
</p:tagLst>
</file>

<file path=ppt/tags/tag5737.xml><?xml version="1.0" encoding="utf-8"?>
<p:tagLst xmlns:p="http://schemas.openxmlformats.org/presentationml/2006/main">
  <p:tag name="KSO_WM_BEAUTIFY_FLAG" val=""/>
</p:tagLst>
</file>

<file path=ppt/tags/tag5738.xml><?xml version="1.0" encoding="utf-8"?>
<p:tagLst xmlns:p="http://schemas.openxmlformats.org/presentationml/2006/main">
  <p:tag name="KSO_WM_BEAUTIFY_FLAG" val=""/>
</p:tagLst>
</file>

<file path=ppt/tags/tag5739.xml><?xml version="1.0" encoding="utf-8"?>
<p:tagLst xmlns:p="http://schemas.openxmlformats.org/presentationml/2006/main">
  <p:tag name="KSO_WM_BEAUTIFY_FLAG" val=""/>
</p:tagLst>
</file>

<file path=ppt/tags/tag574.xml><?xml version="1.0" encoding="utf-8"?>
<p:tagLst xmlns:p="http://schemas.openxmlformats.org/presentationml/2006/main">
  <p:tag name="KSO_WM_BEAUTIFY_FLAG" val=""/>
</p:tagLst>
</file>

<file path=ppt/tags/tag5740.xml><?xml version="1.0" encoding="utf-8"?>
<p:tagLst xmlns:p="http://schemas.openxmlformats.org/presentationml/2006/main">
  <p:tag name="KSO_WM_BEAUTIFY_FLAG" val=""/>
</p:tagLst>
</file>

<file path=ppt/tags/tag5741.xml><?xml version="1.0" encoding="utf-8"?>
<p:tagLst xmlns:p="http://schemas.openxmlformats.org/presentationml/2006/main">
  <p:tag name="KSO_WM_BEAUTIFY_FLAG" val=""/>
</p:tagLst>
</file>

<file path=ppt/tags/tag5742.xml><?xml version="1.0" encoding="utf-8"?>
<p:tagLst xmlns:p="http://schemas.openxmlformats.org/presentationml/2006/main">
  <p:tag name="KSO_WM_BEAUTIFY_FLAG" val=""/>
</p:tagLst>
</file>

<file path=ppt/tags/tag5743.xml><?xml version="1.0" encoding="utf-8"?>
<p:tagLst xmlns:p="http://schemas.openxmlformats.org/presentationml/2006/main">
  <p:tag name="KSO_WM_BEAUTIFY_FLAG" val=""/>
</p:tagLst>
</file>

<file path=ppt/tags/tag5744.xml><?xml version="1.0" encoding="utf-8"?>
<p:tagLst xmlns:p="http://schemas.openxmlformats.org/presentationml/2006/main">
  <p:tag name="KSO_WM_BEAUTIFY_FLAG" val=""/>
</p:tagLst>
</file>

<file path=ppt/tags/tag5745.xml><?xml version="1.0" encoding="utf-8"?>
<p:tagLst xmlns:p="http://schemas.openxmlformats.org/presentationml/2006/main">
  <p:tag name="KSO_WM_BEAUTIFY_FLAG" val=""/>
</p:tagLst>
</file>

<file path=ppt/tags/tag5746.xml><?xml version="1.0" encoding="utf-8"?>
<p:tagLst xmlns:p="http://schemas.openxmlformats.org/presentationml/2006/main">
  <p:tag name="KSO_WM_BEAUTIFY_FLAG" val=""/>
</p:tagLst>
</file>

<file path=ppt/tags/tag5747.xml><?xml version="1.0" encoding="utf-8"?>
<p:tagLst xmlns:p="http://schemas.openxmlformats.org/presentationml/2006/main">
  <p:tag name="KSO_WM_BEAUTIFY_FLAG" val=""/>
</p:tagLst>
</file>

<file path=ppt/tags/tag5748.xml><?xml version="1.0" encoding="utf-8"?>
<p:tagLst xmlns:p="http://schemas.openxmlformats.org/presentationml/2006/main">
  <p:tag name="KSO_WM_BEAUTIFY_FLAG" val=""/>
</p:tagLst>
</file>

<file path=ppt/tags/tag5749.xml><?xml version="1.0" encoding="utf-8"?>
<p:tagLst xmlns:p="http://schemas.openxmlformats.org/presentationml/2006/main">
  <p:tag name="KSO_WM_BEAUTIFY_FLAG" val=""/>
</p:tagLst>
</file>

<file path=ppt/tags/tag575.xml><?xml version="1.0" encoding="utf-8"?>
<p:tagLst xmlns:p="http://schemas.openxmlformats.org/presentationml/2006/main">
  <p:tag name="KSO_WM_BEAUTIFY_FLAG" val=""/>
</p:tagLst>
</file>

<file path=ppt/tags/tag5750.xml><?xml version="1.0" encoding="utf-8"?>
<p:tagLst xmlns:p="http://schemas.openxmlformats.org/presentationml/2006/main">
  <p:tag name="KSO_WM_BEAUTIFY_FLAG" val=""/>
</p:tagLst>
</file>

<file path=ppt/tags/tag5751.xml><?xml version="1.0" encoding="utf-8"?>
<p:tagLst xmlns:p="http://schemas.openxmlformats.org/presentationml/2006/main">
  <p:tag name="KSO_WM_BEAUTIFY_FLAG" val=""/>
</p:tagLst>
</file>

<file path=ppt/tags/tag5752.xml><?xml version="1.0" encoding="utf-8"?>
<p:tagLst xmlns:p="http://schemas.openxmlformats.org/presentationml/2006/main">
  <p:tag name="KSO_WM_BEAUTIFY_FLAG" val=""/>
</p:tagLst>
</file>

<file path=ppt/tags/tag5753.xml><?xml version="1.0" encoding="utf-8"?>
<p:tagLst xmlns:p="http://schemas.openxmlformats.org/presentationml/2006/main">
  <p:tag name="KSO_WM_BEAUTIFY_FLAG" val=""/>
</p:tagLst>
</file>

<file path=ppt/tags/tag5754.xml><?xml version="1.0" encoding="utf-8"?>
<p:tagLst xmlns:p="http://schemas.openxmlformats.org/presentationml/2006/main">
  <p:tag name="KSO_WM_BEAUTIFY_FLAG" val=""/>
</p:tagLst>
</file>

<file path=ppt/tags/tag5755.xml><?xml version="1.0" encoding="utf-8"?>
<p:tagLst xmlns:p="http://schemas.openxmlformats.org/presentationml/2006/main">
  <p:tag name="KSO_WM_BEAUTIFY_FLAG" val=""/>
</p:tagLst>
</file>

<file path=ppt/tags/tag5756.xml><?xml version="1.0" encoding="utf-8"?>
<p:tagLst xmlns:p="http://schemas.openxmlformats.org/presentationml/2006/main">
  <p:tag name="KSO_WM_BEAUTIFY_FLAG" val=""/>
</p:tagLst>
</file>

<file path=ppt/tags/tag5757.xml><?xml version="1.0" encoding="utf-8"?>
<p:tagLst xmlns:p="http://schemas.openxmlformats.org/presentationml/2006/main">
  <p:tag name="KSO_WM_BEAUTIFY_FLAG" val=""/>
</p:tagLst>
</file>

<file path=ppt/tags/tag5758.xml><?xml version="1.0" encoding="utf-8"?>
<p:tagLst xmlns:p="http://schemas.openxmlformats.org/presentationml/2006/main">
  <p:tag name="KSO_WM_BEAUTIFY_FLAG" val=""/>
</p:tagLst>
</file>

<file path=ppt/tags/tag5759.xml><?xml version="1.0" encoding="utf-8"?>
<p:tagLst xmlns:p="http://schemas.openxmlformats.org/presentationml/2006/main">
  <p:tag name="KSO_WM_BEAUTIFY_FLAG" val=""/>
</p:tagLst>
</file>

<file path=ppt/tags/tag576.xml><?xml version="1.0" encoding="utf-8"?>
<p:tagLst xmlns:p="http://schemas.openxmlformats.org/presentationml/2006/main">
  <p:tag name="KSO_WM_BEAUTIFY_FLAG" val=""/>
</p:tagLst>
</file>

<file path=ppt/tags/tag5760.xml><?xml version="1.0" encoding="utf-8"?>
<p:tagLst xmlns:p="http://schemas.openxmlformats.org/presentationml/2006/main">
  <p:tag name="KSO_WM_BEAUTIFY_FLAG" val=""/>
</p:tagLst>
</file>

<file path=ppt/tags/tag5761.xml><?xml version="1.0" encoding="utf-8"?>
<p:tagLst xmlns:p="http://schemas.openxmlformats.org/presentationml/2006/main">
  <p:tag name="KSO_WM_BEAUTIFY_FLAG" val=""/>
</p:tagLst>
</file>

<file path=ppt/tags/tag5762.xml><?xml version="1.0" encoding="utf-8"?>
<p:tagLst xmlns:p="http://schemas.openxmlformats.org/presentationml/2006/main">
  <p:tag name="KSO_WM_BEAUTIFY_FLAG" val=""/>
</p:tagLst>
</file>

<file path=ppt/tags/tag5763.xml><?xml version="1.0" encoding="utf-8"?>
<p:tagLst xmlns:p="http://schemas.openxmlformats.org/presentationml/2006/main">
  <p:tag name="KSO_WM_BEAUTIFY_FLAG" val=""/>
</p:tagLst>
</file>

<file path=ppt/tags/tag5764.xml><?xml version="1.0" encoding="utf-8"?>
<p:tagLst xmlns:p="http://schemas.openxmlformats.org/presentationml/2006/main">
  <p:tag name="KSO_WM_BEAUTIFY_FLAG" val=""/>
</p:tagLst>
</file>

<file path=ppt/tags/tag5765.xml><?xml version="1.0" encoding="utf-8"?>
<p:tagLst xmlns:p="http://schemas.openxmlformats.org/presentationml/2006/main">
  <p:tag name="KSO_WM_BEAUTIFY_FLAG" val=""/>
</p:tagLst>
</file>

<file path=ppt/tags/tag5766.xml><?xml version="1.0" encoding="utf-8"?>
<p:tagLst xmlns:p="http://schemas.openxmlformats.org/presentationml/2006/main">
  <p:tag name="KSO_WM_BEAUTIFY_FLAG" val=""/>
</p:tagLst>
</file>

<file path=ppt/tags/tag5767.xml><?xml version="1.0" encoding="utf-8"?>
<p:tagLst xmlns:p="http://schemas.openxmlformats.org/presentationml/2006/main">
  <p:tag name="KSO_WM_BEAUTIFY_FLAG" val=""/>
</p:tagLst>
</file>

<file path=ppt/tags/tag5768.xml><?xml version="1.0" encoding="utf-8"?>
<p:tagLst xmlns:p="http://schemas.openxmlformats.org/presentationml/2006/main">
  <p:tag name="KSO_WM_BEAUTIFY_FLAG" val=""/>
</p:tagLst>
</file>

<file path=ppt/tags/tag5769.xml><?xml version="1.0" encoding="utf-8"?>
<p:tagLst xmlns:p="http://schemas.openxmlformats.org/presentationml/2006/main">
  <p:tag name="KSO_WM_BEAUTIFY_FLAG" val=""/>
</p:tagLst>
</file>

<file path=ppt/tags/tag577.xml><?xml version="1.0" encoding="utf-8"?>
<p:tagLst xmlns:p="http://schemas.openxmlformats.org/presentationml/2006/main">
  <p:tag name="KSO_WM_BEAUTIFY_FLAG" val=""/>
</p:tagLst>
</file>

<file path=ppt/tags/tag5770.xml><?xml version="1.0" encoding="utf-8"?>
<p:tagLst xmlns:p="http://schemas.openxmlformats.org/presentationml/2006/main">
  <p:tag name="KSO_WM_BEAUTIFY_FLAG" val=""/>
</p:tagLst>
</file>

<file path=ppt/tags/tag5771.xml><?xml version="1.0" encoding="utf-8"?>
<p:tagLst xmlns:p="http://schemas.openxmlformats.org/presentationml/2006/main">
  <p:tag name="KSO_WM_BEAUTIFY_FLAG" val=""/>
</p:tagLst>
</file>

<file path=ppt/tags/tag5772.xml><?xml version="1.0" encoding="utf-8"?>
<p:tagLst xmlns:p="http://schemas.openxmlformats.org/presentationml/2006/main">
  <p:tag name="KSO_WM_BEAUTIFY_FLAG" val=""/>
</p:tagLst>
</file>

<file path=ppt/tags/tag5773.xml><?xml version="1.0" encoding="utf-8"?>
<p:tagLst xmlns:p="http://schemas.openxmlformats.org/presentationml/2006/main">
  <p:tag name="KSO_WM_BEAUTIFY_FLAG" val=""/>
</p:tagLst>
</file>

<file path=ppt/tags/tag5774.xml><?xml version="1.0" encoding="utf-8"?>
<p:tagLst xmlns:p="http://schemas.openxmlformats.org/presentationml/2006/main">
  <p:tag name="KSO_WM_BEAUTIFY_FLAG" val=""/>
</p:tagLst>
</file>

<file path=ppt/tags/tag5775.xml><?xml version="1.0" encoding="utf-8"?>
<p:tagLst xmlns:p="http://schemas.openxmlformats.org/presentationml/2006/main">
  <p:tag name="KSO_WM_BEAUTIFY_FLAG" val=""/>
</p:tagLst>
</file>

<file path=ppt/tags/tag5776.xml><?xml version="1.0" encoding="utf-8"?>
<p:tagLst xmlns:p="http://schemas.openxmlformats.org/presentationml/2006/main">
  <p:tag name="KSO_WM_BEAUTIFY_FLAG" val=""/>
</p:tagLst>
</file>

<file path=ppt/tags/tag5777.xml><?xml version="1.0" encoding="utf-8"?>
<p:tagLst xmlns:p="http://schemas.openxmlformats.org/presentationml/2006/main">
  <p:tag name="KSO_WM_BEAUTIFY_FLAG" val=""/>
</p:tagLst>
</file>

<file path=ppt/tags/tag5778.xml><?xml version="1.0" encoding="utf-8"?>
<p:tagLst xmlns:p="http://schemas.openxmlformats.org/presentationml/2006/main">
  <p:tag name="KSO_WM_BEAUTIFY_FLAG" val=""/>
</p:tagLst>
</file>

<file path=ppt/tags/tag5779.xml><?xml version="1.0" encoding="utf-8"?>
<p:tagLst xmlns:p="http://schemas.openxmlformats.org/presentationml/2006/main">
  <p:tag name="KSO_WM_BEAUTIFY_FLAG" val=""/>
</p:tagLst>
</file>

<file path=ppt/tags/tag578.xml><?xml version="1.0" encoding="utf-8"?>
<p:tagLst xmlns:p="http://schemas.openxmlformats.org/presentationml/2006/main">
  <p:tag name="KSO_WM_BEAUTIFY_FLAG" val=""/>
</p:tagLst>
</file>

<file path=ppt/tags/tag5780.xml><?xml version="1.0" encoding="utf-8"?>
<p:tagLst xmlns:p="http://schemas.openxmlformats.org/presentationml/2006/main">
  <p:tag name="KSO_WM_BEAUTIFY_FLAG" val=""/>
</p:tagLst>
</file>

<file path=ppt/tags/tag5781.xml><?xml version="1.0" encoding="utf-8"?>
<p:tagLst xmlns:p="http://schemas.openxmlformats.org/presentationml/2006/main">
  <p:tag name="KSO_WM_BEAUTIFY_FLAG" val=""/>
</p:tagLst>
</file>

<file path=ppt/tags/tag5782.xml><?xml version="1.0" encoding="utf-8"?>
<p:tagLst xmlns:p="http://schemas.openxmlformats.org/presentationml/2006/main">
  <p:tag name="KSO_WM_BEAUTIFY_FLAG" val=""/>
</p:tagLst>
</file>

<file path=ppt/tags/tag5783.xml><?xml version="1.0" encoding="utf-8"?>
<p:tagLst xmlns:p="http://schemas.openxmlformats.org/presentationml/2006/main">
  <p:tag name="KSO_WM_BEAUTIFY_FLAG" val=""/>
</p:tagLst>
</file>

<file path=ppt/tags/tag5784.xml><?xml version="1.0" encoding="utf-8"?>
<p:tagLst xmlns:p="http://schemas.openxmlformats.org/presentationml/2006/main">
  <p:tag name="KSO_WM_BEAUTIFY_FLAG" val=""/>
</p:tagLst>
</file>

<file path=ppt/tags/tag5785.xml><?xml version="1.0" encoding="utf-8"?>
<p:tagLst xmlns:p="http://schemas.openxmlformats.org/presentationml/2006/main">
  <p:tag name="KSO_WM_BEAUTIFY_FLAG" val=""/>
</p:tagLst>
</file>

<file path=ppt/tags/tag5786.xml><?xml version="1.0" encoding="utf-8"?>
<p:tagLst xmlns:p="http://schemas.openxmlformats.org/presentationml/2006/main">
  <p:tag name="KSO_WM_BEAUTIFY_FLAG" val=""/>
</p:tagLst>
</file>

<file path=ppt/tags/tag5787.xml><?xml version="1.0" encoding="utf-8"?>
<p:tagLst xmlns:p="http://schemas.openxmlformats.org/presentationml/2006/main">
  <p:tag name="KSO_WM_BEAUTIFY_FLAG" val=""/>
</p:tagLst>
</file>

<file path=ppt/tags/tag5788.xml><?xml version="1.0" encoding="utf-8"?>
<p:tagLst xmlns:p="http://schemas.openxmlformats.org/presentationml/2006/main">
  <p:tag name="KSO_WM_BEAUTIFY_FLAG" val=""/>
</p:tagLst>
</file>

<file path=ppt/tags/tag5789.xml><?xml version="1.0" encoding="utf-8"?>
<p:tagLst xmlns:p="http://schemas.openxmlformats.org/presentationml/2006/main">
  <p:tag name="KSO_WM_BEAUTIFY_FLAG" val=""/>
</p:tagLst>
</file>

<file path=ppt/tags/tag579.xml><?xml version="1.0" encoding="utf-8"?>
<p:tagLst xmlns:p="http://schemas.openxmlformats.org/presentationml/2006/main">
  <p:tag name="KSO_WM_BEAUTIFY_FLAG" val=""/>
</p:tagLst>
</file>

<file path=ppt/tags/tag5790.xml><?xml version="1.0" encoding="utf-8"?>
<p:tagLst xmlns:p="http://schemas.openxmlformats.org/presentationml/2006/main">
  <p:tag name="KSO_WM_BEAUTIFY_FLAG" val=""/>
</p:tagLst>
</file>

<file path=ppt/tags/tag5791.xml><?xml version="1.0" encoding="utf-8"?>
<p:tagLst xmlns:p="http://schemas.openxmlformats.org/presentationml/2006/main">
  <p:tag name="KSO_WM_BEAUTIFY_FLAG" val=""/>
</p:tagLst>
</file>

<file path=ppt/tags/tag5792.xml><?xml version="1.0" encoding="utf-8"?>
<p:tagLst xmlns:p="http://schemas.openxmlformats.org/presentationml/2006/main">
  <p:tag name="KSO_WM_BEAUTIFY_FLAG" val=""/>
</p:tagLst>
</file>

<file path=ppt/tags/tag5793.xml><?xml version="1.0" encoding="utf-8"?>
<p:tagLst xmlns:p="http://schemas.openxmlformats.org/presentationml/2006/main">
  <p:tag name="KSO_WM_BEAUTIFY_FLAG" val=""/>
</p:tagLst>
</file>

<file path=ppt/tags/tag5794.xml><?xml version="1.0" encoding="utf-8"?>
<p:tagLst xmlns:p="http://schemas.openxmlformats.org/presentationml/2006/main">
  <p:tag name="KSO_WM_BEAUTIFY_FLAG" val=""/>
</p:tagLst>
</file>

<file path=ppt/tags/tag5795.xml><?xml version="1.0" encoding="utf-8"?>
<p:tagLst xmlns:p="http://schemas.openxmlformats.org/presentationml/2006/main">
  <p:tag name="KSO_WM_BEAUTIFY_FLAG" val=""/>
</p:tagLst>
</file>

<file path=ppt/tags/tag5796.xml><?xml version="1.0" encoding="utf-8"?>
<p:tagLst xmlns:p="http://schemas.openxmlformats.org/presentationml/2006/main">
  <p:tag name="KSO_WM_BEAUTIFY_FLAG" val=""/>
</p:tagLst>
</file>

<file path=ppt/tags/tag5797.xml><?xml version="1.0" encoding="utf-8"?>
<p:tagLst xmlns:p="http://schemas.openxmlformats.org/presentationml/2006/main">
  <p:tag name="KSO_WM_BEAUTIFY_FLAG" val=""/>
</p:tagLst>
</file>

<file path=ppt/tags/tag5798.xml><?xml version="1.0" encoding="utf-8"?>
<p:tagLst xmlns:p="http://schemas.openxmlformats.org/presentationml/2006/main">
  <p:tag name="KSO_WM_BEAUTIFY_FLAG" val=""/>
</p:tagLst>
</file>

<file path=ppt/tags/tag5799.xml><?xml version="1.0" encoding="utf-8"?>
<p:tagLst xmlns:p="http://schemas.openxmlformats.org/presentationml/2006/main">
  <p:tag name="KSO_WM_BEAUTIFY_FLAG" val=""/>
</p:tagLst>
</file>

<file path=ppt/tags/tag58.xml><?xml version="1.0" encoding="utf-8"?>
<p:tagLst xmlns:p="http://schemas.openxmlformats.org/presentationml/2006/main">
  <p:tag name="KSO_WM_BEAUTIFY_FLAG" val=""/>
</p:tagLst>
</file>

<file path=ppt/tags/tag580.xml><?xml version="1.0" encoding="utf-8"?>
<p:tagLst xmlns:p="http://schemas.openxmlformats.org/presentationml/2006/main">
  <p:tag name="KSO_WM_BEAUTIFY_FLAG" val=""/>
</p:tagLst>
</file>

<file path=ppt/tags/tag5800.xml><?xml version="1.0" encoding="utf-8"?>
<p:tagLst xmlns:p="http://schemas.openxmlformats.org/presentationml/2006/main">
  <p:tag name="KSO_WM_BEAUTIFY_FLAG" val=""/>
</p:tagLst>
</file>

<file path=ppt/tags/tag5801.xml><?xml version="1.0" encoding="utf-8"?>
<p:tagLst xmlns:p="http://schemas.openxmlformats.org/presentationml/2006/main">
  <p:tag name="KSO_WM_BEAUTIFY_FLAG" val=""/>
</p:tagLst>
</file>

<file path=ppt/tags/tag5802.xml><?xml version="1.0" encoding="utf-8"?>
<p:tagLst xmlns:p="http://schemas.openxmlformats.org/presentationml/2006/main">
  <p:tag name="KSO_WM_BEAUTIFY_FLAG" val=""/>
</p:tagLst>
</file>

<file path=ppt/tags/tag5803.xml><?xml version="1.0" encoding="utf-8"?>
<p:tagLst xmlns:p="http://schemas.openxmlformats.org/presentationml/2006/main">
  <p:tag name="KSO_WM_BEAUTIFY_FLAG" val=""/>
</p:tagLst>
</file>

<file path=ppt/tags/tag5804.xml><?xml version="1.0" encoding="utf-8"?>
<p:tagLst xmlns:p="http://schemas.openxmlformats.org/presentationml/2006/main">
  <p:tag name="KSO_WM_BEAUTIFY_FLAG" val=""/>
</p:tagLst>
</file>

<file path=ppt/tags/tag5805.xml><?xml version="1.0" encoding="utf-8"?>
<p:tagLst xmlns:p="http://schemas.openxmlformats.org/presentationml/2006/main">
  <p:tag name="KSO_WM_BEAUTIFY_FLAG" val=""/>
</p:tagLst>
</file>

<file path=ppt/tags/tag5806.xml><?xml version="1.0" encoding="utf-8"?>
<p:tagLst xmlns:p="http://schemas.openxmlformats.org/presentationml/2006/main">
  <p:tag name="KSO_WM_BEAUTIFY_FLAG" val=""/>
</p:tagLst>
</file>

<file path=ppt/tags/tag5807.xml><?xml version="1.0" encoding="utf-8"?>
<p:tagLst xmlns:p="http://schemas.openxmlformats.org/presentationml/2006/main">
  <p:tag name="KSO_WM_BEAUTIFY_FLAG" val=""/>
</p:tagLst>
</file>

<file path=ppt/tags/tag5808.xml><?xml version="1.0" encoding="utf-8"?>
<p:tagLst xmlns:p="http://schemas.openxmlformats.org/presentationml/2006/main">
  <p:tag name="KSO_WM_BEAUTIFY_FLAG" val=""/>
</p:tagLst>
</file>

<file path=ppt/tags/tag5809.xml><?xml version="1.0" encoding="utf-8"?>
<p:tagLst xmlns:p="http://schemas.openxmlformats.org/presentationml/2006/main">
  <p:tag name="KSO_WM_BEAUTIFY_FLAG" val=""/>
</p:tagLst>
</file>

<file path=ppt/tags/tag581.xml><?xml version="1.0" encoding="utf-8"?>
<p:tagLst xmlns:p="http://schemas.openxmlformats.org/presentationml/2006/main">
  <p:tag name="KSO_WM_BEAUTIFY_FLAG" val=""/>
</p:tagLst>
</file>

<file path=ppt/tags/tag5810.xml><?xml version="1.0" encoding="utf-8"?>
<p:tagLst xmlns:p="http://schemas.openxmlformats.org/presentationml/2006/main">
  <p:tag name="KSO_WM_BEAUTIFY_FLAG" val=""/>
</p:tagLst>
</file>

<file path=ppt/tags/tag5811.xml><?xml version="1.0" encoding="utf-8"?>
<p:tagLst xmlns:p="http://schemas.openxmlformats.org/presentationml/2006/main">
  <p:tag name="KSO_WM_BEAUTIFY_FLAG" val=""/>
</p:tagLst>
</file>

<file path=ppt/tags/tag5812.xml><?xml version="1.0" encoding="utf-8"?>
<p:tagLst xmlns:p="http://schemas.openxmlformats.org/presentationml/2006/main">
  <p:tag name="KSO_WM_BEAUTIFY_FLAG" val=""/>
</p:tagLst>
</file>

<file path=ppt/tags/tag5813.xml><?xml version="1.0" encoding="utf-8"?>
<p:tagLst xmlns:p="http://schemas.openxmlformats.org/presentationml/2006/main">
  <p:tag name="KSO_WM_BEAUTIFY_FLAG" val=""/>
</p:tagLst>
</file>

<file path=ppt/tags/tag5814.xml><?xml version="1.0" encoding="utf-8"?>
<p:tagLst xmlns:p="http://schemas.openxmlformats.org/presentationml/2006/main">
  <p:tag name="KSO_WM_BEAUTIFY_FLAG" val=""/>
</p:tagLst>
</file>

<file path=ppt/tags/tag5815.xml><?xml version="1.0" encoding="utf-8"?>
<p:tagLst xmlns:p="http://schemas.openxmlformats.org/presentationml/2006/main">
  <p:tag name="KSO_WM_BEAUTIFY_FLAG" val=""/>
</p:tagLst>
</file>

<file path=ppt/tags/tag5816.xml><?xml version="1.0" encoding="utf-8"?>
<p:tagLst xmlns:p="http://schemas.openxmlformats.org/presentationml/2006/main">
  <p:tag name="KSO_WM_BEAUTIFY_FLAG" val=""/>
</p:tagLst>
</file>

<file path=ppt/tags/tag5817.xml><?xml version="1.0" encoding="utf-8"?>
<p:tagLst xmlns:p="http://schemas.openxmlformats.org/presentationml/2006/main">
  <p:tag name="KSO_WM_BEAUTIFY_FLAG" val=""/>
</p:tagLst>
</file>

<file path=ppt/tags/tag5818.xml><?xml version="1.0" encoding="utf-8"?>
<p:tagLst xmlns:p="http://schemas.openxmlformats.org/presentationml/2006/main">
  <p:tag name="KSO_WM_BEAUTIFY_FLAG" val=""/>
</p:tagLst>
</file>

<file path=ppt/tags/tag5819.xml><?xml version="1.0" encoding="utf-8"?>
<p:tagLst xmlns:p="http://schemas.openxmlformats.org/presentationml/2006/main">
  <p:tag name="KSO_WM_BEAUTIFY_FLAG" val=""/>
</p:tagLst>
</file>

<file path=ppt/tags/tag582.xml><?xml version="1.0" encoding="utf-8"?>
<p:tagLst xmlns:p="http://schemas.openxmlformats.org/presentationml/2006/main">
  <p:tag name="KSO_WM_BEAUTIFY_FLAG" val=""/>
</p:tagLst>
</file>

<file path=ppt/tags/tag5820.xml><?xml version="1.0" encoding="utf-8"?>
<p:tagLst xmlns:p="http://schemas.openxmlformats.org/presentationml/2006/main">
  <p:tag name="KSO_WM_BEAUTIFY_FLAG" val=""/>
</p:tagLst>
</file>

<file path=ppt/tags/tag5821.xml><?xml version="1.0" encoding="utf-8"?>
<p:tagLst xmlns:p="http://schemas.openxmlformats.org/presentationml/2006/main">
  <p:tag name="KSO_WM_BEAUTIFY_FLAG" val=""/>
</p:tagLst>
</file>

<file path=ppt/tags/tag5822.xml><?xml version="1.0" encoding="utf-8"?>
<p:tagLst xmlns:p="http://schemas.openxmlformats.org/presentationml/2006/main">
  <p:tag name="KSO_WM_BEAUTIFY_FLAG" val=""/>
</p:tagLst>
</file>

<file path=ppt/tags/tag5823.xml><?xml version="1.0" encoding="utf-8"?>
<p:tagLst xmlns:p="http://schemas.openxmlformats.org/presentationml/2006/main">
  <p:tag name="KSO_WM_BEAUTIFY_FLAG" val=""/>
</p:tagLst>
</file>

<file path=ppt/tags/tag5824.xml><?xml version="1.0" encoding="utf-8"?>
<p:tagLst xmlns:p="http://schemas.openxmlformats.org/presentationml/2006/main">
  <p:tag name="KSO_WM_BEAUTIFY_FLAG" val=""/>
</p:tagLst>
</file>

<file path=ppt/tags/tag5825.xml><?xml version="1.0" encoding="utf-8"?>
<p:tagLst xmlns:p="http://schemas.openxmlformats.org/presentationml/2006/main">
  <p:tag name="KSO_WM_BEAUTIFY_FLAG" val=""/>
</p:tagLst>
</file>

<file path=ppt/tags/tag5826.xml><?xml version="1.0" encoding="utf-8"?>
<p:tagLst xmlns:p="http://schemas.openxmlformats.org/presentationml/2006/main">
  <p:tag name="KSO_WM_BEAUTIFY_FLAG" val=""/>
</p:tagLst>
</file>

<file path=ppt/tags/tag5827.xml><?xml version="1.0" encoding="utf-8"?>
<p:tagLst xmlns:p="http://schemas.openxmlformats.org/presentationml/2006/main">
  <p:tag name="KSO_WM_BEAUTIFY_FLAG" val=""/>
</p:tagLst>
</file>

<file path=ppt/tags/tag5828.xml><?xml version="1.0" encoding="utf-8"?>
<p:tagLst xmlns:p="http://schemas.openxmlformats.org/presentationml/2006/main">
  <p:tag name="KSO_WM_BEAUTIFY_FLAG" val=""/>
</p:tagLst>
</file>

<file path=ppt/tags/tag5829.xml><?xml version="1.0" encoding="utf-8"?>
<p:tagLst xmlns:p="http://schemas.openxmlformats.org/presentationml/2006/main">
  <p:tag name="KSO_WM_BEAUTIFY_FLAG" val=""/>
</p:tagLst>
</file>

<file path=ppt/tags/tag583.xml><?xml version="1.0" encoding="utf-8"?>
<p:tagLst xmlns:p="http://schemas.openxmlformats.org/presentationml/2006/main">
  <p:tag name="KSO_WM_BEAUTIFY_FLAG" val=""/>
</p:tagLst>
</file>

<file path=ppt/tags/tag5830.xml><?xml version="1.0" encoding="utf-8"?>
<p:tagLst xmlns:p="http://schemas.openxmlformats.org/presentationml/2006/main">
  <p:tag name="KSO_WM_BEAUTIFY_FLAG" val=""/>
</p:tagLst>
</file>

<file path=ppt/tags/tag5831.xml><?xml version="1.0" encoding="utf-8"?>
<p:tagLst xmlns:p="http://schemas.openxmlformats.org/presentationml/2006/main">
  <p:tag name="KSO_WM_BEAUTIFY_FLAG" val=""/>
</p:tagLst>
</file>

<file path=ppt/tags/tag5832.xml><?xml version="1.0" encoding="utf-8"?>
<p:tagLst xmlns:p="http://schemas.openxmlformats.org/presentationml/2006/main">
  <p:tag name="KSO_WM_BEAUTIFY_FLAG" val=""/>
</p:tagLst>
</file>

<file path=ppt/tags/tag5833.xml><?xml version="1.0" encoding="utf-8"?>
<p:tagLst xmlns:p="http://schemas.openxmlformats.org/presentationml/2006/main">
  <p:tag name="KSO_WM_BEAUTIFY_FLAG" val=""/>
</p:tagLst>
</file>

<file path=ppt/tags/tag5834.xml><?xml version="1.0" encoding="utf-8"?>
<p:tagLst xmlns:p="http://schemas.openxmlformats.org/presentationml/2006/main">
  <p:tag name="KSO_WM_BEAUTIFY_FLAG" val=""/>
</p:tagLst>
</file>

<file path=ppt/tags/tag5835.xml><?xml version="1.0" encoding="utf-8"?>
<p:tagLst xmlns:p="http://schemas.openxmlformats.org/presentationml/2006/main">
  <p:tag name="KSO_WM_BEAUTIFY_FLAG" val=""/>
</p:tagLst>
</file>

<file path=ppt/tags/tag5836.xml><?xml version="1.0" encoding="utf-8"?>
<p:tagLst xmlns:p="http://schemas.openxmlformats.org/presentationml/2006/main">
  <p:tag name="KSO_WM_BEAUTIFY_FLAG" val=""/>
</p:tagLst>
</file>

<file path=ppt/tags/tag5837.xml><?xml version="1.0" encoding="utf-8"?>
<p:tagLst xmlns:p="http://schemas.openxmlformats.org/presentationml/2006/main">
  <p:tag name="KSO_WM_BEAUTIFY_FLAG" val=""/>
</p:tagLst>
</file>

<file path=ppt/tags/tag5838.xml><?xml version="1.0" encoding="utf-8"?>
<p:tagLst xmlns:p="http://schemas.openxmlformats.org/presentationml/2006/main">
  <p:tag name="KSO_WM_BEAUTIFY_FLAG" val=""/>
</p:tagLst>
</file>

<file path=ppt/tags/tag5839.xml><?xml version="1.0" encoding="utf-8"?>
<p:tagLst xmlns:p="http://schemas.openxmlformats.org/presentationml/2006/main">
  <p:tag name="KSO_WM_BEAUTIFY_FLAG" val=""/>
</p:tagLst>
</file>

<file path=ppt/tags/tag584.xml><?xml version="1.0" encoding="utf-8"?>
<p:tagLst xmlns:p="http://schemas.openxmlformats.org/presentationml/2006/main">
  <p:tag name="KSO_WM_BEAUTIFY_FLAG" val=""/>
</p:tagLst>
</file>

<file path=ppt/tags/tag5840.xml><?xml version="1.0" encoding="utf-8"?>
<p:tagLst xmlns:p="http://schemas.openxmlformats.org/presentationml/2006/main">
  <p:tag name="KSO_WM_BEAUTIFY_FLAG" val=""/>
</p:tagLst>
</file>

<file path=ppt/tags/tag5841.xml><?xml version="1.0" encoding="utf-8"?>
<p:tagLst xmlns:p="http://schemas.openxmlformats.org/presentationml/2006/main">
  <p:tag name="KSO_WM_BEAUTIFY_FLAG" val=""/>
</p:tagLst>
</file>

<file path=ppt/tags/tag5842.xml><?xml version="1.0" encoding="utf-8"?>
<p:tagLst xmlns:p="http://schemas.openxmlformats.org/presentationml/2006/main">
  <p:tag name="KSO_WM_BEAUTIFY_FLAG" val=""/>
</p:tagLst>
</file>

<file path=ppt/tags/tag5843.xml><?xml version="1.0" encoding="utf-8"?>
<p:tagLst xmlns:p="http://schemas.openxmlformats.org/presentationml/2006/main">
  <p:tag name="KSO_WM_BEAUTIFY_FLAG" val=""/>
</p:tagLst>
</file>

<file path=ppt/tags/tag5844.xml><?xml version="1.0" encoding="utf-8"?>
<p:tagLst xmlns:p="http://schemas.openxmlformats.org/presentationml/2006/main">
  <p:tag name="KSO_WM_BEAUTIFY_FLAG" val=""/>
</p:tagLst>
</file>

<file path=ppt/tags/tag5845.xml><?xml version="1.0" encoding="utf-8"?>
<p:tagLst xmlns:p="http://schemas.openxmlformats.org/presentationml/2006/main">
  <p:tag name="KSO_WM_BEAUTIFY_FLAG" val=""/>
</p:tagLst>
</file>

<file path=ppt/tags/tag5846.xml><?xml version="1.0" encoding="utf-8"?>
<p:tagLst xmlns:p="http://schemas.openxmlformats.org/presentationml/2006/main">
  <p:tag name="KSO_WM_BEAUTIFY_FLAG" val=""/>
</p:tagLst>
</file>

<file path=ppt/tags/tag5847.xml><?xml version="1.0" encoding="utf-8"?>
<p:tagLst xmlns:p="http://schemas.openxmlformats.org/presentationml/2006/main">
  <p:tag name="KSO_WM_BEAUTIFY_FLAG" val=""/>
</p:tagLst>
</file>

<file path=ppt/tags/tag5848.xml><?xml version="1.0" encoding="utf-8"?>
<p:tagLst xmlns:p="http://schemas.openxmlformats.org/presentationml/2006/main">
  <p:tag name="KSO_WM_BEAUTIFY_FLAG" val=""/>
</p:tagLst>
</file>

<file path=ppt/tags/tag5849.xml><?xml version="1.0" encoding="utf-8"?>
<p:tagLst xmlns:p="http://schemas.openxmlformats.org/presentationml/2006/main">
  <p:tag name="KSO_WM_BEAUTIFY_FLAG" val=""/>
</p:tagLst>
</file>

<file path=ppt/tags/tag585.xml><?xml version="1.0" encoding="utf-8"?>
<p:tagLst xmlns:p="http://schemas.openxmlformats.org/presentationml/2006/main">
  <p:tag name="KSO_WM_BEAUTIFY_FLAG" val=""/>
</p:tagLst>
</file>

<file path=ppt/tags/tag5850.xml><?xml version="1.0" encoding="utf-8"?>
<p:tagLst xmlns:p="http://schemas.openxmlformats.org/presentationml/2006/main">
  <p:tag name="KSO_WM_BEAUTIFY_FLAG" val=""/>
</p:tagLst>
</file>

<file path=ppt/tags/tag5851.xml><?xml version="1.0" encoding="utf-8"?>
<p:tagLst xmlns:p="http://schemas.openxmlformats.org/presentationml/2006/main">
  <p:tag name="KSO_WM_BEAUTIFY_FLAG" val=""/>
</p:tagLst>
</file>

<file path=ppt/tags/tag5852.xml><?xml version="1.0" encoding="utf-8"?>
<p:tagLst xmlns:p="http://schemas.openxmlformats.org/presentationml/2006/main">
  <p:tag name="KSO_WM_BEAUTIFY_FLAG" val=""/>
</p:tagLst>
</file>

<file path=ppt/tags/tag5853.xml><?xml version="1.0" encoding="utf-8"?>
<p:tagLst xmlns:p="http://schemas.openxmlformats.org/presentationml/2006/main">
  <p:tag name="KSO_WM_BEAUTIFY_FLAG" val=""/>
</p:tagLst>
</file>

<file path=ppt/tags/tag5854.xml><?xml version="1.0" encoding="utf-8"?>
<p:tagLst xmlns:p="http://schemas.openxmlformats.org/presentationml/2006/main">
  <p:tag name="KSO_WM_BEAUTIFY_FLAG" val=""/>
</p:tagLst>
</file>

<file path=ppt/tags/tag5855.xml><?xml version="1.0" encoding="utf-8"?>
<p:tagLst xmlns:p="http://schemas.openxmlformats.org/presentationml/2006/main">
  <p:tag name="KSO_WM_BEAUTIFY_FLAG" val=""/>
</p:tagLst>
</file>

<file path=ppt/tags/tag5856.xml><?xml version="1.0" encoding="utf-8"?>
<p:tagLst xmlns:p="http://schemas.openxmlformats.org/presentationml/2006/main">
  <p:tag name="KSO_WM_BEAUTIFY_FLAG" val=""/>
</p:tagLst>
</file>

<file path=ppt/tags/tag5857.xml><?xml version="1.0" encoding="utf-8"?>
<p:tagLst xmlns:p="http://schemas.openxmlformats.org/presentationml/2006/main">
  <p:tag name="KSO_WM_BEAUTIFY_FLAG" val=""/>
</p:tagLst>
</file>

<file path=ppt/tags/tag5858.xml><?xml version="1.0" encoding="utf-8"?>
<p:tagLst xmlns:p="http://schemas.openxmlformats.org/presentationml/2006/main">
  <p:tag name="KSO_WM_BEAUTIFY_FLAG" val=""/>
</p:tagLst>
</file>

<file path=ppt/tags/tag5859.xml><?xml version="1.0" encoding="utf-8"?>
<p:tagLst xmlns:p="http://schemas.openxmlformats.org/presentationml/2006/main">
  <p:tag name="KSO_WM_BEAUTIFY_FLAG" val=""/>
</p:tagLst>
</file>

<file path=ppt/tags/tag586.xml><?xml version="1.0" encoding="utf-8"?>
<p:tagLst xmlns:p="http://schemas.openxmlformats.org/presentationml/2006/main">
  <p:tag name="KSO_WM_BEAUTIFY_FLAG" val=""/>
</p:tagLst>
</file>

<file path=ppt/tags/tag5860.xml><?xml version="1.0" encoding="utf-8"?>
<p:tagLst xmlns:p="http://schemas.openxmlformats.org/presentationml/2006/main">
  <p:tag name="KSO_WM_BEAUTIFY_FLAG" val=""/>
</p:tagLst>
</file>

<file path=ppt/tags/tag5861.xml><?xml version="1.0" encoding="utf-8"?>
<p:tagLst xmlns:p="http://schemas.openxmlformats.org/presentationml/2006/main">
  <p:tag name="KSO_WM_BEAUTIFY_FLAG" val=""/>
</p:tagLst>
</file>

<file path=ppt/tags/tag5862.xml><?xml version="1.0" encoding="utf-8"?>
<p:tagLst xmlns:p="http://schemas.openxmlformats.org/presentationml/2006/main">
  <p:tag name="KSO_WM_BEAUTIFY_FLAG" val=""/>
</p:tagLst>
</file>

<file path=ppt/tags/tag5863.xml><?xml version="1.0" encoding="utf-8"?>
<p:tagLst xmlns:p="http://schemas.openxmlformats.org/presentationml/2006/main">
  <p:tag name="KSO_WM_BEAUTIFY_FLAG" val=""/>
</p:tagLst>
</file>

<file path=ppt/tags/tag5864.xml><?xml version="1.0" encoding="utf-8"?>
<p:tagLst xmlns:p="http://schemas.openxmlformats.org/presentationml/2006/main">
  <p:tag name="KSO_WM_BEAUTIFY_FLAG" val=""/>
</p:tagLst>
</file>

<file path=ppt/tags/tag5865.xml><?xml version="1.0" encoding="utf-8"?>
<p:tagLst xmlns:p="http://schemas.openxmlformats.org/presentationml/2006/main">
  <p:tag name="KSO_WM_BEAUTIFY_FLAG" val=""/>
</p:tagLst>
</file>

<file path=ppt/tags/tag5866.xml><?xml version="1.0" encoding="utf-8"?>
<p:tagLst xmlns:p="http://schemas.openxmlformats.org/presentationml/2006/main">
  <p:tag name="KSO_WM_BEAUTIFY_FLAG" val=""/>
</p:tagLst>
</file>

<file path=ppt/tags/tag5867.xml><?xml version="1.0" encoding="utf-8"?>
<p:tagLst xmlns:p="http://schemas.openxmlformats.org/presentationml/2006/main">
  <p:tag name="KSO_WM_BEAUTIFY_FLAG" val=""/>
</p:tagLst>
</file>

<file path=ppt/tags/tag5868.xml><?xml version="1.0" encoding="utf-8"?>
<p:tagLst xmlns:p="http://schemas.openxmlformats.org/presentationml/2006/main">
  <p:tag name="KSO_WM_BEAUTIFY_FLAG" val=""/>
</p:tagLst>
</file>

<file path=ppt/tags/tag5869.xml><?xml version="1.0" encoding="utf-8"?>
<p:tagLst xmlns:p="http://schemas.openxmlformats.org/presentationml/2006/main">
  <p:tag name="KSO_WM_BEAUTIFY_FLAG" val=""/>
</p:tagLst>
</file>

<file path=ppt/tags/tag587.xml><?xml version="1.0" encoding="utf-8"?>
<p:tagLst xmlns:p="http://schemas.openxmlformats.org/presentationml/2006/main">
  <p:tag name="KSO_WM_BEAUTIFY_FLAG" val=""/>
</p:tagLst>
</file>

<file path=ppt/tags/tag5870.xml><?xml version="1.0" encoding="utf-8"?>
<p:tagLst xmlns:p="http://schemas.openxmlformats.org/presentationml/2006/main">
  <p:tag name="KSO_WM_BEAUTIFY_FLAG" val=""/>
</p:tagLst>
</file>

<file path=ppt/tags/tag5871.xml><?xml version="1.0" encoding="utf-8"?>
<p:tagLst xmlns:p="http://schemas.openxmlformats.org/presentationml/2006/main">
  <p:tag name="KSO_WM_BEAUTIFY_FLAG" val=""/>
</p:tagLst>
</file>

<file path=ppt/tags/tag5872.xml><?xml version="1.0" encoding="utf-8"?>
<p:tagLst xmlns:p="http://schemas.openxmlformats.org/presentationml/2006/main">
  <p:tag name="KSO_WM_BEAUTIFY_FLAG" val=""/>
</p:tagLst>
</file>

<file path=ppt/tags/tag5873.xml><?xml version="1.0" encoding="utf-8"?>
<p:tagLst xmlns:p="http://schemas.openxmlformats.org/presentationml/2006/main">
  <p:tag name="KSO_WM_BEAUTIFY_FLAG" val=""/>
</p:tagLst>
</file>

<file path=ppt/tags/tag5874.xml><?xml version="1.0" encoding="utf-8"?>
<p:tagLst xmlns:p="http://schemas.openxmlformats.org/presentationml/2006/main">
  <p:tag name="KSO_WM_BEAUTIFY_FLAG" val=""/>
</p:tagLst>
</file>

<file path=ppt/tags/tag5875.xml><?xml version="1.0" encoding="utf-8"?>
<p:tagLst xmlns:p="http://schemas.openxmlformats.org/presentationml/2006/main">
  <p:tag name="KSO_WM_BEAUTIFY_FLAG" val=""/>
</p:tagLst>
</file>

<file path=ppt/tags/tag5876.xml><?xml version="1.0" encoding="utf-8"?>
<p:tagLst xmlns:p="http://schemas.openxmlformats.org/presentationml/2006/main">
  <p:tag name="KSO_WM_BEAUTIFY_FLAG" val=""/>
</p:tagLst>
</file>

<file path=ppt/tags/tag5877.xml><?xml version="1.0" encoding="utf-8"?>
<p:tagLst xmlns:p="http://schemas.openxmlformats.org/presentationml/2006/main">
  <p:tag name="KSO_WM_BEAUTIFY_FLAG" val=""/>
</p:tagLst>
</file>

<file path=ppt/tags/tag5878.xml><?xml version="1.0" encoding="utf-8"?>
<p:tagLst xmlns:p="http://schemas.openxmlformats.org/presentationml/2006/main">
  <p:tag name="KSO_WM_BEAUTIFY_FLAG" val=""/>
</p:tagLst>
</file>

<file path=ppt/tags/tag5879.xml><?xml version="1.0" encoding="utf-8"?>
<p:tagLst xmlns:p="http://schemas.openxmlformats.org/presentationml/2006/main">
  <p:tag name="KSO_WM_BEAUTIFY_FLAG" val=""/>
</p:tagLst>
</file>

<file path=ppt/tags/tag588.xml><?xml version="1.0" encoding="utf-8"?>
<p:tagLst xmlns:p="http://schemas.openxmlformats.org/presentationml/2006/main">
  <p:tag name="KSO_WM_BEAUTIFY_FLAG" val=""/>
</p:tagLst>
</file>

<file path=ppt/tags/tag5880.xml><?xml version="1.0" encoding="utf-8"?>
<p:tagLst xmlns:p="http://schemas.openxmlformats.org/presentationml/2006/main">
  <p:tag name="KSO_WM_BEAUTIFY_FLAG" val=""/>
</p:tagLst>
</file>

<file path=ppt/tags/tag5881.xml><?xml version="1.0" encoding="utf-8"?>
<p:tagLst xmlns:p="http://schemas.openxmlformats.org/presentationml/2006/main">
  <p:tag name="KSO_WM_BEAUTIFY_FLAG" val=""/>
</p:tagLst>
</file>

<file path=ppt/tags/tag5882.xml><?xml version="1.0" encoding="utf-8"?>
<p:tagLst xmlns:p="http://schemas.openxmlformats.org/presentationml/2006/main">
  <p:tag name="KSO_WM_BEAUTIFY_FLAG" val=""/>
</p:tagLst>
</file>

<file path=ppt/tags/tag5883.xml><?xml version="1.0" encoding="utf-8"?>
<p:tagLst xmlns:p="http://schemas.openxmlformats.org/presentationml/2006/main">
  <p:tag name="KSO_WM_BEAUTIFY_FLAG" val=""/>
</p:tagLst>
</file>

<file path=ppt/tags/tag5884.xml><?xml version="1.0" encoding="utf-8"?>
<p:tagLst xmlns:p="http://schemas.openxmlformats.org/presentationml/2006/main">
  <p:tag name="KSO_WM_BEAUTIFY_FLAG" val=""/>
</p:tagLst>
</file>

<file path=ppt/tags/tag5885.xml><?xml version="1.0" encoding="utf-8"?>
<p:tagLst xmlns:p="http://schemas.openxmlformats.org/presentationml/2006/main">
  <p:tag name="KSO_WM_BEAUTIFY_FLAG" val=""/>
</p:tagLst>
</file>

<file path=ppt/tags/tag5886.xml><?xml version="1.0" encoding="utf-8"?>
<p:tagLst xmlns:p="http://schemas.openxmlformats.org/presentationml/2006/main">
  <p:tag name="KSO_WM_BEAUTIFY_FLAG" val=""/>
</p:tagLst>
</file>

<file path=ppt/tags/tag5887.xml><?xml version="1.0" encoding="utf-8"?>
<p:tagLst xmlns:p="http://schemas.openxmlformats.org/presentationml/2006/main">
  <p:tag name="KSO_WM_BEAUTIFY_FLAG" val=""/>
</p:tagLst>
</file>

<file path=ppt/tags/tag5888.xml><?xml version="1.0" encoding="utf-8"?>
<p:tagLst xmlns:p="http://schemas.openxmlformats.org/presentationml/2006/main">
  <p:tag name="KSO_WM_BEAUTIFY_FLAG" val=""/>
</p:tagLst>
</file>

<file path=ppt/tags/tag5889.xml><?xml version="1.0" encoding="utf-8"?>
<p:tagLst xmlns:p="http://schemas.openxmlformats.org/presentationml/2006/main">
  <p:tag name="KSO_WM_BEAUTIFY_FLAG" val=""/>
</p:tagLst>
</file>

<file path=ppt/tags/tag589.xml><?xml version="1.0" encoding="utf-8"?>
<p:tagLst xmlns:p="http://schemas.openxmlformats.org/presentationml/2006/main">
  <p:tag name="KSO_WM_BEAUTIFY_FLAG" val=""/>
</p:tagLst>
</file>

<file path=ppt/tags/tag5890.xml><?xml version="1.0" encoding="utf-8"?>
<p:tagLst xmlns:p="http://schemas.openxmlformats.org/presentationml/2006/main">
  <p:tag name="KSO_WM_BEAUTIFY_FLAG" val=""/>
</p:tagLst>
</file>

<file path=ppt/tags/tag5891.xml><?xml version="1.0" encoding="utf-8"?>
<p:tagLst xmlns:p="http://schemas.openxmlformats.org/presentationml/2006/main">
  <p:tag name="KSO_WM_BEAUTIFY_FLAG" val=""/>
</p:tagLst>
</file>

<file path=ppt/tags/tag5892.xml><?xml version="1.0" encoding="utf-8"?>
<p:tagLst xmlns:p="http://schemas.openxmlformats.org/presentationml/2006/main">
  <p:tag name="KSO_WM_BEAUTIFY_FLAG" val=""/>
</p:tagLst>
</file>

<file path=ppt/tags/tag5893.xml><?xml version="1.0" encoding="utf-8"?>
<p:tagLst xmlns:p="http://schemas.openxmlformats.org/presentationml/2006/main">
  <p:tag name="KSO_WM_BEAUTIFY_FLAG" val=""/>
</p:tagLst>
</file>

<file path=ppt/tags/tag5894.xml><?xml version="1.0" encoding="utf-8"?>
<p:tagLst xmlns:p="http://schemas.openxmlformats.org/presentationml/2006/main">
  <p:tag name="KSO_WM_BEAUTIFY_FLAG" val=""/>
</p:tagLst>
</file>

<file path=ppt/tags/tag5895.xml><?xml version="1.0" encoding="utf-8"?>
<p:tagLst xmlns:p="http://schemas.openxmlformats.org/presentationml/2006/main">
  <p:tag name="KSO_WM_BEAUTIFY_FLAG" val=""/>
</p:tagLst>
</file>

<file path=ppt/tags/tag5896.xml><?xml version="1.0" encoding="utf-8"?>
<p:tagLst xmlns:p="http://schemas.openxmlformats.org/presentationml/2006/main">
  <p:tag name="KSO_WM_BEAUTIFY_FLAG" val=""/>
</p:tagLst>
</file>

<file path=ppt/tags/tag5897.xml><?xml version="1.0" encoding="utf-8"?>
<p:tagLst xmlns:p="http://schemas.openxmlformats.org/presentationml/2006/main">
  <p:tag name="KSO_WM_BEAUTIFY_FLAG" val=""/>
</p:tagLst>
</file>

<file path=ppt/tags/tag5898.xml><?xml version="1.0" encoding="utf-8"?>
<p:tagLst xmlns:p="http://schemas.openxmlformats.org/presentationml/2006/main">
  <p:tag name="KSO_WM_BEAUTIFY_FLAG" val=""/>
</p:tagLst>
</file>

<file path=ppt/tags/tag5899.xml><?xml version="1.0" encoding="utf-8"?>
<p:tagLst xmlns:p="http://schemas.openxmlformats.org/presentationml/2006/main">
  <p:tag name="KSO_WM_BEAUTIFY_FLAG" val=""/>
</p:tagLst>
</file>

<file path=ppt/tags/tag59.xml><?xml version="1.0" encoding="utf-8"?>
<p:tagLst xmlns:p="http://schemas.openxmlformats.org/presentationml/2006/main">
  <p:tag name="KSO_WM_BEAUTIFY_FLAG" val=""/>
</p:tagLst>
</file>

<file path=ppt/tags/tag590.xml><?xml version="1.0" encoding="utf-8"?>
<p:tagLst xmlns:p="http://schemas.openxmlformats.org/presentationml/2006/main">
  <p:tag name="KSO_WM_BEAUTIFY_FLAG" val=""/>
</p:tagLst>
</file>

<file path=ppt/tags/tag5900.xml><?xml version="1.0" encoding="utf-8"?>
<p:tagLst xmlns:p="http://schemas.openxmlformats.org/presentationml/2006/main">
  <p:tag name="KSO_WM_BEAUTIFY_FLAG" val=""/>
</p:tagLst>
</file>

<file path=ppt/tags/tag5901.xml><?xml version="1.0" encoding="utf-8"?>
<p:tagLst xmlns:p="http://schemas.openxmlformats.org/presentationml/2006/main">
  <p:tag name="KSO_WM_BEAUTIFY_FLAG" val=""/>
</p:tagLst>
</file>

<file path=ppt/tags/tag5902.xml><?xml version="1.0" encoding="utf-8"?>
<p:tagLst xmlns:p="http://schemas.openxmlformats.org/presentationml/2006/main">
  <p:tag name="KSO_WM_BEAUTIFY_FLAG" val=""/>
</p:tagLst>
</file>

<file path=ppt/tags/tag5903.xml><?xml version="1.0" encoding="utf-8"?>
<p:tagLst xmlns:p="http://schemas.openxmlformats.org/presentationml/2006/main">
  <p:tag name="KSO_WM_BEAUTIFY_FLAG" val=""/>
</p:tagLst>
</file>

<file path=ppt/tags/tag5904.xml><?xml version="1.0" encoding="utf-8"?>
<p:tagLst xmlns:p="http://schemas.openxmlformats.org/presentationml/2006/main">
  <p:tag name="KSO_WM_BEAUTIFY_FLAG" val=""/>
</p:tagLst>
</file>

<file path=ppt/tags/tag5905.xml><?xml version="1.0" encoding="utf-8"?>
<p:tagLst xmlns:p="http://schemas.openxmlformats.org/presentationml/2006/main">
  <p:tag name="KSO_WM_BEAUTIFY_FLAG" val=""/>
</p:tagLst>
</file>

<file path=ppt/tags/tag5906.xml><?xml version="1.0" encoding="utf-8"?>
<p:tagLst xmlns:p="http://schemas.openxmlformats.org/presentationml/2006/main">
  <p:tag name="KSO_WM_BEAUTIFY_FLAG" val=""/>
</p:tagLst>
</file>

<file path=ppt/tags/tag5907.xml><?xml version="1.0" encoding="utf-8"?>
<p:tagLst xmlns:p="http://schemas.openxmlformats.org/presentationml/2006/main">
  <p:tag name="KSO_WM_BEAUTIFY_FLAG" val=""/>
</p:tagLst>
</file>

<file path=ppt/tags/tag5908.xml><?xml version="1.0" encoding="utf-8"?>
<p:tagLst xmlns:p="http://schemas.openxmlformats.org/presentationml/2006/main">
  <p:tag name="KSO_WM_BEAUTIFY_FLAG" val=""/>
</p:tagLst>
</file>

<file path=ppt/tags/tag5909.xml><?xml version="1.0" encoding="utf-8"?>
<p:tagLst xmlns:p="http://schemas.openxmlformats.org/presentationml/2006/main">
  <p:tag name="KSO_WM_BEAUTIFY_FLAG" val=""/>
</p:tagLst>
</file>

<file path=ppt/tags/tag591.xml><?xml version="1.0" encoding="utf-8"?>
<p:tagLst xmlns:p="http://schemas.openxmlformats.org/presentationml/2006/main">
  <p:tag name="KSO_WM_BEAUTIFY_FLAG" val=""/>
</p:tagLst>
</file>

<file path=ppt/tags/tag5910.xml><?xml version="1.0" encoding="utf-8"?>
<p:tagLst xmlns:p="http://schemas.openxmlformats.org/presentationml/2006/main">
  <p:tag name="KSO_WM_BEAUTIFY_FLAG" val=""/>
</p:tagLst>
</file>

<file path=ppt/tags/tag5911.xml><?xml version="1.0" encoding="utf-8"?>
<p:tagLst xmlns:p="http://schemas.openxmlformats.org/presentationml/2006/main">
  <p:tag name="KSO_WM_BEAUTIFY_FLAG" val=""/>
</p:tagLst>
</file>

<file path=ppt/tags/tag5912.xml><?xml version="1.0" encoding="utf-8"?>
<p:tagLst xmlns:p="http://schemas.openxmlformats.org/presentationml/2006/main">
  <p:tag name="KSO_WM_BEAUTIFY_FLAG" val=""/>
</p:tagLst>
</file>

<file path=ppt/tags/tag5913.xml><?xml version="1.0" encoding="utf-8"?>
<p:tagLst xmlns:p="http://schemas.openxmlformats.org/presentationml/2006/main">
  <p:tag name="KSO_WM_BEAUTIFY_FLAG" val=""/>
</p:tagLst>
</file>

<file path=ppt/tags/tag5914.xml><?xml version="1.0" encoding="utf-8"?>
<p:tagLst xmlns:p="http://schemas.openxmlformats.org/presentationml/2006/main">
  <p:tag name="KSO_WM_BEAUTIFY_FLAG" val=""/>
</p:tagLst>
</file>

<file path=ppt/tags/tag5915.xml><?xml version="1.0" encoding="utf-8"?>
<p:tagLst xmlns:p="http://schemas.openxmlformats.org/presentationml/2006/main">
  <p:tag name="KSO_WM_BEAUTIFY_FLAG" val=""/>
</p:tagLst>
</file>

<file path=ppt/tags/tag5916.xml><?xml version="1.0" encoding="utf-8"?>
<p:tagLst xmlns:p="http://schemas.openxmlformats.org/presentationml/2006/main">
  <p:tag name="KSO_WM_BEAUTIFY_FLAG" val=""/>
</p:tagLst>
</file>

<file path=ppt/tags/tag5917.xml><?xml version="1.0" encoding="utf-8"?>
<p:tagLst xmlns:p="http://schemas.openxmlformats.org/presentationml/2006/main">
  <p:tag name="KSO_WM_BEAUTIFY_FLAG" val=""/>
</p:tagLst>
</file>

<file path=ppt/tags/tag5918.xml><?xml version="1.0" encoding="utf-8"?>
<p:tagLst xmlns:p="http://schemas.openxmlformats.org/presentationml/2006/main">
  <p:tag name="KSO_WM_BEAUTIFY_FLAG" val=""/>
</p:tagLst>
</file>

<file path=ppt/tags/tag5919.xml><?xml version="1.0" encoding="utf-8"?>
<p:tagLst xmlns:p="http://schemas.openxmlformats.org/presentationml/2006/main">
  <p:tag name="KSO_WM_BEAUTIFY_FLAG" val=""/>
</p:tagLst>
</file>

<file path=ppt/tags/tag592.xml><?xml version="1.0" encoding="utf-8"?>
<p:tagLst xmlns:p="http://schemas.openxmlformats.org/presentationml/2006/main">
  <p:tag name="KSO_WM_BEAUTIFY_FLAG" val=""/>
</p:tagLst>
</file>

<file path=ppt/tags/tag5920.xml><?xml version="1.0" encoding="utf-8"?>
<p:tagLst xmlns:p="http://schemas.openxmlformats.org/presentationml/2006/main">
  <p:tag name="KSO_WM_BEAUTIFY_FLAG" val=""/>
</p:tagLst>
</file>

<file path=ppt/tags/tag5921.xml><?xml version="1.0" encoding="utf-8"?>
<p:tagLst xmlns:p="http://schemas.openxmlformats.org/presentationml/2006/main">
  <p:tag name="KSO_WM_BEAUTIFY_FLAG" val=""/>
</p:tagLst>
</file>

<file path=ppt/tags/tag5922.xml><?xml version="1.0" encoding="utf-8"?>
<p:tagLst xmlns:p="http://schemas.openxmlformats.org/presentationml/2006/main">
  <p:tag name="KSO_WM_BEAUTIFY_FLAG" val=""/>
</p:tagLst>
</file>

<file path=ppt/tags/tag5923.xml><?xml version="1.0" encoding="utf-8"?>
<p:tagLst xmlns:p="http://schemas.openxmlformats.org/presentationml/2006/main">
  <p:tag name="KSO_WM_BEAUTIFY_FLAG" val=""/>
</p:tagLst>
</file>

<file path=ppt/tags/tag5924.xml><?xml version="1.0" encoding="utf-8"?>
<p:tagLst xmlns:p="http://schemas.openxmlformats.org/presentationml/2006/main">
  <p:tag name="KSO_WM_BEAUTIFY_FLAG" val=""/>
</p:tagLst>
</file>

<file path=ppt/tags/tag5925.xml><?xml version="1.0" encoding="utf-8"?>
<p:tagLst xmlns:p="http://schemas.openxmlformats.org/presentationml/2006/main">
  <p:tag name="KSO_WM_BEAUTIFY_FLAG" val=""/>
</p:tagLst>
</file>

<file path=ppt/tags/tag5926.xml><?xml version="1.0" encoding="utf-8"?>
<p:tagLst xmlns:p="http://schemas.openxmlformats.org/presentationml/2006/main">
  <p:tag name="KSO_WM_BEAUTIFY_FLAG" val=""/>
</p:tagLst>
</file>

<file path=ppt/tags/tag5927.xml><?xml version="1.0" encoding="utf-8"?>
<p:tagLst xmlns:p="http://schemas.openxmlformats.org/presentationml/2006/main">
  <p:tag name="KSO_WM_BEAUTIFY_FLAG" val=""/>
</p:tagLst>
</file>

<file path=ppt/tags/tag5928.xml><?xml version="1.0" encoding="utf-8"?>
<p:tagLst xmlns:p="http://schemas.openxmlformats.org/presentationml/2006/main">
  <p:tag name="KSO_WM_BEAUTIFY_FLAG" val=""/>
</p:tagLst>
</file>

<file path=ppt/tags/tag5929.xml><?xml version="1.0" encoding="utf-8"?>
<p:tagLst xmlns:p="http://schemas.openxmlformats.org/presentationml/2006/main">
  <p:tag name="KSO_WM_BEAUTIFY_FLAG" val=""/>
</p:tagLst>
</file>

<file path=ppt/tags/tag593.xml><?xml version="1.0" encoding="utf-8"?>
<p:tagLst xmlns:p="http://schemas.openxmlformats.org/presentationml/2006/main">
  <p:tag name="KSO_WM_BEAUTIFY_FLAG" val=""/>
</p:tagLst>
</file>

<file path=ppt/tags/tag5930.xml><?xml version="1.0" encoding="utf-8"?>
<p:tagLst xmlns:p="http://schemas.openxmlformats.org/presentationml/2006/main">
  <p:tag name="KSO_WM_BEAUTIFY_FLAG" val=""/>
</p:tagLst>
</file>

<file path=ppt/tags/tag5931.xml><?xml version="1.0" encoding="utf-8"?>
<p:tagLst xmlns:p="http://schemas.openxmlformats.org/presentationml/2006/main">
  <p:tag name="KSO_WM_BEAUTIFY_FLAG" val=""/>
</p:tagLst>
</file>

<file path=ppt/tags/tag5932.xml><?xml version="1.0" encoding="utf-8"?>
<p:tagLst xmlns:p="http://schemas.openxmlformats.org/presentationml/2006/main">
  <p:tag name="KSO_WM_BEAUTIFY_FLAG" val=""/>
</p:tagLst>
</file>

<file path=ppt/tags/tag5933.xml><?xml version="1.0" encoding="utf-8"?>
<p:tagLst xmlns:p="http://schemas.openxmlformats.org/presentationml/2006/main">
  <p:tag name="KSO_WM_BEAUTIFY_FLAG" val=""/>
</p:tagLst>
</file>

<file path=ppt/tags/tag5934.xml><?xml version="1.0" encoding="utf-8"?>
<p:tagLst xmlns:p="http://schemas.openxmlformats.org/presentationml/2006/main">
  <p:tag name="KSO_WM_BEAUTIFY_FLAG" val=""/>
</p:tagLst>
</file>

<file path=ppt/tags/tag5935.xml><?xml version="1.0" encoding="utf-8"?>
<p:tagLst xmlns:p="http://schemas.openxmlformats.org/presentationml/2006/main">
  <p:tag name="KSO_WM_BEAUTIFY_FLAG" val=""/>
</p:tagLst>
</file>

<file path=ppt/tags/tag5936.xml><?xml version="1.0" encoding="utf-8"?>
<p:tagLst xmlns:p="http://schemas.openxmlformats.org/presentationml/2006/main">
  <p:tag name="KSO_WM_BEAUTIFY_FLAG" val=""/>
</p:tagLst>
</file>

<file path=ppt/tags/tag5937.xml><?xml version="1.0" encoding="utf-8"?>
<p:tagLst xmlns:p="http://schemas.openxmlformats.org/presentationml/2006/main">
  <p:tag name="KSO_WM_BEAUTIFY_FLAG" val=""/>
</p:tagLst>
</file>

<file path=ppt/tags/tag5938.xml><?xml version="1.0" encoding="utf-8"?>
<p:tagLst xmlns:p="http://schemas.openxmlformats.org/presentationml/2006/main">
  <p:tag name="KSO_WM_BEAUTIFY_FLAG" val=""/>
</p:tagLst>
</file>

<file path=ppt/tags/tag5939.xml><?xml version="1.0" encoding="utf-8"?>
<p:tagLst xmlns:p="http://schemas.openxmlformats.org/presentationml/2006/main">
  <p:tag name="KSO_WM_BEAUTIFY_FLAG" val=""/>
</p:tagLst>
</file>

<file path=ppt/tags/tag594.xml><?xml version="1.0" encoding="utf-8"?>
<p:tagLst xmlns:p="http://schemas.openxmlformats.org/presentationml/2006/main">
  <p:tag name="KSO_WM_BEAUTIFY_FLAG" val=""/>
</p:tagLst>
</file>

<file path=ppt/tags/tag5940.xml><?xml version="1.0" encoding="utf-8"?>
<p:tagLst xmlns:p="http://schemas.openxmlformats.org/presentationml/2006/main">
  <p:tag name="KSO_WM_BEAUTIFY_FLAG" val=""/>
</p:tagLst>
</file>

<file path=ppt/tags/tag5941.xml><?xml version="1.0" encoding="utf-8"?>
<p:tagLst xmlns:p="http://schemas.openxmlformats.org/presentationml/2006/main">
  <p:tag name="KSO_WM_BEAUTIFY_FLAG" val=""/>
</p:tagLst>
</file>

<file path=ppt/tags/tag5942.xml><?xml version="1.0" encoding="utf-8"?>
<p:tagLst xmlns:p="http://schemas.openxmlformats.org/presentationml/2006/main">
  <p:tag name="KSO_WM_BEAUTIFY_FLAG" val=""/>
</p:tagLst>
</file>

<file path=ppt/tags/tag5943.xml><?xml version="1.0" encoding="utf-8"?>
<p:tagLst xmlns:p="http://schemas.openxmlformats.org/presentationml/2006/main">
  <p:tag name="KSO_WM_BEAUTIFY_FLAG" val=""/>
</p:tagLst>
</file>

<file path=ppt/tags/tag5944.xml><?xml version="1.0" encoding="utf-8"?>
<p:tagLst xmlns:p="http://schemas.openxmlformats.org/presentationml/2006/main">
  <p:tag name="KSO_WM_BEAUTIFY_FLAG" val=""/>
</p:tagLst>
</file>

<file path=ppt/tags/tag5945.xml><?xml version="1.0" encoding="utf-8"?>
<p:tagLst xmlns:p="http://schemas.openxmlformats.org/presentationml/2006/main">
  <p:tag name="KSO_WM_BEAUTIFY_FLAG" val=""/>
</p:tagLst>
</file>

<file path=ppt/tags/tag5946.xml><?xml version="1.0" encoding="utf-8"?>
<p:tagLst xmlns:p="http://schemas.openxmlformats.org/presentationml/2006/main">
  <p:tag name="KSO_WM_BEAUTIFY_FLAG" val=""/>
</p:tagLst>
</file>

<file path=ppt/tags/tag5947.xml><?xml version="1.0" encoding="utf-8"?>
<p:tagLst xmlns:p="http://schemas.openxmlformats.org/presentationml/2006/main">
  <p:tag name="KSO_WM_BEAUTIFY_FLAG" val=""/>
</p:tagLst>
</file>

<file path=ppt/tags/tag5948.xml><?xml version="1.0" encoding="utf-8"?>
<p:tagLst xmlns:p="http://schemas.openxmlformats.org/presentationml/2006/main">
  <p:tag name="KSO_WM_BEAUTIFY_FLAG" val=""/>
</p:tagLst>
</file>

<file path=ppt/tags/tag5949.xml><?xml version="1.0" encoding="utf-8"?>
<p:tagLst xmlns:p="http://schemas.openxmlformats.org/presentationml/2006/main">
  <p:tag name="KSO_WM_BEAUTIFY_FLAG" val=""/>
</p:tagLst>
</file>

<file path=ppt/tags/tag595.xml><?xml version="1.0" encoding="utf-8"?>
<p:tagLst xmlns:p="http://schemas.openxmlformats.org/presentationml/2006/main">
  <p:tag name="KSO_WM_BEAUTIFY_FLAG" val=""/>
</p:tagLst>
</file>

<file path=ppt/tags/tag5950.xml><?xml version="1.0" encoding="utf-8"?>
<p:tagLst xmlns:p="http://schemas.openxmlformats.org/presentationml/2006/main">
  <p:tag name="KSO_WM_BEAUTIFY_FLAG" val=""/>
</p:tagLst>
</file>

<file path=ppt/tags/tag5951.xml><?xml version="1.0" encoding="utf-8"?>
<p:tagLst xmlns:p="http://schemas.openxmlformats.org/presentationml/2006/main">
  <p:tag name="KSO_WM_BEAUTIFY_FLAG" val=""/>
</p:tagLst>
</file>

<file path=ppt/tags/tag5952.xml><?xml version="1.0" encoding="utf-8"?>
<p:tagLst xmlns:p="http://schemas.openxmlformats.org/presentationml/2006/main">
  <p:tag name="KSO_WM_BEAUTIFY_FLAG" val=""/>
</p:tagLst>
</file>

<file path=ppt/tags/tag5953.xml><?xml version="1.0" encoding="utf-8"?>
<p:tagLst xmlns:p="http://schemas.openxmlformats.org/presentationml/2006/main">
  <p:tag name="KSO_WM_BEAUTIFY_FLAG" val=""/>
</p:tagLst>
</file>

<file path=ppt/tags/tag5954.xml><?xml version="1.0" encoding="utf-8"?>
<p:tagLst xmlns:p="http://schemas.openxmlformats.org/presentationml/2006/main">
  <p:tag name="KSO_WM_BEAUTIFY_FLAG" val=""/>
</p:tagLst>
</file>

<file path=ppt/tags/tag5955.xml><?xml version="1.0" encoding="utf-8"?>
<p:tagLst xmlns:p="http://schemas.openxmlformats.org/presentationml/2006/main">
  <p:tag name="KSO_WM_BEAUTIFY_FLAG" val=""/>
</p:tagLst>
</file>

<file path=ppt/tags/tag5956.xml><?xml version="1.0" encoding="utf-8"?>
<p:tagLst xmlns:p="http://schemas.openxmlformats.org/presentationml/2006/main">
  <p:tag name="KSO_WM_BEAUTIFY_FLAG" val=""/>
</p:tagLst>
</file>

<file path=ppt/tags/tag5957.xml><?xml version="1.0" encoding="utf-8"?>
<p:tagLst xmlns:p="http://schemas.openxmlformats.org/presentationml/2006/main">
  <p:tag name="KSO_WM_BEAUTIFY_FLAG" val=""/>
</p:tagLst>
</file>

<file path=ppt/tags/tag5958.xml><?xml version="1.0" encoding="utf-8"?>
<p:tagLst xmlns:p="http://schemas.openxmlformats.org/presentationml/2006/main">
  <p:tag name="KSO_WM_BEAUTIFY_FLAG" val=""/>
</p:tagLst>
</file>

<file path=ppt/tags/tag5959.xml><?xml version="1.0" encoding="utf-8"?>
<p:tagLst xmlns:p="http://schemas.openxmlformats.org/presentationml/2006/main">
  <p:tag name="KSO_WM_BEAUTIFY_FLAG" val=""/>
</p:tagLst>
</file>

<file path=ppt/tags/tag596.xml><?xml version="1.0" encoding="utf-8"?>
<p:tagLst xmlns:p="http://schemas.openxmlformats.org/presentationml/2006/main">
  <p:tag name="KSO_WM_BEAUTIFY_FLAG" val=""/>
</p:tagLst>
</file>

<file path=ppt/tags/tag5960.xml><?xml version="1.0" encoding="utf-8"?>
<p:tagLst xmlns:p="http://schemas.openxmlformats.org/presentationml/2006/main">
  <p:tag name="KSO_WM_BEAUTIFY_FLAG" val=""/>
</p:tagLst>
</file>

<file path=ppt/tags/tag5961.xml><?xml version="1.0" encoding="utf-8"?>
<p:tagLst xmlns:p="http://schemas.openxmlformats.org/presentationml/2006/main">
  <p:tag name="KSO_WM_BEAUTIFY_FLAG" val=""/>
</p:tagLst>
</file>

<file path=ppt/tags/tag5962.xml><?xml version="1.0" encoding="utf-8"?>
<p:tagLst xmlns:p="http://schemas.openxmlformats.org/presentationml/2006/main">
  <p:tag name="KSO_WM_BEAUTIFY_FLAG" val=""/>
</p:tagLst>
</file>

<file path=ppt/tags/tag5963.xml><?xml version="1.0" encoding="utf-8"?>
<p:tagLst xmlns:p="http://schemas.openxmlformats.org/presentationml/2006/main">
  <p:tag name="KSO_WM_BEAUTIFY_FLAG" val=""/>
</p:tagLst>
</file>

<file path=ppt/tags/tag5964.xml><?xml version="1.0" encoding="utf-8"?>
<p:tagLst xmlns:p="http://schemas.openxmlformats.org/presentationml/2006/main">
  <p:tag name="KSO_WM_BEAUTIFY_FLAG" val=""/>
</p:tagLst>
</file>

<file path=ppt/tags/tag5965.xml><?xml version="1.0" encoding="utf-8"?>
<p:tagLst xmlns:p="http://schemas.openxmlformats.org/presentationml/2006/main">
  <p:tag name="KSO_WM_BEAUTIFY_FLAG" val=""/>
</p:tagLst>
</file>

<file path=ppt/tags/tag5966.xml><?xml version="1.0" encoding="utf-8"?>
<p:tagLst xmlns:p="http://schemas.openxmlformats.org/presentationml/2006/main">
  <p:tag name="KSO_WM_BEAUTIFY_FLAG" val=""/>
</p:tagLst>
</file>

<file path=ppt/tags/tag5967.xml><?xml version="1.0" encoding="utf-8"?>
<p:tagLst xmlns:p="http://schemas.openxmlformats.org/presentationml/2006/main">
  <p:tag name="KSO_WM_BEAUTIFY_FLAG" val=""/>
</p:tagLst>
</file>

<file path=ppt/tags/tag5968.xml><?xml version="1.0" encoding="utf-8"?>
<p:tagLst xmlns:p="http://schemas.openxmlformats.org/presentationml/2006/main">
  <p:tag name="KSO_WM_BEAUTIFY_FLAG" val=""/>
</p:tagLst>
</file>

<file path=ppt/tags/tag5969.xml><?xml version="1.0" encoding="utf-8"?>
<p:tagLst xmlns:p="http://schemas.openxmlformats.org/presentationml/2006/main">
  <p:tag name="KSO_WM_BEAUTIFY_FLAG" val=""/>
</p:tagLst>
</file>

<file path=ppt/tags/tag597.xml><?xml version="1.0" encoding="utf-8"?>
<p:tagLst xmlns:p="http://schemas.openxmlformats.org/presentationml/2006/main">
  <p:tag name="KSO_WM_BEAUTIFY_FLAG" val=""/>
</p:tagLst>
</file>

<file path=ppt/tags/tag5970.xml><?xml version="1.0" encoding="utf-8"?>
<p:tagLst xmlns:p="http://schemas.openxmlformats.org/presentationml/2006/main">
  <p:tag name="KSO_WM_BEAUTIFY_FLAG" val=""/>
</p:tagLst>
</file>

<file path=ppt/tags/tag5971.xml><?xml version="1.0" encoding="utf-8"?>
<p:tagLst xmlns:p="http://schemas.openxmlformats.org/presentationml/2006/main">
  <p:tag name="KSO_WM_BEAUTIFY_FLAG" val=""/>
</p:tagLst>
</file>

<file path=ppt/tags/tag5972.xml><?xml version="1.0" encoding="utf-8"?>
<p:tagLst xmlns:p="http://schemas.openxmlformats.org/presentationml/2006/main">
  <p:tag name="KSO_WM_BEAUTIFY_FLAG" val=""/>
</p:tagLst>
</file>

<file path=ppt/tags/tag5973.xml><?xml version="1.0" encoding="utf-8"?>
<p:tagLst xmlns:p="http://schemas.openxmlformats.org/presentationml/2006/main">
  <p:tag name="KSO_WM_BEAUTIFY_FLAG" val=""/>
</p:tagLst>
</file>

<file path=ppt/tags/tag5974.xml><?xml version="1.0" encoding="utf-8"?>
<p:tagLst xmlns:p="http://schemas.openxmlformats.org/presentationml/2006/main">
  <p:tag name="KSO_WM_BEAUTIFY_FLAG" val=""/>
</p:tagLst>
</file>

<file path=ppt/tags/tag5975.xml><?xml version="1.0" encoding="utf-8"?>
<p:tagLst xmlns:p="http://schemas.openxmlformats.org/presentationml/2006/main">
  <p:tag name="KSO_WM_BEAUTIFY_FLAG" val=""/>
</p:tagLst>
</file>

<file path=ppt/tags/tag5976.xml><?xml version="1.0" encoding="utf-8"?>
<p:tagLst xmlns:p="http://schemas.openxmlformats.org/presentationml/2006/main">
  <p:tag name="KSO_WM_BEAUTIFY_FLAG" val=""/>
</p:tagLst>
</file>

<file path=ppt/tags/tag5977.xml><?xml version="1.0" encoding="utf-8"?>
<p:tagLst xmlns:p="http://schemas.openxmlformats.org/presentationml/2006/main">
  <p:tag name="KSO_WM_BEAUTIFY_FLAG" val=""/>
</p:tagLst>
</file>

<file path=ppt/tags/tag5978.xml><?xml version="1.0" encoding="utf-8"?>
<p:tagLst xmlns:p="http://schemas.openxmlformats.org/presentationml/2006/main">
  <p:tag name="KSO_WM_BEAUTIFY_FLAG" val=""/>
</p:tagLst>
</file>

<file path=ppt/tags/tag5979.xml><?xml version="1.0" encoding="utf-8"?>
<p:tagLst xmlns:p="http://schemas.openxmlformats.org/presentationml/2006/main">
  <p:tag name="KSO_WM_BEAUTIFY_FLAG" val=""/>
</p:tagLst>
</file>

<file path=ppt/tags/tag598.xml><?xml version="1.0" encoding="utf-8"?>
<p:tagLst xmlns:p="http://schemas.openxmlformats.org/presentationml/2006/main">
  <p:tag name="KSO_WM_BEAUTIFY_FLAG" val=""/>
</p:tagLst>
</file>

<file path=ppt/tags/tag5980.xml><?xml version="1.0" encoding="utf-8"?>
<p:tagLst xmlns:p="http://schemas.openxmlformats.org/presentationml/2006/main">
  <p:tag name="KSO_WM_BEAUTIFY_FLAG" val=""/>
</p:tagLst>
</file>

<file path=ppt/tags/tag5981.xml><?xml version="1.0" encoding="utf-8"?>
<p:tagLst xmlns:p="http://schemas.openxmlformats.org/presentationml/2006/main">
  <p:tag name="KSO_WM_BEAUTIFY_FLAG" val=""/>
</p:tagLst>
</file>

<file path=ppt/tags/tag5982.xml><?xml version="1.0" encoding="utf-8"?>
<p:tagLst xmlns:p="http://schemas.openxmlformats.org/presentationml/2006/main">
  <p:tag name="KSO_WM_BEAUTIFY_FLAG" val=""/>
</p:tagLst>
</file>

<file path=ppt/tags/tag5983.xml><?xml version="1.0" encoding="utf-8"?>
<p:tagLst xmlns:p="http://schemas.openxmlformats.org/presentationml/2006/main">
  <p:tag name="KSO_WM_BEAUTIFY_FLAG" val=""/>
</p:tagLst>
</file>

<file path=ppt/tags/tag5984.xml><?xml version="1.0" encoding="utf-8"?>
<p:tagLst xmlns:p="http://schemas.openxmlformats.org/presentationml/2006/main">
  <p:tag name="KSO_WM_BEAUTIFY_FLAG" val=""/>
</p:tagLst>
</file>

<file path=ppt/tags/tag5985.xml><?xml version="1.0" encoding="utf-8"?>
<p:tagLst xmlns:p="http://schemas.openxmlformats.org/presentationml/2006/main">
  <p:tag name="KSO_WM_BEAUTIFY_FLAG" val=""/>
</p:tagLst>
</file>

<file path=ppt/tags/tag5986.xml><?xml version="1.0" encoding="utf-8"?>
<p:tagLst xmlns:p="http://schemas.openxmlformats.org/presentationml/2006/main">
  <p:tag name="KSO_WM_BEAUTIFY_FLAG" val=""/>
</p:tagLst>
</file>

<file path=ppt/tags/tag5987.xml><?xml version="1.0" encoding="utf-8"?>
<p:tagLst xmlns:p="http://schemas.openxmlformats.org/presentationml/2006/main">
  <p:tag name="KSO_WM_BEAUTIFY_FLAG" val=""/>
</p:tagLst>
</file>

<file path=ppt/tags/tag5988.xml><?xml version="1.0" encoding="utf-8"?>
<p:tagLst xmlns:p="http://schemas.openxmlformats.org/presentationml/2006/main">
  <p:tag name="KSO_WM_BEAUTIFY_FLAG" val=""/>
</p:tagLst>
</file>

<file path=ppt/tags/tag5989.xml><?xml version="1.0" encoding="utf-8"?>
<p:tagLst xmlns:p="http://schemas.openxmlformats.org/presentationml/2006/main">
  <p:tag name="KSO_WM_BEAUTIFY_FLAG" val=""/>
</p:tagLst>
</file>

<file path=ppt/tags/tag599.xml><?xml version="1.0" encoding="utf-8"?>
<p:tagLst xmlns:p="http://schemas.openxmlformats.org/presentationml/2006/main">
  <p:tag name="KSO_WM_BEAUTIFY_FLAG" val=""/>
</p:tagLst>
</file>

<file path=ppt/tags/tag5990.xml><?xml version="1.0" encoding="utf-8"?>
<p:tagLst xmlns:p="http://schemas.openxmlformats.org/presentationml/2006/main">
  <p:tag name="KSO_WM_BEAUTIFY_FLAG" val=""/>
</p:tagLst>
</file>

<file path=ppt/tags/tag5991.xml><?xml version="1.0" encoding="utf-8"?>
<p:tagLst xmlns:p="http://schemas.openxmlformats.org/presentationml/2006/main">
  <p:tag name="KSO_WM_BEAUTIFY_FLAG" val=""/>
</p:tagLst>
</file>

<file path=ppt/tags/tag5992.xml><?xml version="1.0" encoding="utf-8"?>
<p:tagLst xmlns:p="http://schemas.openxmlformats.org/presentationml/2006/main">
  <p:tag name="KSO_WM_BEAUTIFY_FLAG" val=""/>
</p:tagLst>
</file>

<file path=ppt/tags/tag5993.xml><?xml version="1.0" encoding="utf-8"?>
<p:tagLst xmlns:p="http://schemas.openxmlformats.org/presentationml/2006/main">
  <p:tag name="KSO_WM_BEAUTIFY_FLAG" val=""/>
</p:tagLst>
</file>

<file path=ppt/tags/tag5994.xml><?xml version="1.0" encoding="utf-8"?>
<p:tagLst xmlns:p="http://schemas.openxmlformats.org/presentationml/2006/main">
  <p:tag name="KSO_WM_BEAUTIFY_FLAG" val=""/>
</p:tagLst>
</file>

<file path=ppt/tags/tag5995.xml><?xml version="1.0" encoding="utf-8"?>
<p:tagLst xmlns:p="http://schemas.openxmlformats.org/presentationml/2006/main">
  <p:tag name="KSO_WM_BEAUTIFY_FLAG" val=""/>
</p:tagLst>
</file>

<file path=ppt/tags/tag5996.xml><?xml version="1.0" encoding="utf-8"?>
<p:tagLst xmlns:p="http://schemas.openxmlformats.org/presentationml/2006/main">
  <p:tag name="KSO_WM_BEAUTIFY_FLAG" val=""/>
</p:tagLst>
</file>

<file path=ppt/tags/tag5997.xml><?xml version="1.0" encoding="utf-8"?>
<p:tagLst xmlns:p="http://schemas.openxmlformats.org/presentationml/2006/main">
  <p:tag name="KSO_WM_BEAUTIFY_FLAG" val=""/>
</p:tagLst>
</file>

<file path=ppt/tags/tag5998.xml><?xml version="1.0" encoding="utf-8"?>
<p:tagLst xmlns:p="http://schemas.openxmlformats.org/presentationml/2006/main">
  <p:tag name="KSO_WM_BEAUTIFY_FLAG" val=""/>
</p:tagLst>
</file>

<file path=ppt/tags/tag5999.xml><?xml version="1.0" encoding="utf-8"?>
<p:tagLst xmlns:p="http://schemas.openxmlformats.org/presentationml/2006/main">
  <p:tag name="KSO_WM_BEAUTIFY_FLAG" val=""/>
</p:tagLst>
</file>

<file path=ppt/tags/tag6.xml><?xml version="1.0" encoding="utf-8"?>
<p:tagLst xmlns:p="http://schemas.openxmlformats.org/presentationml/2006/main">
  <p:tag name="KSO_WM_BEAUTIFY_FLAG" val=""/>
</p:tagLst>
</file>

<file path=ppt/tags/tag60.xml><?xml version="1.0" encoding="utf-8"?>
<p:tagLst xmlns:p="http://schemas.openxmlformats.org/presentationml/2006/main">
  <p:tag name="KSO_WM_TEMPLATE_THUMBS_INDEX" val="1、4、7、12、13、14、15、16、17、18、20、24、25、28、33、36、40、43、44"/>
  <p:tag name="KSO_WM_TEMPLATE_SUBCATEGORY" val="19"/>
  <p:tag name="KSO_WM_TAG_VERSION" val="1.0"/>
  <p:tag name="KSO_WM_BEAUTIFY_FLAG" val="#wm#"/>
  <p:tag name="KSO_WM_TEMPLATE_CATEGORY" val="custom"/>
  <p:tag name="KSO_WM_TEMPLATE_INDEX" val="20205081"/>
  <p:tag name="KSO_WM_TEMPLATE_MASTER_TYPE" val="0"/>
  <p:tag name="KSO_WM_TEMPLATE_COLOR_TYPE" val="1"/>
  <p:tag name="KSO_WM_UNIT_SHOW_EDIT_AREA_INDICATION" val="1"/>
</p:tagLst>
</file>

<file path=ppt/tags/tag600.xml><?xml version="1.0" encoding="utf-8"?>
<p:tagLst xmlns:p="http://schemas.openxmlformats.org/presentationml/2006/main">
  <p:tag name="KSO_WM_BEAUTIFY_FLAG" val=""/>
</p:tagLst>
</file>

<file path=ppt/tags/tag6000.xml><?xml version="1.0" encoding="utf-8"?>
<p:tagLst xmlns:p="http://schemas.openxmlformats.org/presentationml/2006/main">
  <p:tag name="KSO_WM_BEAUTIFY_FLAG" val=""/>
</p:tagLst>
</file>

<file path=ppt/tags/tag6001.xml><?xml version="1.0" encoding="utf-8"?>
<p:tagLst xmlns:p="http://schemas.openxmlformats.org/presentationml/2006/main">
  <p:tag name="KSO_WM_BEAUTIFY_FLAG" val=""/>
</p:tagLst>
</file>

<file path=ppt/tags/tag6002.xml><?xml version="1.0" encoding="utf-8"?>
<p:tagLst xmlns:p="http://schemas.openxmlformats.org/presentationml/2006/main">
  <p:tag name="KSO_WM_BEAUTIFY_FLAG" val=""/>
</p:tagLst>
</file>

<file path=ppt/tags/tag6003.xml><?xml version="1.0" encoding="utf-8"?>
<p:tagLst xmlns:p="http://schemas.openxmlformats.org/presentationml/2006/main">
  <p:tag name="KSO_WM_BEAUTIFY_FLAG" val=""/>
</p:tagLst>
</file>

<file path=ppt/tags/tag6004.xml><?xml version="1.0" encoding="utf-8"?>
<p:tagLst xmlns:p="http://schemas.openxmlformats.org/presentationml/2006/main">
  <p:tag name="KSO_WM_BEAUTIFY_FLAG" val=""/>
</p:tagLst>
</file>

<file path=ppt/tags/tag6005.xml><?xml version="1.0" encoding="utf-8"?>
<p:tagLst xmlns:p="http://schemas.openxmlformats.org/presentationml/2006/main">
  <p:tag name="KSO_WM_BEAUTIFY_FLAG" val=""/>
</p:tagLst>
</file>

<file path=ppt/tags/tag6006.xml><?xml version="1.0" encoding="utf-8"?>
<p:tagLst xmlns:p="http://schemas.openxmlformats.org/presentationml/2006/main">
  <p:tag name="KSO_WM_BEAUTIFY_FLAG" val=""/>
</p:tagLst>
</file>

<file path=ppt/tags/tag6007.xml><?xml version="1.0" encoding="utf-8"?>
<p:tagLst xmlns:p="http://schemas.openxmlformats.org/presentationml/2006/main">
  <p:tag name="KSO_WM_BEAUTIFY_FLAG" val=""/>
</p:tagLst>
</file>

<file path=ppt/tags/tag6008.xml><?xml version="1.0" encoding="utf-8"?>
<p:tagLst xmlns:p="http://schemas.openxmlformats.org/presentationml/2006/main">
  <p:tag name="KSO_WM_BEAUTIFY_FLAG" val=""/>
</p:tagLst>
</file>

<file path=ppt/tags/tag6009.xml><?xml version="1.0" encoding="utf-8"?>
<p:tagLst xmlns:p="http://schemas.openxmlformats.org/presentationml/2006/main">
  <p:tag name="KSO_WM_BEAUTIFY_FLAG" val=""/>
</p:tagLst>
</file>

<file path=ppt/tags/tag601.xml><?xml version="1.0" encoding="utf-8"?>
<p:tagLst xmlns:p="http://schemas.openxmlformats.org/presentationml/2006/main">
  <p:tag name="KSO_WM_BEAUTIFY_FLAG" val=""/>
</p:tagLst>
</file>

<file path=ppt/tags/tag6010.xml><?xml version="1.0" encoding="utf-8"?>
<p:tagLst xmlns:p="http://schemas.openxmlformats.org/presentationml/2006/main">
  <p:tag name="KSO_WM_BEAUTIFY_FLAG" val=""/>
</p:tagLst>
</file>

<file path=ppt/tags/tag6011.xml><?xml version="1.0" encoding="utf-8"?>
<p:tagLst xmlns:p="http://schemas.openxmlformats.org/presentationml/2006/main">
  <p:tag name="KSO_WM_BEAUTIFY_FLAG" val=""/>
</p:tagLst>
</file>

<file path=ppt/tags/tag6012.xml><?xml version="1.0" encoding="utf-8"?>
<p:tagLst xmlns:p="http://schemas.openxmlformats.org/presentationml/2006/main">
  <p:tag name="KSO_WM_BEAUTIFY_FLAG" val=""/>
</p:tagLst>
</file>

<file path=ppt/tags/tag6013.xml><?xml version="1.0" encoding="utf-8"?>
<p:tagLst xmlns:p="http://schemas.openxmlformats.org/presentationml/2006/main">
  <p:tag name="KSO_WM_BEAUTIFY_FLAG" val=""/>
</p:tagLst>
</file>

<file path=ppt/tags/tag6014.xml><?xml version="1.0" encoding="utf-8"?>
<p:tagLst xmlns:p="http://schemas.openxmlformats.org/presentationml/2006/main">
  <p:tag name="KSO_WM_BEAUTIFY_FLAG" val=""/>
</p:tagLst>
</file>

<file path=ppt/tags/tag6015.xml><?xml version="1.0" encoding="utf-8"?>
<p:tagLst xmlns:p="http://schemas.openxmlformats.org/presentationml/2006/main">
  <p:tag name="KSO_WM_BEAUTIFY_FLAG" val=""/>
</p:tagLst>
</file>

<file path=ppt/tags/tag6016.xml><?xml version="1.0" encoding="utf-8"?>
<p:tagLst xmlns:p="http://schemas.openxmlformats.org/presentationml/2006/main">
  <p:tag name="KSO_WM_BEAUTIFY_FLAG" val=""/>
</p:tagLst>
</file>

<file path=ppt/tags/tag6017.xml><?xml version="1.0" encoding="utf-8"?>
<p:tagLst xmlns:p="http://schemas.openxmlformats.org/presentationml/2006/main">
  <p:tag name="KSO_WM_BEAUTIFY_FLAG" val=""/>
</p:tagLst>
</file>

<file path=ppt/tags/tag6018.xml><?xml version="1.0" encoding="utf-8"?>
<p:tagLst xmlns:p="http://schemas.openxmlformats.org/presentationml/2006/main">
  <p:tag name="KSO_WM_BEAUTIFY_FLAG" val=""/>
</p:tagLst>
</file>

<file path=ppt/tags/tag6019.xml><?xml version="1.0" encoding="utf-8"?>
<p:tagLst xmlns:p="http://schemas.openxmlformats.org/presentationml/2006/main">
  <p:tag name="KSO_WM_BEAUTIFY_FLAG" val=""/>
</p:tagLst>
</file>

<file path=ppt/tags/tag602.xml><?xml version="1.0" encoding="utf-8"?>
<p:tagLst xmlns:p="http://schemas.openxmlformats.org/presentationml/2006/main">
  <p:tag name="KSO_WM_BEAUTIFY_FLAG" val=""/>
</p:tagLst>
</file>

<file path=ppt/tags/tag6020.xml><?xml version="1.0" encoding="utf-8"?>
<p:tagLst xmlns:p="http://schemas.openxmlformats.org/presentationml/2006/main">
  <p:tag name="KSO_WM_BEAUTIFY_FLAG" val=""/>
</p:tagLst>
</file>

<file path=ppt/tags/tag6021.xml><?xml version="1.0" encoding="utf-8"?>
<p:tagLst xmlns:p="http://schemas.openxmlformats.org/presentationml/2006/main">
  <p:tag name="KSO_WM_BEAUTIFY_FLAG" val=""/>
</p:tagLst>
</file>

<file path=ppt/tags/tag6022.xml><?xml version="1.0" encoding="utf-8"?>
<p:tagLst xmlns:p="http://schemas.openxmlformats.org/presentationml/2006/main">
  <p:tag name="KSO_WM_BEAUTIFY_FLAG" val=""/>
</p:tagLst>
</file>

<file path=ppt/tags/tag6023.xml><?xml version="1.0" encoding="utf-8"?>
<p:tagLst xmlns:p="http://schemas.openxmlformats.org/presentationml/2006/main">
  <p:tag name="KSO_WM_BEAUTIFY_FLAG" val=""/>
</p:tagLst>
</file>

<file path=ppt/tags/tag6024.xml><?xml version="1.0" encoding="utf-8"?>
<p:tagLst xmlns:p="http://schemas.openxmlformats.org/presentationml/2006/main">
  <p:tag name="KSO_WM_BEAUTIFY_FLAG" val=""/>
</p:tagLst>
</file>

<file path=ppt/tags/tag6025.xml><?xml version="1.0" encoding="utf-8"?>
<p:tagLst xmlns:p="http://schemas.openxmlformats.org/presentationml/2006/main">
  <p:tag name="KSO_WM_BEAUTIFY_FLAG" val=""/>
</p:tagLst>
</file>

<file path=ppt/tags/tag6026.xml><?xml version="1.0" encoding="utf-8"?>
<p:tagLst xmlns:p="http://schemas.openxmlformats.org/presentationml/2006/main">
  <p:tag name="KSO_WM_BEAUTIFY_FLAG" val=""/>
</p:tagLst>
</file>

<file path=ppt/tags/tag6027.xml><?xml version="1.0" encoding="utf-8"?>
<p:tagLst xmlns:p="http://schemas.openxmlformats.org/presentationml/2006/main">
  <p:tag name="KSO_WM_BEAUTIFY_FLAG" val=""/>
</p:tagLst>
</file>

<file path=ppt/tags/tag6028.xml><?xml version="1.0" encoding="utf-8"?>
<p:tagLst xmlns:p="http://schemas.openxmlformats.org/presentationml/2006/main">
  <p:tag name="KSO_WM_BEAUTIFY_FLAG" val=""/>
</p:tagLst>
</file>

<file path=ppt/tags/tag6029.xml><?xml version="1.0" encoding="utf-8"?>
<p:tagLst xmlns:p="http://schemas.openxmlformats.org/presentationml/2006/main">
  <p:tag name="KSO_WM_BEAUTIFY_FLAG" val=""/>
</p:tagLst>
</file>

<file path=ppt/tags/tag603.xml><?xml version="1.0" encoding="utf-8"?>
<p:tagLst xmlns:p="http://schemas.openxmlformats.org/presentationml/2006/main">
  <p:tag name="KSO_WM_BEAUTIFY_FLAG" val=""/>
</p:tagLst>
</file>

<file path=ppt/tags/tag6030.xml><?xml version="1.0" encoding="utf-8"?>
<p:tagLst xmlns:p="http://schemas.openxmlformats.org/presentationml/2006/main">
  <p:tag name="KSO_WM_BEAUTIFY_FLAG" val=""/>
</p:tagLst>
</file>

<file path=ppt/tags/tag6031.xml><?xml version="1.0" encoding="utf-8"?>
<p:tagLst xmlns:p="http://schemas.openxmlformats.org/presentationml/2006/main">
  <p:tag name="KSO_WM_BEAUTIFY_FLAG" val=""/>
</p:tagLst>
</file>

<file path=ppt/tags/tag6032.xml><?xml version="1.0" encoding="utf-8"?>
<p:tagLst xmlns:p="http://schemas.openxmlformats.org/presentationml/2006/main">
  <p:tag name="KSO_WM_BEAUTIFY_FLAG" val=""/>
</p:tagLst>
</file>

<file path=ppt/tags/tag6033.xml><?xml version="1.0" encoding="utf-8"?>
<p:tagLst xmlns:p="http://schemas.openxmlformats.org/presentationml/2006/main">
  <p:tag name="KSO_WM_BEAUTIFY_FLAG" val=""/>
</p:tagLst>
</file>

<file path=ppt/tags/tag6034.xml><?xml version="1.0" encoding="utf-8"?>
<p:tagLst xmlns:p="http://schemas.openxmlformats.org/presentationml/2006/main">
  <p:tag name="KSO_WM_BEAUTIFY_FLAG" val=""/>
</p:tagLst>
</file>

<file path=ppt/tags/tag6035.xml><?xml version="1.0" encoding="utf-8"?>
<p:tagLst xmlns:p="http://schemas.openxmlformats.org/presentationml/2006/main">
  <p:tag name="KSO_WM_BEAUTIFY_FLAG" val=""/>
</p:tagLst>
</file>

<file path=ppt/tags/tag6036.xml><?xml version="1.0" encoding="utf-8"?>
<p:tagLst xmlns:p="http://schemas.openxmlformats.org/presentationml/2006/main">
  <p:tag name="KSO_WM_BEAUTIFY_FLAG" val=""/>
</p:tagLst>
</file>

<file path=ppt/tags/tag6037.xml><?xml version="1.0" encoding="utf-8"?>
<p:tagLst xmlns:p="http://schemas.openxmlformats.org/presentationml/2006/main">
  <p:tag name="KSO_WM_BEAUTIFY_FLAG" val=""/>
</p:tagLst>
</file>

<file path=ppt/tags/tag6038.xml><?xml version="1.0" encoding="utf-8"?>
<p:tagLst xmlns:p="http://schemas.openxmlformats.org/presentationml/2006/main">
  <p:tag name="KSO_WM_BEAUTIFY_FLAG" val=""/>
</p:tagLst>
</file>

<file path=ppt/tags/tag6039.xml><?xml version="1.0" encoding="utf-8"?>
<p:tagLst xmlns:p="http://schemas.openxmlformats.org/presentationml/2006/main">
  <p:tag name="KSO_WM_BEAUTIFY_FLAG" val=""/>
</p:tagLst>
</file>

<file path=ppt/tags/tag604.xml><?xml version="1.0" encoding="utf-8"?>
<p:tagLst xmlns:p="http://schemas.openxmlformats.org/presentationml/2006/main">
  <p:tag name="KSO_WM_BEAUTIFY_FLAG" val=""/>
</p:tagLst>
</file>

<file path=ppt/tags/tag6040.xml><?xml version="1.0" encoding="utf-8"?>
<p:tagLst xmlns:p="http://schemas.openxmlformats.org/presentationml/2006/main">
  <p:tag name="KSO_WM_BEAUTIFY_FLAG" val=""/>
</p:tagLst>
</file>

<file path=ppt/tags/tag6041.xml><?xml version="1.0" encoding="utf-8"?>
<p:tagLst xmlns:p="http://schemas.openxmlformats.org/presentationml/2006/main">
  <p:tag name="KSO_WM_BEAUTIFY_FLAG" val=""/>
</p:tagLst>
</file>

<file path=ppt/tags/tag6042.xml><?xml version="1.0" encoding="utf-8"?>
<p:tagLst xmlns:p="http://schemas.openxmlformats.org/presentationml/2006/main">
  <p:tag name="KSO_WM_BEAUTIFY_FLAG" val=""/>
</p:tagLst>
</file>

<file path=ppt/tags/tag6043.xml><?xml version="1.0" encoding="utf-8"?>
<p:tagLst xmlns:p="http://schemas.openxmlformats.org/presentationml/2006/main">
  <p:tag name="KSO_WM_BEAUTIFY_FLAG" val=""/>
</p:tagLst>
</file>

<file path=ppt/tags/tag6044.xml><?xml version="1.0" encoding="utf-8"?>
<p:tagLst xmlns:p="http://schemas.openxmlformats.org/presentationml/2006/main">
  <p:tag name="KSO_WM_BEAUTIFY_FLAG" val=""/>
</p:tagLst>
</file>

<file path=ppt/tags/tag6045.xml><?xml version="1.0" encoding="utf-8"?>
<p:tagLst xmlns:p="http://schemas.openxmlformats.org/presentationml/2006/main">
  <p:tag name="KSO_WM_BEAUTIFY_FLAG" val=""/>
</p:tagLst>
</file>

<file path=ppt/tags/tag6046.xml><?xml version="1.0" encoding="utf-8"?>
<p:tagLst xmlns:p="http://schemas.openxmlformats.org/presentationml/2006/main">
  <p:tag name="KSO_WM_BEAUTIFY_FLAG" val=""/>
</p:tagLst>
</file>

<file path=ppt/tags/tag6047.xml><?xml version="1.0" encoding="utf-8"?>
<p:tagLst xmlns:p="http://schemas.openxmlformats.org/presentationml/2006/main">
  <p:tag name="KSO_WM_BEAUTIFY_FLAG" val=""/>
</p:tagLst>
</file>

<file path=ppt/tags/tag6048.xml><?xml version="1.0" encoding="utf-8"?>
<p:tagLst xmlns:p="http://schemas.openxmlformats.org/presentationml/2006/main">
  <p:tag name="KSO_WM_BEAUTIFY_FLAG" val=""/>
</p:tagLst>
</file>

<file path=ppt/tags/tag6049.xml><?xml version="1.0" encoding="utf-8"?>
<p:tagLst xmlns:p="http://schemas.openxmlformats.org/presentationml/2006/main">
  <p:tag name="KSO_WM_BEAUTIFY_FLAG" val=""/>
</p:tagLst>
</file>

<file path=ppt/tags/tag605.xml><?xml version="1.0" encoding="utf-8"?>
<p:tagLst xmlns:p="http://schemas.openxmlformats.org/presentationml/2006/main">
  <p:tag name="KSO_WM_BEAUTIFY_FLAG" val=""/>
</p:tagLst>
</file>

<file path=ppt/tags/tag6050.xml><?xml version="1.0" encoding="utf-8"?>
<p:tagLst xmlns:p="http://schemas.openxmlformats.org/presentationml/2006/main">
  <p:tag name="KSO_WM_BEAUTIFY_FLAG" val=""/>
</p:tagLst>
</file>

<file path=ppt/tags/tag6051.xml><?xml version="1.0" encoding="utf-8"?>
<p:tagLst xmlns:p="http://schemas.openxmlformats.org/presentationml/2006/main">
  <p:tag name="KSO_WM_BEAUTIFY_FLAG" val=""/>
</p:tagLst>
</file>

<file path=ppt/tags/tag6052.xml><?xml version="1.0" encoding="utf-8"?>
<p:tagLst xmlns:p="http://schemas.openxmlformats.org/presentationml/2006/main">
  <p:tag name="KSO_WM_BEAUTIFY_FLAG" val=""/>
</p:tagLst>
</file>

<file path=ppt/tags/tag6053.xml><?xml version="1.0" encoding="utf-8"?>
<p:tagLst xmlns:p="http://schemas.openxmlformats.org/presentationml/2006/main">
  <p:tag name="KSO_WM_BEAUTIFY_FLAG" val=""/>
</p:tagLst>
</file>

<file path=ppt/tags/tag6054.xml><?xml version="1.0" encoding="utf-8"?>
<p:tagLst xmlns:p="http://schemas.openxmlformats.org/presentationml/2006/main">
  <p:tag name="KSO_WM_BEAUTIFY_FLAG" val=""/>
</p:tagLst>
</file>

<file path=ppt/tags/tag6055.xml><?xml version="1.0" encoding="utf-8"?>
<p:tagLst xmlns:p="http://schemas.openxmlformats.org/presentationml/2006/main">
  <p:tag name="KSO_WM_BEAUTIFY_FLAG" val=""/>
</p:tagLst>
</file>

<file path=ppt/tags/tag6056.xml><?xml version="1.0" encoding="utf-8"?>
<p:tagLst xmlns:p="http://schemas.openxmlformats.org/presentationml/2006/main">
  <p:tag name="KSO_WM_BEAUTIFY_FLAG" val=""/>
</p:tagLst>
</file>

<file path=ppt/tags/tag6057.xml><?xml version="1.0" encoding="utf-8"?>
<p:tagLst xmlns:p="http://schemas.openxmlformats.org/presentationml/2006/main">
  <p:tag name="KSO_WM_BEAUTIFY_FLAG" val=""/>
</p:tagLst>
</file>

<file path=ppt/tags/tag6058.xml><?xml version="1.0" encoding="utf-8"?>
<p:tagLst xmlns:p="http://schemas.openxmlformats.org/presentationml/2006/main">
  <p:tag name="KSO_WM_BEAUTIFY_FLAG" val=""/>
</p:tagLst>
</file>

<file path=ppt/tags/tag6059.xml><?xml version="1.0" encoding="utf-8"?>
<p:tagLst xmlns:p="http://schemas.openxmlformats.org/presentationml/2006/main">
  <p:tag name="KSO_WM_BEAUTIFY_FLAG" val=""/>
</p:tagLst>
</file>

<file path=ppt/tags/tag606.xml><?xml version="1.0" encoding="utf-8"?>
<p:tagLst xmlns:p="http://schemas.openxmlformats.org/presentationml/2006/main">
  <p:tag name="KSO_WM_BEAUTIFY_FLAG" val=""/>
</p:tagLst>
</file>

<file path=ppt/tags/tag6060.xml><?xml version="1.0" encoding="utf-8"?>
<p:tagLst xmlns:p="http://schemas.openxmlformats.org/presentationml/2006/main">
  <p:tag name="KSO_WM_BEAUTIFY_FLAG" val=""/>
</p:tagLst>
</file>

<file path=ppt/tags/tag6061.xml><?xml version="1.0" encoding="utf-8"?>
<p:tagLst xmlns:p="http://schemas.openxmlformats.org/presentationml/2006/main">
  <p:tag name="KSO_WM_BEAUTIFY_FLAG" val=""/>
</p:tagLst>
</file>

<file path=ppt/tags/tag6062.xml><?xml version="1.0" encoding="utf-8"?>
<p:tagLst xmlns:p="http://schemas.openxmlformats.org/presentationml/2006/main">
  <p:tag name="KSO_WM_BEAUTIFY_FLAG" val=""/>
</p:tagLst>
</file>

<file path=ppt/tags/tag6063.xml><?xml version="1.0" encoding="utf-8"?>
<p:tagLst xmlns:p="http://schemas.openxmlformats.org/presentationml/2006/main">
  <p:tag name="KSO_WM_BEAUTIFY_FLAG" val=""/>
</p:tagLst>
</file>

<file path=ppt/tags/tag6064.xml><?xml version="1.0" encoding="utf-8"?>
<p:tagLst xmlns:p="http://schemas.openxmlformats.org/presentationml/2006/main">
  <p:tag name="KSO_WM_BEAUTIFY_FLAG" val=""/>
</p:tagLst>
</file>

<file path=ppt/tags/tag6065.xml><?xml version="1.0" encoding="utf-8"?>
<p:tagLst xmlns:p="http://schemas.openxmlformats.org/presentationml/2006/main">
  <p:tag name="KSO_WM_BEAUTIFY_FLAG" val=""/>
</p:tagLst>
</file>

<file path=ppt/tags/tag6066.xml><?xml version="1.0" encoding="utf-8"?>
<p:tagLst xmlns:p="http://schemas.openxmlformats.org/presentationml/2006/main">
  <p:tag name="KSO_WM_BEAUTIFY_FLAG" val=""/>
</p:tagLst>
</file>

<file path=ppt/tags/tag6067.xml><?xml version="1.0" encoding="utf-8"?>
<p:tagLst xmlns:p="http://schemas.openxmlformats.org/presentationml/2006/main">
  <p:tag name="KSO_WM_BEAUTIFY_FLAG" val=""/>
</p:tagLst>
</file>

<file path=ppt/tags/tag6068.xml><?xml version="1.0" encoding="utf-8"?>
<p:tagLst xmlns:p="http://schemas.openxmlformats.org/presentationml/2006/main">
  <p:tag name="KSO_WM_BEAUTIFY_FLAG" val=""/>
</p:tagLst>
</file>

<file path=ppt/tags/tag6069.xml><?xml version="1.0" encoding="utf-8"?>
<p:tagLst xmlns:p="http://schemas.openxmlformats.org/presentationml/2006/main">
  <p:tag name="KSO_WM_BEAUTIFY_FLAG" val=""/>
</p:tagLst>
</file>

<file path=ppt/tags/tag607.xml><?xml version="1.0" encoding="utf-8"?>
<p:tagLst xmlns:p="http://schemas.openxmlformats.org/presentationml/2006/main">
  <p:tag name="KSO_WM_BEAUTIFY_FLAG" val=""/>
</p:tagLst>
</file>

<file path=ppt/tags/tag6070.xml><?xml version="1.0" encoding="utf-8"?>
<p:tagLst xmlns:p="http://schemas.openxmlformats.org/presentationml/2006/main">
  <p:tag name="KSO_WM_BEAUTIFY_FLAG" val=""/>
</p:tagLst>
</file>

<file path=ppt/tags/tag6071.xml><?xml version="1.0" encoding="utf-8"?>
<p:tagLst xmlns:p="http://schemas.openxmlformats.org/presentationml/2006/main">
  <p:tag name="KSO_WM_BEAUTIFY_FLAG" val=""/>
</p:tagLst>
</file>

<file path=ppt/tags/tag6072.xml><?xml version="1.0" encoding="utf-8"?>
<p:tagLst xmlns:p="http://schemas.openxmlformats.org/presentationml/2006/main">
  <p:tag name="KSO_WM_BEAUTIFY_FLAG" val=""/>
</p:tagLst>
</file>

<file path=ppt/tags/tag6073.xml><?xml version="1.0" encoding="utf-8"?>
<p:tagLst xmlns:p="http://schemas.openxmlformats.org/presentationml/2006/main">
  <p:tag name="KSO_WM_BEAUTIFY_FLAG" val=""/>
</p:tagLst>
</file>

<file path=ppt/tags/tag6074.xml><?xml version="1.0" encoding="utf-8"?>
<p:tagLst xmlns:p="http://schemas.openxmlformats.org/presentationml/2006/main">
  <p:tag name="KSO_WM_BEAUTIFY_FLAG" val=""/>
</p:tagLst>
</file>

<file path=ppt/tags/tag6075.xml><?xml version="1.0" encoding="utf-8"?>
<p:tagLst xmlns:p="http://schemas.openxmlformats.org/presentationml/2006/main">
  <p:tag name="KSO_WM_BEAUTIFY_FLAG" val=""/>
</p:tagLst>
</file>

<file path=ppt/tags/tag6076.xml><?xml version="1.0" encoding="utf-8"?>
<p:tagLst xmlns:p="http://schemas.openxmlformats.org/presentationml/2006/main">
  <p:tag name="KSO_WM_BEAUTIFY_FLAG" val=""/>
</p:tagLst>
</file>

<file path=ppt/tags/tag6077.xml><?xml version="1.0" encoding="utf-8"?>
<p:tagLst xmlns:p="http://schemas.openxmlformats.org/presentationml/2006/main">
  <p:tag name="KSO_WM_BEAUTIFY_FLAG" val=""/>
</p:tagLst>
</file>

<file path=ppt/tags/tag6078.xml><?xml version="1.0" encoding="utf-8"?>
<p:tagLst xmlns:p="http://schemas.openxmlformats.org/presentationml/2006/main">
  <p:tag name="KSO_WM_BEAUTIFY_FLAG" val=""/>
</p:tagLst>
</file>

<file path=ppt/tags/tag6079.xml><?xml version="1.0" encoding="utf-8"?>
<p:tagLst xmlns:p="http://schemas.openxmlformats.org/presentationml/2006/main">
  <p:tag name="KSO_WM_BEAUTIFY_FLAG" val=""/>
</p:tagLst>
</file>

<file path=ppt/tags/tag608.xml><?xml version="1.0" encoding="utf-8"?>
<p:tagLst xmlns:p="http://schemas.openxmlformats.org/presentationml/2006/main">
  <p:tag name="KSO_WM_BEAUTIFY_FLAG" val=""/>
</p:tagLst>
</file>

<file path=ppt/tags/tag6080.xml><?xml version="1.0" encoding="utf-8"?>
<p:tagLst xmlns:p="http://schemas.openxmlformats.org/presentationml/2006/main">
  <p:tag name="KSO_WM_BEAUTIFY_FLAG" val=""/>
</p:tagLst>
</file>

<file path=ppt/tags/tag6081.xml><?xml version="1.0" encoding="utf-8"?>
<p:tagLst xmlns:p="http://schemas.openxmlformats.org/presentationml/2006/main">
  <p:tag name="KSO_WM_BEAUTIFY_FLAG" val=""/>
</p:tagLst>
</file>

<file path=ppt/tags/tag6082.xml><?xml version="1.0" encoding="utf-8"?>
<p:tagLst xmlns:p="http://schemas.openxmlformats.org/presentationml/2006/main">
  <p:tag name="KSO_WM_BEAUTIFY_FLAG" val=""/>
</p:tagLst>
</file>

<file path=ppt/tags/tag6083.xml><?xml version="1.0" encoding="utf-8"?>
<p:tagLst xmlns:p="http://schemas.openxmlformats.org/presentationml/2006/main">
  <p:tag name="KSO_WM_BEAUTIFY_FLAG" val=""/>
</p:tagLst>
</file>

<file path=ppt/tags/tag6084.xml><?xml version="1.0" encoding="utf-8"?>
<p:tagLst xmlns:p="http://schemas.openxmlformats.org/presentationml/2006/main">
  <p:tag name="KSO_WM_BEAUTIFY_FLAG" val=""/>
</p:tagLst>
</file>

<file path=ppt/tags/tag6085.xml><?xml version="1.0" encoding="utf-8"?>
<p:tagLst xmlns:p="http://schemas.openxmlformats.org/presentationml/2006/main">
  <p:tag name="KSO_WM_BEAUTIFY_FLAG" val=""/>
</p:tagLst>
</file>

<file path=ppt/tags/tag6086.xml><?xml version="1.0" encoding="utf-8"?>
<p:tagLst xmlns:p="http://schemas.openxmlformats.org/presentationml/2006/main">
  <p:tag name="KSO_WM_BEAUTIFY_FLAG" val=""/>
</p:tagLst>
</file>

<file path=ppt/tags/tag6087.xml><?xml version="1.0" encoding="utf-8"?>
<p:tagLst xmlns:p="http://schemas.openxmlformats.org/presentationml/2006/main">
  <p:tag name="KSO_WM_BEAUTIFY_FLAG" val=""/>
</p:tagLst>
</file>

<file path=ppt/tags/tag6088.xml><?xml version="1.0" encoding="utf-8"?>
<p:tagLst xmlns:p="http://schemas.openxmlformats.org/presentationml/2006/main">
  <p:tag name="KSO_WM_BEAUTIFY_FLAG" val=""/>
</p:tagLst>
</file>

<file path=ppt/tags/tag6089.xml><?xml version="1.0" encoding="utf-8"?>
<p:tagLst xmlns:p="http://schemas.openxmlformats.org/presentationml/2006/main">
  <p:tag name="KSO_WM_BEAUTIFY_FLAG" val=""/>
</p:tagLst>
</file>

<file path=ppt/tags/tag609.xml><?xml version="1.0" encoding="utf-8"?>
<p:tagLst xmlns:p="http://schemas.openxmlformats.org/presentationml/2006/main">
  <p:tag name="KSO_WM_BEAUTIFY_FLAG" val=""/>
</p:tagLst>
</file>

<file path=ppt/tags/tag6090.xml><?xml version="1.0" encoding="utf-8"?>
<p:tagLst xmlns:p="http://schemas.openxmlformats.org/presentationml/2006/main">
  <p:tag name="KSO_WM_BEAUTIFY_FLAG" val=""/>
</p:tagLst>
</file>

<file path=ppt/tags/tag6091.xml><?xml version="1.0" encoding="utf-8"?>
<p:tagLst xmlns:p="http://schemas.openxmlformats.org/presentationml/2006/main">
  <p:tag name="KSO_WM_BEAUTIFY_FLAG" val=""/>
</p:tagLst>
</file>

<file path=ppt/tags/tag6092.xml><?xml version="1.0" encoding="utf-8"?>
<p:tagLst xmlns:p="http://schemas.openxmlformats.org/presentationml/2006/main">
  <p:tag name="KSO_WM_BEAUTIFY_FLAG" val=""/>
</p:tagLst>
</file>

<file path=ppt/tags/tag6093.xml><?xml version="1.0" encoding="utf-8"?>
<p:tagLst xmlns:p="http://schemas.openxmlformats.org/presentationml/2006/main">
  <p:tag name="KSO_WM_BEAUTIFY_FLAG" val=""/>
</p:tagLst>
</file>

<file path=ppt/tags/tag6094.xml><?xml version="1.0" encoding="utf-8"?>
<p:tagLst xmlns:p="http://schemas.openxmlformats.org/presentationml/2006/main">
  <p:tag name="KSO_WM_BEAUTIFY_FLAG" val=""/>
</p:tagLst>
</file>

<file path=ppt/tags/tag6095.xml><?xml version="1.0" encoding="utf-8"?>
<p:tagLst xmlns:p="http://schemas.openxmlformats.org/presentationml/2006/main">
  <p:tag name="KSO_WM_BEAUTIFY_FLAG" val=""/>
</p:tagLst>
</file>

<file path=ppt/tags/tag6096.xml><?xml version="1.0" encoding="utf-8"?>
<p:tagLst xmlns:p="http://schemas.openxmlformats.org/presentationml/2006/main">
  <p:tag name="KSO_WM_BEAUTIFY_FLAG" val=""/>
</p:tagLst>
</file>

<file path=ppt/tags/tag6097.xml><?xml version="1.0" encoding="utf-8"?>
<p:tagLst xmlns:p="http://schemas.openxmlformats.org/presentationml/2006/main">
  <p:tag name="KSO_WM_BEAUTIFY_FLAG" val=""/>
</p:tagLst>
</file>

<file path=ppt/tags/tag6098.xml><?xml version="1.0" encoding="utf-8"?>
<p:tagLst xmlns:p="http://schemas.openxmlformats.org/presentationml/2006/main">
  <p:tag name="KSO_WM_BEAUTIFY_FLAG" val=""/>
</p:tagLst>
</file>

<file path=ppt/tags/tag6099.xml><?xml version="1.0" encoding="utf-8"?>
<p:tagLst xmlns:p="http://schemas.openxmlformats.org/presentationml/2006/main">
  <p:tag name="KSO_WM_BEAUTIFY_FLAG" val=""/>
</p:tagLst>
</file>

<file path=ppt/tags/tag61.xml><?xml version="1.0" encoding="utf-8"?>
<p:tagLst xmlns:p="http://schemas.openxmlformats.org/presentationml/2006/main">
  <p:tag name="KSO_WM_BEAUTIFY_FLAG" val=""/>
</p:tagLst>
</file>

<file path=ppt/tags/tag610.xml><?xml version="1.0" encoding="utf-8"?>
<p:tagLst xmlns:p="http://schemas.openxmlformats.org/presentationml/2006/main">
  <p:tag name="KSO_WM_BEAUTIFY_FLAG" val=""/>
</p:tagLst>
</file>

<file path=ppt/tags/tag6100.xml><?xml version="1.0" encoding="utf-8"?>
<p:tagLst xmlns:p="http://schemas.openxmlformats.org/presentationml/2006/main">
  <p:tag name="KSO_WM_BEAUTIFY_FLAG" val=""/>
</p:tagLst>
</file>

<file path=ppt/tags/tag6101.xml><?xml version="1.0" encoding="utf-8"?>
<p:tagLst xmlns:p="http://schemas.openxmlformats.org/presentationml/2006/main">
  <p:tag name="KSO_WM_BEAUTIFY_FLAG" val=""/>
</p:tagLst>
</file>

<file path=ppt/tags/tag6102.xml><?xml version="1.0" encoding="utf-8"?>
<p:tagLst xmlns:p="http://schemas.openxmlformats.org/presentationml/2006/main">
  <p:tag name="KSO_WM_BEAUTIFY_FLAG" val=""/>
</p:tagLst>
</file>

<file path=ppt/tags/tag6103.xml><?xml version="1.0" encoding="utf-8"?>
<p:tagLst xmlns:p="http://schemas.openxmlformats.org/presentationml/2006/main">
  <p:tag name="KSO_WM_BEAUTIFY_FLAG" val=""/>
</p:tagLst>
</file>

<file path=ppt/tags/tag6104.xml><?xml version="1.0" encoding="utf-8"?>
<p:tagLst xmlns:p="http://schemas.openxmlformats.org/presentationml/2006/main">
  <p:tag name="KSO_WM_BEAUTIFY_FLAG" val=""/>
</p:tagLst>
</file>

<file path=ppt/tags/tag6105.xml><?xml version="1.0" encoding="utf-8"?>
<p:tagLst xmlns:p="http://schemas.openxmlformats.org/presentationml/2006/main">
  <p:tag name="KSO_WM_BEAUTIFY_FLAG" val=""/>
</p:tagLst>
</file>

<file path=ppt/tags/tag6106.xml><?xml version="1.0" encoding="utf-8"?>
<p:tagLst xmlns:p="http://schemas.openxmlformats.org/presentationml/2006/main">
  <p:tag name="KSO_WM_BEAUTIFY_FLAG" val=""/>
</p:tagLst>
</file>

<file path=ppt/tags/tag6107.xml><?xml version="1.0" encoding="utf-8"?>
<p:tagLst xmlns:p="http://schemas.openxmlformats.org/presentationml/2006/main">
  <p:tag name="KSO_WM_BEAUTIFY_FLAG" val=""/>
</p:tagLst>
</file>

<file path=ppt/tags/tag6108.xml><?xml version="1.0" encoding="utf-8"?>
<p:tagLst xmlns:p="http://schemas.openxmlformats.org/presentationml/2006/main">
  <p:tag name="KSO_WM_BEAUTIFY_FLAG" val=""/>
</p:tagLst>
</file>

<file path=ppt/tags/tag6109.xml><?xml version="1.0" encoding="utf-8"?>
<p:tagLst xmlns:p="http://schemas.openxmlformats.org/presentationml/2006/main">
  <p:tag name="KSO_WM_BEAUTIFY_FLAG" val=""/>
</p:tagLst>
</file>

<file path=ppt/tags/tag611.xml><?xml version="1.0" encoding="utf-8"?>
<p:tagLst xmlns:p="http://schemas.openxmlformats.org/presentationml/2006/main">
  <p:tag name="KSO_WM_BEAUTIFY_FLAG" val=""/>
</p:tagLst>
</file>

<file path=ppt/tags/tag6110.xml><?xml version="1.0" encoding="utf-8"?>
<p:tagLst xmlns:p="http://schemas.openxmlformats.org/presentationml/2006/main">
  <p:tag name="KSO_WM_BEAUTIFY_FLAG" val=""/>
</p:tagLst>
</file>

<file path=ppt/tags/tag6111.xml><?xml version="1.0" encoding="utf-8"?>
<p:tagLst xmlns:p="http://schemas.openxmlformats.org/presentationml/2006/main">
  <p:tag name="KSO_WM_BEAUTIFY_FLAG" val=""/>
</p:tagLst>
</file>

<file path=ppt/tags/tag6112.xml><?xml version="1.0" encoding="utf-8"?>
<p:tagLst xmlns:p="http://schemas.openxmlformats.org/presentationml/2006/main">
  <p:tag name="KSO_WM_BEAUTIFY_FLAG" val=""/>
</p:tagLst>
</file>

<file path=ppt/tags/tag6113.xml><?xml version="1.0" encoding="utf-8"?>
<p:tagLst xmlns:p="http://schemas.openxmlformats.org/presentationml/2006/main">
  <p:tag name="KSO_WM_BEAUTIFY_FLAG" val=""/>
</p:tagLst>
</file>

<file path=ppt/tags/tag6114.xml><?xml version="1.0" encoding="utf-8"?>
<p:tagLst xmlns:p="http://schemas.openxmlformats.org/presentationml/2006/main">
  <p:tag name="KSO_WM_BEAUTIFY_FLAG" val=""/>
</p:tagLst>
</file>

<file path=ppt/tags/tag6115.xml><?xml version="1.0" encoding="utf-8"?>
<p:tagLst xmlns:p="http://schemas.openxmlformats.org/presentationml/2006/main">
  <p:tag name="KSO_WM_BEAUTIFY_FLAG" val=""/>
</p:tagLst>
</file>

<file path=ppt/tags/tag6116.xml><?xml version="1.0" encoding="utf-8"?>
<p:tagLst xmlns:p="http://schemas.openxmlformats.org/presentationml/2006/main">
  <p:tag name="KSO_WM_BEAUTIFY_FLAG" val=""/>
</p:tagLst>
</file>

<file path=ppt/tags/tag6117.xml><?xml version="1.0" encoding="utf-8"?>
<p:tagLst xmlns:p="http://schemas.openxmlformats.org/presentationml/2006/main">
  <p:tag name="KSO_WM_BEAUTIFY_FLAG" val=""/>
</p:tagLst>
</file>

<file path=ppt/tags/tag6118.xml><?xml version="1.0" encoding="utf-8"?>
<p:tagLst xmlns:p="http://schemas.openxmlformats.org/presentationml/2006/main">
  <p:tag name="KSO_WM_BEAUTIFY_FLAG" val=""/>
</p:tagLst>
</file>

<file path=ppt/tags/tag6119.xml><?xml version="1.0" encoding="utf-8"?>
<p:tagLst xmlns:p="http://schemas.openxmlformats.org/presentationml/2006/main">
  <p:tag name="KSO_WM_BEAUTIFY_FLAG" val=""/>
</p:tagLst>
</file>

<file path=ppt/tags/tag612.xml><?xml version="1.0" encoding="utf-8"?>
<p:tagLst xmlns:p="http://schemas.openxmlformats.org/presentationml/2006/main">
  <p:tag name="KSO_WM_BEAUTIFY_FLAG" val=""/>
</p:tagLst>
</file>

<file path=ppt/tags/tag6120.xml><?xml version="1.0" encoding="utf-8"?>
<p:tagLst xmlns:p="http://schemas.openxmlformats.org/presentationml/2006/main">
  <p:tag name="KSO_WM_BEAUTIFY_FLAG" val=""/>
</p:tagLst>
</file>

<file path=ppt/tags/tag6121.xml><?xml version="1.0" encoding="utf-8"?>
<p:tagLst xmlns:p="http://schemas.openxmlformats.org/presentationml/2006/main">
  <p:tag name="KSO_WM_BEAUTIFY_FLAG" val=""/>
</p:tagLst>
</file>

<file path=ppt/tags/tag6122.xml><?xml version="1.0" encoding="utf-8"?>
<p:tagLst xmlns:p="http://schemas.openxmlformats.org/presentationml/2006/main">
  <p:tag name="KSO_WM_BEAUTIFY_FLAG" val=""/>
</p:tagLst>
</file>

<file path=ppt/tags/tag6123.xml><?xml version="1.0" encoding="utf-8"?>
<p:tagLst xmlns:p="http://schemas.openxmlformats.org/presentationml/2006/main">
  <p:tag name="KSO_WM_BEAUTIFY_FLAG" val=""/>
</p:tagLst>
</file>

<file path=ppt/tags/tag6124.xml><?xml version="1.0" encoding="utf-8"?>
<p:tagLst xmlns:p="http://schemas.openxmlformats.org/presentationml/2006/main">
  <p:tag name="KSO_WM_BEAUTIFY_FLAG" val=""/>
</p:tagLst>
</file>

<file path=ppt/tags/tag6125.xml><?xml version="1.0" encoding="utf-8"?>
<p:tagLst xmlns:p="http://schemas.openxmlformats.org/presentationml/2006/main">
  <p:tag name="KSO_WM_BEAUTIFY_FLAG" val=""/>
</p:tagLst>
</file>

<file path=ppt/tags/tag6126.xml><?xml version="1.0" encoding="utf-8"?>
<p:tagLst xmlns:p="http://schemas.openxmlformats.org/presentationml/2006/main">
  <p:tag name="KSO_WM_BEAUTIFY_FLAG" val=""/>
</p:tagLst>
</file>

<file path=ppt/tags/tag6127.xml><?xml version="1.0" encoding="utf-8"?>
<p:tagLst xmlns:p="http://schemas.openxmlformats.org/presentationml/2006/main">
  <p:tag name="KSO_WM_BEAUTIFY_FLAG" val=""/>
</p:tagLst>
</file>

<file path=ppt/tags/tag6128.xml><?xml version="1.0" encoding="utf-8"?>
<p:tagLst xmlns:p="http://schemas.openxmlformats.org/presentationml/2006/main">
  <p:tag name="KSO_WM_BEAUTIFY_FLAG" val=""/>
</p:tagLst>
</file>

<file path=ppt/tags/tag6129.xml><?xml version="1.0" encoding="utf-8"?>
<p:tagLst xmlns:p="http://schemas.openxmlformats.org/presentationml/2006/main">
  <p:tag name="KSO_WM_BEAUTIFY_FLAG" val=""/>
</p:tagLst>
</file>

<file path=ppt/tags/tag613.xml><?xml version="1.0" encoding="utf-8"?>
<p:tagLst xmlns:p="http://schemas.openxmlformats.org/presentationml/2006/main">
  <p:tag name="KSO_WM_BEAUTIFY_FLAG" val=""/>
</p:tagLst>
</file>

<file path=ppt/tags/tag6130.xml><?xml version="1.0" encoding="utf-8"?>
<p:tagLst xmlns:p="http://schemas.openxmlformats.org/presentationml/2006/main">
  <p:tag name="KSO_WM_BEAUTIFY_FLAG" val=""/>
</p:tagLst>
</file>

<file path=ppt/tags/tag6131.xml><?xml version="1.0" encoding="utf-8"?>
<p:tagLst xmlns:p="http://schemas.openxmlformats.org/presentationml/2006/main">
  <p:tag name="KSO_WM_BEAUTIFY_FLAG" val=""/>
</p:tagLst>
</file>

<file path=ppt/tags/tag6132.xml><?xml version="1.0" encoding="utf-8"?>
<p:tagLst xmlns:p="http://schemas.openxmlformats.org/presentationml/2006/main">
  <p:tag name="KSO_WM_BEAUTIFY_FLAG" val=""/>
</p:tagLst>
</file>

<file path=ppt/tags/tag6133.xml><?xml version="1.0" encoding="utf-8"?>
<p:tagLst xmlns:p="http://schemas.openxmlformats.org/presentationml/2006/main">
  <p:tag name="KSO_WM_BEAUTIFY_FLAG" val=""/>
</p:tagLst>
</file>

<file path=ppt/tags/tag6134.xml><?xml version="1.0" encoding="utf-8"?>
<p:tagLst xmlns:p="http://schemas.openxmlformats.org/presentationml/2006/main">
  <p:tag name="KSO_WM_BEAUTIFY_FLAG" val=""/>
</p:tagLst>
</file>

<file path=ppt/tags/tag6135.xml><?xml version="1.0" encoding="utf-8"?>
<p:tagLst xmlns:p="http://schemas.openxmlformats.org/presentationml/2006/main">
  <p:tag name="KSO_WM_BEAUTIFY_FLAG" val=""/>
</p:tagLst>
</file>

<file path=ppt/tags/tag6136.xml><?xml version="1.0" encoding="utf-8"?>
<p:tagLst xmlns:p="http://schemas.openxmlformats.org/presentationml/2006/main">
  <p:tag name="KSO_WM_BEAUTIFY_FLAG" val=""/>
</p:tagLst>
</file>

<file path=ppt/tags/tag6137.xml><?xml version="1.0" encoding="utf-8"?>
<p:tagLst xmlns:p="http://schemas.openxmlformats.org/presentationml/2006/main">
  <p:tag name="KSO_WM_BEAUTIFY_FLAG" val=""/>
</p:tagLst>
</file>

<file path=ppt/tags/tag6138.xml><?xml version="1.0" encoding="utf-8"?>
<p:tagLst xmlns:p="http://schemas.openxmlformats.org/presentationml/2006/main">
  <p:tag name="KSO_WM_BEAUTIFY_FLAG" val=""/>
</p:tagLst>
</file>

<file path=ppt/tags/tag6139.xml><?xml version="1.0" encoding="utf-8"?>
<p:tagLst xmlns:p="http://schemas.openxmlformats.org/presentationml/2006/main">
  <p:tag name="KSO_WM_BEAUTIFY_FLAG" val=""/>
</p:tagLst>
</file>

<file path=ppt/tags/tag614.xml><?xml version="1.0" encoding="utf-8"?>
<p:tagLst xmlns:p="http://schemas.openxmlformats.org/presentationml/2006/main">
  <p:tag name="KSO_WM_BEAUTIFY_FLAG" val=""/>
</p:tagLst>
</file>

<file path=ppt/tags/tag6140.xml><?xml version="1.0" encoding="utf-8"?>
<p:tagLst xmlns:p="http://schemas.openxmlformats.org/presentationml/2006/main">
  <p:tag name="KSO_WM_BEAUTIFY_FLAG" val=""/>
</p:tagLst>
</file>

<file path=ppt/tags/tag6141.xml><?xml version="1.0" encoding="utf-8"?>
<p:tagLst xmlns:p="http://schemas.openxmlformats.org/presentationml/2006/main">
  <p:tag name="KSO_WM_BEAUTIFY_FLAG" val=""/>
</p:tagLst>
</file>

<file path=ppt/tags/tag6142.xml><?xml version="1.0" encoding="utf-8"?>
<p:tagLst xmlns:p="http://schemas.openxmlformats.org/presentationml/2006/main">
  <p:tag name="KSO_WM_BEAUTIFY_FLAG" val=""/>
</p:tagLst>
</file>

<file path=ppt/tags/tag6143.xml><?xml version="1.0" encoding="utf-8"?>
<p:tagLst xmlns:p="http://schemas.openxmlformats.org/presentationml/2006/main">
  <p:tag name="KSO_WM_BEAUTIFY_FLAG" val=""/>
</p:tagLst>
</file>

<file path=ppt/tags/tag6144.xml><?xml version="1.0" encoding="utf-8"?>
<p:tagLst xmlns:p="http://schemas.openxmlformats.org/presentationml/2006/main">
  <p:tag name="KSO_WM_BEAUTIFY_FLAG" val=""/>
</p:tagLst>
</file>

<file path=ppt/tags/tag6145.xml><?xml version="1.0" encoding="utf-8"?>
<p:tagLst xmlns:p="http://schemas.openxmlformats.org/presentationml/2006/main">
  <p:tag name="KSO_WM_BEAUTIFY_FLAG" val=""/>
</p:tagLst>
</file>

<file path=ppt/tags/tag6146.xml><?xml version="1.0" encoding="utf-8"?>
<p:tagLst xmlns:p="http://schemas.openxmlformats.org/presentationml/2006/main">
  <p:tag name="KSO_WM_BEAUTIFY_FLAG" val=""/>
</p:tagLst>
</file>

<file path=ppt/tags/tag6147.xml><?xml version="1.0" encoding="utf-8"?>
<p:tagLst xmlns:p="http://schemas.openxmlformats.org/presentationml/2006/main">
  <p:tag name="KSO_WM_BEAUTIFY_FLAG" val=""/>
</p:tagLst>
</file>

<file path=ppt/tags/tag6148.xml><?xml version="1.0" encoding="utf-8"?>
<p:tagLst xmlns:p="http://schemas.openxmlformats.org/presentationml/2006/main">
  <p:tag name="KSO_WM_BEAUTIFY_FLAG" val=""/>
</p:tagLst>
</file>

<file path=ppt/tags/tag6149.xml><?xml version="1.0" encoding="utf-8"?>
<p:tagLst xmlns:p="http://schemas.openxmlformats.org/presentationml/2006/main">
  <p:tag name="KSO_WM_BEAUTIFY_FLAG" val=""/>
</p:tagLst>
</file>

<file path=ppt/tags/tag615.xml><?xml version="1.0" encoding="utf-8"?>
<p:tagLst xmlns:p="http://schemas.openxmlformats.org/presentationml/2006/main">
  <p:tag name="KSO_WM_BEAUTIFY_FLAG" val=""/>
</p:tagLst>
</file>

<file path=ppt/tags/tag6150.xml><?xml version="1.0" encoding="utf-8"?>
<p:tagLst xmlns:p="http://schemas.openxmlformats.org/presentationml/2006/main">
  <p:tag name="KSO_WM_BEAUTIFY_FLAG" val=""/>
</p:tagLst>
</file>

<file path=ppt/tags/tag6151.xml><?xml version="1.0" encoding="utf-8"?>
<p:tagLst xmlns:p="http://schemas.openxmlformats.org/presentationml/2006/main">
  <p:tag name="KSO_WM_BEAUTIFY_FLAG" val=""/>
</p:tagLst>
</file>

<file path=ppt/tags/tag6152.xml><?xml version="1.0" encoding="utf-8"?>
<p:tagLst xmlns:p="http://schemas.openxmlformats.org/presentationml/2006/main">
  <p:tag name="KSO_WM_BEAUTIFY_FLAG" val=""/>
</p:tagLst>
</file>

<file path=ppt/tags/tag6153.xml><?xml version="1.0" encoding="utf-8"?>
<p:tagLst xmlns:p="http://schemas.openxmlformats.org/presentationml/2006/main">
  <p:tag name="KSO_WM_BEAUTIFY_FLAG" val=""/>
</p:tagLst>
</file>

<file path=ppt/tags/tag6154.xml><?xml version="1.0" encoding="utf-8"?>
<p:tagLst xmlns:p="http://schemas.openxmlformats.org/presentationml/2006/main">
  <p:tag name="KSO_WM_BEAUTIFY_FLAG" val=""/>
</p:tagLst>
</file>

<file path=ppt/tags/tag6155.xml><?xml version="1.0" encoding="utf-8"?>
<p:tagLst xmlns:p="http://schemas.openxmlformats.org/presentationml/2006/main">
  <p:tag name="KSO_WM_BEAUTIFY_FLAG" val=""/>
</p:tagLst>
</file>

<file path=ppt/tags/tag6156.xml><?xml version="1.0" encoding="utf-8"?>
<p:tagLst xmlns:p="http://schemas.openxmlformats.org/presentationml/2006/main">
  <p:tag name="KSO_WM_BEAUTIFY_FLAG" val=""/>
</p:tagLst>
</file>

<file path=ppt/tags/tag6157.xml><?xml version="1.0" encoding="utf-8"?>
<p:tagLst xmlns:p="http://schemas.openxmlformats.org/presentationml/2006/main">
  <p:tag name="KSO_WM_BEAUTIFY_FLAG" val=""/>
</p:tagLst>
</file>

<file path=ppt/tags/tag6158.xml><?xml version="1.0" encoding="utf-8"?>
<p:tagLst xmlns:p="http://schemas.openxmlformats.org/presentationml/2006/main">
  <p:tag name="KSO_WM_BEAUTIFY_FLAG" val=""/>
</p:tagLst>
</file>

<file path=ppt/tags/tag6159.xml><?xml version="1.0" encoding="utf-8"?>
<p:tagLst xmlns:p="http://schemas.openxmlformats.org/presentationml/2006/main">
  <p:tag name="KSO_WM_BEAUTIFY_FLAG" val=""/>
</p:tagLst>
</file>

<file path=ppt/tags/tag616.xml><?xml version="1.0" encoding="utf-8"?>
<p:tagLst xmlns:p="http://schemas.openxmlformats.org/presentationml/2006/main">
  <p:tag name="KSO_WM_BEAUTIFY_FLAG" val=""/>
</p:tagLst>
</file>

<file path=ppt/tags/tag6160.xml><?xml version="1.0" encoding="utf-8"?>
<p:tagLst xmlns:p="http://schemas.openxmlformats.org/presentationml/2006/main">
  <p:tag name="KSO_WM_BEAUTIFY_FLAG" val=""/>
</p:tagLst>
</file>

<file path=ppt/tags/tag6161.xml><?xml version="1.0" encoding="utf-8"?>
<p:tagLst xmlns:p="http://schemas.openxmlformats.org/presentationml/2006/main">
  <p:tag name="KSO_WM_BEAUTIFY_FLAG" val=""/>
</p:tagLst>
</file>

<file path=ppt/tags/tag6162.xml><?xml version="1.0" encoding="utf-8"?>
<p:tagLst xmlns:p="http://schemas.openxmlformats.org/presentationml/2006/main">
  <p:tag name="KSO_WM_BEAUTIFY_FLAG" val=""/>
</p:tagLst>
</file>

<file path=ppt/tags/tag6163.xml><?xml version="1.0" encoding="utf-8"?>
<p:tagLst xmlns:p="http://schemas.openxmlformats.org/presentationml/2006/main">
  <p:tag name="KSO_WM_BEAUTIFY_FLAG" val=""/>
</p:tagLst>
</file>

<file path=ppt/tags/tag6164.xml><?xml version="1.0" encoding="utf-8"?>
<p:tagLst xmlns:p="http://schemas.openxmlformats.org/presentationml/2006/main">
  <p:tag name="KSO_WM_BEAUTIFY_FLAG" val=""/>
</p:tagLst>
</file>

<file path=ppt/tags/tag6165.xml><?xml version="1.0" encoding="utf-8"?>
<p:tagLst xmlns:p="http://schemas.openxmlformats.org/presentationml/2006/main">
  <p:tag name="KSO_WM_BEAUTIFY_FLAG" val=""/>
</p:tagLst>
</file>

<file path=ppt/tags/tag6166.xml><?xml version="1.0" encoding="utf-8"?>
<p:tagLst xmlns:p="http://schemas.openxmlformats.org/presentationml/2006/main">
  <p:tag name="KSO_WM_BEAUTIFY_FLAG" val=""/>
</p:tagLst>
</file>

<file path=ppt/tags/tag6167.xml><?xml version="1.0" encoding="utf-8"?>
<p:tagLst xmlns:p="http://schemas.openxmlformats.org/presentationml/2006/main">
  <p:tag name="KSO_WM_BEAUTIFY_FLAG" val=""/>
</p:tagLst>
</file>

<file path=ppt/tags/tag6168.xml><?xml version="1.0" encoding="utf-8"?>
<p:tagLst xmlns:p="http://schemas.openxmlformats.org/presentationml/2006/main">
  <p:tag name="KSO_WM_BEAUTIFY_FLAG" val=""/>
</p:tagLst>
</file>

<file path=ppt/tags/tag6169.xml><?xml version="1.0" encoding="utf-8"?>
<p:tagLst xmlns:p="http://schemas.openxmlformats.org/presentationml/2006/main">
  <p:tag name="KSO_WM_BEAUTIFY_FLAG" val=""/>
</p:tagLst>
</file>

<file path=ppt/tags/tag617.xml><?xml version="1.0" encoding="utf-8"?>
<p:tagLst xmlns:p="http://schemas.openxmlformats.org/presentationml/2006/main">
  <p:tag name="KSO_WM_BEAUTIFY_FLAG" val=""/>
</p:tagLst>
</file>

<file path=ppt/tags/tag6170.xml><?xml version="1.0" encoding="utf-8"?>
<p:tagLst xmlns:p="http://schemas.openxmlformats.org/presentationml/2006/main">
  <p:tag name="KSO_WM_BEAUTIFY_FLAG" val=""/>
</p:tagLst>
</file>

<file path=ppt/tags/tag6171.xml><?xml version="1.0" encoding="utf-8"?>
<p:tagLst xmlns:p="http://schemas.openxmlformats.org/presentationml/2006/main">
  <p:tag name="KSO_WM_BEAUTIFY_FLAG" val=""/>
</p:tagLst>
</file>

<file path=ppt/tags/tag6172.xml><?xml version="1.0" encoding="utf-8"?>
<p:tagLst xmlns:p="http://schemas.openxmlformats.org/presentationml/2006/main">
  <p:tag name="KSO_WM_BEAUTIFY_FLAG" val=""/>
</p:tagLst>
</file>

<file path=ppt/tags/tag6173.xml><?xml version="1.0" encoding="utf-8"?>
<p:tagLst xmlns:p="http://schemas.openxmlformats.org/presentationml/2006/main">
  <p:tag name="KSO_WM_BEAUTIFY_FLAG" val=""/>
</p:tagLst>
</file>

<file path=ppt/tags/tag6174.xml><?xml version="1.0" encoding="utf-8"?>
<p:tagLst xmlns:p="http://schemas.openxmlformats.org/presentationml/2006/main">
  <p:tag name="KSO_WM_BEAUTIFY_FLAG" val=""/>
</p:tagLst>
</file>

<file path=ppt/tags/tag6175.xml><?xml version="1.0" encoding="utf-8"?>
<p:tagLst xmlns:p="http://schemas.openxmlformats.org/presentationml/2006/main">
  <p:tag name="KSO_WM_BEAUTIFY_FLAG" val=""/>
</p:tagLst>
</file>

<file path=ppt/tags/tag6176.xml><?xml version="1.0" encoding="utf-8"?>
<p:tagLst xmlns:p="http://schemas.openxmlformats.org/presentationml/2006/main">
  <p:tag name="KSO_WM_BEAUTIFY_FLAG" val=""/>
</p:tagLst>
</file>

<file path=ppt/tags/tag6177.xml><?xml version="1.0" encoding="utf-8"?>
<p:tagLst xmlns:p="http://schemas.openxmlformats.org/presentationml/2006/main">
  <p:tag name="KSO_WM_BEAUTIFY_FLAG" val=""/>
</p:tagLst>
</file>

<file path=ppt/tags/tag6178.xml><?xml version="1.0" encoding="utf-8"?>
<p:tagLst xmlns:p="http://schemas.openxmlformats.org/presentationml/2006/main">
  <p:tag name="KSO_WM_BEAUTIFY_FLAG" val=""/>
</p:tagLst>
</file>

<file path=ppt/tags/tag6179.xml><?xml version="1.0" encoding="utf-8"?>
<p:tagLst xmlns:p="http://schemas.openxmlformats.org/presentationml/2006/main">
  <p:tag name="KSO_WM_BEAUTIFY_FLAG" val=""/>
</p:tagLst>
</file>

<file path=ppt/tags/tag618.xml><?xml version="1.0" encoding="utf-8"?>
<p:tagLst xmlns:p="http://schemas.openxmlformats.org/presentationml/2006/main">
  <p:tag name="KSO_WM_BEAUTIFY_FLAG" val=""/>
</p:tagLst>
</file>

<file path=ppt/tags/tag6180.xml><?xml version="1.0" encoding="utf-8"?>
<p:tagLst xmlns:p="http://schemas.openxmlformats.org/presentationml/2006/main">
  <p:tag name="KSO_WM_BEAUTIFY_FLAG" val=""/>
</p:tagLst>
</file>

<file path=ppt/tags/tag6181.xml><?xml version="1.0" encoding="utf-8"?>
<p:tagLst xmlns:p="http://schemas.openxmlformats.org/presentationml/2006/main">
  <p:tag name="KSO_WM_BEAUTIFY_FLAG" val=""/>
</p:tagLst>
</file>

<file path=ppt/tags/tag6182.xml><?xml version="1.0" encoding="utf-8"?>
<p:tagLst xmlns:p="http://schemas.openxmlformats.org/presentationml/2006/main">
  <p:tag name="KSO_WM_BEAUTIFY_FLAG" val=""/>
</p:tagLst>
</file>

<file path=ppt/tags/tag6183.xml><?xml version="1.0" encoding="utf-8"?>
<p:tagLst xmlns:p="http://schemas.openxmlformats.org/presentationml/2006/main">
  <p:tag name="KSO_WM_BEAUTIFY_FLAG" val=""/>
</p:tagLst>
</file>

<file path=ppt/tags/tag6184.xml><?xml version="1.0" encoding="utf-8"?>
<p:tagLst xmlns:p="http://schemas.openxmlformats.org/presentationml/2006/main">
  <p:tag name="KSO_WM_BEAUTIFY_FLAG" val=""/>
</p:tagLst>
</file>

<file path=ppt/tags/tag6185.xml><?xml version="1.0" encoding="utf-8"?>
<p:tagLst xmlns:p="http://schemas.openxmlformats.org/presentationml/2006/main">
  <p:tag name="KSO_WM_BEAUTIFY_FLAG" val=""/>
</p:tagLst>
</file>

<file path=ppt/tags/tag6186.xml><?xml version="1.0" encoding="utf-8"?>
<p:tagLst xmlns:p="http://schemas.openxmlformats.org/presentationml/2006/main">
  <p:tag name="KSO_WM_BEAUTIFY_FLAG" val=""/>
</p:tagLst>
</file>

<file path=ppt/tags/tag6187.xml><?xml version="1.0" encoding="utf-8"?>
<p:tagLst xmlns:p="http://schemas.openxmlformats.org/presentationml/2006/main">
  <p:tag name="KSO_WM_BEAUTIFY_FLAG" val=""/>
</p:tagLst>
</file>

<file path=ppt/tags/tag6188.xml><?xml version="1.0" encoding="utf-8"?>
<p:tagLst xmlns:p="http://schemas.openxmlformats.org/presentationml/2006/main">
  <p:tag name="KSO_WM_BEAUTIFY_FLAG" val=""/>
</p:tagLst>
</file>

<file path=ppt/tags/tag6189.xml><?xml version="1.0" encoding="utf-8"?>
<p:tagLst xmlns:p="http://schemas.openxmlformats.org/presentationml/2006/main">
  <p:tag name="KSO_WM_BEAUTIFY_FLAG" val=""/>
</p:tagLst>
</file>

<file path=ppt/tags/tag619.xml><?xml version="1.0" encoding="utf-8"?>
<p:tagLst xmlns:p="http://schemas.openxmlformats.org/presentationml/2006/main">
  <p:tag name="KSO_WM_BEAUTIFY_FLAG" val=""/>
</p:tagLst>
</file>

<file path=ppt/tags/tag6190.xml><?xml version="1.0" encoding="utf-8"?>
<p:tagLst xmlns:p="http://schemas.openxmlformats.org/presentationml/2006/main">
  <p:tag name="KSO_WM_BEAUTIFY_FLAG" val=""/>
</p:tagLst>
</file>

<file path=ppt/tags/tag6191.xml><?xml version="1.0" encoding="utf-8"?>
<p:tagLst xmlns:p="http://schemas.openxmlformats.org/presentationml/2006/main">
  <p:tag name="KSO_WM_BEAUTIFY_FLAG" val=""/>
</p:tagLst>
</file>

<file path=ppt/tags/tag6192.xml><?xml version="1.0" encoding="utf-8"?>
<p:tagLst xmlns:p="http://schemas.openxmlformats.org/presentationml/2006/main">
  <p:tag name="KSO_WM_BEAUTIFY_FLAG" val=""/>
</p:tagLst>
</file>

<file path=ppt/tags/tag6193.xml><?xml version="1.0" encoding="utf-8"?>
<p:tagLst xmlns:p="http://schemas.openxmlformats.org/presentationml/2006/main">
  <p:tag name="KSO_WM_BEAUTIFY_FLAG" val=""/>
</p:tagLst>
</file>

<file path=ppt/tags/tag6194.xml><?xml version="1.0" encoding="utf-8"?>
<p:tagLst xmlns:p="http://schemas.openxmlformats.org/presentationml/2006/main">
  <p:tag name="KSO_WM_BEAUTIFY_FLAG" val=""/>
</p:tagLst>
</file>

<file path=ppt/tags/tag6195.xml><?xml version="1.0" encoding="utf-8"?>
<p:tagLst xmlns:p="http://schemas.openxmlformats.org/presentationml/2006/main">
  <p:tag name="KSO_WM_BEAUTIFY_FLAG" val=""/>
</p:tagLst>
</file>

<file path=ppt/tags/tag6196.xml><?xml version="1.0" encoding="utf-8"?>
<p:tagLst xmlns:p="http://schemas.openxmlformats.org/presentationml/2006/main">
  <p:tag name="KSO_WM_BEAUTIFY_FLAG" val=""/>
</p:tagLst>
</file>

<file path=ppt/tags/tag6197.xml><?xml version="1.0" encoding="utf-8"?>
<p:tagLst xmlns:p="http://schemas.openxmlformats.org/presentationml/2006/main">
  <p:tag name="KSO_WM_BEAUTIFY_FLAG" val=""/>
</p:tagLst>
</file>

<file path=ppt/tags/tag6198.xml><?xml version="1.0" encoding="utf-8"?>
<p:tagLst xmlns:p="http://schemas.openxmlformats.org/presentationml/2006/main">
  <p:tag name="KSO_WM_BEAUTIFY_FLAG" val=""/>
</p:tagLst>
</file>

<file path=ppt/tags/tag6199.xml><?xml version="1.0" encoding="utf-8"?>
<p:tagLst xmlns:p="http://schemas.openxmlformats.org/presentationml/2006/main">
  <p:tag name="KSO_WM_BEAUTIFY_FLAG" val=""/>
</p:tagLst>
</file>

<file path=ppt/tags/tag62.xml><?xml version="1.0" encoding="utf-8"?>
<p:tagLst xmlns:p="http://schemas.openxmlformats.org/presentationml/2006/main">
  <p:tag name="KSO_WM_BEAUTIFY_FLAG" val=""/>
</p:tagLst>
</file>

<file path=ppt/tags/tag620.xml><?xml version="1.0" encoding="utf-8"?>
<p:tagLst xmlns:p="http://schemas.openxmlformats.org/presentationml/2006/main">
  <p:tag name="KSO_WM_BEAUTIFY_FLAG" val=""/>
</p:tagLst>
</file>

<file path=ppt/tags/tag6200.xml><?xml version="1.0" encoding="utf-8"?>
<p:tagLst xmlns:p="http://schemas.openxmlformats.org/presentationml/2006/main">
  <p:tag name="KSO_WM_BEAUTIFY_FLAG" val=""/>
</p:tagLst>
</file>

<file path=ppt/tags/tag6201.xml><?xml version="1.0" encoding="utf-8"?>
<p:tagLst xmlns:p="http://schemas.openxmlformats.org/presentationml/2006/main">
  <p:tag name="KSO_WM_BEAUTIFY_FLAG" val=""/>
</p:tagLst>
</file>

<file path=ppt/tags/tag6202.xml><?xml version="1.0" encoding="utf-8"?>
<p:tagLst xmlns:p="http://schemas.openxmlformats.org/presentationml/2006/main">
  <p:tag name="KSO_WM_BEAUTIFY_FLAG" val=""/>
</p:tagLst>
</file>

<file path=ppt/tags/tag6203.xml><?xml version="1.0" encoding="utf-8"?>
<p:tagLst xmlns:p="http://schemas.openxmlformats.org/presentationml/2006/main">
  <p:tag name="KSO_WM_BEAUTIFY_FLAG" val=""/>
</p:tagLst>
</file>

<file path=ppt/tags/tag6204.xml><?xml version="1.0" encoding="utf-8"?>
<p:tagLst xmlns:p="http://schemas.openxmlformats.org/presentationml/2006/main">
  <p:tag name="KSO_WM_BEAUTIFY_FLAG" val=""/>
</p:tagLst>
</file>

<file path=ppt/tags/tag6205.xml><?xml version="1.0" encoding="utf-8"?>
<p:tagLst xmlns:p="http://schemas.openxmlformats.org/presentationml/2006/main">
  <p:tag name="KSO_WM_BEAUTIFY_FLAG" val=""/>
</p:tagLst>
</file>

<file path=ppt/tags/tag6206.xml><?xml version="1.0" encoding="utf-8"?>
<p:tagLst xmlns:p="http://schemas.openxmlformats.org/presentationml/2006/main">
  <p:tag name="KSO_WM_BEAUTIFY_FLAG" val=""/>
</p:tagLst>
</file>

<file path=ppt/tags/tag6207.xml><?xml version="1.0" encoding="utf-8"?>
<p:tagLst xmlns:p="http://schemas.openxmlformats.org/presentationml/2006/main">
  <p:tag name="KSO_WM_BEAUTIFY_FLAG" val=""/>
</p:tagLst>
</file>

<file path=ppt/tags/tag6208.xml><?xml version="1.0" encoding="utf-8"?>
<p:tagLst xmlns:p="http://schemas.openxmlformats.org/presentationml/2006/main">
  <p:tag name="KSO_WM_BEAUTIFY_FLAG" val=""/>
</p:tagLst>
</file>

<file path=ppt/tags/tag6209.xml><?xml version="1.0" encoding="utf-8"?>
<p:tagLst xmlns:p="http://schemas.openxmlformats.org/presentationml/2006/main">
  <p:tag name="KSO_WM_BEAUTIFY_FLAG" val=""/>
</p:tagLst>
</file>

<file path=ppt/tags/tag621.xml><?xml version="1.0" encoding="utf-8"?>
<p:tagLst xmlns:p="http://schemas.openxmlformats.org/presentationml/2006/main">
  <p:tag name="KSO_WM_BEAUTIFY_FLAG" val=""/>
</p:tagLst>
</file>

<file path=ppt/tags/tag6210.xml><?xml version="1.0" encoding="utf-8"?>
<p:tagLst xmlns:p="http://schemas.openxmlformats.org/presentationml/2006/main">
  <p:tag name="KSO_WM_BEAUTIFY_FLAG" val=""/>
</p:tagLst>
</file>

<file path=ppt/tags/tag6211.xml><?xml version="1.0" encoding="utf-8"?>
<p:tagLst xmlns:p="http://schemas.openxmlformats.org/presentationml/2006/main">
  <p:tag name="KSO_WM_BEAUTIFY_FLAG" val=""/>
</p:tagLst>
</file>

<file path=ppt/tags/tag6212.xml><?xml version="1.0" encoding="utf-8"?>
<p:tagLst xmlns:p="http://schemas.openxmlformats.org/presentationml/2006/main">
  <p:tag name="KSO_WM_BEAUTIFY_FLAG" val=""/>
</p:tagLst>
</file>

<file path=ppt/tags/tag6213.xml><?xml version="1.0" encoding="utf-8"?>
<p:tagLst xmlns:p="http://schemas.openxmlformats.org/presentationml/2006/main">
  <p:tag name="KSO_WM_BEAUTIFY_FLAG" val=""/>
</p:tagLst>
</file>

<file path=ppt/tags/tag6214.xml><?xml version="1.0" encoding="utf-8"?>
<p:tagLst xmlns:p="http://schemas.openxmlformats.org/presentationml/2006/main">
  <p:tag name="KSO_WM_BEAUTIFY_FLAG" val=""/>
</p:tagLst>
</file>

<file path=ppt/tags/tag6215.xml><?xml version="1.0" encoding="utf-8"?>
<p:tagLst xmlns:p="http://schemas.openxmlformats.org/presentationml/2006/main">
  <p:tag name="KSO_WM_BEAUTIFY_FLAG" val=""/>
</p:tagLst>
</file>

<file path=ppt/tags/tag6216.xml><?xml version="1.0" encoding="utf-8"?>
<p:tagLst xmlns:p="http://schemas.openxmlformats.org/presentationml/2006/main">
  <p:tag name="KSO_WM_BEAUTIFY_FLAG" val=""/>
</p:tagLst>
</file>

<file path=ppt/tags/tag6217.xml><?xml version="1.0" encoding="utf-8"?>
<p:tagLst xmlns:p="http://schemas.openxmlformats.org/presentationml/2006/main">
  <p:tag name="KSO_WM_BEAUTIFY_FLAG" val=""/>
</p:tagLst>
</file>

<file path=ppt/tags/tag6218.xml><?xml version="1.0" encoding="utf-8"?>
<p:tagLst xmlns:p="http://schemas.openxmlformats.org/presentationml/2006/main">
  <p:tag name="KSO_WM_BEAUTIFY_FLAG" val=""/>
</p:tagLst>
</file>

<file path=ppt/tags/tag6219.xml><?xml version="1.0" encoding="utf-8"?>
<p:tagLst xmlns:p="http://schemas.openxmlformats.org/presentationml/2006/main">
  <p:tag name="KSO_WM_BEAUTIFY_FLAG" val=""/>
</p:tagLst>
</file>

<file path=ppt/tags/tag622.xml><?xml version="1.0" encoding="utf-8"?>
<p:tagLst xmlns:p="http://schemas.openxmlformats.org/presentationml/2006/main">
  <p:tag name="KSO_WM_BEAUTIFY_FLAG" val=""/>
</p:tagLst>
</file>

<file path=ppt/tags/tag6220.xml><?xml version="1.0" encoding="utf-8"?>
<p:tagLst xmlns:p="http://schemas.openxmlformats.org/presentationml/2006/main">
  <p:tag name="KSO_WM_BEAUTIFY_FLAG" val=""/>
</p:tagLst>
</file>

<file path=ppt/tags/tag6221.xml><?xml version="1.0" encoding="utf-8"?>
<p:tagLst xmlns:p="http://schemas.openxmlformats.org/presentationml/2006/main">
  <p:tag name="KSO_WM_BEAUTIFY_FLAG" val=""/>
</p:tagLst>
</file>

<file path=ppt/tags/tag6222.xml><?xml version="1.0" encoding="utf-8"?>
<p:tagLst xmlns:p="http://schemas.openxmlformats.org/presentationml/2006/main">
  <p:tag name="KSO_WM_BEAUTIFY_FLAG" val=""/>
</p:tagLst>
</file>

<file path=ppt/tags/tag6223.xml><?xml version="1.0" encoding="utf-8"?>
<p:tagLst xmlns:p="http://schemas.openxmlformats.org/presentationml/2006/main">
  <p:tag name="KSO_WM_BEAUTIFY_FLAG" val=""/>
</p:tagLst>
</file>

<file path=ppt/tags/tag6224.xml><?xml version="1.0" encoding="utf-8"?>
<p:tagLst xmlns:p="http://schemas.openxmlformats.org/presentationml/2006/main">
  <p:tag name="KSO_WM_BEAUTIFY_FLAG" val=""/>
</p:tagLst>
</file>

<file path=ppt/tags/tag6225.xml><?xml version="1.0" encoding="utf-8"?>
<p:tagLst xmlns:p="http://schemas.openxmlformats.org/presentationml/2006/main">
  <p:tag name="KSO_WM_BEAUTIFY_FLAG" val=""/>
</p:tagLst>
</file>

<file path=ppt/tags/tag6226.xml><?xml version="1.0" encoding="utf-8"?>
<p:tagLst xmlns:p="http://schemas.openxmlformats.org/presentationml/2006/main">
  <p:tag name="KSO_WM_BEAUTIFY_FLAG" val=""/>
</p:tagLst>
</file>

<file path=ppt/tags/tag6227.xml><?xml version="1.0" encoding="utf-8"?>
<p:tagLst xmlns:p="http://schemas.openxmlformats.org/presentationml/2006/main">
  <p:tag name="KSO_WM_BEAUTIFY_FLAG" val=""/>
</p:tagLst>
</file>

<file path=ppt/tags/tag6228.xml><?xml version="1.0" encoding="utf-8"?>
<p:tagLst xmlns:p="http://schemas.openxmlformats.org/presentationml/2006/main">
  <p:tag name="KSO_WM_BEAUTIFY_FLAG" val=""/>
</p:tagLst>
</file>

<file path=ppt/tags/tag6229.xml><?xml version="1.0" encoding="utf-8"?>
<p:tagLst xmlns:p="http://schemas.openxmlformats.org/presentationml/2006/main">
  <p:tag name="KSO_WM_BEAUTIFY_FLAG" val=""/>
</p:tagLst>
</file>

<file path=ppt/tags/tag623.xml><?xml version="1.0" encoding="utf-8"?>
<p:tagLst xmlns:p="http://schemas.openxmlformats.org/presentationml/2006/main">
  <p:tag name="KSO_WM_BEAUTIFY_FLAG" val=""/>
</p:tagLst>
</file>

<file path=ppt/tags/tag6230.xml><?xml version="1.0" encoding="utf-8"?>
<p:tagLst xmlns:p="http://schemas.openxmlformats.org/presentationml/2006/main">
  <p:tag name="KSO_WM_BEAUTIFY_FLAG" val=""/>
</p:tagLst>
</file>

<file path=ppt/tags/tag6231.xml><?xml version="1.0" encoding="utf-8"?>
<p:tagLst xmlns:p="http://schemas.openxmlformats.org/presentationml/2006/main">
  <p:tag name="KSO_WM_BEAUTIFY_FLAG" val=""/>
</p:tagLst>
</file>

<file path=ppt/tags/tag6232.xml><?xml version="1.0" encoding="utf-8"?>
<p:tagLst xmlns:p="http://schemas.openxmlformats.org/presentationml/2006/main">
  <p:tag name="KSO_WM_BEAUTIFY_FLAG" val=""/>
</p:tagLst>
</file>

<file path=ppt/tags/tag6233.xml><?xml version="1.0" encoding="utf-8"?>
<p:tagLst xmlns:p="http://schemas.openxmlformats.org/presentationml/2006/main">
  <p:tag name="KSO_WM_BEAUTIFY_FLAG" val=""/>
</p:tagLst>
</file>

<file path=ppt/tags/tag6234.xml><?xml version="1.0" encoding="utf-8"?>
<p:tagLst xmlns:p="http://schemas.openxmlformats.org/presentationml/2006/main">
  <p:tag name="KSO_WM_BEAUTIFY_FLAG" val=""/>
</p:tagLst>
</file>

<file path=ppt/tags/tag6235.xml><?xml version="1.0" encoding="utf-8"?>
<p:tagLst xmlns:p="http://schemas.openxmlformats.org/presentationml/2006/main">
  <p:tag name="KSO_WM_BEAUTIFY_FLAG" val=""/>
</p:tagLst>
</file>

<file path=ppt/tags/tag6236.xml><?xml version="1.0" encoding="utf-8"?>
<p:tagLst xmlns:p="http://schemas.openxmlformats.org/presentationml/2006/main">
  <p:tag name="KSO_WM_BEAUTIFY_FLAG" val=""/>
</p:tagLst>
</file>

<file path=ppt/tags/tag6237.xml><?xml version="1.0" encoding="utf-8"?>
<p:tagLst xmlns:p="http://schemas.openxmlformats.org/presentationml/2006/main">
  <p:tag name="KSO_WM_BEAUTIFY_FLAG" val=""/>
</p:tagLst>
</file>

<file path=ppt/tags/tag6238.xml><?xml version="1.0" encoding="utf-8"?>
<p:tagLst xmlns:p="http://schemas.openxmlformats.org/presentationml/2006/main">
  <p:tag name="KSO_WM_BEAUTIFY_FLAG" val=""/>
</p:tagLst>
</file>

<file path=ppt/tags/tag6239.xml><?xml version="1.0" encoding="utf-8"?>
<p:tagLst xmlns:p="http://schemas.openxmlformats.org/presentationml/2006/main">
  <p:tag name="KSO_WM_BEAUTIFY_FLAG" val=""/>
</p:tagLst>
</file>

<file path=ppt/tags/tag624.xml><?xml version="1.0" encoding="utf-8"?>
<p:tagLst xmlns:p="http://schemas.openxmlformats.org/presentationml/2006/main">
  <p:tag name="KSO_WM_BEAUTIFY_FLAG" val=""/>
</p:tagLst>
</file>

<file path=ppt/tags/tag6240.xml><?xml version="1.0" encoding="utf-8"?>
<p:tagLst xmlns:p="http://schemas.openxmlformats.org/presentationml/2006/main">
  <p:tag name="KSO_WM_BEAUTIFY_FLAG" val=""/>
</p:tagLst>
</file>

<file path=ppt/tags/tag6241.xml><?xml version="1.0" encoding="utf-8"?>
<p:tagLst xmlns:p="http://schemas.openxmlformats.org/presentationml/2006/main">
  <p:tag name="KSO_WM_BEAUTIFY_FLAG" val=""/>
</p:tagLst>
</file>

<file path=ppt/tags/tag6242.xml><?xml version="1.0" encoding="utf-8"?>
<p:tagLst xmlns:p="http://schemas.openxmlformats.org/presentationml/2006/main">
  <p:tag name="KSO_WM_BEAUTIFY_FLAG" val=""/>
</p:tagLst>
</file>

<file path=ppt/tags/tag6243.xml><?xml version="1.0" encoding="utf-8"?>
<p:tagLst xmlns:p="http://schemas.openxmlformats.org/presentationml/2006/main">
  <p:tag name="KSO_WM_BEAUTIFY_FLAG" val=""/>
</p:tagLst>
</file>

<file path=ppt/tags/tag6244.xml><?xml version="1.0" encoding="utf-8"?>
<p:tagLst xmlns:p="http://schemas.openxmlformats.org/presentationml/2006/main">
  <p:tag name="KSO_WM_BEAUTIFY_FLAG" val=""/>
</p:tagLst>
</file>

<file path=ppt/tags/tag6245.xml><?xml version="1.0" encoding="utf-8"?>
<p:tagLst xmlns:p="http://schemas.openxmlformats.org/presentationml/2006/main">
  <p:tag name="KSO_WM_BEAUTIFY_FLAG" val=""/>
</p:tagLst>
</file>

<file path=ppt/tags/tag6246.xml><?xml version="1.0" encoding="utf-8"?>
<p:tagLst xmlns:p="http://schemas.openxmlformats.org/presentationml/2006/main">
  <p:tag name="KSO_WM_BEAUTIFY_FLAG" val=""/>
</p:tagLst>
</file>

<file path=ppt/tags/tag6247.xml><?xml version="1.0" encoding="utf-8"?>
<p:tagLst xmlns:p="http://schemas.openxmlformats.org/presentationml/2006/main">
  <p:tag name="KSO_WM_BEAUTIFY_FLAG" val=""/>
</p:tagLst>
</file>

<file path=ppt/tags/tag6248.xml><?xml version="1.0" encoding="utf-8"?>
<p:tagLst xmlns:p="http://schemas.openxmlformats.org/presentationml/2006/main">
  <p:tag name="KSO_WM_BEAUTIFY_FLAG" val=""/>
</p:tagLst>
</file>

<file path=ppt/tags/tag6249.xml><?xml version="1.0" encoding="utf-8"?>
<p:tagLst xmlns:p="http://schemas.openxmlformats.org/presentationml/2006/main">
  <p:tag name="KSO_WM_BEAUTIFY_FLAG" val=""/>
</p:tagLst>
</file>

<file path=ppt/tags/tag625.xml><?xml version="1.0" encoding="utf-8"?>
<p:tagLst xmlns:p="http://schemas.openxmlformats.org/presentationml/2006/main">
  <p:tag name="KSO_WM_BEAUTIFY_FLAG" val=""/>
</p:tagLst>
</file>

<file path=ppt/tags/tag6250.xml><?xml version="1.0" encoding="utf-8"?>
<p:tagLst xmlns:p="http://schemas.openxmlformats.org/presentationml/2006/main">
  <p:tag name="KSO_WM_BEAUTIFY_FLAG" val=""/>
</p:tagLst>
</file>

<file path=ppt/tags/tag6251.xml><?xml version="1.0" encoding="utf-8"?>
<p:tagLst xmlns:p="http://schemas.openxmlformats.org/presentationml/2006/main">
  <p:tag name="KSO_WM_BEAUTIFY_FLAG" val=""/>
</p:tagLst>
</file>

<file path=ppt/tags/tag6252.xml><?xml version="1.0" encoding="utf-8"?>
<p:tagLst xmlns:p="http://schemas.openxmlformats.org/presentationml/2006/main">
  <p:tag name="KSO_WM_BEAUTIFY_FLAG" val=""/>
</p:tagLst>
</file>

<file path=ppt/tags/tag6253.xml><?xml version="1.0" encoding="utf-8"?>
<p:tagLst xmlns:p="http://schemas.openxmlformats.org/presentationml/2006/main">
  <p:tag name="KSO_WM_BEAUTIFY_FLAG" val=""/>
</p:tagLst>
</file>

<file path=ppt/tags/tag6254.xml><?xml version="1.0" encoding="utf-8"?>
<p:tagLst xmlns:p="http://schemas.openxmlformats.org/presentationml/2006/main">
  <p:tag name="KSO_WM_BEAUTIFY_FLAG" val=""/>
</p:tagLst>
</file>

<file path=ppt/tags/tag6255.xml><?xml version="1.0" encoding="utf-8"?>
<p:tagLst xmlns:p="http://schemas.openxmlformats.org/presentationml/2006/main">
  <p:tag name="KSO_WM_BEAUTIFY_FLAG" val=""/>
</p:tagLst>
</file>

<file path=ppt/tags/tag6256.xml><?xml version="1.0" encoding="utf-8"?>
<p:tagLst xmlns:p="http://schemas.openxmlformats.org/presentationml/2006/main">
  <p:tag name="KSO_WM_BEAUTIFY_FLAG" val=""/>
</p:tagLst>
</file>

<file path=ppt/tags/tag6257.xml><?xml version="1.0" encoding="utf-8"?>
<p:tagLst xmlns:p="http://schemas.openxmlformats.org/presentationml/2006/main">
  <p:tag name="KSO_WM_BEAUTIFY_FLAG" val=""/>
</p:tagLst>
</file>

<file path=ppt/tags/tag6258.xml><?xml version="1.0" encoding="utf-8"?>
<p:tagLst xmlns:p="http://schemas.openxmlformats.org/presentationml/2006/main">
  <p:tag name="KSO_WM_BEAUTIFY_FLAG" val=""/>
</p:tagLst>
</file>

<file path=ppt/tags/tag6259.xml><?xml version="1.0" encoding="utf-8"?>
<p:tagLst xmlns:p="http://schemas.openxmlformats.org/presentationml/2006/main">
  <p:tag name="KSO_WM_BEAUTIFY_FLAG" val=""/>
</p:tagLst>
</file>

<file path=ppt/tags/tag626.xml><?xml version="1.0" encoding="utf-8"?>
<p:tagLst xmlns:p="http://schemas.openxmlformats.org/presentationml/2006/main">
  <p:tag name="KSO_WM_BEAUTIFY_FLAG" val=""/>
</p:tagLst>
</file>

<file path=ppt/tags/tag6260.xml><?xml version="1.0" encoding="utf-8"?>
<p:tagLst xmlns:p="http://schemas.openxmlformats.org/presentationml/2006/main">
  <p:tag name="KSO_WM_BEAUTIFY_FLAG" val=""/>
</p:tagLst>
</file>

<file path=ppt/tags/tag6261.xml><?xml version="1.0" encoding="utf-8"?>
<p:tagLst xmlns:p="http://schemas.openxmlformats.org/presentationml/2006/main">
  <p:tag name="KSO_WM_BEAUTIFY_FLAG" val=""/>
</p:tagLst>
</file>

<file path=ppt/tags/tag6262.xml><?xml version="1.0" encoding="utf-8"?>
<p:tagLst xmlns:p="http://schemas.openxmlformats.org/presentationml/2006/main">
  <p:tag name="KSO_WM_BEAUTIFY_FLAG" val=""/>
</p:tagLst>
</file>

<file path=ppt/tags/tag6263.xml><?xml version="1.0" encoding="utf-8"?>
<p:tagLst xmlns:p="http://schemas.openxmlformats.org/presentationml/2006/main">
  <p:tag name="KSO_WM_BEAUTIFY_FLAG" val=""/>
</p:tagLst>
</file>

<file path=ppt/tags/tag6264.xml><?xml version="1.0" encoding="utf-8"?>
<p:tagLst xmlns:p="http://schemas.openxmlformats.org/presentationml/2006/main">
  <p:tag name="KSO_WM_BEAUTIFY_FLAG" val=""/>
</p:tagLst>
</file>

<file path=ppt/tags/tag6265.xml><?xml version="1.0" encoding="utf-8"?>
<p:tagLst xmlns:p="http://schemas.openxmlformats.org/presentationml/2006/main">
  <p:tag name="KSO_WM_BEAUTIFY_FLAG" val=""/>
</p:tagLst>
</file>

<file path=ppt/tags/tag6266.xml><?xml version="1.0" encoding="utf-8"?>
<p:tagLst xmlns:p="http://schemas.openxmlformats.org/presentationml/2006/main">
  <p:tag name="KSO_WM_BEAUTIFY_FLAG" val=""/>
</p:tagLst>
</file>

<file path=ppt/tags/tag6267.xml><?xml version="1.0" encoding="utf-8"?>
<p:tagLst xmlns:p="http://schemas.openxmlformats.org/presentationml/2006/main">
  <p:tag name="KSO_WM_BEAUTIFY_FLAG" val=""/>
</p:tagLst>
</file>

<file path=ppt/tags/tag6268.xml><?xml version="1.0" encoding="utf-8"?>
<p:tagLst xmlns:p="http://schemas.openxmlformats.org/presentationml/2006/main">
  <p:tag name="KSO_WM_BEAUTIFY_FLAG" val=""/>
</p:tagLst>
</file>

<file path=ppt/tags/tag6269.xml><?xml version="1.0" encoding="utf-8"?>
<p:tagLst xmlns:p="http://schemas.openxmlformats.org/presentationml/2006/main">
  <p:tag name="KSO_WM_BEAUTIFY_FLAG" val=""/>
</p:tagLst>
</file>

<file path=ppt/tags/tag627.xml><?xml version="1.0" encoding="utf-8"?>
<p:tagLst xmlns:p="http://schemas.openxmlformats.org/presentationml/2006/main">
  <p:tag name="KSO_WM_BEAUTIFY_FLAG" val=""/>
</p:tagLst>
</file>

<file path=ppt/tags/tag6270.xml><?xml version="1.0" encoding="utf-8"?>
<p:tagLst xmlns:p="http://schemas.openxmlformats.org/presentationml/2006/main">
  <p:tag name="KSO_WM_BEAUTIFY_FLAG" val=""/>
</p:tagLst>
</file>

<file path=ppt/tags/tag6271.xml><?xml version="1.0" encoding="utf-8"?>
<p:tagLst xmlns:p="http://schemas.openxmlformats.org/presentationml/2006/main">
  <p:tag name="KSO_WM_BEAUTIFY_FLAG" val=""/>
</p:tagLst>
</file>

<file path=ppt/tags/tag6272.xml><?xml version="1.0" encoding="utf-8"?>
<p:tagLst xmlns:p="http://schemas.openxmlformats.org/presentationml/2006/main">
  <p:tag name="KSO_WM_BEAUTIFY_FLAG" val=""/>
</p:tagLst>
</file>

<file path=ppt/tags/tag6273.xml><?xml version="1.0" encoding="utf-8"?>
<p:tagLst xmlns:p="http://schemas.openxmlformats.org/presentationml/2006/main">
  <p:tag name="KSO_WM_BEAUTIFY_FLAG" val=""/>
</p:tagLst>
</file>

<file path=ppt/tags/tag6274.xml><?xml version="1.0" encoding="utf-8"?>
<p:tagLst xmlns:p="http://schemas.openxmlformats.org/presentationml/2006/main">
  <p:tag name="KSO_WM_BEAUTIFY_FLAG" val=""/>
</p:tagLst>
</file>

<file path=ppt/tags/tag6275.xml><?xml version="1.0" encoding="utf-8"?>
<p:tagLst xmlns:p="http://schemas.openxmlformats.org/presentationml/2006/main">
  <p:tag name="KSO_WM_BEAUTIFY_FLAG" val=""/>
</p:tagLst>
</file>

<file path=ppt/tags/tag6276.xml><?xml version="1.0" encoding="utf-8"?>
<p:tagLst xmlns:p="http://schemas.openxmlformats.org/presentationml/2006/main">
  <p:tag name="KSO_WM_BEAUTIFY_FLAG" val=""/>
</p:tagLst>
</file>

<file path=ppt/tags/tag6277.xml><?xml version="1.0" encoding="utf-8"?>
<p:tagLst xmlns:p="http://schemas.openxmlformats.org/presentationml/2006/main">
  <p:tag name="KSO_WM_BEAUTIFY_FLAG" val=""/>
</p:tagLst>
</file>

<file path=ppt/tags/tag6278.xml><?xml version="1.0" encoding="utf-8"?>
<p:tagLst xmlns:p="http://schemas.openxmlformats.org/presentationml/2006/main">
  <p:tag name="KSO_WM_BEAUTIFY_FLAG" val=""/>
</p:tagLst>
</file>

<file path=ppt/tags/tag6279.xml><?xml version="1.0" encoding="utf-8"?>
<p:tagLst xmlns:p="http://schemas.openxmlformats.org/presentationml/2006/main">
  <p:tag name="KSO_WM_BEAUTIFY_FLAG" val=""/>
</p:tagLst>
</file>

<file path=ppt/tags/tag628.xml><?xml version="1.0" encoding="utf-8"?>
<p:tagLst xmlns:p="http://schemas.openxmlformats.org/presentationml/2006/main">
  <p:tag name="KSO_WM_BEAUTIFY_FLAG" val=""/>
</p:tagLst>
</file>

<file path=ppt/tags/tag6280.xml><?xml version="1.0" encoding="utf-8"?>
<p:tagLst xmlns:p="http://schemas.openxmlformats.org/presentationml/2006/main">
  <p:tag name="KSO_WM_BEAUTIFY_FLAG" val=""/>
</p:tagLst>
</file>

<file path=ppt/tags/tag6281.xml><?xml version="1.0" encoding="utf-8"?>
<p:tagLst xmlns:p="http://schemas.openxmlformats.org/presentationml/2006/main">
  <p:tag name="KSO_WM_BEAUTIFY_FLAG" val=""/>
</p:tagLst>
</file>

<file path=ppt/tags/tag6282.xml><?xml version="1.0" encoding="utf-8"?>
<p:tagLst xmlns:p="http://schemas.openxmlformats.org/presentationml/2006/main">
  <p:tag name="KSO_WM_BEAUTIFY_FLAG" val=""/>
</p:tagLst>
</file>

<file path=ppt/tags/tag6283.xml><?xml version="1.0" encoding="utf-8"?>
<p:tagLst xmlns:p="http://schemas.openxmlformats.org/presentationml/2006/main">
  <p:tag name="KSO_WM_BEAUTIFY_FLAG" val=""/>
</p:tagLst>
</file>

<file path=ppt/tags/tag6284.xml><?xml version="1.0" encoding="utf-8"?>
<p:tagLst xmlns:p="http://schemas.openxmlformats.org/presentationml/2006/main">
  <p:tag name="KSO_WM_BEAUTIFY_FLAG" val=""/>
</p:tagLst>
</file>

<file path=ppt/tags/tag6285.xml><?xml version="1.0" encoding="utf-8"?>
<p:tagLst xmlns:p="http://schemas.openxmlformats.org/presentationml/2006/main">
  <p:tag name="KSO_WM_BEAUTIFY_FLAG" val=""/>
</p:tagLst>
</file>

<file path=ppt/tags/tag6286.xml><?xml version="1.0" encoding="utf-8"?>
<p:tagLst xmlns:p="http://schemas.openxmlformats.org/presentationml/2006/main">
  <p:tag name="KSO_WM_BEAUTIFY_FLAG" val=""/>
</p:tagLst>
</file>

<file path=ppt/tags/tag6287.xml><?xml version="1.0" encoding="utf-8"?>
<p:tagLst xmlns:p="http://schemas.openxmlformats.org/presentationml/2006/main">
  <p:tag name="KSO_WM_BEAUTIFY_FLAG" val=""/>
</p:tagLst>
</file>

<file path=ppt/tags/tag6288.xml><?xml version="1.0" encoding="utf-8"?>
<p:tagLst xmlns:p="http://schemas.openxmlformats.org/presentationml/2006/main">
  <p:tag name="KSO_WM_BEAUTIFY_FLAG" val=""/>
</p:tagLst>
</file>

<file path=ppt/tags/tag6289.xml><?xml version="1.0" encoding="utf-8"?>
<p:tagLst xmlns:p="http://schemas.openxmlformats.org/presentationml/2006/main">
  <p:tag name="KSO_WM_BEAUTIFY_FLAG" val=""/>
</p:tagLst>
</file>

<file path=ppt/tags/tag629.xml><?xml version="1.0" encoding="utf-8"?>
<p:tagLst xmlns:p="http://schemas.openxmlformats.org/presentationml/2006/main">
  <p:tag name="KSO_WM_BEAUTIFY_FLAG" val=""/>
</p:tagLst>
</file>

<file path=ppt/tags/tag6290.xml><?xml version="1.0" encoding="utf-8"?>
<p:tagLst xmlns:p="http://schemas.openxmlformats.org/presentationml/2006/main">
  <p:tag name="KSO_WM_BEAUTIFY_FLAG" val=""/>
</p:tagLst>
</file>

<file path=ppt/tags/tag6291.xml><?xml version="1.0" encoding="utf-8"?>
<p:tagLst xmlns:p="http://schemas.openxmlformats.org/presentationml/2006/main">
  <p:tag name="KSO_WM_BEAUTIFY_FLAG" val=""/>
</p:tagLst>
</file>

<file path=ppt/tags/tag6292.xml><?xml version="1.0" encoding="utf-8"?>
<p:tagLst xmlns:p="http://schemas.openxmlformats.org/presentationml/2006/main">
  <p:tag name="KSO_WM_BEAUTIFY_FLAG" val=""/>
</p:tagLst>
</file>

<file path=ppt/tags/tag6293.xml><?xml version="1.0" encoding="utf-8"?>
<p:tagLst xmlns:p="http://schemas.openxmlformats.org/presentationml/2006/main">
  <p:tag name="KSO_WM_BEAUTIFY_FLAG" val=""/>
</p:tagLst>
</file>

<file path=ppt/tags/tag6294.xml><?xml version="1.0" encoding="utf-8"?>
<p:tagLst xmlns:p="http://schemas.openxmlformats.org/presentationml/2006/main">
  <p:tag name="KSO_WM_BEAUTIFY_FLAG" val=""/>
</p:tagLst>
</file>

<file path=ppt/tags/tag6295.xml><?xml version="1.0" encoding="utf-8"?>
<p:tagLst xmlns:p="http://schemas.openxmlformats.org/presentationml/2006/main">
  <p:tag name="KSO_WM_BEAUTIFY_FLAG" val=""/>
</p:tagLst>
</file>

<file path=ppt/tags/tag6296.xml><?xml version="1.0" encoding="utf-8"?>
<p:tagLst xmlns:p="http://schemas.openxmlformats.org/presentationml/2006/main">
  <p:tag name="KSO_WM_BEAUTIFY_FLAG" val=""/>
</p:tagLst>
</file>

<file path=ppt/tags/tag6297.xml><?xml version="1.0" encoding="utf-8"?>
<p:tagLst xmlns:p="http://schemas.openxmlformats.org/presentationml/2006/main">
  <p:tag name="KSO_WM_BEAUTIFY_FLAG" val=""/>
</p:tagLst>
</file>

<file path=ppt/tags/tag6298.xml><?xml version="1.0" encoding="utf-8"?>
<p:tagLst xmlns:p="http://schemas.openxmlformats.org/presentationml/2006/main">
  <p:tag name="KSO_WM_BEAUTIFY_FLAG" val=""/>
</p:tagLst>
</file>

<file path=ppt/tags/tag6299.xml><?xml version="1.0" encoding="utf-8"?>
<p:tagLst xmlns:p="http://schemas.openxmlformats.org/presentationml/2006/main">
  <p:tag name="KSO_WM_BEAUTIFY_FLAG" val=""/>
</p:tagLst>
</file>

<file path=ppt/tags/tag63.xml><?xml version="1.0" encoding="utf-8"?>
<p:tagLst xmlns:p="http://schemas.openxmlformats.org/presentationml/2006/main">
  <p:tag name="KSO_WM_BEAUTIFY_FLAG" val=""/>
</p:tagLst>
</file>

<file path=ppt/tags/tag630.xml><?xml version="1.0" encoding="utf-8"?>
<p:tagLst xmlns:p="http://schemas.openxmlformats.org/presentationml/2006/main">
  <p:tag name="KSO_WM_BEAUTIFY_FLAG" val=""/>
</p:tagLst>
</file>

<file path=ppt/tags/tag6300.xml><?xml version="1.0" encoding="utf-8"?>
<p:tagLst xmlns:p="http://schemas.openxmlformats.org/presentationml/2006/main">
  <p:tag name="KSO_WM_BEAUTIFY_FLAG" val=""/>
</p:tagLst>
</file>

<file path=ppt/tags/tag6301.xml><?xml version="1.0" encoding="utf-8"?>
<p:tagLst xmlns:p="http://schemas.openxmlformats.org/presentationml/2006/main">
  <p:tag name="KSO_WM_BEAUTIFY_FLAG" val=""/>
</p:tagLst>
</file>

<file path=ppt/tags/tag6302.xml><?xml version="1.0" encoding="utf-8"?>
<p:tagLst xmlns:p="http://schemas.openxmlformats.org/presentationml/2006/main">
  <p:tag name="KSO_WM_BEAUTIFY_FLAG" val=""/>
</p:tagLst>
</file>

<file path=ppt/tags/tag6303.xml><?xml version="1.0" encoding="utf-8"?>
<p:tagLst xmlns:p="http://schemas.openxmlformats.org/presentationml/2006/main">
  <p:tag name="KSO_WM_BEAUTIFY_FLAG" val=""/>
</p:tagLst>
</file>

<file path=ppt/tags/tag6304.xml><?xml version="1.0" encoding="utf-8"?>
<p:tagLst xmlns:p="http://schemas.openxmlformats.org/presentationml/2006/main">
  <p:tag name="KSO_WM_BEAUTIFY_FLAG" val=""/>
</p:tagLst>
</file>

<file path=ppt/tags/tag6305.xml><?xml version="1.0" encoding="utf-8"?>
<p:tagLst xmlns:p="http://schemas.openxmlformats.org/presentationml/2006/main">
  <p:tag name="KSO_WM_BEAUTIFY_FLAG" val=""/>
</p:tagLst>
</file>

<file path=ppt/tags/tag6306.xml><?xml version="1.0" encoding="utf-8"?>
<p:tagLst xmlns:p="http://schemas.openxmlformats.org/presentationml/2006/main">
  <p:tag name="KSO_WM_BEAUTIFY_FLAG" val=""/>
</p:tagLst>
</file>

<file path=ppt/tags/tag6307.xml><?xml version="1.0" encoding="utf-8"?>
<p:tagLst xmlns:p="http://schemas.openxmlformats.org/presentationml/2006/main">
  <p:tag name="KSO_WM_BEAUTIFY_FLAG" val=""/>
</p:tagLst>
</file>

<file path=ppt/tags/tag6308.xml><?xml version="1.0" encoding="utf-8"?>
<p:tagLst xmlns:p="http://schemas.openxmlformats.org/presentationml/2006/main">
  <p:tag name="KSO_WM_BEAUTIFY_FLAG" val=""/>
</p:tagLst>
</file>

<file path=ppt/tags/tag6309.xml><?xml version="1.0" encoding="utf-8"?>
<p:tagLst xmlns:p="http://schemas.openxmlformats.org/presentationml/2006/main">
  <p:tag name="KSO_WM_BEAUTIFY_FLAG" val=""/>
</p:tagLst>
</file>

<file path=ppt/tags/tag631.xml><?xml version="1.0" encoding="utf-8"?>
<p:tagLst xmlns:p="http://schemas.openxmlformats.org/presentationml/2006/main">
  <p:tag name="KSO_WM_BEAUTIFY_FLAG" val=""/>
</p:tagLst>
</file>

<file path=ppt/tags/tag6310.xml><?xml version="1.0" encoding="utf-8"?>
<p:tagLst xmlns:p="http://schemas.openxmlformats.org/presentationml/2006/main">
  <p:tag name="KSO_WM_BEAUTIFY_FLAG" val=""/>
</p:tagLst>
</file>

<file path=ppt/tags/tag6311.xml><?xml version="1.0" encoding="utf-8"?>
<p:tagLst xmlns:p="http://schemas.openxmlformats.org/presentationml/2006/main">
  <p:tag name="KSO_WM_BEAUTIFY_FLAG" val=""/>
</p:tagLst>
</file>

<file path=ppt/tags/tag6312.xml><?xml version="1.0" encoding="utf-8"?>
<p:tagLst xmlns:p="http://schemas.openxmlformats.org/presentationml/2006/main">
  <p:tag name="KSO_WM_BEAUTIFY_FLAG" val=""/>
</p:tagLst>
</file>

<file path=ppt/tags/tag6313.xml><?xml version="1.0" encoding="utf-8"?>
<p:tagLst xmlns:p="http://schemas.openxmlformats.org/presentationml/2006/main">
  <p:tag name="KSO_WM_BEAUTIFY_FLAG" val=""/>
</p:tagLst>
</file>

<file path=ppt/tags/tag6314.xml><?xml version="1.0" encoding="utf-8"?>
<p:tagLst xmlns:p="http://schemas.openxmlformats.org/presentationml/2006/main">
  <p:tag name="KSO_WM_BEAUTIFY_FLAG" val=""/>
</p:tagLst>
</file>

<file path=ppt/tags/tag6315.xml><?xml version="1.0" encoding="utf-8"?>
<p:tagLst xmlns:p="http://schemas.openxmlformats.org/presentationml/2006/main">
  <p:tag name="KSO_WM_BEAUTIFY_FLAG" val=""/>
</p:tagLst>
</file>

<file path=ppt/tags/tag6316.xml><?xml version="1.0" encoding="utf-8"?>
<p:tagLst xmlns:p="http://schemas.openxmlformats.org/presentationml/2006/main">
  <p:tag name="KSO_WM_BEAUTIFY_FLAG" val=""/>
</p:tagLst>
</file>

<file path=ppt/tags/tag6317.xml><?xml version="1.0" encoding="utf-8"?>
<p:tagLst xmlns:p="http://schemas.openxmlformats.org/presentationml/2006/main">
  <p:tag name="KSO_WM_BEAUTIFY_FLAG" val=""/>
</p:tagLst>
</file>

<file path=ppt/tags/tag6318.xml><?xml version="1.0" encoding="utf-8"?>
<p:tagLst xmlns:p="http://schemas.openxmlformats.org/presentationml/2006/main">
  <p:tag name="KSO_WM_BEAUTIFY_FLAG" val=""/>
</p:tagLst>
</file>

<file path=ppt/tags/tag6319.xml><?xml version="1.0" encoding="utf-8"?>
<p:tagLst xmlns:p="http://schemas.openxmlformats.org/presentationml/2006/main">
  <p:tag name="KSO_WM_BEAUTIFY_FLAG" val=""/>
</p:tagLst>
</file>

<file path=ppt/tags/tag632.xml><?xml version="1.0" encoding="utf-8"?>
<p:tagLst xmlns:p="http://schemas.openxmlformats.org/presentationml/2006/main">
  <p:tag name="KSO_WM_BEAUTIFY_FLAG" val=""/>
</p:tagLst>
</file>

<file path=ppt/tags/tag6320.xml><?xml version="1.0" encoding="utf-8"?>
<p:tagLst xmlns:p="http://schemas.openxmlformats.org/presentationml/2006/main">
  <p:tag name="KSO_WM_BEAUTIFY_FLAG" val=""/>
</p:tagLst>
</file>

<file path=ppt/tags/tag6321.xml><?xml version="1.0" encoding="utf-8"?>
<p:tagLst xmlns:p="http://schemas.openxmlformats.org/presentationml/2006/main">
  <p:tag name="KSO_WM_BEAUTIFY_FLAG" val=""/>
</p:tagLst>
</file>

<file path=ppt/tags/tag6322.xml><?xml version="1.0" encoding="utf-8"?>
<p:tagLst xmlns:p="http://schemas.openxmlformats.org/presentationml/2006/main">
  <p:tag name="KSO_WM_BEAUTIFY_FLAG" val=""/>
</p:tagLst>
</file>

<file path=ppt/tags/tag6323.xml><?xml version="1.0" encoding="utf-8"?>
<p:tagLst xmlns:p="http://schemas.openxmlformats.org/presentationml/2006/main">
  <p:tag name="KSO_WM_BEAUTIFY_FLAG" val=""/>
</p:tagLst>
</file>

<file path=ppt/tags/tag6324.xml><?xml version="1.0" encoding="utf-8"?>
<p:tagLst xmlns:p="http://schemas.openxmlformats.org/presentationml/2006/main">
  <p:tag name="KSO_WM_BEAUTIFY_FLAG" val=""/>
</p:tagLst>
</file>

<file path=ppt/tags/tag6325.xml><?xml version="1.0" encoding="utf-8"?>
<p:tagLst xmlns:p="http://schemas.openxmlformats.org/presentationml/2006/main">
  <p:tag name="KSO_WM_BEAUTIFY_FLAG" val=""/>
</p:tagLst>
</file>

<file path=ppt/tags/tag6326.xml><?xml version="1.0" encoding="utf-8"?>
<p:tagLst xmlns:p="http://schemas.openxmlformats.org/presentationml/2006/main">
  <p:tag name="KSO_WM_BEAUTIFY_FLAG" val=""/>
</p:tagLst>
</file>

<file path=ppt/tags/tag6327.xml><?xml version="1.0" encoding="utf-8"?>
<p:tagLst xmlns:p="http://schemas.openxmlformats.org/presentationml/2006/main">
  <p:tag name="KSO_WM_BEAUTIFY_FLAG" val=""/>
</p:tagLst>
</file>

<file path=ppt/tags/tag6328.xml><?xml version="1.0" encoding="utf-8"?>
<p:tagLst xmlns:p="http://schemas.openxmlformats.org/presentationml/2006/main">
  <p:tag name="KSO_WM_BEAUTIFY_FLAG" val=""/>
</p:tagLst>
</file>

<file path=ppt/tags/tag6329.xml><?xml version="1.0" encoding="utf-8"?>
<p:tagLst xmlns:p="http://schemas.openxmlformats.org/presentationml/2006/main">
  <p:tag name="KSO_WM_BEAUTIFY_FLAG" val=""/>
</p:tagLst>
</file>

<file path=ppt/tags/tag633.xml><?xml version="1.0" encoding="utf-8"?>
<p:tagLst xmlns:p="http://schemas.openxmlformats.org/presentationml/2006/main">
  <p:tag name="KSO_WM_BEAUTIFY_FLAG" val=""/>
</p:tagLst>
</file>

<file path=ppt/tags/tag6330.xml><?xml version="1.0" encoding="utf-8"?>
<p:tagLst xmlns:p="http://schemas.openxmlformats.org/presentationml/2006/main">
  <p:tag name="KSO_WM_BEAUTIFY_FLAG" val=""/>
</p:tagLst>
</file>

<file path=ppt/tags/tag6331.xml><?xml version="1.0" encoding="utf-8"?>
<p:tagLst xmlns:p="http://schemas.openxmlformats.org/presentationml/2006/main">
  <p:tag name="KSO_WM_BEAUTIFY_FLAG" val=""/>
</p:tagLst>
</file>

<file path=ppt/tags/tag6332.xml><?xml version="1.0" encoding="utf-8"?>
<p:tagLst xmlns:p="http://schemas.openxmlformats.org/presentationml/2006/main">
  <p:tag name="KSO_WM_BEAUTIFY_FLAG" val=""/>
</p:tagLst>
</file>

<file path=ppt/tags/tag6333.xml><?xml version="1.0" encoding="utf-8"?>
<p:tagLst xmlns:p="http://schemas.openxmlformats.org/presentationml/2006/main">
  <p:tag name="KSO_WM_BEAUTIFY_FLAG" val=""/>
</p:tagLst>
</file>

<file path=ppt/tags/tag6334.xml><?xml version="1.0" encoding="utf-8"?>
<p:tagLst xmlns:p="http://schemas.openxmlformats.org/presentationml/2006/main">
  <p:tag name="KSO_WM_BEAUTIFY_FLAG" val=""/>
</p:tagLst>
</file>

<file path=ppt/tags/tag6335.xml><?xml version="1.0" encoding="utf-8"?>
<p:tagLst xmlns:p="http://schemas.openxmlformats.org/presentationml/2006/main">
  <p:tag name="KSO_WM_BEAUTIFY_FLAG" val=""/>
</p:tagLst>
</file>

<file path=ppt/tags/tag6336.xml><?xml version="1.0" encoding="utf-8"?>
<p:tagLst xmlns:p="http://schemas.openxmlformats.org/presentationml/2006/main">
  <p:tag name="KSO_WM_BEAUTIFY_FLAG" val=""/>
</p:tagLst>
</file>

<file path=ppt/tags/tag6337.xml><?xml version="1.0" encoding="utf-8"?>
<p:tagLst xmlns:p="http://schemas.openxmlformats.org/presentationml/2006/main">
  <p:tag name="KSO_WM_BEAUTIFY_FLAG" val=""/>
</p:tagLst>
</file>

<file path=ppt/tags/tag6338.xml><?xml version="1.0" encoding="utf-8"?>
<p:tagLst xmlns:p="http://schemas.openxmlformats.org/presentationml/2006/main">
  <p:tag name="KSO_WM_BEAUTIFY_FLAG" val=""/>
</p:tagLst>
</file>

<file path=ppt/tags/tag6339.xml><?xml version="1.0" encoding="utf-8"?>
<p:tagLst xmlns:p="http://schemas.openxmlformats.org/presentationml/2006/main">
  <p:tag name="KSO_WM_BEAUTIFY_FLAG" val=""/>
</p:tagLst>
</file>

<file path=ppt/tags/tag634.xml><?xml version="1.0" encoding="utf-8"?>
<p:tagLst xmlns:p="http://schemas.openxmlformats.org/presentationml/2006/main">
  <p:tag name="KSO_WM_BEAUTIFY_FLAG" val=""/>
</p:tagLst>
</file>

<file path=ppt/tags/tag6340.xml><?xml version="1.0" encoding="utf-8"?>
<p:tagLst xmlns:p="http://schemas.openxmlformats.org/presentationml/2006/main">
  <p:tag name="KSO_WM_BEAUTIFY_FLAG" val=""/>
</p:tagLst>
</file>

<file path=ppt/tags/tag6341.xml><?xml version="1.0" encoding="utf-8"?>
<p:tagLst xmlns:p="http://schemas.openxmlformats.org/presentationml/2006/main">
  <p:tag name="KSO_WM_BEAUTIFY_FLAG" val=""/>
</p:tagLst>
</file>

<file path=ppt/tags/tag6342.xml><?xml version="1.0" encoding="utf-8"?>
<p:tagLst xmlns:p="http://schemas.openxmlformats.org/presentationml/2006/main">
  <p:tag name="KSO_WM_BEAUTIFY_FLAG" val=""/>
</p:tagLst>
</file>

<file path=ppt/tags/tag6343.xml><?xml version="1.0" encoding="utf-8"?>
<p:tagLst xmlns:p="http://schemas.openxmlformats.org/presentationml/2006/main">
  <p:tag name="KSO_WM_BEAUTIFY_FLAG" val=""/>
</p:tagLst>
</file>

<file path=ppt/tags/tag6344.xml><?xml version="1.0" encoding="utf-8"?>
<p:tagLst xmlns:p="http://schemas.openxmlformats.org/presentationml/2006/main">
  <p:tag name="KSO_WM_BEAUTIFY_FLAG" val=""/>
</p:tagLst>
</file>

<file path=ppt/tags/tag6345.xml><?xml version="1.0" encoding="utf-8"?>
<p:tagLst xmlns:p="http://schemas.openxmlformats.org/presentationml/2006/main">
  <p:tag name="KSO_WM_BEAUTIFY_FLAG" val=""/>
</p:tagLst>
</file>

<file path=ppt/tags/tag6346.xml><?xml version="1.0" encoding="utf-8"?>
<p:tagLst xmlns:p="http://schemas.openxmlformats.org/presentationml/2006/main">
  <p:tag name="KSO_WM_BEAUTIFY_FLAG" val=""/>
</p:tagLst>
</file>

<file path=ppt/tags/tag6347.xml><?xml version="1.0" encoding="utf-8"?>
<p:tagLst xmlns:p="http://schemas.openxmlformats.org/presentationml/2006/main">
  <p:tag name="KSO_WM_BEAUTIFY_FLAG" val=""/>
</p:tagLst>
</file>

<file path=ppt/tags/tag6348.xml><?xml version="1.0" encoding="utf-8"?>
<p:tagLst xmlns:p="http://schemas.openxmlformats.org/presentationml/2006/main">
  <p:tag name="KSO_WM_BEAUTIFY_FLAG" val=""/>
</p:tagLst>
</file>

<file path=ppt/tags/tag6349.xml><?xml version="1.0" encoding="utf-8"?>
<p:tagLst xmlns:p="http://schemas.openxmlformats.org/presentationml/2006/main">
  <p:tag name="KSO_WM_BEAUTIFY_FLAG" val=""/>
</p:tagLst>
</file>

<file path=ppt/tags/tag635.xml><?xml version="1.0" encoding="utf-8"?>
<p:tagLst xmlns:p="http://schemas.openxmlformats.org/presentationml/2006/main">
  <p:tag name="KSO_WM_BEAUTIFY_FLAG" val=""/>
</p:tagLst>
</file>

<file path=ppt/tags/tag6350.xml><?xml version="1.0" encoding="utf-8"?>
<p:tagLst xmlns:p="http://schemas.openxmlformats.org/presentationml/2006/main">
  <p:tag name="KSO_WM_BEAUTIFY_FLAG" val=""/>
</p:tagLst>
</file>

<file path=ppt/tags/tag6351.xml><?xml version="1.0" encoding="utf-8"?>
<p:tagLst xmlns:p="http://schemas.openxmlformats.org/presentationml/2006/main">
  <p:tag name="KSO_WM_BEAUTIFY_FLAG" val=""/>
</p:tagLst>
</file>

<file path=ppt/tags/tag6352.xml><?xml version="1.0" encoding="utf-8"?>
<p:tagLst xmlns:p="http://schemas.openxmlformats.org/presentationml/2006/main">
  <p:tag name="KSO_WM_BEAUTIFY_FLAG" val=""/>
</p:tagLst>
</file>

<file path=ppt/tags/tag6353.xml><?xml version="1.0" encoding="utf-8"?>
<p:tagLst xmlns:p="http://schemas.openxmlformats.org/presentationml/2006/main">
  <p:tag name="KSO_WM_BEAUTIFY_FLAG" val=""/>
</p:tagLst>
</file>

<file path=ppt/tags/tag6354.xml><?xml version="1.0" encoding="utf-8"?>
<p:tagLst xmlns:p="http://schemas.openxmlformats.org/presentationml/2006/main">
  <p:tag name="KSO_WM_BEAUTIFY_FLAG" val=""/>
</p:tagLst>
</file>

<file path=ppt/tags/tag6355.xml><?xml version="1.0" encoding="utf-8"?>
<p:tagLst xmlns:p="http://schemas.openxmlformats.org/presentationml/2006/main">
  <p:tag name="KSO_WM_BEAUTIFY_FLAG" val=""/>
</p:tagLst>
</file>

<file path=ppt/tags/tag6356.xml><?xml version="1.0" encoding="utf-8"?>
<p:tagLst xmlns:p="http://schemas.openxmlformats.org/presentationml/2006/main">
  <p:tag name="KSO_WM_BEAUTIFY_FLAG" val=""/>
</p:tagLst>
</file>

<file path=ppt/tags/tag6357.xml><?xml version="1.0" encoding="utf-8"?>
<p:tagLst xmlns:p="http://schemas.openxmlformats.org/presentationml/2006/main">
  <p:tag name="KSO_WM_BEAUTIFY_FLAG" val=""/>
</p:tagLst>
</file>

<file path=ppt/tags/tag6358.xml><?xml version="1.0" encoding="utf-8"?>
<p:tagLst xmlns:p="http://schemas.openxmlformats.org/presentationml/2006/main">
  <p:tag name="KSO_WM_BEAUTIFY_FLAG" val=""/>
</p:tagLst>
</file>

<file path=ppt/tags/tag6359.xml><?xml version="1.0" encoding="utf-8"?>
<p:tagLst xmlns:p="http://schemas.openxmlformats.org/presentationml/2006/main">
  <p:tag name="KSO_WM_BEAUTIFY_FLAG" val=""/>
</p:tagLst>
</file>

<file path=ppt/tags/tag636.xml><?xml version="1.0" encoding="utf-8"?>
<p:tagLst xmlns:p="http://schemas.openxmlformats.org/presentationml/2006/main">
  <p:tag name="KSO_WM_BEAUTIFY_FLAG" val=""/>
</p:tagLst>
</file>

<file path=ppt/tags/tag6360.xml><?xml version="1.0" encoding="utf-8"?>
<p:tagLst xmlns:p="http://schemas.openxmlformats.org/presentationml/2006/main">
  <p:tag name="KSO_WM_BEAUTIFY_FLAG" val=""/>
</p:tagLst>
</file>

<file path=ppt/tags/tag6361.xml><?xml version="1.0" encoding="utf-8"?>
<p:tagLst xmlns:p="http://schemas.openxmlformats.org/presentationml/2006/main">
  <p:tag name="KSO_WM_BEAUTIFY_FLAG" val=""/>
</p:tagLst>
</file>

<file path=ppt/tags/tag6362.xml><?xml version="1.0" encoding="utf-8"?>
<p:tagLst xmlns:p="http://schemas.openxmlformats.org/presentationml/2006/main">
  <p:tag name="KSO_WM_BEAUTIFY_FLAG" val=""/>
</p:tagLst>
</file>

<file path=ppt/tags/tag6363.xml><?xml version="1.0" encoding="utf-8"?>
<p:tagLst xmlns:p="http://schemas.openxmlformats.org/presentationml/2006/main">
  <p:tag name="KSO_WM_BEAUTIFY_FLAG" val=""/>
</p:tagLst>
</file>

<file path=ppt/tags/tag6364.xml><?xml version="1.0" encoding="utf-8"?>
<p:tagLst xmlns:p="http://schemas.openxmlformats.org/presentationml/2006/main">
  <p:tag name="KSO_WM_BEAUTIFY_FLAG" val=""/>
</p:tagLst>
</file>

<file path=ppt/tags/tag6365.xml><?xml version="1.0" encoding="utf-8"?>
<p:tagLst xmlns:p="http://schemas.openxmlformats.org/presentationml/2006/main">
  <p:tag name="KSO_WM_BEAUTIFY_FLAG" val=""/>
</p:tagLst>
</file>

<file path=ppt/tags/tag6366.xml><?xml version="1.0" encoding="utf-8"?>
<p:tagLst xmlns:p="http://schemas.openxmlformats.org/presentationml/2006/main">
  <p:tag name="KSO_WM_BEAUTIFY_FLAG" val=""/>
</p:tagLst>
</file>

<file path=ppt/tags/tag6367.xml><?xml version="1.0" encoding="utf-8"?>
<p:tagLst xmlns:p="http://schemas.openxmlformats.org/presentationml/2006/main">
  <p:tag name="KSO_WM_BEAUTIFY_FLAG" val=""/>
</p:tagLst>
</file>

<file path=ppt/tags/tag6368.xml><?xml version="1.0" encoding="utf-8"?>
<p:tagLst xmlns:p="http://schemas.openxmlformats.org/presentationml/2006/main">
  <p:tag name="KSO_WM_BEAUTIFY_FLAG" val=""/>
</p:tagLst>
</file>

<file path=ppt/tags/tag6369.xml><?xml version="1.0" encoding="utf-8"?>
<p:tagLst xmlns:p="http://schemas.openxmlformats.org/presentationml/2006/main">
  <p:tag name="KSO_WM_BEAUTIFY_FLAG" val=""/>
</p:tagLst>
</file>

<file path=ppt/tags/tag637.xml><?xml version="1.0" encoding="utf-8"?>
<p:tagLst xmlns:p="http://schemas.openxmlformats.org/presentationml/2006/main">
  <p:tag name="KSO_WM_BEAUTIFY_FLAG" val=""/>
</p:tagLst>
</file>

<file path=ppt/tags/tag6370.xml><?xml version="1.0" encoding="utf-8"?>
<p:tagLst xmlns:p="http://schemas.openxmlformats.org/presentationml/2006/main">
  <p:tag name="KSO_WM_BEAUTIFY_FLAG" val=""/>
</p:tagLst>
</file>

<file path=ppt/tags/tag6371.xml><?xml version="1.0" encoding="utf-8"?>
<p:tagLst xmlns:p="http://schemas.openxmlformats.org/presentationml/2006/main">
  <p:tag name="KSO_WM_BEAUTIFY_FLAG" val=""/>
</p:tagLst>
</file>

<file path=ppt/tags/tag6372.xml><?xml version="1.0" encoding="utf-8"?>
<p:tagLst xmlns:p="http://schemas.openxmlformats.org/presentationml/2006/main">
  <p:tag name="KSO_WM_BEAUTIFY_FLAG" val=""/>
</p:tagLst>
</file>

<file path=ppt/tags/tag6373.xml><?xml version="1.0" encoding="utf-8"?>
<p:tagLst xmlns:p="http://schemas.openxmlformats.org/presentationml/2006/main">
  <p:tag name="KSO_WM_BEAUTIFY_FLAG" val=""/>
</p:tagLst>
</file>

<file path=ppt/tags/tag6374.xml><?xml version="1.0" encoding="utf-8"?>
<p:tagLst xmlns:p="http://schemas.openxmlformats.org/presentationml/2006/main">
  <p:tag name="KSO_WM_BEAUTIFY_FLAG" val=""/>
</p:tagLst>
</file>

<file path=ppt/tags/tag6375.xml><?xml version="1.0" encoding="utf-8"?>
<p:tagLst xmlns:p="http://schemas.openxmlformats.org/presentationml/2006/main">
  <p:tag name="KSO_WM_BEAUTIFY_FLAG" val=""/>
</p:tagLst>
</file>

<file path=ppt/tags/tag6376.xml><?xml version="1.0" encoding="utf-8"?>
<p:tagLst xmlns:p="http://schemas.openxmlformats.org/presentationml/2006/main">
  <p:tag name="KSO_WM_BEAUTIFY_FLAG" val=""/>
</p:tagLst>
</file>

<file path=ppt/tags/tag6377.xml><?xml version="1.0" encoding="utf-8"?>
<p:tagLst xmlns:p="http://schemas.openxmlformats.org/presentationml/2006/main">
  <p:tag name="KSO_WM_BEAUTIFY_FLAG" val=""/>
</p:tagLst>
</file>

<file path=ppt/tags/tag6378.xml><?xml version="1.0" encoding="utf-8"?>
<p:tagLst xmlns:p="http://schemas.openxmlformats.org/presentationml/2006/main">
  <p:tag name="KSO_WM_BEAUTIFY_FLAG" val=""/>
</p:tagLst>
</file>

<file path=ppt/tags/tag6379.xml><?xml version="1.0" encoding="utf-8"?>
<p:tagLst xmlns:p="http://schemas.openxmlformats.org/presentationml/2006/main">
  <p:tag name="KSO_WM_BEAUTIFY_FLAG" val=""/>
</p:tagLst>
</file>

<file path=ppt/tags/tag638.xml><?xml version="1.0" encoding="utf-8"?>
<p:tagLst xmlns:p="http://schemas.openxmlformats.org/presentationml/2006/main">
  <p:tag name="KSO_WM_BEAUTIFY_FLAG" val=""/>
</p:tagLst>
</file>

<file path=ppt/tags/tag6380.xml><?xml version="1.0" encoding="utf-8"?>
<p:tagLst xmlns:p="http://schemas.openxmlformats.org/presentationml/2006/main">
  <p:tag name="KSO_WM_BEAUTIFY_FLAG" val=""/>
</p:tagLst>
</file>

<file path=ppt/tags/tag6381.xml><?xml version="1.0" encoding="utf-8"?>
<p:tagLst xmlns:p="http://schemas.openxmlformats.org/presentationml/2006/main">
  <p:tag name="KSO_WM_BEAUTIFY_FLAG" val=""/>
</p:tagLst>
</file>

<file path=ppt/tags/tag6382.xml><?xml version="1.0" encoding="utf-8"?>
<p:tagLst xmlns:p="http://schemas.openxmlformats.org/presentationml/2006/main">
  <p:tag name="KSO_WM_BEAUTIFY_FLAG" val=""/>
</p:tagLst>
</file>

<file path=ppt/tags/tag6383.xml><?xml version="1.0" encoding="utf-8"?>
<p:tagLst xmlns:p="http://schemas.openxmlformats.org/presentationml/2006/main">
  <p:tag name="KSO_WM_BEAUTIFY_FLAG" val=""/>
</p:tagLst>
</file>

<file path=ppt/tags/tag6384.xml><?xml version="1.0" encoding="utf-8"?>
<p:tagLst xmlns:p="http://schemas.openxmlformats.org/presentationml/2006/main">
  <p:tag name="KSO_WM_BEAUTIFY_FLAG" val=""/>
</p:tagLst>
</file>

<file path=ppt/tags/tag6385.xml><?xml version="1.0" encoding="utf-8"?>
<p:tagLst xmlns:p="http://schemas.openxmlformats.org/presentationml/2006/main">
  <p:tag name="KSO_WM_BEAUTIFY_FLAG" val=""/>
</p:tagLst>
</file>

<file path=ppt/tags/tag6386.xml><?xml version="1.0" encoding="utf-8"?>
<p:tagLst xmlns:p="http://schemas.openxmlformats.org/presentationml/2006/main">
  <p:tag name="KSO_WM_BEAUTIFY_FLAG" val=""/>
</p:tagLst>
</file>

<file path=ppt/tags/tag6387.xml><?xml version="1.0" encoding="utf-8"?>
<p:tagLst xmlns:p="http://schemas.openxmlformats.org/presentationml/2006/main">
  <p:tag name="KSO_WM_BEAUTIFY_FLAG" val=""/>
</p:tagLst>
</file>

<file path=ppt/tags/tag6388.xml><?xml version="1.0" encoding="utf-8"?>
<p:tagLst xmlns:p="http://schemas.openxmlformats.org/presentationml/2006/main">
  <p:tag name="KSO_WM_BEAUTIFY_FLAG" val=""/>
</p:tagLst>
</file>

<file path=ppt/tags/tag6389.xml><?xml version="1.0" encoding="utf-8"?>
<p:tagLst xmlns:p="http://schemas.openxmlformats.org/presentationml/2006/main">
  <p:tag name="KSO_WM_BEAUTIFY_FLAG" val=""/>
</p:tagLst>
</file>

<file path=ppt/tags/tag639.xml><?xml version="1.0" encoding="utf-8"?>
<p:tagLst xmlns:p="http://schemas.openxmlformats.org/presentationml/2006/main">
  <p:tag name="KSO_WM_BEAUTIFY_FLAG" val=""/>
</p:tagLst>
</file>

<file path=ppt/tags/tag6390.xml><?xml version="1.0" encoding="utf-8"?>
<p:tagLst xmlns:p="http://schemas.openxmlformats.org/presentationml/2006/main">
  <p:tag name="KSO_WM_BEAUTIFY_FLAG" val=""/>
</p:tagLst>
</file>

<file path=ppt/tags/tag6391.xml><?xml version="1.0" encoding="utf-8"?>
<p:tagLst xmlns:p="http://schemas.openxmlformats.org/presentationml/2006/main">
  <p:tag name="KSO_WM_BEAUTIFY_FLAG" val=""/>
</p:tagLst>
</file>

<file path=ppt/tags/tag6392.xml><?xml version="1.0" encoding="utf-8"?>
<p:tagLst xmlns:p="http://schemas.openxmlformats.org/presentationml/2006/main">
  <p:tag name="KSO_WM_BEAUTIFY_FLAG" val=""/>
</p:tagLst>
</file>

<file path=ppt/tags/tag6393.xml><?xml version="1.0" encoding="utf-8"?>
<p:tagLst xmlns:p="http://schemas.openxmlformats.org/presentationml/2006/main">
  <p:tag name="KSO_WM_BEAUTIFY_FLAG" val=""/>
</p:tagLst>
</file>

<file path=ppt/tags/tag6394.xml><?xml version="1.0" encoding="utf-8"?>
<p:tagLst xmlns:p="http://schemas.openxmlformats.org/presentationml/2006/main">
  <p:tag name="KSO_WM_BEAUTIFY_FLAG" val=""/>
</p:tagLst>
</file>

<file path=ppt/tags/tag6395.xml><?xml version="1.0" encoding="utf-8"?>
<p:tagLst xmlns:p="http://schemas.openxmlformats.org/presentationml/2006/main">
  <p:tag name="KSO_WM_BEAUTIFY_FLAG" val=""/>
</p:tagLst>
</file>

<file path=ppt/tags/tag6396.xml><?xml version="1.0" encoding="utf-8"?>
<p:tagLst xmlns:p="http://schemas.openxmlformats.org/presentationml/2006/main">
  <p:tag name="KSO_WM_BEAUTIFY_FLAG" val=""/>
</p:tagLst>
</file>

<file path=ppt/tags/tag6397.xml><?xml version="1.0" encoding="utf-8"?>
<p:tagLst xmlns:p="http://schemas.openxmlformats.org/presentationml/2006/main">
  <p:tag name="KSO_WM_BEAUTIFY_FLAG" val=""/>
</p:tagLst>
</file>

<file path=ppt/tags/tag6398.xml><?xml version="1.0" encoding="utf-8"?>
<p:tagLst xmlns:p="http://schemas.openxmlformats.org/presentationml/2006/main">
  <p:tag name="KSO_WM_BEAUTIFY_FLAG" val=""/>
</p:tagLst>
</file>

<file path=ppt/tags/tag6399.xml><?xml version="1.0" encoding="utf-8"?>
<p:tagLst xmlns:p="http://schemas.openxmlformats.org/presentationml/2006/main">
  <p:tag name="KSO_WM_BEAUTIFY_FLAG" val=""/>
</p:tagLst>
</file>

<file path=ppt/tags/tag64.xml><?xml version="1.0" encoding="utf-8"?>
<p:tagLst xmlns:p="http://schemas.openxmlformats.org/presentationml/2006/main">
  <p:tag name="KSO_WM_BEAUTIFY_FLAG" val=""/>
</p:tagLst>
</file>

<file path=ppt/tags/tag640.xml><?xml version="1.0" encoding="utf-8"?>
<p:tagLst xmlns:p="http://schemas.openxmlformats.org/presentationml/2006/main">
  <p:tag name="KSO_WM_BEAUTIFY_FLAG" val=""/>
</p:tagLst>
</file>

<file path=ppt/tags/tag6400.xml><?xml version="1.0" encoding="utf-8"?>
<p:tagLst xmlns:p="http://schemas.openxmlformats.org/presentationml/2006/main">
  <p:tag name="KSO_WM_BEAUTIFY_FLAG" val=""/>
</p:tagLst>
</file>

<file path=ppt/tags/tag6401.xml><?xml version="1.0" encoding="utf-8"?>
<p:tagLst xmlns:p="http://schemas.openxmlformats.org/presentationml/2006/main">
  <p:tag name="KSO_WM_BEAUTIFY_FLAG" val=""/>
</p:tagLst>
</file>

<file path=ppt/tags/tag6402.xml><?xml version="1.0" encoding="utf-8"?>
<p:tagLst xmlns:p="http://schemas.openxmlformats.org/presentationml/2006/main">
  <p:tag name="KSO_WM_BEAUTIFY_FLAG" val=""/>
</p:tagLst>
</file>

<file path=ppt/tags/tag6403.xml><?xml version="1.0" encoding="utf-8"?>
<p:tagLst xmlns:p="http://schemas.openxmlformats.org/presentationml/2006/main">
  <p:tag name="KSO_WM_BEAUTIFY_FLAG" val=""/>
</p:tagLst>
</file>

<file path=ppt/tags/tag6404.xml><?xml version="1.0" encoding="utf-8"?>
<p:tagLst xmlns:p="http://schemas.openxmlformats.org/presentationml/2006/main">
  <p:tag name="KSO_WM_BEAUTIFY_FLAG" val=""/>
</p:tagLst>
</file>

<file path=ppt/tags/tag6405.xml><?xml version="1.0" encoding="utf-8"?>
<p:tagLst xmlns:p="http://schemas.openxmlformats.org/presentationml/2006/main">
  <p:tag name="KSO_WM_BEAUTIFY_FLAG" val=""/>
</p:tagLst>
</file>

<file path=ppt/tags/tag6406.xml><?xml version="1.0" encoding="utf-8"?>
<p:tagLst xmlns:p="http://schemas.openxmlformats.org/presentationml/2006/main">
  <p:tag name="KSO_WM_BEAUTIFY_FLAG" val=""/>
</p:tagLst>
</file>

<file path=ppt/tags/tag6407.xml><?xml version="1.0" encoding="utf-8"?>
<p:tagLst xmlns:p="http://schemas.openxmlformats.org/presentationml/2006/main">
  <p:tag name="KSO_WM_BEAUTIFY_FLAG" val=""/>
</p:tagLst>
</file>

<file path=ppt/tags/tag6408.xml><?xml version="1.0" encoding="utf-8"?>
<p:tagLst xmlns:p="http://schemas.openxmlformats.org/presentationml/2006/main">
  <p:tag name="KSO_WM_BEAUTIFY_FLAG" val=""/>
</p:tagLst>
</file>

<file path=ppt/tags/tag6409.xml><?xml version="1.0" encoding="utf-8"?>
<p:tagLst xmlns:p="http://schemas.openxmlformats.org/presentationml/2006/main">
  <p:tag name="KSO_WM_BEAUTIFY_FLAG" val=""/>
</p:tagLst>
</file>

<file path=ppt/tags/tag641.xml><?xml version="1.0" encoding="utf-8"?>
<p:tagLst xmlns:p="http://schemas.openxmlformats.org/presentationml/2006/main">
  <p:tag name="KSO_WM_BEAUTIFY_FLAG" val=""/>
</p:tagLst>
</file>

<file path=ppt/tags/tag6410.xml><?xml version="1.0" encoding="utf-8"?>
<p:tagLst xmlns:p="http://schemas.openxmlformats.org/presentationml/2006/main">
  <p:tag name="KSO_WM_BEAUTIFY_FLAG" val=""/>
</p:tagLst>
</file>

<file path=ppt/tags/tag6411.xml><?xml version="1.0" encoding="utf-8"?>
<p:tagLst xmlns:p="http://schemas.openxmlformats.org/presentationml/2006/main">
  <p:tag name="KSO_WM_BEAUTIFY_FLAG" val=""/>
</p:tagLst>
</file>

<file path=ppt/tags/tag6412.xml><?xml version="1.0" encoding="utf-8"?>
<p:tagLst xmlns:p="http://schemas.openxmlformats.org/presentationml/2006/main">
  <p:tag name="KSO_WM_BEAUTIFY_FLAG" val=""/>
</p:tagLst>
</file>

<file path=ppt/tags/tag6413.xml><?xml version="1.0" encoding="utf-8"?>
<p:tagLst xmlns:p="http://schemas.openxmlformats.org/presentationml/2006/main">
  <p:tag name="KSO_WM_BEAUTIFY_FLAG" val=""/>
</p:tagLst>
</file>

<file path=ppt/tags/tag6414.xml><?xml version="1.0" encoding="utf-8"?>
<p:tagLst xmlns:p="http://schemas.openxmlformats.org/presentationml/2006/main">
  <p:tag name="KSO_WM_BEAUTIFY_FLAG" val=""/>
</p:tagLst>
</file>

<file path=ppt/tags/tag6415.xml><?xml version="1.0" encoding="utf-8"?>
<p:tagLst xmlns:p="http://schemas.openxmlformats.org/presentationml/2006/main">
  <p:tag name="KSO_WM_BEAUTIFY_FLAG" val=""/>
</p:tagLst>
</file>

<file path=ppt/tags/tag6416.xml><?xml version="1.0" encoding="utf-8"?>
<p:tagLst xmlns:p="http://schemas.openxmlformats.org/presentationml/2006/main">
  <p:tag name="KSO_WM_BEAUTIFY_FLAG" val=""/>
</p:tagLst>
</file>

<file path=ppt/tags/tag6417.xml><?xml version="1.0" encoding="utf-8"?>
<p:tagLst xmlns:p="http://schemas.openxmlformats.org/presentationml/2006/main">
  <p:tag name="KSO_WM_BEAUTIFY_FLAG" val=""/>
</p:tagLst>
</file>

<file path=ppt/tags/tag6418.xml><?xml version="1.0" encoding="utf-8"?>
<p:tagLst xmlns:p="http://schemas.openxmlformats.org/presentationml/2006/main">
  <p:tag name="KSO_WM_BEAUTIFY_FLAG" val=""/>
</p:tagLst>
</file>

<file path=ppt/tags/tag6419.xml><?xml version="1.0" encoding="utf-8"?>
<p:tagLst xmlns:p="http://schemas.openxmlformats.org/presentationml/2006/main">
  <p:tag name="KSO_WM_BEAUTIFY_FLAG" val=""/>
</p:tagLst>
</file>

<file path=ppt/tags/tag642.xml><?xml version="1.0" encoding="utf-8"?>
<p:tagLst xmlns:p="http://schemas.openxmlformats.org/presentationml/2006/main">
  <p:tag name="KSO_WM_BEAUTIFY_FLAG" val=""/>
</p:tagLst>
</file>

<file path=ppt/tags/tag6420.xml><?xml version="1.0" encoding="utf-8"?>
<p:tagLst xmlns:p="http://schemas.openxmlformats.org/presentationml/2006/main">
  <p:tag name="KSO_WM_BEAUTIFY_FLAG" val=""/>
</p:tagLst>
</file>

<file path=ppt/tags/tag6421.xml><?xml version="1.0" encoding="utf-8"?>
<p:tagLst xmlns:p="http://schemas.openxmlformats.org/presentationml/2006/main">
  <p:tag name="KSO_WM_BEAUTIFY_FLAG" val=""/>
</p:tagLst>
</file>

<file path=ppt/tags/tag6422.xml><?xml version="1.0" encoding="utf-8"?>
<p:tagLst xmlns:p="http://schemas.openxmlformats.org/presentationml/2006/main">
  <p:tag name="KSO_WM_BEAUTIFY_FLAG" val=""/>
</p:tagLst>
</file>

<file path=ppt/tags/tag6423.xml><?xml version="1.0" encoding="utf-8"?>
<p:tagLst xmlns:p="http://schemas.openxmlformats.org/presentationml/2006/main">
  <p:tag name="KSO_WM_BEAUTIFY_FLAG" val=""/>
</p:tagLst>
</file>

<file path=ppt/tags/tag6424.xml><?xml version="1.0" encoding="utf-8"?>
<p:tagLst xmlns:p="http://schemas.openxmlformats.org/presentationml/2006/main">
  <p:tag name="KSO_WM_BEAUTIFY_FLAG" val=""/>
</p:tagLst>
</file>

<file path=ppt/tags/tag6425.xml><?xml version="1.0" encoding="utf-8"?>
<p:tagLst xmlns:p="http://schemas.openxmlformats.org/presentationml/2006/main">
  <p:tag name="KSO_WM_BEAUTIFY_FLAG" val=""/>
</p:tagLst>
</file>

<file path=ppt/tags/tag6426.xml><?xml version="1.0" encoding="utf-8"?>
<p:tagLst xmlns:p="http://schemas.openxmlformats.org/presentationml/2006/main">
  <p:tag name="KSO_WM_BEAUTIFY_FLAG" val=""/>
</p:tagLst>
</file>

<file path=ppt/tags/tag6427.xml><?xml version="1.0" encoding="utf-8"?>
<p:tagLst xmlns:p="http://schemas.openxmlformats.org/presentationml/2006/main">
  <p:tag name="KSO_WM_BEAUTIFY_FLAG" val=""/>
</p:tagLst>
</file>

<file path=ppt/tags/tag6428.xml><?xml version="1.0" encoding="utf-8"?>
<p:tagLst xmlns:p="http://schemas.openxmlformats.org/presentationml/2006/main">
  <p:tag name="KSO_WM_BEAUTIFY_FLAG" val=""/>
</p:tagLst>
</file>

<file path=ppt/tags/tag6429.xml><?xml version="1.0" encoding="utf-8"?>
<p:tagLst xmlns:p="http://schemas.openxmlformats.org/presentationml/2006/main">
  <p:tag name="KSO_WM_BEAUTIFY_FLAG" val=""/>
</p:tagLst>
</file>

<file path=ppt/tags/tag643.xml><?xml version="1.0" encoding="utf-8"?>
<p:tagLst xmlns:p="http://schemas.openxmlformats.org/presentationml/2006/main">
  <p:tag name="KSO_WM_BEAUTIFY_FLAG" val=""/>
</p:tagLst>
</file>

<file path=ppt/tags/tag6430.xml><?xml version="1.0" encoding="utf-8"?>
<p:tagLst xmlns:p="http://schemas.openxmlformats.org/presentationml/2006/main">
  <p:tag name="KSO_WM_BEAUTIFY_FLAG" val=""/>
</p:tagLst>
</file>

<file path=ppt/tags/tag6431.xml><?xml version="1.0" encoding="utf-8"?>
<p:tagLst xmlns:p="http://schemas.openxmlformats.org/presentationml/2006/main">
  <p:tag name="KSO_WM_BEAUTIFY_FLAG" val=""/>
</p:tagLst>
</file>

<file path=ppt/tags/tag6432.xml><?xml version="1.0" encoding="utf-8"?>
<p:tagLst xmlns:p="http://schemas.openxmlformats.org/presentationml/2006/main">
  <p:tag name="KSO_WM_BEAUTIFY_FLAG" val=""/>
</p:tagLst>
</file>

<file path=ppt/tags/tag6433.xml><?xml version="1.0" encoding="utf-8"?>
<p:tagLst xmlns:p="http://schemas.openxmlformats.org/presentationml/2006/main">
  <p:tag name="KSO_WM_BEAUTIFY_FLAG" val=""/>
</p:tagLst>
</file>

<file path=ppt/tags/tag6434.xml><?xml version="1.0" encoding="utf-8"?>
<p:tagLst xmlns:p="http://schemas.openxmlformats.org/presentationml/2006/main">
  <p:tag name="KSO_WM_BEAUTIFY_FLAG" val=""/>
</p:tagLst>
</file>

<file path=ppt/tags/tag6435.xml><?xml version="1.0" encoding="utf-8"?>
<p:tagLst xmlns:p="http://schemas.openxmlformats.org/presentationml/2006/main">
  <p:tag name="KSO_WM_BEAUTIFY_FLAG" val=""/>
</p:tagLst>
</file>

<file path=ppt/tags/tag6436.xml><?xml version="1.0" encoding="utf-8"?>
<p:tagLst xmlns:p="http://schemas.openxmlformats.org/presentationml/2006/main">
  <p:tag name="KSO_WM_BEAUTIFY_FLAG" val=""/>
</p:tagLst>
</file>

<file path=ppt/tags/tag6437.xml><?xml version="1.0" encoding="utf-8"?>
<p:tagLst xmlns:p="http://schemas.openxmlformats.org/presentationml/2006/main">
  <p:tag name="KSO_WM_BEAUTIFY_FLAG" val=""/>
</p:tagLst>
</file>

<file path=ppt/tags/tag6438.xml><?xml version="1.0" encoding="utf-8"?>
<p:tagLst xmlns:p="http://schemas.openxmlformats.org/presentationml/2006/main">
  <p:tag name="KSO_WM_BEAUTIFY_FLAG" val=""/>
</p:tagLst>
</file>

<file path=ppt/tags/tag6439.xml><?xml version="1.0" encoding="utf-8"?>
<p:tagLst xmlns:p="http://schemas.openxmlformats.org/presentationml/2006/main">
  <p:tag name="KSO_WM_BEAUTIFY_FLAG" val=""/>
</p:tagLst>
</file>

<file path=ppt/tags/tag644.xml><?xml version="1.0" encoding="utf-8"?>
<p:tagLst xmlns:p="http://schemas.openxmlformats.org/presentationml/2006/main">
  <p:tag name="KSO_WM_BEAUTIFY_FLAG" val=""/>
</p:tagLst>
</file>

<file path=ppt/tags/tag6440.xml><?xml version="1.0" encoding="utf-8"?>
<p:tagLst xmlns:p="http://schemas.openxmlformats.org/presentationml/2006/main">
  <p:tag name="KSO_WM_BEAUTIFY_FLAG" val=""/>
</p:tagLst>
</file>

<file path=ppt/tags/tag6441.xml><?xml version="1.0" encoding="utf-8"?>
<p:tagLst xmlns:p="http://schemas.openxmlformats.org/presentationml/2006/main">
  <p:tag name="KSO_WM_BEAUTIFY_FLAG" val=""/>
</p:tagLst>
</file>

<file path=ppt/tags/tag6442.xml><?xml version="1.0" encoding="utf-8"?>
<p:tagLst xmlns:p="http://schemas.openxmlformats.org/presentationml/2006/main">
  <p:tag name="KSO_WM_BEAUTIFY_FLAG" val=""/>
</p:tagLst>
</file>

<file path=ppt/tags/tag6443.xml><?xml version="1.0" encoding="utf-8"?>
<p:tagLst xmlns:p="http://schemas.openxmlformats.org/presentationml/2006/main">
  <p:tag name="KSO_WM_BEAUTIFY_FLAG" val=""/>
</p:tagLst>
</file>

<file path=ppt/tags/tag6444.xml><?xml version="1.0" encoding="utf-8"?>
<p:tagLst xmlns:p="http://schemas.openxmlformats.org/presentationml/2006/main">
  <p:tag name="KSO_WM_BEAUTIFY_FLAG" val=""/>
</p:tagLst>
</file>

<file path=ppt/tags/tag6445.xml><?xml version="1.0" encoding="utf-8"?>
<p:tagLst xmlns:p="http://schemas.openxmlformats.org/presentationml/2006/main">
  <p:tag name="KSO_WM_BEAUTIFY_FLAG" val=""/>
</p:tagLst>
</file>

<file path=ppt/tags/tag6446.xml><?xml version="1.0" encoding="utf-8"?>
<p:tagLst xmlns:p="http://schemas.openxmlformats.org/presentationml/2006/main">
  <p:tag name="KSO_WM_BEAUTIFY_FLAG" val=""/>
</p:tagLst>
</file>

<file path=ppt/tags/tag6447.xml><?xml version="1.0" encoding="utf-8"?>
<p:tagLst xmlns:p="http://schemas.openxmlformats.org/presentationml/2006/main">
  <p:tag name="KSO_WM_BEAUTIFY_FLAG" val=""/>
</p:tagLst>
</file>

<file path=ppt/tags/tag6448.xml><?xml version="1.0" encoding="utf-8"?>
<p:tagLst xmlns:p="http://schemas.openxmlformats.org/presentationml/2006/main">
  <p:tag name="KSO_WM_BEAUTIFY_FLAG" val=""/>
</p:tagLst>
</file>

<file path=ppt/tags/tag6449.xml><?xml version="1.0" encoding="utf-8"?>
<p:tagLst xmlns:p="http://schemas.openxmlformats.org/presentationml/2006/main">
  <p:tag name="KSO_WM_BEAUTIFY_FLAG" val=""/>
</p:tagLst>
</file>

<file path=ppt/tags/tag645.xml><?xml version="1.0" encoding="utf-8"?>
<p:tagLst xmlns:p="http://schemas.openxmlformats.org/presentationml/2006/main">
  <p:tag name="KSO_WM_BEAUTIFY_FLAG" val=""/>
</p:tagLst>
</file>

<file path=ppt/tags/tag6450.xml><?xml version="1.0" encoding="utf-8"?>
<p:tagLst xmlns:p="http://schemas.openxmlformats.org/presentationml/2006/main">
  <p:tag name="KSO_WM_BEAUTIFY_FLAG" val=""/>
</p:tagLst>
</file>

<file path=ppt/tags/tag6451.xml><?xml version="1.0" encoding="utf-8"?>
<p:tagLst xmlns:p="http://schemas.openxmlformats.org/presentationml/2006/main">
  <p:tag name="KSO_WM_BEAUTIFY_FLAG" val=""/>
</p:tagLst>
</file>

<file path=ppt/tags/tag6452.xml><?xml version="1.0" encoding="utf-8"?>
<p:tagLst xmlns:p="http://schemas.openxmlformats.org/presentationml/2006/main">
  <p:tag name="KSO_WM_BEAUTIFY_FLAG" val=""/>
</p:tagLst>
</file>

<file path=ppt/tags/tag6453.xml><?xml version="1.0" encoding="utf-8"?>
<p:tagLst xmlns:p="http://schemas.openxmlformats.org/presentationml/2006/main">
  <p:tag name="KSO_WM_BEAUTIFY_FLAG" val=""/>
</p:tagLst>
</file>

<file path=ppt/tags/tag6454.xml><?xml version="1.0" encoding="utf-8"?>
<p:tagLst xmlns:p="http://schemas.openxmlformats.org/presentationml/2006/main">
  <p:tag name="KSO_WM_BEAUTIFY_FLAG" val=""/>
</p:tagLst>
</file>

<file path=ppt/tags/tag6455.xml><?xml version="1.0" encoding="utf-8"?>
<p:tagLst xmlns:p="http://schemas.openxmlformats.org/presentationml/2006/main">
  <p:tag name="KSO_WM_BEAUTIFY_FLAG" val=""/>
</p:tagLst>
</file>

<file path=ppt/tags/tag6456.xml><?xml version="1.0" encoding="utf-8"?>
<p:tagLst xmlns:p="http://schemas.openxmlformats.org/presentationml/2006/main">
  <p:tag name="KSO_WM_BEAUTIFY_FLAG" val=""/>
</p:tagLst>
</file>

<file path=ppt/tags/tag6457.xml><?xml version="1.0" encoding="utf-8"?>
<p:tagLst xmlns:p="http://schemas.openxmlformats.org/presentationml/2006/main">
  <p:tag name="KSO_WM_BEAUTIFY_FLAG" val=""/>
</p:tagLst>
</file>

<file path=ppt/tags/tag6458.xml><?xml version="1.0" encoding="utf-8"?>
<p:tagLst xmlns:p="http://schemas.openxmlformats.org/presentationml/2006/main">
  <p:tag name="KSO_WM_BEAUTIFY_FLAG" val=""/>
</p:tagLst>
</file>

<file path=ppt/tags/tag6459.xml><?xml version="1.0" encoding="utf-8"?>
<p:tagLst xmlns:p="http://schemas.openxmlformats.org/presentationml/2006/main">
  <p:tag name="KSO_WM_BEAUTIFY_FLAG" val=""/>
</p:tagLst>
</file>

<file path=ppt/tags/tag646.xml><?xml version="1.0" encoding="utf-8"?>
<p:tagLst xmlns:p="http://schemas.openxmlformats.org/presentationml/2006/main">
  <p:tag name="KSO_WM_BEAUTIFY_FLAG" val=""/>
</p:tagLst>
</file>

<file path=ppt/tags/tag6460.xml><?xml version="1.0" encoding="utf-8"?>
<p:tagLst xmlns:p="http://schemas.openxmlformats.org/presentationml/2006/main">
  <p:tag name="KSO_WM_BEAUTIFY_FLAG" val=""/>
</p:tagLst>
</file>

<file path=ppt/tags/tag6461.xml><?xml version="1.0" encoding="utf-8"?>
<p:tagLst xmlns:p="http://schemas.openxmlformats.org/presentationml/2006/main">
  <p:tag name="KSO_WM_BEAUTIFY_FLAG" val=""/>
</p:tagLst>
</file>

<file path=ppt/tags/tag6462.xml><?xml version="1.0" encoding="utf-8"?>
<p:tagLst xmlns:p="http://schemas.openxmlformats.org/presentationml/2006/main">
  <p:tag name="KSO_WM_BEAUTIFY_FLAG" val=""/>
</p:tagLst>
</file>

<file path=ppt/tags/tag6463.xml><?xml version="1.0" encoding="utf-8"?>
<p:tagLst xmlns:p="http://schemas.openxmlformats.org/presentationml/2006/main">
  <p:tag name="KSO_WM_BEAUTIFY_FLAG" val=""/>
</p:tagLst>
</file>

<file path=ppt/tags/tag6464.xml><?xml version="1.0" encoding="utf-8"?>
<p:tagLst xmlns:p="http://schemas.openxmlformats.org/presentationml/2006/main">
  <p:tag name="KSO_WM_BEAUTIFY_FLAG" val=""/>
</p:tagLst>
</file>

<file path=ppt/tags/tag6465.xml><?xml version="1.0" encoding="utf-8"?>
<p:tagLst xmlns:p="http://schemas.openxmlformats.org/presentationml/2006/main">
  <p:tag name="KSO_WM_BEAUTIFY_FLAG" val=""/>
</p:tagLst>
</file>

<file path=ppt/tags/tag6466.xml><?xml version="1.0" encoding="utf-8"?>
<p:tagLst xmlns:p="http://schemas.openxmlformats.org/presentationml/2006/main">
  <p:tag name="KSO_WM_BEAUTIFY_FLAG" val=""/>
</p:tagLst>
</file>

<file path=ppt/tags/tag6467.xml><?xml version="1.0" encoding="utf-8"?>
<p:tagLst xmlns:p="http://schemas.openxmlformats.org/presentationml/2006/main">
  <p:tag name="KSO_WM_BEAUTIFY_FLAG" val=""/>
</p:tagLst>
</file>

<file path=ppt/tags/tag6468.xml><?xml version="1.0" encoding="utf-8"?>
<p:tagLst xmlns:p="http://schemas.openxmlformats.org/presentationml/2006/main">
  <p:tag name="KSO_WM_BEAUTIFY_FLAG" val=""/>
</p:tagLst>
</file>

<file path=ppt/tags/tag6469.xml><?xml version="1.0" encoding="utf-8"?>
<p:tagLst xmlns:p="http://schemas.openxmlformats.org/presentationml/2006/main">
  <p:tag name="KSO_WM_BEAUTIFY_FLAG" val=""/>
</p:tagLst>
</file>

<file path=ppt/tags/tag647.xml><?xml version="1.0" encoding="utf-8"?>
<p:tagLst xmlns:p="http://schemas.openxmlformats.org/presentationml/2006/main">
  <p:tag name="KSO_WM_BEAUTIFY_FLAG" val=""/>
</p:tagLst>
</file>

<file path=ppt/tags/tag6470.xml><?xml version="1.0" encoding="utf-8"?>
<p:tagLst xmlns:p="http://schemas.openxmlformats.org/presentationml/2006/main">
  <p:tag name="KSO_WM_BEAUTIFY_FLAG" val=""/>
</p:tagLst>
</file>

<file path=ppt/tags/tag6471.xml><?xml version="1.0" encoding="utf-8"?>
<p:tagLst xmlns:p="http://schemas.openxmlformats.org/presentationml/2006/main">
  <p:tag name="KSO_WM_BEAUTIFY_FLAG" val=""/>
</p:tagLst>
</file>

<file path=ppt/tags/tag6472.xml><?xml version="1.0" encoding="utf-8"?>
<p:tagLst xmlns:p="http://schemas.openxmlformats.org/presentationml/2006/main">
  <p:tag name="KSO_WM_BEAUTIFY_FLAG" val=""/>
</p:tagLst>
</file>

<file path=ppt/tags/tag6473.xml><?xml version="1.0" encoding="utf-8"?>
<p:tagLst xmlns:p="http://schemas.openxmlformats.org/presentationml/2006/main">
  <p:tag name="KSO_WM_BEAUTIFY_FLAG" val=""/>
</p:tagLst>
</file>

<file path=ppt/tags/tag6474.xml><?xml version="1.0" encoding="utf-8"?>
<p:tagLst xmlns:p="http://schemas.openxmlformats.org/presentationml/2006/main">
  <p:tag name="KSO_WM_BEAUTIFY_FLAG" val=""/>
</p:tagLst>
</file>

<file path=ppt/tags/tag6475.xml><?xml version="1.0" encoding="utf-8"?>
<p:tagLst xmlns:p="http://schemas.openxmlformats.org/presentationml/2006/main">
  <p:tag name="KSO_WM_BEAUTIFY_FLAG" val=""/>
</p:tagLst>
</file>

<file path=ppt/tags/tag6476.xml><?xml version="1.0" encoding="utf-8"?>
<p:tagLst xmlns:p="http://schemas.openxmlformats.org/presentationml/2006/main">
  <p:tag name="KSO_WM_BEAUTIFY_FLAG" val=""/>
</p:tagLst>
</file>

<file path=ppt/tags/tag6477.xml><?xml version="1.0" encoding="utf-8"?>
<p:tagLst xmlns:p="http://schemas.openxmlformats.org/presentationml/2006/main">
  <p:tag name="KSO_WM_BEAUTIFY_FLAG" val=""/>
</p:tagLst>
</file>

<file path=ppt/tags/tag6478.xml><?xml version="1.0" encoding="utf-8"?>
<p:tagLst xmlns:p="http://schemas.openxmlformats.org/presentationml/2006/main">
  <p:tag name="KSO_WM_BEAUTIFY_FLAG" val=""/>
</p:tagLst>
</file>

<file path=ppt/tags/tag6479.xml><?xml version="1.0" encoding="utf-8"?>
<p:tagLst xmlns:p="http://schemas.openxmlformats.org/presentationml/2006/main">
  <p:tag name="KSO_WM_BEAUTIFY_FLAG" val=""/>
</p:tagLst>
</file>

<file path=ppt/tags/tag648.xml><?xml version="1.0" encoding="utf-8"?>
<p:tagLst xmlns:p="http://schemas.openxmlformats.org/presentationml/2006/main">
  <p:tag name="KSO_WM_BEAUTIFY_FLAG" val=""/>
</p:tagLst>
</file>

<file path=ppt/tags/tag6480.xml><?xml version="1.0" encoding="utf-8"?>
<p:tagLst xmlns:p="http://schemas.openxmlformats.org/presentationml/2006/main">
  <p:tag name="KSO_WM_BEAUTIFY_FLAG" val=""/>
</p:tagLst>
</file>

<file path=ppt/tags/tag6481.xml><?xml version="1.0" encoding="utf-8"?>
<p:tagLst xmlns:p="http://schemas.openxmlformats.org/presentationml/2006/main">
  <p:tag name="KSO_WM_BEAUTIFY_FLAG" val=""/>
</p:tagLst>
</file>

<file path=ppt/tags/tag6482.xml><?xml version="1.0" encoding="utf-8"?>
<p:tagLst xmlns:p="http://schemas.openxmlformats.org/presentationml/2006/main">
  <p:tag name="KSO_WM_BEAUTIFY_FLAG" val=""/>
</p:tagLst>
</file>

<file path=ppt/tags/tag6483.xml><?xml version="1.0" encoding="utf-8"?>
<p:tagLst xmlns:p="http://schemas.openxmlformats.org/presentationml/2006/main">
  <p:tag name="KSO_WM_BEAUTIFY_FLAG" val=""/>
</p:tagLst>
</file>

<file path=ppt/tags/tag6484.xml><?xml version="1.0" encoding="utf-8"?>
<p:tagLst xmlns:p="http://schemas.openxmlformats.org/presentationml/2006/main">
  <p:tag name="KSO_WM_BEAUTIFY_FLAG" val=""/>
</p:tagLst>
</file>

<file path=ppt/tags/tag6485.xml><?xml version="1.0" encoding="utf-8"?>
<p:tagLst xmlns:p="http://schemas.openxmlformats.org/presentationml/2006/main">
  <p:tag name="KSO_WM_BEAUTIFY_FLAG" val=""/>
</p:tagLst>
</file>

<file path=ppt/tags/tag6486.xml><?xml version="1.0" encoding="utf-8"?>
<p:tagLst xmlns:p="http://schemas.openxmlformats.org/presentationml/2006/main">
  <p:tag name="KSO_WM_BEAUTIFY_FLAG" val=""/>
</p:tagLst>
</file>

<file path=ppt/tags/tag6487.xml><?xml version="1.0" encoding="utf-8"?>
<p:tagLst xmlns:p="http://schemas.openxmlformats.org/presentationml/2006/main">
  <p:tag name="KSO_WM_BEAUTIFY_FLAG" val=""/>
</p:tagLst>
</file>

<file path=ppt/tags/tag6488.xml><?xml version="1.0" encoding="utf-8"?>
<p:tagLst xmlns:p="http://schemas.openxmlformats.org/presentationml/2006/main">
  <p:tag name="KSO_WM_BEAUTIFY_FLAG" val=""/>
</p:tagLst>
</file>

<file path=ppt/tags/tag6489.xml><?xml version="1.0" encoding="utf-8"?>
<p:tagLst xmlns:p="http://schemas.openxmlformats.org/presentationml/2006/main">
  <p:tag name="KSO_WM_BEAUTIFY_FLAG" val=""/>
</p:tagLst>
</file>

<file path=ppt/tags/tag649.xml><?xml version="1.0" encoding="utf-8"?>
<p:tagLst xmlns:p="http://schemas.openxmlformats.org/presentationml/2006/main">
  <p:tag name="KSO_WM_BEAUTIFY_FLAG" val=""/>
</p:tagLst>
</file>

<file path=ppt/tags/tag6490.xml><?xml version="1.0" encoding="utf-8"?>
<p:tagLst xmlns:p="http://schemas.openxmlformats.org/presentationml/2006/main">
  <p:tag name="KSO_WM_BEAUTIFY_FLAG" val=""/>
</p:tagLst>
</file>

<file path=ppt/tags/tag6491.xml><?xml version="1.0" encoding="utf-8"?>
<p:tagLst xmlns:p="http://schemas.openxmlformats.org/presentationml/2006/main">
  <p:tag name="KSO_WM_BEAUTIFY_FLAG" val=""/>
</p:tagLst>
</file>

<file path=ppt/tags/tag6492.xml><?xml version="1.0" encoding="utf-8"?>
<p:tagLst xmlns:p="http://schemas.openxmlformats.org/presentationml/2006/main">
  <p:tag name="KSO_WM_BEAUTIFY_FLAG" val=""/>
</p:tagLst>
</file>

<file path=ppt/tags/tag6493.xml><?xml version="1.0" encoding="utf-8"?>
<p:tagLst xmlns:p="http://schemas.openxmlformats.org/presentationml/2006/main">
  <p:tag name="KSO_WM_BEAUTIFY_FLAG" val=""/>
</p:tagLst>
</file>

<file path=ppt/tags/tag6494.xml><?xml version="1.0" encoding="utf-8"?>
<p:tagLst xmlns:p="http://schemas.openxmlformats.org/presentationml/2006/main">
  <p:tag name="KSO_WM_BEAUTIFY_FLAG" val=""/>
</p:tagLst>
</file>

<file path=ppt/tags/tag6495.xml><?xml version="1.0" encoding="utf-8"?>
<p:tagLst xmlns:p="http://schemas.openxmlformats.org/presentationml/2006/main">
  <p:tag name="KSO_WM_BEAUTIFY_FLAG" val=""/>
</p:tagLst>
</file>

<file path=ppt/tags/tag6496.xml><?xml version="1.0" encoding="utf-8"?>
<p:tagLst xmlns:p="http://schemas.openxmlformats.org/presentationml/2006/main">
  <p:tag name="KSO_WM_BEAUTIFY_FLAG" val=""/>
</p:tagLst>
</file>

<file path=ppt/tags/tag6497.xml><?xml version="1.0" encoding="utf-8"?>
<p:tagLst xmlns:p="http://schemas.openxmlformats.org/presentationml/2006/main">
  <p:tag name="KSO_WM_BEAUTIFY_FLAG" val=""/>
</p:tagLst>
</file>

<file path=ppt/tags/tag6498.xml><?xml version="1.0" encoding="utf-8"?>
<p:tagLst xmlns:p="http://schemas.openxmlformats.org/presentationml/2006/main">
  <p:tag name="KSO_WM_BEAUTIFY_FLAG" val=""/>
</p:tagLst>
</file>

<file path=ppt/tags/tag6499.xml><?xml version="1.0" encoding="utf-8"?>
<p:tagLst xmlns:p="http://schemas.openxmlformats.org/presentationml/2006/main">
  <p:tag name="KSO_WM_BEAUTIFY_FLAG" val=""/>
</p:tagLst>
</file>

<file path=ppt/tags/tag65.xml><?xml version="1.0" encoding="utf-8"?>
<p:tagLst xmlns:p="http://schemas.openxmlformats.org/presentationml/2006/main">
  <p:tag name="KSO_WM_BEAUTIFY_FLAG" val=""/>
</p:tagLst>
</file>

<file path=ppt/tags/tag650.xml><?xml version="1.0" encoding="utf-8"?>
<p:tagLst xmlns:p="http://schemas.openxmlformats.org/presentationml/2006/main">
  <p:tag name="KSO_WM_BEAUTIFY_FLAG" val=""/>
</p:tagLst>
</file>

<file path=ppt/tags/tag6500.xml><?xml version="1.0" encoding="utf-8"?>
<p:tagLst xmlns:p="http://schemas.openxmlformats.org/presentationml/2006/main">
  <p:tag name="KSO_WM_BEAUTIFY_FLAG" val=""/>
</p:tagLst>
</file>

<file path=ppt/tags/tag6501.xml><?xml version="1.0" encoding="utf-8"?>
<p:tagLst xmlns:p="http://schemas.openxmlformats.org/presentationml/2006/main">
  <p:tag name="KSO_WM_BEAUTIFY_FLAG" val=""/>
</p:tagLst>
</file>

<file path=ppt/tags/tag6502.xml><?xml version="1.0" encoding="utf-8"?>
<p:tagLst xmlns:p="http://schemas.openxmlformats.org/presentationml/2006/main">
  <p:tag name="KSO_WM_BEAUTIFY_FLAG" val=""/>
</p:tagLst>
</file>

<file path=ppt/tags/tag6503.xml><?xml version="1.0" encoding="utf-8"?>
<p:tagLst xmlns:p="http://schemas.openxmlformats.org/presentationml/2006/main">
  <p:tag name="KSO_WM_BEAUTIFY_FLAG" val=""/>
</p:tagLst>
</file>

<file path=ppt/tags/tag6504.xml><?xml version="1.0" encoding="utf-8"?>
<p:tagLst xmlns:p="http://schemas.openxmlformats.org/presentationml/2006/main">
  <p:tag name="KSO_WM_BEAUTIFY_FLAG" val=""/>
</p:tagLst>
</file>

<file path=ppt/tags/tag6505.xml><?xml version="1.0" encoding="utf-8"?>
<p:tagLst xmlns:p="http://schemas.openxmlformats.org/presentationml/2006/main">
  <p:tag name="KSO_WM_BEAUTIFY_FLAG" val=""/>
</p:tagLst>
</file>

<file path=ppt/tags/tag6506.xml><?xml version="1.0" encoding="utf-8"?>
<p:tagLst xmlns:p="http://schemas.openxmlformats.org/presentationml/2006/main">
  <p:tag name="KSO_WM_BEAUTIFY_FLAG" val=""/>
</p:tagLst>
</file>

<file path=ppt/tags/tag6507.xml><?xml version="1.0" encoding="utf-8"?>
<p:tagLst xmlns:p="http://schemas.openxmlformats.org/presentationml/2006/main">
  <p:tag name="KSO_WM_BEAUTIFY_FLAG" val=""/>
</p:tagLst>
</file>

<file path=ppt/tags/tag6508.xml><?xml version="1.0" encoding="utf-8"?>
<p:tagLst xmlns:p="http://schemas.openxmlformats.org/presentationml/2006/main">
  <p:tag name="KSO_WM_BEAUTIFY_FLAG" val=""/>
</p:tagLst>
</file>

<file path=ppt/tags/tag6509.xml><?xml version="1.0" encoding="utf-8"?>
<p:tagLst xmlns:p="http://schemas.openxmlformats.org/presentationml/2006/main">
  <p:tag name="KSO_WM_BEAUTIFY_FLAG" val=""/>
</p:tagLst>
</file>

<file path=ppt/tags/tag651.xml><?xml version="1.0" encoding="utf-8"?>
<p:tagLst xmlns:p="http://schemas.openxmlformats.org/presentationml/2006/main">
  <p:tag name="KSO_WM_BEAUTIFY_FLAG" val=""/>
</p:tagLst>
</file>

<file path=ppt/tags/tag6510.xml><?xml version="1.0" encoding="utf-8"?>
<p:tagLst xmlns:p="http://schemas.openxmlformats.org/presentationml/2006/main">
  <p:tag name="KSO_WM_BEAUTIFY_FLAG" val=""/>
</p:tagLst>
</file>

<file path=ppt/tags/tag6511.xml><?xml version="1.0" encoding="utf-8"?>
<p:tagLst xmlns:p="http://schemas.openxmlformats.org/presentationml/2006/main">
  <p:tag name="KSO_WM_BEAUTIFY_FLAG" val=""/>
</p:tagLst>
</file>

<file path=ppt/tags/tag6512.xml><?xml version="1.0" encoding="utf-8"?>
<p:tagLst xmlns:p="http://schemas.openxmlformats.org/presentationml/2006/main">
  <p:tag name="KSO_WM_BEAUTIFY_FLAG" val=""/>
</p:tagLst>
</file>

<file path=ppt/tags/tag6513.xml><?xml version="1.0" encoding="utf-8"?>
<p:tagLst xmlns:p="http://schemas.openxmlformats.org/presentationml/2006/main">
  <p:tag name="KSO_WM_BEAUTIFY_FLAG" val=""/>
</p:tagLst>
</file>

<file path=ppt/tags/tag6514.xml><?xml version="1.0" encoding="utf-8"?>
<p:tagLst xmlns:p="http://schemas.openxmlformats.org/presentationml/2006/main">
  <p:tag name="KSO_WM_BEAUTIFY_FLAG" val=""/>
</p:tagLst>
</file>

<file path=ppt/tags/tag6515.xml><?xml version="1.0" encoding="utf-8"?>
<p:tagLst xmlns:p="http://schemas.openxmlformats.org/presentationml/2006/main">
  <p:tag name="KSO_WM_BEAUTIFY_FLAG" val=""/>
</p:tagLst>
</file>

<file path=ppt/tags/tag6516.xml><?xml version="1.0" encoding="utf-8"?>
<p:tagLst xmlns:p="http://schemas.openxmlformats.org/presentationml/2006/main">
  <p:tag name="KSO_WM_BEAUTIFY_FLAG" val=""/>
</p:tagLst>
</file>

<file path=ppt/tags/tag6517.xml><?xml version="1.0" encoding="utf-8"?>
<p:tagLst xmlns:p="http://schemas.openxmlformats.org/presentationml/2006/main">
  <p:tag name="KSO_WM_BEAUTIFY_FLAG" val=""/>
</p:tagLst>
</file>

<file path=ppt/tags/tag6518.xml><?xml version="1.0" encoding="utf-8"?>
<p:tagLst xmlns:p="http://schemas.openxmlformats.org/presentationml/2006/main">
  <p:tag name="KSO_WM_BEAUTIFY_FLAG" val=""/>
</p:tagLst>
</file>

<file path=ppt/tags/tag6519.xml><?xml version="1.0" encoding="utf-8"?>
<p:tagLst xmlns:p="http://schemas.openxmlformats.org/presentationml/2006/main">
  <p:tag name="KSO_WM_BEAUTIFY_FLAG" val=""/>
</p:tagLst>
</file>

<file path=ppt/tags/tag652.xml><?xml version="1.0" encoding="utf-8"?>
<p:tagLst xmlns:p="http://schemas.openxmlformats.org/presentationml/2006/main">
  <p:tag name="KSO_WM_BEAUTIFY_FLAG" val=""/>
</p:tagLst>
</file>

<file path=ppt/tags/tag6520.xml><?xml version="1.0" encoding="utf-8"?>
<p:tagLst xmlns:p="http://schemas.openxmlformats.org/presentationml/2006/main">
  <p:tag name="KSO_WM_BEAUTIFY_FLAG" val=""/>
</p:tagLst>
</file>

<file path=ppt/tags/tag6521.xml><?xml version="1.0" encoding="utf-8"?>
<p:tagLst xmlns:p="http://schemas.openxmlformats.org/presentationml/2006/main">
  <p:tag name="KSO_WM_BEAUTIFY_FLAG" val=""/>
</p:tagLst>
</file>

<file path=ppt/tags/tag6522.xml><?xml version="1.0" encoding="utf-8"?>
<p:tagLst xmlns:p="http://schemas.openxmlformats.org/presentationml/2006/main">
  <p:tag name="KSO_WM_BEAUTIFY_FLAG" val=""/>
</p:tagLst>
</file>

<file path=ppt/tags/tag6523.xml><?xml version="1.0" encoding="utf-8"?>
<p:tagLst xmlns:p="http://schemas.openxmlformats.org/presentationml/2006/main">
  <p:tag name="KSO_WM_BEAUTIFY_FLAG" val=""/>
</p:tagLst>
</file>

<file path=ppt/tags/tag6524.xml><?xml version="1.0" encoding="utf-8"?>
<p:tagLst xmlns:p="http://schemas.openxmlformats.org/presentationml/2006/main">
  <p:tag name="KSO_WM_BEAUTIFY_FLAG" val=""/>
</p:tagLst>
</file>

<file path=ppt/tags/tag6525.xml><?xml version="1.0" encoding="utf-8"?>
<p:tagLst xmlns:p="http://schemas.openxmlformats.org/presentationml/2006/main">
  <p:tag name="KSO_WM_BEAUTIFY_FLAG" val=""/>
</p:tagLst>
</file>

<file path=ppt/tags/tag6526.xml><?xml version="1.0" encoding="utf-8"?>
<p:tagLst xmlns:p="http://schemas.openxmlformats.org/presentationml/2006/main">
  <p:tag name="KSO_WM_BEAUTIFY_FLAG" val=""/>
</p:tagLst>
</file>

<file path=ppt/tags/tag6527.xml><?xml version="1.0" encoding="utf-8"?>
<p:tagLst xmlns:p="http://schemas.openxmlformats.org/presentationml/2006/main">
  <p:tag name="KSO_WM_BEAUTIFY_FLAG" val=""/>
</p:tagLst>
</file>

<file path=ppt/tags/tag6528.xml><?xml version="1.0" encoding="utf-8"?>
<p:tagLst xmlns:p="http://schemas.openxmlformats.org/presentationml/2006/main">
  <p:tag name="KSO_WM_BEAUTIFY_FLAG" val=""/>
</p:tagLst>
</file>

<file path=ppt/tags/tag6529.xml><?xml version="1.0" encoding="utf-8"?>
<p:tagLst xmlns:p="http://schemas.openxmlformats.org/presentationml/2006/main">
  <p:tag name="KSO_WM_BEAUTIFY_FLAG" val=""/>
</p:tagLst>
</file>

<file path=ppt/tags/tag653.xml><?xml version="1.0" encoding="utf-8"?>
<p:tagLst xmlns:p="http://schemas.openxmlformats.org/presentationml/2006/main">
  <p:tag name="KSO_WM_BEAUTIFY_FLAG" val=""/>
</p:tagLst>
</file>

<file path=ppt/tags/tag6530.xml><?xml version="1.0" encoding="utf-8"?>
<p:tagLst xmlns:p="http://schemas.openxmlformats.org/presentationml/2006/main">
  <p:tag name="KSO_WM_BEAUTIFY_FLAG" val=""/>
</p:tagLst>
</file>

<file path=ppt/tags/tag6531.xml><?xml version="1.0" encoding="utf-8"?>
<p:tagLst xmlns:p="http://schemas.openxmlformats.org/presentationml/2006/main">
  <p:tag name="KSO_WM_BEAUTIFY_FLAG" val=""/>
</p:tagLst>
</file>

<file path=ppt/tags/tag6532.xml><?xml version="1.0" encoding="utf-8"?>
<p:tagLst xmlns:p="http://schemas.openxmlformats.org/presentationml/2006/main">
  <p:tag name="KSO_WM_BEAUTIFY_FLAG" val=""/>
</p:tagLst>
</file>

<file path=ppt/tags/tag6533.xml><?xml version="1.0" encoding="utf-8"?>
<p:tagLst xmlns:p="http://schemas.openxmlformats.org/presentationml/2006/main">
  <p:tag name="KSO_WM_BEAUTIFY_FLAG" val=""/>
</p:tagLst>
</file>

<file path=ppt/tags/tag6534.xml><?xml version="1.0" encoding="utf-8"?>
<p:tagLst xmlns:p="http://schemas.openxmlformats.org/presentationml/2006/main">
  <p:tag name="KSO_WM_BEAUTIFY_FLAG" val=""/>
</p:tagLst>
</file>

<file path=ppt/tags/tag6535.xml><?xml version="1.0" encoding="utf-8"?>
<p:tagLst xmlns:p="http://schemas.openxmlformats.org/presentationml/2006/main">
  <p:tag name="KSO_WM_BEAUTIFY_FLAG" val=""/>
</p:tagLst>
</file>

<file path=ppt/tags/tag6536.xml><?xml version="1.0" encoding="utf-8"?>
<p:tagLst xmlns:p="http://schemas.openxmlformats.org/presentationml/2006/main">
  <p:tag name="KSO_WM_BEAUTIFY_FLAG" val=""/>
</p:tagLst>
</file>

<file path=ppt/tags/tag6537.xml><?xml version="1.0" encoding="utf-8"?>
<p:tagLst xmlns:p="http://schemas.openxmlformats.org/presentationml/2006/main">
  <p:tag name="KSO_WM_BEAUTIFY_FLAG" val=""/>
</p:tagLst>
</file>

<file path=ppt/tags/tag6538.xml><?xml version="1.0" encoding="utf-8"?>
<p:tagLst xmlns:p="http://schemas.openxmlformats.org/presentationml/2006/main">
  <p:tag name="KSO_WM_BEAUTIFY_FLAG" val=""/>
</p:tagLst>
</file>

<file path=ppt/tags/tag6539.xml><?xml version="1.0" encoding="utf-8"?>
<p:tagLst xmlns:p="http://schemas.openxmlformats.org/presentationml/2006/main">
  <p:tag name="KSO_WM_BEAUTIFY_FLAG" val=""/>
</p:tagLst>
</file>

<file path=ppt/tags/tag654.xml><?xml version="1.0" encoding="utf-8"?>
<p:tagLst xmlns:p="http://schemas.openxmlformats.org/presentationml/2006/main">
  <p:tag name="KSO_WM_BEAUTIFY_FLAG" val=""/>
</p:tagLst>
</file>

<file path=ppt/tags/tag6540.xml><?xml version="1.0" encoding="utf-8"?>
<p:tagLst xmlns:p="http://schemas.openxmlformats.org/presentationml/2006/main">
  <p:tag name="KSO_WM_BEAUTIFY_FLAG" val=""/>
</p:tagLst>
</file>

<file path=ppt/tags/tag6541.xml><?xml version="1.0" encoding="utf-8"?>
<p:tagLst xmlns:p="http://schemas.openxmlformats.org/presentationml/2006/main">
  <p:tag name="KSO_WM_BEAUTIFY_FLAG" val=""/>
</p:tagLst>
</file>

<file path=ppt/tags/tag6542.xml><?xml version="1.0" encoding="utf-8"?>
<p:tagLst xmlns:p="http://schemas.openxmlformats.org/presentationml/2006/main">
  <p:tag name="KSO_WM_BEAUTIFY_FLAG" val=""/>
</p:tagLst>
</file>

<file path=ppt/tags/tag6543.xml><?xml version="1.0" encoding="utf-8"?>
<p:tagLst xmlns:p="http://schemas.openxmlformats.org/presentationml/2006/main">
  <p:tag name="KSO_WM_BEAUTIFY_FLAG" val=""/>
</p:tagLst>
</file>

<file path=ppt/tags/tag6544.xml><?xml version="1.0" encoding="utf-8"?>
<p:tagLst xmlns:p="http://schemas.openxmlformats.org/presentationml/2006/main">
  <p:tag name="KSO_WM_BEAUTIFY_FLAG" val=""/>
</p:tagLst>
</file>

<file path=ppt/tags/tag6545.xml><?xml version="1.0" encoding="utf-8"?>
<p:tagLst xmlns:p="http://schemas.openxmlformats.org/presentationml/2006/main">
  <p:tag name="KSO_WM_BEAUTIFY_FLAG" val=""/>
</p:tagLst>
</file>

<file path=ppt/tags/tag6546.xml><?xml version="1.0" encoding="utf-8"?>
<p:tagLst xmlns:p="http://schemas.openxmlformats.org/presentationml/2006/main">
  <p:tag name="KSO_WM_BEAUTIFY_FLAG" val=""/>
</p:tagLst>
</file>

<file path=ppt/tags/tag6547.xml><?xml version="1.0" encoding="utf-8"?>
<p:tagLst xmlns:p="http://schemas.openxmlformats.org/presentationml/2006/main">
  <p:tag name="KSO_WM_BEAUTIFY_FLAG" val=""/>
</p:tagLst>
</file>

<file path=ppt/tags/tag6548.xml><?xml version="1.0" encoding="utf-8"?>
<p:tagLst xmlns:p="http://schemas.openxmlformats.org/presentationml/2006/main">
  <p:tag name="KSO_WM_BEAUTIFY_FLAG" val=""/>
</p:tagLst>
</file>

<file path=ppt/tags/tag6549.xml><?xml version="1.0" encoding="utf-8"?>
<p:tagLst xmlns:p="http://schemas.openxmlformats.org/presentationml/2006/main">
  <p:tag name="KSO_WM_BEAUTIFY_FLAG" val=""/>
</p:tagLst>
</file>

<file path=ppt/tags/tag655.xml><?xml version="1.0" encoding="utf-8"?>
<p:tagLst xmlns:p="http://schemas.openxmlformats.org/presentationml/2006/main">
  <p:tag name="KSO_WM_BEAUTIFY_FLAG" val=""/>
</p:tagLst>
</file>

<file path=ppt/tags/tag6550.xml><?xml version="1.0" encoding="utf-8"?>
<p:tagLst xmlns:p="http://schemas.openxmlformats.org/presentationml/2006/main">
  <p:tag name="KSO_WM_BEAUTIFY_FLAG" val=""/>
</p:tagLst>
</file>

<file path=ppt/tags/tag6551.xml><?xml version="1.0" encoding="utf-8"?>
<p:tagLst xmlns:p="http://schemas.openxmlformats.org/presentationml/2006/main">
  <p:tag name="KSO_WM_BEAUTIFY_FLAG" val=""/>
</p:tagLst>
</file>

<file path=ppt/tags/tag6552.xml><?xml version="1.0" encoding="utf-8"?>
<p:tagLst xmlns:p="http://schemas.openxmlformats.org/presentationml/2006/main">
  <p:tag name="KSO_WM_BEAUTIFY_FLAG" val=""/>
</p:tagLst>
</file>

<file path=ppt/tags/tag6553.xml><?xml version="1.0" encoding="utf-8"?>
<p:tagLst xmlns:p="http://schemas.openxmlformats.org/presentationml/2006/main">
  <p:tag name="KSO_WM_BEAUTIFY_FLAG" val=""/>
</p:tagLst>
</file>

<file path=ppt/tags/tag6554.xml><?xml version="1.0" encoding="utf-8"?>
<p:tagLst xmlns:p="http://schemas.openxmlformats.org/presentationml/2006/main">
  <p:tag name="KSO_WM_BEAUTIFY_FLAG" val=""/>
</p:tagLst>
</file>

<file path=ppt/tags/tag6555.xml><?xml version="1.0" encoding="utf-8"?>
<p:tagLst xmlns:p="http://schemas.openxmlformats.org/presentationml/2006/main">
  <p:tag name="KSO_WM_BEAUTIFY_FLAG" val=""/>
</p:tagLst>
</file>

<file path=ppt/tags/tag6556.xml><?xml version="1.0" encoding="utf-8"?>
<p:tagLst xmlns:p="http://schemas.openxmlformats.org/presentationml/2006/main">
  <p:tag name="KSO_WM_BEAUTIFY_FLAG" val=""/>
</p:tagLst>
</file>

<file path=ppt/tags/tag6557.xml><?xml version="1.0" encoding="utf-8"?>
<p:tagLst xmlns:p="http://schemas.openxmlformats.org/presentationml/2006/main">
  <p:tag name="KSO_WM_BEAUTIFY_FLAG" val=""/>
</p:tagLst>
</file>

<file path=ppt/tags/tag6558.xml><?xml version="1.0" encoding="utf-8"?>
<p:tagLst xmlns:p="http://schemas.openxmlformats.org/presentationml/2006/main">
  <p:tag name="KSO_WM_BEAUTIFY_FLAG" val=""/>
</p:tagLst>
</file>

<file path=ppt/tags/tag6559.xml><?xml version="1.0" encoding="utf-8"?>
<p:tagLst xmlns:p="http://schemas.openxmlformats.org/presentationml/2006/main">
  <p:tag name="KSO_WM_BEAUTIFY_FLAG" val=""/>
</p:tagLst>
</file>

<file path=ppt/tags/tag656.xml><?xml version="1.0" encoding="utf-8"?>
<p:tagLst xmlns:p="http://schemas.openxmlformats.org/presentationml/2006/main">
  <p:tag name="KSO_WM_BEAUTIFY_FLAG" val=""/>
</p:tagLst>
</file>

<file path=ppt/tags/tag6560.xml><?xml version="1.0" encoding="utf-8"?>
<p:tagLst xmlns:p="http://schemas.openxmlformats.org/presentationml/2006/main">
  <p:tag name="KSO_WM_BEAUTIFY_FLAG" val=""/>
</p:tagLst>
</file>

<file path=ppt/tags/tag6561.xml><?xml version="1.0" encoding="utf-8"?>
<p:tagLst xmlns:p="http://schemas.openxmlformats.org/presentationml/2006/main">
  <p:tag name="KSO_WM_BEAUTIFY_FLAG" val=""/>
</p:tagLst>
</file>

<file path=ppt/tags/tag6562.xml><?xml version="1.0" encoding="utf-8"?>
<p:tagLst xmlns:p="http://schemas.openxmlformats.org/presentationml/2006/main">
  <p:tag name="KSO_WM_BEAUTIFY_FLAG" val=""/>
</p:tagLst>
</file>

<file path=ppt/tags/tag6563.xml><?xml version="1.0" encoding="utf-8"?>
<p:tagLst xmlns:p="http://schemas.openxmlformats.org/presentationml/2006/main">
  <p:tag name="KSO_WM_BEAUTIFY_FLAG" val=""/>
</p:tagLst>
</file>

<file path=ppt/tags/tag6564.xml><?xml version="1.0" encoding="utf-8"?>
<p:tagLst xmlns:p="http://schemas.openxmlformats.org/presentationml/2006/main">
  <p:tag name="KSO_WM_BEAUTIFY_FLAG" val=""/>
</p:tagLst>
</file>

<file path=ppt/tags/tag6565.xml><?xml version="1.0" encoding="utf-8"?>
<p:tagLst xmlns:p="http://schemas.openxmlformats.org/presentationml/2006/main">
  <p:tag name="KSO_WM_BEAUTIFY_FLAG" val=""/>
</p:tagLst>
</file>

<file path=ppt/tags/tag6566.xml><?xml version="1.0" encoding="utf-8"?>
<p:tagLst xmlns:p="http://schemas.openxmlformats.org/presentationml/2006/main">
  <p:tag name="KSO_WM_BEAUTIFY_FLAG" val=""/>
</p:tagLst>
</file>

<file path=ppt/tags/tag6567.xml><?xml version="1.0" encoding="utf-8"?>
<p:tagLst xmlns:p="http://schemas.openxmlformats.org/presentationml/2006/main">
  <p:tag name="KSO_WM_BEAUTIFY_FLAG" val=""/>
</p:tagLst>
</file>

<file path=ppt/tags/tag6568.xml><?xml version="1.0" encoding="utf-8"?>
<p:tagLst xmlns:p="http://schemas.openxmlformats.org/presentationml/2006/main">
  <p:tag name="KSO_WM_BEAUTIFY_FLAG" val=""/>
</p:tagLst>
</file>

<file path=ppt/tags/tag6569.xml><?xml version="1.0" encoding="utf-8"?>
<p:tagLst xmlns:p="http://schemas.openxmlformats.org/presentationml/2006/main">
  <p:tag name="KSO_WM_BEAUTIFY_FLAG" val=""/>
</p:tagLst>
</file>

<file path=ppt/tags/tag657.xml><?xml version="1.0" encoding="utf-8"?>
<p:tagLst xmlns:p="http://schemas.openxmlformats.org/presentationml/2006/main">
  <p:tag name="KSO_WM_BEAUTIFY_FLAG" val=""/>
</p:tagLst>
</file>

<file path=ppt/tags/tag6570.xml><?xml version="1.0" encoding="utf-8"?>
<p:tagLst xmlns:p="http://schemas.openxmlformats.org/presentationml/2006/main">
  <p:tag name="KSO_WM_BEAUTIFY_FLAG" val=""/>
</p:tagLst>
</file>

<file path=ppt/tags/tag6571.xml><?xml version="1.0" encoding="utf-8"?>
<p:tagLst xmlns:p="http://schemas.openxmlformats.org/presentationml/2006/main">
  <p:tag name="KSO_WM_BEAUTIFY_FLAG" val=""/>
</p:tagLst>
</file>

<file path=ppt/tags/tag6572.xml><?xml version="1.0" encoding="utf-8"?>
<p:tagLst xmlns:p="http://schemas.openxmlformats.org/presentationml/2006/main">
  <p:tag name="KSO_WM_BEAUTIFY_FLAG" val=""/>
</p:tagLst>
</file>

<file path=ppt/tags/tag6573.xml><?xml version="1.0" encoding="utf-8"?>
<p:tagLst xmlns:p="http://schemas.openxmlformats.org/presentationml/2006/main">
  <p:tag name="KSO_WM_BEAUTIFY_FLAG" val=""/>
</p:tagLst>
</file>

<file path=ppt/tags/tag6574.xml><?xml version="1.0" encoding="utf-8"?>
<p:tagLst xmlns:p="http://schemas.openxmlformats.org/presentationml/2006/main">
  <p:tag name="KSO_WM_BEAUTIFY_FLAG" val=""/>
</p:tagLst>
</file>

<file path=ppt/tags/tag6575.xml><?xml version="1.0" encoding="utf-8"?>
<p:tagLst xmlns:p="http://schemas.openxmlformats.org/presentationml/2006/main">
  <p:tag name="KSO_WM_BEAUTIFY_FLAG" val=""/>
</p:tagLst>
</file>

<file path=ppt/tags/tag6576.xml><?xml version="1.0" encoding="utf-8"?>
<p:tagLst xmlns:p="http://schemas.openxmlformats.org/presentationml/2006/main">
  <p:tag name="KSO_WM_BEAUTIFY_FLAG" val=""/>
</p:tagLst>
</file>

<file path=ppt/tags/tag6577.xml><?xml version="1.0" encoding="utf-8"?>
<p:tagLst xmlns:p="http://schemas.openxmlformats.org/presentationml/2006/main">
  <p:tag name="KSO_WM_BEAUTIFY_FLAG" val=""/>
</p:tagLst>
</file>

<file path=ppt/tags/tag6578.xml><?xml version="1.0" encoding="utf-8"?>
<p:tagLst xmlns:p="http://schemas.openxmlformats.org/presentationml/2006/main">
  <p:tag name="KSO_WM_BEAUTIFY_FLAG" val=""/>
</p:tagLst>
</file>

<file path=ppt/tags/tag6579.xml><?xml version="1.0" encoding="utf-8"?>
<p:tagLst xmlns:p="http://schemas.openxmlformats.org/presentationml/2006/main">
  <p:tag name="KSO_WM_BEAUTIFY_FLAG" val=""/>
</p:tagLst>
</file>

<file path=ppt/tags/tag658.xml><?xml version="1.0" encoding="utf-8"?>
<p:tagLst xmlns:p="http://schemas.openxmlformats.org/presentationml/2006/main">
  <p:tag name="KSO_WM_BEAUTIFY_FLAG" val=""/>
</p:tagLst>
</file>

<file path=ppt/tags/tag6580.xml><?xml version="1.0" encoding="utf-8"?>
<p:tagLst xmlns:p="http://schemas.openxmlformats.org/presentationml/2006/main">
  <p:tag name="KSO_WM_BEAUTIFY_FLAG" val=""/>
</p:tagLst>
</file>

<file path=ppt/tags/tag6581.xml><?xml version="1.0" encoding="utf-8"?>
<p:tagLst xmlns:p="http://schemas.openxmlformats.org/presentationml/2006/main">
  <p:tag name="KSO_WM_BEAUTIFY_FLAG" val=""/>
</p:tagLst>
</file>

<file path=ppt/tags/tag6582.xml><?xml version="1.0" encoding="utf-8"?>
<p:tagLst xmlns:p="http://schemas.openxmlformats.org/presentationml/2006/main">
  <p:tag name="KSO_WM_BEAUTIFY_FLAG" val=""/>
</p:tagLst>
</file>

<file path=ppt/tags/tag6583.xml><?xml version="1.0" encoding="utf-8"?>
<p:tagLst xmlns:p="http://schemas.openxmlformats.org/presentationml/2006/main">
  <p:tag name="KSO_WM_BEAUTIFY_FLAG" val=""/>
</p:tagLst>
</file>

<file path=ppt/tags/tag6584.xml><?xml version="1.0" encoding="utf-8"?>
<p:tagLst xmlns:p="http://schemas.openxmlformats.org/presentationml/2006/main">
  <p:tag name="KSO_WM_BEAUTIFY_FLAG" val=""/>
</p:tagLst>
</file>

<file path=ppt/tags/tag6585.xml><?xml version="1.0" encoding="utf-8"?>
<p:tagLst xmlns:p="http://schemas.openxmlformats.org/presentationml/2006/main">
  <p:tag name="KSO_WM_BEAUTIFY_FLAG" val=""/>
</p:tagLst>
</file>

<file path=ppt/tags/tag6586.xml><?xml version="1.0" encoding="utf-8"?>
<p:tagLst xmlns:p="http://schemas.openxmlformats.org/presentationml/2006/main">
  <p:tag name="KSO_WM_BEAUTIFY_FLAG" val=""/>
</p:tagLst>
</file>

<file path=ppt/tags/tag6587.xml><?xml version="1.0" encoding="utf-8"?>
<p:tagLst xmlns:p="http://schemas.openxmlformats.org/presentationml/2006/main">
  <p:tag name="KSO_WM_BEAUTIFY_FLAG" val=""/>
</p:tagLst>
</file>

<file path=ppt/tags/tag6588.xml><?xml version="1.0" encoding="utf-8"?>
<p:tagLst xmlns:p="http://schemas.openxmlformats.org/presentationml/2006/main">
  <p:tag name="KSO_WM_BEAUTIFY_FLAG" val=""/>
</p:tagLst>
</file>

<file path=ppt/tags/tag6589.xml><?xml version="1.0" encoding="utf-8"?>
<p:tagLst xmlns:p="http://schemas.openxmlformats.org/presentationml/2006/main">
  <p:tag name="KSO_WM_BEAUTIFY_FLAG" val=""/>
</p:tagLst>
</file>

<file path=ppt/tags/tag659.xml><?xml version="1.0" encoding="utf-8"?>
<p:tagLst xmlns:p="http://schemas.openxmlformats.org/presentationml/2006/main">
  <p:tag name="KSO_WM_BEAUTIFY_FLAG" val=""/>
</p:tagLst>
</file>

<file path=ppt/tags/tag6590.xml><?xml version="1.0" encoding="utf-8"?>
<p:tagLst xmlns:p="http://schemas.openxmlformats.org/presentationml/2006/main">
  <p:tag name="KSO_WM_BEAUTIFY_FLAG" val=""/>
</p:tagLst>
</file>

<file path=ppt/tags/tag6591.xml><?xml version="1.0" encoding="utf-8"?>
<p:tagLst xmlns:p="http://schemas.openxmlformats.org/presentationml/2006/main">
  <p:tag name="KSO_WM_BEAUTIFY_FLAG" val=""/>
</p:tagLst>
</file>

<file path=ppt/tags/tag6592.xml><?xml version="1.0" encoding="utf-8"?>
<p:tagLst xmlns:p="http://schemas.openxmlformats.org/presentationml/2006/main">
  <p:tag name="KSO_WM_BEAUTIFY_FLAG" val=""/>
</p:tagLst>
</file>

<file path=ppt/tags/tag6593.xml><?xml version="1.0" encoding="utf-8"?>
<p:tagLst xmlns:p="http://schemas.openxmlformats.org/presentationml/2006/main">
  <p:tag name="KSO_WM_BEAUTIFY_FLAG" val=""/>
</p:tagLst>
</file>

<file path=ppt/tags/tag6594.xml><?xml version="1.0" encoding="utf-8"?>
<p:tagLst xmlns:p="http://schemas.openxmlformats.org/presentationml/2006/main">
  <p:tag name="KSO_WM_BEAUTIFY_FLAG" val=""/>
</p:tagLst>
</file>

<file path=ppt/tags/tag6595.xml><?xml version="1.0" encoding="utf-8"?>
<p:tagLst xmlns:p="http://schemas.openxmlformats.org/presentationml/2006/main">
  <p:tag name="KSO_WM_BEAUTIFY_FLAG" val=""/>
</p:tagLst>
</file>

<file path=ppt/tags/tag6596.xml><?xml version="1.0" encoding="utf-8"?>
<p:tagLst xmlns:p="http://schemas.openxmlformats.org/presentationml/2006/main">
  <p:tag name="KSO_WM_BEAUTIFY_FLAG" val=""/>
</p:tagLst>
</file>

<file path=ppt/tags/tag6597.xml><?xml version="1.0" encoding="utf-8"?>
<p:tagLst xmlns:p="http://schemas.openxmlformats.org/presentationml/2006/main">
  <p:tag name="KSO_WM_BEAUTIFY_FLAG" val=""/>
</p:tagLst>
</file>

<file path=ppt/tags/tag6598.xml><?xml version="1.0" encoding="utf-8"?>
<p:tagLst xmlns:p="http://schemas.openxmlformats.org/presentationml/2006/main">
  <p:tag name="KSO_WM_BEAUTIFY_FLAG" val=""/>
</p:tagLst>
</file>

<file path=ppt/tags/tag6599.xml><?xml version="1.0" encoding="utf-8"?>
<p:tagLst xmlns:p="http://schemas.openxmlformats.org/presentationml/2006/main">
  <p:tag name="KSO_WM_BEAUTIFY_FLAG" val=""/>
</p:tagLst>
</file>

<file path=ppt/tags/tag66.xml><?xml version="1.0" encoding="utf-8"?>
<p:tagLst xmlns:p="http://schemas.openxmlformats.org/presentationml/2006/main">
  <p:tag name="KSO_WM_TEMPLATE_THUMBS_INDEX" val="1、4、7、12、13、14、15、16、17、18、20、24、25、28、33、36、40、43、44"/>
  <p:tag name="KSO_WM_TEMPLATE_SUBCATEGORY" val="19"/>
  <p:tag name="KSO_WM_TAG_VERSION" val="1.0"/>
  <p:tag name="KSO_WM_BEAUTIFY_FLAG" val="#wm#"/>
  <p:tag name="KSO_WM_TEMPLATE_CATEGORY" val="custom"/>
  <p:tag name="KSO_WM_TEMPLATE_INDEX" val="20205081"/>
  <p:tag name="KSO_WM_TEMPLATE_MASTER_TYPE" val="0"/>
  <p:tag name="KSO_WM_TEMPLATE_COLOR_TYPE" val="1"/>
  <p:tag name="KSO_WM_UNIT_SHOW_EDIT_AREA_INDICATION" val="1"/>
</p:tagLst>
</file>

<file path=ppt/tags/tag660.xml><?xml version="1.0" encoding="utf-8"?>
<p:tagLst xmlns:p="http://schemas.openxmlformats.org/presentationml/2006/main">
  <p:tag name="KSO_WM_BEAUTIFY_FLAG" val=""/>
</p:tagLst>
</file>

<file path=ppt/tags/tag6600.xml><?xml version="1.0" encoding="utf-8"?>
<p:tagLst xmlns:p="http://schemas.openxmlformats.org/presentationml/2006/main">
  <p:tag name="KSO_WM_BEAUTIFY_FLAG" val=""/>
</p:tagLst>
</file>

<file path=ppt/tags/tag6601.xml><?xml version="1.0" encoding="utf-8"?>
<p:tagLst xmlns:p="http://schemas.openxmlformats.org/presentationml/2006/main">
  <p:tag name="KSO_WM_BEAUTIFY_FLAG" val=""/>
</p:tagLst>
</file>

<file path=ppt/tags/tag6602.xml><?xml version="1.0" encoding="utf-8"?>
<p:tagLst xmlns:p="http://schemas.openxmlformats.org/presentationml/2006/main">
  <p:tag name="KSO_WM_BEAUTIFY_FLAG" val=""/>
</p:tagLst>
</file>

<file path=ppt/tags/tag6603.xml><?xml version="1.0" encoding="utf-8"?>
<p:tagLst xmlns:p="http://schemas.openxmlformats.org/presentationml/2006/main">
  <p:tag name="KSO_WM_BEAUTIFY_FLAG" val=""/>
</p:tagLst>
</file>

<file path=ppt/tags/tag6604.xml><?xml version="1.0" encoding="utf-8"?>
<p:tagLst xmlns:p="http://schemas.openxmlformats.org/presentationml/2006/main">
  <p:tag name="KSO_WM_BEAUTIFY_FLAG" val=""/>
</p:tagLst>
</file>

<file path=ppt/tags/tag6605.xml><?xml version="1.0" encoding="utf-8"?>
<p:tagLst xmlns:p="http://schemas.openxmlformats.org/presentationml/2006/main">
  <p:tag name="KSO_WM_BEAUTIFY_FLAG" val=""/>
</p:tagLst>
</file>

<file path=ppt/tags/tag6606.xml><?xml version="1.0" encoding="utf-8"?>
<p:tagLst xmlns:p="http://schemas.openxmlformats.org/presentationml/2006/main">
  <p:tag name="KSO_WM_BEAUTIFY_FLAG" val=""/>
</p:tagLst>
</file>

<file path=ppt/tags/tag6607.xml><?xml version="1.0" encoding="utf-8"?>
<p:tagLst xmlns:p="http://schemas.openxmlformats.org/presentationml/2006/main">
  <p:tag name="KSO_WM_BEAUTIFY_FLAG" val=""/>
</p:tagLst>
</file>

<file path=ppt/tags/tag6608.xml><?xml version="1.0" encoding="utf-8"?>
<p:tagLst xmlns:p="http://schemas.openxmlformats.org/presentationml/2006/main">
  <p:tag name="KSO_WM_BEAUTIFY_FLAG" val=""/>
</p:tagLst>
</file>

<file path=ppt/tags/tag6609.xml><?xml version="1.0" encoding="utf-8"?>
<p:tagLst xmlns:p="http://schemas.openxmlformats.org/presentationml/2006/main">
  <p:tag name="KSO_WM_BEAUTIFY_FLAG" val=""/>
</p:tagLst>
</file>

<file path=ppt/tags/tag661.xml><?xml version="1.0" encoding="utf-8"?>
<p:tagLst xmlns:p="http://schemas.openxmlformats.org/presentationml/2006/main">
  <p:tag name="KSO_WM_BEAUTIFY_FLAG" val=""/>
</p:tagLst>
</file>

<file path=ppt/tags/tag6610.xml><?xml version="1.0" encoding="utf-8"?>
<p:tagLst xmlns:p="http://schemas.openxmlformats.org/presentationml/2006/main">
  <p:tag name="KSO_WM_BEAUTIFY_FLAG" val=""/>
</p:tagLst>
</file>

<file path=ppt/tags/tag6611.xml><?xml version="1.0" encoding="utf-8"?>
<p:tagLst xmlns:p="http://schemas.openxmlformats.org/presentationml/2006/main">
  <p:tag name="KSO_WM_BEAUTIFY_FLAG" val=""/>
</p:tagLst>
</file>

<file path=ppt/tags/tag6612.xml><?xml version="1.0" encoding="utf-8"?>
<p:tagLst xmlns:p="http://schemas.openxmlformats.org/presentationml/2006/main">
  <p:tag name="KSO_WM_BEAUTIFY_FLAG" val=""/>
</p:tagLst>
</file>

<file path=ppt/tags/tag6613.xml><?xml version="1.0" encoding="utf-8"?>
<p:tagLst xmlns:p="http://schemas.openxmlformats.org/presentationml/2006/main">
  <p:tag name="KSO_WM_BEAUTIFY_FLAG" val=""/>
</p:tagLst>
</file>

<file path=ppt/tags/tag6614.xml><?xml version="1.0" encoding="utf-8"?>
<p:tagLst xmlns:p="http://schemas.openxmlformats.org/presentationml/2006/main">
  <p:tag name="KSO_WM_BEAUTIFY_FLAG" val=""/>
</p:tagLst>
</file>

<file path=ppt/tags/tag6615.xml><?xml version="1.0" encoding="utf-8"?>
<p:tagLst xmlns:p="http://schemas.openxmlformats.org/presentationml/2006/main">
  <p:tag name="KSO_WM_BEAUTIFY_FLAG" val=""/>
</p:tagLst>
</file>

<file path=ppt/tags/tag6616.xml><?xml version="1.0" encoding="utf-8"?>
<p:tagLst xmlns:p="http://schemas.openxmlformats.org/presentationml/2006/main">
  <p:tag name="KSO_WM_BEAUTIFY_FLAG" val=""/>
</p:tagLst>
</file>

<file path=ppt/tags/tag6617.xml><?xml version="1.0" encoding="utf-8"?>
<p:tagLst xmlns:p="http://schemas.openxmlformats.org/presentationml/2006/main">
  <p:tag name="KSO_WM_BEAUTIFY_FLAG" val=""/>
</p:tagLst>
</file>

<file path=ppt/tags/tag6618.xml><?xml version="1.0" encoding="utf-8"?>
<p:tagLst xmlns:p="http://schemas.openxmlformats.org/presentationml/2006/main">
  <p:tag name="KSO_WM_BEAUTIFY_FLAG" val=""/>
</p:tagLst>
</file>

<file path=ppt/tags/tag6619.xml><?xml version="1.0" encoding="utf-8"?>
<p:tagLst xmlns:p="http://schemas.openxmlformats.org/presentationml/2006/main">
  <p:tag name="KSO_WM_BEAUTIFY_FLAG" val=""/>
</p:tagLst>
</file>

<file path=ppt/tags/tag662.xml><?xml version="1.0" encoding="utf-8"?>
<p:tagLst xmlns:p="http://schemas.openxmlformats.org/presentationml/2006/main">
  <p:tag name="KSO_WM_BEAUTIFY_FLAG" val=""/>
</p:tagLst>
</file>

<file path=ppt/tags/tag6620.xml><?xml version="1.0" encoding="utf-8"?>
<p:tagLst xmlns:p="http://schemas.openxmlformats.org/presentationml/2006/main">
  <p:tag name="KSO_WM_BEAUTIFY_FLAG" val=""/>
</p:tagLst>
</file>

<file path=ppt/tags/tag6621.xml><?xml version="1.0" encoding="utf-8"?>
<p:tagLst xmlns:p="http://schemas.openxmlformats.org/presentationml/2006/main">
  <p:tag name="KSO_WM_BEAUTIFY_FLAG" val=""/>
</p:tagLst>
</file>

<file path=ppt/tags/tag6622.xml><?xml version="1.0" encoding="utf-8"?>
<p:tagLst xmlns:p="http://schemas.openxmlformats.org/presentationml/2006/main">
  <p:tag name="KSO_WM_BEAUTIFY_FLAG" val=""/>
</p:tagLst>
</file>

<file path=ppt/tags/tag6623.xml><?xml version="1.0" encoding="utf-8"?>
<p:tagLst xmlns:p="http://schemas.openxmlformats.org/presentationml/2006/main">
  <p:tag name="KSO_WM_BEAUTIFY_FLAG" val=""/>
</p:tagLst>
</file>

<file path=ppt/tags/tag6624.xml><?xml version="1.0" encoding="utf-8"?>
<p:tagLst xmlns:p="http://schemas.openxmlformats.org/presentationml/2006/main">
  <p:tag name="KSO_WM_BEAUTIFY_FLAG" val=""/>
</p:tagLst>
</file>

<file path=ppt/tags/tag6625.xml><?xml version="1.0" encoding="utf-8"?>
<p:tagLst xmlns:p="http://schemas.openxmlformats.org/presentationml/2006/main">
  <p:tag name="KSO_WM_BEAUTIFY_FLAG" val=""/>
</p:tagLst>
</file>

<file path=ppt/tags/tag6626.xml><?xml version="1.0" encoding="utf-8"?>
<p:tagLst xmlns:p="http://schemas.openxmlformats.org/presentationml/2006/main">
  <p:tag name="KSO_WM_BEAUTIFY_FLAG" val=""/>
</p:tagLst>
</file>

<file path=ppt/tags/tag6627.xml><?xml version="1.0" encoding="utf-8"?>
<p:tagLst xmlns:p="http://schemas.openxmlformats.org/presentationml/2006/main">
  <p:tag name="KSO_WM_BEAUTIFY_FLAG" val=""/>
</p:tagLst>
</file>

<file path=ppt/tags/tag6628.xml><?xml version="1.0" encoding="utf-8"?>
<p:tagLst xmlns:p="http://schemas.openxmlformats.org/presentationml/2006/main">
  <p:tag name="KSO_WM_BEAUTIFY_FLAG" val=""/>
</p:tagLst>
</file>

<file path=ppt/tags/tag6629.xml><?xml version="1.0" encoding="utf-8"?>
<p:tagLst xmlns:p="http://schemas.openxmlformats.org/presentationml/2006/main">
  <p:tag name="KSO_WM_BEAUTIFY_FLAG" val=""/>
</p:tagLst>
</file>

<file path=ppt/tags/tag663.xml><?xml version="1.0" encoding="utf-8"?>
<p:tagLst xmlns:p="http://schemas.openxmlformats.org/presentationml/2006/main">
  <p:tag name="KSO_WM_BEAUTIFY_FLAG" val=""/>
</p:tagLst>
</file>

<file path=ppt/tags/tag6630.xml><?xml version="1.0" encoding="utf-8"?>
<p:tagLst xmlns:p="http://schemas.openxmlformats.org/presentationml/2006/main">
  <p:tag name="KSO_WM_BEAUTIFY_FLAG" val=""/>
</p:tagLst>
</file>

<file path=ppt/tags/tag6631.xml><?xml version="1.0" encoding="utf-8"?>
<p:tagLst xmlns:p="http://schemas.openxmlformats.org/presentationml/2006/main">
  <p:tag name="KSO_WM_BEAUTIFY_FLAG" val=""/>
</p:tagLst>
</file>

<file path=ppt/tags/tag6632.xml><?xml version="1.0" encoding="utf-8"?>
<p:tagLst xmlns:p="http://schemas.openxmlformats.org/presentationml/2006/main">
  <p:tag name="KSO_WM_BEAUTIFY_FLAG" val=""/>
</p:tagLst>
</file>

<file path=ppt/tags/tag6633.xml><?xml version="1.0" encoding="utf-8"?>
<p:tagLst xmlns:p="http://schemas.openxmlformats.org/presentationml/2006/main">
  <p:tag name="KSO_WM_BEAUTIFY_FLAG" val=""/>
</p:tagLst>
</file>

<file path=ppt/tags/tag6634.xml><?xml version="1.0" encoding="utf-8"?>
<p:tagLst xmlns:p="http://schemas.openxmlformats.org/presentationml/2006/main">
  <p:tag name="KSO_WM_BEAUTIFY_FLAG" val=""/>
</p:tagLst>
</file>

<file path=ppt/tags/tag6635.xml><?xml version="1.0" encoding="utf-8"?>
<p:tagLst xmlns:p="http://schemas.openxmlformats.org/presentationml/2006/main">
  <p:tag name="KSO_WM_BEAUTIFY_FLAG" val=""/>
</p:tagLst>
</file>

<file path=ppt/tags/tag6636.xml><?xml version="1.0" encoding="utf-8"?>
<p:tagLst xmlns:p="http://schemas.openxmlformats.org/presentationml/2006/main">
  <p:tag name="KSO_WM_BEAUTIFY_FLAG" val=""/>
</p:tagLst>
</file>

<file path=ppt/tags/tag6637.xml><?xml version="1.0" encoding="utf-8"?>
<p:tagLst xmlns:p="http://schemas.openxmlformats.org/presentationml/2006/main">
  <p:tag name="KSO_WM_BEAUTIFY_FLAG" val=""/>
</p:tagLst>
</file>

<file path=ppt/tags/tag6638.xml><?xml version="1.0" encoding="utf-8"?>
<p:tagLst xmlns:p="http://schemas.openxmlformats.org/presentationml/2006/main">
  <p:tag name="KSO_WM_BEAUTIFY_FLAG" val=""/>
</p:tagLst>
</file>

<file path=ppt/tags/tag6639.xml><?xml version="1.0" encoding="utf-8"?>
<p:tagLst xmlns:p="http://schemas.openxmlformats.org/presentationml/2006/main">
  <p:tag name="KSO_WM_BEAUTIFY_FLAG" val=""/>
</p:tagLst>
</file>

<file path=ppt/tags/tag664.xml><?xml version="1.0" encoding="utf-8"?>
<p:tagLst xmlns:p="http://schemas.openxmlformats.org/presentationml/2006/main">
  <p:tag name="KSO_WM_BEAUTIFY_FLAG" val=""/>
</p:tagLst>
</file>

<file path=ppt/tags/tag6640.xml><?xml version="1.0" encoding="utf-8"?>
<p:tagLst xmlns:p="http://schemas.openxmlformats.org/presentationml/2006/main">
  <p:tag name="KSO_WM_BEAUTIFY_FLAG" val=""/>
</p:tagLst>
</file>

<file path=ppt/tags/tag6641.xml><?xml version="1.0" encoding="utf-8"?>
<p:tagLst xmlns:p="http://schemas.openxmlformats.org/presentationml/2006/main">
  <p:tag name="KSO_WM_BEAUTIFY_FLAG" val=""/>
</p:tagLst>
</file>

<file path=ppt/tags/tag6642.xml><?xml version="1.0" encoding="utf-8"?>
<p:tagLst xmlns:p="http://schemas.openxmlformats.org/presentationml/2006/main">
  <p:tag name="KSO_WM_BEAUTIFY_FLAG" val=""/>
</p:tagLst>
</file>

<file path=ppt/tags/tag6643.xml><?xml version="1.0" encoding="utf-8"?>
<p:tagLst xmlns:p="http://schemas.openxmlformats.org/presentationml/2006/main">
  <p:tag name="KSO_WM_BEAUTIFY_FLAG" val=""/>
</p:tagLst>
</file>

<file path=ppt/tags/tag6644.xml><?xml version="1.0" encoding="utf-8"?>
<p:tagLst xmlns:p="http://schemas.openxmlformats.org/presentationml/2006/main">
  <p:tag name="KSO_WM_BEAUTIFY_FLAG" val=""/>
</p:tagLst>
</file>

<file path=ppt/tags/tag6645.xml><?xml version="1.0" encoding="utf-8"?>
<p:tagLst xmlns:p="http://schemas.openxmlformats.org/presentationml/2006/main">
  <p:tag name="KSO_WM_BEAUTIFY_FLAG" val=""/>
</p:tagLst>
</file>

<file path=ppt/tags/tag6646.xml><?xml version="1.0" encoding="utf-8"?>
<p:tagLst xmlns:p="http://schemas.openxmlformats.org/presentationml/2006/main">
  <p:tag name="KSO_WM_BEAUTIFY_FLAG" val=""/>
</p:tagLst>
</file>

<file path=ppt/tags/tag6647.xml><?xml version="1.0" encoding="utf-8"?>
<p:tagLst xmlns:p="http://schemas.openxmlformats.org/presentationml/2006/main">
  <p:tag name="KSO_WM_BEAUTIFY_FLAG" val=""/>
</p:tagLst>
</file>

<file path=ppt/tags/tag6648.xml><?xml version="1.0" encoding="utf-8"?>
<p:tagLst xmlns:p="http://schemas.openxmlformats.org/presentationml/2006/main">
  <p:tag name="KSO_WM_BEAUTIFY_FLAG" val=""/>
</p:tagLst>
</file>

<file path=ppt/tags/tag6649.xml><?xml version="1.0" encoding="utf-8"?>
<p:tagLst xmlns:p="http://schemas.openxmlformats.org/presentationml/2006/main">
  <p:tag name="KSO_WM_BEAUTIFY_FLAG" val=""/>
</p:tagLst>
</file>

<file path=ppt/tags/tag665.xml><?xml version="1.0" encoding="utf-8"?>
<p:tagLst xmlns:p="http://schemas.openxmlformats.org/presentationml/2006/main">
  <p:tag name="KSO_WM_BEAUTIFY_FLAG" val=""/>
</p:tagLst>
</file>

<file path=ppt/tags/tag6650.xml><?xml version="1.0" encoding="utf-8"?>
<p:tagLst xmlns:p="http://schemas.openxmlformats.org/presentationml/2006/main">
  <p:tag name="KSO_WM_BEAUTIFY_FLAG" val=""/>
</p:tagLst>
</file>

<file path=ppt/tags/tag6651.xml><?xml version="1.0" encoding="utf-8"?>
<p:tagLst xmlns:p="http://schemas.openxmlformats.org/presentationml/2006/main">
  <p:tag name="KSO_WM_BEAUTIFY_FLAG" val=""/>
</p:tagLst>
</file>

<file path=ppt/tags/tag6652.xml><?xml version="1.0" encoding="utf-8"?>
<p:tagLst xmlns:p="http://schemas.openxmlformats.org/presentationml/2006/main">
  <p:tag name="KSO_WM_BEAUTIFY_FLAG" val=""/>
</p:tagLst>
</file>

<file path=ppt/tags/tag6653.xml><?xml version="1.0" encoding="utf-8"?>
<p:tagLst xmlns:p="http://schemas.openxmlformats.org/presentationml/2006/main">
  <p:tag name="KSO_WM_BEAUTIFY_FLAG" val=""/>
</p:tagLst>
</file>

<file path=ppt/tags/tag6654.xml><?xml version="1.0" encoding="utf-8"?>
<p:tagLst xmlns:p="http://schemas.openxmlformats.org/presentationml/2006/main">
  <p:tag name="KSO_WM_BEAUTIFY_FLAG" val=""/>
</p:tagLst>
</file>

<file path=ppt/tags/tag6655.xml><?xml version="1.0" encoding="utf-8"?>
<p:tagLst xmlns:p="http://schemas.openxmlformats.org/presentationml/2006/main">
  <p:tag name="KSO_WM_BEAUTIFY_FLAG" val=""/>
</p:tagLst>
</file>

<file path=ppt/tags/tag6656.xml><?xml version="1.0" encoding="utf-8"?>
<p:tagLst xmlns:p="http://schemas.openxmlformats.org/presentationml/2006/main">
  <p:tag name="KSO_WM_BEAUTIFY_FLAG" val=""/>
</p:tagLst>
</file>

<file path=ppt/tags/tag6657.xml><?xml version="1.0" encoding="utf-8"?>
<p:tagLst xmlns:p="http://schemas.openxmlformats.org/presentationml/2006/main">
  <p:tag name="KSO_WM_BEAUTIFY_FLAG" val=""/>
</p:tagLst>
</file>

<file path=ppt/tags/tag6658.xml><?xml version="1.0" encoding="utf-8"?>
<p:tagLst xmlns:p="http://schemas.openxmlformats.org/presentationml/2006/main">
  <p:tag name="KSO_WM_BEAUTIFY_FLAG" val=""/>
</p:tagLst>
</file>

<file path=ppt/tags/tag6659.xml><?xml version="1.0" encoding="utf-8"?>
<p:tagLst xmlns:p="http://schemas.openxmlformats.org/presentationml/2006/main">
  <p:tag name="KSO_WM_BEAUTIFY_FLAG" val=""/>
</p:tagLst>
</file>

<file path=ppt/tags/tag666.xml><?xml version="1.0" encoding="utf-8"?>
<p:tagLst xmlns:p="http://schemas.openxmlformats.org/presentationml/2006/main">
  <p:tag name="KSO_WM_BEAUTIFY_FLAG" val=""/>
</p:tagLst>
</file>

<file path=ppt/tags/tag6660.xml><?xml version="1.0" encoding="utf-8"?>
<p:tagLst xmlns:p="http://schemas.openxmlformats.org/presentationml/2006/main">
  <p:tag name="KSO_WM_BEAUTIFY_FLAG" val=""/>
</p:tagLst>
</file>

<file path=ppt/tags/tag6661.xml><?xml version="1.0" encoding="utf-8"?>
<p:tagLst xmlns:p="http://schemas.openxmlformats.org/presentationml/2006/main">
  <p:tag name="KSO_WM_BEAUTIFY_FLAG" val=""/>
</p:tagLst>
</file>

<file path=ppt/tags/tag6662.xml><?xml version="1.0" encoding="utf-8"?>
<p:tagLst xmlns:p="http://schemas.openxmlformats.org/presentationml/2006/main">
  <p:tag name="KSO_WM_BEAUTIFY_FLAG" val=""/>
</p:tagLst>
</file>

<file path=ppt/tags/tag6663.xml><?xml version="1.0" encoding="utf-8"?>
<p:tagLst xmlns:p="http://schemas.openxmlformats.org/presentationml/2006/main">
  <p:tag name="KSO_WM_BEAUTIFY_FLAG" val=""/>
</p:tagLst>
</file>

<file path=ppt/tags/tag6664.xml><?xml version="1.0" encoding="utf-8"?>
<p:tagLst xmlns:p="http://schemas.openxmlformats.org/presentationml/2006/main">
  <p:tag name="KSO_WM_BEAUTIFY_FLAG" val=""/>
</p:tagLst>
</file>

<file path=ppt/tags/tag6665.xml><?xml version="1.0" encoding="utf-8"?>
<p:tagLst xmlns:p="http://schemas.openxmlformats.org/presentationml/2006/main">
  <p:tag name="KSO_WM_BEAUTIFY_FLAG" val=""/>
</p:tagLst>
</file>

<file path=ppt/tags/tag6666.xml><?xml version="1.0" encoding="utf-8"?>
<p:tagLst xmlns:p="http://schemas.openxmlformats.org/presentationml/2006/main">
  <p:tag name="KSO_WM_BEAUTIFY_FLAG" val=""/>
</p:tagLst>
</file>

<file path=ppt/tags/tag6667.xml><?xml version="1.0" encoding="utf-8"?>
<p:tagLst xmlns:p="http://schemas.openxmlformats.org/presentationml/2006/main">
  <p:tag name="KSO_WM_BEAUTIFY_FLAG" val=""/>
</p:tagLst>
</file>

<file path=ppt/tags/tag6668.xml><?xml version="1.0" encoding="utf-8"?>
<p:tagLst xmlns:p="http://schemas.openxmlformats.org/presentationml/2006/main">
  <p:tag name="KSO_WM_BEAUTIFY_FLAG" val=""/>
</p:tagLst>
</file>

<file path=ppt/tags/tag6669.xml><?xml version="1.0" encoding="utf-8"?>
<p:tagLst xmlns:p="http://schemas.openxmlformats.org/presentationml/2006/main">
  <p:tag name="KSO_WM_BEAUTIFY_FLAG" val=""/>
</p:tagLst>
</file>

<file path=ppt/tags/tag667.xml><?xml version="1.0" encoding="utf-8"?>
<p:tagLst xmlns:p="http://schemas.openxmlformats.org/presentationml/2006/main">
  <p:tag name="KSO_WM_BEAUTIFY_FLAG" val=""/>
</p:tagLst>
</file>

<file path=ppt/tags/tag6670.xml><?xml version="1.0" encoding="utf-8"?>
<p:tagLst xmlns:p="http://schemas.openxmlformats.org/presentationml/2006/main">
  <p:tag name="KSO_WM_BEAUTIFY_FLAG" val=""/>
</p:tagLst>
</file>

<file path=ppt/tags/tag6671.xml><?xml version="1.0" encoding="utf-8"?>
<p:tagLst xmlns:p="http://schemas.openxmlformats.org/presentationml/2006/main">
  <p:tag name="KSO_WM_BEAUTIFY_FLAG" val=""/>
</p:tagLst>
</file>

<file path=ppt/tags/tag6672.xml><?xml version="1.0" encoding="utf-8"?>
<p:tagLst xmlns:p="http://schemas.openxmlformats.org/presentationml/2006/main">
  <p:tag name="KSO_WM_BEAUTIFY_FLAG" val=""/>
</p:tagLst>
</file>

<file path=ppt/tags/tag6673.xml><?xml version="1.0" encoding="utf-8"?>
<p:tagLst xmlns:p="http://schemas.openxmlformats.org/presentationml/2006/main">
  <p:tag name="KSO_WM_BEAUTIFY_FLAG" val=""/>
</p:tagLst>
</file>

<file path=ppt/tags/tag6674.xml><?xml version="1.0" encoding="utf-8"?>
<p:tagLst xmlns:p="http://schemas.openxmlformats.org/presentationml/2006/main">
  <p:tag name="KSO_WM_BEAUTIFY_FLAG" val=""/>
</p:tagLst>
</file>

<file path=ppt/tags/tag6675.xml><?xml version="1.0" encoding="utf-8"?>
<p:tagLst xmlns:p="http://schemas.openxmlformats.org/presentationml/2006/main">
  <p:tag name="KSO_WM_BEAUTIFY_FLAG" val=""/>
</p:tagLst>
</file>

<file path=ppt/tags/tag6676.xml><?xml version="1.0" encoding="utf-8"?>
<p:tagLst xmlns:p="http://schemas.openxmlformats.org/presentationml/2006/main">
  <p:tag name="KSO_WM_BEAUTIFY_FLAG" val=""/>
</p:tagLst>
</file>

<file path=ppt/tags/tag6677.xml><?xml version="1.0" encoding="utf-8"?>
<p:tagLst xmlns:p="http://schemas.openxmlformats.org/presentationml/2006/main">
  <p:tag name="KSO_WM_BEAUTIFY_FLAG" val=""/>
</p:tagLst>
</file>

<file path=ppt/tags/tag6678.xml><?xml version="1.0" encoding="utf-8"?>
<p:tagLst xmlns:p="http://schemas.openxmlformats.org/presentationml/2006/main">
  <p:tag name="KSO_WM_BEAUTIFY_FLAG" val=""/>
</p:tagLst>
</file>

<file path=ppt/tags/tag6679.xml><?xml version="1.0" encoding="utf-8"?>
<p:tagLst xmlns:p="http://schemas.openxmlformats.org/presentationml/2006/main">
  <p:tag name="KSO_WM_BEAUTIFY_FLAG" val=""/>
</p:tagLst>
</file>

<file path=ppt/tags/tag668.xml><?xml version="1.0" encoding="utf-8"?>
<p:tagLst xmlns:p="http://schemas.openxmlformats.org/presentationml/2006/main">
  <p:tag name="KSO_WM_BEAUTIFY_FLAG" val=""/>
</p:tagLst>
</file>

<file path=ppt/tags/tag6680.xml><?xml version="1.0" encoding="utf-8"?>
<p:tagLst xmlns:p="http://schemas.openxmlformats.org/presentationml/2006/main">
  <p:tag name="KSO_WM_BEAUTIFY_FLAG" val=""/>
</p:tagLst>
</file>

<file path=ppt/tags/tag6681.xml><?xml version="1.0" encoding="utf-8"?>
<p:tagLst xmlns:p="http://schemas.openxmlformats.org/presentationml/2006/main">
  <p:tag name="KSO_WM_BEAUTIFY_FLAG" val=""/>
</p:tagLst>
</file>

<file path=ppt/tags/tag6682.xml><?xml version="1.0" encoding="utf-8"?>
<p:tagLst xmlns:p="http://schemas.openxmlformats.org/presentationml/2006/main">
  <p:tag name="KSO_WM_BEAUTIFY_FLAG" val=""/>
</p:tagLst>
</file>

<file path=ppt/tags/tag6683.xml><?xml version="1.0" encoding="utf-8"?>
<p:tagLst xmlns:p="http://schemas.openxmlformats.org/presentationml/2006/main">
  <p:tag name="KSO_WM_BEAUTIFY_FLAG" val=""/>
</p:tagLst>
</file>

<file path=ppt/tags/tag6684.xml><?xml version="1.0" encoding="utf-8"?>
<p:tagLst xmlns:p="http://schemas.openxmlformats.org/presentationml/2006/main">
  <p:tag name="KSO_WM_BEAUTIFY_FLAG" val=""/>
</p:tagLst>
</file>

<file path=ppt/tags/tag6685.xml><?xml version="1.0" encoding="utf-8"?>
<p:tagLst xmlns:p="http://schemas.openxmlformats.org/presentationml/2006/main">
  <p:tag name="KSO_WM_BEAUTIFY_FLAG" val=""/>
</p:tagLst>
</file>

<file path=ppt/tags/tag6686.xml><?xml version="1.0" encoding="utf-8"?>
<p:tagLst xmlns:p="http://schemas.openxmlformats.org/presentationml/2006/main">
  <p:tag name="KSO_WM_BEAUTIFY_FLAG" val=""/>
</p:tagLst>
</file>

<file path=ppt/tags/tag6687.xml><?xml version="1.0" encoding="utf-8"?>
<p:tagLst xmlns:p="http://schemas.openxmlformats.org/presentationml/2006/main">
  <p:tag name="KSO_WM_BEAUTIFY_FLAG" val=""/>
</p:tagLst>
</file>

<file path=ppt/tags/tag6688.xml><?xml version="1.0" encoding="utf-8"?>
<p:tagLst xmlns:p="http://schemas.openxmlformats.org/presentationml/2006/main">
  <p:tag name="KSO_WM_BEAUTIFY_FLAG" val=""/>
</p:tagLst>
</file>

<file path=ppt/tags/tag6689.xml><?xml version="1.0" encoding="utf-8"?>
<p:tagLst xmlns:p="http://schemas.openxmlformats.org/presentationml/2006/main">
  <p:tag name="KSO_WM_BEAUTIFY_FLAG" val=""/>
</p:tagLst>
</file>

<file path=ppt/tags/tag669.xml><?xml version="1.0" encoding="utf-8"?>
<p:tagLst xmlns:p="http://schemas.openxmlformats.org/presentationml/2006/main">
  <p:tag name="KSO_WM_BEAUTIFY_FLAG" val=""/>
</p:tagLst>
</file>

<file path=ppt/tags/tag6690.xml><?xml version="1.0" encoding="utf-8"?>
<p:tagLst xmlns:p="http://schemas.openxmlformats.org/presentationml/2006/main">
  <p:tag name="KSO_WM_BEAUTIFY_FLAG" val=""/>
</p:tagLst>
</file>

<file path=ppt/tags/tag6691.xml><?xml version="1.0" encoding="utf-8"?>
<p:tagLst xmlns:p="http://schemas.openxmlformats.org/presentationml/2006/main">
  <p:tag name="KSO_WM_BEAUTIFY_FLAG" val=""/>
</p:tagLst>
</file>

<file path=ppt/tags/tag6692.xml><?xml version="1.0" encoding="utf-8"?>
<p:tagLst xmlns:p="http://schemas.openxmlformats.org/presentationml/2006/main">
  <p:tag name="KSO_WM_BEAUTIFY_FLAG" val=""/>
</p:tagLst>
</file>

<file path=ppt/tags/tag6693.xml><?xml version="1.0" encoding="utf-8"?>
<p:tagLst xmlns:p="http://schemas.openxmlformats.org/presentationml/2006/main">
  <p:tag name="KSO_WM_BEAUTIFY_FLAG" val=""/>
</p:tagLst>
</file>

<file path=ppt/tags/tag6694.xml><?xml version="1.0" encoding="utf-8"?>
<p:tagLst xmlns:p="http://schemas.openxmlformats.org/presentationml/2006/main">
  <p:tag name="KSO_WM_BEAUTIFY_FLAG" val=""/>
</p:tagLst>
</file>

<file path=ppt/tags/tag6695.xml><?xml version="1.0" encoding="utf-8"?>
<p:tagLst xmlns:p="http://schemas.openxmlformats.org/presentationml/2006/main">
  <p:tag name="KSO_WM_BEAUTIFY_FLAG" val=""/>
</p:tagLst>
</file>

<file path=ppt/tags/tag6696.xml><?xml version="1.0" encoding="utf-8"?>
<p:tagLst xmlns:p="http://schemas.openxmlformats.org/presentationml/2006/main">
  <p:tag name="KSO_WM_BEAUTIFY_FLAG" val=""/>
</p:tagLst>
</file>

<file path=ppt/tags/tag6697.xml><?xml version="1.0" encoding="utf-8"?>
<p:tagLst xmlns:p="http://schemas.openxmlformats.org/presentationml/2006/main">
  <p:tag name="KSO_WM_BEAUTIFY_FLAG" val=""/>
</p:tagLst>
</file>

<file path=ppt/tags/tag6698.xml><?xml version="1.0" encoding="utf-8"?>
<p:tagLst xmlns:p="http://schemas.openxmlformats.org/presentationml/2006/main">
  <p:tag name="KSO_WM_BEAUTIFY_FLAG" val=""/>
</p:tagLst>
</file>

<file path=ppt/tags/tag6699.xml><?xml version="1.0" encoding="utf-8"?>
<p:tagLst xmlns:p="http://schemas.openxmlformats.org/presentationml/2006/main">
  <p:tag name="KSO_WM_BEAUTIFY_FLAG" val=""/>
</p:tagLst>
</file>

<file path=ppt/tags/tag67.xml><?xml version="1.0" encoding="utf-8"?>
<p:tagLst xmlns:p="http://schemas.openxmlformats.org/presentationml/2006/main">
  <p:tag name="KSO_WM_BEAUTIFY_FLAG" val=""/>
</p:tagLst>
</file>

<file path=ppt/tags/tag670.xml><?xml version="1.0" encoding="utf-8"?>
<p:tagLst xmlns:p="http://schemas.openxmlformats.org/presentationml/2006/main">
  <p:tag name="KSO_WM_BEAUTIFY_FLAG" val=""/>
</p:tagLst>
</file>

<file path=ppt/tags/tag6700.xml><?xml version="1.0" encoding="utf-8"?>
<p:tagLst xmlns:p="http://schemas.openxmlformats.org/presentationml/2006/main">
  <p:tag name="KSO_WM_BEAUTIFY_FLAG" val=""/>
</p:tagLst>
</file>

<file path=ppt/tags/tag6701.xml><?xml version="1.0" encoding="utf-8"?>
<p:tagLst xmlns:p="http://schemas.openxmlformats.org/presentationml/2006/main">
  <p:tag name="KSO_WM_BEAUTIFY_FLAG" val=""/>
</p:tagLst>
</file>

<file path=ppt/tags/tag6702.xml><?xml version="1.0" encoding="utf-8"?>
<p:tagLst xmlns:p="http://schemas.openxmlformats.org/presentationml/2006/main">
  <p:tag name="KSO_WM_BEAUTIFY_FLAG" val=""/>
</p:tagLst>
</file>

<file path=ppt/tags/tag6703.xml><?xml version="1.0" encoding="utf-8"?>
<p:tagLst xmlns:p="http://schemas.openxmlformats.org/presentationml/2006/main">
  <p:tag name="KSO_WM_BEAUTIFY_FLAG" val=""/>
</p:tagLst>
</file>

<file path=ppt/tags/tag6704.xml><?xml version="1.0" encoding="utf-8"?>
<p:tagLst xmlns:p="http://schemas.openxmlformats.org/presentationml/2006/main">
  <p:tag name="KSO_WM_BEAUTIFY_FLAG" val=""/>
</p:tagLst>
</file>

<file path=ppt/tags/tag6705.xml><?xml version="1.0" encoding="utf-8"?>
<p:tagLst xmlns:p="http://schemas.openxmlformats.org/presentationml/2006/main">
  <p:tag name="KSO_WM_BEAUTIFY_FLAG" val=""/>
</p:tagLst>
</file>

<file path=ppt/tags/tag6706.xml><?xml version="1.0" encoding="utf-8"?>
<p:tagLst xmlns:p="http://schemas.openxmlformats.org/presentationml/2006/main">
  <p:tag name="KSO_WM_BEAUTIFY_FLAG" val=""/>
</p:tagLst>
</file>

<file path=ppt/tags/tag6707.xml><?xml version="1.0" encoding="utf-8"?>
<p:tagLst xmlns:p="http://schemas.openxmlformats.org/presentationml/2006/main">
  <p:tag name="KSO_WM_BEAUTIFY_FLAG" val=""/>
</p:tagLst>
</file>

<file path=ppt/tags/tag6708.xml><?xml version="1.0" encoding="utf-8"?>
<p:tagLst xmlns:p="http://schemas.openxmlformats.org/presentationml/2006/main">
  <p:tag name="KSO_WM_BEAUTIFY_FLAG" val=""/>
</p:tagLst>
</file>

<file path=ppt/tags/tag6709.xml><?xml version="1.0" encoding="utf-8"?>
<p:tagLst xmlns:p="http://schemas.openxmlformats.org/presentationml/2006/main">
  <p:tag name="KSO_WM_BEAUTIFY_FLAG" val=""/>
</p:tagLst>
</file>

<file path=ppt/tags/tag671.xml><?xml version="1.0" encoding="utf-8"?>
<p:tagLst xmlns:p="http://schemas.openxmlformats.org/presentationml/2006/main">
  <p:tag name="KSO_WM_BEAUTIFY_FLAG" val=""/>
</p:tagLst>
</file>

<file path=ppt/tags/tag6710.xml><?xml version="1.0" encoding="utf-8"?>
<p:tagLst xmlns:p="http://schemas.openxmlformats.org/presentationml/2006/main">
  <p:tag name="KSO_WM_BEAUTIFY_FLAG" val=""/>
</p:tagLst>
</file>

<file path=ppt/tags/tag6711.xml><?xml version="1.0" encoding="utf-8"?>
<p:tagLst xmlns:p="http://schemas.openxmlformats.org/presentationml/2006/main">
  <p:tag name="KSO_WM_BEAUTIFY_FLAG" val=""/>
</p:tagLst>
</file>

<file path=ppt/tags/tag6712.xml><?xml version="1.0" encoding="utf-8"?>
<p:tagLst xmlns:p="http://schemas.openxmlformats.org/presentationml/2006/main">
  <p:tag name="KSO_WM_BEAUTIFY_FLAG" val=""/>
</p:tagLst>
</file>

<file path=ppt/tags/tag6713.xml><?xml version="1.0" encoding="utf-8"?>
<p:tagLst xmlns:p="http://schemas.openxmlformats.org/presentationml/2006/main">
  <p:tag name="KSO_WM_BEAUTIFY_FLAG" val=""/>
</p:tagLst>
</file>

<file path=ppt/tags/tag6714.xml><?xml version="1.0" encoding="utf-8"?>
<p:tagLst xmlns:p="http://schemas.openxmlformats.org/presentationml/2006/main">
  <p:tag name="KSO_WM_BEAUTIFY_FLAG" val=""/>
</p:tagLst>
</file>

<file path=ppt/tags/tag6715.xml><?xml version="1.0" encoding="utf-8"?>
<p:tagLst xmlns:p="http://schemas.openxmlformats.org/presentationml/2006/main">
  <p:tag name="KSO_WM_BEAUTIFY_FLAG" val=""/>
</p:tagLst>
</file>

<file path=ppt/tags/tag6716.xml><?xml version="1.0" encoding="utf-8"?>
<p:tagLst xmlns:p="http://schemas.openxmlformats.org/presentationml/2006/main">
  <p:tag name="KSO_WM_BEAUTIFY_FLAG" val=""/>
</p:tagLst>
</file>

<file path=ppt/tags/tag6717.xml><?xml version="1.0" encoding="utf-8"?>
<p:tagLst xmlns:p="http://schemas.openxmlformats.org/presentationml/2006/main">
  <p:tag name="KSO_WM_BEAUTIFY_FLAG" val=""/>
</p:tagLst>
</file>

<file path=ppt/tags/tag6718.xml><?xml version="1.0" encoding="utf-8"?>
<p:tagLst xmlns:p="http://schemas.openxmlformats.org/presentationml/2006/main">
  <p:tag name="KSO_WM_BEAUTIFY_FLAG" val=""/>
</p:tagLst>
</file>

<file path=ppt/tags/tag6719.xml><?xml version="1.0" encoding="utf-8"?>
<p:tagLst xmlns:p="http://schemas.openxmlformats.org/presentationml/2006/main">
  <p:tag name="KSO_WM_BEAUTIFY_FLAG" val=""/>
</p:tagLst>
</file>

<file path=ppt/tags/tag672.xml><?xml version="1.0" encoding="utf-8"?>
<p:tagLst xmlns:p="http://schemas.openxmlformats.org/presentationml/2006/main">
  <p:tag name="KSO_WM_BEAUTIFY_FLAG" val=""/>
</p:tagLst>
</file>

<file path=ppt/tags/tag6720.xml><?xml version="1.0" encoding="utf-8"?>
<p:tagLst xmlns:p="http://schemas.openxmlformats.org/presentationml/2006/main">
  <p:tag name="KSO_WM_BEAUTIFY_FLAG" val=""/>
</p:tagLst>
</file>

<file path=ppt/tags/tag6721.xml><?xml version="1.0" encoding="utf-8"?>
<p:tagLst xmlns:p="http://schemas.openxmlformats.org/presentationml/2006/main">
  <p:tag name="KSO_WM_BEAUTIFY_FLAG" val=""/>
</p:tagLst>
</file>

<file path=ppt/tags/tag6722.xml><?xml version="1.0" encoding="utf-8"?>
<p:tagLst xmlns:p="http://schemas.openxmlformats.org/presentationml/2006/main">
  <p:tag name="KSO_WM_BEAUTIFY_FLAG" val=""/>
</p:tagLst>
</file>

<file path=ppt/tags/tag6723.xml><?xml version="1.0" encoding="utf-8"?>
<p:tagLst xmlns:p="http://schemas.openxmlformats.org/presentationml/2006/main">
  <p:tag name="KSO_WM_BEAUTIFY_FLAG" val=""/>
</p:tagLst>
</file>

<file path=ppt/tags/tag6724.xml><?xml version="1.0" encoding="utf-8"?>
<p:tagLst xmlns:p="http://schemas.openxmlformats.org/presentationml/2006/main">
  <p:tag name="KSO_WM_BEAUTIFY_FLAG" val=""/>
</p:tagLst>
</file>

<file path=ppt/tags/tag6725.xml><?xml version="1.0" encoding="utf-8"?>
<p:tagLst xmlns:p="http://schemas.openxmlformats.org/presentationml/2006/main">
  <p:tag name="KSO_WM_BEAUTIFY_FLAG" val=""/>
</p:tagLst>
</file>

<file path=ppt/tags/tag6726.xml><?xml version="1.0" encoding="utf-8"?>
<p:tagLst xmlns:p="http://schemas.openxmlformats.org/presentationml/2006/main">
  <p:tag name="KSO_WM_BEAUTIFY_FLAG" val=""/>
</p:tagLst>
</file>

<file path=ppt/tags/tag6727.xml><?xml version="1.0" encoding="utf-8"?>
<p:tagLst xmlns:p="http://schemas.openxmlformats.org/presentationml/2006/main">
  <p:tag name="KSO_WM_BEAUTIFY_FLAG" val=""/>
</p:tagLst>
</file>

<file path=ppt/tags/tag6728.xml><?xml version="1.0" encoding="utf-8"?>
<p:tagLst xmlns:p="http://schemas.openxmlformats.org/presentationml/2006/main">
  <p:tag name="KSO_WM_BEAUTIFY_FLAG" val=""/>
</p:tagLst>
</file>

<file path=ppt/tags/tag6729.xml><?xml version="1.0" encoding="utf-8"?>
<p:tagLst xmlns:p="http://schemas.openxmlformats.org/presentationml/2006/main">
  <p:tag name="KSO_WM_BEAUTIFY_FLAG" val=""/>
</p:tagLst>
</file>

<file path=ppt/tags/tag673.xml><?xml version="1.0" encoding="utf-8"?>
<p:tagLst xmlns:p="http://schemas.openxmlformats.org/presentationml/2006/main">
  <p:tag name="KSO_WM_BEAUTIFY_FLAG" val=""/>
</p:tagLst>
</file>

<file path=ppt/tags/tag6730.xml><?xml version="1.0" encoding="utf-8"?>
<p:tagLst xmlns:p="http://schemas.openxmlformats.org/presentationml/2006/main">
  <p:tag name="KSO_WM_BEAUTIFY_FLAG" val=""/>
</p:tagLst>
</file>

<file path=ppt/tags/tag6731.xml><?xml version="1.0" encoding="utf-8"?>
<p:tagLst xmlns:p="http://schemas.openxmlformats.org/presentationml/2006/main">
  <p:tag name="KSO_WM_BEAUTIFY_FLAG" val=""/>
</p:tagLst>
</file>

<file path=ppt/tags/tag6732.xml><?xml version="1.0" encoding="utf-8"?>
<p:tagLst xmlns:p="http://schemas.openxmlformats.org/presentationml/2006/main">
  <p:tag name="KSO_WM_BEAUTIFY_FLAG" val=""/>
</p:tagLst>
</file>

<file path=ppt/tags/tag6733.xml><?xml version="1.0" encoding="utf-8"?>
<p:tagLst xmlns:p="http://schemas.openxmlformats.org/presentationml/2006/main">
  <p:tag name="KSO_WM_BEAUTIFY_FLAG" val=""/>
</p:tagLst>
</file>

<file path=ppt/tags/tag6734.xml><?xml version="1.0" encoding="utf-8"?>
<p:tagLst xmlns:p="http://schemas.openxmlformats.org/presentationml/2006/main">
  <p:tag name="KSO_WM_BEAUTIFY_FLAG" val=""/>
</p:tagLst>
</file>

<file path=ppt/tags/tag6735.xml><?xml version="1.0" encoding="utf-8"?>
<p:tagLst xmlns:p="http://schemas.openxmlformats.org/presentationml/2006/main">
  <p:tag name="KSO_WM_BEAUTIFY_FLAG" val=""/>
</p:tagLst>
</file>

<file path=ppt/tags/tag6736.xml><?xml version="1.0" encoding="utf-8"?>
<p:tagLst xmlns:p="http://schemas.openxmlformats.org/presentationml/2006/main">
  <p:tag name="KSO_WM_BEAUTIFY_FLAG" val=""/>
</p:tagLst>
</file>

<file path=ppt/tags/tag6737.xml><?xml version="1.0" encoding="utf-8"?>
<p:tagLst xmlns:p="http://schemas.openxmlformats.org/presentationml/2006/main">
  <p:tag name="KSO_WM_BEAUTIFY_FLAG" val=""/>
</p:tagLst>
</file>

<file path=ppt/tags/tag6738.xml><?xml version="1.0" encoding="utf-8"?>
<p:tagLst xmlns:p="http://schemas.openxmlformats.org/presentationml/2006/main">
  <p:tag name="KSO_WM_BEAUTIFY_FLAG" val=""/>
</p:tagLst>
</file>

<file path=ppt/tags/tag6739.xml><?xml version="1.0" encoding="utf-8"?>
<p:tagLst xmlns:p="http://schemas.openxmlformats.org/presentationml/2006/main">
  <p:tag name="KSO_WM_BEAUTIFY_FLAG" val=""/>
</p:tagLst>
</file>

<file path=ppt/tags/tag674.xml><?xml version="1.0" encoding="utf-8"?>
<p:tagLst xmlns:p="http://schemas.openxmlformats.org/presentationml/2006/main">
  <p:tag name="KSO_WM_BEAUTIFY_FLAG" val=""/>
</p:tagLst>
</file>

<file path=ppt/tags/tag6740.xml><?xml version="1.0" encoding="utf-8"?>
<p:tagLst xmlns:p="http://schemas.openxmlformats.org/presentationml/2006/main">
  <p:tag name="KSO_WM_BEAUTIFY_FLAG" val=""/>
</p:tagLst>
</file>

<file path=ppt/tags/tag6741.xml><?xml version="1.0" encoding="utf-8"?>
<p:tagLst xmlns:p="http://schemas.openxmlformats.org/presentationml/2006/main">
  <p:tag name="KSO_WM_BEAUTIFY_FLAG" val=""/>
</p:tagLst>
</file>

<file path=ppt/tags/tag6742.xml><?xml version="1.0" encoding="utf-8"?>
<p:tagLst xmlns:p="http://schemas.openxmlformats.org/presentationml/2006/main">
  <p:tag name="KSO_WM_BEAUTIFY_FLAG" val=""/>
</p:tagLst>
</file>

<file path=ppt/tags/tag6743.xml><?xml version="1.0" encoding="utf-8"?>
<p:tagLst xmlns:p="http://schemas.openxmlformats.org/presentationml/2006/main">
  <p:tag name="KSO_WM_BEAUTIFY_FLAG" val=""/>
</p:tagLst>
</file>

<file path=ppt/tags/tag6744.xml><?xml version="1.0" encoding="utf-8"?>
<p:tagLst xmlns:p="http://schemas.openxmlformats.org/presentationml/2006/main">
  <p:tag name="KSO_WM_BEAUTIFY_FLAG" val=""/>
</p:tagLst>
</file>

<file path=ppt/tags/tag6745.xml><?xml version="1.0" encoding="utf-8"?>
<p:tagLst xmlns:p="http://schemas.openxmlformats.org/presentationml/2006/main">
  <p:tag name="KSO_WM_BEAUTIFY_FLAG" val=""/>
</p:tagLst>
</file>

<file path=ppt/tags/tag6746.xml><?xml version="1.0" encoding="utf-8"?>
<p:tagLst xmlns:p="http://schemas.openxmlformats.org/presentationml/2006/main">
  <p:tag name="KSO_WM_BEAUTIFY_FLAG" val=""/>
</p:tagLst>
</file>

<file path=ppt/tags/tag6747.xml><?xml version="1.0" encoding="utf-8"?>
<p:tagLst xmlns:p="http://schemas.openxmlformats.org/presentationml/2006/main">
  <p:tag name="KSO_WM_BEAUTIFY_FLAG" val=""/>
</p:tagLst>
</file>

<file path=ppt/tags/tag6748.xml><?xml version="1.0" encoding="utf-8"?>
<p:tagLst xmlns:p="http://schemas.openxmlformats.org/presentationml/2006/main">
  <p:tag name="KSO_WM_BEAUTIFY_FLAG" val=""/>
</p:tagLst>
</file>

<file path=ppt/tags/tag6749.xml><?xml version="1.0" encoding="utf-8"?>
<p:tagLst xmlns:p="http://schemas.openxmlformats.org/presentationml/2006/main">
  <p:tag name="KSO_WM_BEAUTIFY_FLAG" val=""/>
</p:tagLst>
</file>

<file path=ppt/tags/tag675.xml><?xml version="1.0" encoding="utf-8"?>
<p:tagLst xmlns:p="http://schemas.openxmlformats.org/presentationml/2006/main">
  <p:tag name="KSO_WM_BEAUTIFY_FLAG" val=""/>
</p:tagLst>
</file>

<file path=ppt/tags/tag6750.xml><?xml version="1.0" encoding="utf-8"?>
<p:tagLst xmlns:p="http://schemas.openxmlformats.org/presentationml/2006/main">
  <p:tag name="KSO_WM_BEAUTIFY_FLAG" val=""/>
</p:tagLst>
</file>

<file path=ppt/tags/tag6751.xml><?xml version="1.0" encoding="utf-8"?>
<p:tagLst xmlns:p="http://schemas.openxmlformats.org/presentationml/2006/main">
  <p:tag name="KSO_WM_BEAUTIFY_FLAG" val=""/>
</p:tagLst>
</file>

<file path=ppt/tags/tag6752.xml><?xml version="1.0" encoding="utf-8"?>
<p:tagLst xmlns:p="http://schemas.openxmlformats.org/presentationml/2006/main">
  <p:tag name="KSO_WM_BEAUTIFY_FLAG" val=""/>
</p:tagLst>
</file>

<file path=ppt/tags/tag6753.xml><?xml version="1.0" encoding="utf-8"?>
<p:tagLst xmlns:p="http://schemas.openxmlformats.org/presentationml/2006/main">
  <p:tag name="KSO_WM_BEAUTIFY_FLAG" val=""/>
</p:tagLst>
</file>

<file path=ppt/tags/tag6754.xml><?xml version="1.0" encoding="utf-8"?>
<p:tagLst xmlns:p="http://schemas.openxmlformats.org/presentationml/2006/main">
  <p:tag name="KSO_WM_BEAUTIFY_FLAG" val=""/>
</p:tagLst>
</file>

<file path=ppt/tags/tag6755.xml><?xml version="1.0" encoding="utf-8"?>
<p:tagLst xmlns:p="http://schemas.openxmlformats.org/presentationml/2006/main">
  <p:tag name="KSO_WM_BEAUTIFY_FLAG" val=""/>
</p:tagLst>
</file>

<file path=ppt/tags/tag6756.xml><?xml version="1.0" encoding="utf-8"?>
<p:tagLst xmlns:p="http://schemas.openxmlformats.org/presentationml/2006/main">
  <p:tag name="KSO_WM_BEAUTIFY_FLAG" val=""/>
</p:tagLst>
</file>

<file path=ppt/tags/tag6757.xml><?xml version="1.0" encoding="utf-8"?>
<p:tagLst xmlns:p="http://schemas.openxmlformats.org/presentationml/2006/main">
  <p:tag name="KSO_WM_BEAUTIFY_FLAG" val=""/>
</p:tagLst>
</file>

<file path=ppt/tags/tag6758.xml><?xml version="1.0" encoding="utf-8"?>
<p:tagLst xmlns:p="http://schemas.openxmlformats.org/presentationml/2006/main">
  <p:tag name="KSO_WM_BEAUTIFY_FLAG" val=""/>
</p:tagLst>
</file>

<file path=ppt/tags/tag6759.xml><?xml version="1.0" encoding="utf-8"?>
<p:tagLst xmlns:p="http://schemas.openxmlformats.org/presentationml/2006/main">
  <p:tag name="KSO_WM_BEAUTIFY_FLAG" val=""/>
</p:tagLst>
</file>

<file path=ppt/tags/tag676.xml><?xml version="1.0" encoding="utf-8"?>
<p:tagLst xmlns:p="http://schemas.openxmlformats.org/presentationml/2006/main">
  <p:tag name="KSO_WM_BEAUTIFY_FLAG" val=""/>
</p:tagLst>
</file>

<file path=ppt/tags/tag6760.xml><?xml version="1.0" encoding="utf-8"?>
<p:tagLst xmlns:p="http://schemas.openxmlformats.org/presentationml/2006/main">
  <p:tag name="KSO_WM_BEAUTIFY_FLAG" val=""/>
</p:tagLst>
</file>

<file path=ppt/tags/tag6761.xml><?xml version="1.0" encoding="utf-8"?>
<p:tagLst xmlns:p="http://schemas.openxmlformats.org/presentationml/2006/main">
  <p:tag name="KSO_WM_BEAUTIFY_FLAG" val=""/>
</p:tagLst>
</file>

<file path=ppt/tags/tag6762.xml><?xml version="1.0" encoding="utf-8"?>
<p:tagLst xmlns:p="http://schemas.openxmlformats.org/presentationml/2006/main">
  <p:tag name="KSO_WM_BEAUTIFY_FLAG" val=""/>
</p:tagLst>
</file>

<file path=ppt/tags/tag6763.xml><?xml version="1.0" encoding="utf-8"?>
<p:tagLst xmlns:p="http://schemas.openxmlformats.org/presentationml/2006/main">
  <p:tag name="KSO_WM_BEAUTIFY_FLAG" val=""/>
</p:tagLst>
</file>

<file path=ppt/tags/tag6764.xml><?xml version="1.0" encoding="utf-8"?>
<p:tagLst xmlns:p="http://schemas.openxmlformats.org/presentationml/2006/main">
  <p:tag name="KSO_WM_BEAUTIFY_FLAG" val=""/>
</p:tagLst>
</file>

<file path=ppt/tags/tag6765.xml><?xml version="1.0" encoding="utf-8"?>
<p:tagLst xmlns:p="http://schemas.openxmlformats.org/presentationml/2006/main">
  <p:tag name="KSO_WM_BEAUTIFY_FLAG" val=""/>
</p:tagLst>
</file>

<file path=ppt/tags/tag6766.xml><?xml version="1.0" encoding="utf-8"?>
<p:tagLst xmlns:p="http://schemas.openxmlformats.org/presentationml/2006/main">
  <p:tag name="KSO_WM_BEAUTIFY_FLAG" val=""/>
</p:tagLst>
</file>

<file path=ppt/tags/tag6767.xml><?xml version="1.0" encoding="utf-8"?>
<p:tagLst xmlns:p="http://schemas.openxmlformats.org/presentationml/2006/main">
  <p:tag name="KSO_WM_BEAUTIFY_FLAG" val=""/>
</p:tagLst>
</file>

<file path=ppt/tags/tag6768.xml><?xml version="1.0" encoding="utf-8"?>
<p:tagLst xmlns:p="http://schemas.openxmlformats.org/presentationml/2006/main">
  <p:tag name="KSO_WM_BEAUTIFY_FLAG" val=""/>
</p:tagLst>
</file>

<file path=ppt/tags/tag6769.xml><?xml version="1.0" encoding="utf-8"?>
<p:tagLst xmlns:p="http://schemas.openxmlformats.org/presentationml/2006/main">
  <p:tag name="KSO_WM_BEAUTIFY_FLAG" val=""/>
</p:tagLst>
</file>

<file path=ppt/tags/tag677.xml><?xml version="1.0" encoding="utf-8"?>
<p:tagLst xmlns:p="http://schemas.openxmlformats.org/presentationml/2006/main">
  <p:tag name="KSO_WM_BEAUTIFY_FLAG" val=""/>
</p:tagLst>
</file>

<file path=ppt/tags/tag6770.xml><?xml version="1.0" encoding="utf-8"?>
<p:tagLst xmlns:p="http://schemas.openxmlformats.org/presentationml/2006/main">
  <p:tag name="KSO_WM_BEAUTIFY_FLAG" val=""/>
</p:tagLst>
</file>

<file path=ppt/tags/tag6771.xml><?xml version="1.0" encoding="utf-8"?>
<p:tagLst xmlns:p="http://schemas.openxmlformats.org/presentationml/2006/main">
  <p:tag name="KSO_WM_BEAUTIFY_FLAG" val=""/>
</p:tagLst>
</file>

<file path=ppt/tags/tag6772.xml><?xml version="1.0" encoding="utf-8"?>
<p:tagLst xmlns:p="http://schemas.openxmlformats.org/presentationml/2006/main">
  <p:tag name="KSO_WM_BEAUTIFY_FLAG" val=""/>
</p:tagLst>
</file>

<file path=ppt/tags/tag6773.xml><?xml version="1.0" encoding="utf-8"?>
<p:tagLst xmlns:p="http://schemas.openxmlformats.org/presentationml/2006/main">
  <p:tag name="KSO_WM_BEAUTIFY_FLAG" val=""/>
</p:tagLst>
</file>

<file path=ppt/tags/tag6774.xml><?xml version="1.0" encoding="utf-8"?>
<p:tagLst xmlns:p="http://schemas.openxmlformats.org/presentationml/2006/main">
  <p:tag name="KSO_WM_BEAUTIFY_FLAG" val=""/>
</p:tagLst>
</file>

<file path=ppt/tags/tag6775.xml><?xml version="1.0" encoding="utf-8"?>
<p:tagLst xmlns:p="http://schemas.openxmlformats.org/presentationml/2006/main">
  <p:tag name="KSO_WM_BEAUTIFY_FLAG" val=""/>
</p:tagLst>
</file>

<file path=ppt/tags/tag6776.xml><?xml version="1.0" encoding="utf-8"?>
<p:tagLst xmlns:p="http://schemas.openxmlformats.org/presentationml/2006/main">
  <p:tag name="KSO_WM_BEAUTIFY_FLAG" val=""/>
</p:tagLst>
</file>

<file path=ppt/tags/tag6777.xml><?xml version="1.0" encoding="utf-8"?>
<p:tagLst xmlns:p="http://schemas.openxmlformats.org/presentationml/2006/main">
  <p:tag name="KSO_WM_BEAUTIFY_FLAG" val=""/>
</p:tagLst>
</file>

<file path=ppt/tags/tag6778.xml><?xml version="1.0" encoding="utf-8"?>
<p:tagLst xmlns:p="http://schemas.openxmlformats.org/presentationml/2006/main">
  <p:tag name="KSO_WM_BEAUTIFY_FLAG" val=""/>
</p:tagLst>
</file>

<file path=ppt/tags/tag6779.xml><?xml version="1.0" encoding="utf-8"?>
<p:tagLst xmlns:p="http://schemas.openxmlformats.org/presentationml/2006/main">
  <p:tag name="KSO_WM_BEAUTIFY_FLAG" val=""/>
</p:tagLst>
</file>

<file path=ppt/tags/tag678.xml><?xml version="1.0" encoding="utf-8"?>
<p:tagLst xmlns:p="http://schemas.openxmlformats.org/presentationml/2006/main">
  <p:tag name="KSO_WM_BEAUTIFY_FLAG" val=""/>
</p:tagLst>
</file>

<file path=ppt/tags/tag6780.xml><?xml version="1.0" encoding="utf-8"?>
<p:tagLst xmlns:p="http://schemas.openxmlformats.org/presentationml/2006/main">
  <p:tag name="KSO_WM_BEAUTIFY_FLAG" val=""/>
</p:tagLst>
</file>

<file path=ppt/tags/tag6781.xml><?xml version="1.0" encoding="utf-8"?>
<p:tagLst xmlns:p="http://schemas.openxmlformats.org/presentationml/2006/main">
  <p:tag name="KSO_WM_BEAUTIFY_FLAG" val=""/>
</p:tagLst>
</file>

<file path=ppt/tags/tag6782.xml><?xml version="1.0" encoding="utf-8"?>
<p:tagLst xmlns:p="http://schemas.openxmlformats.org/presentationml/2006/main">
  <p:tag name="KSO_WM_BEAUTIFY_FLAG" val=""/>
</p:tagLst>
</file>

<file path=ppt/tags/tag6783.xml><?xml version="1.0" encoding="utf-8"?>
<p:tagLst xmlns:p="http://schemas.openxmlformats.org/presentationml/2006/main">
  <p:tag name="KSO_WM_BEAUTIFY_FLAG" val=""/>
</p:tagLst>
</file>

<file path=ppt/tags/tag6784.xml><?xml version="1.0" encoding="utf-8"?>
<p:tagLst xmlns:p="http://schemas.openxmlformats.org/presentationml/2006/main">
  <p:tag name="KSO_WM_BEAUTIFY_FLAG" val=""/>
</p:tagLst>
</file>

<file path=ppt/tags/tag6785.xml><?xml version="1.0" encoding="utf-8"?>
<p:tagLst xmlns:p="http://schemas.openxmlformats.org/presentationml/2006/main">
  <p:tag name="KSO_WM_BEAUTIFY_FLAG" val=""/>
</p:tagLst>
</file>

<file path=ppt/tags/tag6786.xml><?xml version="1.0" encoding="utf-8"?>
<p:tagLst xmlns:p="http://schemas.openxmlformats.org/presentationml/2006/main">
  <p:tag name="KSO_WM_BEAUTIFY_FLAG" val=""/>
</p:tagLst>
</file>

<file path=ppt/tags/tag6787.xml><?xml version="1.0" encoding="utf-8"?>
<p:tagLst xmlns:p="http://schemas.openxmlformats.org/presentationml/2006/main">
  <p:tag name="KSO_WM_BEAUTIFY_FLAG" val=""/>
</p:tagLst>
</file>

<file path=ppt/tags/tag6788.xml><?xml version="1.0" encoding="utf-8"?>
<p:tagLst xmlns:p="http://schemas.openxmlformats.org/presentationml/2006/main">
  <p:tag name="KSO_WM_BEAUTIFY_FLAG" val=""/>
</p:tagLst>
</file>

<file path=ppt/tags/tag6789.xml><?xml version="1.0" encoding="utf-8"?>
<p:tagLst xmlns:p="http://schemas.openxmlformats.org/presentationml/2006/main">
  <p:tag name="KSO_WM_BEAUTIFY_FLAG" val=""/>
</p:tagLst>
</file>

<file path=ppt/tags/tag679.xml><?xml version="1.0" encoding="utf-8"?>
<p:tagLst xmlns:p="http://schemas.openxmlformats.org/presentationml/2006/main">
  <p:tag name="KSO_WM_BEAUTIFY_FLAG" val=""/>
</p:tagLst>
</file>

<file path=ppt/tags/tag6790.xml><?xml version="1.0" encoding="utf-8"?>
<p:tagLst xmlns:p="http://schemas.openxmlformats.org/presentationml/2006/main">
  <p:tag name="KSO_WM_BEAUTIFY_FLAG" val=""/>
</p:tagLst>
</file>

<file path=ppt/tags/tag6791.xml><?xml version="1.0" encoding="utf-8"?>
<p:tagLst xmlns:p="http://schemas.openxmlformats.org/presentationml/2006/main">
  <p:tag name="KSO_WM_BEAUTIFY_FLAG" val=""/>
</p:tagLst>
</file>

<file path=ppt/tags/tag6792.xml><?xml version="1.0" encoding="utf-8"?>
<p:tagLst xmlns:p="http://schemas.openxmlformats.org/presentationml/2006/main">
  <p:tag name="KSO_WM_BEAUTIFY_FLAG" val=""/>
</p:tagLst>
</file>

<file path=ppt/tags/tag6793.xml><?xml version="1.0" encoding="utf-8"?>
<p:tagLst xmlns:p="http://schemas.openxmlformats.org/presentationml/2006/main">
  <p:tag name="KSO_WM_BEAUTIFY_FLAG" val=""/>
</p:tagLst>
</file>

<file path=ppt/tags/tag6794.xml><?xml version="1.0" encoding="utf-8"?>
<p:tagLst xmlns:p="http://schemas.openxmlformats.org/presentationml/2006/main">
  <p:tag name="KSO_WM_BEAUTIFY_FLAG" val=""/>
</p:tagLst>
</file>

<file path=ppt/tags/tag6795.xml><?xml version="1.0" encoding="utf-8"?>
<p:tagLst xmlns:p="http://schemas.openxmlformats.org/presentationml/2006/main">
  <p:tag name="KSO_WM_BEAUTIFY_FLAG" val=""/>
</p:tagLst>
</file>

<file path=ppt/tags/tag6796.xml><?xml version="1.0" encoding="utf-8"?>
<p:tagLst xmlns:p="http://schemas.openxmlformats.org/presentationml/2006/main">
  <p:tag name="KSO_WM_BEAUTIFY_FLAG" val=""/>
</p:tagLst>
</file>

<file path=ppt/tags/tag6797.xml><?xml version="1.0" encoding="utf-8"?>
<p:tagLst xmlns:p="http://schemas.openxmlformats.org/presentationml/2006/main">
  <p:tag name="KSO_WM_BEAUTIFY_FLAG" val=""/>
</p:tagLst>
</file>

<file path=ppt/tags/tag6798.xml><?xml version="1.0" encoding="utf-8"?>
<p:tagLst xmlns:p="http://schemas.openxmlformats.org/presentationml/2006/main">
  <p:tag name="KSO_WM_BEAUTIFY_FLAG" val=""/>
</p:tagLst>
</file>

<file path=ppt/tags/tag6799.xml><?xml version="1.0" encoding="utf-8"?>
<p:tagLst xmlns:p="http://schemas.openxmlformats.org/presentationml/2006/main">
  <p:tag name="KSO_WM_BEAUTIFY_FLAG" val=""/>
</p:tagLst>
</file>

<file path=ppt/tags/tag68.xml><?xml version="1.0" encoding="utf-8"?>
<p:tagLst xmlns:p="http://schemas.openxmlformats.org/presentationml/2006/main">
  <p:tag name="KSO_WM_BEAUTIFY_FLAG" val=""/>
</p:tagLst>
</file>

<file path=ppt/tags/tag680.xml><?xml version="1.0" encoding="utf-8"?>
<p:tagLst xmlns:p="http://schemas.openxmlformats.org/presentationml/2006/main">
  <p:tag name="KSO_WM_BEAUTIFY_FLAG" val=""/>
</p:tagLst>
</file>

<file path=ppt/tags/tag6800.xml><?xml version="1.0" encoding="utf-8"?>
<p:tagLst xmlns:p="http://schemas.openxmlformats.org/presentationml/2006/main">
  <p:tag name="KSO_WM_BEAUTIFY_FLAG" val=""/>
</p:tagLst>
</file>

<file path=ppt/tags/tag6801.xml><?xml version="1.0" encoding="utf-8"?>
<p:tagLst xmlns:p="http://schemas.openxmlformats.org/presentationml/2006/main">
  <p:tag name="KSO_WM_BEAUTIFY_FLAG" val=""/>
</p:tagLst>
</file>

<file path=ppt/tags/tag6802.xml><?xml version="1.0" encoding="utf-8"?>
<p:tagLst xmlns:p="http://schemas.openxmlformats.org/presentationml/2006/main">
  <p:tag name="KSO_WM_BEAUTIFY_FLAG" val=""/>
</p:tagLst>
</file>

<file path=ppt/tags/tag6803.xml><?xml version="1.0" encoding="utf-8"?>
<p:tagLst xmlns:p="http://schemas.openxmlformats.org/presentationml/2006/main">
  <p:tag name="KSO_WM_BEAUTIFY_FLAG" val=""/>
</p:tagLst>
</file>

<file path=ppt/tags/tag6804.xml><?xml version="1.0" encoding="utf-8"?>
<p:tagLst xmlns:p="http://schemas.openxmlformats.org/presentationml/2006/main">
  <p:tag name="KSO_WM_BEAUTIFY_FLAG" val=""/>
</p:tagLst>
</file>

<file path=ppt/tags/tag6805.xml><?xml version="1.0" encoding="utf-8"?>
<p:tagLst xmlns:p="http://schemas.openxmlformats.org/presentationml/2006/main">
  <p:tag name="KSO_WM_BEAUTIFY_FLAG" val=""/>
</p:tagLst>
</file>

<file path=ppt/tags/tag6806.xml><?xml version="1.0" encoding="utf-8"?>
<p:tagLst xmlns:p="http://schemas.openxmlformats.org/presentationml/2006/main">
  <p:tag name="KSO_WM_BEAUTIFY_FLAG" val=""/>
</p:tagLst>
</file>

<file path=ppt/tags/tag6807.xml><?xml version="1.0" encoding="utf-8"?>
<p:tagLst xmlns:p="http://schemas.openxmlformats.org/presentationml/2006/main">
  <p:tag name="KSO_WM_BEAUTIFY_FLAG" val=""/>
</p:tagLst>
</file>

<file path=ppt/tags/tag6808.xml><?xml version="1.0" encoding="utf-8"?>
<p:tagLst xmlns:p="http://schemas.openxmlformats.org/presentationml/2006/main">
  <p:tag name="KSO_WM_BEAUTIFY_FLAG" val=""/>
</p:tagLst>
</file>

<file path=ppt/tags/tag6809.xml><?xml version="1.0" encoding="utf-8"?>
<p:tagLst xmlns:p="http://schemas.openxmlformats.org/presentationml/2006/main">
  <p:tag name="KSO_WM_BEAUTIFY_FLAG" val=""/>
</p:tagLst>
</file>

<file path=ppt/tags/tag681.xml><?xml version="1.0" encoding="utf-8"?>
<p:tagLst xmlns:p="http://schemas.openxmlformats.org/presentationml/2006/main">
  <p:tag name="KSO_WM_BEAUTIFY_FLAG" val=""/>
</p:tagLst>
</file>

<file path=ppt/tags/tag6810.xml><?xml version="1.0" encoding="utf-8"?>
<p:tagLst xmlns:p="http://schemas.openxmlformats.org/presentationml/2006/main">
  <p:tag name="KSO_WM_BEAUTIFY_FLAG" val=""/>
</p:tagLst>
</file>

<file path=ppt/tags/tag6811.xml><?xml version="1.0" encoding="utf-8"?>
<p:tagLst xmlns:p="http://schemas.openxmlformats.org/presentationml/2006/main">
  <p:tag name="KSO_WM_BEAUTIFY_FLAG" val=""/>
</p:tagLst>
</file>

<file path=ppt/tags/tag6812.xml><?xml version="1.0" encoding="utf-8"?>
<p:tagLst xmlns:p="http://schemas.openxmlformats.org/presentationml/2006/main">
  <p:tag name="KSO_WM_BEAUTIFY_FLAG" val=""/>
</p:tagLst>
</file>

<file path=ppt/tags/tag6813.xml><?xml version="1.0" encoding="utf-8"?>
<p:tagLst xmlns:p="http://schemas.openxmlformats.org/presentationml/2006/main">
  <p:tag name="KSO_WM_BEAUTIFY_FLAG" val=""/>
</p:tagLst>
</file>

<file path=ppt/tags/tag6814.xml><?xml version="1.0" encoding="utf-8"?>
<p:tagLst xmlns:p="http://schemas.openxmlformats.org/presentationml/2006/main">
  <p:tag name="KSO_WM_BEAUTIFY_FLAG" val=""/>
</p:tagLst>
</file>

<file path=ppt/tags/tag6815.xml><?xml version="1.0" encoding="utf-8"?>
<p:tagLst xmlns:p="http://schemas.openxmlformats.org/presentationml/2006/main">
  <p:tag name="KSO_WM_BEAUTIFY_FLAG" val=""/>
</p:tagLst>
</file>

<file path=ppt/tags/tag6816.xml><?xml version="1.0" encoding="utf-8"?>
<p:tagLst xmlns:p="http://schemas.openxmlformats.org/presentationml/2006/main">
  <p:tag name="KSO_WM_BEAUTIFY_FLAG" val=""/>
</p:tagLst>
</file>

<file path=ppt/tags/tag6817.xml><?xml version="1.0" encoding="utf-8"?>
<p:tagLst xmlns:p="http://schemas.openxmlformats.org/presentationml/2006/main">
  <p:tag name="KSO_WM_BEAUTIFY_FLAG" val=""/>
</p:tagLst>
</file>

<file path=ppt/tags/tag6818.xml><?xml version="1.0" encoding="utf-8"?>
<p:tagLst xmlns:p="http://schemas.openxmlformats.org/presentationml/2006/main">
  <p:tag name="KSO_WM_BEAUTIFY_FLAG" val=""/>
</p:tagLst>
</file>

<file path=ppt/tags/tag6819.xml><?xml version="1.0" encoding="utf-8"?>
<p:tagLst xmlns:p="http://schemas.openxmlformats.org/presentationml/2006/main">
  <p:tag name="KSO_WM_BEAUTIFY_FLAG" val=""/>
</p:tagLst>
</file>

<file path=ppt/tags/tag682.xml><?xml version="1.0" encoding="utf-8"?>
<p:tagLst xmlns:p="http://schemas.openxmlformats.org/presentationml/2006/main">
  <p:tag name="KSO_WM_BEAUTIFY_FLAG" val=""/>
</p:tagLst>
</file>

<file path=ppt/tags/tag6820.xml><?xml version="1.0" encoding="utf-8"?>
<p:tagLst xmlns:p="http://schemas.openxmlformats.org/presentationml/2006/main">
  <p:tag name="KSO_WM_BEAUTIFY_FLAG" val=""/>
</p:tagLst>
</file>

<file path=ppt/tags/tag6821.xml><?xml version="1.0" encoding="utf-8"?>
<p:tagLst xmlns:p="http://schemas.openxmlformats.org/presentationml/2006/main">
  <p:tag name="KSO_WM_BEAUTIFY_FLAG" val=""/>
</p:tagLst>
</file>

<file path=ppt/tags/tag6822.xml><?xml version="1.0" encoding="utf-8"?>
<p:tagLst xmlns:p="http://schemas.openxmlformats.org/presentationml/2006/main">
  <p:tag name="KSO_WM_BEAUTIFY_FLAG" val=""/>
</p:tagLst>
</file>

<file path=ppt/tags/tag6823.xml><?xml version="1.0" encoding="utf-8"?>
<p:tagLst xmlns:p="http://schemas.openxmlformats.org/presentationml/2006/main">
  <p:tag name="KSO_WM_BEAUTIFY_FLAG" val=""/>
</p:tagLst>
</file>

<file path=ppt/tags/tag6824.xml><?xml version="1.0" encoding="utf-8"?>
<p:tagLst xmlns:p="http://schemas.openxmlformats.org/presentationml/2006/main">
  <p:tag name="KSO_WM_BEAUTIFY_FLAG" val=""/>
</p:tagLst>
</file>

<file path=ppt/tags/tag6825.xml><?xml version="1.0" encoding="utf-8"?>
<p:tagLst xmlns:p="http://schemas.openxmlformats.org/presentationml/2006/main">
  <p:tag name="KSO_WM_BEAUTIFY_FLAG" val=""/>
</p:tagLst>
</file>

<file path=ppt/tags/tag6826.xml><?xml version="1.0" encoding="utf-8"?>
<p:tagLst xmlns:p="http://schemas.openxmlformats.org/presentationml/2006/main">
  <p:tag name="KSO_WM_BEAUTIFY_FLAG" val=""/>
</p:tagLst>
</file>

<file path=ppt/tags/tag6827.xml><?xml version="1.0" encoding="utf-8"?>
<p:tagLst xmlns:p="http://schemas.openxmlformats.org/presentationml/2006/main">
  <p:tag name="KSO_WM_BEAUTIFY_FLAG" val=""/>
</p:tagLst>
</file>

<file path=ppt/tags/tag6828.xml><?xml version="1.0" encoding="utf-8"?>
<p:tagLst xmlns:p="http://schemas.openxmlformats.org/presentationml/2006/main">
  <p:tag name="KSO_WM_BEAUTIFY_FLAG" val=""/>
</p:tagLst>
</file>

<file path=ppt/tags/tag6829.xml><?xml version="1.0" encoding="utf-8"?>
<p:tagLst xmlns:p="http://schemas.openxmlformats.org/presentationml/2006/main">
  <p:tag name="KSO_WM_BEAUTIFY_FLAG" val=""/>
</p:tagLst>
</file>

<file path=ppt/tags/tag683.xml><?xml version="1.0" encoding="utf-8"?>
<p:tagLst xmlns:p="http://schemas.openxmlformats.org/presentationml/2006/main">
  <p:tag name="KSO_WM_BEAUTIFY_FLAG" val=""/>
</p:tagLst>
</file>

<file path=ppt/tags/tag6830.xml><?xml version="1.0" encoding="utf-8"?>
<p:tagLst xmlns:p="http://schemas.openxmlformats.org/presentationml/2006/main">
  <p:tag name="KSO_WM_BEAUTIFY_FLAG" val=""/>
</p:tagLst>
</file>

<file path=ppt/tags/tag6831.xml><?xml version="1.0" encoding="utf-8"?>
<p:tagLst xmlns:p="http://schemas.openxmlformats.org/presentationml/2006/main">
  <p:tag name="KSO_WM_BEAUTIFY_FLAG" val=""/>
</p:tagLst>
</file>

<file path=ppt/tags/tag6832.xml><?xml version="1.0" encoding="utf-8"?>
<p:tagLst xmlns:p="http://schemas.openxmlformats.org/presentationml/2006/main">
  <p:tag name="KSO_WM_BEAUTIFY_FLAG" val=""/>
</p:tagLst>
</file>

<file path=ppt/tags/tag6833.xml><?xml version="1.0" encoding="utf-8"?>
<p:tagLst xmlns:p="http://schemas.openxmlformats.org/presentationml/2006/main">
  <p:tag name="KSO_WM_BEAUTIFY_FLAG" val=""/>
</p:tagLst>
</file>

<file path=ppt/tags/tag6834.xml><?xml version="1.0" encoding="utf-8"?>
<p:tagLst xmlns:p="http://schemas.openxmlformats.org/presentationml/2006/main">
  <p:tag name="KSO_WM_BEAUTIFY_FLAG" val=""/>
</p:tagLst>
</file>

<file path=ppt/tags/tag6835.xml><?xml version="1.0" encoding="utf-8"?>
<p:tagLst xmlns:p="http://schemas.openxmlformats.org/presentationml/2006/main">
  <p:tag name="KSO_WM_BEAUTIFY_FLAG" val=""/>
</p:tagLst>
</file>

<file path=ppt/tags/tag6836.xml><?xml version="1.0" encoding="utf-8"?>
<p:tagLst xmlns:p="http://schemas.openxmlformats.org/presentationml/2006/main">
  <p:tag name="KSO_WM_BEAUTIFY_FLAG" val=""/>
</p:tagLst>
</file>

<file path=ppt/tags/tag6837.xml><?xml version="1.0" encoding="utf-8"?>
<p:tagLst xmlns:p="http://schemas.openxmlformats.org/presentationml/2006/main">
  <p:tag name="KSO_WM_BEAUTIFY_FLAG" val=""/>
</p:tagLst>
</file>

<file path=ppt/tags/tag6838.xml><?xml version="1.0" encoding="utf-8"?>
<p:tagLst xmlns:p="http://schemas.openxmlformats.org/presentationml/2006/main">
  <p:tag name="KSO_WM_BEAUTIFY_FLAG" val=""/>
</p:tagLst>
</file>

<file path=ppt/tags/tag6839.xml><?xml version="1.0" encoding="utf-8"?>
<p:tagLst xmlns:p="http://schemas.openxmlformats.org/presentationml/2006/main">
  <p:tag name="KSO_WM_BEAUTIFY_FLAG" val=""/>
</p:tagLst>
</file>

<file path=ppt/tags/tag684.xml><?xml version="1.0" encoding="utf-8"?>
<p:tagLst xmlns:p="http://schemas.openxmlformats.org/presentationml/2006/main">
  <p:tag name="KSO_WM_BEAUTIFY_FLAG" val=""/>
</p:tagLst>
</file>

<file path=ppt/tags/tag6840.xml><?xml version="1.0" encoding="utf-8"?>
<p:tagLst xmlns:p="http://schemas.openxmlformats.org/presentationml/2006/main">
  <p:tag name="KSO_WM_BEAUTIFY_FLAG" val=""/>
</p:tagLst>
</file>

<file path=ppt/tags/tag6841.xml><?xml version="1.0" encoding="utf-8"?>
<p:tagLst xmlns:p="http://schemas.openxmlformats.org/presentationml/2006/main">
  <p:tag name="KSO_WM_BEAUTIFY_FLAG" val=""/>
</p:tagLst>
</file>

<file path=ppt/tags/tag6842.xml><?xml version="1.0" encoding="utf-8"?>
<p:tagLst xmlns:p="http://schemas.openxmlformats.org/presentationml/2006/main">
  <p:tag name="KSO_WM_BEAUTIFY_FLAG" val=""/>
</p:tagLst>
</file>

<file path=ppt/tags/tag6843.xml><?xml version="1.0" encoding="utf-8"?>
<p:tagLst xmlns:p="http://schemas.openxmlformats.org/presentationml/2006/main">
  <p:tag name="KSO_WM_BEAUTIFY_FLAG" val=""/>
</p:tagLst>
</file>

<file path=ppt/tags/tag6844.xml><?xml version="1.0" encoding="utf-8"?>
<p:tagLst xmlns:p="http://schemas.openxmlformats.org/presentationml/2006/main">
  <p:tag name="KSO_WM_BEAUTIFY_FLAG" val=""/>
</p:tagLst>
</file>

<file path=ppt/tags/tag6845.xml><?xml version="1.0" encoding="utf-8"?>
<p:tagLst xmlns:p="http://schemas.openxmlformats.org/presentationml/2006/main">
  <p:tag name="KSO_WM_BEAUTIFY_FLAG" val=""/>
</p:tagLst>
</file>

<file path=ppt/tags/tag6846.xml><?xml version="1.0" encoding="utf-8"?>
<p:tagLst xmlns:p="http://schemas.openxmlformats.org/presentationml/2006/main">
  <p:tag name="KSO_WM_BEAUTIFY_FLAG" val=""/>
</p:tagLst>
</file>

<file path=ppt/tags/tag6847.xml><?xml version="1.0" encoding="utf-8"?>
<p:tagLst xmlns:p="http://schemas.openxmlformats.org/presentationml/2006/main">
  <p:tag name="KSO_WM_BEAUTIFY_FLAG" val=""/>
</p:tagLst>
</file>

<file path=ppt/tags/tag6848.xml><?xml version="1.0" encoding="utf-8"?>
<p:tagLst xmlns:p="http://schemas.openxmlformats.org/presentationml/2006/main">
  <p:tag name="KSO_WM_BEAUTIFY_FLAG" val=""/>
</p:tagLst>
</file>

<file path=ppt/tags/tag6849.xml><?xml version="1.0" encoding="utf-8"?>
<p:tagLst xmlns:p="http://schemas.openxmlformats.org/presentationml/2006/main">
  <p:tag name="KSO_WM_BEAUTIFY_FLAG" val=""/>
</p:tagLst>
</file>

<file path=ppt/tags/tag685.xml><?xml version="1.0" encoding="utf-8"?>
<p:tagLst xmlns:p="http://schemas.openxmlformats.org/presentationml/2006/main">
  <p:tag name="KSO_WM_BEAUTIFY_FLAG" val=""/>
</p:tagLst>
</file>

<file path=ppt/tags/tag6850.xml><?xml version="1.0" encoding="utf-8"?>
<p:tagLst xmlns:p="http://schemas.openxmlformats.org/presentationml/2006/main">
  <p:tag name="KSO_WM_BEAUTIFY_FLAG" val=""/>
</p:tagLst>
</file>

<file path=ppt/tags/tag6851.xml><?xml version="1.0" encoding="utf-8"?>
<p:tagLst xmlns:p="http://schemas.openxmlformats.org/presentationml/2006/main">
  <p:tag name="KSO_WM_BEAUTIFY_FLAG" val=""/>
</p:tagLst>
</file>

<file path=ppt/tags/tag6852.xml><?xml version="1.0" encoding="utf-8"?>
<p:tagLst xmlns:p="http://schemas.openxmlformats.org/presentationml/2006/main">
  <p:tag name="KSO_WM_BEAUTIFY_FLAG" val=""/>
</p:tagLst>
</file>

<file path=ppt/tags/tag6853.xml><?xml version="1.0" encoding="utf-8"?>
<p:tagLst xmlns:p="http://schemas.openxmlformats.org/presentationml/2006/main">
  <p:tag name="KSO_WM_BEAUTIFY_FLAG" val=""/>
</p:tagLst>
</file>

<file path=ppt/tags/tag6854.xml><?xml version="1.0" encoding="utf-8"?>
<p:tagLst xmlns:p="http://schemas.openxmlformats.org/presentationml/2006/main">
  <p:tag name="KSO_WM_BEAUTIFY_FLAG" val=""/>
</p:tagLst>
</file>

<file path=ppt/tags/tag6855.xml><?xml version="1.0" encoding="utf-8"?>
<p:tagLst xmlns:p="http://schemas.openxmlformats.org/presentationml/2006/main">
  <p:tag name="KSO_WM_BEAUTIFY_FLAG" val=""/>
</p:tagLst>
</file>

<file path=ppt/tags/tag6856.xml><?xml version="1.0" encoding="utf-8"?>
<p:tagLst xmlns:p="http://schemas.openxmlformats.org/presentationml/2006/main">
  <p:tag name="KSO_WM_BEAUTIFY_FLAG" val=""/>
</p:tagLst>
</file>

<file path=ppt/tags/tag6857.xml><?xml version="1.0" encoding="utf-8"?>
<p:tagLst xmlns:p="http://schemas.openxmlformats.org/presentationml/2006/main">
  <p:tag name="KSO_WM_BEAUTIFY_FLAG" val=""/>
</p:tagLst>
</file>

<file path=ppt/tags/tag6858.xml><?xml version="1.0" encoding="utf-8"?>
<p:tagLst xmlns:p="http://schemas.openxmlformats.org/presentationml/2006/main">
  <p:tag name="KSO_WM_BEAUTIFY_FLAG" val=""/>
</p:tagLst>
</file>

<file path=ppt/tags/tag6859.xml><?xml version="1.0" encoding="utf-8"?>
<p:tagLst xmlns:p="http://schemas.openxmlformats.org/presentationml/2006/main">
  <p:tag name="KSO_WM_BEAUTIFY_FLAG" val=""/>
</p:tagLst>
</file>

<file path=ppt/tags/tag686.xml><?xml version="1.0" encoding="utf-8"?>
<p:tagLst xmlns:p="http://schemas.openxmlformats.org/presentationml/2006/main">
  <p:tag name="KSO_WM_BEAUTIFY_FLAG" val=""/>
</p:tagLst>
</file>

<file path=ppt/tags/tag6860.xml><?xml version="1.0" encoding="utf-8"?>
<p:tagLst xmlns:p="http://schemas.openxmlformats.org/presentationml/2006/main">
  <p:tag name="KSO_WM_BEAUTIFY_FLAG" val=""/>
</p:tagLst>
</file>

<file path=ppt/tags/tag6861.xml><?xml version="1.0" encoding="utf-8"?>
<p:tagLst xmlns:p="http://schemas.openxmlformats.org/presentationml/2006/main">
  <p:tag name="KSO_WM_BEAUTIFY_FLAG" val=""/>
</p:tagLst>
</file>

<file path=ppt/tags/tag6862.xml><?xml version="1.0" encoding="utf-8"?>
<p:tagLst xmlns:p="http://schemas.openxmlformats.org/presentationml/2006/main">
  <p:tag name="KSO_WM_BEAUTIFY_FLAG" val=""/>
</p:tagLst>
</file>

<file path=ppt/tags/tag6863.xml><?xml version="1.0" encoding="utf-8"?>
<p:tagLst xmlns:p="http://schemas.openxmlformats.org/presentationml/2006/main">
  <p:tag name="KSO_WM_BEAUTIFY_FLAG" val=""/>
</p:tagLst>
</file>

<file path=ppt/tags/tag6864.xml><?xml version="1.0" encoding="utf-8"?>
<p:tagLst xmlns:p="http://schemas.openxmlformats.org/presentationml/2006/main">
  <p:tag name="KSO_WM_BEAUTIFY_FLAG" val=""/>
</p:tagLst>
</file>

<file path=ppt/tags/tag6865.xml><?xml version="1.0" encoding="utf-8"?>
<p:tagLst xmlns:p="http://schemas.openxmlformats.org/presentationml/2006/main">
  <p:tag name="KSO_WM_BEAUTIFY_FLAG" val=""/>
</p:tagLst>
</file>

<file path=ppt/tags/tag6866.xml><?xml version="1.0" encoding="utf-8"?>
<p:tagLst xmlns:p="http://schemas.openxmlformats.org/presentationml/2006/main">
  <p:tag name="KSO_WM_BEAUTIFY_FLAG" val=""/>
</p:tagLst>
</file>

<file path=ppt/tags/tag6867.xml><?xml version="1.0" encoding="utf-8"?>
<p:tagLst xmlns:p="http://schemas.openxmlformats.org/presentationml/2006/main">
  <p:tag name="KSO_WM_BEAUTIFY_FLAG" val=""/>
</p:tagLst>
</file>

<file path=ppt/tags/tag6868.xml><?xml version="1.0" encoding="utf-8"?>
<p:tagLst xmlns:p="http://schemas.openxmlformats.org/presentationml/2006/main">
  <p:tag name="KSO_WM_BEAUTIFY_FLAG" val=""/>
</p:tagLst>
</file>

<file path=ppt/tags/tag6869.xml><?xml version="1.0" encoding="utf-8"?>
<p:tagLst xmlns:p="http://schemas.openxmlformats.org/presentationml/2006/main">
  <p:tag name="KSO_WM_BEAUTIFY_FLAG" val=""/>
</p:tagLst>
</file>

<file path=ppt/tags/tag687.xml><?xml version="1.0" encoding="utf-8"?>
<p:tagLst xmlns:p="http://schemas.openxmlformats.org/presentationml/2006/main">
  <p:tag name="KSO_WM_BEAUTIFY_FLAG" val=""/>
</p:tagLst>
</file>

<file path=ppt/tags/tag6870.xml><?xml version="1.0" encoding="utf-8"?>
<p:tagLst xmlns:p="http://schemas.openxmlformats.org/presentationml/2006/main">
  <p:tag name="KSO_WM_BEAUTIFY_FLAG" val=""/>
</p:tagLst>
</file>

<file path=ppt/tags/tag6871.xml><?xml version="1.0" encoding="utf-8"?>
<p:tagLst xmlns:p="http://schemas.openxmlformats.org/presentationml/2006/main">
  <p:tag name="KSO_WM_BEAUTIFY_FLAG" val=""/>
</p:tagLst>
</file>

<file path=ppt/tags/tag6872.xml><?xml version="1.0" encoding="utf-8"?>
<p:tagLst xmlns:p="http://schemas.openxmlformats.org/presentationml/2006/main">
  <p:tag name="KSO_WM_BEAUTIFY_FLAG" val=""/>
</p:tagLst>
</file>

<file path=ppt/tags/tag6873.xml><?xml version="1.0" encoding="utf-8"?>
<p:tagLst xmlns:p="http://schemas.openxmlformats.org/presentationml/2006/main">
  <p:tag name="KSO_WM_BEAUTIFY_FLAG" val=""/>
</p:tagLst>
</file>

<file path=ppt/tags/tag6874.xml><?xml version="1.0" encoding="utf-8"?>
<p:tagLst xmlns:p="http://schemas.openxmlformats.org/presentationml/2006/main">
  <p:tag name="KSO_WM_BEAUTIFY_FLAG" val=""/>
</p:tagLst>
</file>

<file path=ppt/tags/tag6875.xml><?xml version="1.0" encoding="utf-8"?>
<p:tagLst xmlns:p="http://schemas.openxmlformats.org/presentationml/2006/main">
  <p:tag name="KSO_WM_BEAUTIFY_FLAG" val=""/>
</p:tagLst>
</file>

<file path=ppt/tags/tag6876.xml><?xml version="1.0" encoding="utf-8"?>
<p:tagLst xmlns:p="http://schemas.openxmlformats.org/presentationml/2006/main">
  <p:tag name="KSO_WM_BEAUTIFY_FLAG" val=""/>
</p:tagLst>
</file>

<file path=ppt/tags/tag6877.xml><?xml version="1.0" encoding="utf-8"?>
<p:tagLst xmlns:p="http://schemas.openxmlformats.org/presentationml/2006/main">
  <p:tag name="KSO_WM_BEAUTIFY_FLAG" val=""/>
</p:tagLst>
</file>

<file path=ppt/tags/tag6878.xml><?xml version="1.0" encoding="utf-8"?>
<p:tagLst xmlns:p="http://schemas.openxmlformats.org/presentationml/2006/main">
  <p:tag name="KSO_WM_BEAUTIFY_FLAG" val=""/>
</p:tagLst>
</file>

<file path=ppt/tags/tag6879.xml><?xml version="1.0" encoding="utf-8"?>
<p:tagLst xmlns:p="http://schemas.openxmlformats.org/presentationml/2006/main">
  <p:tag name="KSO_WM_BEAUTIFY_FLAG" val=""/>
</p:tagLst>
</file>

<file path=ppt/tags/tag688.xml><?xml version="1.0" encoding="utf-8"?>
<p:tagLst xmlns:p="http://schemas.openxmlformats.org/presentationml/2006/main">
  <p:tag name="KSO_WM_BEAUTIFY_FLAG" val=""/>
</p:tagLst>
</file>

<file path=ppt/tags/tag6880.xml><?xml version="1.0" encoding="utf-8"?>
<p:tagLst xmlns:p="http://schemas.openxmlformats.org/presentationml/2006/main">
  <p:tag name="KSO_WM_BEAUTIFY_FLAG" val=""/>
</p:tagLst>
</file>

<file path=ppt/tags/tag6881.xml><?xml version="1.0" encoding="utf-8"?>
<p:tagLst xmlns:p="http://schemas.openxmlformats.org/presentationml/2006/main">
  <p:tag name="KSO_WM_BEAUTIFY_FLAG" val=""/>
</p:tagLst>
</file>

<file path=ppt/tags/tag6882.xml><?xml version="1.0" encoding="utf-8"?>
<p:tagLst xmlns:p="http://schemas.openxmlformats.org/presentationml/2006/main">
  <p:tag name="KSO_WM_BEAUTIFY_FLAG" val=""/>
</p:tagLst>
</file>

<file path=ppt/tags/tag6883.xml><?xml version="1.0" encoding="utf-8"?>
<p:tagLst xmlns:p="http://schemas.openxmlformats.org/presentationml/2006/main">
  <p:tag name="KSO_WM_BEAUTIFY_FLAG" val=""/>
</p:tagLst>
</file>

<file path=ppt/tags/tag6884.xml><?xml version="1.0" encoding="utf-8"?>
<p:tagLst xmlns:p="http://schemas.openxmlformats.org/presentationml/2006/main">
  <p:tag name="KSO_WM_BEAUTIFY_FLAG" val=""/>
</p:tagLst>
</file>

<file path=ppt/tags/tag6885.xml><?xml version="1.0" encoding="utf-8"?>
<p:tagLst xmlns:p="http://schemas.openxmlformats.org/presentationml/2006/main">
  <p:tag name="KSO_WM_BEAUTIFY_FLAG" val=""/>
</p:tagLst>
</file>

<file path=ppt/tags/tag6886.xml><?xml version="1.0" encoding="utf-8"?>
<p:tagLst xmlns:p="http://schemas.openxmlformats.org/presentationml/2006/main">
  <p:tag name="KSO_WM_BEAUTIFY_FLAG" val=""/>
</p:tagLst>
</file>

<file path=ppt/tags/tag6887.xml><?xml version="1.0" encoding="utf-8"?>
<p:tagLst xmlns:p="http://schemas.openxmlformats.org/presentationml/2006/main">
  <p:tag name="KSO_WM_BEAUTIFY_FLAG" val=""/>
</p:tagLst>
</file>

<file path=ppt/tags/tag6888.xml><?xml version="1.0" encoding="utf-8"?>
<p:tagLst xmlns:p="http://schemas.openxmlformats.org/presentationml/2006/main">
  <p:tag name="KSO_WM_BEAUTIFY_FLAG" val=""/>
</p:tagLst>
</file>

<file path=ppt/tags/tag6889.xml><?xml version="1.0" encoding="utf-8"?>
<p:tagLst xmlns:p="http://schemas.openxmlformats.org/presentationml/2006/main">
  <p:tag name="KSO_WM_BEAUTIFY_FLAG" val=""/>
</p:tagLst>
</file>

<file path=ppt/tags/tag689.xml><?xml version="1.0" encoding="utf-8"?>
<p:tagLst xmlns:p="http://schemas.openxmlformats.org/presentationml/2006/main">
  <p:tag name="KSO_WM_BEAUTIFY_FLAG" val=""/>
</p:tagLst>
</file>

<file path=ppt/tags/tag6890.xml><?xml version="1.0" encoding="utf-8"?>
<p:tagLst xmlns:p="http://schemas.openxmlformats.org/presentationml/2006/main">
  <p:tag name="KSO_WM_BEAUTIFY_FLAG" val=""/>
</p:tagLst>
</file>

<file path=ppt/tags/tag6891.xml><?xml version="1.0" encoding="utf-8"?>
<p:tagLst xmlns:p="http://schemas.openxmlformats.org/presentationml/2006/main">
  <p:tag name="KSO_WM_BEAUTIFY_FLAG" val=""/>
</p:tagLst>
</file>

<file path=ppt/tags/tag6892.xml><?xml version="1.0" encoding="utf-8"?>
<p:tagLst xmlns:p="http://schemas.openxmlformats.org/presentationml/2006/main">
  <p:tag name="KSO_WM_BEAUTIFY_FLAG" val=""/>
</p:tagLst>
</file>

<file path=ppt/tags/tag6893.xml><?xml version="1.0" encoding="utf-8"?>
<p:tagLst xmlns:p="http://schemas.openxmlformats.org/presentationml/2006/main">
  <p:tag name="KSO_WM_BEAUTIFY_FLAG" val=""/>
</p:tagLst>
</file>

<file path=ppt/tags/tag6894.xml><?xml version="1.0" encoding="utf-8"?>
<p:tagLst xmlns:p="http://schemas.openxmlformats.org/presentationml/2006/main">
  <p:tag name="KSO_WM_BEAUTIFY_FLAG" val=""/>
</p:tagLst>
</file>

<file path=ppt/tags/tag6895.xml><?xml version="1.0" encoding="utf-8"?>
<p:tagLst xmlns:p="http://schemas.openxmlformats.org/presentationml/2006/main">
  <p:tag name="KSO_WM_BEAUTIFY_FLAG" val=""/>
</p:tagLst>
</file>

<file path=ppt/tags/tag6896.xml><?xml version="1.0" encoding="utf-8"?>
<p:tagLst xmlns:p="http://schemas.openxmlformats.org/presentationml/2006/main">
  <p:tag name="KSO_WM_BEAUTIFY_FLAG" val=""/>
</p:tagLst>
</file>

<file path=ppt/tags/tag6897.xml><?xml version="1.0" encoding="utf-8"?>
<p:tagLst xmlns:p="http://schemas.openxmlformats.org/presentationml/2006/main">
  <p:tag name="KSO_WM_BEAUTIFY_FLAG" val=""/>
</p:tagLst>
</file>

<file path=ppt/tags/tag6898.xml><?xml version="1.0" encoding="utf-8"?>
<p:tagLst xmlns:p="http://schemas.openxmlformats.org/presentationml/2006/main">
  <p:tag name="KSO_WM_BEAUTIFY_FLAG" val=""/>
</p:tagLst>
</file>

<file path=ppt/tags/tag6899.xml><?xml version="1.0" encoding="utf-8"?>
<p:tagLst xmlns:p="http://schemas.openxmlformats.org/presentationml/2006/main">
  <p:tag name="KSO_WM_BEAUTIFY_FLAG" val=""/>
</p:tagLst>
</file>

<file path=ppt/tags/tag69.xml><?xml version="1.0" encoding="utf-8"?>
<p:tagLst xmlns:p="http://schemas.openxmlformats.org/presentationml/2006/main">
  <p:tag name="KSO_WM_BEAUTIFY_FLAG" val=""/>
</p:tagLst>
</file>

<file path=ppt/tags/tag690.xml><?xml version="1.0" encoding="utf-8"?>
<p:tagLst xmlns:p="http://schemas.openxmlformats.org/presentationml/2006/main">
  <p:tag name="KSO_WM_BEAUTIFY_FLAG" val=""/>
</p:tagLst>
</file>

<file path=ppt/tags/tag6900.xml><?xml version="1.0" encoding="utf-8"?>
<p:tagLst xmlns:p="http://schemas.openxmlformats.org/presentationml/2006/main">
  <p:tag name="KSO_WM_BEAUTIFY_FLAG" val=""/>
</p:tagLst>
</file>

<file path=ppt/tags/tag6901.xml><?xml version="1.0" encoding="utf-8"?>
<p:tagLst xmlns:p="http://schemas.openxmlformats.org/presentationml/2006/main">
  <p:tag name="KSO_WM_BEAUTIFY_FLAG" val=""/>
</p:tagLst>
</file>

<file path=ppt/tags/tag6902.xml><?xml version="1.0" encoding="utf-8"?>
<p:tagLst xmlns:p="http://schemas.openxmlformats.org/presentationml/2006/main">
  <p:tag name="KSO_WM_BEAUTIFY_FLAG" val=""/>
</p:tagLst>
</file>

<file path=ppt/tags/tag6903.xml><?xml version="1.0" encoding="utf-8"?>
<p:tagLst xmlns:p="http://schemas.openxmlformats.org/presentationml/2006/main">
  <p:tag name="KSO_WM_BEAUTIFY_FLAG" val=""/>
</p:tagLst>
</file>

<file path=ppt/tags/tag6904.xml><?xml version="1.0" encoding="utf-8"?>
<p:tagLst xmlns:p="http://schemas.openxmlformats.org/presentationml/2006/main">
  <p:tag name="KSO_WM_BEAUTIFY_FLAG" val=""/>
</p:tagLst>
</file>

<file path=ppt/tags/tag6905.xml><?xml version="1.0" encoding="utf-8"?>
<p:tagLst xmlns:p="http://schemas.openxmlformats.org/presentationml/2006/main">
  <p:tag name="KSO_WM_BEAUTIFY_FLAG" val=""/>
</p:tagLst>
</file>

<file path=ppt/tags/tag6906.xml><?xml version="1.0" encoding="utf-8"?>
<p:tagLst xmlns:p="http://schemas.openxmlformats.org/presentationml/2006/main">
  <p:tag name="KSO_WM_BEAUTIFY_FLAG" val=""/>
</p:tagLst>
</file>

<file path=ppt/tags/tag6907.xml><?xml version="1.0" encoding="utf-8"?>
<p:tagLst xmlns:p="http://schemas.openxmlformats.org/presentationml/2006/main">
  <p:tag name="KSO_WM_BEAUTIFY_FLAG" val=""/>
</p:tagLst>
</file>

<file path=ppt/tags/tag6908.xml><?xml version="1.0" encoding="utf-8"?>
<p:tagLst xmlns:p="http://schemas.openxmlformats.org/presentationml/2006/main">
  <p:tag name="KSO_WM_BEAUTIFY_FLAG" val=""/>
</p:tagLst>
</file>

<file path=ppt/tags/tag6909.xml><?xml version="1.0" encoding="utf-8"?>
<p:tagLst xmlns:p="http://schemas.openxmlformats.org/presentationml/2006/main">
  <p:tag name="KSO_WM_BEAUTIFY_FLAG" val=""/>
</p:tagLst>
</file>

<file path=ppt/tags/tag691.xml><?xml version="1.0" encoding="utf-8"?>
<p:tagLst xmlns:p="http://schemas.openxmlformats.org/presentationml/2006/main">
  <p:tag name="KSO_WM_BEAUTIFY_FLAG" val=""/>
</p:tagLst>
</file>

<file path=ppt/tags/tag6910.xml><?xml version="1.0" encoding="utf-8"?>
<p:tagLst xmlns:p="http://schemas.openxmlformats.org/presentationml/2006/main">
  <p:tag name="KSO_WM_BEAUTIFY_FLAG" val=""/>
</p:tagLst>
</file>

<file path=ppt/tags/tag6911.xml><?xml version="1.0" encoding="utf-8"?>
<p:tagLst xmlns:p="http://schemas.openxmlformats.org/presentationml/2006/main">
  <p:tag name="KSO_WM_BEAUTIFY_FLAG" val=""/>
</p:tagLst>
</file>

<file path=ppt/tags/tag6912.xml><?xml version="1.0" encoding="utf-8"?>
<p:tagLst xmlns:p="http://schemas.openxmlformats.org/presentationml/2006/main">
  <p:tag name="KSO_WM_BEAUTIFY_FLAG" val=""/>
</p:tagLst>
</file>

<file path=ppt/tags/tag6913.xml><?xml version="1.0" encoding="utf-8"?>
<p:tagLst xmlns:p="http://schemas.openxmlformats.org/presentationml/2006/main">
  <p:tag name="KSO_WM_BEAUTIFY_FLAG" val=""/>
</p:tagLst>
</file>

<file path=ppt/tags/tag6914.xml><?xml version="1.0" encoding="utf-8"?>
<p:tagLst xmlns:p="http://schemas.openxmlformats.org/presentationml/2006/main">
  <p:tag name="KSO_WM_BEAUTIFY_FLAG" val=""/>
</p:tagLst>
</file>

<file path=ppt/tags/tag6915.xml><?xml version="1.0" encoding="utf-8"?>
<p:tagLst xmlns:p="http://schemas.openxmlformats.org/presentationml/2006/main">
  <p:tag name="KSO_WM_BEAUTIFY_FLAG" val=""/>
</p:tagLst>
</file>

<file path=ppt/tags/tag6916.xml><?xml version="1.0" encoding="utf-8"?>
<p:tagLst xmlns:p="http://schemas.openxmlformats.org/presentationml/2006/main">
  <p:tag name="KSO_WM_BEAUTIFY_FLAG" val=""/>
</p:tagLst>
</file>

<file path=ppt/tags/tag6917.xml><?xml version="1.0" encoding="utf-8"?>
<p:tagLst xmlns:p="http://schemas.openxmlformats.org/presentationml/2006/main">
  <p:tag name="KSO_WM_BEAUTIFY_FLAG" val=""/>
</p:tagLst>
</file>

<file path=ppt/tags/tag6918.xml><?xml version="1.0" encoding="utf-8"?>
<p:tagLst xmlns:p="http://schemas.openxmlformats.org/presentationml/2006/main">
  <p:tag name="KSO_WM_BEAUTIFY_FLAG" val=""/>
</p:tagLst>
</file>

<file path=ppt/tags/tag6919.xml><?xml version="1.0" encoding="utf-8"?>
<p:tagLst xmlns:p="http://schemas.openxmlformats.org/presentationml/2006/main">
  <p:tag name="KSO_WM_BEAUTIFY_FLAG" val=""/>
</p:tagLst>
</file>

<file path=ppt/tags/tag692.xml><?xml version="1.0" encoding="utf-8"?>
<p:tagLst xmlns:p="http://schemas.openxmlformats.org/presentationml/2006/main">
  <p:tag name="KSO_WM_BEAUTIFY_FLAG" val=""/>
</p:tagLst>
</file>

<file path=ppt/tags/tag6920.xml><?xml version="1.0" encoding="utf-8"?>
<p:tagLst xmlns:p="http://schemas.openxmlformats.org/presentationml/2006/main">
  <p:tag name="KSO_WM_BEAUTIFY_FLAG" val=""/>
</p:tagLst>
</file>

<file path=ppt/tags/tag6921.xml><?xml version="1.0" encoding="utf-8"?>
<p:tagLst xmlns:p="http://schemas.openxmlformats.org/presentationml/2006/main">
  <p:tag name="KSO_WM_BEAUTIFY_FLAG" val=""/>
</p:tagLst>
</file>

<file path=ppt/tags/tag6922.xml><?xml version="1.0" encoding="utf-8"?>
<p:tagLst xmlns:p="http://schemas.openxmlformats.org/presentationml/2006/main">
  <p:tag name="KSO_WM_BEAUTIFY_FLAG" val=""/>
</p:tagLst>
</file>

<file path=ppt/tags/tag6923.xml><?xml version="1.0" encoding="utf-8"?>
<p:tagLst xmlns:p="http://schemas.openxmlformats.org/presentationml/2006/main">
  <p:tag name="KSO_WM_BEAUTIFY_FLAG" val=""/>
</p:tagLst>
</file>

<file path=ppt/tags/tag6924.xml><?xml version="1.0" encoding="utf-8"?>
<p:tagLst xmlns:p="http://schemas.openxmlformats.org/presentationml/2006/main">
  <p:tag name="KSO_WM_BEAUTIFY_FLAG" val=""/>
</p:tagLst>
</file>

<file path=ppt/tags/tag6925.xml><?xml version="1.0" encoding="utf-8"?>
<p:tagLst xmlns:p="http://schemas.openxmlformats.org/presentationml/2006/main">
  <p:tag name="KSO_WM_BEAUTIFY_FLAG" val=""/>
</p:tagLst>
</file>

<file path=ppt/tags/tag6926.xml><?xml version="1.0" encoding="utf-8"?>
<p:tagLst xmlns:p="http://schemas.openxmlformats.org/presentationml/2006/main">
  <p:tag name="KSO_WM_BEAUTIFY_FLAG" val=""/>
</p:tagLst>
</file>

<file path=ppt/tags/tag6927.xml><?xml version="1.0" encoding="utf-8"?>
<p:tagLst xmlns:p="http://schemas.openxmlformats.org/presentationml/2006/main">
  <p:tag name="KSO_WM_BEAUTIFY_FLAG" val=""/>
</p:tagLst>
</file>

<file path=ppt/tags/tag6928.xml><?xml version="1.0" encoding="utf-8"?>
<p:tagLst xmlns:p="http://schemas.openxmlformats.org/presentationml/2006/main">
  <p:tag name="KSO_WM_BEAUTIFY_FLAG" val=""/>
</p:tagLst>
</file>

<file path=ppt/tags/tag6929.xml><?xml version="1.0" encoding="utf-8"?>
<p:tagLst xmlns:p="http://schemas.openxmlformats.org/presentationml/2006/main">
  <p:tag name="KSO_WM_BEAUTIFY_FLAG" val=""/>
</p:tagLst>
</file>

<file path=ppt/tags/tag693.xml><?xml version="1.0" encoding="utf-8"?>
<p:tagLst xmlns:p="http://schemas.openxmlformats.org/presentationml/2006/main">
  <p:tag name="KSO_WM_BEAUTIFY_FLAG" val=""/>
</p:tagLst>
</file>

<file path=ppt/tags/tag6930.xml><?xml version="1.0" encoding="utf-8"?>
<p:tagLst xmlns:p="http://schemas.openxmlformats.org/presentationml/2006/main">
  <p:tag name="KSO_WM_BEAUTIFY_FLAG" val=""/>
</p:tagLst>
</file>

<file path=ppt/tags/tag6931.xml><?xml version="1.0" encoding="utf-8"?>
<p:tagLst xmlns:p="http://schemas.openxmlformats.org/presentationml/2006/main">
  <p:tag name="KSO_WM_BEAUTIFY_FLAG" val=""/>
</p:tagLst>
</file>

<file path=ppt/tags/tag6932.xml><?xml version="1.0" encoding="utf-8"?>
<p:tagLst xmlns:p="http://schemas.openxmlformats.org/presentationml/2006/main">
  <p:tag name="KSO_WM_BEAUTIFY_FLAG" val=""/>
</p:tagLst>
</file>

<file path=ppt/tags/tag6933.xml><?xml version="1.0" encoding="utf-8"?>
<p:tagLst xmlns:p="http://schemas.openxmlformats.org/presentationml/2006/main">
  <p:tag name="KSO_WM_BEAUTIFY_FLAG" val=""/>
</p:tagLst>
</file>

<file path=ppt/tags/tag6934.xml><?xml version="1.0" encoding="utf-8"?>
<p:tagLst xmlns:p="http://schemas.openxmlformats.org/presentationml/2006/main">
  <p:tag name="KSO_WM_BEAUTIFY_FLAG" val=""/>
</p:tagLst>
</file>

<file path=ppt/tags/tag6935.xml><?xml version="1.0" encoding="utf-8"?>
<p:tagLst xmlns:p="http://schemas.openxmlformats.org/presentationml/2006/main">
  <p:tag name="KSO_WM_BEAUTIFY_FLAG" val=""/>
</p:tagLst>
</file>

<file path=ppt/tags/tag6936.xml><?xml version="1.0" encoding="utf-8"?>
<p:tagLst xmlns:p="http://schemas.openxmlformats.org/presentationml/2006/main">
  <p:tag name="KSO_WM_BEAUTIFY_FLAG" val=""/>
</p:tagLst>
</file>

<file path=ppt/tags/tag6937.xml><?xml version="1.0" encoding="utf-8"?>
<p:tagLst xmlns:p="http://schemas.openxmlformats.org/presentationml/2006/main">
  <p:tag name="KSO_WM_BEAUTIFY_FLAG" val=""/>
</p:tagLst>
</file>

<file path=ppt/tags/tag6938.xml><?xml version="1.0" encoding="utf-8"?>
<p:tagLst xmlns:p="http://schemas.openxmlformats.org/presentationml/2006/main">
  <p:tag name="KSO_WM_BEAUTIFY_FLAG" val=""/>
</p:tagLst>
</file>

<file path=ppt/tags/tag6939.xml><?xml version="1.0" encoding="utf-8"?>
<p:tagLst xmlns:p="http://schemas.openxmlformats.org/presentationml/2006/main">
  <p:tag name="KSO_WM_BEAUTIFY_FLAG" val=""/>
</p:tagLst>
</file>

<file path=ppt/tags/tag694.xml><?xml version="1.0" encoding="utf-8"?>
<p:tagLst xmlns:p="http://schemas.openxmlformats.org/presentationml/2006/main">
  <p:tag name="KSO_WM_BEAUTIFY_FLAG" val=""/>
</p:tagLst>
</file>

<file path=ppt/tags/tag6940.xml><?xml version="1.0" encoding="utf-8"?>
<p:tagLst xmlns:p="http://schemas.openxmlformats.org/presentationml/2006/main">
  <p:tag name="KSO_WM_BEAUTIFY_FLAG" val=""/>
</p:tagLst>
</file>

<file path=ppt/tags/tag6941.xml><?xml version="1.0" encoding="utf-8"?>
<p:tagLst xmlns:p="http://schemas.openxmlformats.org/presentationml/2006/main">
  <p:tag name="KSO_WM_BEAUTIFY_FLAG" val=""/>
</p:tagLst>
</file>

<file path=ppt/tags/tag6942.xml><?xml version="1.0" encoding="utf-8"?>
<p:tagLst xmlns:p="http://schemas.openxmlformats.org/presentationml/2006/main">
  <p:tag name="KSO_WM_BEAUTIFY_FLAG" val=""/>
</p:tagLst>
</file>

<file path=ppt/tags/tag6943.xml><?xml version="1.0" encoding="utf-8"?>
<p:tagLst xmlns:p="http://schemas.openxmlformats.org/presentationml/2006/main">
  <p:tag name="KSO_WM_BEAUTIFY_FLAG" val=""/>
</p:tagLst>
</file>

<file path=ppt/tags/tag6944.xml><?xml version="1.0" encoding="utf-8"?>
<p:tagLst xmlns:p="http://schemas.openxmlformats.org/presentationml/2006/main">
  <p:tag name="KSO_WM_BEAUTIFY_FLAG" val=""/>
</p:tagLst>
</file>

<file path=ppt/tags/tag6945.xml><?xml version="1.0" encoding="utf-8"?>
<p:tagLst xmlns:p="http://schemas.openxmlformats.org/presentationml/2006/main">
  <p:tag name="KSO_WM_BEAUTIFY_FLAG" val=""/>
</p:tagLst>
</file>

<file path=ppt/tags/tag6946.xml><?xml version="1.0" encoding="utf-8"?>
<p:tagLst xmlns:p="http://schemas.openxmlformats.org/presentationml/2006/main">
  <p:tag name="KSO_WM_BEAUTIFY_FLAG" val=""/>
</p:tagLst>
</file>

<file path=ppt/tags/tag6947.xml><?xml version="1.0" encoding="utf-8"?>
<p:tagLst xmlns:p="http://schemas.openxmlformats.org/presentationml/2006/main">
  <p:tag name="KSO_WM_BEAUTIFY_FLAG" val=""/>
</p:tagLst>
</file>

<file path=ppt/tags/tag6948.xml><?xml version="1.0" encoding="utf-8"?>
<p:tagLst xmlns:p="http://schemas.openxmlformats.org/presentationml/2006/main">
  <p:tag name="KSO_WM_BEAUTIFY_FLAG" val=""/>
</p:tagLst>
</file>

<file path=ppt/tags/tag6949.xml><?xml version="1.0" encoding="utf-8"?>
<p:tagLst xmlns:p="http://schemas.openxmlformats.org/presentationml/2006/main">
  <p:tag name="KSO_WM_BEAUTIFY_FLAG" val=""/>
</p:tagLst>
</file>

<file path=ppt/tags/tag695.xml><?xml version="1.0" encoding="utf-8"?>
<p:tagLst xmlns:p="http://schemas.openxmlformats.org/presentationml/2006/main">
  <p:tag name="KSO_WM_BEAUTIFY_FLAG" val=""/>
</p:tagLst>
</file>

<file path=ppt/tags/tag6950.xml><?xml version="1.0" encoding="utf-8"?>
<p:tagLst xmlns:p="http://schemas.openxmlformats.org/presentationml/2006/main">
  <p:tag name="KSO_WM_BEAUTIFY_FLAG" val=""/>
</p:tagLst>
</file>

<file path=ppt/tags/tag6951.xml><?xml version="1.0" encoding="utf-8"?>
<p:tagLst xmlns:p="http://schemas.openxmlformats.org/presentationml/2006/main">
  <p:tag name="KSO_WM_BEAUTIFY_FLAG" val=""/>
</p:tagLst>
</file>

<file path=ppt/tags/tag6952.xml><?xml version="1.0" encoding="utf-8"?>
<p:tagLst xmlns:p="http://schemas.openxmlformats.org/presentationml/2006/main">
  <p:tag name="KSO_WM_BEAUTIFY_FLAG" val=""/>
</p:tagLst>
</file>

<file path=ppt/tags/tag6953.xml><?xml version="1.0" encoding="utf-8"?>
<p:tagLst xmlns:p="http://schemas.openxmlformats.org/presentationml/2006/main">
  <p:tag name="KSO_WM_BEAUTIFY_FLAG" val=""/>
</p:tagLst>
</file>

<file path=ppt/tags/tag6954.xml><?xml version="1.0" encoding="utf-8"?>
<p:tagLst xmlns:p="http://schemas.openxmlformats.org/presentationml/2006/main">
  <p:tag name="KSO_WM_BEAUTIFY_FLAG" val=""/>
</p:tagLst>
</file>

<file path=ppt/tags/tag6955.xml><?xml version="1.0" encoding="utf-8"?>
<p:tagLst xmlns:p="http://schemas.openxmlformats.org/presentationml/2006/main">
  <p:tag name="KSO_WM_BEAUTIFY_FLAG" val=""/>
</p:tagLst>
</file>

<file path=ppt/tags/tag6956.xml><?xml version="1.0" encoding="utf-8"?>
<p:tagLst xmlns:p="http://schemas.openxmlformats.org/presentationml/2006/main">
  <p:tag name="KSO_WM_BEAUTIFY_FLAG" val=""/>
</p:tagLst>
</file>

<file path=ppt/tags/tag6957.xml><?xml version="1.0" encoding="utf-8"?>
<p:tagLst xmlns:p="http://schemas.openxmlformats.org/presentationml/2006/main">
  <p:tag name="KSO_WM_BEAUTIFY_FLAG" val=""/>
</p:tagLst>
</file>

<file path=ppt/tags/tag6958.xml><?xml version="1.0" encoding="utf-8"?>
<p:tagLst xmlns:p="http://schemas.openxmlformats.org/presentationml/2006/main">
  <p:tag name="KSO_WM_BEAUTIFY_FLAG" val=""/>
</p:tagLst>
</file>

<file path=ppt/tags/tag6959.xml><?xml version="1.0" encoding="utf-8"?>
<p:tagLst xmlns:p="http://schemas.openxmlformats.org/presentationml/2006/main">
  <p:tag name="KSO_WM_BEAUTIFY_FLAG" val=""/>
</p:tagLst>
</file>

<file path=ppt/tags/tag696.xml><?xml version="1.0" encoding="utf-8"?>
<p:tagLst xmlns:p="http://schemas.openxmlformats.org/presentationml/2006/main">
  <p:tag name="KSO_WM_BEAUTIFY_FLAG" val=""/>
</p:tagLst>
</file>

<file path=ppt/tags/tag6960.xml><?xml version="1.0" encoding="utf-8"?>
<p:tagLst xmlns:p="http://schemas.openxmlformats.org/presentationml/2006/main">
  <p:tag name="KSO_WM_BEAUTIFY_FLAG" val=""/>
</p:tagLst>
</file>

<file path=ppt/tags/tag6961.xml><?xml version="1.0" encoding="utf-8"?>
<p:tagLst xmlns:p="http://schemas.openxmlformats.org/presentationml/2006/main">
  <p:tag name="KSO_WM_BEAUTIFY_FLAG" val=""/>
</p:tagLst>
</file>

<file path=ppt/tags/tag6962.xml><?xml version="1.0" encoding="utf-8"?>
<p:tagLst xmlns:p="http://schemas.openxmlformats.org/presentationml/2006/main">
  <p:tag name="KSO_WM_BEAUTIFY_FLAG" val=""/>
</p:tagLst>
</file>

<file path=ppt/tags/tag6963.xml><?xml version="1.0" encoding="utf-8"?>
<p:tagLst xmlns:p="http://schemas.openxmlformats.org/presentationml/2006/main">
  <p:tag name="KSO_WM_BEAUTIFY_FLAG" val=""/>
</p:tagLst>
</file>

<file path=ppt/tags/tag6964.xml><?xml version="1.0" encoding="utf-8"?>
<p:tagLst xmlns:p="http://schemas.openxmlformats.org/presentationml/2006/main">
  <p:tag name="KSO_WM_BEAUTIFY_FLAG" val=""/>
</p:tagLst>
</file>

<file path=ppt/tags/tag6965.xml><?xml version="1.0" encoding="utf-8"?>
<p:tagLst xmlns:p="http://schemas.openxmlformats.org/presentationml/2006/main">
  <p:tag name="KSO_WM_BEAUTIFY_FLAG" val=""/>
</p:tagLst>
</file>

<file path=ppt/tags/tag6966.xml><?xml version="1.0" encoding="utf-8"?>
<p:tagLst xmlns:p="http://schemas.openxmlformats.org/presentationml/2006/main">
  <p:tag name="KSO_WM_BEAUTIFY_FLAG" val=""/>
</p:tagLst>
</file>

<file path=ppt/tags/tag6967.xml><?xml version="1.0" encoding="utf-8"?>
<p:tagLst xmlns:p="http://schemas.openxmlformats.org/presentationml/2006/main">
  <p:tag name="KSO_WM_BEAUTIFY_FLAG" val=""/>
</p:tagLst>
</file>

<file path=ppt/tags/tag6968.xml><?xml version="1.0" encoding="utf-8"?>
<p:tagLst xmlns:p="http://schemas.openxmlformats.org/presentationml/2006/main">
  <p:tag name="KSO_WM_BEAUTIFY_FLAG" val=""/>
</p:tagLst>
</file>

<file path=ppt/tags/tag6969.xml><?xml version="1.0" encoding="utf-8"?>
<p:tagLst xmlns:p="http://schemas.openxmlformats.org/presentationml/2006/main">
  <p:tag name="KSO_WM_BEAUTIFY_FLAG" val=""/>
</p:tagLst>
</file>

<file path=ppt/tags/tag697.xml><?xml version="1.0" encoding="utf-8"?>
<p:tagLst xmlns:p="http://schemas.openxmlformats.org/presentationml/2006/main">
  <p:tag name="KSO_WM_BEAUTIFY_FLAG" val=""/>
</p:tagLst>
</file>

<file path=ppt/tags/tag6970.xml><?xml version="1.0" encoding="utf-8"?>
<p:tagLst xmlns:p="http://schemas.openxmlformats.org/presentationml/2006/main">
  <p:tag name="KSO_WM_BEAUTIFY_FLAG" val=""/>
</p:tagLst>
</file>

<file path=ppt/tags/tag6971.xml><?xml version="1.0" encoding="utf-8"?>
<p:tagLst xmlns:p="http://schemas.openxmlformats.org/presentationml/2006/main">
  <p:tag name="KSO_WM_BEAUTIFY_FLAG" val=""/>
</p:tagLst>
</file>

<file path=ppt/tags/tag6972.xml><?xml version="1.0" encoding="utf-8"?>
<p:tagLst xmlns:p="http://schemas.openxmlformats.org/presentationml/2006/main">
  <p:tag name="KSO_WM_BEAUTIFY_FLAG" val=""/>
</p:tagLst>
</file>

<file path=ppt/tags/tag6973.xml><?xml version="1.0" encoding="utf-8"?>
<p:tagLst xmlns:p="http://schemas.openxmlformats.org/presentationml/2006/main">
  <p:tag name="KSO_WM_BEAUTIFY_FLAG" val=""/>
</p:tagLst>
</file>

<file path=ppt/tags/tag6974.xml><?xml version="1.0" encoding="utf-8"?>
<p:tagLst xmlns:p="http://schemas.openxmlformats.org/presentationml/2006/main">
  <p:tag name="KSO_WM_BEAUTIFY_FLAG" val=""/>
</p:tagLst>
</file>

<file path=ppt/tags/tag6975.xml><?xml version="1.0" encoding="utf-8"?>
<p:tagLst xmlns:p="http://schemas.openxmlformats.org/presentationml/2006/main">
  <p:tag name="KSO_WM_BEAUTIFY_FLAG" val=""/>
</p:tagLst>
</file>

<file path=ppt/tags/tag6976.xml><?xml version="1.0" encoding="utf-8"?>
<p:tagLst xmlns:p="http://schemas.openxmlformats.org/presentationml/2006/main">
  <p:tag name="KSO_WM_BEAUTIFY_FLAG" val=""/>
</p:tagLst>
</file>

<file path=ppt/tags/tag6977.xml><?xml version="1.0" encoding="utf-8"?>
<p:tagLst xmlns:p="http://schemas.openxmlformats.org/presentationml/2006/main">
  <p:tag name="KSO_WM_BEAUTIFY_FLAG" val=""/>
</p:tagLst>
</file>

<file path=ppt/tags/tag6978.xml><?xml version="1.0" encoding="utf-8"?>
<p:tagLst xmlns:p="http://schemas.openxmlformats.org/presentationml/2006/main">
  <p:tag name="KSO_WM_BEAUTIFY_FLAG" val=""/>
</p:tagLst>
</file>

<file path=ppt/tags/tag6979.xml><?xml version="1.0" encoding="utf-8"?>
<p:tagLst xmlns:p="http://schemas.openxmlformats.org/presentationml/2006/main">
  <p:tag name="KSO_WM_BEAUTIFY_FLAG" val=""/>
</p:tagLst>
</file>

<file path=ppt/tags/tag698.xml><?xml version="1.0" encoding="utf-8"?>
<p:tagLst xmlns:p="http://schemas.openxmlformats.org/presentationml/2006/main">
  <p:tag name="KSO_WM_BEAUTIFY_FLAG" val=""/>
</p:tagLst>
</file>

<file path=ppt/tags/tag6980.xml><?xml version="1.0" encoding="utf-8"?>
<p:tagLst xmlns:p="http://schemas.openxmlformats.org/presentationml/2006/main">
  <p:tag name="KSO_WM_BEAUTIFY_FLAG" val=""/>
</p:tagLst>
</file>

<file path=ppt/tags/tag6981.xml><?xml version="1.0" encoding="utf-8"?>
<p:tagLst xmlns:p="http://schemas.openxmlformats.org/presentationml/2006/main">
  <p:tag name="KSO_WM_BEAUTIFY_FLAG" val=""/>
</p:tagLst>
</file>

<file path=ppt/tags/tag6982.xml><?xml version="1.0" encoding="utf-8"?>
<p:tagLst xmlns:p="http://schemas.openxmlformats.org/presentationml/2006/main">
  <p:tag name="KSO_WM_BEAUTIFY_FLAG" val=""/>
</p:tagLst>
</file>

<file path=ppt/tags/tag6983.xml><?xml version="1.0" encoding="utf-8"?>
<p:tagLst xmlns:p="http://schemas.openxmlformats.org/presentationml/2006/main">
  <p:tag name="KSO_WM_BEAUTIFY_FLAG" val=""/>
</p:tagLst>
</file>

<file path=ppt/tags/tag6984.xml><?xml version="1.0" encoding="utf-8"?>
<p:tagLst xmlns:p="http://schemas.openxmlformats.org/presentationml/2006/main">
  <p:tag name="KSO_WM_BEAUTIFY_FLAG" val=""/>
</p:tagLst>
</file>

<file path=ppt/tags/tag6985.xml><?xml version="1.0" encoding="utf-8"?>
<p:tagLst xmlns:p="http://schemas.openxmlformats.org/presentationml/2006/main">
  <p:tag name="KSO_WM_BEAUTIFY_FLAG" val=""/>
</p:tagLst>
</file>

<file path=ppt/tags/tag6986.xml><?xml version="1.0" encoding="utf-8"?>
<p:tagLst xmlns:p="http://schemas.openxmlformats.org/presentationml/2006/main">
  <p:tag name="KSO_WM_BEAUTIFY_FLAG" val=""/>
</p:tagLst>
</file>

<file path=ppt/tags/tag6987.xml><?xml version="1.0" encoding="utf-8"?>
<p:tagLst xmlns:p="http://schemas.openxmlformats.org/presentationml/2006/main">
  <p:tag name="KSO_WM_BEAUTIFY_FLAG" val=""/>
</p:tagLst>
</file>

<file path=ppt/tags/tag6988.xml><?xml version="1.0" encoding="utf-8"?>
<p:tagLst xmlns:p="http://schemas.openxmlformats.org/presentationml/2006/main">
  <p:tag name="KSO_WM_BEAUTIFY_FLAG" val=""/>
</p:tagLst>
</file>

<file path=ppt/tags/tag6989.xml><?xml version="1.0" encoding="utf-8"?>
<p:tagLst xmlns:p="http://schemas.openxmlformats.org/presentationml/2006/main">
  <p:tag name="KSO_WM_BEAUTIFY_FLAG" val=""/>
</p:tagLst>
</file>

<file path=ppt/tags/tag699.xml><?xml version="1.0" encoding="utf-8"?>
<p:tagLst xmlns:p="http://schemas.openxmlformats.org/presentationml/2006/main">
  <p:tag name="KSO_WM_BEAUTIFY_FLAG" val=""/>
</p:tagLst>
</file>

<file path=ppt/tags/tag6990.xml><?xml version="1.0" encoding="utf-8"?>
<p:tagLst xmlns:p="http://schemas.openxmlformats.org/presentationml/2006/main">
  <p:tag name="KSO_WM_BEAUTIFY_FLAG" val=""/>
</p:tagLst>
</file>

<file path=ppt/tags/tag6991.xml><?xml version="1.0" encoding="utf-8"?>
<p:tagLst xmlns:p="http://schemas.openxmlformats.org/presentationml/2006/main">
  <p:tag name="KSO_WM_BEAUTIFY_FLAG" val=""/>
</p:tagLst>
</file>

<file path=ppt/tags/tag6992.xml><?xml version="1.0" encoding="utf-8"?>
<p:tagLst xmlns:p="http://schemas.openxmlformats.org/presentationml/2006/main">
  <p:tag name="KSO_WM_BEAUTIFY_FLAG" val=""/>
</p:tagLst>
</file>

<file path=ppt/tags/tag6993.xml><?xml version="1.0" encoding="utf-8"?>
<p:tagLst xmlns:p="http://schemas.openxmlformats.org/presentationml/2006/main">
  <p:tag name="KSO_WM_BEAUTIFY_FLAG" val=""/>
</p:tagLst>
</file>

<file path=ppt/tags/tag6994.xml><?xml version="1.0" encoding="utf-8"?>
<p:tagLst xmlns:p="http://schemas.openxmlformats.org/presentationml/2006/main">
  <p:tag name="KSO_WM_BEAUTIFY_FLAG" val=""/>
</p:tagLst>
</file>

<file path=ppt/tags/tag6995.xml><?xml version="1.0" encoding="utf-8"?>
<p:tagLst xmlns:p="http://schemas.openxmlformats.org/presentationml/2006/main">
  <p:tag name="KSO_WM_BEAUTIFY_FLAG" val=""/>
</p:tagLst>
</file>

<file path=ppt/tags/tag6996.xml><?xml version="1.0" encoding="utf-8"?>
<p:tagLst xmlns:p="http://schemas.openxmlformats.org/presentationml/2006/main">
  <p:tag name="KSO_WM_BEAUTIFY_FLAG" val=""/>
</p:tagLst>
</file>

<file path=ppt/tags/tag6997.xml><?xml version="1.0" encoding="utf-8"?>
<p:tagLst xmlns:p="http://schemas.openxmlformats.org/presentationml/2006/main">
  <p:tag name="KSO_WM_BEAUTIFY_FLAG" val=""/>
</p:tagLst>
</file>

<file path=ppt/tags/tag6998.xml><?xml version="1.0" encoding="utf-8"?>
<p:tagLst xmlns:p="http://schemas.openxmlformats.org/presentationml/2006/main">
  <p:tag name="KSO_WM_BEAUTIFY_FLAG" val=""/>
</p:tagLst>
</file>

<file path=ppt/tags/tag6999.xml><?xml version="1.0" encoding="utf-8"?>
<p:tagLst xmlns:p="http://schemas.openxmlformats.org/presentationml/2006/main">
  <p:tag name="KSO_WM_BEAUTIFY_FLAG" val=""/>
</p:tagLst>
</file>

<file path=ppt/tags/tag7.xml><?xml version="1.0" encoding="utf-8"?>
<p:tagLst xmlns:p="http://schemas.openxmlformats.org/presentationml/2006/main">
  <p:tag name="KSO_WM_BEAUTIFY_FLAG" val=""/>
</p:tagLst>
</file>

<file path=ppt/tags/tag70.xml><?xml version="1.0" encoding="utf-8"?>
<p:tagLst xmlns:p="http://schemas.openxmlformats.org/presentationml/2006/main">
  <p:tag name="KSO_WM_BEAUTIFY_FLAG" val=""/>
</p:tagLst>
</file>

<file path=ppt/tags/tag700.xml><?xml version="1.0" encoding="utf-8"?>
<p:tagLst xmlns:p="http://schemas.openxmlformats.org/presentationml/2006/main">
  <p:tag name="KSO_WM_BEAUTIFY_FLAG" val=""/>
</p:tagLst>
</file>

<file path=ppt/tags/tag7000.xml><?xml version="1.0" encoding="utf-8"?>
<p:tagLst xmlns:p="http://schemas.openxmlformats.org/presentationml/2006/main">
  <p:tag name="KSO_WM_BEAUTIFY_FLAG" val=""/>
</p:tagLst>
</file>

<file path=ppt/tags/tag7001.xml><?xml version="1.0" encoding="utf-8"?>
<p:tagLst xmlns:p="http://schemas.openxmlformats.org/presentationml/2006/main">
  <p:tag name="KSO_WM_BEAUTIFY_FLAG" val=""/>
</p:tagLst>
</file>

<file path=ppt/tags/tag7002.xml><?xml version="1.0" encoding="utf-8"?>
<p:tagLst xmlns:p="http://schemas.openxmlformats.org/presentationml/2006/main">
  <p:tag name="KSO_WM_BEAUTIFY_FLAG" val=""/>
</p:tagLst>
</file>

<file path=ppt/tags/tag7003.xml><?xml version="1.0" encoding="utf-8"?>
<p:tagLst xmlns:p="http://schemas.openxmlformats.org/presentationml/2006/main">
  <p:tag name="KSO_WM_BEAUTIFY_FLAG" val=""/>
</p:tagLst>
</file>

<file path=ppt/tags/tag7004.xml><?xml version="1.0" encoding="utf-8"?>
<p:tagLst xmlns:p="http://schemas.openxmlformats.org/presentationml/2006/main">
  <p:tag name="KSO_WM_BEAUTIFY_FLAG" val=""/>
</p:tagLst>
</file>

<file path=ppt/tags/tag7005.xml><?xml version="1.0" encoding="utf-8"?>
<p:tagLst xmlns:p="http://schemas.openxmlformats.org/presentationml/2006/main">
  <p:tag name="KSO_WM_BEAUTIFY_FLAG" val=""/>
</p:tagLst>
</file>

<file path=ppt/tags/tag7006.xml><?xml version="1.0" encoding="utf-8"?>
<p:tagLst xmlns:p="http://schemas.openxmlformats.org/presentationml/2006/main">
  <p:tag name="KSO_WM_BEAUTIFY_FLAG" val=""/>
</p:tagLst>
</file>

<file path=ppt/tags/tag7007.xml><?xml version="1.0" encoding="utf-8"?>
<p:tagLst xmlns:p="http://schemas.openxmlformats.org/presentationml/2006/main">
  <p:tag name="KSO_WM_BEAUTIFY_FLAG" val=""/>
</p:tagLst>
</file>

<file path=ppt/tags/tag7008.xml><?xml version="1.0" encoding="utf-8"?>
<p:tagLst xmlns:p="http://schemas.openxmlformats.org/presentationml/2006/main">
  <p:tag name="KSO_WM_BEAUTIFY_FLAG" val=""/>
</p:tagLst>
</file>

<file path=ppt/tags/tag7009.xml><?xml version="1.0" encoding="utf-8"?>
<p:tagLst xmlns:p="http://schemas.openxmlformats.org/presentationml/2006/main">
  <p:tag name="KSO_WM_BEAUTIFY_FLAG" val=""/>
</p:tagLst>
</file>

<file path=ppt/tags/tag701.xml><?xml version="1.0" encoding="utf-8"?>
<p:tagLst xmlns:p="http://schemas.openxmlformats.org/presentationml/2006/main">
  <p:tag name="KSO_WM_BEAUTIFY_FLAG" val=""/>
</p:tagLst>
</file>

<file path=ppt/tags/tag7010.xml><?xml version="1.0" encoding="utf-8"?>
<p:tagLst xmlns:p="http://schemas.openxmlformats.org/presentationml/2006/main">
  <p:tag name="KSO_WM_BEAUTIFY_FLAG" val=""/>
</p:tagLst>
</file>

<file path=ppt/tags/tag7011.xml><?xml version="1.0" encoding="utf-8"?>
<p:tagLst xmlns:p="http://schemas.openxmlformats.org/presentationml/2006/main">
  <p:tag name="KSO_WM_BEAUTIFY_FLAG" val=""/>
</p:tagLst>
</file>

<file path=ppt/tags/tag7012.xml><?xml version="1.0" encoding="utf-8"?>
<p:tagLst xmlns:p="http://schemas.openxmlformats.org/presentationml/2006/main">
  <p:tag name="KSO_WM_BEAUTIFY_FLAG" val=""/>
</p:tagLst>
</file>

<file path=ppt/tags/tag7013.xml><?xml version="1.0" encoding="utf-8"?>
<p:tagLst xmlns:p="http://schemas.openxmlformats.org/presentationml/2006/main">
  <p:tag name="KSO_WM_BEAUTIFY_FLAG" val=""/>
</p:tagLst>
</file>

<file path=ppt/tags/tag7014.xml><?xml version="1.0" encoding="utf-8"?>
<p:tagLst xmlns:p="http://schemas.openxmlformats.org/presentationml/2006/main">
  <p:tag name="KSO_WM_BEAUTIFY_FLAG" val=""/>
</p:tagLst>
</file>

<file path=ppt/tags/tag7015.xml><?xml version="1.0" encoding="utf-8"?>
<p:tagLst xmlns:p="http://schemas.openxmlformats.org/presentationml/2006/main">
  <p:tag name="KSO_WM_BEAUTIFY_FLAG" val=""/>
</p:tagLst>
</file>

<file path=ppt/tags/tag7016.xml><?xml version="1.0" encoding="utf-8"?>
<p:tagLst xmlns:p="http://schemas.openxmlformats.org/presentationml/2006/main">
  <p:tag name="KSO_WM_BEAUTIFY_FLAG" val=""/>
</p:tagLst>
</file>

<file path=ppt/tags/tag7017.xml><?xml version="1.0" encoding="utf-8"?>
<p:tagLst xmlns:p="http://schemas.openxmlformats.org/presentationml/2006/main">
  <p:tag name="KSO_WM_BEAUTIFY_FLAG" val=""/>
</p:tagLst>
</file>

<file path=ppt/tags/tag7018.xml><?xml version="1.0" encoding="utf-8"?>
<p:tagLst xmlns:p="http://schemas.openxmlformats.org/presentationml/2006/main">
  <p:tag name="KSO_WM_BEAUTIFY_FLAG" val=""/>
</p:tagLst>
</file>

<file path=ppt/tags/tag7019.xml><?xml version="1.0" encoding="utf-8"?>
<p:tagLst xmlns:p="http://schemas.openxmlformats.org/presentationml/2006/main">
  <p:tag name="KSO_WM_BEAUTIFY_FLAG" val=""/>
</p:tagLst>
</file>

<file path=ppt/tags/tag702.xml><?xml version="1.0" encoding="utf-8"?>
<p:tagLst xmlns:p="http://schemas.openxmlformats.org/presentationml/2006/main">
  <p:tag name="KSO_WM_BEAUTIFY_FLAG" val=""/>
</p:tagLst>
</file>

<file path=ppt/tags/tag7020.xml><?xml version="1.0" encoding="utf-8"?>
<p:tagLst xmlns:p="http://schemas.openxmlformats.org/presentationml/2006/main">
  <p:tag name="KSO_WM_BEAUTIFY_FLAG" val=""/>
</p:tagLst>
</file>

<file path=ppt/tags/tag7021.xml><?xml version="1.0" encoding="utf-8"?>
<p:tagLst xmlns:p="http://schemas.openxmlformats.org/presentationml/2006/main">
  <p:tag name="KSO_WM_BEAUTIFY_FLAG" val=""/>
</p:tagLst>
</file>

<file path=ppt/tags/tag7022.xml><?xml version="1.0" encoding="utf-8"?>
<p:tagLst xmlns:p="http://schemas.openxmlformats.org/presentationml/2006/main">
  <p:tag name="KSO_WM_BEAUTIFY_FLAG" val=""/>
</p:tagLst>
</file>

<file path=ppt/tags/tag7023.xml><?xml version="1.0" encoding="utf-8"?>
<p:tagLst xmlns:p="http://schemas.openxmlformats.org/presentationml/2006/main">
  <p:tag name="KSO_WM_BEAUTIFY_FLAG" val=""/>
</p:tagLst>
</file>

<file path=ppt/tags/tag7024.xml><?xml version="1.0" encoding="utf-8"?>
<p:tagLst xmlns:p="http://schemas.openxmlformats.org/presentationml/2006/main">
  <p:tag name="KSO_WM_BEAUTIFY_FLAG" val=""/>
</p:tagLst>
</file>

<file path=ppt/tags/tag7025.xml><?xml version="1.0" encoding="utf-8"?>
<p:tagLst xmlns:p="http://schemas.openxmlformats.org/presentationml/2006/main">
  <p:tag name="KSO_WM_BEAUTIFY_FLAG" val=""/>
</p:tagLst>
</file>

<file path=ppt/tags/tag7026.xml><?xml version="1.0" encoding="utf-8"?>
<p:tagLst xmlns:p="http://schemas.openxmlformats.org/presentationml/2006/main">
  <p:tag name="KSO_WM_BEAUTIFY_FLAG" val=""/>
</p:tagLst>
</file>

<file path=ppt/tags/tag7027.xml><?xml version="1.0" encoding="utf-8"?>
<p:tagLst xmlns:p="http://schemas.openxmlformats.org/presentationml/2006/main">
  <p:tag name="KSO_WM_BEAUTIFY_FLAG" val=""/>
</p:tagLst>
</file>

<file path=ppt/tags/tag7028.xml><?xml version="1.0" encoding="utf-8"?>
<p:tagLst xmlns:p="http://schemas.openxmlformats.org/presentationml/2006/main">
  <p:tag name="KSO_WM_BEAUTIFY_FLAG" val=""/>
</p:tagLst>
</file>

<file path=ppt/tags/tag7029.xml><?xml version="1.0" encoding="utf-8"?>
<p:tagLst xmlns:p="http://schemas.openxmlformats.org/presentationml/2006/main">
  <p:tag name="KSO_WM_BEAUTIFY_FLAG" val=""/>
</p:tagLst>
</file>

<file path=ppt/tags/tag703.xml><?xml version="1.0" encoding="utf-8"?>
<p:tagLst xmlns:p="http://schemas.openxmlformats.org/presentationml/2006/main">
  <p:tag name="KSO_WM_BEAUTIFY_FLAG" val=""/>
</p:tagLst>
</file>

<file path=ppt/tags/tag7030.xml><?xml version="1.0" encoding="utf-8"?>
<p:tagLst xmlns:p="http://schemas.openxmlformats.org/presentationml/2006/main">
  <p:tag name="KSO_WM_BEAUTIFY_FLAG" val=""/>
</p:tagLst>
</file>

<file path=ppt/tags/tag7031.xml><?xml version="1.0" encoding="utf-8"?>
<p:tagLst xmlns:p="http://schemas.openxmlformats.org/presentationml/2006/main">
  <p:tag name="KSO_WM_BEAUTIFY_FLAG" val=""/>
</p:tagLst>
</file>

<file path=ppt/tags/tag7032.xml><?xml version="1.0" encoding="utf-8"?>
<p:tagLst xmlns:p="http://schemas.openxmlformats.org/presentationml/2006/main">
  <p:tag name="KSO_WM_BEAUTIFY_FLAG" val=""/>
</p:tagLst>
</file>

<file path=ppt/tags/tag7033.xml><?xml version="1.0" encoding="utf-8"?>
<p:tagLst xmlns:p="http://schemas.openxmlformats.org/presentationml/2006/main">
  <p:tag name="KSO_WM_BEAUTIFY_FLAG" val=""/>
</p:tagLst>
</file>

<file path=ppt/tags/tag7034.xml><?xml version="1.0" encoding="utf-8"?>
<p:tagLst xmlns:p="http://schemas.openxmlformats.org/presentationml/2006/main">
  <p:tag name="KSO_WM_BEAUTIFY_FLAG" val=""/>
</p:tagLst>
</file>

<file path=ppt/tags/tag7035.xml><?xml version="1.0" encoding="utf-8"?>
<p:tagLst xmlns:p="http://schemas.openxmlformats.org/presentationml/2006/main">
  <p:tag name="KSO_WM_BEAUTIFY_FLAG" val=""/>
</p:tagLst>
</file>

<file path=ppt/tags/tag7036.xml><?xml version="1.0" encoding="utf-8"?>
<p:tagLst xmlns:p="http://schemas.openxmlformats.org/presentationml/2006/main">
  <p:tag name="KSO_WM_BEAUTIFY_FLAG" val=""/>
</p:tagLst>
</file>

<file path=ppt/tags/tag7037.xml><?xml version="1.0" encoding="utf-8"?>
<p:tagLst xmlns:p="http://schemas.openxmlformats.org/presentationml/2006/main">
  <p:tag name="KSO_WM_BEAUTIFY_FLAG" val=""/>
</p:tagLst>
</file>

<file path=ppt/tags/tag7038.xml><?xml version="1.0" encoding="utf-8"?>
<p:tagLst xmlns:p="http://schemas.openxmlformats.org/presentationml/2006/main">
  <p:tag name="KSO_WM_BEAUTIFY_FLAG" val=""/>
</p:tagLst>
</file>

<file path=ppt/tags/tag7039.xml><?xml version="1.0" encoding="utf-8"?>
<p:tagLst xmlns:p="http://schemas.openxmlformats.org/presentationml/2006/main">
  <p:tag name="KSO_WM_BEAUTIFY_FLAG" val=""/>
</p:tagLst>
</file>

<file path=ppt/tags/tag704.xml><?xml version="1.0" encoding="utf-8"?>
<p:tagLst xmlns:p="http://schemas.openxmlformats.org/presentationml/2006/main">
  <p:tag name="KSO_WM_BEAUTIFY_FLAG" val=""/>
</p:tagLst>
</file>

<file path=ppt/tags/tag7040.xml><?xml version="1.0" encoding="utf-8"?>
<p:tagLst xmlns:p="http://schemas.openxmlformats.org/presentationml/2006/main">
  <p:tag name="KSO_WM_BEAUTIFY_FLAG" val=""/>
</p:tagLst>
</file>

<file path=ppt/tags/tag7041.xml><?xml version="1.0" encoding="utf-8"?>
<p:tagLst xmlns:p="http://schemas.openxmlformats.org/presentationml/2006/main">
  <p:tag name="KSO_WM_BEAUTIFY_FLAG" val=""/>
</p:tagLst>
</file>

<file path=ppt/tags/tag7042.xml><?xml version="1.0" encoding="utf-8"?>
<p:tagLst xmlns:p="http://schemas.openxmlformats.org/presentationml/2006/main">
  <p:tag name="KSO_WM_BEAUTIFY_FLAG" val=""/>
</p:tagLst>
</file>

<file path=ppt/tags/tag7043.xml><?xml version="1.0" encoding="utf-8"?>
<p:tagLst xmlns:p="http://schemas.openxmlformats.org/presentationml/2006/main">
  <p:tag name="KSO_WM_BEAUTIFY_FLAG" val=""/>
</p:tagLst>
</file>

<file path=ppt/tags/tag7044.xml><?xml version="1.0" encoding="utf-8"?>
<p:tagLst xmlns:p="http://schemas.openxmlformats.org/presentationml/2006/main">
  <p:tag name="KSO_WM_BEAUTIFY_FLAG" val=""/>
</p:tagLst>
</file>

<file path=ppt/tags/tag7045.xml><?xml version="1.0" encoding="utf-8"?>
<p:tagLst xmlns:p="http://schemas.openxmlformats.org/presentationml/2006/main">
  <p:tag name="KSO_WM_BEAUTIFY_FLAG" val=""/>
</p:tagLst>
</file>

<file path=ppt/tags/tag7046.xml><?xml version="1.0" encoding="utf-8"?>
<p:tagLst xmlns:p="http://schemas.openxmlformats.org/presentationml/2006/main">
  <p:tag name="KSO_WM_BEAUTIFY_FLAG" val=""/>
</p:tagLst>
</file>

<file path=ppt/tags/tag7047.xml><?xml version="1.0" encoding="utf-8"?>
<p:tagLst xmlns:p="http://schemas.openxmlformats.org/presentationml/2006/main">
  <p:tag name="KSO_WM_BEAUTIFY_FLAG" val=""/>
</p:tagLst>
</file>

<file path=ppt/tags/tag7048.xml><?xml version="1.0" encoding="utf-8"?>
<p:tagLst xmlns:p="http://schemas.openxmlformats.org/presentationml/2006/main">
  <p:tag name="KSO_WM_BEAUTIFY_FLAG" val=""/>
</p:tagLst>
</file>

<file path=ppt/tags/tag7049.xml><?xml version="1.0" encoding="utf-8"?>
<p:tagLst xmlns:p="http://schemas.openxmlformats.org/presentationml/2006/main">
  <p:tag name="KSO_WM_BEAUTIFY_FLAG" val=""/>
</p:tagLst>
</file>

<file path=ppt/tags/tag705.xml><?xml version="1.0" encoding="utf-8"?>
<p:tagLst xmlns:p="http://schemas.openxmlformats.org/presentationml/2006/main">
  <p:tag name="KSO_WM_BEAUTIFY_FLAG" val=""/>
</p:tagLst>
</file>

<file path=ppt/tags/tag7050.xml><?xml version="1.0" encoding="utf-8"?>
<p:tagLst xmlns:p="http://schemas.openxmlformats.org/presentationml/2006/main">
  <p:tag name="KSO_WM_BEAUTIFY_FLAG" val=""/>
</p:tagLst>
</file>

<file path=ppt/tags/tag7051.xml><?xml version="1.0" encoding="utf-8"?>
<p:tagLst xmlns:p="http://schemas.openxmlformats.org/presentationml/2006/main">
  <p:tag name="KSO_WM_BEAUTIFY_FLAG" val=""/>
</p:tagLst>
</file>

<file path=ppt/tags/tag7052.xml><?xml version="1.0" encoding="utf-8"?>
<p:tagLst xmlns:p="http://schemas.openxmlformats.org/presentationml/2006/main">
  <p:tag name="KSO_WM_BEAUTIFY_FLAG" val=""/>
</p:tagLst>
</file>

<file path=ppt/tags/tag7053.xml><?xml version="1.0" encoding="utf-8"?>
<p:tagLst xmlns:p="http://schemas.openxmlformats.org/presentationml/2006/main">
  <p:tag name="KSO_WM_BEAUTIFY_FLAG" val=""/>
</p:tagLst>
</file>

<file path=ppt/tags/tag7054.xml><?xml version="1.0" encoding="utf-8"?>
<p:tagLst xmlns:p="http://schemas.openxmlformats.org/presentationml/2006/main">
  <p:tag name="KSO_WM_BEAUTIFY_FLAG" val=""/>
</p:tagLst>
</file>

<file path=ppt/tags/tag7055.xml><?xml version="1.0" encoding="utf-8"?>
<p:tagLst xmlns:p="http://schemas.openxmlformats.org/presentationml/2006/main">
  <p:tag name="KSO_WM_BEAUTIFY_FLAG" val=""/>
</p:tagLst>
</file>

<file path=ppt/tags/tag7056.xml><?xml version="1.0" encoding="utf-8"?>
<p:tagLst xmlns:p="http://schemas.openxmlformats.org/presentationml/2006/main">
  <p:tag name="KSO_WM_BEAUTIFY_FLAG" val=""/>
</p:tagLst>
</file>

<file path=ppt/tags/tag7057.xml><?xml version="1.0" encoding="utf-8"?>
<p:tagLst xmlns:p="http://schemas.openxmlformats.org/presentationml/2006/main">
  <p:tag name="KSO_WM_BEAUTIFY_FLAG" val=""/>
</p:tagLst>
</file>

<file path=ppt/tags/tag7058.xml><?xml version="1.0" encoding="utf-8"?>
<p:tagLst xmlns:p="http://schemas.openxmlformats.org/presentationml/2006/main">
  <p:tag name="KSO_WM_BEAUTIFY_FLAG" val=""/>
</p:tagLst>
</file>

<file path=ppt/tags/tag7059.xml><?xml version="1.0" encoding="utf-8"?>
<p:tagLst xmlns:p="http://schemas.openxmlformats.org/presentationml/2006/main">
  <p:tag name="KSO_WM_BEAUTIFY_FLAG" val=""/>
</p:tagLst>
</file>

<file path=ppt/tags/tag706.xml><?xml version="1.0" encoding="utf-8"?>
<p:tagLst xmlns:p="http://schemas.openxmlformats.org/presentationml/2006/main">
  <p:tag name="KSO_WM_BEAUTIFY_FLAG" val=""/>
</p:tagLst>
</file>

<file path=ppt/tags/tag7060.xml><?xml version="1.0" encoding="utf-8"?>
<p:tagLst xmlns:p="http://schemas.openxmlformats.org/presentationml/2006/main">
  <p:tag name="KSO_WM_BEAUTIFY_FLAG" val=""/>
</p:tagLst>
</file>

<file path=ppt/tags/tag7061.xml><?xml version="1.0" encoding="utf-8"?>
<p:tagLst xmlns:p="http://schemas.openxmlformats.org/presentationml/2006/main">
  <p:tag name="KSO_WM_BEAUTIFY_FLAG" val=""/>
</p:tagLst>
</file>

<file path=ppt/tags/tag7062.xml><?xml version="1.0" encoding="utf-8"?>
<p:tagLst xmlns:p="http://schemas.openxmlformats.org/presentationml/2006/main">
  <p:tag name="KSO_WM_BEAUTIFY_FLAG" val=""/>
</p:tagLst>
</file>

<file path=ppt/tags/tag7063.xml><?xml version="1.0" encoding="utf-8"?>
<p:tagLst xmlns:p="http://schemas.openxmlformats.org/presentationml/2006/main">
  <p:tag name="KSO_WM_BEAUTIFY_FLAG" val=""/>
</p:tagLst>
</file>

<file path=ppt/tags/tag7064.xml><?xml version="1.0" encoding="utf-8"?>
<p:tagLst xmlns:p="http://schemas.openxmlformats.org/presentationml/2006/main">
  <p:tag name="KSO_WM_BEAUTIFY_FLAG" val=""/>
</p:tagLst>
</file>

<file path=ppt/tags/tag7065.xml><?xml version="1.0" encoding="utf-8"?>
<p:tagLst xmlns:p="http://schemas.openxmlformats.org/presentationml/2006/main">
  <p:tag name="KSO_WM_BEAUTIFY_FLAG" val=""/>
</p:tagLst>
</file>

<file path=ppt/tags/tag7066.xml><?xml version="1.0" encoding="utf-8"?>
<p:tagLst xmlns:p="http://schemas.openxmlformats.org/presentationml/2006/main">
  <p:tag name="KSO_WM_BEAUTIFY_FLAG" val=""/>
</p:tagLst>
</file>

<file path=ppt/tags/tag7067.xml><?xml version="1.0" encoding="utf-8"?>
<p:tagLst xmlns:p="http://schemas.openxmlformats.org/presentationml/2006/main">
  <p:tag name="KSO_WM_BEAUTIFY_FLAG" val=""/>
</p:tagLst>
</file>

<file path=ppt/tags/tag7068.xml><?xml version="1.0" encoding="utf-8"?>
<p:tagLst xmlns:p="http://schemas.openxmlformats.org/presentationml/2006/main">
  <p:tag name="KSO_WM_BEAUTIFY_FLAG" val=""/>
</p:tagLst>
</file>

<file path=ppt/tags/tag7069.xml><?xml version="1.0" encoding="utf-8"?>
<p:tagLst xmlns:p="http://schemas.openxmlformats.org/presentationml/2006/main">
  <p:tag name="KSO_WM_BEAUTIFY_FLAG" val=""/>
</p:tagLst>
</file>

<file path=ppt/tags/tag707.xml><?xml version="1.0" encoding="utf-8"?>
<p:tagLst xmlns:p="http://schemas.openxmlformats.org/presentationml/2006/main">
  <p:tag name="KSO_WM_BEAUTIFY_FLAG" val=""/>
</p:tagLst>
</file>

<file path=ppt/tags/tag7070.xml><?xml version="1.0" encoding="utf-8"?>
<p:tagLst xmlns:p="http://schemas.openxmlformats.org/presentationml/2006/main">
  <p:tag name="KSO_WM_BEAUTIFY_FLAG" val=""/>
</p:tagLst>
</file>

<file path=ppt/tags/tag7071.xml><?xml version="1.0" encoding="utf-8"?>
<p:tagLst xmlns:p="http://schemas.openxmlformats.org/presentationml/2006/main">
  <p:tag name="KSO_WM_BEAUTIFY_FLAG" val=""/>
</p:tagLst>
</file>

<file path=ppt/tags/tag7072.xml><?xml version="1.0" encoding="utf-8"?>
<p:tagLst xmlns:p="http://schemas.openxmlformats.org/presentationml/2006/main">
  <p:tag name="KSO_WM_BEAUTIFY_FLAG" val=""/>
</p:tagLst>
</file>

<file path=ppt/tags/tag7073.xml><?xml version="1.0" encoding="utf-8"?>
<p:tagLst xmlns:p="http://schemas.openxmlformats.org/presentationml/2006/main">
  <p:tag name="KSO_WM_BEAUTIFY_FLAG" val=""/>
</p:tagLst>
</file>

<file path=ppt/tags/tag7074.xml><?xml version="1.0" encoding="utf-8"?>
<p:tagLst xmlns:p="http://schemas.openxmlformats.org/presentationml/2006/main">
  <p:tag name="KSO_WM_BEAUTIFY_FLAG" val=""/>
</p:tagLst>
</file>

<file path=ppt/tags/tag7075.xml><?xml version="1.0" encoding="utf-8"?>
<p:tagLst xmlns:p="http://schemas.openxmlformats.org/presentationml/2006/main">
  <p:tag name="KSO_WM_BEAUTIFY_FLAG" val=""/>
</p:tagLst>
</file>

<file path=ppt/tags/tag7076.xml><?xml version="1.0" encoding="utf-8"?>
<p:tagLst xmlns:p="http://schemas.openxmlformats.org/presentationml/2006/main">
  <p:tag name="KSO_WM_BEAUTIFY_FLAG" val=""/>
</p:tagLst>
</file>

<file path=ppt/tags/tag7077.xml><?xml version="1.0" encoding="utf-8"?>
<p:tagLst xmlns:p="http://schemas.openxmlformats.org/presentationml/2006/main">
  <p:tag name="KSO_WM_BEAUTIFY_FLAG" val=""/>
</p:tagLst>
</file>

<file path=ppt/tags/tag7078.xml><?xml version="1.0" encoding="utf-8"?>
<p:tagLst xmlns:p="http://schemas.openxmlformats.org/presentationml/2006/main">
  <p:tag name="KSO_WM_BEAUTIFY_FLAG" val=""/>
</p:tagLst>
</file>

<file path=ppt/tags/tag7079.xml><?xml version="1.0" encoding="utf-8"?>
<p:tagLst xmlns:p="http://schemas.openxmlformats.org/presentationml/2006/main">
  <p:tag name="KSO_WM_BEAUTIFY_FLAG" val=""/>
</p:tagLst>
</file>

<file path=ppt/tags/tag708.xml><?xml version="1.0" encoding="utf-8"?>
<p:tagLst xmlns:p="http://schemas.openxmlformats.org/presentationml/2006/main">
  <p:tag name="KSO_WM_BEAUTIFY_FLAG" val=""/>
</p:tagLst>
</file>

<file path=ppt/tags/tag7080.xml><?xml version="1.0" encoding="utf-8"?>
<p:tagLst xmlns:p="http://schemas.openxmlformats.org/presentationml/2006/main">
  <p:tag name="KSO_WM_BEAUTIFY_FLAG" val=""/>
</p:tagLst>
</file>

<file path=ppt/tags/tag7081.xml><?xml version="1.0" encoding="utf-8"?>
<p:tagLst xmlns:p="http://schemas.openxmlformats.org/presentationml/2006/main">
  <p:tag name="KSO_WM_BEAUTIFY_FLAG" val=""/>
</p:tagLst>
</file>

<file path=ppt/tags/tag7082.xml><?xml version="1.0" encoding="utf-8"?>
<p:tagLst xmlns:p="http://schemas.openxmlformats.org/presentationml/2006/main">
  <p:tag name="KSO_WM_BEAUTIFY_FLAG" val=""/>
</p:tagLst>
</file>

<file path=ppt/tags/tag7083.xml><?xml version="1.0" encoding="utf-8"?>
<p:tagLst xmlns:p="http://schemas.openxmlformats.org/presentationml/2006/main">
  <p:tag name="KSO_WM_BEAUTIFY_FLAG" val=""/>
</p:tagLst>
</file>

<file path=ppt/tags/tag7084.xml><?xml version="1.0" encoding="utf-8"?>
<p:tagLst xmlns:p="http://schemas.openxmlformats.org/presentationml/2006/main">
  <p:tag name="KSO_WM_BEAUTIFY_FLAG" val=""/>
</p:tagLst>
</file>

<file path=ppt/tags/tag7085.xml><?xml version="1.0" encoding="utf-8"?>
<p:tagLst xmlns:p="http://schemas.openxmlformats.org/presentationml/2006/main">
  <p:tag name="KSO_WM_BEAUTIFY_FLAG" val=""/>
</p:tagLst>
</file>

<file path=ppt/tags/tag7086.xml><?xml version="1.0" encoding="utf-8"?>
<p:tagLst xmlns:p="http://schemas.openxmlformats.org/presentationml/2006/main">
  <p:tag name="KSO_WM_BEAUTIFY_FLAG" val=""/>
</p:tagLst>
</file>

<file path=ppt/tags/tag7087.xml><?xml version="1.0" encoding="utf-8"?>
<p:tagLst xmlns:p="http://schemas.openxmlformats.org/presentationml/2006/main">
  <p:tag name="KSO_WM_BEAUTIFY_FLAG" val=""/>
</p:tagLst>
</file>

<file path=ppt/tags/tag7088.xml><?xml version="1.0" encoding="utf-8"?>
<p:tagLst xmlns:p="http://schemas.openxmlformats.org/presentationml/2006/main">
  <p:tag name="KSO_WM_BEAUTIFY_FLAG" val=""/>
</p:tagLst>
</file>

<file path=ppt/tags/tag7089.xml><?xml version="1.0" encoding="utf-8"?>
<p:tagLst xmlns:p="http://schemas.openxmlformats.org/presentationml/2006/main">
  <p:tag name="KSO_WM_BEAUTIFY_FLAG" val=""/>
</p:tagLst>
</file>

<file path=ppt/tags/tag709.xml><?xml version="1.0" encoding="utf-8"?>
<p:tagLst xmlns:p="http://schemas.openxmlformats.org/presentationml/2006/main">
  <p:tag name="KSO_WM_BEAUTIFY_FLAG" val=""/>
</p:tagLst>
</file>

<file path=ppt/tags/tag7090.xml><?xml version="1.0" encoding="utf-8"?>
<p:tagLst xmlns:p="http://schemas.openxmlformats.org/presentationml/2006/main">
  <p:tag name="KSO_WM_BEAUTIFY_FLAG" val=""/>
</p:tagLst>
</file>

<file path=ppt/tags/tag7091.xml><?xml version="1.0" encoding="utf-8"?>
<p:tagLst xmlns:p="http://schemas.openxmlformats.org/presentationml/2006/main">
  <p:tag name="KSO_WM_BEAUTIFY_FLAG" val=""/>
</p:tagLst>
</file>

<file path=ppt/tags/tag7092.xml><?xml version="1.0" encoding="utf-8"?>
<p:tagLst xmlns:p="http://schemas.openxmlformats.org/presentationml/2006/main">
  <p:tag name="KSO_WM_BEAUTIFY_FLAG" val=""/>
</p:tagLst>
</file>

<file path=ppt/tags/tag7093.xml><?xml version="1.0" encoding="utf-8"?>
<p:tagLst xmlns:p="http://schemas.openxmlformats.org/presentationml/2006/main">
  <p:tag name="KSO_WM_BEAUTIFY_FLAG" val=""/>
</p:tagLst>
</file>

<file path=ppt/tags/tag7094.xml><?xml version="1.0" encoding="utf-8"?>
<p:tagLst xmlns:p="http://schemas.openxmlformats.org/presentationml/2006/main">
  <p:tag name="KSO_WM_BEAUTIFY_FLAG" val=""/>
</p:tagLst>
</file>

<file path=ppt/tags/tag7095.xml><?xml version="1.0" encoding="utf-8"?>
<p:tagLst xmlns:p="http://schemas.openxmlformats.org/presentationml/2006/main">
  <p:tag name="KSO_WM_BEAUTIFY_FLAG" val=""/>
</p:tagLst>
</file>

<file path=ppt/tags/tag7096.xml><?xml version="1.0" encoding="utf-8"?>
<p:tagLst xmlns:p="http://schemas.openxmlformats.org/presentationml/2006/main">
  <p:tag name="KSO_WM_BEAUTIFY_FLAG" val=""/>
</p:tagLst>
</file>

<file path=ppt/tags/tag7097.xml><?xml version="1.0" encoding="utf-8"?>
<p:tagLst xmlns:p="http://schemas.openxmlformats.org/presentationml/2006/main">
  <p:tag name="KSO_WM_BEAUTIFY_FLAG" val=""/>
</p:tagLst>
</file>

<file path=ppt/tags/tag7098.xml><?xml version="1.0" encoding="utf-8"?>
<p:tagLst xmlns:p="http://schemas.openxmlformats.org/presentationml/2006/main">
  <p:tag name="KSO_WM_BEAUTIFY_FLAG" val=""/>
</p:tagLst>
</file>

<file path=ppt/tags/tag7099.xml><?xml version="1.0" encoding="utf-8"?>
<p:tagLst xmlns:p="http://schemas.openxmlformats.org/presentationml/2006/main">
  <p:tag name="KSO_WM_BEAUTIFY_FLAG" val=""/>
</p:tagLst>
</file>

<file path=ppt/tags/tag71.xml><?xml version="1.0" encoding="utf-8"?>
<p:tagLst xmlns:p="http://schemas.openxmlformats.org/presentationml/2006/main">
  <p:tag name="KSO_WM_BEAUTIFY_FLAG" val=""/>
</p:tagLst>
</file>

<file path=ppt/tags/tag710.xml><?xml version="1.0" encoding="utf-8"?>
<p:tagLst xmlns:p="http://schemas.openxmlformats.org/presentationml/2006/main">
  <p:tag name="KSO_WM_BEAUTIFY_FLAG" val=""/>
</p:tagLst>
</file>

<file path=ppt/tags/tag7100.xml><?xml version="1.0" encoding="utf-8"?>
<p:tagLst xmlns:p="http://schemas.openxmlformats.org/presentationml/2006/main">
  <p:tag name="KSO_WM_BEAUTIFY_FLAG" val=""/>
</p:tagLst>
</file>

<file path=ppt/tags/tag7101.xml><?xml version="1.0" encoding="utf-8"?>
<p:tagLst xmlns:p="http://schemas.openxmlformats.org/presentationml/2006/main">
  <p:tag name="KSO_WM_BEAUTIFY_FLAG" val=""/>
</p:tagLst>
</file>

<file path=ppt/tags/tag7102.xml><?xml version="1.0" encoding="utf-8"?>
<p:tagLst xmlns:p="http://schemas.openxmlformats.org/presentationml/2006/main">
  <p:tag name="KSO_WM_BEAUTIFY_FLAG" val=""/>
</p:tagLst>
</file>

<file path=ppt/tags/tag7103.xml><?xml version="1.0" encoding="utf-8"?>
<p:tagLst xmlns:p="http://schemas.openxmlformats.org/presentationml/2006/main">
  <p:tag name="KSO_WM_BEAUTIFY_FLAG" val=""/>
</p:tagLst>
</file>

<file path=ppt/tags/tag7104.xml><?xml version="1.0" encoding="utf-8"?>
<p:tagLst xmlns:p="http://schemas.openxmlformats.org/presentationml/2006/main">
  <p:tag name="KSO_WM_BEAUTIFY_FLAG" val=""/>
</p:tagLst>
</file>

<file path=ppt/tags/tag7105.xml><?xml version="1.0" encoding="utf-8"?>
<p:tagLst xmlns:p="http://schemas.openxmlformats.org/presentationml/2006/main">
  <p:tag name="KSO_WM_BEAUTIFY_FLAG" val=""/>
</p:tagLst>
</file>

<file path=ppt/tags/tag7106.xml><?xml version="1.0" encoding="utf-8"?>
<p:tagLst xmlns:p="http://schemas.openxmlformats.org/presentationml/2006/main">
  <p:tag name="KSO_WM_BEAUTIFY_FLAG" val=""/>
</p:tagLst>
</file>

<file path=ppt/tags/tag7107.xml><?xml version="1.0" encoding="utf-8"?>
<p:tagLst xmlns:p="http://schemas.openxmlformats.org/presentationml/2006/main">
  <p:tag name="KSO_WM_BEAUTIFY_FLAG" val=""/>
</p:tagLst>
</file>

<file path=ppt/tags/tag7108.xml><?xml version="1.0" encoding="utf-8"?>
<p:tagLst xmlns:p="http://schemas.openxmlformats.org/presentationml/2006/main">
  <p:tag name="KSO_WM_BEAUTIFY_FLAG" val=""/>
</p:tagLst>
</file>

<file path=ppt/tags/tag7109.xml><?xml version="1.0" encoding="utf-8"?>
<p:tagLst xmlns:p="http://schemas.openxmlformats.org/presentationml/2006/main">
  <p:tag name="KSO_WM_BEAUTIFY_FLAG" val=""/>
</p:tagLst>
</file>

<file path=ppt/tags/tag711.xml><?xml version="1.0" encoding="utf-8"?>
<p:tagLst xmlns:p="http://schemas.openxmlformats.org/presentationml/2006/main">
  <p:tag name="KSO_WM_BEAUTIFY_FLAG" val=""/>
</p:tagLst>
</file>

<file path=ppt/tags/tag7110.xml><?xml version="1.0" encoding="utf-8"?>
<p:tagLst xmlns:p="http://schemas.openxmlformats.org/presentationml/2006/main">
  <p:tag name="KSO_WM_BEAUTIFY_FLAG" val=""/>
</p:tagLst>
</file>

<file path=ppt/tags/tag7111.xml><?xml version="1.0" encoding="utf-8"?>
<p:tagLst xmlns:p="http://schemas.openxmlformats.org/presentationml/2006/main">
  <p:tag name="KSO_WM_BEAUTIFY_FLAG" val=""/>
</p:tagLst>
</file>

<file path=ppt/tags/tag7112.xml><?xml version="1.0" encoding="utf-8"?>
<p:tagLst xmlns:p="http://schemas.openxmlformats.org/presentationml/2006/main">
  <p:tag name="KSO_WM_BEAUTIFY_FLAG" val=""/>
</p:tagLst>
</file>

<file path=ppt/tags/tag7113.xml><?xml version="1.0" encoding="utf-8"?>
<p:tagLst xmlns:p="http://schemas.openxmlformats.org/presentationml/2006/main">
  <p:tag name="KSO_WM_BEAUTIFY_FLAG" val=""/>
</p:tagLst>
</file>

<file path=ppt/tags/tag7114.xml><?xml version="1.0" encoding="utf-8"?>
<p:tagLst xmlns:p="http://schemas.openxmlformats.org/presentationml/2006/main">
  <p:tag name="KSO_WM_BEAUTIFY_FLAG" val=""/>
</p:tagLst>
</file>

<file path=ppt/tags/tag7115.xml><?xml version="1.0" encoding="utf-8"?>
<p:tagLst xmlns:p="http://schemas.openxmlformats.org/presentationml/2006/main">
  <p:tag name="KSO_WM_BEAUTIFY_FLAG" val=""/>
</p:tagLst>
</file>

<file path=ppt/tags/tag7116.xml><?xml version="1.0" encoding="utf-8"?>
<p:tagLst xmlns:p="http://schemas.openxmlformats.org/presentationml/2006/main">
  <p:tag name="KSO_WM_BEAUTIFY_FLAG" val=""/>
</p:tagLst>
</file>

<file path=ppt/tags/tag7117.xml><?xml version="1.0" encoding="utf-8"?>
<p:tagLst xmlns:p="http://schemas.openxmlformats.org/presentationml/2006/main">
  <p:tag name="KSO_WM_BEAUTIFY_FLAG" val=""/>
</p:tagLst>
</file>

<file path=ppt/tags/tag7118.xml><?xml version="1.0" encoding="utf-8"?>
<p:tagLst xmlns:p="http://schemas.openxmlformats.org/presentationml/2006/main">
  <p:tag name="KSO_WM_BEAUTIFY_FLAG" val=""/>
</p:tagLst>
</file>

<file path=ppt/tags/tag7119.xml><?xml version="1.0" encoding="utf-8"?>
<p:tagLst xmlns:p="http://schemas.openxmlformats.org/presentationml/2006/main">
  <p:tag name="KSO_WM_BEAUTIFY_FLAG" val=""/>
</p:tagLst>
</file>

<file path=ppt/tags/tag712.xml><?xml version="1.0" encoding="utf-8"?>
<p:tagLst xmlns:p="http://schemas.openxmlformats.org/presentationml/2006/main">
  <p:tag name="KSO_WM_BEAUTIFY_FLAG" val=""/>
</p:tagLst>
</file>

<file path=ppt/tags/tag7120.xml><?xml version="1.0" encoding="utf-8"?>
<p:tagLst xmlns:p="http://schemas.openxmlformats.org/presentationml/2006/main">
  <p:tag name="KSO_WM_BEAUTIFY_FLAG" val=""/>
</p:tagLst>
</file>

<file path=ppt/tags/tag7121.xml><?xml version="1.0" encoding="utf-8"?>
<p:tagLst xmlns:p="http://schemas.openxmlformats.org/presentationml/2006/main">
  <p:tag name="KSO_WM_BEAUTIFY_FLAG" val=""/>
</p:tagLst>
</file>

<file path=ppt/tags/tag7122.xml><?xml version="1.0" encoding="utf-8"?>
<p:tagLst xmlns:p="http://schemas.openxmlformats.org/presentationml/2006/main">
  <p:tag name="KSO_WM_BEAUTIFY_FLAG" val=""/>
</p:tagLst>
</file>

<file path=ppt/tags/tag7123.xml><?xml version="1.0" encoding="utf-8"?>
<p:tagLst xmlns:p="http://schemas.openxmlformats.org/presentationml/2006/main">
  <p:tag name="KSO_WM_BEAUTIFY_FLAG" val=""/>
</p:tagLst>
</file>

<file path=ppt/tags/tag7124.xml><?xml version="1.0" encoding="utf-8"?>
<p:tagLst xmlns:p="http://schemas.openxmlformats.org/presentationml/2006/main">
  <p:tag name="KSO_WM_BEAUTIFY_FLAG" val=""/>
</p:tagLst>
</file>

<file path=ppt/tags/tag7125.xml><?xml version="1.0" encoding="utf-8"?>
<p:tagLst xmlns:p="http://schemas.openxmlformats.org/presentationml/2006/main">
  <p:tag name="KSO_WM_BEAUTIFY_FLAG" val=""/>
</p:tagLst>
</file>

<file path=ppt/tags/tag7126.xml><?xml version="1.0" encoding="utf-8"?>
<p:tagLst xmlns:p="http://schemas.openxmlformats.org/presentationml/2006/main">
  <p:tag name="KSO_WM_BEAUTIFY_FLAG" val=""/>
</p:tagLst>
</file>

<file path=ppt/tags/tag7127.xml><?xml version="1.0" encoding="utf-8"?>
<p:tagLst xmlns:p="http://schemas.openxmlformats.org/presentationml/2006/main">
  <p:tag name="KSO_WM_BEAUTIFY_FLAG" val=""/>
</p:tagLst>
</file>

<file path=ppt/tags/tag7128.xml><?xml version="1.0" encoding="utf-8"?>
<p:tagLst xmlns:p="http://schemas.openxmlformats.org/presentationml/2006/main">
  <p:tag name="KSO_WM_BEAUTIFY_FLAG" val=""/>
</p:tagLst>
</file>

<file path=ppt/tags/tag7129.xml><?xml version="1.0" encoding="utf-8"?>
<p:tagLst xmlns:p="http://schemas.openxmlformats.org/presentationml/2006/main">
  <p:tag name="KSO_WM_BEAUTIFY_FLAG" val=""/>
</p:tagLst>
</file>

<file path=ppt/tags/tag713.xml><?xml version="1.0" encoding="utf-8"?>
<p:tagLst xmlns:p="http://schemas.openxmlformats.org/presentationml/2006/main">
  <p:tag name="KSO_WM_BEAUTIFY_FLAG" val=""/>
</p:tagLst>
</file>

<file path=ppt/tags/tag7130.xml><?xml version="1.0" encoding="utf-8"?>
<p:tagLst xmlns:p="http://schemas.openxmlformats.org/presentationml/2006/main">
  <p:tag name="KSO_WM_BEAUTIFY_FLAG" val=""/>
</p:tagLst>
</file>

<file path=ppt/tags/tag7131.xml><?xml version="1.0" encoding="utf-8"?>
<p:tagLst xmlns:p="http://schemas.openxmlformats.org/presentationml/2006/main">
  <p:tag name="KSO_WM_BEAUTIFY_FLAG" val=""/>
</p:tagLst>
</file>

<file path=ppt/tags/tag7132.xml><?xml version="1.0" encoding="utf-8"?>
<p:tagLst xmlns:p="http://schemas.openxmlformats.org/presentationml/2006/main">
  <p:tag name="KSO_WM_BEAUTIFY_FLAG" val=""/>
</p:tagLst>
</file>

<file path=ppt/tags/tag7133.xml><?xml version="1.0" encoding="utf-8"?>
<p:tagLst xmlns:p="http://schemas.openxmlformats.org/presentationml/2006/main">
  <p:tag name="KSO_WM_BEAUTIFY_FLAG" val=""/>
</p:tagLst>
</file>

<file path=ppt/tags/tag7134.xml><?xml version="1.0" encoding="utf-8"?>
<p:tagLst xmlns:p="http://schemas.openxmlformats.org/presentationml/2006/main">
  <p:tag name="KSO_WM_BEAUTIFY_FLAG" val=""/>
</p:tagLst>
</file>

<file path=ppt/tags/tag7135.xml><?xml version="1.0" encoding="utf-8"?>
<p:tagLst xmlns:p="http://schemas.openxmlformats.org/presentationml/2006/main">
  <p:tag name="KSO_WM_BEAUTIFY_FLAG" val=""/>
</p:tagLst>
</file>

<file path=ppt/tags/tag7136.xml><?xml version="1.0" encoding="utf-8"?>
<p:tagLst xmlns:p="http://schemas.openxmlformats.org/presentationml/2006/main">
  <p:tag name="KSO_WM_BEAUTIFY_FLAG" val=""/>
</p:tagLst>
</file>

<file path=ppt/tags/tag7137.xml><?xml version="1.0" encoding="utf-8"?>
<p:tagLst xmlns:p="http://schemas.openxmlformats.org/presentationml/2006/main">
  <p:tag name="KSO_WM_BEAUTIFY_FLAG" val=""/>
</p:tagLst>
</file>

<file path=ppt/tags/tag7138.xml><?xml version="1.0" encoding="utf-8"?>
<p:tagLst xmlns:p="http://schemas.openxmlformats.org/presentationml/2006/main">
  <p:tag name="KSO_WM_BEAUTIFY_FLAG" val=""/>
</p:tagLst>
</file>

<file path=ppt/tags/tag7139.xml><?xml version="1.0" encoding="utf-8"?>
<p:tagLst xmlns:p="http://schemas.openxmlformats.org/presentationml/2006/main">
  <p:tag name="KSO_WM_BEAUTIFY_FLAG" val=""/>
</p:tagLst>
</file>

<file path=ppt/tags/tag714.xml><?xml version="1.0" encoding="utf-8"?>
<p:tagLst xmlns:p="http://schemas.openxmlformats.org/presentationml/2006/main">
  <p:tag name="KSO_WM_BEAUTIFY_FLAG" val=""/>
</p:tagLst>
</file>

<file path=ppt/tags/tag7140.xml><?xml version="1.0" encoding="utf-8"?>
<p:tagLst xmlns:p="http://schemas.openxmlformats.org/presentationml/2006/main">
  <p:tag name="KSO_WM_BEAUTIFY_FLAG" val=""/>
</p:tagLst>
</file>

<file path=ppt/tags/tag7141.xml><?xml version="1.0" encoding="utf-8"?>
<p:tagLst xmlns:p="http://schemas.openxmlformats.org/presentationml/2006/main">
  <p:tag name="KSO_WM_BEAUTIFY_FLAG" val=""/>
</p:tagLst>
</file>

<file path=ppt/tags/tag7142.xml><?xml version="1.0" encoding="utf-8"?>
<p:tagLst xmlns:p="http://schemas.openxmlformats.org/presentationml/2006/main">
  <p:tag name="KSO_WM_BEAUTIFY_FLAG" val=""/>
</p:tagLst>
</file>

<file path=ppt/tags/tag7143.xml><?xml version="1.0" encoding="utf-8"?>
<p:tagLst xmlns:p="http://schemas.openxmlformats.org/presentationml/2006/main">
  <p:tag name="KSO_WM_BEAUTIFY_FLAG" val=""/>
</p:tagLst>
</file>

<file path=ppt/tags/tag7144.xml><?xml version="1.0" encoding="utf-8"?>
<p:tagLst xmlns:p="http://schemas.openxmlformats.org/presentationml/2006/main">
  <p:tag name="KSO_WM_BEAUTIFY_FLAG" val=""/>
</p:tagLst>
</file>

<file path=ppt/tags/tag7145.xml><?xml version="1.0" encoding="utf-8"?>
<p:tagLst xmlns:p="http://schemas.openxmlformats.org/presentationml/2006/main">
  <p:tag name="KSO_WM_BEAUTIFY_FLAG" val=""/>
</p:tagLst>
</file>

<file path=ppt/tags/tag7146.xml><?xml version="1.0" encoding="utf-8"?>
<p:tagLst xmlns:p="http://schemas.openxmlformats.org/presentationml/2006/main">
  <p:tag name="KSO_WM_BEAUTIFY_FLAG" val=""/>
</p:tagLst>
</file>

<file path=ppt/tags/tag7147.xml><?xml version="1.0" encoding="utf-8"?>
<p:tagLst xmlns:p="http://schemas.openxmlformats.org/presentationml/2006/main">
  <p:tag name="KSO_WM_BEAUTIFY_FLAG" val=""/>
</p:tagLst>
</file>

<file path=ppt/tags/tag7148.xml><?xml version="1.0" encoding="utf-8"?>
<p:tagLst xmlns:p="http://schemas.openxmlformats.org/presentationml/2006/main">
  <p:tag name="KSO_WM_BEAUTIFY_FLAG" val=""/>
</p:tagLst>
</file>

<file path=ppt/tags/tag7149.xml><?xml version="1.0" encoding="utf-8"?>
<p:tagLst xmlns:p="http://schemas.openxmlformats.org/presentationml/2006/main">
  <p:tag name="KSO_WM_BEAUTIFY_FLAG" val=""/>
</p:tagLst>
</file>

<file path=ppt/tags/tag715.xml><?xml version="1.0" encoding="utf-8"?>
<p:tagLst xmlns:p="http://schemas.openxmlformats.org/presentationml/2006/main">
  <p:tag name="KSO_WM_BEAUTIFY_FLAG" val=""/>
</p:tagLst>
</file>

<file path=ppt/tags/tag7150.xml><?xml version="1.0" encoding="utf-8"?>
<p:tagLst xmlns:p="http://schemas.openxmlformats.org/presentationml/2006/main">
  <p:tag name="KSO_WM_BEAUTIFY_FLAG" val=""/>
</p:tagLst>
</file>

<file path=ppt/tags/tag7151.xml><?xml version="1.0" encoding="utf-8"?>
<p:tagLst xmlns:p="http://schemas.openxmlformats.org/presentationml/2006/main">
  <p:tag name="KSO_WM_BEAUTIFY_FLAG" val=""/>
</p:tagLst>
</file>

<file path=ppt/tags/tag7152.xml><?xml version="1.0" encoding="utf-8"?>
<p:tagLst xmlns:p="http://schemas.openxmlformats.org/presentationml/2006/main">
  <p:tag name="KSO_WM_BEAUTIFY_FLAG" val=""/>
</p:tagLst>
</file>

<file path=ppt/tags/tag7153.xml><?xml version="1.0" encoding="utf-8"?>
<p:tagLst xmlns:p="http://schemas.openxmlformats.org/presentationml/2006/main">
  <p:tag name="KSO_WM_BEAUTIFY_FLAG" val=""/>
</p:tagLst>
</file>

<file path=ppt/tags/tag7154.xml><?xml version="1.0" encoding="utf-8"?>
<p:tagLst xmlns:p="http://schemas.openxmlformats.org/presentationml/2006/main">
  <p:tag name="KSO_WM_BEAUTIFY_FLAG" val=""/>
</p:tagLst>
</file>

<file path=ppt/tags/tag7155.xml><?xml version="1.0" encoding="utf-8"?>
<p:tagLst xmlns:p="http://schemas.openxmlformats.org/presentationml/2006/main">
  <p:tag name="KSO_WM_BEAUTIFY_FLAG" val=""/>
</p:tagLst>
</file>

<file path=ppt/tags/tag7156.xml><?xml version="1.0" encoding="utf-8"?>
<p:tagLst xmlns:p="http://schemas.openxmlformats.org/presentationml/2006/main">
  <p:tag name="KSO_WM_BEAUTIFY_FLAG" val=""/>
</p:tagLst>
</file>

<file path=ppt/tags/tag7157.xml><?xml version="1.0" encoding="utf-8"?>
<p:tagLst xmlns:p="http://schemas.openxmlformats.org/presentationml/2006/main">
  <p:tag name="KSO_WM_BEAUTIFY_FLAG" val=""/>
</p:tagLst>
</file>

<file path=ppt/tags/tag7158.xml><?xml version="1.0" encoding="utf-8"?>
<p:tagLst xmlns:p="http://schemas.openxmlformats.org/presentationml/2006/main">
  <p:tag name="KSO_WM_BEAUTIFY_FLAG" val=""/>
</p:tagLst>
</file>

<file path=ppt/tags/tag7159.xml><?xml version="1.0" encoding="utf-8"?>
<p:tagLst xmlns:p="http://schemas.openxmlformats.org/presentationml/2006/main">
  <p:tag name="KSO_WM_BEAUTIFY_FLAG" val=""/>
</p:tagLst>
</file>

<file path=ppt/tags/tag716.xml><?xml version="1.0" encoding="utf-8"?>
<p:tagLst xmlns:p="http://schemas.openxmlformats.org/presentationml/2006/main">
  <p:tag name="KSO_WM_BEAUTIFY_FLAG" val=""/>
</p:tagLst>
</file>

<file path=ppt/tags/tag7160.xml><?xml version="1.0" encoding="utf-8"?>
<p:tagLst xmlns:p="http://schemas.openxmlformats.org/presentationml/2006/main">
  <p:tag name="KSO_WM_BEAUTIFY_FLAG" val=""/>
</p:tagLst>
</file>

<file path=ppt/tags/tag7161.xml><?xml version="1.0" encoding="utf-8"?>
<p:tagLst xmlns:p="http://schemas.openxmlformats.org/presentationml/2006/main">
  <p:tag name="KSO_WM_BEAUTIFY_FLAG" val=""/>
</p:tagLst>
</file>

<file path=ppt/tags/tag7162.xml><?xml version="1.0" encoding="utf-8"?>
<p:tagLst xmlns:p="http://schemas.openxmlformats.org/presentationml/2006/main">
  <p:tag name="KSO_WM_BEAUTIFY_FLAG" val=""/>
</p:tagLst>
</file>

<file path=ppt/tags/tag7163.xml><?xml version="1.0" encoding="utf-8"?>
<p:tagLst xmlns:p="http://schemas.openxmlformats.org/presentationml/2006/main">
  <p:tag name="KSO_WM_BEAUTIFY_FLAG" val=""/>
</p:tagLst>
</file>

<file path=ppt/tags/tag7164.xml><?xml version="1.0" encoding="utf-8"?>
<p:tagLst xmlns:p="http://schemas.openxmlformats.org/presentationml/2006/main">
  <p:tag name="KSO_WM_BEAUTIFY_FLAG" val=""/>
</p:tagLst>
</file>

<file path=ppt/tags/tag7165.xml><?xml version="1.0" encoding="utf-8"?>
<p:tagLst xmlns:p="http://schemas.openxmlformats.org/presentationml/2006/main">
  <p:tag name="KSO_WM_BEAUTIFY_FLAG" val=""/>
</p:tagLst>
</file>

<file path=ppt/tags/tag7166.xml><?xml version="1.0" encoding="utf-8"?>
<p:tagLst xmlns:p="http://schemas.openxmlformats.org/presentationml/2006/main">
  <p:tag name="KSO_WM_BEAUTIFY_FLAG" val=""/>
</p:tagLst>
</file>

<file path=ppt/tags/tag7167.xml><?xml version="1.0" encoding="utf-8"?>
<p:tagLst xmlns:p="http://schemas.openxmlformats.org/presentationml/2006/main">
  <p:tag name="KSO_WM_BEAUTIFY_FLAG" val=""/>
</p:tagLst>
</file>

<file path=ppt/tags/tag7168.xml><?xml version="1.0" encoding="utf-8"?>
<p:tagLst xmlns:p="http://schemas.openxmlformats.org/presentationml/2006/main">
  <p:tag name="KSO_WM_BEAUTIFY_FLAG" val=""/>
</p:tagLst>
</file>

<file path=ppt/tags/tag7169.xml><?xml version="1.0" encoding="utf-8"?>
<p:tagLst xmlns:p="http://schemas.openxmlformats.org/presentationml/2006/main">
  <p:tag name="KSO_WM_BEAUTIFY_FLAG" val=""/>
</p:tagLst>
</file>

<file path=ppt/tags/tag717.xml><?xml version="1.0" encoding="utf-8"?>
<p:tagLst xmlns:p="http://schemas.openxmlformats.org/presentationml/2006/main">
  <p:tag name="KSO_WM_BEAUTIFY_FLAG" val=""/>
</p:tagLst>
</file>

<file path=ppt/tags/tag7170.xml><?xml version="1.0" encoding="utf-8"?>
<p:tagLst xmlns:p="http://schemas.openxmlformats.org/presentationml/2006/main">
  <p:tag name="KSO_WM_BEAUTIFY_FLAG" val=""/>
</p:tagLst>
</file>

<file path=ppt/tags/tag7171.xml><?xml version="1.0" encoding="utf-8"?>
<p:tagLst xmlns:p="http://schemas.openxmlformats.org/presentationml/2006/main">
  <p:tag name="KSO_WM_BEAUTIFY_FLAG" val=""/>
</p:tagLst>
</file>

<file path=ppt/tags/tag7172.xml><?xml version="1.0" encoding="utf-8"?>
<p:tagLst xmlns:p="http://schemas.openxmlformats.org/presentationml/2006/main">
  <p:tag name="KSO_WM_BEAUTIFY_FLAG" val=""/>
</p:tagLst>
</file>

<file path=ppt/tags/tag7173.xml><?xml version="1.0" encoding="utf-8"?>
<p:tagLst xmlns:p="http://schemas.openxmlformats.org/presentationml/2006/main">
  <p:tag name="KSO_WM_BEAUTIFY_FLAG" val=""/>
</p:tagLst>
</file>

<file path=ppt/tags/tag7174.xml><?xml version="1.0" encoding="utf-8"?>
<p:tagLst xmlns:p="http://schemas.openxmlformats.org/presentationml/2006/main">
  <p:tag name="KSO_WM_BEAUTIFY_FLAG" val=""/>
</p:tagLst>
</file>

<file path=ppt/tags/tag7175.xml><?xml version="1.0" encoding="utf-8"?>
<p:tagLst xmlns:p="http://schemas.openxmlformats.org/presentationml/2006/main">
  <p:tag name="KSO_WM_BEAUTIFY_FLAG" val=""/>
</p:tagLst>
</file>

<file path=ppt/tags/tag7176.xml><?xml version="1.0" encoding="utf-8"?>
<p:tagLst xmlns:p="http://schemas.openxmlformats.org/presentationml/2006/main">
  <p:tag name="KSO_WM_BEAUTIFY_FLAG" val=""/>
</p:tagLst>
</file>

<file path=ppt/tags/tag7177.xml><?xml version="1.0" encoding="utf-8"?>
<p:tagLst xmlns:p="http://schemas.openxmlformats.org/presentationml/2006/main">
  <p:tag name="KSO_WM_BEAUTIFY_FLAG" val=""/>
</p:tagLst>
</file>

<file path=ppt/tags/tag7178.xml><?xml version="1.0" encoding="utf-8"?>
<p:tagLst xmlns:p="http://schemas.openxmlformats.org/presentationml/2006/main">
  <p:tag name="KSO_WM_BEAUTIFY_FLAG" val=""/>
</p:tagLst>
</file>

<file path=ppt/tags/tag7179.xml><?xml version="1.0" encoding="utf-8"?>
<p:tagLst xmlns:p="http://schemas.openxmlformats.org/presentationml/2006/main">
  <p:tag name="KSO_WM_BEAUTIFY_FLAG" val=""/>
</p:tagLst>
</file>

<file path=ppt/tags/tag718.xml><?xml version="1.0" encoding="utf-8"?>
<p:tagLst xmlns:p="http://schemas.openxmlformats.org/presentationml/2006/main">
  <p:tag name="KSO_WM_BEAUTIFY_FLAG" val=""/>
</p:tagLst>
</file>

<file path=ppt/tags/tag7180.xml><?xml version="1.0" encoding="utf-8"?>
<p:tagLst xmlns:p="http://schemas.openxmlformats.org/presentationml/2006/main">
  <p:tag name="KSO_WM_BEAUTIFY_FLAG" val=""/>
</p:tagLst>
</file>

<file path=ppt/tags/tag7181.xml><?xml version="1.0" encoding="utf-8"?>
<p:tagLst xmlns:p="http://schemas.openxmlformats.org/presentationml/2006/main">
  <p:tag name="KSO_WM_BEAUTIFY_FLAG" val=""/>
</p:tagLst>
</file>

<file path=ppt/tags/tag7182.xml><?xml version="1.0" encoding="utf-8"?>
<p:tagLst xmlns:p="http://schemas.openxmlformats.org/presentationml/2006/main">
  <p:tag name="KSO_WM_BEAUTIFY_FLAG" val=""/>
</p:tagLst>
</file>

<file path=ppt/tags/tag7183.xml><?xml version="1.0" encoding="utf-8"?>
<p:tagLst xmlns:p="http://schemas.openxmlformats.org/presentationml/2006/main">
  <p:tag name="KSO_WM_BEAUTIFY_FLAG" val=""/>
</p:tagLst>
</file>

<file path=ppt/tags/tag7184.xml><?xml version="1.0" encoding="utf-8"?>
<p:tagLst xmlns:p="http://schemas.openxmlformats.org/presentationml/2006/main">
  <p:tag name="KSO_WM_BEAUTIFY_FLAG" val=""/>
</p:tagLst>
</file>

<file path=ppt/tags/tag7185.xml><?xml version="1.0" encoding="utf-8"?>
<p:tagLst xmlns:p="http://schemas.openxmlformats.org/presentationml/2006/main">
  <p:tag name="KSO_WM_BEAUTIFY_FLAG" val=""/>
</p:tagLst>
</file>

<file path=ppt/tags/tag7186.xml><?xml version="1.0" encoding="utf-8"?>
<p:tagLst xmlns:p="http://schemas.openxmlformats.org/presentationml/2006/main">
  <p:tag name="KSO_WM_BEAUTIFY_FLAG" val=""/>
</p:tagLst>
</file>

<file path=ppt/tags/tag7187.xml><?xml version="1.0" encoding="utf-8"?>
<p:tagLst xmlns:p="http://schemas.openxmlformats.org/presentationml/2006/main">
  <p:tag name="KSO_WM_BEAUTIFY_FLAG" val=""/>
</p:tagLst>
</file>

<file path=ppt/tags/tag7188.xml><?xml version="1.0" encoding="utf-8"?>
<p:tagLst xmlns:p="http://schemas.openxmlformats.org/presentationml/2006/main">
  <p:tag name="KSO_WM_BEAUTIFY_FLAG" val=""/>
</p:tagLst>
</file>

<file path=ppt/tags/tag7189.xml><?xml version="1.0" encoding="utf-8"?>
<p:tagLst xmlns:p="http://schemas.openxmlformats.org/presentationml/2006/main">
  <p:tag name="KSO_WM_BEAUTIFY_FLAG" val=""/>
</p:tagLst>
</file>

<file path=ppt/tags/tag719.xml><?xml version="1.0" encoding="utf-8"?>
<p:tagLst xmlns:p="http://schemas.openxmlformats.org/presentationml/2006/main">
  <p:tag name="KSO_WM_BEAUTIFY_FLAG" val=""/>
</p:tagLst>
</file>

<file path=ppt/tags/tag7190.xml><?xml version="1.0" encoding="utf-8"?>
<p:tagLst xmlns:p="http://schemas.openxmlformats.org/presentationml/2006/main">
  <p:tag name="KSO_WM_BEAUTIFY_FLAG" val=""/>
</p:tagLst>
</file>

<file path=ppt/tags/tag7191.xml><?xml version="1.0" encoding="utf-8"?>
<p:tagLst xmlns:p="http://schemas.openxmlformats.org/presentationml/2006/main">
  <p:tag name="KSO_WM_BEAUTIFY_FLAG" val=""/>
</p:tagLst>
</file>

<file path=ppt/tags/tag7192.xml><?xml version="1.0" encoding="utf-8"?>
<p:tagLst xmlns:p="http://schemas.openxmlformats.org/presentationml/2006/main">
  <p:tag name="KSO_WM_BEAUTIFY_FLAG" val=""/>
</p:tagLst>
</file>

<file path=ppt/tags/tag7193.xml><?xml version="1.0" encoding="utf-8"?>
<p:tagLst xmlns:p="http://schemas.openxmlformats.org/presentationml/2006/main">
  <p:tag name="KSO_WM_BEAUTIFY_FLAG" val=""/>
</p:tagLst>
</file>

<file path=ppt/tags/tag7194.xml><?xml version="1.0" encoding="utf-8"?>
<p:tagLst xmlns:p="http://schemas.openxmlformats.org/presentationml/2006/main">
  <p:tag name="KSO_WM_BEAUTIFY_FLAG" val=""/>
</p:tagLst>
</file>

<file path=ppt/tags/tag7195.xml><?xml version="1.0" encoding="utf-8"?>
<p:tagLst xmlns:p="http://schemas.openxmlformats.org/presentationml/2006/main">
  <p:tag name="KSO_WM_BEAUTIFY_FLAG" val=""/>
</p:tagLst>
</file>

<file path=ppt/tags/tag7196.xml><?xml version="1.0" encoding="utf-8"?>
<p:tagLst xmlns:p="http://schemas.openxmlformats.org/presentationml/2006/main">
  <p:tag name="KSO_WM_BEAUTIFY_FLAG" val=""/>
</p:tagLst>
</file>

<file path=ppt/tags/tag7197.xml><?xml version="1.0" encoding="utf-8"?>
<p:tagLst xmlns:p="http://schemas.openxmlformats.org/presentationml/2006/main">
  <p:tag name="KSO_WM_BEAUTIFY_FLAG" val=""/>
</p:tagLst>
</file>

<file path=ppt/tags/tag7198.xml><?xml version="1.0" encoding="utf-8"?>
<p:tagLst xmlns:p="http://schemas.openxmlformats.org/presentationml/2006/main">
  <p:tag name="KSO_WM_BEAUTIFY_FLAG" val=""/>
</p:tagLst>
</file>

<file path=ppt/tags/tag7199.xml><?xml version="1.0" encoding="utf-8"?>
<p:tagLst xmlns:p="http://schemas.openxmlformats.org/presentationml/2006/main">
  <p:tag name="KSO_WM_BEAUTIFY_FLAG" val=""/>
</p:tagLst>
</file>

<file path=ppt/tags/tag72.xml><?xml version="1.0" encoding="utf-8"?>
<p:tagLst xmlns:p="http://schemas.openxmlformats.org/presentationml/2006/main">
  <p:tag name="KSO_WM_TEMPLATE_THUMBS_INDEX" val="1、4、7、12、13、14、15、16、17、18、20、24、25、28、33、36、40、43、44"/>
  <p:tag name="KSO_WM_TEMPLATE_SUBCATEGORY" val="19"/>
  <p:tag name="KSO_WM_TAG_VERSION" val="1.0"/>
  <p:tag name="KSO_WM_BEAUTIFY_FLAG" val="#wm#"/>
  <p:tag name="KSO_WM_TEMPLATE_CATEGORY" val="custom"/>
  <p:tag name="KSO_WM_TEMPLATE_INDEX" val="20205081"/>
  <p:tag name="KSO_WM_TEMPLATE_MASTER_TYPE" val="0"/>
  <p:tag name="KSO_WM_TEMPLATE_COLOR_TYPE" val="1"/>
  <p:tag name="KSO_WM_UNIT_SHOW_EDIT_AREA_INDICATION" val="1"/>
</p:tagLst>
</file>

<file path=ppt/tags/tag720.xml><?xml version="1.0" encoding="utf-8"?>
<p:tagLst xmlns:p="http://schemas.openxmlformats.org/presentationml/2006/main">
  <p:tag name="KSO_WM_BEAUTIFY_FLAG" val=""/>
</p:tagLst>
</file>

<file path=ppt/tags/tag7200.xml><?xml version="1.0" encoding="utf-8"?>
<p:tagLst xmlns:p="http://schemas.openxmlformats.org/presentationml/2006/main">
  <p:tag name="KSO_WM_BEAUTIFY_FLAG" val=""/>
</p:tagLst>
</file>

<file path=ppt/tags/tag7201.xml><?xml version="1.0" encoding="utf-8"?>
<p:tagLst xmlns:p="http://schemas.openxmlformats.org/presentationml/2006/main">
  <p:tag name="KSO_WM_BEAUTIFY_FLAG" val=""/>
</p:tagLst>
</file>

<file path=ppt/tags/tag7202.xml><?xml version="1.0" encoding="utf-8"?>
<p:tagLst xmlns:p="http://schemas.openxmlformats.org/presentationml/2006/main">
  <p:tag name="KSO_WM_BEAUTIFY_FLAG" val=""/>
</p:tagLst>
</file>

<file path=ppt/tags/tag7203.xml><?xml version="1.0" encoding="utf-8"?>
<p:tagLst xmlns:p="http://schemas.openxmlformats.org/presentationml/2006/main">
  <p:tag name="KSO_WM_BEAUTIFY_FLAG" val=""/>
</p:tagLst>
</file>

<file path=ppt/tags/tag7204.xml><?xml version="1.0" encoding="utf-8"?>
<p:tagLst xmlns:p="http://schemas.openxmlformats.org/presentationml/2006/main">
  <p:tag name="KSO_WM_BEAUTIFY_FLAG" val=""/>
</p:tagLst>
</file>

<file path=ppt/tags/tag7205.xml><?xml version="1.0" encoding="utf-8"?>
<p:tagLst xmlns:p="http://schemas.openxmlformats.org/presentationml/2006/main">
  <p:tag name="KSO_WM_BEAUTIFY_FLAG" val=""/>
</p:tagLst>
</file>

<file path=ppt/tags/tag7206.xml><?xml version="1.0" encoding="utf-8"?>
<p:tagLst xmlns:p="http://schemas.openxmlformats.org/presentationml/2006/main">
  <p:tag name="KSO_WM_BEAUTIFY_FLAG" val=""/>
</p:tagLst>
</file>

<file path=ppt/tags/tag7207.xml><?xml version="1.0" encoding="utf-8"?>
<p:tagLst xmlns:p="http://schemas.openxmlformats.org/presentationml/2006/main">
  <p:tag name="KSO_WM_BEAUTIFY_FLAG" val=""/>
</p:tagLst>
</file>

<file path=ppt/tags/tag7208.xml><?xml version="1.0" encoding="utf-8"?>
<p:tagLst xmlns:p="http://schemas.openxmlformats.org/presentationml/2006/main">
  <p:tag name="KSO_WM_BEAUTIFY_FLAG" val=""/>
</p:tagLst>
</file>

<file path=ppt/tags/tag7209.xml><?xml version="1.0" encoding="utf-8"?>
<p:tagLst xmlns:p="http://schemas.openxmlformats.org/presentationml/2006/main">
  <p:tag name="KSO_WM_BEAUTIFY_FLAG" val=""/>
</p:tagLst>
</file>

<file path=ppt/tags/tag721.xml><?xml version="1.0" encoding="utf-8"?>
<p:tagLst xmlns:p="http://schemas.openxmlformats.org/presentationml/2006/main">
  <p:tag name="KSO_WM_BEAUTIFY_FLAG" val=""/>
</p:tagLst>
</file>

<file path=ppt/tags/tag7210.xml><?xml version="1.0" encoding="utf-8"?>
<p:tagLst xmlns:p="http://schemas.openxmlformats.org/presentationml/2006/main">
  <p:tag name="KSO_WM_BEAUTIFY_FLAG" val=""/>
</p:tagLst>
</file>

<file path=ppt/tags/tag7211.xml><?xml version="1.0" encoding="utf-8"?>
<p:tagLst xmlns:p="http://schemas.openxmlformats.org/presentationml/2006/main">
  <p:tag name="KSO_WM_BEAUTIFY_FLAG" val=""/>
</p:tagLst>
</file>

<file path=ppt/tags/tag7212.xml><?xml version="1.0" encoding="utf-8"?>
<p:tagLst xmlns:p="http://schemas.openxmlformats.org/presentationml/2006/main">
  <p:tag name="KSO_WM_BEAUTIFY_FLAG" val=""/>
</p:tagLst>
</file>

<file path=ppt/tags/tag7213.xml><?xml version="1.0" encoding="utf-8"?>
<p:tagLst xmlns:p="http://schemas.openxmlformats.org/presentationml/2006/main">
  <p:tag name="KSO_WM_BEAUTIFY_FLAG" val=""/>
</p:tagLst>
</file>

<file path=ppt/tags/tag7214.xml><?xml version="1.0" encoding="utf-8"?>
<p:tagLst xmlns:p="http://schemas.openxmlformats.org/presentationml/2006/main">
  <p:tag name="KSO_WM_BEAUTIFY_FLAG" val=""/>
</p:tagLst>
</file>

<file path=ppt/tags/tag7215.xml><?xml version="1.0" encoding="utf-8"?>
<p:tagLst xmlns:p="http://schemas.openxmlformats.org/presentationml/2006/main">
  <p:tag name="KSO_WM_BEAUTIFY_FLAG" val=""/>
</p:tagLst>
</file>

<file path=ppt/tags/tag7216.xml><?xml version="1.0" encoding="utf-8"?>
<p:tagLst xmlns:p="http://schemas.openxmlformats.org/presentationml/2006/main">
  <p:tag name="KSO_WM_BEAUTIFY_FLAG" val=""/>
</p:tagLst>
</file>

<file path=ppt/tags/tag7217.xml><?xml version="1.0" encoding="utf-8"?>
<p:tagLst xmlns:p="http://schemas.openxmlformats.org/presentationml/2006/main">
  <p:tag name="KSO_WM_BEAUTIFY_FLAG" val=""/>
</p:tagLst>
</file>

<file path=ppt/tags/tag7218.xml><?xml version="1.0" encoding="utf-8"?>
<p:tagLst xmlns:p="http://schemas.openxmlformats.org/presentationml/2006/main">
  <p:tag name="KSO_WM_BEAUTIFY_FLAG" val=""/>
</p:tagLst>
</file>

<file path=ppt/tags/tag7219.xml><?xml version="1.0" encoding="utf-8"?>
<p:tagLst xmlns:p="http://schemas.openxmlformats.org/presentationml/2006/main">
  <p:tag name="KSO_WM_BEAUTIFY_FLAG" val=""/>
</p:tagLst>
</file>

<file path=ppt/tags/tag722.xml><?xml version="1.0" encoding="utf-8"?>
<p:tagLst xmlns:p="http://schemas.openxmlformats.org/presentationml/2006/main">
  <p:tag name="KSO_WM_BEAUTIFY_FLAG" val=""/>
</p:tagLst>
</file>

<file path=ppt/tags/tag7220.xml><?xml version="1.0" encoding="utf-8"?>
<p:tagLst xmlns:p="http://schemas.openxmlformats.org/presentationml/2006/main">
  <p:tag name="KSO_WM_BEAUTIFY_FLAG" val=""/>
</p:tagLst>
</file>

<file path=ppt/tags/tag7221.xml><?xml version="1.0" encoding="utf-8"?>
<p:tagLst xmlns:p="http://schemas.openxmlformats.org/presentationml/2006/main">
  <p:tag name="KSO_WM_BEAUTIFY_FLAG" val=""/>
</p:tagLst>
</file>

<file path=ppt/tags/tag7222.xml><?xml version="1.0" encoding="utf-8"?>
<p:tagLst xmlns:p="http://schemas.openxmlformats.org/presentationml/2006/main">
  <p:tag name="KSO_WM_BEAUTIFY_FLAG" val=""/>
</p:tagLst>
</file>

<file path=ppt/tags/tag7223.xml><?xml version="1.0" encoding="utf-8"?>
<p:tagLst xmlns:p="http://schemas.openxmlformats.org/presentationml/2006/main">
  <p:tag name="KSO_WM_BEAUTIFY_FLAG" val=""/>
</p:tagLst>
</file>

<file path=ppt/tags/tag7224.xml><?xml version="1.0" encoding="utf-8"?>
<p:tagLst xmlns:p="http://schemas.openxmlformats.org/presentationml/2006/main">
  <p:tag name="KSO_WM_BEAUTIFY_FLAG" val=""/>
</p:tagLst>
</file>

<file path=ppt/tags/tag7225.xml><?xml version="1.0" encoding="utf-8"?>
<p:tagLst xmlns:p="http://schemas.openxmlformats.org/presentationml/2006/main">
  <p:tag name="KSO_WM_BEAUTIFY_FLAG" val=""/>
</p:tagLst>
</file>

<file path=ppt/tags/tag7226.xml><?xml version="1.0" encoding="utf-8"?>
<p:tagLst xmlns:p="http://schemas.openxmlformats.org/presentationml/2006/main">
  <p:tag name="KSO_WM_BEAUTIFY_FLAG" val=""/>
</p:tagLst>
</file>

<file path=ppt/tags/tag7227.xml><?xml version="1.0" encoding="utf-8"?>
<p:tagLst xmlns:p="http://schemas.openxmlformats.org/presentationml/2006/main">
  <p:tag name="KSO_WM_BEAUTIFY_FLAG" val=""/>
</p:tagLst>
</file>

<file path=ppt/tags/tag7228.xml><?xml version="1.0" encoding="utf-8"?>
<p:tagLst xmlns:p="http://schemas.openxmlformats.org/presentationml/2006/main">
  <p:tag name="KSO_WM_BEAUTIFY_FLAG" val=""/>
</p:tagLst>
</file>

<file path=ppt/tags/tag7229.xml><?xml version="1.0" encoding="utf-8"?>
<p:tagLst xmlns:p="http://schemas.openxmlformats.org/presentationml/2006/main">
  <p:tag name="KSO_WM_BEAUTIFY_FLAG" val=""/>
</p:tagLst>
</file>

<file path=ppt/tags/tag723.xml><?xml version="1.0" encoding="utf-8"?>
<p:tagLst xmlns:p="http://schemas.openxmlformats.org/presentationml/2006/main">
  <p:tag name="KSO_WM_BEAUTIFY_FLAG" val=""/>
</p:tagLst>
</file>

<file path=ppt/tags/tag7230.xml><?xml version="1.0" encoding="utf-8"?>
<p:tagLst xmlns:p="http://schemas.openxmlformats.org/presentationml/2006/main">
  <p:tag name="KSO_WM_BEAUTIFY_FLAG" val=""/>
</p:tagLst>
</file>

<file path=ppt/tags/tag7231.xml><?xml version="1.0" encoding="utf-8"?>
<p:tagLst xmlns:p="http://schemas.openxmlformats.org/presentationml/2006/main">
  <p:tag name="KSO_WM_BEAUTIFY_FLAG" val=""/>
</p:tagLst>
</file>

<file path=ppt/tags/tag7232.xml><?xml version="1.0" encoding="utf-8"?>
<p:tagLst xmlns:p="http://schemas.openxmlformats.org/presentationml/2006/main">
  <p:tag name="KSO_WM_BEAUTIFY_FLAG" val=""/>
</p:tagLst>
</file>

<file path=ppt/tags/tag7233.xml><?xml version="1.0" encoding="utf-8"?>
<p:tagLst xmlns:p="http://schemas.openxmlformats.org/presentationml/2006/main">
  <p:tag name="KSO_WM_BEAUTIFY_FLAG" val=""/>
</p:tagLst>
</file>

<file path=ppt/tags/tag7234.xml><?xml version="1.0" encoding="utf-8"?>
<p:tagLst xmlns:p="http://schemas.openxmlformats.org/presentationml/2006/main">
  <p:tag name="KSO_WM_BEAUTIFY_FLAG" val=""/>
</p:tagLst>
</file>

<file path=ppt/tags/tag7235.xml><?xml version="1.0" encoding="utf-8"?>
<p:tagLst xmlns:p="http://schemas.openxmlformats.org/presentationml/2006/main">
  <p:tag name="KSO_WM_BEAUTIFY_FLAG" val=""/>
</p:tagLst>
</file>

<file path=ppt/tags/tag7236.xml><?xml version="1.0" encoding="utf-8"?>
<p:tagLst xmlns:p="http://schemas.openxmlformats.org/presentationml/2006/main">
  <p:tag name="KSO_WM_BEAUTIFY_FLAG" val=""/>
</p:tagLst>
</file>

<file path=ppt/tags/tag7237.xml><?xml version="1.0" encoding="utf-8"?>
<p:tagLst xmlns:p="http://schemas.openxmlformats.org/presentationml/2006/main">
  <p:tag name="KSO_WM_BEAUTIFY_FLAG" val=""/>
</p:tagLst>
</file>

<file path=ppt/tags/tag7238.xml><?xml version="1.0" encoding="utf-8"?>
<p:tagLst xmlns:p="http://schemas.openxmlformats.org/presentationml/2006/main">
  <p:tag name="KSO_WM_BEAUTIFY_FLAG" val=""/>
</p:tagLst>
</file>

<file path=ppt/tags/tag7239.xml><?xml version="1.0" encoding="utf-8"?>
<p:tagLst xmlns:p="http://schemas.openxmlformats.org/presentationml/2006/main">
  <p:tag name="KSO_WM_BEAUTIFY_FLAG" val=""/>
</p:tagLst>
</file>

<file path=ppt/tags/tag724.xml><?xml version="1.0" encoding="utf-8"?>
<p:tagLst xmlns:p="http://schemas.openxmlformats.org/presentationml/2006/main">
  <p:tag name="KSO_WM_BEAUTIFY_FLAG" val=""/>
</p:tagLst>
</file>

<file path=ppt/tags/tag7240.xml><?xml version="1.0" encoding="utf-8"?>
<p:tagLst xmlns:p="http://schemas.openxmlformats.org/presentationml/2006/main">
  <p:tag name="KSO_WM_BEAUTIFY_FLAG" val=""/>
</p:tagLst>
</file>

<file path=ppt/tags/tag7241.xml><?xml version="1.0" encoding="utf-8"?>
<p:tagLst xmlns:p="http://schemas.openxmlformats.org/presentationml/2006/main">
  <p:tag name="KSO_WM_BEAUTIFY_FLAG" val=""/>
</p:tagLst>
</file>

<file path=ppt/tags/tag7242.xml><?xml version="1.0" encoding="utf-8"?>
<p:tagLst xmlns:p="http://schemas.openxmlformats.org/presentationml/2006/main">
  <p:tag name="KSO_WM_BEAUTIFY_FLAG" val=""/>
</p:tagLst>
</file>

<file path=ppt/tags/tag7243.xml><?xml version="1.0" encoding="utf-8"?>
<p:tagLst xmlns:p="http://schemas.openxmlformats.org/presentationml/2006/main">
  <p:tag name="KSO_WM_BEAUTIFY_FLAG" val=""/>
</p:tagLst>
</file>

<file path=ppt/tags/tag7244.xml><?xml version="1.0" encoding="utf-8"?>
<p:tagLst xmlns:p="http://schemas.openxmlformats.org/presentationml/2006/main">
  <p:tag name="KSO_WM_BEAUTIFY_FLAG" val=""/>
</p:tagLst>
</file>

<file path=ppt/tags/tag7245.xml><?xml version="1.0" encoding="utf-8"?>
<p:tagLst xmlns:p="http://schemas.openxmlformats.org/presentationml/2006/main">
  <p:tag name="KSO_WM_BEAUTIFY_FLAG" val=""/>
</p:tagLst>
</file>

<file path=ppt/tags/tag7246.xml><?xml version="1.0" encoding="utf-8"?>
<p:tagLst xmlns:p="http://schemas.openxmlformats.org/presentationml/2006/main">
  <p:tag name="KSO_WM_BEAUTIFY_FLAG" val=""/>
</p:tagLst>
</file>

<file path=ppt/tags/tag7247.xml><?xml version="1.0" encoding="utf-8"?>
<p:tagLst xmlns:p="http://schemas.openxmlformats.org/presentationml/2006/main">
  <p:tag name="KSO_WM_BEAUTIFY_FLAG" val=""/>
</p:tagLst>
</file>

<file path=ppt/tags/tag7248.xml><?xml version="1.0" encoding="utf-8"?>
<p:tagLst xmlns:p="http://schemas.openxmlformats.org/presentationml/2006/main">
  <p:tag name="KSO_WM_BEAUTIFY_FLAG" val=""/>
</p:tagLst>
</file>

<file path=ppt/tags/tag7249.xml><?xml version="1.0" encoding="utf-8"?>
<p:tagLst xmlns:p="http://schemas.openxmlformats.org/presentationml/2006/main">
  <p:tag name="KSO_WM_BEAUTIFY_FLAG" val=""/>
</p:tagLst>
</file>

<file path=ppt/tags/tag725.xml><?xml version="1.0" encoding="utf-8"?>
<p:tagLst xmlns:p="http://schemas.openxmlformats.org/presentationml/2006/main">
  <p:tag name="KSO_WM_BEAUTIFY_FLAG" val=""/>
</p:tagLst>
</file>

<file path=ppt/tags/tag7250.xml><?xml version="1.0" encoding="utf-8"?>
<p:tagLst xmlns:p="http://schemas.openxmlformats.org/presentationml/2006/main">
  <p:tag name="KSO_WM_BEAUTIFY_FLAG" val=""/>
</p:tagLst>
</file>

<file path=ppt/tags/tag7251.xml><?xml version="1.0" encoding="utf-8"?>
<p:tagLst xmlns:p="http://schemas.openxmlformats.org/presentationml/2006/main">
  <p:tag name="KSO_WM_BEAUTIFY_FLAG" val=""/>
</p:tagLst>
</file>

<file path=ppt/tags/tag7252.xml><?xml version="1.0" encoding="utf-8"?>
<p:tagLst xmlns:p="http://schemas.openxmlformats.org/presentationml/2006/main">
  <p:tag name="KSO_WM_BEAUTIFY_FLAG" val=""/>
</p:tagLst>
</file>

<file path=ppt/tags/tag7253.xml><?xml version="1.0" encoding="utf-8"?>
<p:tagLst xmlns:p="http://schemas.openxmlformats.org/presentationml/2006/main">
  <p:tag name="KSO_WM_BEAUTIFY_FLAG" val=""/>
</p:tagLst>
</file>

<file path=ppt/tags/tag7254.xml><?xml version="1.0" encoding="utf-8"?>
<p:tagLst xmlns:p="http://schemas.openxmlformats.org/presentationml/2006/main">
  <p:tag name="KSO_WM_BEAUTIFY_FLAG" val=""/>
</p:tagLst>
</file>

<file path=ppt/tags/tag7255.xml><?xml version="1.0" encoding="utf-8"?>
<p:tagLst xmlns:p="http://schemas.openxmlformats.org/presentationml/2006/main">
  <p:tag name="KSO_WM_BEAUTIFY_FLAG" val=""/>
</p:tagLst>
</file>

<file path=ppt/tags/tag7256.xml><?xml version="1.0" encoding="utf-8"?>
<p:tagLst xmlns:p="http://schemas.openxmlformats.org/presentationml/2006/main">
  <p:tag name="KSO_WM_BEAUTIFY_FLAG" val=""/>
</p:tagLst>
</file>

<file path=ppt/tags/tag7257.xml><?xml version="1.0" encoding="utf-8"?>
<p:tagLst xmlns:p="http://schemas.openxmlformats.org/presentationml/2006/main">
  <p:tag name="KSO_WM_BEAUTIFY_FLAG" val=""/>
</p:tagLst>
</file>

<file path=ppt/tags/tag7258.xml><?xml version="1.0" encoding="utf-8"?>
<p:tagLst xmlns:p="http://schemas.openxmlformats.org/presentationml/2006/main">
  <p:tag name="KSO_WM_BEAUTIFY_FLAG" val=""/>
</p:tagLst>
</file>

<file path=ppt/tags/tag7259.xml><?xml version="1.0" encoding="utf-8"?>
<p:tagLst xmlns:p="http://schemas.openxmlformats.org/presentationml/2006/main">
  <p:tag name="KSO_WM_BEAUTIFY_FLAG" val=""/>
</p:tagLst>
</file>

<file path=ppt/tags/tag726.xml><?xml version="1.0" encoding="utf-8"?>
<p:tagLst xmlns:p="http://schemas.openxmlformats.org/presentationml/2006/main">
  <p:tag name="KSO_WM_BEAUTIFY_FLAG" val=""/>
</p:tagLst>
</file>

<file path=ppt/tags/tag7260.xml><?xml version="1.0" encoding="utf-8"?>
<p:tagLst xmlns:p="http://schemas.openxmlformats.org/presentationml/2006/main">
  <p:tag name="KSO_WM_BEAUTIFY_FLAG" val=""/>
</p:tagLst>
</file>

<file path=ppt/tags/tag7261.xml><?xml version="1.0" encoding="utf-8"?>
<p:tagLst xmlns:p="http://schemas.openxmlformats.org/presentationml/2006/main">
  <p:tag name="KSO_WM_BEAUTIFY_FLAG" val=""/>
</p:tagLst>
</file>

<file path=ppt/tags/tag7262.xml><?xml version="1.0" encoding="utf-8"?>
<p:tagLst xmlns:p="http://schemas.openxmlformats.org/presentationml/2006/main">
  <p:tag name="KSO_WM_BEAUTIFY_FLAG" val=""/>
</p:tagLst>
</file>

<file path=ppt/tags/tag7263.xml><?xml version="1.0" encoding="utf-8"?>
<p:tagLst xmlns:p="http://schemas.openxmlformats.org/presentationml/2006/main">
  <p:tag name="KSO_WM_BEAUTIFY_FLAG" val=""/>
</p:tagLst>
</file>

<file path=ppt/tags/tag7264.xml><?xml version="1.0" encoding="utf-8"?>
<p:tagLst xmlns:p="http://schemas.openxmlformats.org/presentationml/2006/main">
  <p:tag name="KSO_WM_BEAUTIFY_FLAG" val=""/>
</p:tagLst>
</file>

<file path=ppt/tags/tag7265.xml><?xml version="1.0" encoding="utf-8"?>
<p:tagLst xmlns:p="http://schemas.openxmlformats.org/presentationml/2006/main">
  <p:tag name="KSO_WM_BEAUTIFY_FLAG" val=""/>
</p:tagLst>
</file>

<file path=ppt/tags/tag7266.xml><?xml version="1.0" encoding="utf-8"?>
<p:tagLst xmlns:p="http://schemas.openxmlformats.org/presentationml/2006/main">
  <p:tag name="KSO_WM_BEAUTIFY_FLAG" val=""/>
</p:tagLst>
</file>

<file path=ppt/tags/tag7267.xml><?xml version="1.0" encoding="utf-8"?>
<p:tagLst xmlns:p="http://schemas.openxmlformats.org/presentationml/2006/main">
  <p:tag name="KSO_WM_BEAUTIFY_FLAG" val=""/>
</p:tagLst>
</file>

<file path=ppt/tags/tag7268.xml><?xml version="1.0" encoding="utf-8"?>
<p:tagLst xmlns:p="http://schemas.openxmlformats.org/presentationml/2006/main">
  <p:tag name="KSO_WM_BEAUTIFY_FLAG" val=""/>
</p:tagLst>
</file>

<file path=ppt/tags/tag7269.xml><?xml version="1.0" encoding="utf-8"?>
<p:tagLst xmlns:p="http://schemas.openxmlformats.org/presentationml/2006/main">
  <p:tag name="KSO_WM_BEAUTIFY_FLAG" val=""/>
</p:tagLst>
</file>

<file path=ppt/tags/tag727.xml><?xml version="1.0" encoding="utf-8"?>
<p:tagLst xmlns:p="http://schemas.openxmlformats.org/presentationml/2006/main">
  <p:tag name="KSO_WM_BEAUTIFY_FLAG" val=""/>
</p:tagLst>
</file>

<file path=ppt/tags/tag7270.xml><?xml version="1.0" encoding="utf-8"?>
<p:tagLst xmlns:p="http://schemas.openxmlformats.org/presentationml/2006/main">
  <p:tag name="KSO_WM_BEAUTIFY_FLAG" val=""/>
</p:tagLst>
</file>

<file path=ppt/tags/tag7271.xml><?xml version="1.0" encoding="utf-8"?>
<p:tagLst xmlns:p="http://schemas.openxmlformats.org/presentationml/2006/main">
  <p:tag name="KSO_WM_BEAUTIFY_FLAG" val=""/>
</p:tagLst>
</file>

<file path=ppt/tags/tag7272.xml><?xml version="1.0" encoding="utf-8"?>
<p:tagLst xmlns:p="http://schemas.openxmlformats.org/presentationml/2006/main">
  <p:tag name="KSO_WM_BEAUTIFY_FLAG" val=""/>
</p:tagLst>
</file>

<file path=ppt/tags/tag7273.xml><?xml version="1.0" encoding="utf-8"?>
<p:tagLst xmlns:p="http://schemas.openxmlformats.org/presentationml/2006/main">
  <p:tag name="KSO_WM_BEAUTIFY_FLAG" val=""/>
</p:tagLst>
</file>

<file path=ppt/tags/tag7274.xml><?xml version="1.0" encoding="utf-8"?>
<p:tagLst xmlns:p="http://schemas.openxmlformats.org/presentationml/2006/main">
  <p:tag name="KSO_WM_BEAUTIFY_FLAG" val=""/>
</p:tagLst>
</file>

<file path=ppt/tags/tag7275.xml><?xml version="1.0" encoding="utf-8"?>
<p:tagLst xmlns:p="http://schemas.openxmlformats.org/presentationml/2006/main">
  <p:tag name="KSO_WM_BEAUTIFY_FLAG" val=""/>
</p:tagLst>
</file>

<file path=ppt/tags/tag7276.xml><?xml version="1.0" encoding="utf-8"?>
<p:tagLst xmlns:p="http://schemas.openxmlformats.org/presentationml/2006/main">
  <p:tag name="KSO_WM_BEAUTIFY_FLAG" val=""/>
</p:tagLst>
</file>

<file path=ppt/tags/tag7277.xml><?xml version="1.0" encoding="utf-8"?>
<p:tagLst xmlns:p="http://schemas.openxmlformats.org/presentationml/2006/main">
  <p:tag name="KSO_WM_BEAUTIFY_FLAG" val=""/>
</p:tagLst>
</file>

<file path=ppt/tags/tag7278.xml><?xml version="1.0" encoding="utf-8"?>
<p:tagLst xmlns:p="http://schemas.openxmlformats.org/presentationml/2006/main">
  <p:tag name="KSO_WM_BEAUTIFY_FLAG" val=""/>
</p:tagLst>
</file>

<file path=ppt/tags/tag7279.xml><?xml version="1.0" encoding="utf-8"?>
<p:tagLst xmlns:p="http://schemas.openxmlformats.org/presentationml/2006/main">
  <p:tag name="KSO_WM_BEAUTIFY_FLAG" val=""/>
</p:tagLst>
</file>

<file path=ppt/tags/tag728.xml><?xml version="1.0" encoding="utf-8"?>
<p:tagLst xmlns:p="http://schemas.openxmlformats.org/presentationml/2006/main">
  <p:tag name="KSO_WM_BEAUTIFY_FLAG" val=""/>
</p:tagLst>
</file>

<file path=ppt/tags/tag7280.xml><?xml version="1.0" encoding="utf-8"?>
<p:tagLst xmlns:p="http://schemas.openxmlformats.org/presentationml/2006/main">
  <p:tag name="KSO_WM_BEAUTIFY_FLAG" val=""/>
</p:tagLst>
</file>

<file path=ppt/tags/tag7281.xml><?xml version="1.0" encoding="utf-8"?>
<p:tagLst xmlns:p="http://schemas.openxmlformats.org/presentationml/2006/main">
  <p:tag name="KSO_WM_BEAUTIFY_FLAG" val=""/>
</p:tagLst>
</file>

<file path=ppt/tags/tag7282.xml><?xml version="1.0" encoding="utf-8"?>
<p:tagLst xmlns:p="http://schemas.openxmlformats.org/presentationml/2006/main">
  <p:tag name="KSO_WM_BEAUTIFY_FLAG" val=""/>
</p:tagLst>
</file>

<file path=ppt/tags/tag7283.xml><?xml version="1.0" encoding="utf-8"?>
<p:tagLst xmlns:p="http://schemas.openxmlformats.org/presentationml/2006/main">
  <p:tag name="KSO_WM_BEAUTIFY_FLAG" val=""/>
</p:tagLst>
</file>

<file path=ppt/tags/tag7284.xml><?xml version="1.0" encoding="utf-8"?>
<p:tagLst xmlns:p="http://schemas.openxmlformats.org/presentationml/2006/main">
  <p:tag name="KSO_WM_BEAUTIFY_FLAG" val=""/>
</p:tagLst>
</file>

<file path=ppt/tags/tag7285.xml><?xml version="1.0" encoding="utf-8"?>
<p:tagLst xmlns:p="http://schemas.openxmlformats.org/presentationml/2006/main">
  <p:tag name="KSO_WM_BEAUTIFY_FLAG" val=""/>
</p:tagLst>
</file>

<file path=ppt/tags/tag7286.xml><?xml version="1.0" encoding="utf-8"?>
<p:tagLst xmlns:p="http://schemas.openxmlformats.org/presentationml/2006/main">
  <p:tag name="KSO_WM_BEAUTIFY_FLAG" val=""/>
</p:tagLst>
</file>

<file path=ppt/tags/tag7287.xml><?xml version="1.0" encoding="utf-8"?>
<p:tagLst xmlns:p="http://schemas.openxmlformats.org/presentationml/2006/main">
  <p:tag name="KSO_WM_BEAUTIFY_FLAG" val=""/>
</p:tagLst>
</file>

<file path=ppt/tags/tag7288.xml><?xml version="1.0" encoding="utf-8"?>
<p:tagLst xmlns:p="http://schemas.openxmlformats.org/presentationml/2006/main">
  <p:tag name="KSO_WM_BEAUTIFY_FLAG" val=""/>
</p:tagLst>
</file>

<file path=ppt/tags/tag7289.xml><?xml version="1.0" encoding="utf-8"?>
<p:tagLst xmlns:p="http://schemas.openxmlformats.org/presentationml/2006/main">
  <p:tag name="KSO_WM_BEAUTIFY_FLAG" val=""/>
</p:tagLst>
</file>

<file path=ppt/tags/tag729.xml><?xml version="1.0" encoding="utf-8"?>
<p:tagLst xmlns:p="http://schemas.openxmlformats.org/presentationml/2006/main">
  <p:tag name="KSO_WM_BEAUTIFY_FLAG" val=""/>
</p:tagLst>
</file>

<file path=ppt/tags/tag7290.xml><?xml version="1.0" encoding="utf-8"?>
<p:tagLst xmlns:p="http://schemas.openxmlformats.org/presentationml/2006/main">
  <p:tag name="KSO_WM_BEAUTIFY_FLAG" val=""/>
</p:tagLst>
</file>

<file path=ppt/tags/tag7291.xml><?xml version="1.0" encoding="utf-8"?>
<p:tagLst xmlns:p="http://schemas.openxmlformats.org/presentationml/2006/main">
  <p:tag name="KSO_WM_BEAUTIFY_FLAG" val=""/>
</p:tagLst>
</file>

<file path=ppt/tags/tag7292.xml><?xml version="1.0" encoding="utf-8"?>
<p:tagLst xmlns:p="http://schemas.openxmlformats.org/presentationml/2006/main">
  <p:tag name="KSO_WM_BEAUTIFY_FLAG" val=""/>
</p:tagLst>
</file>

<file path=ppt/tags/tag7293.xml><?xml version="1.0" encoding="utf-8"?>
<p:tagLst xmlns:p="http://schemas.openxmlformats.org/presentationml/2006/main">
  <p:tag name="KSO_WM_BEAUTIFY_FLAG" val=""/>
</p:tagLst>
</file>

<file path=ppt/tags/tag7294.xml><?xml version="1.0" encoding="utf-8"?>
<p:tagLst xmlns:p="http://schemas.openxmlformats.org/presentationml/2006/main">
  <p:tag name="KSO_WM_BEAUTIFY_FLAG" val=""/>
</p:tagLst>
</file>

<file path=ppt/tags/tag7295.xml><?xml version="1.0" encoding="utf-8"?>
<p:tagLst xmlns:p="http://schemas.openxmlformats.org/presentationml/2006/main">
  <p:tag name="KSO_WM_BEAUTIFY_FLAG" val=""/>
</p:tagLst>
</file>

<file path=ppt/tags/tag7296.xml><?xml version="1.0" encoding="utf-8"?>
<p:tagLst xmlns:p="http://schemas.openxmlformats.org/presentationml/2006/main">
  <p:tag name="KSO_WM_BEAUTIFY_FLAG" val=""/>
</p:tagLst>
</file>

<file path=ppt/tags/tag7297.xml><?xml version="1.0" encoding="utf-8"?>
<p:tagLst xmlns:p="http://schemas.openxmlformats.org/presentationml/2006/main">
  <p:tag name="KSO_WM_BEAUTIFY_FLAG" val=""/>
</p:tagLst>
</file>

<file path=ppt/tags/tag7298.xml><?xml version="1.0" encoding="utf-8"?>
<p:tagLst xmlns:p="http://schemas.openxmlformats.org/presentationml/2006/main">
  <p:tag name="KSO_WM_BEAUTIFY_FLAG" val=""/>
</p:tagLst>
</file>

<file path=ppt/tags/tag7299.xml><?xml version="1.0" encoding="utf-8"?>
<p:tagLst xmlns:p="http://schemas.openxmlformats.org/presentationml/2006/main">
  <p:tag name="KSO_WM_BEAUTIFY_FLAG" val=""/>
</p:tagLst>
</file>

<file path=ppt/tags/tag73.xml><?xml version="1.0" encoding="utf-8"?>
<p:tagLst xmlns:p="http://schemas.openxmlformats.org/presentationml/2006/main">
  <p:tag name="KSO_WM_BEAUTIFY_FLAG" val=""/>
</p:tagLst>
</file>

<file path=ppt/tags/tag730.xml><?xml version="1.0" encoding="utf-8"?>
<p:tagLst xmlns:p="http://schemas.openxmlformats.org/presentationml/2006/main">
  <p:tag name="KSO_WM_BEAUTIFY_FLAG" val=""/>
</p:tagLst>
</file>

<file path=ppt/tags/tag7300.xml><?xml version="1.0" encoding="utf-8"?>
<p:tagLst xmlns:p="http://schemas.openxmlformats.org/presentationml/2006/main">
  <p:tag name="KSO_WM_BEAUTIFY_FLAG" val=""/>
</p:tagLst>
</file>

<file path=ppt/tags/tag7301.xml><?xml version="1.0" encoding="utf-8"?>
<p:tagLst xmlns:p="http://schemas.openxmlformats.org/presentationml/2006/main">
  <p:tag name="KSO_WM_BEAUTIFY_FLAG" val=""/>
</p:tagLst>
</file>

<file path=ppt/tags/tag7302.xml><?xml version="1.0" encoding="utf-8"?>
<p:tagLst xmlns:p="http://schemas.openxmlformats.org/presentationml/2006/main">
  <p:tag name="KSO_WM_BEAUTIFY_FLAG" val=""/>
</p:tagLst>
</file>

<file path=ppt/tags/tag7303.xml><?xml version="1.0" encoding="utf-8"?>
<p:tagLst xmlns:p="http://schemas.openxmlformats.org/presentationml/2006/main">
  <p:tag name="KSO_WM_BEAUTIFY_FLAG" val=""/>
</p:tagLst>
</file>

<file path=ppt/tags/tag7304.xml><?xml version="1.0" encoding="utf-8"?>
<p:tagLst xmlns:p="http://schemas.openxmlformats.org/presentationml/2006/main">
  <p:tag name="KSO_WM_BEAUTIFY_FLAG" val=""/>
</p:tagLst>
</file>

<file path=ppt/tags/tag7305.xml><?xml version="1.0" encoding="utf-8"?>
<p:tagLst xmlns:p="http://schemas.openxmlformats.org/presentationml/2006/main">
  <p:tag name="KSO_WM_BEAUTIFY_FLAG" val=""/>
</p:tagLst>
</file>

<file path=ppt/tags/tag7306.xml><?xml version="1.0" encoding="utf-8"?>
<p:tagLst xmlns:p="http://schemas.openxmlformats.org/presentationml/2006/main">
  <p:tag name="KSO_WM_BEAUTIFY_FLAG" val=""/>
</p:tagLst>
</file>

<file path=ppt/tags/tag7307.xml><?xml version="1.0" encoding="utf-8"?>
<p:tagLst xmlns:p="http://schemas.openxmlformats.org/presentationml/2006/main">
  <p:tag name="KSO_WM_BEAUTIFY_FLAG" val=""/>
</p:tagLst>
</file>

<file path=ppt/tags/tag7308.xml><?xml version="1.0" encoding="utf-8"?>
<p:tagLst xmlns:p="http://schemas.openxmlformats.org/presentationml/2006/main">
  <p:tag name="KSO_WM_BEAUTIFY_FLAG" val=""/>
</p:tagLst>
</file>

<file path=ppt/tags/tag7309.xml><?xml version="1.0" encoding="utf-8"?>
<p:tagLst xmlns:p="http://schemas.openxmlformats.org/presentationml/2006/main">
  <p:tag name="KSO_WM_BEAUTIFY_FLAG" val=""/>
</p:tagLst>
</file>

<file path=ppt/tags/tag731.xml><?xml version="1.0" encoding="utf-8"?>
<p:tagLst xmlns:p="http://schemas.openxmlformats.org/presentationml/2006/main">
  <p:tag name="KSO_WM_BEAUTIFY_FLAG" val=""/>
</p:tagLst>
</file>

<file path=ppt/tags/tag7310.xml><?xml version="1.0" encoding="utf-8"?>
<p:tagLst xmlns:p="http://schemas.openxmlformats.org/presentationml/2006/main">
  <p:tag name="KSO_WM_BEAUTIFY_FLAG" val=""/>
</p:tagLst>
</file>

<file path=ppt/tags/tag7311.xml><?xml version="1.0" encoding="utf-8"?>
<p:tagLst xmlns:p="http://schemas.openxmlformats.org/presentationml/2006/main">
  <p:tag name="KSO_WM_BEAUTIFY_FLAG" val=""/>
</p:tagLst>
</file>

<file path=ppt/tags/tag7312.xml><?xml version="1.0" encoding="utf-8"?>
<p:tagLst xmlns:p="http://schemas.openxmlformats.org/presentationml/2006/main">
  <p:tag name="KSO_WM_BEAUTIFY_FLAG" val=""/>
</p:tagLst>
</file>

<file path=ppt/tags/tag7313.xml><?xml version="1.0" encoding="utf-8"?>
<p:tagLst xmlns:p="http://schemas.openxmlformats.org/presentationml/2006/main">
  <p:tag name="KSO_WM_BEAUTIFY_FLAG" val=""/>
</p:tagLst>
</file>

<file path=ppt/tags/tag7314.xml><?xml version="1.0" encoding="utf-8"?>
<p:tagLst xmlns:p="http://schemas.openxmlformats.org/presentationml/2006/main">
  <p:tag name="KSO_WM_BEAUTIFY_FLAG" val=""/>
</p:tagLst>
</file>

<file path=ppt/tags/tag7315.xml><?xml version="1.0" encoding="utf-8"?>
<p:tagLst xmlns:p="http://schemas.openxmlformats.org/presentationml/2006/main">
  <p:tag name="KSO_WM_BEAUTIFY_FLAG" val=""/>
</p:tagLst>
</file>

<file path=ppt/tags/tag7316.xml><?xml version="1.0" encoding="utf-8"?>
<p:tagLst xmlns:p="http://schemas.openxmlformats.org/presentationml/2006/main">
  <p:tag name="KSO_WM_BEAUTIFY_FLAG" val=""/>
</p:tagLst>
</file>

<file path=ppt/tags/tag7317.xml><?xml version="1.0" encoding="utf-8"?>
<p:tagLst xmlns:p="http://schemas.openxmlformats.org/presentationml/2006/main">
  <p:tag name="KSO_WM_BEAUTIFY_FLAG" val=""/>
</p:tagLst>
</file>

<file path=ppt/tags/tag7318.xml><?xml version="1.0" encoding="utf-8"?>
<p:tagLst xmlns:p="http://schemas.openxmlformats.org/presentationml/2006/main">
  <p:tag name="KSO_WM_BEAUTIFY_FLAG" val=""/>
</p:tagLst>
</file>

<file path=ppt/tags/tag7319.xml><?xml version="1.0" encoding="utf-8"?>
<p:tagLst xmlns:p="http://schemas.openxmlformats.org/presentationml/2006/main">
  <p:tag name="KSO_WM_BEAUTIFY_FLAG" val=""/>
</p:tagLst>
</file>

<file path=ppt/tags/tag732.xml><?xml version="1.0" encoding="utf-8"?>
<p:tagLst xmlns:p="http://schemas.openxmlformats.org/presentationml/2006/main">
  <p:tag name="KSO_WM_BEAUTIFY_FLAG" val=""/>
</p:tagLst>
</file>

<file path=ppt/tags/tag7320.xml><?xml version="1.0" encoding="utf-8"?>
<p:tagLst xmlns:p="http://schemas.openxmlformats.org/presentationml/2006/main">
  <p:tag name="KSO_WM_BEAUTIFY_FLAG" val=""/>
</p:tagLst>
</file>

<file path=ppt/tags/tag7321.xml><?xml version="1.0" encoding="utf-8"?>
<p:tagLst xmlns:p="http://schemas.openxmlformats.org/presentationml/2006/main">
  <p:tag name="KSO_WM_BEAUTIFY_FLAG" val=""/>
</p:tagLst>
</file>

<file path=ppt/tags/tag7322.xml><?xml version="1.0" encoding="utf-8"?>
<p:tagLst xmlns:p="http://schemas.openxmlformats.org/presentationml/2006/main">
  <p:tag name="KSO_WM_BEAUTIFY_FLAG" val=""/>
</p:tagLst>
</file>

<file path=ppt/tags/tag7323.xml><?xml version="1.0" encoding="utf-8"?>
<p:tagLst xmlns:p="http://schemas.openxmlformats.org/presentationml/2006/main">
  <p:tag name="KSO_WM_BEAUTIFY_FLAG" val=""/>
</p:tagLst>
</file>

<file path=ppt/tags/tag7324.xml><?xml version="1.0" encoding="utf-8"?>
<p:tagLst xmlns:p="http://schemas.openxmlformats.org/presentationml/2006/main">
  <p:tag name="KSO_WM_BEAUTIFY_FLAG" val=""/>
</p:tagLst>
</file>

<file path=ppt/tags/tag7325.xml><?xml version="1.0" encoding="utf-8"?>
<p:tagLst xmlns:p="http://schemas.openxmlformats.org/presentationml/2006/main">
  <p:tag name="KSO_WM_BEAUTIFY_FLAG" val=""/>
</p:tagLst>
</file>

<file path=ppt/tags/tag7326.xml><?xml version="1.0" encoding="utf-8"?>
<p:tagLst xmlns:p="http://schemas.openxmlformats.org/presentationml/2006/main">
  <p:tag name="KSO_WM_BEAUTIFY_FLAG" val=""/>
</p:tagLst>
</file>

<file path=ppt/tags/tag7327.xml><?xml version="1.0" encoding="utf-8"?>
<p:tagLst xmlns:p="http://schemas.openxmlformats.org/presentationml/2006/main">
  <p:tag name="KSO_WM_BEAUTIFY_FLAG" val=""/>
</p:tagLst>
</file>

<file path=ppt/tags/tag7328.xml><?xml version="1.0" encoding="utf-8"?>
<p:tagLst xmlns:p="http://schemas.openxmlformats.org/presentationml/2006/main">
  <p:tag name="KSO_WM_BEAUTIFY_FLAG" val=""/>
</p:tagLst>
</file>

<file path=ppt/tags/tag7329.xml><?xml version="1.0" encoding="utf-8"?>
<p:tagLst xmlns:p="http://schemas.openxmlformats.org/presentationml/2006/main">
  <p:tag name="KSO_WM_BEAUTIFY_FLAG" val=""/>
</p:tagLst>
</file>

<file path=ppt/tags/tag733.xml><?xml version="1.0" encoding="utf-8"?>
<p:tagLst xmlns:p="http://schemas.openxmlformats.org/presentationml/2006/main">
  <p:tag name="KSO_WM_BEAUTIFY_FLAG" val=""/>
</p:tagLst>
</file>

<file path=ppt/tags/tag7330.xml><?xml version="1.0" encoding="utf-8"?>
<p:tagLst xmlns:p="http://schemas.openxmlformats.org/presentationml/2006/main">
  <p:tag name="KSO_WM_BEAUTIFY_FLAG" val=""/>
</p:tagLst>
</file>

<file path=ppt/tags/tag7331.xml><?xml version="1.0" encoding="utf-8"?>
<p:tagLst xmlns:p="http://schemas.openxmlformats.org/presentationml/2006/main">
  <p:tag name="KSO_WM_BEAUTIFY_FLAG" val=""/>
</p:tagLst>
</file>

<file path=ppt/tags/tag7332.xml><?xml version="1.0" encoding="utf-8"?>
<p:tagLst xmlns:p="http://schemas.openxmlformats.org/presentationml/2006/main">
  <p:tag name="KSO_WM_BEAUTIFY_FLAG" val=""/>
</p:tagLst>
</file>

<file path=ppt/tags/tag7333.xml><?xml version="1.0" encoding="utf-8"?>
<p:tagLst xmlns:p="http://schemas.openxmlformats.org/presentationml/2006/main">
  <p:tag name="KSO_WM_BEAUTIFY_FLAG" val=""/>
</p:tagLst>
</file>

<file path=ppt/tags/tag7334.xml><?xml version="1.0" encoding="utf-8"?>
<p:tagLst xmlns:p="http://schemas.openxmlformats.org/presentationml/2006/main">
  <p:tag name="KSO_WM_BEAUTIFY_FLAG" val=""/>
</p:tagLst>
</file>

<file path=ppt/tags/tag7335.xml><?xml version="1.0" encoding="utf-8"?>
<p:tagLst xmlns:p="http://schemas.openxmlformats.org/presentationml/2006/main">
  <p:tag name="KSO_WM_BEAUTIFY_FLAG" val=""/>
</p:tagLst>
</file>

<file path=ppt/tags/tag7336.xml><?xml version="1.0" encoding="utf-8"?>
<p:tagLst xmlns:p="http://schemas.openxmlformats.org/presentationml/2006/main">
  <p:tag name="KSO_WM_BEAUTIFY_FLAG" val=""/>
</p:tagLst>
</file>

<file path=ppt/tags/tag7337.xml><?xml version="1.0" encoding="utf-8"?>
<p:tagLst xmlns:p="http://schemas.openxmlformats.org/presentationml/2006/main">
  <p:tag name="KSO_WM_BEAUTIFY_FLAG" val=""/>
</p:tagLst>
</file>

<file path=ppt/tags/tag7338.xml><?xml version="1.0" encoding="utf-8"?>
<p:tagLst xmlns:p="http://schemas.openxmlformats.org/presentationml/2006/main">
  <p:tag name="KSO_WM_BEAUTIFY_FLAG" val=""/>
</p:tagLst>
</file>

<file path=ppt/tags/tag7339.xml><?xml version="1.0" encoding="utf-8"?>
<p:tagLst xmlns:p="http://schemas.openxmlformats.org/presentationml/2006/main">
  <p:tag name="KSO_WM_BEAUTIFY_FLAG" val=""/>
</p:tagLst>
</file>

<file path=ppt/tags/tag734.xml><?xml version="1.0" encoding="utf-8"?>
<p:tagLst xmlns:p="http://schemas.openxmlformats.org/presentationml/2006/main">
  <p:tag name="KSO_WM_BEAUTIFY_FLAG" val=""/>
</p:tagLst>
</file>

<file path=ppt/tags/tag7340.xml><?xml version="1.0" encoding="utf-8"?>
<p:tagLst xmlns:p="http://schemas.openxmlformats.org/presentationml/2006/main">
  <p:tag name="KSO_WM_BEAUTIFY_FLAG" val=""/>
</p:tagLst>
</file>

<file path=ppt/tags/tag7341.xml><?xml version="1.0" encoding="utf-8"?>
<p:tagLst xmlns:p="http://schemas.openxmlformats.org/presentationml/2006/main">
  <p:tag name="KSO_WM_BEAUTIFY_FLAG" val=""/>
</p:tagLst>
</file>

<file path=ppt/tags/tag7342.xml><?xml version="1.0" encoding="utf-8"?>
<p:tagLst xmlns:p="http://schemas.openxmlformats.org/presentationml/2006/main">
  <p:tag name="KSO_WM_BEAUTIFY_FLAG" val=""/>
</p:tagLst>
</file>

<file path=ppt/tags/tag7343.xml><?xml version="1.0" encoding="utf-8"?>
<p:tagLst xmlns:p="http://schemas.openxmlformats.org/presentationml/2006/main">
  <p:tag name="KSO_WM_BEAUTIFY_FLAG" val=""/>
</p:tagLst>
</file>

<file path=ppt/tags/tag7344.xml><?xml version="1.0" encoding="utf-8"?>
<p:tagLst xmlns:p="http://schemas.openxmlformats.org/presentationml/2006/main">
  <p:tag name="KSO_WM_BEAUTIFY_FLAG" val=""/>
</p:tagLst>
</file>

<file path=ppt/tags/tag7345.xml><?xml version="1.0" encoding="utf-8"?>
<p:tagLst xmlns:p="http://schemas.openxmlformats.org/presentationml/2006/main">
  <p:tag name="KSO_WM_BEAUTIFY_FLAG" val=""/>
</p:tagLst>
</file>

<file path=ppt/tags/tag7346.xml><?xml version="1.0" encoding="utf-8"?>
<p:tagLst xmlns:p="http://schemas.openxmlformats.org/presentationml/2006/main">
  <p:tag name="KSO_WM_BEAUTIFY_FLAG" val=""/>
</p:tagLst>
</file>

<file path=ppt/tags/tag7347.xml><?xml version="1.0" encoding="utf-8"?>
<p:tagLst xmlns:p="http://schemas.openxmlformats.org/presentationml/2006/main">
  <p:tag name="KSO_WM_BEAUTIFY_FLAG" val=""/>
</p:tagLst>
</file>

<file path=ppt/tags/tag7348.xml><?xml version="1.0" encoding="utf-8"?>
<p:tagLst xmlns:p="http://schemas.openxmlformats.org/presentationml/2006/main">
  <p:tag name="KSO_WM_BEAUTIFY_FLAG" val=""/>
</p:tagLst>
</file>

<file path=ppt/tags/tag7349.xml><?xml version="1.0" encoding="utf-8"?>
<p:tagLst xmlns:p="http://schemas.openxmlformats.org/presentationml/2006/main">
  <p:tag name="KSO_WM_BEAUTIFY_FLAG" val=""/>
</p:tagLst>
</file>

<file path=ppt/tags/tag735.xml><?xml version="1.0" encoding="utf-8"?>
<p:tagLst xmlns:p="http://schemas.openxmlformats.org/presentationml/2006/main">
  <p:tag name="KSO_WM_BEAUTIFY_FLAG" val=""/>
</p:tagLst>
</file>

<file path=ppt/tags/tag7350.xml><?xml version="1.0" encoding="utf-8"?>
<p:tagLst xmlns:p="http://schemas.openxmlformats.org/presentationml/2006/main">
  <p:tag name="KSO_WM_BEAUTIFY_FLAG" val=""/>
</p:tagLst>
</file>

<file path=ppt/tags/tag7351.xml><?xml version="1.0" encoding="utf-8"?>
<p:tagLst xmlns:p="http://schemas.openxmlformats.org/presentationml/2006/main">
  <p:tag name="KSO_WM_BEAUTIFY_FLAG" val=""/>
</p:tagLst>
</file>

<file path=ppt/tags/tag7352.xml><?xml version="1.0" encoding="utf-8"?>
<p:tagLst xmlns:p="http://schemas.openxmlformats.org/presentationml/2006/main">
  <p:tag name="KSO_WM_BEAUTIFY_FLAG" val=""/>
</p:tagLst>
</file>

<file path=ppt/tags/tag7353.xml><?xml version="1.0" encoding="utf-8"?>
<p:tagLst xmlns:p="http://schemas.openxmlformats.org/presentationml/2006/main">
  <p:tag name="KSO_WM_BEAUTIFY_FLAG" val=""/>
</p:tagLst>
</file>

<file path=ppt/tags/tag7354.xml><?xml version="1.0" encoding="utf-8"?>
<p:tagLst xmlns:p="http://schemas.openxmlformats.org/presentationml/2006/main">
  <p:tag name="KSO_WM_BEAUTIFY_FLAG" val=""/>
</p:tagLst>
</file>

<file path=ppt/tags/tag7355.xml><?xml version="1.0" encoding="utf-8"?>
<p:tagLst xmlns:p="http://schemas.openxmlformats.org/presentationml/2006/main">
  <p:tag name="KSO_WM_BEAUTIFY_FLAG" val=""/>
</p:tagLst>
</file>

<file path=ppt/tags/tag7356.xml><?xml version="1.0" encoding="utf-8"?>
<p:tagLst xmlns:p="http://schemas.openxmlformats.org/presentationml/2006/main">
  <p:tag name="KSO_WM_BEAUTIFY_FLAG" val=""/>
</p:tagLst>
</file>

<file path=ppt/tags/tag7357.xml><?xml version="1.0" encoding="utf-8"?>
<p:tagLst xmlns:p="http://schemas.openxmlformats.org/presentationml/2006/main">
  <p:tag name="KSO_WM_BEAUTIFY_FLAG" val=""/>
</p:tagLst>
</file>

<file path=ppt/tags/tag7358.xml><?xml version="1.0" encoding="utf-8"?>
<p:tagLst xmlns:p="http://schemas.openxmlformats.org/presentationml/2006/main">
  <p:tag name="KSO_WM_BEAUTIFY_FLAG" val=""/>
</p:tagLst>
</file>

<file path=ppt/tags/tag7359.xml><?xml version="1.0" encoding="utf-8"?>
<p:tagLst xmlns:p="http://schemas.openxmlformats.org/presentationml/2006/main">
  <p:tag name="KSO_WM_BEAUTIFY_FLAG" val=""/>
</p:tagLst>
</file>

<file path=ppt/tags/tag736.xml><?xml version="1.0" encoding="utf-8"?>
<p:tagLst xmlns:p="http://schemas.openxmlformats.org/presentationml/2006/main">
  <p:tag name="KSO_WM_BEAUTIFY_FLAG" val=""/>
</p:tagLst>
</file>

<file path=ppt/tags/tag7360.xml><?xml version="1.0" encoding="utf-8"?>
<p:tagLst xmlns:p="http://schemas.openxmlformats.org/presentationml/2006/main">
  <p:tag name="KSO_WM_BEAUTIFY_FLAG" val=""/>
</p:tagLst>
</file>

<file path=ppt/tags/tag7361.xml><?xml version="1.0" encoding="utf-8"?>
<p:tagLst xmlns:p="http://schemas.openxmlformats.org/presentationml/2006/main">
  <p:tag name="KSO_WM_BEAUTIFY_FLAG" val=""/>
</p:tagLst>
</file>

<file path=ppt/tags/tag7362.xml><?xml version="1.0" encoding="utf-8"?>
<p:tagLst xmlns:p="http://schemas.openxmlformats.org/presentationml/2006/main">
  <p:tag name="KSO_WM_BEAUTIFY_FLAG" val=""/>
</p:tagLst>
</file>

<file path=ppt/tags/tag7363.xml><?xml version="1.0" encoding="utf-8"?>
<p:tagLst xmlns:p="http://schemas.openxmlformats.org/presentationml/2006/main">
  <p:tag name="KSO_WM_BEAUTIFY_FLAG" val=""/>
</p:tagLst>
</file>

<file path=ppt/tags/tag7364.xml><?xml version="1.0" encoding="utf-8"?>
<p:tagLst xmlns:p="http://schemas.openxmlformats.org/presentationml/2006/main">
  <p:tag name="KSO_WM_BEAUTIFY_FLAG" val=""/>
</p:tagLst>
</file>

<file path=ppt/tags/tag7365.xml><?xml version="1.0" encoding="utf-8"?>
<p:tagLst xmlns:p="http://schemas.openxmlformats.org/presentationml/2006/main">
  <p:tag name="KSO_WM_BEAUTIFY_FLAG" val=""/>
</p:tagLst>
</file>

<file path=ppt/tags/tag7366.xml><?xml version="1.0" encoding="utf-8"?>
<p:tagLst xmlns:p="http://schemas.openxmlformats.org/presentationml/2006/main">
  <p:tag name="KSO_WM_BEAUTIFY_FLAG" val=""/>
</p:tagLst>
</file>

<file path=ppt/tags/tag7367.xml><?xml version="1.0" encoding="utf-8"?>
<p:tagLst xmlns:p="http://schemas.openxmlformats.org/presentationml/2006/main">
  <p:tag name="KSO_WM_BEAUTIFY_FLAG" val=""/>
</p:tagLst>
</file>

<file path=ppt/tags/tag7368.xml><?xml version="1.0" encoding="utf-8"?>
<p:tagLst xmlns:p="http://schemas.openxmlformats.org/presentationml/2006/main">
  <p:tag name="KSO_WM_BEAUTIFY_FLAG" val=""/>
</p:tagLst>
</file>

<file path=ppt/tags/tag7369.xml><?xml version="1.0" encoding="utf-8"?>
<p:tagLst xmlns:p="http://schemas.openxmlformats.org/presentationml/2006/main">
  <p:tag name="KSO_WM_BEAUTIFY_FLAG" val=""/>
</p:tagLst>
</file>

<file path=ppt/tags/tag737.xml><?xml version="1.0" encoding="utf-8"?>
<p:tagLst xmlns:p="http://schemas.openxmlformats.org/presentationml/2006/main">
  <p:tag name="KSO_WM_BEAUTIFY_FLAG" val=""/>
</p:tagLst>
</file>

<file path=ppt/tags/tag7370.xml><?xml version="1.0" encoding="utf-8"?>
<p:tagLst xmlns:p="http://schemas.openxmlformats.org/presentationml/2006/main">
  <p:tag name="KSO_WM_BEAUTIFY_FLAG" val=""/>
</p:tagLst>
</file>

<file path=ppt/tags/tag7371.xml><?xml version="1.0" encoding="utf-8"?>
<p:tagLst xmlns:p="http://schemas.openxmlformats.org/presentationml/2006/main">
  <p:tag name="KSO_WM_BEAUTIFY_FLAG" val=""/>
</p:tagLst>
</file>

<file path=ppt/tags/tag7372.xml><?xml version="1.0" encoding="utf-8"?>
<p:tagLst xmlns:p="http://schemas.openxmlformats.org/presentationml/2006/main">
  <p:tag name="KSO_WM_BEAUTIFY_FLAG" val=""/>
</p:tagLst>
</file>

<file path=ppt/tags/tag7373.xml><?xml version="1.0" encoding="utf-8"?>
<p:tagLst xmlns:p="http://schemas.openxmlformats.org/presentationml/2006/main">
  <p:tag name="KSO_WM_BEAUTIFY_FLAG" val=""/>
</p:tagLst>
</file>

<file path=ppt/tags/tag7374.xml><?xml version="1.0" encoding="utf-8"?>
<p:tagLst xmlns:p="http://schemas.openxmlformats.org/presentationml/2006/main">
  <p:tag name="KSO_WM_BEAUTIFY_FLAG" val=""/>
</p:tagLst>
</file>

<file path=ppt/tags/tag7375.xml><?xml version="1.0" encoding="utf-8"?>
<p:tagLst xmlns:p="http://schemas.openxmlformats.org/presentationml/2006/main">
  <p:tag name="KSO_WM_BEAUTIFY_FLAG" val=""/>
</p:tagLst>
</file>

<file path=ppt/tags/tag7376.xml><?xml version="1.0" encoding="utf-8"?>
<p:tagLst xmlns:p="http://schemas.openxmlformats.org/presentationml/2006/main">
  <p:tag name="KSO_WM_BEAUTIFY_FLAG" val=""/>
</p:tagLst>
</file>

<file path=ppt/tags/tag7377.xml><?xml version="1.0" encoding="utf-8"?>
<p:tagLst xmlns:p="http://schemas.openxmlformats.org/presentationml/2006/main">
  <p:tag name="KSO_WM_BEAUTIFY_FLAG" val=""/>
</p:tagLst>
</file>

<file path=ppt/tags/tag7378.xml><?xml version="1.0" encoding="utf-8"?>
<p:tagLst xmlns:p="http://schemas.openxmlformats.org/presentationml/2006/main">
  <p:tag name="KSO_WM_BEAUTIFY_FLAG" val=""/>
</p:tagLst>
</file>

<file path=ppt/tags/tag7379.xml><?xml version="1.0" encoding="utf-8"?>
<p:tagLst xmlns:p="http://schemas.openxmlformats.org/presentationml/2006/main">
  <p:tag name="KSO_WM_BEAUTIFY_FLAG" val=""/>
</p:tagLst>
</file>

<file path=ppt/tags/tag738.xml><?xml version="1.0" encoding="utf-8"?>
<p:tagLst xmlns:p="http://schemas.openxmlformats.org/presentationml/2006/main">
  <p:tag name="KSO_WM_BEAUTIFY_FLAG" val=""/>
</p:tagLst>
</file>

<file path=ppt/tags/tag7380.xml><?xml version="1.0" encoding="utf-8"?>
<p:tagLst xmlns:p="http://schemas.openxmlformats.org/presentationml/2006/main">
  <p:tag name="KSO_WM_BEAUTIFY_FLAG" val=""/>
</p:tagLst>
</file>

<file path=ppt/tags/tag7381.xml><?xml version="1.0" encoding="utf-8"?>
<p:tagLst xmlns:p="http://schemas.openxmlformats.org/presentationml/2006/main">
  <p:tag name="KSO_WM_BEAUTIFY_FLAG" val=""/>
</p:tagLst>
</file>

<file path=ppt/tags/tag7382.xml><?xml version="1.0" encoding="utf-8"?>
<p:tagLst xmlns:p="http://schemas.openxmlformats.org/presentationml/2006/main">
  <p:tag name="KSO_WM_BEAUTIFY_FLAG" val=""/>
</p:tagLst>
</file>

<file path=ppt/tags/tag7383.xml><?xml version="1.0" encoding="utf-8"?>
<p:tagLst xmlns:p="http://schemas.openxmlformats.org/presentationml/2006/main">
  <p:tag name="KSO_WM_BEAUTIFY_FLAG" val=""/>
</p:tagLst>
</file>

<file path=ppt/tags/tag7384.xml><?xml version="1.0" encoding="utf-8"?>
<p:tagLst xmlns:p="http://schemas.openxmlformats.org/presentationml/2006/main">
  <p:tag name="KSO_WM_BEAUTIFY_FLAG" val=""/>
</p:tagLst>
</file>

<file path=ppt/tags/tag7385.xml><?xml version="1.0" encoding="utf-8"?>
<p:tagLst xmlns:p="http://schemas.openxmlformats.org/presentationml/2006/main">
  <p:tag name="KSO_WM_BEAUTIFY_FLAG" val=""/>
</p:tagLst>
</file>

<file path=ppt/tags/tag7386.xml><?xml version="1.0" encoding="utf-8"?>
<p:tagLst xmlns:p="http://schemas.openxmlformats.org/presentationml/2006/main">
  <p:tag name="KSO_WM_BEAUTIFY_FLAG" val=""/>
</p:tagLst>
</file>

<file path=ppt/tags/tag7387.xml><?xml version="1.0" encoding="utf-8"?>
<p:tagLst xmlns:p="http://schemas.openxmlformats.org/presentationml/2006/main">
  <p:tag name="KSO_WM_BEAUTIFY_FLAG" val=""/>
</p:tagLst>
</file>

<file path=ppt/tags/tag7388.xml><?xml version="1.0" encoding="utf-8"?>
<p:tagLst xmlns:p="http://schemas.openxmlformats.org/presentationml/2006/main">
  <p:tag name="KSO_WM_BEAUTIFY_FLAG" val=""/>
</p:tagLst>
</file>

<file path=ppt/tags/tag7389.xml><?xml version="1.0" encoding="utf-8"?>
<p:tagLst xmlns:p="http://schemas.openxmlformats.org/presentationml/2006/main">
  <p:tag name="KSO_WM_BEAUTIFY_FLAG" val=""/>
</p:tagLst>
</file>

<file path=ppt/tags/tag739.xml><?xml version="1.0" encoding="utf-8"?>
<p:tagLst xmlns:p="http://schemas.openxmlformats.org/presentationml/2006/main">
  <p:tag name="KSO_WM_BEAUTIFY_FLAG" val=""/>
</p:tagLst>
</file>

<file path=ppt/tags/tag7390.xml><?xml version="1.0" encoding="utf-8"?>
<p:tagLst xmlns:p="http://schemas.openxmlformats.org/presentationml/2006/main">
  <p:tag name="KSO_WM_BEAUTIFY_FLAG" val=""/>
</p:tagLst>
</file>

<file path=ppt/tags/tag7391.xml><?xml version="1.0" encoding="utf-8"?>
<p:tagLst xmlns:p="http://schemas.openxmlformats.org/presentationml/2006/main">
  <p:tag name="KSO_WM_BEAUTIFY_FLAG" val=""/>
</p:tagLst>
</file>

<file path=ppt/tags/tag7392.xml><?xml version="1.0" encoding="utf-8"?>
<p:tagLst xmlns:p="http://schemas.openxmlformats.org/presentationml/2006/main">
  <p:tag name="KSO_WM_BEAUTIFY_FLAG" val=""/>
</p:tagLst>
</file>

<file path=ppt/tags/tag7393.xml><?xml version="1.0" encoding="utf-8"?>
<p:tagLst xmlns:p="http://schemas.openxmlformats.org/presentationml/2006/main">
  <p:tag name="KSO_WM_BEAUTIFY_FLAG" val=""/>
</p:tagLst>
</file>

<file path=ppt/tags/tag7394.xml><?xml version="1.0" encoding="utf-8"?>
<p:tagLst xmlns:p="http://schemas.openxmlformats.org/presentationml/2006/main">
  <p:tag name="KSO_WM_BEAUTIFY_FLAG" val=""/>
</p:tagLst>
</file>

<file path=ppt/tags/tag7395.xml><?xml version="1.0" encoding="utf-8"?>
<p:tagLst xmlns:p="http://schemas.openxmlformats.org/presentationml/2006/main">
  <p:tag name="KSO_WM_BEAUTIFY_FLAG" val=""/>
</p:tagLst>
</file>

<file path=ppt/tags/tag7396.xml><?xml version="1.0" encoding="utf-8"?>
<p:tagLst xmlns:p="http://schemas.openxmlformats.org/presentationml/2006/main">
  <p:tag name="KSO_WM_BEAUTIFY_FLAG" val=""/>
</p:tagLst>
</file>

<file path=ppt/tags/tag7397.xml><?xml version="1.0" encoding="utf-8"?>
<p:tagLst xmlns:p="http://schemas.openxmlformats.org/presentationml/2006/main">
  <p:tag name="KSO_WM_BEAUTIFY_FLAG" val=""/>
</p:tagLst>
</file>

<file path=ppt/tags/tag7398.xml><?xml version="1.0" encoding="utf-8"?>
<p:tagLst xmlns:p="http://schemas.openxmlformats.org/presentationml/2006/main">
  <p:tag name="KSO_WM_BEAUTIFY_FLAG" val=""/>
</p:tagLst>
</file>

<file path=ppt/tags/tag7399.xml><?xml version="1.0" encoding="utf-8"?>
<p:tagLst xmlns:p="http://schemas.openxmlformats.org/presentationml/2006/main">
  <p:tag name="KSO_WM_BEAUTIFY_FLAG" val=""/>
</p:tagLst>
</file>

<file path=ppt/tags/tag74.xml><?xml version="1.0" encoding="utf-8"?>
<p:tagLst xmlns:p="http://schemas.openxmlformats.org/presentationml/2006/main">
  <p:tag name="KSO_WM_BEAUTIFY_FLAG" val=""/>
</p:tagLst>
</file>

<file path=ppt/tags/tag740.xml><?xml version="1.0" encoding="utf-8"?>
<p:tagLst xmlns:p="http://schemas.openxmlformats.org/presentationml/2006/main">
  <p:tag name="KSO_WM_BEAUTIFY_FLAG" val=""/>
</p:tagLst>
</file>

<file path=ppt/tags/tag7400.xml><?xml version="1.0" encoding="utf-8"?>
<p:tagLst xmlns:p="http://schemas.openxmlformats.org/presentationml/2006/main">
  <p:tag name="KSO_WM_BEAUTIFY_FLAG" val=""/>
</p:tagLst>
</file>

<file path=ppt/tags/tag7401.xml><?xml version="1.0" encoding="utf-8"?>
<p:tagLst xmlns:p="http://schemas.openxmlformats.org/presentationml/2006/main">
  <p:tag name="KSO_WM_BEAUTIFY_FLAG" val=""/>
</p:tagLst>
</file>

<file path=ppt/tags/tag7402.xml><?xml version="1.0" encoding="utf-8"?>
<p:tagLst xmlns:p="http://schemas.openxmlformats.org/presentationml/2006/main">
  <p:tag name="KSO_WM_BEAUTIFY_FLAG" val=""/>
</p:tagLst>
</file>

<file path=ppt/tags/tag7403.xml><?xml version="1.0" encoding="utf-8"?>
<p:tagLst xmlns:p="http://schemas.openxmlformats.org/presentationml/2006/main">
  <p:tag name="KSO_WM_BEAUTIFY_FLAG" val=""/>
</p:tagLst>
</file>

<file path=ppt/tags/tag7404.xml><?xml version="1.0" encoding="utf-8"?>
<p:tagLst xmlns:p="http://schemas.openxmlformats.org/presentationml/2006/main">
  <p:tag name="KSO_WM_BEAUTIFY_FLAG" val=""/>
</p:tagLst>
</file>

<file path=ppt/tags/tag7405.xml><?xml version="1.0" encoding="utf-8"?>
<p:tagLst xmlns:p="http://schemas.openxmlformats.org/presentationml/2006/main">
  <p:tag name="KSO_WM_BEAUTIFY_FLAG" val=""/>
</p:tagLst>
</file>

<file path=ppt/tags/tag7406.xml><?xml version="1.0" encoding="utf-8"?>
<p:tagLst xmlns:p="http://schemas.openxmlformats.org/presentationml/2006/main">
  <p:tag name="KSO_WM_BEAUTIFY_FLAG" val=""/>
</p:tagLst>
</file>

<file path=ppt/tags/tag7407.xml><?xml version="1.0" encoding="utf-8"?>
<p:tagLst xmlns:p="http://schemas.openxmlformats.org/presentationml/2006/main">
  <p:tag name="KSO_WM_BEAUTIFY_FLAG" val=""/>
</p:tagLst>
</file>

<file path=ppt/tags/tag7408.xml><?xml version="1.0" encoding="utf-8"?>
<p:tagLst xmlns:p="http://schemas.openxmlformats.org/presentationml/2006/main">
  <p:tag name="KSO_WM_BEAUTIFY_FLAG" val=""/>
</p:tagLst>
</file>

<file path=ppt/tags/tag7409.xml><?xml version="1.0" encoding="utf-8"?>
<p:tagLst xmlns:p="http://schemas.openxmlformats.org/presentationml/2006/main">
  <p:tag name="KSO_WM_BEAUTIFY_FLAG" val=""/>
</p:tagLst>
</file>

<file path=ppt/tags/tag741.xml><?xml version="1.0" encoding="utf-8"?>
<p:tagLst xmlns:p="http://schemas.openxmlformats.org/presentationml/2006/main">
  <p:tag name="KSO_WM_BEAUTIFY_FLAG" val=""/>
</p:tagLst>
</file>

<file path=ppt/tags/tag7410.xml><?xml version="1.0" encoding="utf-8"?>
<p:tagLst xmlns:p="http://schemas.openxmlformats.org/presentationml/2006/main">
  <p:tag name="KSO_WM_BEAUTIFY_FLAG" val=""/>
</p:tagLst>
</file>

<file path=ppt/tags/tag7411.xml><?xml version="1.0" encoding="utf-8"?>
<p:tagLst xmlns:p="http://schemas.openxmlformats.org/presentationml/2006/main">
  <p:tag name="KSO_WM_BEAUTIFY_FLAG" val=""/>
</p:tagLst>
</file>

<file path=ppt/tags/tag7412.xml><?xml version="1.0" encoding="utf-8"?>
<p:tagLst xmlns:p="http://schemas.openxmlformats.org/presentationml/2006/main">
  <p:tag name="KSO_WM_BEAUTIFY_FLAG" val=""/>
</p:tagLst>
</file>

<file path=ppt/tags/tag7413.xml><?xml version="1.0" encoding="utf-8"?>
<p:tagLst xmlns:p="http://schemas.openxmlformats.org/presentationml/2006/main">
  <p:tag name="KSO_WM_BEAUTIFY_FLAG" val=""/>
</p:tagLst>
</file>

<file path=ppt/tags/tag7414.xml><?xml version="1.0" encoding="utf-8"?>
<p:tagLst xmlns:p="http://schemas.openxmlformats.org/presentationml/2006/main">
  <p:tag name="KSO_WM_BEAUTIFY_FLAG" val=""/>
</p:tagLst>
</file>

<file path=ppt/tags/tag7415.xml><?xml version="1.0" encoding="utf-8"?>
<p:tagLst xmlns:p="http://schemas.openxmlformats.org/presentationml/2006/main">
  <p:tag name="KSO_WM_BEAUTIFY_FLAG" val=""/>
</p:tagLst>
</file>

<file path=ppt/tags/tag7416.xml><?xml version="1.0" encoding="utf-8"?>
<p:tagLst xmlns:p="http://schemas.openxmlformats.org/presentationml/2006/main">
  <p:tag name="KSO_WM_BEAUTIFY_FLAG" val=""/>
</p:tagLst>
</file>

<file path=ppt/tags/tag7417.xml><?xml version="1.0" encoding="utf-8"?>
<p:tagLst xmlns:p="http://schemas.openxmlformats.org/presentationml/2006/main">
  <p:tag name="KSO_WM_BEAUTIFY_FLAG" val=""/>
</p:tagLst>
</file>

<file path=ppt/tags/tag7418.xml><?xml version="1.0" encoding="utf-8"?>
<p:tagLst xmlns:p="http://schemas.openxmlformats.org/presentationml/2006/main">
  <p:tag name="KSO_WM_BEAUTIFY_FLAG" val=""/>
</p:tagLst>
</file>

<file path=ppt/tags/tag7419.xml><?xml version="1.0" encoding="utf-8"?>
<p:tagLst xmlns:p="http://schemas.openxmlformats.org/presentationml/2006/main">
  <p:tag name="KSO_WM_BEAUTIFY_FLAG" val=""/>
</p:tagLst>
</file>

<file path=ppt/tags/tag742.xml><?xml version="1.0" encoding="utf-8"?>
<p:tagLst xmlns:p="http://schemas.openxmlformats.org/presentationml/2006/main">
  <p:tag name="KSO_WM_BEAUTIFY_FLAG" val=""/>
</p:tagLst>
</file>

<file path=ppt/tags/tag7420.xml><?xml version="1.0" encoding="utf-8"?>
<p:tagLst xmlns:p="http://schemas.openxmlformats.org/presentationml/2006/main">
  <p:tag name="KSO_WM_BEAUTIFY_FLAG" val=""/>
</p:tagLst>
</file>

<file path=ppt/tags/tag7421.xml><?xml version="1.0" encoding="utf-8"?>
<p:tagLst xmlns:p="http://schemas.openxmlformats.org/presentationml/2006/main">
  <p:tag name="KSO_WM_BEAUTIFY_FLAG" val=""/>
</p:tagLst>
</file>

<file path=ppt/tags/tag7422.xml><?xml version="1.0" encoding="utf-8"?>
<p:tagLst xmlns:p="http://schemas.openxmlformats.org/presentationml/2006/main">
  <p:tag name="KSO_WM_BEAUTIFY_FLAG" val=""/>
</p:tagLst>
</file>

<file path=ppt/tags/tag7423.xml><?xml version="1.0" encoding="utf-8"?>
<p:tagLst xmlns:p="http://schemas.openxmlformats.org/presentationml/2006/main">
  <p:tag name="KSO_WM_BEAUTIFY_FLAG" val=""/>
</p:tagLst>
</file>

<file path=ppt/tags/tag7424.xml><?xml version="1.0" encoding="utf-8"?>
<p:tagLst xmlns:p="http://schemas.openxmlformats.org/presentationml/2006/main">
  <p:tag name="KSO_WM_BEAUTIFY_FLAG" val=""/>
</p:tagLst>
</file>

<file path=ppt/tags/tag7425.xml><?xml version="1.0" encoding="utf-8"?>
<p:tagLst xmlns:p="http://schemas.openxmlformats.org/presentationml/2006/main">
  <p:tag name="KSO_WM_BEAUTIFY_FLAG" val=""/>
</p:tagLst>
</file>

<file path=ppt/tags/tag7426.xml><?xml version="1.0" encoding="utf-8"?>
<p:tagLst xmlns:p="http://schemas.openxmlformats.org/presentationml/2006/main">
  <p:tag name="KSO_WM_BEAUTIFY_FLAG" val=""/>
</p:tagLst>
</file>

<file path=ppt/tags/tag7427.xml><?xml version="1.0" encoding="utf-8"?>
<p:tagLst xmlns:p="http://schemas.openxmlformats.org/presentationml/2006/main">
  <p:tag name="KSO_WM_BEAUTIFY_FLAG" val=""/>
</p:tagLst>
</file>

<file path=ppt/tags/tag7428.xml><?xml version="1.0" encoding="utf-8"?>
<p:tagLst xmlns:p="http://schemas.openxmlformats.org/presentationml/2006/main">
  <p:tag name="KSO_WM_BEAUTIFY_FLAG" val=""/>
</p:tagLst>
</file>

<file path=ppt/tags/tag7429.xml><?xml version="1.0" encoding="utf-8"?>
<p:tagLst xmlns:p="http://schemas.openxmlformats.org/presentationml/2006/main">
  <p:tag name="KSO_WM_BEAUTIFY_FLAG" val=""/>
</p:tagLst>
</file>

<file path=ppt/tags/tag743.xml><?xml version="1.0" encoding="utf-8"?>
<p:tagLst xmlns:p="http://schemas.openxmlformats.org/presentationml/2006/main">
  <p:tag name="KSO_WM_BEAUTIFY_FLAG" val=""/>
</p:tagLst>
</file>

<file path=ppt/tags/tag7430.xml><?xml version="1.0" encoding="utf-8"?>
<p:tagLst xmlns:p="http://schemas.openxmlformats.org/presentationml/2006/main">
  <p:tag name="KSO_WM_BEAUTIFY_FLAG" val=""/>
</p:tagLst>
</file>

<file path=ppt/tags/tag7431.xml><?xml version="1.0" encoding="utf-8"?>
<p:tagLst xmlns:p="http://schemas.openxmlformats.org/presentationml/2006/main">
  <p:tag name="KSO_WM_BEAUTIFY_FLAG" val=""/>
</p:tagLst>
</file>

<file path=ppt/tags/tag7432.xml><?xml version="1.0" encoding="utf-8"?>
<p:tagLst xmlns:p="http://schemas.openxmlformats.org/presentationml/2006/main">
  <p:tag name="KSO_WM_BEAUTIFY_FLAG" val=""/>
</p:tagLst>
</file>

<file path=ppt/tags/tag7433.xml><?xml version="1.0" encoding="utf-8"?>
<p:tagLst xmlns:p="http://schemas.openxmlformats.org/presentationml/2006/main">
  <p:tag name="KSO_WM_BEAUTIFY_FLAG" val=""/>
</p:tagLst>
</file>

<file path=ppt/tags/tag7434.xml><?xml version="1.0" encoding="utf-8"?>
<p:tagLst xmlns:p="http://schemas.openxmlformats.org/presentationml/2006/main">
  <p:tag name="KSO_WM_BEAUTIFY_FLAG" val=""/>
</p:tagLst>
</file>

<file path=ppt/tags/tag7435.xml><?xml version="1.0" encoding="utf-8"?>
<p:tagLst xmlns:p="http://schemas.openxmlformats.org/presentationml/2006/main">
  <p:tag name="KSO_WM_BEAUTIFY_FLAG" val=""/>
</p:tagLst>
</file>

<file path=ppt/tags/tag7436.xml><?xml version="1.0" encoding="utf-8"?>
<p:tagLst xmlns:p="http://schemas.openxmlformats.org/presentationml/2006/main">
  <p:tag name="KSO_WM_BEAUTIFY_FLAG" val=""/>
</p:tagLst>
</file>

<file path=ppt/tags/tag7437.xml><?xml version="1.0" encoding="utf-8"?>
<p:tagLst xmlns:p="http://schemas.openxmlformats.org/presentationml/2006/main">
  <p:tag name="KSO_WM_BEAUTIFY_FLAG" val=""/>
</p:tagLst>
</file>

<file path=ppt/tags/tag7438.xml><?xml version="1.0" encoding="utf-8"?>
<p:tagLst xmlns:p="http://schemas.openxmlformats.org/presentationml/2006/main">
  <p:tag name="KSO_WM_BEAUTIFY_FLAG" val=""/>
</p:tagLst>
</file>

<file path=ppt/tags/tag7439.xml><?xml version="1.0" encoding="utf-8"?>
<p:tagLst xmlns:p="http://schemas.openxmlformats.org/presentationml/2006/main">
  <p:tag name="KSO_WM_BEAUTIFY_FLAG" val=""/>
</p:tagLst>
</file>

<file path=ppt/tags/tag744.xml><?xml version="1.0" encoding="utf-8"?>
<p:tagLst xmlns:p="http://schemas.openxmlformats.org/presentationml/2006/main">
  <p:tag name="KSO_WM_BEAUTIFY_FLAG" val=""/>
</p:tagLst>
</file>

<file path=ppt/tags/tag7440.xml><?xml version="1.0" encoding="utf-8"?>
<p:tagLst xmlns:p="http://schemas.openxmlformats.org/presentationml/2006/main">
  <p:tag name="KSO_WM_BEAUTIFY_FLAG" val=""/>
</p:tagLst>
</file>

<file path=ppt/tags/tag7441.xml><?xml version="1.0" encoding="utf-8"?>
<p:tagLst xmlns:p="http://schemas.openxmlformats.org/presentationml/2006/main">
  <p:tag name="KSO_WM_BEAUTIFY_FLAG" val=""/>
</p:tagLst>
</file>

<file path=ppt/tags/tag7442.xml><?xml version="1.0" encoding="utf-8"?>
<p:tagLst xmlns:p="http://schemas.openxmlformats.org/presentationml/2006/main">
  <p:tag name="KSO_WM_BEAUTIFY_FLAG" val=""/>
</p:tagLst>
</file>

<file path=ppt/tags/tag7443.xml><?xml version="1.0" encoding="utf-8"?>
<p:tagLst xmlns:p="http://schemas.openxmlformats.org/presentationml/2006/main">
  <p:tag name="KSO_WM_BEAUTIFY_FLAG" val=""/>
</p:tagLst>
</file>

<file path=ppt/tags/tag7444.xml><?xml version="1.0" encoding="utf-8"?>
<p:tagLst xmlns:p="http://schemas.openxmlformats.org/presentationml/2006/main">
  <p:tag name="KSO_WM_BEAUTIFY_FLAG" val=""/>
</p:tagLst>
</file>

<file path=ppt/tags/tag7445.xml><?xml version="1.0" encoding="utf-8"?>
<p:tagLst xmlns:p="http://schemas.openxmlformats.org/presentationml/2006/main">
  <p:tag name="KSO_WM_BEAUTIFY_FLAG" val=""/>
</p:tagLst>
</file>

<file path=ppt/tags/tag7446.xml><?xml version="1.0" encoding="utf-8"?>
<p:tagLst xmlns:p="http://schemas.openxmlformats.org/presentationml/2006/main">
  <p:tag name="KSO_WM_BEAUTIFY_FLAG" val=""/>
</p:tagLst>
</file>

<file path=ppt/tags/tag7447.xml><?xml version="1.0" encoding="utf-8"?>
<p:tagLst xmlns:p="http://schemas.openxmlformats.org/presentationml/2006/main">
  <p:tag name="KSO_WM_BEAUTIFY_FLAG" val=""/>
</p:tagLst>
</file>

<file path=ppt/tags/tag7448.xml><?xml version="1.0" encoding="utf-8"?>
<p:tagLst xmlns:p="http://schemas.openxmlformats.org/presentationml/2006/main">
  <p:tag name="KSO_WM_BEAUTIFY_FLAG" val=""/>
</p:tagLst>
</file>

<file path=ppt/tags/tag7449.xml><?xml version="1.0" encoding="utf-8"?>
<p:tagLst xmlns:p="http://schemas.openxmlformats.org/presentationml/2006/main">
  <p:tag name="KSO_WM_BEAUTIFY_FLAG" val=""/>
</p:tagLst>
</file>

<file path=ppt/tags/tag745.xml><?xml version="1.0" encoding="utf-8"?>
<p:tagLst xmlns:p="http://schemas.openxmlformats.org/presentationml/2006/main">
  <p:tag name="KSO_WM_BEAUTIFY_FLAG" val=""/>
</p:tagLst>
</file>

<file path=ppt/tags/tag7450.xml><?xml version="1.0" encoding="utf-8"?>
<p:tagLst xmlns:p="http://schemas.openxmlformats.org/presentationml/2006/main">
  <p:tag name="KSO_WM_BEAUTIFY_FLAG" val=""/>
</p:tagLst>
</file>

<file path=ppt/tags/tag7451.xml><?xml version="1.0" encoding="utf-8"?>
<p:tagLst xmlns:p="http://schemas.openxmlformats.org/presentationml/2006/main">
  <p:tag name="KSO_WM_BEAUTIFY_FLAG" val=""/>
</p:tagLst>
</file>

<file path=ppt/tags/tag7452.xml><?xml version="1.0" encoding="utf-8"?>
<p:tagLst xmlns:p="http://schemas.openxmlformats.org/presentationml/2006/main">
  <p:tag name="KSO_WM_BEAUTIFY_FLAG" val=""/>
</p:tagLst>
</file>

<file path=ppt/tags/tag7453.xml><?xml version="1.0" encoding="utf-8"?>
<p:tagLst xmlns:p="http://schemas.openxmlformats.org/presentationml/2006/main">
  <p:tag name="KSO_WM_BEAUTIFY_FLAG" val=""/>
</p:tagLst>
</file>

<file path=ppt/tags/tag7454.xml><?xml version="1.0" encoding="utf-8"?>
<p:tagLst xmlns:p="http://schemas.openxmlformats.org/presentationml/2006/main">
  <p:tag name="KSO_WM_BEAUTIFY_FLAG" val=""/>
</p:tagLst>
</file>

<file path=ppt/tags/tag7455.xml><?xml version="1.0" encoding="utf-8"?>
<p:tagLst xmlns:p="http://schemas.openxmlformats.org/presentationml/2006/main">
  <p:tag name="KSO_WM_BEAUTIFY_FLAG" val=""/>
</p:tagLst>
</file>

<file path=ppt/tags/tag7456.xml><?xml version="1.0" encoding="utf-8"?>
<p:tagLst xmlns:p="http://schemas.openxmlformats.org/presentationml/2006/main">
  <p:tag name="KSO_WM_BEAUTIFY_FLAG" val=""/>
</p:tagLst>
</file>

<file path=ppt/tags/tag7457.xml><?xml version="1.0" encoding="utf-8"?>
<p:tagLst xmlns:p="http://schemas.openxmlformats.org/presentationml/2006/main">
  <p:tag name="KSO_WM_BEAUTIFY_FLAG" val=""/>
</p:tagLst>
</file>

<file path=ppt/tags/tag7458.xml><?xml version="1.0" encoding="utf-8"?>
<p:tagLst xmlns:p="http://schemas.openxmlformats.org/presentationml/2006/main">
  <p:tag name="KSO_WM_BEAUTIFY_FLAG" val=""/>
</p:tagLst>
</file>

<file path=ppt/tags/tag7459.xml><?xml version="1.0" encoding="utf-8"?>
<p:tagLst xmlns:p="http://schemas.openxmlformats.org/presentationml/2006/main">
  <p:tag name="KSO_WM_BEAUTIFY_FLAG" val=""/>
</p:tagLst>
</file>

<file path=ppt/tags/tag746.xml><?xml version="1.0" encoding="utf-8"?>
<p:tagLst xmlns:p="http://schemas.openxmlformats.org/presentationml/2006/main">
  <p:tag name="KSO_WM_BEAUTIFY_FLAG" val=""/>
</p:tagLst>
</file>

<file path=ppt/tags/tag7460.xml><?xml version="1.0" encoding="utf-8"?>
<p:tagLst xmlns:p="http://schemas.openxmlformats.org/presentationml/2006/main">
  <p:tag name="KSO_WM_BEAUTIFY_FLAG" val=""/>
</p:tagLst>
</file>

<file path=ppt/tags/tag7461.xml><?xml version="1.0" encoding="utf-8"?>
<p:tagLst xmlns:p="http://schemas.openxmlformats.org/presentationml/2006/main">
  <p:tag name="KSO_WM_BEAUTIFY_FLAG" val=""/>
</p:tagLst>
</file>

<file path=ppt/tags/tag7462.xml><?xml version="1.0" encoding="utf-8"?>
<p:tagLst xmlns:p="http://schemas.openxmlformats.org/presentationml/2006/main">
  <p:tag name="KSO_WM_BEAUTIFY_FLAG" val=""/>
</p:tagLst>
</file>

<file path=ppt/tags/tag7463.xml><?xml version="1.0" encoding="utf-8"?>
<p:tagLst xmlns:p="http://schemas.openxmlformats.org/presentationml/2006/main">
  <p:tag name="KSO_WM_BEAUTIFY_FLAG" val=""/>
</p:tagLst>
</file>

<file path=ppt/tags/tag7464.xml><?xml version="1.0" encoding="utf-8"?>
<p:tagLst xmlns:p="http://schemas.openxmlformats.org/presentationml/2006/main">
  <p:tag name="KSO_WM_BEAUTIFY_FLAG" val=""/>
</p:tagLst>
</file>

<file path=ppt/tags/tag7465.xml><?xml version="1.0" encoding="utf-8"?>
<p:tagLst xmlns:p="http://schemas.openxmlformats.org/presentationml/2006/main">
  <p:tag name="KSO_WM_BEAUTIFY_FLAG" val=""/>
</p:tagLst>
</file>

<file path=ppt/tags/tag7466.xml><?xml version="1.0" encoding="utf-8"?>
<p:tagLst xmlns:p="http://schemas.openxmlformats.org/presentationml/2006/main">
  <p:tag name="KSO_WM_BEAUTIFY_FLAG" val=""/>
</p:tagLst>
</file>

<file path=ppt/tags/tag7467.xml><?xml version="1.0" encoding="utf-8"?>
<p:tagLst xmlns:p="http://schemas.openxmlformats.org/presentationml/2006/main">
  <p:tag name="KSO_WM_BEAUTIFY_FLAG" val=""/>
</p:tagLst>
</file>

<file path=ppt/tags/tag7468.xml><?xml version="1.0" encoding="utf-8"?>
<p:tagLst xmlns:p="http://schemas.openxmlformats.org/presentationml/2006/main">
  <p:tag name="KSO_WM_BEAUTIFY_FLAG" val=""/>
</p:tagLst>
</file>

<file path=ppt/tags/tag7469.xml><?xml version="1.0" encoding="utf-8"?>
<p:tagLst xmlns:p="http://schemas.openxmlformats.org/presentationml/2006/main">
  <p:tag name="KSO_WM_BEAUTIFY_FLAG" val=""/>
</p:tagLst>
</file>

<file path=ppt/tags/tag747.xml><?xml version="1.0" encoding="utf-8"?>
<p:tagLst xmlns:p="http://schemas.openxmlformats.org/presentationml/2006/main">
  <p:tag name="KSO_WM_BEAUTIFY_FLAG" val=""/>
</p:tagLst>
</file>

<file path=ppt/tags/tag7470.xml><?xml version="1.0" encoding="utf-8"?>
<p:tagLst xmlns:p="http://schemas.openxmlformats.org/presentationml/2006/main">
  <p:tag name="KSO_WM_BEAUTIFY_FLAG" val=""/>
</p:tagLst>
</file>

<file path=ppt/tags/tag7471.xml><?xml version="1.0" encoding="utf-8"?>
<p:tagLst xmlns:p="http://schemas.openxmlformats.org/presentationml/2006/main">
  <p:tag name="KSO_WM_BEAUTIFY_FLAG" val=""/>
</p:tagLst>
</file>

<file path=ppt/tags/tag7472.xml><?xml version="1.0" encoding="utf-8"?>
<p:tagLst xmlns:p="http://schemas.openxmlformats.org/presentationml/2006/main">
  <p:tag name="KSO_WM_BEAUTIFY_FLAG" val=""/>
</p:tagLst>
</file>

<file path=ppt/tags/tag7473.xml><?xml version="1.0" encoding="utf-8"?>
<p:tagLst xmlns:p="http://schemas.openxmlformats.org/presentationml/2006/main">
  <p:tag name="KSO_WM_BEAUTIFY_FLAG" val=""/>
</p:tagLst>
</file>

<file path=ppt/tags/tag7474.xml><?xml version="1.0" encoding="utf-8"?>
<p:tagLst xmlns:p="http://schemas.openxmlformats.org/presentationml/2006/main">
  <p:tag name="KSO_WM_BEAUTIFY_FLAG" val=""/>
</p:tagLst>
</file>

<file path=ppt/tags/tag7475.xml><?xml version="1.0" encoding="utf-8"?>
<p:tagLst xmlns:p="http://schemas.openxmlformats.org/presentationml/2006/main">
  <p:tag name="KSO_WM_BEAUTIFY_FLAG" val=""/>
</p:tagLst>
</file>

<file path=ppt/tags/tag7476.xml><?xml version="1.0" encoding="utf-8"?>
<p:tagLst xmlns:p="http://schemas.openxmlformats.org/presentationml/2006/main">
  <p:tag name="KSO_WM_BEAUTIFY_FLAG" val=""/>
</p:tagLst>
</file>

<file path=ppt/tags/tag7477.xml><?xml version="1.0" encoding="utf-8"?>
<p:tagLst xmlns:p="http://schemas.openxmlformats.org/presentationml/2006/main">
  <p:tag name="KSO_WM_BEAUTIFY_FLAG" val=""/>
</p:tagLst>
</file>

<file path=ppt/tags/tag7478.xml><?xml version="1.0" encoding="utf-8"?>
<p:tagLst xmlns:p="http://schemas.openxmlformats.org/presentationml/2006/main">
  <p:tag name="KSO_WM_BEAUTIFY_FLAG" val=""/>
</p:tagLst>
</file>

<file path=ppt/tags/tag7479.xml><?xml version="1.0" encoding="utf-8"?>
<p:tagLst xmlns:p="http://schemas.openxmlformats.org/presentationml/2006/main">
  <p:tag name="KSO_WM_BEAUTIFY_FLAG" val=""/>
</p:tagLst>
</file>

<file path=ppt/tags/tag748.xml><?xml version="1.0" encoding="utf-8"?>
<p:tagLst xmlns:p="http://schemas.openxmlformats.org/presentationml/2006/main">
  <p:tag name="KSO_WM_BEAUTIFY_FLAG" val=""/>
</p:tagLst>
</file>

<file path=ppt/tags/tag7480.xml><?xml version="1.0" encoding="utf-8"?>
<p:tagLst xmlns:p="http://schemas.openxmlformats.org/presentationml/2006/main">
  <p:tag name="KSO_WM_BEAUTIFY_FLAG" val=""/>
</p:tagLst>
</file>

<file path=ppt/tags/tag7481.xml><?xml version="1.0" encoding="utf-8"?>
<p:tagLst xmlns:p="http://schemas.openxmlformats.org/presentationml/2006/main">
  <p:tag name="KSO_WM_BEAUTIFY_FLAG" val=""/>
</p:tagLst>
</file>

<file path=ppt/tags/tag7482.xml><?xml version="1.0" encoding="utf-8"?>
<p:tagLst xmlns:p="http://schemas.openxmlformats.org/presentationml/2006/main">
  <p:tag name="KSO_WM_BEAUTIFY_FLAG" val=""/>
</p:tagLst>
</file>

<file path=ppt/tags/tag7483.xml><?xml version="1.0" encoding="utf-8"?>
<p:tagLst xmlns:p="http://schemas.openxmlformats.org/presentationml/2006/main">
  <p:tag name="KSO_WM_BEAUTIFY_FLAG" val=""/>
</p:tagLst>
</file>

<file path=ppt/tags/tag7484.xml><?xml version="1.0" encoding="utf-8"?>
<p:tagLst xmlns:p="http://schemas.openxmlformats.org/presentationml/2006/main">
  <p:tag name="KSO_WM_BEAUTIFY_FLAG" val=""/>
</p:tagLst>
</file>

<file path=ppt/tags/tag7485.xml><?xml version="1.0" encoding="utf-8"?>
<p:tagLst xmlns:p="http://schemas.openxmlformats.org/presentationml/2006/main">
  <p:tag name="KSO_WM_BEAUTIFY_FLAG" val=""/>
</p:tagLst>
</file>

<file path=ppt/tags/tag7486.xml><?xml version="1.0" encoding="utf-8"?>
<p:tagLst xmlns:p="http://schemas.openxmlformats.org/presentationml/2006/main">
  <p:tag name="KSO_WM_BEAUTIFY_FLAG" val=""/>
</p:tagLst>
</file>

<file path=ppt/tags/tag7487.xml><?xml version="1.0" encoding="utf-8"?>
<p:tagLst xmlns:p="http://schemas.openxmlformats.org/presentationml/2006/main">
  <p:tag name="KSO_WM_BEAUTIFY_FLAG" val=""/>
</p:tagLst>
</file>

<file path=ppt/tags/tag7488.xml><?xml version="1.0" encoding="utf-8"?>
<p:tagLst xmlns:p="http://schemas.openxmlformats.org/presentationml/2006/main">
  <p:tag name="KSO_WM_BEAUTIFY_FLAG" val=""/>
</p:tagLst>
</file>

<file path=ppt/tags/tag7489.xml><?xml version="1.0" encoding="utf-8"?>
<p:tagLst xmlns:p="http://schemas.openxmlformats.org/presentationml/2006/main">
  <p:tag name="KSO_WM_BEAUTIFY_FLAG" val=""/>
</p:tagLst>
</file>

<file path=ppt/tags/tag749.xml><?xml version="1.0" encoding="utf-8"?>
<p:tagLst xmlns:p="http://schemas.openxmlformats.org/presentationml/2006/main">
  <p:tag name="KSO_WM_BEAUTIFY_FLAG" val=""/>
</p:tagLst>
</file>

<file path=ppt/tags/tag7490.xml><?xml version="1.0" encoding="utf-8"?>
<p:tagLst xmlns:p="http://schemas.openxmlformats.org/presentationml/2006/main">
  <p:tag name="KSO_WM_BEAUTIFY_FLAG" val=""/>
</p:tagLst>
</file>

<file path=ppt/tags/tag7491.xml><?xml version="1.0" encoding="utf-8"?>
<p:tagLst xmlns:p="http://schemas.openxmlformats.org/presentationml/2006/main">
  <p:tag name="KSO_WM_BEAUTIFY_FLAG" val=""/>
</p:tagLst>
</file>

<file path=ppt/tags/tag7492.xml><?xml version="1.0" encoding="utf-8"?>
<p:tagLst xmlns:p="http://schemas.openxmlformats.org/presentationml/2006/main">
  <p:tag name="KSO_WM_BEAUTIFY_FLAG" val=""/>
</p:tagLst>
</file>

<file path=ppt/tags/tag7493.xml><?xml version="1.0" encoding="utf-8"?>
<p:tagLst xmlns:p="http://schemas.openxmlformats.org/presentationml/2006/main">
  <p:tag name="KSO_WM_BEAUTIFY_FLAG" val=""/>
</p:tagLst>
</file>

<file path=ppt/tags/tag7494.xml><?xml version="1.0" encoding="utf-8"?>
<p:tagLst xmlns:p="http://schemas.openxmlformats.org/presentationml/2006/main">
  <p:tag name="KSO_WM_BEAUTIFY_FLAG" val=""/>
</p:tagLst>
</file>

<file path=ppt/tags/tag7495.xml><?xml version="1.0" encoding="utf-8"?>
<p:tagLst xmlns:p="http://schemas.openxmlformats.org/presentationml/2006/main">
  <p:tag name="KSO_WM_BEAUTIFY_FLAG" val=""/>
</p:tagLst>
</file>

<file path=ppt/tags/tag7496.xml><?xml version="1.0" encoding="utf-8"?>
<p:tagLst xmlns:p="http://schemas.openxmlformats.org/presentationml/2006/main">
  <p:tag name="KSO_WM_BEAUTIFY_FLAG" val=""/>
</p:tagLst>
</file>

<file path=ppt/tags/tag7497.xml><?xml version="1.0" encoding="utf-8"?>
<p:tagLst xmlns:p="http://schemas.openxmlformats.org/presentationml/2006/main">
  <p:tag name="KSO_WM_BEAUTIFY_FLAG" val=""/>
</p:tagLst>
</file>

<file path=ppt/tags/tag7498.xml><?xml version="1.0" encoding="utf-8"?>
<p:tagLst xmlns:p="http://schemas.openxmlformats.org/presentationml/2006/main">
  <p:tag name="KSO_WM_BEAUTIFY_FLAG" val=""/>
</p:tagLst>
</file>

<file path=ppt/tags/tag7499.xml><?xml version="1.0" encoding="utf-8"?>
<p:tagLst xmlns:p="http://schemas.openxmlformats.org/presentationml/2006/main">
  <p:tag name="KSO_WM_BEAUTIFY_FLAG" val=""/>
</p:tagLst>
</file>

<file path=ppt/tags/tag75.xml><?xml version="1.0" encoding="utf-8"?>
<p:tagLst xmlns:p="http://schemas.openxmlformats.org/presentationml/2006/main">
  <p:tag name="KSO_WM_BEAUTIFY_FLAG" val=""/>
</p:tagLst>
</file>

<file path=ppt/tags/tag750.xml><?xml version="1.0" encoding="utf-8"?>
<p:tagLst xmlns:p="http://schemas.openxmlformats.org/presentationml/2006/main">
  <p:tag name="KSO_WM_BEAUTIFY_FLAG" val=""/>
</p:tagLst>
</file>

<file path=ppt/tags/tag7500.xml><?xml version="1.0" encoding="utf-8"?>
<p:tagLst xmlns:p="http://schemas.openxmlformats.org/presentationml/2006/main">
  <p:tag name="KSO_WM_BEAUTIFY_FLAG" val=""/>
</p:tagLst>
</file>

<file path=ppt/tags/tag7501.xml><?xml version="1.0" encoding="utf-8"?>
<p:tagLst xmlns:p="http://schemas.openxmlformats.org/presentationml/2006/main">
  <p:tag name="KSO_WM_BEAUTIFY_FLAG" val=""/>
</p:tagLst>
</file>

<file path=ppt/tags/tag7502.xml><?xml version="1.0" encoding="utf-8"?>
<p:tagLst xmlns:p="http://schemas.openxmlformats.org/presentationml/2006/main">
  <p:tag name="KSO_WM_BEAUTIFY_FLAG" val=""/>
</p:tagLst>
</file>

<file path=ppt/tags/tag7503.xml><?xml version="1.0" encoding="utf-8"?>
<p:tagLst xmlns:p="http://schemas.openxmlformats.org/presentationml/2006/main">
  <p:tag name="KSO_WM_BEAUTIFY_FLAG" val=""/>
</p:tagLst>
</file>

<file path=ppt/tags/tag7504.xml><?xml version="1.0" encoding="utf-8"?>
<p:tagLst xmlns:p="http://schemas.openxmlformats.org/presentationml/2006/main">
  <p:tag name="KSO_WM_BEAUTIFY_FLAG" val=""/>
</p:tagLst>
</file>

<file path=ppt/tags/tag7505.xml><?xml version="1.0" encoding="utf-8"?>
<p:tagLst xmlns:p="http://schemas.openxmlformats.org/presentationml/2006/main">
  <p:tag name="KSO_WM_BEAUTIFY_FLAG" val=""/>
</p:tagLst>
</file>

<file path=ppt/tags/tag7506.xml><?xml version="1.0" encoding="utf-8"?>
<p:tagLst xmlns:p="http://schemas.openxmlformats.org/presentationml/2006/main">
  <p:tag name="KSO_WM_BEAUTIFY_FLAG" val=""/>
</p:tagLst>
</file>

<file path=ppt/tags/tag7507.xml><?xml version="1.0" encoding="utf-8"?>
<p:tagLst xmlns:p="http://schemas.openxmlformats.org/presentationml/2006/main">
  <p:tag name="KSO_WM_BEAUTIFY_FLAG" val=""/>
</p:tagLst>
</file>

<file path=ppt/tags/tag7508.xml><?xml version="1.0" encoding="utf-8"?>
<p:tagLst xmlns:p="http://schemas.openxmlformats.org/presentationml/2006/main">
  <p:tag name="KSO_WM_BEAUTIFY_FLAG" val=""/>
</p:tagLst>
</file>

<file path=ppt/tags/tag7509.xml><?xml version="1.0" encoding="utf-8"?>
<p:tagLst xmlns:p="http://schemas.openxmlformats.org/presentationml/2006/main">
  <p:tag name="KSO_WM_BEAUTIFY_FLAG" val=""/>
</p:tagLst>
</file>

<file path=ppt/tags/tag751.xml><?xml version="1.0" encoding="utf-8"?>
<p:tagLst xmlns:p="http://schemas.openxmlformats.org/presentationml/2006/main">
  <p:tag name="KSO_WM_BEAUTIFY_FLAG" val=""/>
</p:tagLst>
</file>

<file path=ppt/tags/tag7510.xml><?xml version="1.0" encoding="utf-8"?>
<p:tagLst xmlns:p="http://schemas.openxmlformats.org/presentationml/2006/main">
  <p:tag name="KSO_WM_BEAUTIFY_FLAG" val=""/>
</p:tagLst>
</file>

<file path=ppt/tags/tag7511.xml><?xml version="1.0" encoding="utf-8"?>
<p:tagLst xmlns:p="http://schemas.openxmlformats.org/presentationml/2006/main">
  <p:tag name="KSO_WM_BEAUTIFY_FLAG" val=""/>
</p:tagLst>
</file>

<file path=ppt/tags/tag7512.xml><?xml version="1.0" encoding="utf-8"?>
<p:tagLst xmlns:p="http://schemas.openxmlformats.org/presentationml/2006/main">
  <p:tag name="KSO_WM_BEAUTIFY_FLAG" val=""/>
</p:tagLst>
</file>

<file path=ppt/tags/tag7513.xml><?xml version="1.0" encoding="utf-8"?>
<p:tagLst xmlns:p="http://schemas.openxmlformats.org/presentationml/2006/main">
  <p:tag name="KSO_WM_BEAUTIFY_FLAG" val=""/>
</p:tagLst>
</file>

<file path=ppt/tags/tag7514.xml><?xml version="1.0" encoding="utf-8"?>
<p:tagLst xmlns:p="http://schemas.openxmlformats.org/presentationml/2006/main">
  <p:tag name="KSO_WM_BEAUTIFY_FLAG" val=""/>
</p:tagLst>
</file>

<file path=ppt/tags/tag7515.xml><?xml version="1.0" encoding="utf-8"?>
<p:tagLst xmlns:p="http://schemas.openxmlformats.org/presentationml/2006/main">
  <p:tag name="KSO_WM_BEAUTIFY_FLAG" val=""/>
</p:tagLst>
</file>

<file path=ppt/tags/tag7516.xml><?xml version="1.0" encoding="utf-8"?>
<p:tagLst xmlns:p="http://schemas.openxmlformats.org/presentationml/2006/main">
  <p:tag name="KSO_WM_BEAUTIFY_FLAG" val=""/>
</p:tagLst>
</file>

<file path=ppt/tags/tag7517.xml><?xml version="1.0" encoding="utf-8"?>
<p:tagLst xmlns:p="http://schemas.openxmlformats.org/presentationml/2006/main">
  <p:tag name="KSO_WM_BEAUTIFY_FLAG" val=""/>
</p:tagLst>
</file>

<file path=ppt/tags/tag7518.xml><?xml version="1.0" encoding="utf-8"?>
<p:tagLst xmlns:p="http://schemas.openxmlformats.org/presentationml/2006/main">
  <p:tag name="KSO_WM_BEAUTIFY_FLAG" val=""/>
</p:tagLst>
</file>

<file path=ppt/tags/tag7519.xml><?xml version="1.0" encoding="utf-8"?>
<p:tagLst xmlns:p="http://schemas.openxmlformats.org/presentationml/2006/main">
  <p:tag name="KSO_WM_BEAUTIFY_FLAG" val=""/>
</p:tagLst>
</file>

<file path=ppt/tags/tag752.xml><?xml version="1.0" encoding="utf-8"?>
<p:tagLst xmlns:p="http://schemas.openxmlformats.org/presentationml/2006/main">
  <p:tag name="KSO_WM_BEAUTIFY_FLAG" val=""/>
</p:tagLst>
</file>

<file path=ppt/tags/tag7520.xml><?xml version="1.0" encoding="utf-8"?>
<p:tagLst xmlns:p="http://schemas.openxmlformats.org/presentationml/2006/main">
  <p:tag name="KSO_WM_BEAUTIFY_FLAG" val=""/>
</p:tagLst>
</file>

<file path=ppt/tags/tag7521.xml><?xml version="1.0" encoding="utf-8"?>
<p:tagLst xmlns:p="http://schemas.openxmlformats.org/presentationml/2006/main">
  <p:tag name="KSO_WM_BEAUTIFY_FLAG" val=""/>
</p:tagLst>
</file>

<file path=ppt/tags/tag7522.xml><?xml version="1.0" encoding="utf-8"?>
<p:tagLst xmlns:p="http://schemas.openxmlformats.org/presentationml/2006/main">
  <p:tag name="KSO_WM_BEAUTIFY_FLAG" val=""/>
</p:tagLst>
</file>

<file path=ppt/tags/tag7523.xml><?xml version="1.0" encoding="utf-8"?>
<p:tagLst xmlns:p="http://schemas.openxmlformats.org/presentationml/2006/main">
  <p:tag name="KSO_WM_BEAUTIFY_FLAG" val=""/>
</p:tagLst>
</file>

<file path=ppt/tags/tag7524.xml><?xml version="1.0" encoding="utf-8"?>
<p:tagLst xmlns:p="http://schemas.openxmlformats.org/presentationml/2006/main">
  <p:tag name="KSO_WM_BEAUTIFY_FLAG" val=""/>
</p:tagLst>
</file>

<file path=ppt/tags/tag7525.xml><?xml version="1.0" encoding="utf-8"?>
<p:tagLst xmlns:p="http://schemas.openxmlformats.org/presentationml/2006/main">
  <p:tag name="KSO_WM_BEAUTIFY_FLAG" val=""/>
</p:tagLst>
</file>

<file path=ppt/tags/tag7526.xml><?xml version="1.0" encoding="utf-8"?>
<p:tagLst xmlns:p="http://schemas.openxmlformats.org/presentationml/2006/main">
  <p:tag name="KSO_WM_BEAUTIFY_FLAG" val=""/>
</p:tagLst>
</file>

<file path=ppt/tags/tag7527.xml><?xml version="1.0" encoding="utf-8"?>
<p:tagLst xmlns:p="http://schemas.openxmlformats.org/presentationml/2006/main">
  <p:tag name="KSO_WM_BEAUTIFY_FLAG" val=""/>
</p:tagLst>
</file>

<file path=ppt/tags/tag7528.xml><?xml version="1.0" encoding="utf-8"?>
<p:tagLst xmlns:p="http://schemas.openxmlformats.org/presentationml/2006/main">
  <p:tag name="KSO_WM_BEAUTIFY_FLAG" val=""/>
</p:tagLst>
</file>

<file path=ppt/tags/tag7529.xml><?xml version="1.0" encoding="utf-8"?>
<p:tagLst xmlns:p="http://schemas.openxmlformats.org/presentationml/2006/main">
  <p:tag name="KSO_WM_BEAUTIFY_FLAG" val=""/>
</p:tagLst>
</file>

<file path=ppt/tags/tag753.xml><?xml version="1.0" encoding="utf-8"?>
<p:tagLst xmlns:p="http://schemas.openxmlformats.org/presentationml/2006/main">
  <p:tag name="KSO_WM_BEAUTIFY_FLAG" val=""/>
</p:tagLst>
</file>

<file path=ppt/tags/tag7530.xml><?xml version="1.0" encoding="utf-8"?>
<p:tagLst xmlns:p="http://schemas.openxmlformats.org/presentationml/2006/main">
  <p:tag name="KSO_WM_BEAUTIFY_FLAG" val=""/>
</p:tagLst>
</file>

<file path=ppt/tags/tag7531.xml><?xml version="1.0" encoding="utf-8"?>
<p:tagLst xmlns:p="http://schemas.openxmlformats.org/presentationml/2006/main">
  <p:tag name="KSO_WM_BEAUTIFY_FLAG" val=""/>
</p:tagLst>
</file>

<file path=ppt/tags/tag7532.xml><?xml version="1.0" encoding="utf-8"?>
<p:tagLst xmlns:p="http://schemas.openxmlformats.org/presentationml/2006/main">
  <p:tag name="KSO_WM_BEAUTIFY_FLAG" val=""/>
</p:tagLst>
</file>

<file path=ppt/tags/tag7533.xml><?xml version="1.0" encoding="utf-8"?>
<p:tagLst xmlns:p="http://schemas.openxmlformats.org/presentationml/2006/main">
  <p:tag name="KSO_WM_BEAUTIFY_FLAG" val=""/>
</p:tagLst>
</file>

<file path=ppt/tags/tag7534.xml><?xml version="1.0" encoding="utf-8"?>
<p:tagLst xmlns:p="http://schemas.openxmlformats.org/presentationml/2006/main">
  <p:tag name="KSO_WM_BEAUTIFY_FLAG" val=""/>
</p:tagLst>
</file>

<file path=ppt/tags/tag7535.xml><?xml version="1.0" encoding="utf-8"?>
<p:tagLst xmlns:p="http://schemas.openxmlformats.org/presentationml/2006/main">
  <p:tag name="KSO_WM_BEAUTIFY_FLAG" val=""/>
</p:tagLst>
</file>

<file path=ppt/tags/tag7536.xml><?xml version="1.0" encoding="utf-8"?>
<p:tagLst xmlns:p="http://schemas.openxmlformats.org/presentationml/2006/main">
  <p:tag name="KSO_WM_BEAUTIFY_FLAG" val=""/>
</p:tagLst>
</file>

<file path=ppt/tags/tag7537.xml><?xml version="1.0" encoding="utf-8"?>
<p:tagLst xmlns:p="http://schemas.openxmlformats.org/presentationml/2006/main">
  <p:tag name="KSO_WM_BEAUTIFY_FLAG" val=""/>
</p:tagLst>
</file>

<file path=ppt/tags/tag7538.xml><?xml version="1.0" encoding="utf-8"?>
<p:tagLst xmlns:p="http://schemas.openxmlformats.org/presentationml/2006/main">
  <p:tag name="KSO_WM_BEAUTIFY_FLAG" val=""/>
</p:tagLst>
</file>

<file path=ppt/tags/tag7539.xml><?xml version="1.0" encoding="utf-8"?>
<p:tagLst xmlns:p="http://schemas.openxmlformats.org/presentationml/2006/main">
  <p:tag name="KSO_WM_BEAUTIFY_FLAG" val=""/>
</p:tagLst>
</file>

<file path=ppt/tags/tag754.xml><?xml version="1.0" encoding="utf-8"?>
<p:tagLst xmlns:p="http://schemas.openxmlformats.org/presentationml/2006/main">
  <p:tag name="KSO_WM_BEAUTIFY_FLAG" val=""/>
</p:tagLst>
</file>

<file path=ppt/tags/tag7540.xml><?xml version="1.0" encoding="utf-8"?>
<p:tagLst xmlns:p="http://schemas.openxmlformats.org/presentationml/2006/main">
  <p:tag name="KSO_WM_BEAUTIFY_FLAG" val=""/>
</p:tagLst>
</file>

<file path=ppt/tags/tag7541.xml><?xml version="1.0" encoding="utf-8"?>
<p:tagLst xmlns:p="http://schemas.openxmlformats.org/presentationml/2006/main">
  <p:tag name="KSO_WM_BEAUTIFY_FLAG" val=""/>
</p:tagLst>
</file>

<file path=ppt/tags/tag7542.xml><?xml version="1.0" encoding="utf-8"?>
<p:tagLst xmlns:p="http://schemas.openxmlformats.org/presentationml/2006/main">
  <p:tag name="KSO_WM_BEAUTIFY_FLAG" val=""/>
</p:tagLst>
</file>

<file path=ppt/tags/tag7543.xml><?xml version="1.0" encoding="utf-8"?>
<p:tagLst xmlns:p="http://schemas.openxmlformats.org/presentationml/2006/main">
  <p:tag name="KSO_WM_BEAUTIFY_FLAG" val=""/>
</p:tagLst>
</file>

<file path=ppt/tags/tag7544.xml><?xml version="1.0" encoding="utf-8"?>
<p:tagLst xmlns:p="http://schemas.openxmlformats.org/presentationml/2006/main">
  <p:tag name="KSO_WM_BEAUTIFY_FLAG" val=""/>
</p:tagLst>
</file>

<file path=ppt/tags/tag7545.xml><?xml version="1.0" encoding="utf-8"?>
<p:tagLst xmlns:p="http://schemas.openxmlformats.org/presentationml/2006/main">
  <p:tag name="KSO_WM_BEAUTIFY_FLAG" val=""/>
</p:tagLst>
</file>

<file path=ppt/tags/tag7546.xml><?xml version="1.0" encoding="utf-8"?>
<p:tagLst xmlns:p="http://schemas.openxmlformats.org/presentationml/2006/main">
  <p:tag name="KSO_WM_BEAUTIFY_FLAG" val=""/>
</p:tagLst>
</file>

<file path=ppt/tags/tag7547.xml><?xml version="1.0" encoding="utf-8"?>
<p:tagLst xmlns:p="http://schemas.openxmlformats.org/presentationml/2006/main">
  <p:tag name="KSO_WM_BEAUTIFY_FLAG" val=""/>
</p:tagLst>
</file>

<file path=ppt/tags/tag7548.xml><?xml version="1.0" encoding="utf-8"?>
<p:tagLst xmlns:p="http://schemas.openxmlformats.org/presentationml/2006/main">
  <p:tag name="KSO_WM_BEAUTIFY_FLAG" val=""/>
</p:tagLst>
</file>

<file path=ppt/tags/tag7549.xml><?xml version="1.0" encoding="utf-8"?>
<p:tagLst xmlns:p="http://schemas.openxmlformats.org/presentationml/2006/main">
  <p:tag name="KSO_WM_BEAUTIFY_FLAG" val=""/>
</p:tagLst>
</file>

<file path=ppt/tags/tag755.xml><?xml version="1.0" encoding="utf-8"?>
<p:tagLst xmlns:p="http://schemas.openxmlformats.org/presentationml/2006/main">
  <p:tag name="KSO_WM_BEAUTIFY_FLAG" val=""/>
</p:tagLst>
</file>

<file path=ppt/tags/tag7550.xml><?xml version="1.0" encoding="utf-8"?>
<p:tagLst xmlns:p="http://schemas.openxmlformats.org/presentationml/2006/main">
  <p:tag name="KSO_WM_BEAUTIFY_FLAG" val=""/>
</p:tagLst>
</file>

<file path=ppt/tags/tag7551.xml><?xml version="1.0" encoding="utf-8"?>
<p:tagLst xmlns:p="http://schemas.openxmlformats.org/presentationml/2006/main">
  <p:tag name="KSO_WM_BEAUTIFY_FLAG" val=""/>
</p:tagLst>
</file>

<file path=ppt/tags/tag7552.xml><?xml version="1.0" encoding="utf-8"?>
<p:tagLst xmlns:p="http://schemas.openxmlformats.org/presentationml/2006/main">
  <p:tag name="KSO_WM_BEAUTIFY_FLAG" val=""/>
</p:tagLst>
</file>

<file path=ppt/tags/tag7553.xml><?xml version="1.0" encoding="utf-8"?>
<p:tagLst xmlns:p="http://schemas.openxmlformats.org/presentationml/2006/main">
  <p:tag name="KSO_WM_BEAUTIFY_FLAG" val=""/>
</p:tagLst>
</file>

<file path=ppt/tags/tag7554.xml><?xml version="1.0" encoding="utf-8"?>
<p:tagLst xmlns:p="http://schemas.openxmlformats.org/presentationml/2006/main">
  <p:tag name="KSO_WM_BEAUTIFY_FLAG" val=""/>
</p:tagLst>
</file>

<file path=ppt/tags/tag7555.xml><?xml version="1.0" encoding="utf-8"?>
<p:tagLst xmlns:p="http://schemas.openxmlformats.org/presentationml/2006/main">
  <p:tag name="KSO_WM_BEAUTIFY_FLAG" val=""/>
</p:tagLst>
</file>

<file path=ppt/tags/tag7556.xml><?xml version="1.0" encoding="utf-8"?>
<p:tagLst xmlns:p="http://schemas.openxmlformats.org/presentationml/2006/main">
  <p:tag name="KSO_WM_BEAUTIFY_FLAG" val=""/>
</p:tagLst>
</file>

<file path=ppt/tags/tag7557.xml><?xml version="1.0" encoding="utf-8"?>
<p:tagLst xmlns:p="http://schemas.openxmlformats.org/presentationml/2006/main">
  <p:tag name="KSO_WM_BEAUTIFY_FLAG" val=""/>
</p:tagLst>
</file>

<file path=ppt/tags/tag7558.xml><?xml version="1.0" encoding="utf-8"?>
<p:tagLst xmlns:p="http://schemas.openxmlformats.org/presentationml/2006/main">
  <p:tag name="KSO_WM_BEAUTIFY_FLAG" val=""/>
</p:tagLst>
</file>

<file path=ppt/tags/tag7559.xml><?xml version="1.0" encoding="utf-8"?>
<p:tagLst xmlns:p="http://schemas.openxmlformats.org/presentationml/2006/main">
  <p:tag name="KSO_WM_BEAUTIFY_FLAG" val=""/>
</p:tagLst>
</file>

<file path=ppt/tags/tag756.xml><?xml version="1.0" encoding="utf-8"?>
<p:tagLst xmlns:p="http://schemas.openxmlformats.org/presentationml/2006/main">
  <p:tag name="KSO_WM_BEAUTIFY_FLAG" val=""/>
</p:tagLst>
</file>

<file path=ppt/tags/tag7560.xml><?xml version="1.0" encoding="utf-8"?>
<p:tagLst xmlns:p="http://schemas.openxmlformats.org/presentationml/2006/main">
  <p:tag name="KSO_WM_BEAUTIFY_FLAG" val=""/>
</p:tagLst>
</file>

<file path=ppt/tags/tag7561.xml><?xml version="1.0" encoding="utf-8"?>
<p:tagLst xmlns:p="http://schemas.openxmlformats.org/presentationml/2006/main">
  <p:tag name="KSO_WM_BEAUTIFY_FLAG" val=""/>
</p:tagLst>
</file>

<file path=ppt/tags/tag7562.xml><?xml version="1.0" encoding="utf-8"?>
<p:tagLst xmlns:p="http://schemas.openxmlformats.org/presentationml/2006/main">
  <p:tag name="KSO_WM_BEAUTIFY_FLAG" val=""/>
</p:tagLst>
</file>

<file path=ppt/tags/tag7563.xml><?xml version="1.0" encoding="utf-8"?>
<p:tagLst xmlns:p="http://schemas.openxmlformats.org/presentationml/2006/main">
  <p:tag name="KSO_WM_BEAUTIFY_FLAG" val=""/>
</p:tagLst>
</file>

<file path=ppt/tags/tag7564.xml><?xml version="1.0" encoding="utf-8"?>
<p:tagLst xmlns:p="http://schemas.openxmlformats.org/presentationml/2006/main">
  <p:tag name="KSO_WM_BEAUTIFY_FLAG" val=""/>
</p:tagLst>
</file>

<file path=ppt/tags/tag7565.xml><?xml version="1.0" encoding="utf-8"?>
<p:tagLst xmlns:p="http://schemas.openxmlformats.org/presentationml/2006/main">
  <p:tag name="KSO_WM_BEAUTIFY_FLAG" val=""/>
</p:tagLst>
</file>

<file path=ppt/tags/tag7566.xml><?xml version="1.0" encoding="utf-8"?>
<p:tagLst xmlns:p="http://schemas.openxmlformats.org/presentationml/2006/main">
  <p:tag name="KSO_WM_BEAUTIFY_FLAG" val=""/>
</p:tagLst>
</file>

<file path=ppt/tags/tag7567.xml><?xml version="1.0" encoding="utf-8"?>
<p:tagLst xmlns:p="http://schemas.openxmlformats.org/presentationml/2006/main">
  <p:tag name="KSO_WM_BEAUTIFY_FLAG" val=""/>
</p:tagLst>
</file>

<file path=ppt/tags/tag7568.xml><?xml version="1.0" encoding="utf-8"?>
<p:tagLst xmlns:p="http://schemas.openxmlformats.org/presentationml/2006/main">
  <p:tag name="KSO_WM_BEAUTIFY_FLAG" val=""/>
</p:tagLst>
</file>

<file path=ppt/tags/tag7569.xml><?xml version="1.0" encoding="utf-8"?>
<p:tagLst xmlns:p="http://schemas.openxmlformats.org/presentationml/2006/main">
  <p:tag name="KSO_WM_BEAUTIFY_FLAG" val=""/>
</p:tagLst>
</file>

<file path=ppt/tags/tag757.xml><?xml version="1.0" encoding="utf-8"?>
<p:tagLst xmlns:p="http://schemas.openxmlformats.org/presentationml/2006/main">
  <p:tag name="KSO_WM_BEAUTIFY_FLAG" val=""/>
</p:tagLst>
</file>

<file path=ppt/tags/tag7570.xml><?xml version="1.0" encoding="utf-8"?>
<p:tagLst xmlns:p="http://schemas.openxmlformats.org/presentationml/2006/main">
  <p:tag name="KSO_WM_BEAUTIFY_FLAG" val=""/>
</p:tagLst>
</file>

<file path=ppt/tags/tag7571.xml><?xml version="1.0" encoding="utf-8"?>
<p:tagLst xmlns:p="http://schemas.openxmlformats.org/presentationml/2006/main">
  <p:tag name="KSO_WM_BEAUTIFY_FLAG" val=""/>
</p:tagLst>
</file>

<file path=ppt/tags/tag7572.xml><?xml version="1.0" encoding="utf-8"?>
<p:tagLst xmlns:p="http://schemas.openxmlformats.org/presentationml/2006/main">
  <p:tag name="KSO_WM_BEAUTIFY_FLAG" val=""/>
</p:tagLst>
</file>

<file path=ppt/tags/tag7573.xml><?xml version="1.0" encoding="utf-8"?>
<p:tagLst xmlns:p="http://schemas.openxmlformats.org/presentationml/2006/main">
  <p:tag name="KSO_WM_BEAUTIFY_FLAG" val=""/>
</p:tagLst>
</file>

<file path=ppt/tags/tag7574.xml><?xml version="1.0" encoding="utf-8"?>
<p:tagLst xmlns:p="http://schemas.openxmlformats.org/presentationml/2006/main">
  <p:tag name="KSO_WM_BEAUTIFY_FLAG" val=""/>
</p:tagLst>
</file>

<file path=ppt/tags/tag7575.xml><?xml version="1.0" encoding="utf-8"?>
<p:tagLst xmlns:p="http://schemas.openxmlformats.org/presentationml/2006/main">
  <p:tag name="KSO_WM_BEAUTIFY_FLAG" val=""/>
</p:tagLst>
</file>

<file path=ppt/tags/tag7576.xml><?xml version="1.0" encoding="utf-8"?>
<p:tagLst xmlns:p="http://schemas.openxmlformats.org/presentationml/2006/main">
  <p:tag name="KSO_WM_BEAUTIFY_FLAG" val=""/>
</p:tagLst>
</file>

<file path=ppt/tags/tag7577.xml><?xml version="1.0" encoding="utf-8"?>
<p:tagLst xmlns:p="http://schemas.openxmlformats.org/presentationml/2006/main">
  <p:tag name="KSO_WM_BEAUTIFY_FLAG" val=""/>
</p:tagLst>
</file>

<file path=ppt/tags/tag7578.xml><?xml version="1.0" encoding="utf-8"?>
<p:tagLst xmlns:p="http://schemas.openxmlformats.org/presentationml/2006/main">
  <p:tag name="KSO_WM_BEAUTIFY_FLAG" val=""/>
</p:tagLst>
</file>

<file path=ppt/tags/tag7579.xml><?xml version="1.0" encoding="utf-8"?>
<p:tagLst xmlns:p="http://schemas.openxmlformats.org/presentationml/2006/main">
  <p:tag name="KSO_WM_BEAUTIFY_FLAG" val=""/>
</p:tagLst>
</file>

<file path=ppt/tags/tag758.xml><?xml version="1.0" encoding="utf-8"?>
<p:tagLst xmlns:p="http://schemas.openxmlformats.org/presentationml/2006/main">
  <p:tag name="KSO_WM_BEAUTIFY_FLAG" val=""/>
</p:tagLst>
</file>

<file path=ppt/tags/tag7580.xml><?xml version="1.0" encoding="utf-8"?>
<p:tagLst xmlns:p="http://schemas.openxmlformats.org/presentationml/2006/main">
  <p:tag name="KSO_WM_BEAUTIFY_FLAG" val=""/>
</p:tagLst>
</file>

<file path=ppt/tags/tag7581.xml><?xml version="1.0" encoding="utf-8"?>
<p:tagLst xmlns:p="http://schemas.openxmlformats.org/presentationml/2006/main">
  <p:tag name="KSO_WM_BEAUTIFY_FLAG" val=""/>
</p:tagLst>
</file>

<file path=ppt/tags/tag7582.xml><?xml version="1.0" encoding="utf-8"?>
<p:tagLst xmlns:p="http://schemas.openxmlformats.org/presentationml/2006/main">
  <p:tag name="KSO_WM_BEAUTIFY_FLAG" val=""/>
</p:tagLst>
</file>

<file path=ppt/tags/tag7583.xml><?xml version="1.0" encoding="utf-8"?>
<p:tagLst xmlns:p="http://schemas.openxmlformats.org/presentationml/2006/main">
  <p:tag name="KSO_WM_BEAUTIFY_FLAG" val=""/>
</p:tagLst>
</file>

<file path=ppt/tags/tag7584.xml><?xml version="1.0" encoding="utf-8"?>
<p:tagLst xmlns:p="http://schemas.openxmlformats.org/presentationml/2006/main">
  <p:tag name="KSO_WM_BEAUTIFY_FLAG" val=""/>
</p:tagLst>
</file>

<file path=ppt/tags/tag7585.xml><?xml version="1.0" encoding="utf-8"?>
<p:tagLst xmlns:p="http://schemas.openxmlformats.org/presentationml/2006/main">
  <p:tag name="KSO_WM_BEAUTIFY_FLAG" val=""/>
</p:tagLst>
</file>

<file path=ppt/tags/tag7586.xml><?xml version="1.0" encoding="utf-8"?>
<p:tagLst xmlns:p="http://schemas.openxmlformats.org/presentationml/2006/main">
  <p:tag name="KSO_WM_BEAUTIFY_FLAG" val=""/>
</p:tagLst>
</file>

<file path=ppt/tags/tag7587.xml><?xml version="1.0" encoding="utf-8"?>
<p:tagLst xmlns:p="http://schemas.openxmlformats.org/presentationml/2006/main">
  <p:tag name="KSO_WM_BEAUTIFY_FLAG" val=""/>
</p:tagLst>
</file>

<file path=ppt/tags/tag7588.xml><?xml version="1.0" encoding="utf-8"?>
<p:tagLst xmlns:p="http://schemas.openxmlformats.org/presentationml/2006/main">
  <p:tag name="KSO_WM_BEAUTIFY_FLAG" val=""/>
</p:tagLst>
</file>

<file path=ppt/tags/tag7589.xml><?xml version="1.0" encoding="utf-8"?>
<p:tagLst xmlns:p="http://schemas.openxmlformats.org/presentationml/2006/main">
  <p:tag name="KSO_WM_BEAUTIFY_FLAG" val=""/>
</p:tagLst>
</file>

<file path=ppt/tags/tag759.xml><?xml version="1.0" encoding="utf-8"?>
<p:tagLst xmlns:p="http://schemas.openxmlformats.org/presentationml/2006/main">
  <p:tag name="KSO_WM_BEAUTIFY_FLAG" val=""/>
</p:tagLst>
</file>

<file path=ppt/tags/tag7590.xml><?xml version="1.0" encoding="utf-8"?>
<p:tagLst xmlns:p="http://schemas.openxmlformats.org/presentationml/2006/main">
  <p:tag name="KSO_WM_BEAUTIFY_FLAG" val=""/>
</p:tagLst>
</file>

<file path=ppt/tags/tag7591.xml><?xml version="1.0" encoding="utf-8"?>
<p:tagLst xmlns:p="http://schemas.openxmlformats.org/presentationml/2006/main">
  <p:tag name="KSO_WM_BEAUTIFY_FLAG" val=""/>
</p:tagLst>
</file>

<file path=ppt/tags/tag7592.xml><?xml version="1.0" encoding="utf-8"?>
<p:tagLst xmlns:p="http://schemas.openxmlformats.org/presentationml/2006/main">
  <p:tag name="KSO_WM_BEAUTIFY_FLAG" val=""/>
</p:tagLst>
</file>

<file path=ppt/tags/tag7593.xml><?xml version="1.0" encoding="utf-8"?>
<p:tagLst xmlns:p="http://schemas.openxmlformats.org/presentationml/2006/main">
  <p:tag name="KSO_WM_BEAUTIFY_FLAG" val=""/>
</p:tagLst>
</file>

<file path=ppt/tags/tag7594.xml><?xml version="1.0" encoding="utf-8"?>
<p:tagLst xmlns:p="http://schemas.openxmlformats.org/presentationml/2006/main">
  <p:tag name="KSO_WM_BEAUTIFY_FLAG" val=""/>
</p:tagLst>
</file>

<file path=ppt/tags/tag7595.xml><?xml version="1.0" encoding="utf-8"?>
<p:tagLst xmlns:p="http://schemas.openxmlformats.org/presentationml/2006/main">
  <p:tag name="KSO_WM_BEAUTIFY_FLAG" val=""/>
</p:tagLst>
</file>

<file path=ppt/tags/tag7596.xml><?xml version="1.0" encoding="utf-8"?>
<p:tagLst xmlns:p="http://schemas.openxmlformats.org/presentationml/2006/main">
  <p:tag name="KSO_WM_BEAUTIFY_FLAG" val=""/>
</p:tagLst>
</file>

<file path=ppt/tags/tag7597.xml><?xml version="1.0" encoding="utf-8"?>
<p:tagLst xmlns:p="http://schemas.openxmlformats.org/presentationml/2006/main">
  <p:tag name="KSO_WM_BEAUTIFY_FLAG" val=""/>
</p:tagLst>
</file>

<file path=ppt/tags/tag7598.xml><?xml version="1.0" encoding="utf-8"?>
<p:tagLst xmlns:p="http://schemas.openxmlformats.org/presentationml/2006/main">
  <p:tag name="KSO_WM_BEAUTIFY_FLAG" val=""/>
</p:tagLst>
</file>

<file path=ppt/tags/tag7599.xml><?xml version="1.0" encoding="utf-8"?>
<p:tagLst xmlns:p="http://schemas.openxmlformats.org/presentationml/2006/main">
  <p:tag name="KSO_WM_BEAUTIFY_FLAG" val=""/>
</p:tagLst>
</file>

<file path=ppt/tags/tag76.xml><?xml version="1.0" encoding="utf-8"?>
<p:tagLst xmlns:p="http://schemas.openxmlformats.org/presentationml/2006/main">
  <p:tag name="KSO_WM_BEAUTIFY_FLAG" val=""/>
</p:tagLst>
</file>

<file path=ppt/tags/tag760.xml><?xml version="1.0" encoding="utf-8"?>
<p:tagLst xmlns:p="http://schemas.openxmlformats.org/presentationml/2006/main">
  <p:tag name="KSO_WM_BEAUTIFY_FLAG" val=""/>
</p:tagLst>
</file>

<file path=ppt/tags/tag7600.xml><?xml version="1.0" encoding="utf-8"?>
<p:tagLst xmlns:p="http://schemas.openxmlformats.org/presentationml/2006/main">
  <p:tag name="KSO_WM_BEAUTIFY_FLAG" val=""/>
</p:tagLst>
</file>

<file path=ppt/tags/tag7601.xml><?xml version="1.0" encoding="utf-8"?>
<p:tagLst xmlns:p="http://schemas.openxmlformats.org/presentationml/2006/main">
  <p:tag name="KSO_WM_BEAUTIFY_FLAG" val=""/>
</p:tagLst>
</file>

<file path=ppt/tags/tag7602.xml><?xml version="1.0" encoding="utf-8"?>
<p:tagLst xmlns:p="http://schemas.openxmlformats.org/presentationml/2006/main">
  <p:tag name="KSO_WM_BEAUTIFY_FLAG" val=""/>
</p:tagLst>
</file>

<file path=ppt/tags/tag7603.xml><?xml version="1.0" encoding="utf-8"?>
<p:tagLst xmlns:p="http://schemas.openxmlformats.org/presentationml/2006/main">
  <p:tag name="KSO_WM_BEAUTIFY_FLAG" val=""/>
</p:tagLst>
</file>

<file path=ppt/tags/tag7604.xml><?xml version="1.0" encoding="utf-8"?>
<p:tagLst xmlns:p="http://schemas.openxmlformats.org/presentationml/2006/main">
  <p:tag name="KSO_WM_BEAUTIFY_FLAG" val=""/>
</p:tagLst>
</file>

<file path=ppt/tags/tag7605.xml><?xml version="1.0" encoding="utf-8"?>
<p:tagLst xmlns:p="http://schemas.openxmlformats.org/presentationml/2006/main">
  <p:tag name="KSO_WM_BEAUTIFY_FLAG" val=""/>
</p:tagLst>
</file>

<file path=ppt/tags/tag7606.xml><?xml version="1.0" encoding="utf-8"?>
<p:tagLst xmlns:p="http://schemas.openxmlformats.org/presentationml/2006/main">
  <p:tag name="KSO_WM_BEAUTIFY_FLAG" val=""/>
</p:tagLst>
</file>

<file path=ppt/tags/tag7607.xml><?xml version="1.0" encoding="utf-8"?>
<p:tagLst xmlns:p="http://schemas.openxmlformats.org/presentationml/2006/main">
  <p:tag name="KSO_WM_BEAUTIFY_FLAG" val=""/>
</p:tagLst>
</file>

<file path=ppt/tags/tag7608.xml><?xml version="1.0" encoding="utf-8"?>
<p:tagLst xmlns:p="http://schemas.openxmlformats.org/presentationml/2006/main">
  <p:tag name="KSO_WM_BEAUTIFY_FLAG" val=""/>
</p:tagLst>
</file>

<file path=ppt/tags/tag7609.xml><?xml version="1.0" encoding="utf-8"?>
<p:tagLst xmlns:p="http://schemas.openxmlformats.org/presentationml/2006/main">
  <p:tag name="KSO_WM_BEAUTIFY_FLAG" val=""/>
</p:tagLst>
</file>

<file path=ppt/tags/tag761.xml><?xml version="1.0" encoding="utf-8"?>
<p:tagLst xmlns:p="http://schemas.openxmlformats.org/presentationml/2006/main">
  <p:tag name="KSO_WM_BEAUTIFY_FLAG" val=""/>
</p:tagLst>
</file>

<file path=ppt/tags/tag7610.xml><?xml version="1.0" encoding="utf-8"?>
<p:tagLst xmlns:p="http://schemas.openxmlformats.org/presentationml/2006/main">
  <p:tag name="KSO_WM_BEAUTIFY_FLAG" val=""/>
</p:tagLst>
</file>

<file path=ppt/tags/tag7611.xml><?xml version="1.0" encoding="utf-8"?>
<p:tagLst xmlns:p="http://schemas.openxmlformats.org/presentationml/2006/main">
  <p:tag name="KSO_WM_BEAUTIFY_FLAG" val=""/>
</p:tagLst>
</file>

<file path=ppt/tags/tag7612.xml><?xml version="1.0" encoding="utf-8"?>
<p:tagLst xmlns:p="http://schemas.openxmlformats.org/presentationml/2006/main">
  <p:tag name="KSO_WM_BEAUTIFY_FLAG" val=""/>
</p:tagLst>
</file>

<file path=ppt/tags/tag7613.xml><?xml version="1.0" encoding="utf-8"?>
<p:tagLst xmlns:p="http://schemas.openxmlformats.org/presentationml/2006/main">
  <p:tag name="KSO_WM_BEAUTIFY_FLAG" val=""/>
</p:tagLst>
</file>

<file path=ppt/tags/tag7614.xml><?xml version="1.0" encoding="utf-8"?>
<p:tagLst xmlns:p="http://schemas.openxmlformats.org/presentationml/2006/main">
  <p:tag name="KSO_WM_BEAUTIFY_FLAG" val=""/>
</p:tagLst>
</file>

<file path=ppt/tags/tag7615.xml><?xml version="1.0" encoding="utf-8"?>
<p:tagLst xmlns:p="http://schemas.openxmlformats.org/presentationml/2006/main">
  <p:tag name="KSO_WM_BEAUTIFY_FLAG" val=""/>
</p:tagLst>
</file>

<file path=ppt/tags/tag7616.xml><?xml version="1.0" encoding="utf-8"?>
<p:tagLst xmlns:p="http://schemas.openxmlformats.org/presentationml/2006/main">
  <p:tag name="KSO_WM_BEAUTIFY_FLAG" val=""/>
</p:tagLst>
</file>

<file path=ppt/tags/tag7617.xml><?xml version="1.0" encoding="utf-8"?>
<p:tagLst xmlns:p="http://schemas.openxmlformats.org/presentationml/2006/main">
  <p:tag name="KSO_WM_BEAUTIFY_FLAG" val=""/>
</p:tagLst>
</file>

<file path=ppt/tags/tag7618.xml><?xml version="1.0" encoding="utf-8"?>
<p:tagLst xmlns:p="http://schemas.openxmlformats.org/presentationml/2006/main">
  <p:tag name="KSO_WM_BEAUTIFY_FLAG" val=""/>
</p:tagLst>
</file>

<file path=ppt/tags/tag7619.xml><?xml version="1.0" encoding="utf-8"?>
<p:tagLst xmlns:p="http://schemas.openxmlformats.org/presentationml/2006/main">
  <p:tag name="KSO_WM_BEAUTIFY_FLAG" val=""/>
</p:tagLst>
</file>

<file path=ppt/tags/tag762.xml><?xml version="1.0" encoding="utf-8"?>
<p:tagLst xmlns:p="http://schemas.openxmlformats.org/presentationml/2006/main">
  <p:tag name="KSO_WM_BEAUTIFY_FLAG" val=""/>
</p:tagLst>
</file>

<file path=ppt/tags/tag7620.xml><?xml version="1.0" encoding="utf-8"?>
<p:tagLst xmlns:p="http://schemas.openxmlformats.org/presentationml/2006/main">
  <p:tag name="KSO_WM_BEAUTIFY_FLAG" val=""/>
</p:tagLst>
</file>

<file path=ppt/tags/tag7621.xml><?xml version="1.0" encoding="utf-8"?>
<p:tagLst xmlns:p="http://schemas.openxmlformats.org/presentationml/2006/main">
  <p:tag name="KSO_WM_BEAUTIFY_FLAG" val=""/>
</p:tagLst>
</file>

<file path=ppt/tags/tag7622.xml><?xml version="1.0" encoding="utf-8"?>
<p:tagLst xmlns:p="http://schemas.openxmlformats.org/presentationml/2006/main">
  <p:tag name="KSO_WM_BEAUTIFY_FLAG" val=""/>
</p:tagLst>
</file>

<file path=ppt/tags/tag7623.xml><?xml version="1.0" encoding="utf-8"?>
<p:tagLst xmlns:p="http://schemas.openxmlformats.org/presentationml/2006/main">
  <p:tag name="KSO_WM_BEAUTIFY_FLAG" val=""/>
</p:tagLst>
</file>

<file path=ppt/tags/tag7624.xml><?xml version="1.0" encoding="utf-8"?>
<p:tagLst xmlns:p="http://schemas.openxmlformats.org/presentationml/2006/main">
  <p:tag name="KSO_WM_BEAUTIFY_FLAG" val=""/>
</p:tagLst>
</file>

<file path=ppt/tags/tag7625.xml><?xml version="1.0" encoding="utf-8"?>
<p:tagLst xmlns:p="http://schemas.openxmlformats.org/presentationml/2006/main">
  <p:tag name="KSO_WM_BEAUTIFY_FLAG" val=""/>
</p:tagLst>
</file>

<file path=ppt/tags/tag7626.xml><?xml version="1.0" encoding="utf-8"?>
<p:tagLst xmlns:p="http://schemas.openxmlformats.org/presentationml/2006/main">
  <p:tag name="KSO_WM_BEAUTIFY_FLAG" val=""/>
</p:tagLst>
</file>

<file path=ppt/tags/tag7627.xml><?xml version="1.0" encoding="utf-8"?>
<p:tagLst xmlns:p="http://schemas.openxmlformats.org/presentationml/2006/main">
  <p:tag name="KSO_WM_BEAUTIFY_FLAG" val=""/>
</p:tagLst>
</file>

<file path=ppt/tags/tag7628.xml><?xml version="1.0" encoding="utf-8"?>
<p:tagLst xmlns:p="http://schemas.openxmlformats.org/presentationml/2006/main">
  <p:tag name="KSO_WM_BEAUTIFY_FLAG" val=""/>
</p:tagLst>
</file>

<file path=ppt/tags/tag7629.xml><?xml version="1.0" encoding="utf-8"?>
<p:tagLst xmlns:p="http://schemas.openxmlformats.org/presentationml/2006/main">
  <p:tag name="KSO_WM_BEAUTIFY_FLAG" val=""/>
</p:tagLst>
</file>

<file path=ppt/tags/tag763.xml><?xml version="1.0" encoding="utf-8"?>
<p:tagLst xmlns:p="http://schemas.openxmlformats.org/presentationml/2006/main">
  <p:tag name="KSO_WM_BEAUTIFY_FLAG" val=""/>
</p:tagLst>
</file>

<file path=ppt/tags/tag7630.xml><?xml version="1.0" encoding="utf-8"?>
<p:tagLst xmlns:p="http://schemas.openxmlformats.org/presentationml/2006/main">
  <p:tag name="KSO_WM_BEAUTIFY_FLAG" val=""/>
</p:tagLst>
</file>

<file path=ppt/tags/tag7631.xml><?xml version="1.0" encoding="utf-8"?>
<p:tagLst xmlns:p="http://schemas.openxmlformats.org/presentationml/2006/main">
  <p:tag name="KSO_WM_BEAUTIFY_FLAG" val=""/>
</p:tagLst>
</file>

<file path=ppt/tags/tag7632.xml><?xml version="1.0" encoding="utf-8"?>
<p:tagLst xmlns:p="http://schemas.openxmlformats.org/presentationml/2006/main">
  <p:tag name="KSO_WM_BEAUTIFY_FLAG" val=""/>
</p:tagLst>
</file>

<file path=ppt/tags/tag7633.xml><?xml version="1.0" encoding="utf-8"?>
<p:tagLst xmlns:p="http://schemas.openxmlformats.org/presentationml/2006/main">
  <p:tag name="KSO_WM_BEAUTIFY_FLAG" val=""/>
</p:tagLst>
</file>

<file path=ppt/tags/tag7634.xml><?xml version="1.0" encoding="utf-8"?>
<p:tagLst xmlns:p="http://schemas.openxmlformats.org/presentationml/2006/main">
  <p:tag name="KSO_WM_BEAUTIFY_FLAG" val=""/>
</p:tagLst>
</file>

<file path=ppt/tags/tag7635.xml><?xml version="1.0" encoding="utf-8"?>
<p:tagLst xmlns:p="http://schemas.openxmlformats.org/presentationml/2006/main">
  <p:tag name="KSO_WM_BEAUTIFY_FLAG" val=""/>
</p:tagLst>
</file>

<file path=ppt/tags/tag7636.xml><?xml version="1.0" encoding="utf-8"?>
<p:tagLst xmlns:p="http://schemas.openxmlformats.org/presentationml/2006/main">
  <p:tag name="KSO_WM_BEAUTIFY_FLAG" val=""/>
</p:tagLst>
</file>

<file path=ppt/tags/tag7637.xml><?xml version="1.0" encoding="utf-8"?>
<p:tagLst xmlns:p="http://schemas.openxmlformats.org/presentationml/2006/main">
  <p:tag name="KSO_WM_BEAUTIFY_FLAG" val=""/>
</p:tagLst>
</file>

<file path=ppt/tags/tag7638.xml><?xml version="1.0" encoding="utf-8"?>
<p:tagLst xmlns:p="http://schemas.openxmlformats.org/presentationml/2006/main">
  <p:tag name="KSO_WM_BEAUTIFY_FLAG" val=""/>
</p:tagLst>
</file>

<file path=ppt/tags/tag7639.xml><?xml version="1.0" encoding="utf-8"?>
<p:tagLst xmlns:p="http://schemas.openxmlformats.org/presentationml/2006/main">
  <p:tag name="KSO_WM_BEAUTIFY_FLAG" val=""/>
</p:tagLst>
</file>

<file path=ppt/tags/tag764.xml><?xml version="1.0" encoding="utf-8"?>
<p:tagLst xmlns:p="http://schemas.openxmlformats.org/presentationml/2006/main">
  <p:tag name="KSO_WM_BEAUTIFY_FLAG" val=""/>
</p:tagLst>
</file>

<file path=ppt/tags/tag7640.xml><?xml version="1.0" encoding="utf-8"?>
<p:tagLst xmlns:p="http://schemas.openxmlformats.org/presentationml/2006/main">
  <p:tag name="KSO_WM_BEAUTIFY_FLAG" val=""/>
</p:tagLst>
</file>

<file path=ppt/tags/tag7641.xml><?xml version="1.0" encoding="utf-8"?>
<p:tagLst xmlns:p="http://schemas.openxmlformats.org/presentationml/2006/main">
  <p:tag name="KSO_WM_BEAUTIFY_FLAG" val=""/>
</p:tagLst>
</file>

<file path=ppt/tags/tag7642.xml><?xml version="1.0" encoding="utf-8"?>
<p:tagLst xmlns:p="http://schemas.openxmlformats.org/presentationml/2006/main">
  <p:tag name="KSO_WM_BEAUTIFY_FLAG" val=""/>
</p:tagLst>
</file>

<file path=ppt/tags/tag7643.xml><?xml version="1.0" encoding="utf-8"?>
<p:tagLst xmlns:p="http://schemas.openxmlformats.org/presentationml/2006/main">
  <p:tag name="KSO_WM_BEAUTIFY_FLAG" val=""/>
</p:tagLst>
</file>

<file path=ppt/tags/tag7644.xml><?xml version="1.0" encoding="utf-8"?>
<p:tagLst xmlns:p="http://schemas.openxmlformats.org/presentationml/2006/main">
  <p:tag name="KSO_WM_BEAUTIFY_FLAG" val=""/>
</p:tagLst>
</file>

<file path=ppt/tags/tag7645.xml><?xml version="1.0" encoding="utf-8"?>
<p:tagLst xmlns:p="http://schemas.openxmlformats.org/presentationml/2006/main">
  <p:tag name="KSO_WM_BEAUTIFY_FLAG" val=""/>
</p:tagLst>
</file>

<file path=ppt/tags/tag7646.xml><?xml version="1.0" encoding="utf-8"?>
<p:tagLst xmlns:p="http://schemas.openxmlformats.org/presentationml/2006/main">
  <p:tag name="KSO_WM_BEAUTIFY_FLAG" val=""/>
</p:tagLst>
</file>

<file path=ppt/tags/tag7647.xml><?xml version="1.0" encoding="utf-8"?>
<p:tagLst xmlns:p="http://schemas.openxmlformats.org/presentationml/2006/main">
  <p:tag name="KSO_WM_BEAUTIFY_FLAG" val=""/>
</p:tagLst>
</file>

<file path=ppt/tags/tag7648.xml><?xml version="1.0" encoding="utf-8"?>
<p:tagLst xmlns:p="http://schemas.openxmlformats.org/presentationml/2006/main">
  <p:tag name="KSO_WM_BEAUTIFY_FLAG" val=""/>
</p:tagLst>
</file>

<file path=ppt/tags/tag7649.xml><?xml version="1.0" encoding="utf-8"?>
<p:tagLst xmlns:p="http://schemas.openxmlformats.org/presentationml/2006/main">
  <p:tag name="KSO_WM_BEAUTIFY_FLAG" val=""/>
</p:tagLst>
</file>

<file path=ppt/tags/tag765.xml><?xml version="1.0" encoding="utf-8"?>
<p:tagLst xmlns:p="http://schemas.openxmlformats.org/presentationml/2006/main">
  <p:tag name="KSO_WM_BEAUTIFY_FLAG" val=""/>
</p:tagLst>
</file>

<file path=ppt/tags/tag7650.xml><?xml version="1.0" encoding="utf-8"?>
<p:tagLst xmlns:p="http://schemas.openxmlformats.org/presentationml/2006/main">
  <p:tag name="KSO_WM_BEAUTIFY_FLAG" val=""/>
</p:tagLst>
</file>

<file path=ppt/tags/tag7651.xml><?xml version="1.0" encoding="utf-8"?>
<p:tagLst xmlns:p="http://schemas.openxmlformats.org/presentationml/2006/main">
  <p:tag name="KSO_WM_BEAUTIFY_FLAG" val=""/>
</p:tagLst>
</file>

<file path=ppt/tags/tag7652.xml><?xml version="1.0" encoding="utf-8"?>
<p:tagLst xmlns:p="http://schemas.openxmlformats.org/presentationml/2006/main">
  <p:tag name="KSO_WM_BEAUTIFY_FLAG" val=""/>
</p:tagLst>
</file>

<file path=ppt/tags/tag7653.xml><?xml version="1.0" encoding="utf-8"?>
<p:tagLst xmlns:p="http://schemas.openxmlformats.org/presentationml/2006/main">
  <p:tag name="KSO_WM_BEAUTIFY_FLAG" val=""/>
</p:tagLst>
</file>

<file path=ppt/tags/tag7654.xml><?xml version="1.0" encoding="utf-8"?>
<p:tagLst xmlns:p="http://schemas.openxmlformats.org/presentationml/2006/main">
  <p:tag name="KSO_WM_BEAUTIFY_FLAG" val=""/>
</p:tagLst>
</file>

<file path=ppt/tags/tag7655.xml><?xml version="1.0" encoding="utf-8"?>
<p:tagLst xmlns:p="http://schemas.openxmlformats.org/presentationml/2006/main">
  <p:tag name="KSO_WM_BEAUTIFY_FLAG" val=""/>
</p:tagLst>
</file>

<file path=ppt/tags/tag7656.xml><?xml version="1.0" encoding="utf-8"?>
<p:tagLst xmlns:p="http://schemas.openxmlformats.org/presentationml/2006/main">
  <p:tag name="KSO_WM_BEAUTIFY_FLAG" val=""/>
</p:tagLst>
</file>

<file path=ppt/tags/tag7657.xml><?xml version="1.0" encoding="utf-8"?>
<p:tagLst xmlns:p="http://schemas.openxmlformats.org/presentationml/2006/main">
  <p:tag name="KSO_WM_BEAUTIFY_FLAG" val=""/>
</p:tagLst>
</file>

<file path=ppt/tags/tag7658.xml><?xml version="1.0" encoding="utf-8"?>
<p:tagLst xmlns:p="http://schemas.openxmlformats.org/presentationml/2006/main">
  <p:tag name="KSO_WM_BEAUTIFY_FLAG" val=""/>
</p:tagLst>
</file>

<file path=ppt/tags/tag7659.xml><?xml version="1.0" encoding="utf-8"?>
<p:tagLst xmlns:p="http://schemas.openxmlformats.org/presentationml/2006/main">
  <p:tag name="KSO_WM_BEAUTIFY_FLAG" val=""/>
</p:tagLst>
</file>

<file path=ppt/tags/tag766.xml><?xml version="1.0" encoding="utf-8"?>
<p:tagLst xmlns:p="http://schemas.openxmlformats.org/presentationml/2006/main">
  <p:tag name="KSO_WM_BEAUTIFY_FLAG" val=""/>
</p:tagLst>
</file>

<file path=ppt/tags/tag7660.xml><?xml version="1.0" encoding="utf-8"?>
<p:tagLst xmlns:p="http://schemas.openxmlformats.org/presentationml/2006/main">
  <p:tag name="KSO_WM_BEAUTIFY_FLAG" val=""/>
</p:tagLst>
</file>

<file path=ppt/tags/tag7661.xml><?xml version="1.0" encoding="utf-8"?>
<p:tagLst xmlns:p="http://schemas.openxmlformats.org/presentationml/2006/main">
  <p:tag name="KSO_WM_BEAUTIFY_FLAG" val=""/>
</p:tagLst>
</file>

<file path=ppt/tags/tag7662.xml><?xml version="1.0" encoding="utf-8"?>
<p:tagLst xmlns:p="http://schemas.openxmlformats.org/presentationml/2006/main">
  <p:tag name="KSO_WM_BEAUTIFY_FLAG" val=""/>
</p:tagLst>
</file>

<file path=ppt/tags/tag7663.xml><?xml version="1.0" encoding="utf-8"?>
<p:tagLst xmlns:p="http://schemas.openxmlformats.org/presentationml/2006/main">
  <p:tag name="KSO_WM_BEAUTIFY_FLAG" val=""/>
</p:tagLst>
</file>

<file path=ppt/tags/tag7664.xml><?xml version="1.0" encoding="utf-8"?>
<p:tagLst xmlns:p="http://schemas.openxmlformats.org/presentationml/2006/main">
  <p:tag name="KSO_WM_BEAUTIFY_FLAG" val=""/>
</p:tagLst>
</file>

<file path=ppt/tags/tag7665.xml><?xml version="1.0" encoding="utf-8"?>
<p:tagLst xmlns:p="http://schemas.openxmlformats.org/presentationml/2006/main">
  <p:tag name="KSO_WM_BEAUTIFY_FLAG" val=""/>
</p:tagLst>
</file>

<file path=ppt/tags/tag7666.xml><?xml version="1.0" encoding="utf-8"?>
<p:tagLst xmlns:p="http://schemas.openxmlformats.org/presentationml/2006/main">
  <p:tag name="KSO_WM_BEAUTIFY_FLAG" val=""/>
</p:tagLst>
</file>

<file path=ppt/tags/tag7667.xml><?xml version="1.0" encoding="utf-8"?>
<p:tagLst xmlns:p="http://schemas.openxmlformats.org/presentationml/2006/main">
  <p:tag name="KSO_WM_BEAUTIFY_FLAG" val=""/>
</p:tagLst>
</file>

<file path=ppt/tags/tag7668.xml><?xml version="1.0" encoding="utf-8"?>
<p:tagLst xmlns:p="http://schemas.openxmlformats.org/presentationml/2006/main">
  <p:tag name="KSO_WM_BEAUTIFY_FLAG" val=""/>
</p:tagLst>
</file>

<file path=ppt/tags/tag7669.xml><?xml version="1.0" encoding="utf-8"?>
<p:tagLst xmlns:p="http://schemas.openxmlformats.org/presentationml/2006/main">
  <p:tag name="KSO_WM_BEAUTIFY_FLAG" val=""/>
</p:tagLst>
</file>

<file path=ppt/tags/tag767.xml><?xml version="1.0" encoding="utf-8"?>
<p:tagLst xmlns:p="http://schemas.openxmlformats.org/presentationml/2006/main">
  <p:tag name="KSO_WM_BEAUTIFY_FLAG" val=""/>
</p:tagLst>
</file>

<file path=ppt/tags/tag7670.xml><?xml version="1.0" encoding="utf-8"?>
<p:tagLst xmlns:p="http://schemas.openxmlformats.org/presentationml/2006/main">
  <p:tag name="KSO_WM_BEAUTIFY_FLAG" val=""/>
</p:tagLst>
</file>

<file path=ppt/tags/tag7671.xml><?xml version="1.0" encoding="utf-8"?>
<p:tagLst xmlns:p="http://schemas.openxmlformats.org/presentationml/2006/main">
  <p:tag name="KSO_WM_BEAUTIFY_FLAG" val=""/>
</p:tagLst>
</file>

<file path=ppt/tags/tag7672.xml><?xml version="1.0" encoding="utf-8"?>
<p:tagLst xmlns:p="http://schemas.openxmlformats.org/presentationml/2006/main">
  <p:tag name="KSO_WM_BEAUTIFY_FLAG" val=""/>
</p:tagLst>
</file>

<file path=ppt/tags/tag7673.xml><?xml version="1.0" encoding="utf-8"?>
<p:tagLst xmlns:p="http://schemas.openxmlformats.org/presentationml/2006/main">
  <p:tag name="KSO_WM_BEAUTIFY_FLAG" val=""/>
</p:tagLst>
</file>

<file path=ppt/tags/tag7674.xml><?xml version="1.0" encoding="utf-8"?>
<p:tagLst xmlns:p="http://schemas.openxmlformats.org/presentationml/2006/main">
  <p:tag name="KSO_WM_BEAUTIFY_FLAG" val=""/>
</p:tagLst>
</file>

<file path=ppt/tags/tag7675.xml><?xml version="1.0" encoding="utf-8"?>
<p:tagLst xmlns:p="http://schemas.openxmlformats.org/presentationml/2006/main">
  <p:tag name="KSO_WM_BEAUTIFY_FLAG" val=""/>
</p:tagLst>
</file>

<file path=ppt/tags/tag7676.xml><?xml version="1.0" encoding="utf-8"?>
<p:tagLst xmlns:p="http://schemas.openxmlformats.org/presentationml/2006/main">
  <p:tag name="KSO_WM_BEAUTIFY_FLAG" val=""/>
</p:tagLst>
</file>

<file path=ppt/tags/tag7677.xml><?xml version="1.0" encoding="utf-8"?>
<p:tagLst xmlns:p="http://schemas.openxmlformats.org/presentationml/2006/main">
  <p:tag name="KSO_WM_BEAUTIFY_FLAG" val=""/>
</p:tagLst>
</file>

<file path=ppt/tags/tag7678.xml><?xml version="1.0" encoding="utf-8"?>
<p:tagLst xmlns:p="http://schemas.openxmlformats.org/presentationml/2006/main">
  <p:tag name="KSO_WM_BEAUTIFY_FLAG" val=""/>
</p:tagLst>
</file>

<file path=ppt/tags/tag7679.xml><?xml version="1.0" encoding="utf-8"?>
<p:tagLst xmlns:p="http://schemas.openxmlformats.org/presentationml/2006/main">
  <p:tag name="KSO_WM_BEAUTIFY_FLAG" val=""/>
</p:tagLst>
</file>

<file path=ppt/tags/tag768.xml><?xml version="1.0" encoding="utf-8"?>
<p:tagLst xmlns:p="http://schemas.openxmlformats.org/presentationml/2006/main">
  <p:tag name="KSO_WM_BEAUTIFY_FLAG" val=""/>
</p:tagLst>
</file>

<file path=ppt/tags/tag7680.xml><?xml version="1.0" encoding="utf-8"?>
<p:tagLst xmlns:p="http://schemas.openxmlformats.org/presentationml/2006/main">
  <p:tag name="KSO_WM_BEAUTIFY_FLAG" val=""/>
</p:tagLst>
</file>

<file path=ppt/tags/tag7681.xml><?xml version="1.0" encoding="utf-8"?>
<p:tagLst xmlns:p="http://schemas.openxmlformats.org/presentationml/2006/main">
  <p:tag name="KSO_WM_BEAUTIFY_FLAG" val=""/>
</p:tagLst>
</file>

<file path=ppt/tags/tag7682.xml><?xml version="1.0" encoding="utf-8"?>
<p:tagLst xmlns:p="http://schemas.openxmlformats.org/presentationml/2006/main">
  <p:tag name="KSO_WM_BEAUTIFY_FLAG" val=""/>
</p:tagLst>
</file>

<file path=ppt/tags/tag7683.xml><?xml version="1.0" encoding="utf-8"?>
<p:tagLst xmlns:p="http://schemas.openxmlformats.org/presentationml/2006/main">
  <p:tag name="KSO_WM_BEAUTIFY_FLAG" val=""/>
</p:tagLst>
</file>

<file path=ppt/tags/tag7684.xml><?xml version="1.0" encoding="utf-8"?>
<p:tagLst xmlns:p="http://schemas.openxmlformats.org/presentationml/2006/main">
  <p:tag name="KSO_WM_BEAUTIFY_FLAG" val=""/>
</p:tagLst>
</file>

<file path=ppt/tags/tag7685.xml><?xml version="1.0" encoding="utf-8"?>
<p:tagLst xmlns:p="http://schemas.openxmlformats.org/presentationml/2006/main">
  <p:tag name="KSO_WM_BEAUTIFY_FLAG" val=""/>
</p:tagLst>
</file>

<file path=ppt/tags/tag7686.xml><?xml version="1.0" encoding="utf-8"?>
<p:tagLst xmlns:p="http://schemas.openxmlformats.org/presentationml/2006/main">
  <p:tag name="KSO_WM_BEAUTIFY_FLAG" val=""/>
</p:tagLst>
</file>

<file path=ppt/tags/tag7687.xml><?xml version="1.0" encoding="utf-8"?>
<p:tagLst xmlns:p="http://schemas.openxmlformats.org/presentationml/2006/main">
  <p:tag name="KSO_WM_BEAUTIFY_FLAG" val=""/>
</p:tagLst>
</file>

<file path=ppt/tags/tag7688.xml><?xml version="1.0" encoding="utf-8"?>
<p:tagLst xmlns:p="http://schemas.openxmlformats.org/presentationml/2006/main">
  <p:tag name="KSO_WM_BEAUTIFY_FLAG" val=""/>
</p:tagLst>
</file>

<file path=ppt/tags/tag7689.xml><?xml version="1.0" encoding="utf-8"?>
<p:tagLst xmlns:p="http://schemas.openxmlformats.org/presentationml/2006/main">
  <p:tag name="KSO_WM_BEAUTIFY_FLAG" val=""/>
</p:tagLst>
</file>

<file path=ppt/tags/tag769.xml><?xml version="1.0" encoding="utf-8"?>
<p:tagLst xmlns:p="http://schemas.openxmlformats.org/presentationml/2006/main">
  <p:tag name="KSO_WM_BEAUTIFY_FLAG" val=""/>
</p:tagLst>
</file>

<file path=ppt/tags/tag7690.xml><?xml version="1.0" encoding="utf-8"?>
<p:tagLst xmlns:p="http://schemas.openxmlformats.org/presentationml/2006/main">
  <p:tag name="KSO_WM_BEAUTIFY_FLAG" val=""/>
</p:tagLst>
</file>

<file path=ppt/tags/tag7691.xml><?xml version="1.0" encoding="utf-8"?>
<p:tagLst xmlns:p="http://schemas.openxmlformats.org/presentationml/2006/main">
  <p:tag name="KSO_WM_BEAUTIFY_FLAG" val=""/>
</p:tagLst>
</file>

<file path=ppt/tags/tag7692.xml><?xml version="1.0" encoding="utf-8"?>
<p:tagLst xmlns:p="http://schemas.openxmlformats.org/presentationml/2006/main">
  <p:tag name="KSO_WM_BEAUTIFY_FLAG" val=""/>
</p:tagLst>
</file>

<file path=ppt/tags/tag7693.xml><?xml version="1.0" encoding="utf-8"?>
<p:tagLst xmlns:p="http://schemas.openxmlformats.org/presentationml/2006/main">
  <p:tag name="KSO_WM_BEAUTIFY_FLAG" val=""/>
</p:tagLst>
</file>

<file path=ppt/tags/tag7694.xml><?xml version="1.0" encoding="utf-8"?>
<p:tagLst xmlns:p="http://schemas.openxmlformats.org/presentationml/2006/main">
  <p:tag name="KSO_WM_BEAUTIFY_FLAG" val=""/>
</p:tagLst>
</file>

<file path=ppt/tags/tag7695.xml><?xml version="1.0" encoding="utf-8"?>
<p:tagLst xmlns:p="http://schemas.openxmlformats.org/presentationml/2006/main">
  <p:tag name="KSO_WM_BEAUTIFY_FLAG" val=""/>
</p:tagLst>
</file>

<file path=ppt/tags/tag7696.xml><?xml version="1.0" encoding="utf-8"?>
<p:tagLst xmlns:p="http://schemas.openxmlformats.org/presentationml/2006/main">
  <p:tag name="KSO_WM_BEAUTIFY_FLAG" val=""/>
</p:tagLst>
</file>

<file path=ppt/tags/tag7697.xml><?xml version="1.0" encoding="utf-8"?>
<p:tagLst xmlns:p="http://schemas.openxmlformats.org/presentationml/2006/main">
  <p:tag name="KSO_WM_BEAUTIFY_FLAG" val=""/>
</p:tagLst>
</file>

<file path=ppt/tags/tag7698.xml><?xml version="1.0" encoding="utf-8"?>
<p:tagLst xmlns:p="http://schemas.openxmlformats.org/presentationml/2006/main">
  <p:tag name="KSO_WM_BEAUTIFY_FLAG" val=""/>
</p:tagLst>
</file>

<file path=ppt/tags/tag7699.xml><?xml version="1.0" encoding="utf-8"?>
<p:tagLst xmlns:p="http://schemas.openxmlformats.org/presentationml/2006/main">
  <p:tag name="KSO_WM_BEAUTIFY_FLAG" val=""/>
</p:tagLst>
</file>

<file path=ppt/tags/tag77.xml><?xml version="1.0" encoding="utf-8"?>
<p:tagLst xmlns:p="http://schemas.openxmlformats.org/presentationml/2006/main">
  <p:tag name="KSO_WM_BEAUTIFY_FLAG" val=""/>
</p:tagLst>
</file>

<file path=ppt/tags/tag770.xml><?xml version="1.0" encoding="utf-8"?>
<p:tagLst xmlns:p="http://schemas.openxmlformats.org/presentationml/2006/main">
  <p:tag name="KSO_WM_BEAUTIFY_FLAG" val=""/>
</p:tagLst>
</file>

<file path=ppt/tags/tag7700.xml><?xml version="1.0" encoding="utf-8"?>
<p:tagLst xmlns:p="http://schemas.openxmlformats.org/presentationml/2006/main">
  <p:tag name="KSO_WM_BEAUTIFY_FLAG" val=""/>
</p:tagLst>
</file>

<file path=ppt/tags/tag7701.xml><?xml version="1.0" encoding="utf-8"?>
<p:tagLst xmlns:p="http://schemas.openxmlformats.org/presentationml/2006/main">
  <p:tag name="KSO_WM_BEAUTIFY_FLAG" val=""/>
</p:tagLst>
</file>

<file path=ppt/tags/tag7702.xml><?xml version="1.0" encoding="utf-8"?>
<p:tagLst xmlns:p="http://schemas.openxmlformats.org/presentationml/2006/main">
  <p:tag name="KSO_WM_BEAUTIFY_FLAG" val=""/>
</p:tagLst>
</file>

<file path=ppt/tags/tag7703.xml><?xml version="1.0" encoding="utf-8"?>
<p:tagLst xmlns:p="http://schemas.openxmlformats.org/presentationml/2006/main">
  <p:tag name="KSO_WM_BEAUTIFY_FLAG" val=""/>
</p:tagLst>
</file>

<file path=ppt/tags/tag7704.xml><?xml version="1.0" encoding="utf-8"?>
<p:tagLst xmlns:p="http://schemas.openxmlformats.org/presentationml/2006/main">
  <p:tag name="KSO_WM_BEAUTIFY_FLAG" val=""/>
</p:tagLst>
</file>

<file path=ppt/tags/tag7705.xml><?xml version="1.0" encoding="utf-8"?>
<p:tagLst xmlns:p="http://schemas.openxmlformats.org/presentationml/2006/main">
  <p:tag name="KSO_WM_BEAUTIFY_FLAG" val=""/>
</p:tagLst>
</file>

<file path=ppt/tags/tag7706.xml><?xml version="1.0" encoding="utf-8"?>
<p:tagLst xmlns:p="http://schemas.openxmlformats.org/presentationml/2006/main">
  <p:tag name="KSO_WM_BEAUTIFY_FLAG" val=""/>
</p:tagLst>
</file>

<file path=ppt/tags/tag7707.xml><?xml version="1.0" encoding="utf-8"?>
<p:tagLst xmlns:p="http://schemas.openxmlformats.org/presentationml/2006/main">
  <p:tag name="KSO_WM_BEAUTIFY_FLAG" val=""/>
</p:tagLst>
</file>

<file path=ppt/tags/tag7708.xml><?xml version="1.0" encoding="utf-8"?>
<p:tagLst xmlns:p="http://schemas.openxmlformats.org/presentationml/2006/main">
  <p:tag name="KSO_WM_BEAUTIFY_FLAG" val=""/>
</p:tagLst>
</file>

<file path=ppt/tags/tag7709.xml><?xml version="1.0" encoding="utf-8"?>
<p:tagLst xmlns:p="http://schemas.openxmlformats.org/presentationml/2006/main">
  <p:tag name="KSO_WM_BEAUTIFY_FLAG" val=""/>
</p:tagLst>
</file>

<file path=ppt/tags/tag771.xml><?xml version="1.0" encoding="utf-8"?>
<p:tagLst xmlns:p="http://schemas.openxmlformats.org/presentationml/2006/main">
  <p:tag name="KSO_WM_BEAUTIFY_FLAG" val=""/>
</p:tagLst>
</file>

<file path=ppt/tags/tag7710.xml><?xml version="1.0" encoding="utf-8"?>
<p:tagLst xmlns:p="http://schemas.openxmlformats.org/presentationml/2006/main">
  <p:tag name="KSO_WM_BEAUTIFY_FLAG" val=""/>
</p:tagLst>
</file>

<file path=ppt/tags/tag7711.xml><?xml version="1.0" encoding="utf-8"?>
<p:tagLst xmlns:p="http://schemas.openxmlformats.org/presentationml/2006/main">
  <p:tag name="KSO_WM_BEAUTIFY_FLAG" val=""/>
</p:tagLst>
</file>

<file path=ppt/tags/tag7712.xml><?xml version="1.0" encoding="utf-8"?>
<p:tagLst xmlns:p="http://schemas.openxmlformats.org/presentationml/2006/main">
  <p:tag name="KSO_WM_BEAUTIFY_FLAG" val=""/>
</p:tagLst>
</file>

<file path=ppt/tags/tag7713.xml><?xml version="1.0" encoding="utf-8"?>
<p:tagLst xmlns:p="http://schemas.openxmlformats.org/presentationml/2006/main">
  <p:tag name="KSO_WM_BEAUTIFY_FLAG" val=""/>
</p:tagLst>
</file>

<file path=ppt/tags/tag7714.xml><?xml version="1.0" encoding="utf-8"?>
<p:tagLst xmlns:p="http://schemas.openxmlformats.org/presentationml/2006/main">
  <p:tag name="KSO_WM_BEAUTIFY_FLAG" val=""/>
</p:tagLst>
</file>

<file path=ppt/tags/tag7715.xml><?xml version="1.0" encoding="utf-8"?>
<p:tagLst xmlns:p="http://schemas.openxmlformats.org/presentationml/2006/main">
  <p:tag name="KSO_WM_BEAUTIFY_FLAG" val=""/>
</p:tagLst>
</file>

<file path=ppt/tags/tag7716.xml><?xml version="1.0" encoding="utf-8"?>
<p:tagLst xmlns:p="http://schemas.openxmlformats.org/presentationml/2006/main">
  <p:tag name="KSO_WM_BEAUTIFY_FLAG" val=""/>
</p:tagLst>
</file>

<file path=ppt/tags/tag7717.xml><?xml version="1.0" encoding="utf-8"?>
<p:tagLst xmlns:p="http://schemas.openxmlformats.org/presentationml/2006/main">
  <p:tag name="KSO_WM_BEAUTIFY_FLAG" val=""/>
</p:tagLst>
</file>

<file path=ppt/tags/tag7718.xml><?xml version="1.0" encoding="utf-8"?>
<p:tagLst xmlns:p="http://schemas.openxmlformats.org/presentationml/2006/main">
  <p:tag name="KSO_WM_BEAUTIFY_FLAG" val=""/>
</p:tagLst>
</file>

<file path=ppt/tags/tag7719.xml><?xml version="1.0" encoding="utf-8"?>
<p:tagLst xmlns:p="http://schemas.openxmlformats.org/presentationml/2006/main">
  <p:tag name="KSO_WM_BEAUTIFY_FLAG" val=""/>
</p:tagLst>
</file>

<file path=ppt/tags/tag772.xml><?xml version="1.0" encoding="utf-8"?>
<p:tagLst xmlns:p="http://schemas.openxmlformats.org/presentationml/2006/main">
  <p:tag name="KSO_WM_BEAUTIFY_FLAG" val=""/>
</p:tagLst>
</file>

<file path=ppt/tags/tag7720.xml><?xml version="1.0" encoding="utf-8"?>
<p:tagLst xmlns:p="http://schemas.openxmlformats.org/presentationml/2006/main">
  <p:tag name="KSO_WM_BEAUTIFY_FLAG" val=""/>
</p:tagLst>
</file>

<file path=ppt/tags/tag7721.xml><?xml version="1.0" encoding="utf-8"?>
<p:tagLst xmlns:p="http://schemas.openxmlformats.org/presentationml/2006/main">
  <p:tag name="KSO_WM_BEAUTIFY_FLAG" val=""/>
</p:tagLst>
</file>

<file path=ppt/tags/tag7722.xml><?xml version="1.0" encoding="utf-8"?>
<p:tagLst xmlns:p="http://schemas.openxmlformats.org/presentationml/2006/main">
  <p:tag name="KSO_WM_BEAUTIFY_FLAG" val=""/>
</p:tagLst>
</file>

<file path=ppt/tags/tag7723.xml><?xml version="1.0" encoding="utf-8"?>
<p:tagLst xmlns:p="http://schemas.openxmlformats.org/presentationml/2006/main">
  <p:tag name="KSO_WM_BEAUTIFY_FLAG" val=""/>
</p:tagLst>
</file>

<file path=ppt/tags/tag7724.xml><?xml version="1.0" encoding="utf-8"?>
<p:tagLst xmlns:p="http://schemas.openxmlformats.org/presentationml/2006/main">
  <p:tag name="KSO_WM_BEAUTIFY_FLAG" val=""/>
</p:tagLst>
</file>

<file path=ppt/tags/tag7725.xml><?xml version="1.0" encoding="utf-8"?>
<p:tagLst xmlns:p="http://schemas.openxmlformats.org/presentationml/2006/main">
  <p:tag name="KSO_WM_BEAUTIFY_FLAG" val=""/>
</p:tagLst>
</file>

<file path=ppt/tags/tag7726.xml><?xml version="1.0" encoding="utf-8"?>
<p:tagLst xmlns:p="http://schemas.openxmlformats.org/presentationml/2006/main">
  <p:tag name="KSO_WM_BEAUTIFY_FLAG" val=""/>
</p:tagLst>
</file>

<file path=ppt/tags/tag7727.xml><?xml version="1.0" encoding="utf-8"?>
<p:tagLst xmlns:p="http://schemas.openxmlformats.org/presentationml/2006/main">
  <p:tag name="KSO_WM_BEAUTIFY_FLAG" val=""/>
</p:tagLst>
</file>

<file path=ppt/tags/tag7728.xml><?xml version="1.0" encoding="utf-8"?>
<p:tagLst xmlns:p="http://schemas.openxmlformats.org/presentationml/2006/main">
  <p:tag name="KSO_WM_BEAUTIFY_FLAG" val=""/>
</p:tagLst>
</file>

<file path=ppt/tags/tag7729.xml><?xml version="1.0" encoding="utf-8"?>
<p:tagLst xmlns:p="http://schemas.openxmlformats.org/presentationml/2006/main">
  <p:tag name="KSO_WM_BEAUTIFY_FLAG" val=""/>
</p:tagLst>
</file>

<file path=ppt/tags/tag773.xml><?xml version="1.0" encoding="utf-8"?>
<p:tagLst xmlns:p="http://schemas.openxmlformats.org/presentationml/2006/main">
  <p:tag name="KSO_WM_BEAUTIFY_FLAG" val=""/>
</p:tagLst>
</file>

<file path=ppt/tags/tag7730.xml><?xml version="1.0" encoding="utf-8"?>
<p:tagLst xmlns:p="http://schemas.openxmlformats.org/presentationml/2006/main">
  <p:tag name="KSO_WM_BEAUTIFY_FLAG" val=""/>
</p:tagLst>
</file>

<file path=ppt/tags/tag7731.xml><?xml version="1.0" encoding="utf-8"?>
<p:tagLst xmlns:p="http://schemas.openxmlformats.org/presentationml/2006/main">
  <p:tag name="KSO_WM_BEAUTIFY_FLAG" val=""/>
</p:tagLst>
</file>

<file path=ppt/tags/tag7732.xml><?xml version="1.0" encoding="utf-8"?>
<p:tagLst xmlns:p="http://schemas.openxmlformats.org/presentationml/2006/main">
  <p:tag name="KSO_WM_BEAUTIFY_FLAG" val=""/>
</p:tagLst>
</file>

<file path=ppt/tags/tag7733.xml><?xml version="1.0" encoding="utf-8"?>
<p:tagLst xmlns:p="http://schemas.openxmlformats.org/presentationml/2006/main">
  <p:tag name="KSO_WM_BEAUTIFY_FLAG" val=""/>
</p:tagLst>
</file>

<file path=ppt/tags/tag7734.xml><?xml version="1.0" encoding="utf-8"?>
<p:tagLst xmlns:p="http://schemas.openxmlformats.org/presentationml/2006/main">
  <p:tag name="KSO_WM_BEAUTIFY_FLAG" val=""/>
</p:tagLst>
</file>

<file path=ppt/tags/tag7735.xml><?xml version="1.0" encoding="utf-8"?>
<p:tagLst xmlns:p="http://schemas.openxmlformats.org/presentationml/2006/main">
  <p:tag name="KSO_WM_BEAUTIFY_FLAG" val=""/>
</p:tagLst>
</file>

<file path=ppt/tags/tag7736.xml><?xml version="1.0" encoding="utf-8"?>
<p:tagLst xmlns:p="http://schemas.openxmlformats.org/presentationml/2006/main">
  <p:tag name="KSO_WM_BEAUTIFY_FLAG" val=""/>
</p:tagLst>
</file>

<file path=ppt/tags/tag7737.xml><?xml version="1.0" encoding="utf-8"?>
<p:tagLst xmlns:p="http://schemas.openxmlformats.org/presentationml/2006/main">
  <p:tag name="KSO_WM_BEAUTIFY_FLAG" val=""/>
</p:tagLst>
</file>

<file path=ppt/tags/tag7738.xml><?xml version="1.0" encoding="utf-8"?>
<p:tagLst xmlns:p="http://schemas.openxmlformats.org/presentationml/2006/main">
  <p:tag name="KSO_WM_BEAUTIFY_FLAG" val=""/>
</p:tagLst>
</file>

<file path=ppt/tags/tag7739.xml><?xml version="1.0" encoding="utf-8"?>
<p:tagLst xmlns:p="http://schemas.openxmlformats.org/presentationml/2006/main">
  <p:tag name="KSO_WM_BEAUTIFY_FLAG" val=""/>
</p:tagLst>
</file>

<file path=ppt/tags/tag774.xml><?xml version="1.0" encoding="utf-8"?>
<p:tagLst xmlns:p="http://schemas.openxmlformats.org/presentationml/2006/main">
  <p:tag name="KSO_WM_BEAUTIFY_FLAG" val=""/>
</p:tagLst>
</file>

<file path=ppt/tags/tag7740.xml><?xml version="1.0" encoding="utf-8"?>
<p:tagLst xmlns:p="http://schemas.openxmlformats.org/presentationml/2006/main">
  <p:tag name="KSO_WM_BEAUTIFY_FLAG" val=""/>
</p:tagLst>
</file>

<file path=ppt/tags/tag7741.xml><?xml version="1.0" encoding="utf-8"?>
<p:tagLst xmlns:p="http://schemas.openxmlformats.org/presentationml/2006/main">
  <p:tag name="KSO_WM_BEAUTIFY_FLAG" val=""/>
</p:tagLst>
</file>

<file path=ppt/tags/tag7742.xml><?xml version="1.0" encoding="utf-8"?>
<p:tagLst xmlns:p="http://schemas.openxmlformats.org/presentationml/2006/main">
  <p:tag name="KSO_WM_BEAUTIFY_FLAG" val=""/>
</p:tagLst>
</file>

<file path=ppt/tags/tag7743.xml><?xml version="1.0" encoding="utf-8"?>
<p:tagLst xmlns:p="http://schemas.openxmlformats.org/presentationml/2006/main">
  <p:tag name="KSO_WM_BEAUTIFY_FLAG" val=""/>
</p:tagLst>
</file>

<file path=ppt/tags/tag7744.xml><?xml version="1.0" encoding="utf-8"?>
<p:tagLst xmlns:p="http://schemas.openxmlformats.org/presentationml/2006/main">
  <p:tag name="KSO_WM_BEAUTIFY_FLAG" val=""/>
</p:tagLst>
</file>

<file path=ppt/tags/tag7745.xml><?xml version="1.0" encoding="utf-8"?>
<p:tagLst xmlns:p="http://schemas.openxmlformats.org/presentationml/2006/main">
  <p:tag name="KSO_WM_BEAUTIFY_FLAG" val=""/>
</p:tagLst>
</file>

<file path=ppt/tags/tag7746.xml><?xml version="1.0" encoding="utf-8"?>
<p:tagLst xmlns:p="http://schemas.openxmlformats.org/presentationml/2006/main">
  <p:tag name="KSO_WM_BEAUTIFY_FLAG" val=""/>
</p:tagLst>
</file>

<file path=ppt/tags/tag7747.xml><?xml version="1.0" encoding="utf-8"?>
<p:tagLst xmlns:p="http://schemas.openxmlformats.org/presentationml/2006/main">
  <p:tag name="KSO_WM_BEAUTIFY_FLAG" val=""/>
</p:tagLst>
</file>

<file path=ppt/tags/tag7748.xml><?xml version="1.0" encoding="utf-8"?>
<p:tagLst xmlns:p="http://schemas.openxmlformats.org/presentationml/2006/main">
  <p:tag name="KSO_WM_BEAUTIFY_FLAG" val=""/>
</p:tagLst>
</file>

<file path=ppt/tags/tag7749.xml><?xml version="1.0" encoding="utf-8"?>
<p:tagLst xmlns:p="http://schemas.openxmlformats.org/presentationml/2006/main">
  <p:tag name="KSO_WM_BEAUTIFY_FLAG" val=""/>
</p:tagLst>
</file>

<file path=ppt/tags/tag775.xml><?xml version="1.0" encoding="utf-8"?>
<p:tagLst xmlns:p="http://schemas.openxmlformats.org/presentationml/2006/main">
  <p:tag name="KSO_WM_BEAUTIFY_FLAG" val=""/>
</p:tagLst>
</file>

<file path=ppt/tags/tag7750.xml><?xml version="1.0" encoding="utf-8"?>
<p:tagLst xmlns:p="http://schemas.openxmlformats.org/presentationml/2006/main">
  <p:tag name="KSO_WM_BEAUTIFY_FLAG" val=""/>
</p:tagLst>
</file>

<file path=ppt/tags/tag7751.xml><?xml version="1.0" encoding="utf-8"?>
<p:tagLst xmlns:p="http://schemas.openxmlformats.org/presentationml/2006/main">
  <p:tag name="KSO_WM_BEAUTIFY_FLAG" val=""/>
</p:tagLst>
</file>

<file path=ppt/tags/tag7752.xml><?xml version="1.0" encoding="utf-8"?>
<p:tagLst xmlns:p="http://schemas.openxmlformats.org/presentationml/2006/main">
  <p:tag name="KSO_WM_BEAUTIFY_FLAG" val=""/>
</p:tagLst>
</file>

<file path=ppt/tags/tag7753.xml><?xml version="1.0" encoding="utf-8"?>
<p:tagLst xmlns:p="http://schemas.openxmlformats.org/presentationml/2006/main">
  <p:tag name="KSO_WM_BEAUTIFY_FLAG" val=""/>
</p:tagLst>
</file>

<file path=ppt/tags/tag7754.xml><?xml version="1.0" encoding="utf-8"?>
<p:tagLst xmlns:p="http://schemas.openxmlformats.org/presentationml/2006/main">
  <p:tag name="KSO_WM_BEAUTIFY_FLAG" val=""/>
</p:tagLst>
</file>

<file path=ppt/tags/tag7755.xml><?xml version="1.0" encoding="utf-8"?>
<p:tagLst xmlns:p="http://schemas.openxmlformats.org/presentationml/2006/main">
  <p:tag name="KSO_WM_BEAUTIFY_FLAG" val=""/>
</p:tagLst>
</file>

<file path=ppt/tags/tag7756.xml><?xml version="1.0" encoding="utf-8"?>
<p:tagLst xmlns:p="http://schemas.openxmlformats.org/presentationml/2006/main">
  <p:tag name="KSO_WM_BEAUTIFY_FLAG" val=""/>
</p:tagLst>
</file>

<file path=ppt/tags/tag7757.xml><?xml version="1.0" encoding="utf-8"?>
<p:tagLst xmlns:p="http://schemas.openxmlformats.org/presentationml/2006/main">
  <p:tag name="KSO_WM_BEAUTIFY_FLAG" val=""/>
</p:tagLst>
</file>

<file path=ppt/tags/tag7758.xml><?xml version="1.0" encoding="utf-8"?>
<p:tagLst xmlns:p="http://schemas.openxmlformats.org/presentationml/2006/main">
  <p:tag name="KSO_WM_BEAUTIFY_FLAG" val=""/>
</p:tagLst>
</file>

<file path=ppt/tags/tag7759.xml><?xml version="1.0" encoding="utf-8"?>
<p:tagLst xmlns:p="http://schemas.openxmlformats.org/presentationml/2006/main">
  <p:tag name="KSO_WM_BEAUTIFY_FLAG" val=""/>
</p:tagLst>
</file>

<file path=ppt/tags/tag776.xml><?xml version="1.0" encoding="utf-8"?>
<p:tagLst xmlns:p="http://schemas.openxmlformats.org/presentationml/2006/main">
  <p:tag name="KSO_WM_BEAUTIFY_FLAG" val=""/>
</p:tagLst>
</file>

<file path=ppt/tags/tag7760.xml><?xml version="1.0" encoding="utf-8"?>
<p:tagLst xmlns:p="http://schemas.openxmlformats.org/presentationml/2006/main">
  <p:tag name="KSO_WM_BEAUTIFY_FLAG" val=""/>
</p:tagLst>
</file>

<file path=ppt/tags/tag7761.xml><?xml version="1.0" encoding="utf-8"?>
<p:tagLst xmlns:p="http://schemas.openxmlformats.org/presentationml/2006/main">
  <p:tag name="KSO_WM_BEAUTIFY_FLAG" val=""/>
</p:tagLst>
</file>

<file path=ppt/tags/tag7762.xml><?xml version="1.0" encoding="utf-8"?>
<p:tagLst xmlns:p="http://schemas.openxmlformats.org/presentationml/2006/main">
  <p:tag name="KSO_WM_BEAUTIFY_FLAG" val=""/>
</p:tagLst>
</file>

<file path=ppt/tags/tag7763.xml><?xml version="1.0" encoding="utf-8"?>
<p:tagLst xmlns:p="http://schemas.openxmlformats.org/presentationml/2006/main">
  <p:tag name="KSO_WM_BEAUTIFY_FLAG" val=""/>
</p:tagLst>
</file>

<file path=ppt/tags/tag7764.xml><?xml version="1.0" encoding="utf-8"?>
<p:tagLst xmlns:p="http://schemas.openxmlformats.org/presentationml/2006/main">
  <p:tag name="KSO_WM_BEAUTIFY_FLAG" val=""/>
</p:tagLst>
</file>

<file path=ppt/tags/tag7765.xml><?xml version="1.0" encoding="utf-8"?>
<p:tagLst xmlns:p="http://schemas.openxmlformats.org/presentationml/2006/main">
  <p:tag name="KSO_WM_BEAUTIFY_FLAG" val=""/>
</p:tagLst>
</file>

<file path=ppt/tags/tag7766.xml><?xml version="1.0" encoding="utf-8"?>
<p:tagLst xmlns:p="http://schemas.openxmlformats.org/presentationml/2006/main">
  <p:tag name="KSO_WM_BEAUTIFY_FLAG" val=""/>
</p:tagLst>
</file>

<file path=ppt/tags/tag7767.xml><?xml version="1.0" encoding="utf-8"?>
<p:tagLst xmlns:p="http://schemas.openxmlformats.org/presentationml/2006/main">
  <p:tag name="KSO_WM_BEAUTIFY_FLAG" val=""/>
</p:tagLst>
</file>

<file path=ppt/tags/tag7768.xml><?xml version="1.0" encoding="utf-8"?>
<p:tagLst xmlns:p="http://schemas.openxmlformats.org/presentationml/2006/main">
  <p:tag name="KSO_WM_BEAUTIFY_FLAG" val=""/>
</p:tagLst>
</file>

<file path=ppt/tags/tag7769.xml><?xml version="1.0" encoding="utf-8"?>
<p:tagLst xmlns:p="http://schemas.openxmlformats.org/presentationml/2006/main">
  <p:tag name="KSO_WM_BEAUTIFY_FLAG" val=""/>
</p:tagLst>
</file>

<file path=ppt/tags/tag777.xml><?xml version="1.0" encoding="utf-8"?>
<p:tagLst xmlns:p="http://schemas.openxmlformats.org/presentationml/2006/main">
  <p:tag name="KSO_WM_BEAUTIFY_FLAG" val=""/>
</p:tagLst>
</file>

<file path=ppt/tags/tag7770.xml><?xml version="1.0" encoding="utf-8"?>
<p:tagLst xmlns:p="http://schemas.openxmlformats.org/presentationml/2006/main">
  <p:tag name="KSO_WM_BEAUTIFY_FLAG" val=""/>
</p:tagLst>
</file>

<file path=ppt/tags/tag7771.xml><?xml version="1.0" encoding="utf-8"?>
<p:tagLst xmlns:p="http://schemas.openxmlformats.org/presentationml/2006/main">
  <p:tag name="KSO_WM_BEAUTIFY_FLAG" val=""/>
</p:tagLst>
</file>

<file path=ppt/tags/tag7772.xml><?xml version="1.0" encoding="utf-8"?>
<p:tagLst xmlns:p="http://schemas.openxmlformats.org/presentationml/2006/main">
  <p:tag name="KSO_WM_BEAUTIFY_FLAG" val=""/>
</p:tagLst>
</file>

<file path=ppt/tags/tag7773.xml><?xml version="1.0" encoding="utf-8"?>
<p:tagLst xmlns:p="http://schemas.openxmlformats.org/presentationml/2006/main">
  <p:tag name="KSO_WM_BEAUTIFY_FLAG" val=""/>
</p:tagLst>
</file>

<file path=ppt/tags/tag7774.xml><?xml version="1.0" encoding="utf-8"?>
<p:tagLst xmlns:p="http://schemas.openxmlformats.org/presentationml/2006/main">
  <p:tag name="KSO_WM_BEAUTIFY_FLAG" val=""/>
</p:tagLst>
</file>

<file path=ppt/tags/tag7775.xml><?xml version="1.0" encoding="utf-8"?>
<p:tagLst xmlns:p="http://schemas.openxmlformats.org/presentationml/2006/main">
  <p:tag name="KSO_WM_BEAUTIFY_FLAG" val=""/>
</p:tagLst>
</file>

<file path=ppt/tags/tag7776.xml><?xml version="1.0" encoding="utf-8"?>
<p:tagLst xmlns:p="http://schemas.openxmlformats.org/presentationml/2006/main">
  <p:tag name="KSO_WM_BEAUTIFY_FLAG" val=""/>
</p:tagLst>
</file>

<file path=ppt/tags/tag7777.xml><?xml version="1.0" encoding="utf-8"?>
<p:tagLst xmlns:p="http://schemas.openxmlformats.org/presentationml/2006/main">
  <p:tag name="KSO_WM_BEAUTIFY_FLAG" val=""/>
</p:tagLst>
</file>

<file path=ppt/tags/tag7778.xml><?xml version="1.0" encoding="utf-8"?>
<p:tagLst xmlns:p="http://schemas.openxmlformats.org/presentationml/2006/main">
  <p:tag name="KSO_WM_BEAUTIFY_FLAG" val=""/>
</p:tagLst>
</file>

<file path=ppt/tags/tag7779.xml><?xml version="1.0" encoding="utf-8"?>
<p:tagLst xmlns:p="http://schemas.openxmlformats.org/presentationml/2006/main">
  <p:tag name="KSO_WM_BEAUTIFY_FLAG" val=""/>
</p:tagLst>
</file>

<file path=ppt/tags/tag778.xml><?xml version="1.0" encoding="utf-8"?>
<p:tagLst xmlns:p="http://schemas.openxmlformats.org/presentationml/2006/main">
  <p:tag name="KSO_WM_BEAUTIFY_FLAG" val=""/>
</p:tagLst>
</file>

<file path=ppt/tags/tag7780.xml><?xml version="1.0" encoding="utf-8"?>
<p:tagLst xmlns:p="http://schemas.openxmlformats.org/presentationml/2006/main">
  <p:tag name="KSO_WM_BEAUTIFY_FLAG" val=""/>
</p:tagLst>
</file>

<file path=ppt/tags/tag7781.xml><?xml version="1.0" encoding="utf-8"?>
<p:tagLst xmlns:p="http://schemas.openxmlformats.org/presentationml/2006/main">
  <p:tag name="KSO_WM_BEAUTIFY_FLAG" val=""/>
</p:tagLst>
</file>

<file path=ppt/tags/tag7782.xml><?xml version="1.0" encoding="utf-8"?>
<p:tagLst xmlns:p="http://schemas.openxmlformats.org/presentationml/2006/main">
  <p:tag name="KSO_WM_BEAUTIFY_FLAG" val=""/>
</p:tagLst>
</file>

<file path=ppt/tags/tag7783.xml><?xml version="1.0" encoding="utf-8"?>
<p:tagLst xmlns:p="http://schemas.openxmlformats.org/presentationml/2006/main">
  <p:tag name="KSO_WM_BEAUTIFY_FLAG" val=""/>
</p:tagLst>
</file>

<file path=ppt/tags/tag7784.xml><?xml version="1.0" encoding="utf-8"?>
<p:tagLst xmlns:p="http://schemas.openxmlformats.org/presentationml/2006/main">
  <p:tag name="KSO_WM_BEAUTIFY_FLAG" val=""/>
</p:tagLst>
</file>

<file path=ppt/tags/tag7785.xml><?xml version="1.0" encoding="utf-8"?>
<p:tagLst xmlns:p="http://schemas.openxmlformats.org/presentationml/2006/main">
  <p:tag name="KSO_WM_BEAUTIFY_FLAG" val=""/>
</p:tagLst>
</file>

<file path=ppt/tags/tag7786.xml><?xml version="1.0" encoding="utf-8"?>
<p:tagLst xmlns:p="http://schemas.openxmlformats.org/presentationml/2006/main">
  <p:tag name="KSO_WM_BEAUTIFY_FLAG" val=""/>
</p:tagLst>
</file>

<file path=ppt/tags/tag7787.xml><?xml version="1.0" encoding="utf-8"?>
<p:tagLst xmlns:p="http://schemas.openxmlformats.org/presentationml/2006/main">
  <p:tag name="KSO_WM_BEAUTIFY_FLAG" val=""/>
</p:tagLst>
</file>

<file path=ppt/tags/tag7788.xml><?xml version="1.0" encoding="utf-8"?>
<p:tagLst xmlns:p="http://schemas.openxmlformats.org/presentationml/2006/main">
  <p:tag name="KSO_WM_BEAUTIFY_FLAG" val=""/>
</p:tagLst>
</file>

<file path=ppt/tags/tag7789.xml><?xml version="1.0" encoding="utf-8"?>
<p:tagLst xmlns:p="http://schemas.openxmlformats.org/presentationml/2006/main">
  <p:tag name="KSO_WM_BEAUTIFY_FLAG" val=""/>
</p:tagLst>
</file>

<file path=ppt/tags/tag779.xml><?xml version="1.0" encoding="utf-8"?>
<p:tagLst xmlns:p="http://schemas.openxmlformats.org/presentationml/2006/main">
  <p:tag name="KSO_WM_BEAUTIFY_FLAG" val=""/>
</p:tagLst>
</file>

<file path=ppt/tags/tag7790.xml><?xml version="1.0" encoding="utf-8"?>
<p:tagLst xmlns:p="http://schemas.openxmlformats.org/presentationml/2006/main">
  <p:tag name="KSO_WM_BEAUTIFY_FLAG" val=""/>
</p:tagLst>
</file>

<file path=ppt/tags/tag7791.xml><?xml version="1.0" encoding="utf-8"?>
<p:tagLst xmlns:p="http://schemas.openxmlformats.org/presentationml/2006/main">
  <p:tag name="KSO_WM_BEAUTIFY_FLAG" val=""/>
</p:tagLst>
</file>

<file path=ppt/tags/tag7792.xml><?xml version="1.0" encoding="utf-8"?>
<p:tagLst xmlns:p="http://schemas.openxmlformats.org/presentationml/2006/main">
  <p:tag name="KSO_WM_BEAUTIFY_FLAG" val=""/>
</p:tagLst>
</file>

<file path=ppt/tags/tag7793.xml><?xml version="1.0" encoding="utf-8"?>
<p:tagLst xmlns:p="http://schemas.openxmlformats.org/presentationml/2006/main">
  <p:tag name="KSO_WM_BEAUTIFY_FLAG" val=""/>
</p:tagLst>
</file>

<file path=ppt/tags/tag7794.xml><?xml version="1.0" encoding="utf-8"?>
<p:tagLst xmlns:p="http://schemas.openxmlformats.org/presentationml/2006/main">
  <p:tag name="KSO_WM_BEAUTIFY_FLAG" val=""/>
</p:tagLst>
</file>

<file path=ppt/tags/tag7795.xml><?xml version="1.0" encoding="utf-8"?>
<p:tagLst xmlns:p="http://schemas.openxmlformats.org/presentationml/2006/main">
  <p:tag name="KSO_WM_BEAUTIFY_FLAG" val=""/>
</p:tagLst>
</file>

<file path=ppt/tags/tag7796.xml><?xml version="1.0" encoding="utf-8"?>
<p:tagLst xmlns:p="http://schemas.openxmlformats.org/presentationml/2006/main">
  <p:tag name="KSO_WM_BEAUTIFY_FLAG" val=""/>
</p:tagLst>
</file>

<file path=ppt/tags/tag7797.xml><?xml version="1.0" encoding="utf-8"?>
<p:tagLst xmlns:p="http://schemas.openxmlformats.org/presentationml/2006/main">
  <p:tag name="KSO_WM_BEAUTIFY_FLAG" val=""/>
</p:tagLst>
</file>

<file path=ppt/tags/tag7798.xml><?xml version="1.0" encoding="utf-8"?>
<p:tagLst xmlns:p="http://schemas.openxmlformats.org/presentationml/2006/main">
  <p:tag name="KSO_WM_BEAUTIFY_FLAG" val=""/>
</p:tagLst>
</file>

<file path=ppt/tags/tag7799.xml><?xml version="1.0" encoding="utf-8"?>
<p:tagLst xmlns:p="http://schemas.openxmlformats.org/presentationml/2006/main">
  <p:tag name="KSO_WM_BEAUTIFY_FLAG" val=""/>
</p:tagLst>
</file>

<file path=ppt/tags/tag78.xml><?xml version="1.0" encoding="utf-8"?>
<p:tagLst xmlns:p="http://schemas.openxmlformats.org/presentationml/2006/main">
  <p:tag name="KSO_WM_TEMPLATE_THUMBS_INDEX" val="1、4、7、12、13、14、15、16、17、18、20、24、25、28、33、36、40、43、44"/>
  <p:tag name="KSO_WM_TEMPLATE_SUBCATEGORY" val="19"/>
  <p:tag name="KSO_WM_TAG_VERSION" val="1.0"/>
  <p:tag name="KSO_WM_BEAUTIFY_FLAG" val="#wm#"/>
  <p:tag name="KSO_WM_TEMPLATE_CATEGORY" val="custom"/>
  <p:tag name="KSO_WM_TEMPLATE_INDEX" val="20205081"/>
  <p:tag name="KSO_WM_TEMPLATE_MASTER_TYPE" val="0"/>
  <p:tag name="KSO_WM_TEMPLATE_COLOR_TYPE" val="1"/>
  <p:tag name="KSO_WM_UNIT_SHOW_EDIT_AREA_INDICATION" val="1"/>
</p:tagLst>
</file>

<file path=ppt/tags/tag780.xml><?xml version="1.0" encoding="utf-8"?>
<p:tagLst xmlns:p="http://schemas.openxmlformats.org/presentationml/2006/main">
  <p:tag name="KSO_WM_BEAUTIFY_FLAG" val=""/>
</p:tagLst>
</file>

<file path=ppt/tags/tag7800.xml><?xml version="1.0" encoding="utf-8"?>
<p:tagLst xmlns:p="http://schemas.openxmlformats.org/presentationml/2006/main">
  <p:tag name="KSO_WM_BEAUTIFY_FLAG" val=""/>
</p:tagLst>
</file>

<file path=ppt/tags/tag7801.xml><?xml version="1.0" encoding="utf-8"?>
<p:tagLst xmlns:p="http://schemas.openxmlformats.org/presentationml/2006/main">
  <p:tag name="KSO_WM_BEAUTIFY_FLAG" val=""/>
</p:tagLst>
</file>

<file path=ppt/tags/tag7802.xml><?xml version="1.0" encoding="utf-8"?>
<p:tagLst xmlns:p="http://schemas.openxmlformats.org/presentationml/2006/main">
  <p:tag name="KSO_WM_BEAUTIFY_FLAG" val=""/>
</p:tagLst>
</file>

<file path=ppt/tags/tag7803.xml><?xml version="1.0" encoding="utf-8"?>
<p:tagLst xmlns:p="http://schemas.openxmlformats.org/presentationml/2006/main">
  <p:tag name="KSO_WM_BEAUTIFY_FLAG" val=""/>
</p:tagLst>
</file>

<file path=ppt/tags/tag7804.xml><?xml version="1.0" encoding="utf-8"?>
<p:tagLst xmlns:p="http://schemas.openxmlformats.org/presentationml/2006/main">
  <p:tag name="KSO_WM_BEAUTIFY_FLAG" val=""/>
</p:tagLst>
</file>

<file path=ppt/tags/tag7805.xml><?xml version="1.0" encoding="utf-8"?>
<p:tagLst xmlns:p="http://schemas.openxmlformats.org/presentationml/2006/main">
  <p:tag name="KSO_WM_BEAUTIFY_FLAG" val=""/>
</p:tagLst>
</file>

<file path=ppt/tags/tag7806.xml><?xml version="1.0" encoding="utf-8"?>
<p:tagLst xmlns:p="http://schemas.openxmlformats.org/presentationml/2006/main">
  <p:tag name="KSO_WM_BEAUTIFY_FLAG" val=""/>
</p:tagLst>
</file>

<file path=ppt/tags/tag7807.xml><?xml version="1.0" encoding="utf-8"?>
<p:tagLst xmlns:p="http://schemas.openxmlformats.org/presentationml/2006/main">
  <p:tag name="KSO_WM_BEAUTIFY_FLAG" val=""/>
</p:tagLst>
</file>

<file path=ppt/tags/tag7808.xml><?xml version="1.0" encoding="utf-8"?>
<p:tagLst xmlns:p="http://schemas.openxmlformats.org/presentationml/2006/main">
  <p:tag name="KSO_WM_BEAUTIFY_FLAG" val=""/>
</p:tagLst>
</file>

<file path=ppt/tags/tag7809.xml><?xml version="1.0" encoding="utf-8"?>
<p:tagLst xmlns:p="http://schemas.openxmlformats.org/presentationml/2006/main">
  <p:tag name="KSO_WM_BEAUTIFY_FLAG" val=""/>
</p:tagLst>
</file>

<file path=ppt/tags/tag781.xml><?xml version="1.0" encoding="utf-8"?>
<p:tagLst xmlns:p="http://schemas.openxmlformats.org/presentationml/2006/main">
  <p:tag name="KSO_WM_BEAUTIFY_FLAG" val=""/>
</p:tagLst>
</file>

<file path=ppt/tags/tag7810.xml><?xml version="1.0" encoding="utf-8"?>
<p:tagLst xmlns:p="http://schemas.openxmlformats.org/presentationml/2006/main">
  <p:tag name="KSO_WM_BEAUTIFY_FLAG" val=""/>
</p:tagLst>
</file>

<file path=ppt/tags/tag7811.xml><?xml version="1.0" encoding="utf-8"?>
<p:tagLst xmlns:p="http://schemas.openxmlformats.org/presentationml/2006/main">
  <p:tag name="KSO_WM_BEAUTIFY_FLAG" val=""/>
</p:tagLst>
</file>

<file path=ppt/tags/tag7812.xml><?xml version="1.0" encoding="utf-8"?>
<p:tagLst xmlns:p="http://schemas.openxmlformats.org/presentationml/2006/main">
  <p:tag name="KSO_WM_BEAUTIFY_FLAG" val=""/>
</p:tagLst>
</file>

<file path=ppt/tags/tag7813.xml><?xml version="1.0" encoding="utf-8"?>
<p:tagLst xmlns:p="http://schemas.openxmlformats.org/presentationml/2006/main">
  <p:tag name="KSO_WM_BEAUTIFY_FLAG" val=""/>
</p:tagLst>
</file>

<file path=ppt/tags/tag7814.xml><?xml version="1.0" encoding="utf-8"?>
<p:tagLst xmlns:p="http://schemas.openxmlformats.org/presentationml/2006/main">
  <p:tag name="KSO_WM_BEAUTIFY_FLAG" val=""/>
</p:tagLst>
</file>

<file path=ppt/tags/tag7815.xml><?xml version="1.0" encoding="utf-8"?>
<p:tagLst xmlns:p="http://schemas.openxmlformats.org/presentationml/2006/main">
  <p:tag name="KSO_WM_BEAUTIFY_FLAG" val=""/>
</p:tagLst>
</file>

<file path=ppt/tags/tag7816.xml><?xml version="1.0" encoding="utf-8"?>
<p:tagLst xmlns:p="http://schemas.openxmlformats.org/presentationml/2006/main">
  <p:tag name="KSO_WM_BEAUTIFY_FLAG" val=""/>
</p:tagLst>
</file>

<file path=ppt/tags/tag7817.xml><?xml version="1.0" encoding="utf-8"?>
<p:tagLst xmlns:p="http://schemas.openxmlformats.org/presentationml/2006/main">
  <p:tag name="KSO_WM_BEAUTIFY_FLAG" val=""/>
</p:tagLst>
</file>

<file path=ppt/tags/tag7818.xml><?xml version="1.0" encoding="utf-8"?>
<p:tagLst xmlns:p="http://schemas.openxmlformats.org/presentationml/2006/main">
  <p:tag name="KSO_WM_BEAUTIFY_FLAG" val=""/>
</p:tagLst>
</file>

<file path=ppt/tags/tag7819.xml><?xml version="1.0" encoding="utf-8"?>
<p:tagLst xmlns:p="http://schemas.openxmlformats.org/presentationml/2006/main">
  <p:tag name="KSO_WM_BEAUTIFY_FLAG" val=""/>
</p:tagLst>
</file>

<file path=ppt/tags/tag782.xml><?xml version="1.0" encoding="utf-8"?>
<p:tagLst xmlns:p="http://schemas.openxmlformats.org/presentationml/2006/main">
  <p:tag name="KSO_WM_BEAUTIFY_FLAG" val=""/>
</p:tagLst>
</file>

<file path=ppt/tags/tag7820.xml><?xml version="1.0" encoding="utf-8"?>
<p:tagLst xmlns:p="http://schemas.openxmlformats.org/presentationml/2006/main">
  <p:tag name="KSO_WM_BEAUTIFY_FLAG" val=""/>
</p:tagLst>
</file>

<file path=ppt/tags/tag7821.xml><?xml version="1.0" encoding="utf-8"?>
<p:tagLst xmlns:p="http://schemas.openxmlformats.org/presentationml/2006/main">
  <p:tag name="KSO_WM_BEAUTIFY_FLAG" val=""/>
</p:tagLst>
</file>

<file path=ppt/tags/tag7822.xml><?xml version="1.0" encoding="utf-8"?>
<p:tagLst xmlns:p="http://schemas.openxmlformats.org/presentationml/2006/main">
  <p:tag name="KSO_WM_BEAUTIFY_FLAG" val=""/>
</p:tagLst>
</file>

<file path=ppt/tags/tag7823.xml><?xml version="1.0" encoding="utf-8"?>
<p:tagLst xmlns:p="http://schemas.openxmlformats.org/presentationml/2006/main">
  <p:tag name="KSO_WM_BEAUTIFY_FLAG" val=""/>
</p:tagLst>
</file>

<file path=ppt/tags/tag7824.xml><?xml version="1.0" encoding="utf-8"?>
<p:tagLst xmlns:p="http://schemas.openxmlformats.org/presentationml/2006/main">
  <p:tag name="KSO_WM_BEAUTIFY_FLAG" val=""/>
</p:tagLst>
</file>

<file path=ppt/tags/tag7825.xml><?xml version="1.0" encoding="utf-8"?>
<p:tagLst xmlns:p="http://schemas.openxmlformats.org/presentationml/2006/main">
  <p:tag name="KSO_WM_BEAUTIFY_FLAG" val=""/>
</p:tagLst>
</file>

<file path=ppt/tags/tag7826.xml><?xml version="1.0" encoding="utf-8"?>
<p:tagLst xmlns:p="http://schemas.openxmlformats.org/presentationml/2006/main">
  <p:tag name="KSO_WM_BEAUTIFY_FLAG" val=""/>
</p:tagLst>
</file>

<file path=ppt/tags/tag7827.xml><?xml version="1.0" encoding="utf-8"?>
<p:tagLst xmlns:p="http://schemas.openxmlformats.org/presentationml/2006/main">
  <p:tag name="KSO_WM_BEAUTIFY_FLAG" val=""/>
</p:tagLst>
</file>

<file path=ppt/tags/tag7828.xml><?xml version="1.0" encoding="utf-8"?>
<p:tagLst xmlns:p="http://schemas.openxmlformats.org/presentationml/2006/main">
  <p:tag name="KSO_WM_BEAUTIFY_FLAG" val=""/>
</p:tagLst>
</file>

<file path=ppt/tags/tag7829.xml><?xml version="1.0" encoding="utf-8"?>
<p:tagLst xmlns:p="http://schemas.openxmlformats.org/presentationml/2006/main">
  <p:tag name="KSO_WM_BEAUTIFY_FLAG" val=""/>
</p:tagLst>
</file>

<file path=ppt/tags/tag783.xml><?xml version="1.0" encoding="utf-8"?>
<p:tagLst xmlns:p="http://schemas.openxmlformats.org/presentationml/2006/main">
  <p:tag name="KSO_WM_BEAUTIFY_FLAG" val=""/>
</p:tagLst>
</file>

<file path=ppt/tags/tag7830.xml><?xml version="1.0" encoding="utf-8"?>
<p:tagLst xmlns:p="http://schemas.openxmlformats.org/presentationml/2006/main">
  <p:tag name="KSO_WM_BEAUTIFY_FLAG" val=""/>
</p:tagLst>
</file>

<file path=ppt/tags/tag7831.xml><?xml version="1.0" encoding="utf-8"?>
<p:tagLst xmlns:p="http://schemas.openxmlformats.org/presentationml/2006/main">
  <p:tag name="KSO_WM_BEAUTIFY_FLAG" val=""/>
</p:tagLst>
</file>

<file path=ppt/tags/tag7832.xml><?xml version="1.0" encoding="utf-8"?>
<p:tagLst xmlns:p="http://schemas.openxmlformats.org/presentationml/2006/main">
  <p:tag name="KSO_WM_BEAUTIFY_FLAG" val=""/>
</p:tagLst>
</file>

<file path=ppt/tags/tag7833.xml><?xml version="1.0" encoding="utf-8"?>
<p:tagLst xmlns:p="http://schemas.openxmlformats.org/presentationml/2006/main">
  <p:tag name="KSO_WM_BEAUTIFY_FLAG" val=""/>
</p:tagLst>
</file>

<file path=ppt/tags/tag7834.xml><?xml version="1.0" encoding="utf-8"?>
<p:tagLst xmlns:p="http://schemas.openxmlformats.org/presentationml/2006/main">
  <p:tag name="KSO_WM_BEAUTIFY_FLAG" val=""/>
</p:tagLst>
</file>

<file path=ppt/tags/tag7835.xml><?xml version="1.0" encoding="utf-8"?>
<p:tagLst xmlns:p="http://schemas.openxmlformats.org/presentationml/2006/main">
  <p:tag name="KSO_WM_BEAUTIFY_FLAG" val=""/>
</p:tagLst>
</file>

<file path=ppt/tags/tag7836.xml><?xml version="1.0" encoding="utf-8"?>
<p:tagLst xmlns:p="http://schemas.openxmlformats.org/presentationml/2006/main">
  <p:tag name="KSO_WM_BEAUTIFY_FLAG" val=""/>
</p:tagLst>
</file>

<file path=ppt/tags/tag7837.xml><?xml version="1.0" encoding="utf-8"?>
<p:tagLst xmlns:p="http://schemas.openxmlformats.org/presentationml/2006/main">
  <p:tag name="KSO_WM_BEAUTIFY_FLAG" val=""/>
</p:tagLst>
</file>

<file path=ppt/tags/tag7838.xml><?xml version="1.0" encoding="utf-8"?>
<p:tagLst xmlns:p="http://schemas.openxmlformats.org/presentationml/2006/main">
  <p:tag name="KSO_WM_BEAUTIFY_FLAG" val=""/>
</p:tagLst>
</file>

<file path=ppt/tags/tag7839.xml><?xml version="1.0" encoding="utf-8"?>
<p:tagLst xmlns:p="http://schemas.openxmlformats.org/presentationml/2006/main">
  <p:tag name="KSO_WM_BEAUTIFY_FLAG" val=""/>
</p:tagLst>
</file>

<file path=ppt/tags/tag784.xml><?xml version="1.0" encoding="utf-8"?>
<p:tagLst xmlns:p="http://schemas.openxmlformats.org/presentationml/2006/main">
  <p:tag name="KSO_WM_BEAUTIFY_FLAG" val=""/>
</p:tagLst>
</file>

<file path=ppt/tags/tag7840.xml><?xml version="1.0" encoding="utf-8"?>
<p:tagLst xmlns:p="http://schemas.openxmlformats.org/presentationml/2006/main">
  <p:tag name="KSO_WM_BEAUTIFY_FLAG" val=""/>
</p:tagLst>
</file>

<file path=ppt/tags/tag7841.xml><?xml version="1.0" encoding="utf-8"?>
<p:tagLst xmlns:p="http://schemas.openxmlformats.org/presentationml/2006/main">
  <p:tag name="KSO_WM_BEAUTIFY_FLAG" val=""/>
</p:tagLst>
</file>

<file path=ppt/tags/tag7842.xml><?xml version="1.0" encoding="utf-8"?>
<p:tagLst xmlns:p="http://schemas.openxmlformats.org/presentationml/2006/main">
  <p:tag name="KSO_WM_BEAUTIFY_FLAG" val=""/>
</p:tagLst>
</file>

<file path=ppt/tags/tag7843.xml><?xml version="1.0" encoding="utf-8"?>
<p:tagLst xmlns:p="http://schemas.openxmlformats.org/presentationml/2006/main">
  <p:tag name="KSO_WM_BEAUTIFY_FLAG" val=""/>
</p:tagLst>
</file>

<file path=ppt/tags/tag7844.xml><?xml version="1.0" encoding="utf-8"?>
<p:tagLst xmlns:p="http://schemas.openxmlformats.org/presentationml/2006/main">
  <p:tag name="KSO_WM_BEAUTIFY_FLAG" val=""/>
</p:tagLst>
</file>

<file path=ppt/tags/tag7845.xml><?xml version="1.0" encoding="utf-8"?>
<p:tagLst xmlns:p="http://schemas.openxmlformats.org/presentationml/2006/main">
  <p:tag name="KSO_WM_BEAUTIFY_FLAG" val=""/>
</p:tagLst>
</file>

<file path=ppt/tags/tag7846.xml><?xml version="1.0" encoding="utf-8"?>
<p:tagLst xmlns:p="http://schemas.openxmlformats.org/presentationml/2006/main">
  <p:tag name="KSO_WM_BEAUTIFY_FLAG" val=""/>
</p:tagLst>
</file>

<file path=ppt/tags/tag7847.xml><?xml version="1.0" encoding="utf-8"?>
<p:tagLst xmlns:p="http://schemas.openxmlformats.org/presentationml/2006/main">
  <p:tag name="KSO_WM_BEAUTIFY_FLAG" val=""/>
</p:tagLst>
</file>

<file path=ppt/tags/tag7848.xml><?xml version="1.0" encoding="utf-8"?>
<p:tagLst xmlns:p="http://schemas.openxmlformats.org/presentationml/2006/main">
  <p:tag name="KSO_WM_BEAUTIFY_FLAG" val=""/>
</p:tagLst>
</file>

<file path=ppt/tags/tag7849.xml><?xml version="1.0" encoding="utf-8"?>
<p:tagLst xmlns:p="http://schemas.openxmlformats.org/presentationml/2006/main">
  <p:tag name="KSO_WM_BEAUTIFY_FLAG" val=""/>
</p:tagLst>
</file>

<file path=ppt/tags/tag785.xml><?xml version="1.0" encoding="utf-8"?>
<p:tagLst xmlns:p="http://schemas.openxmlformats.org/presentationml/2006/main">
  <p:tag name="KSO_WM_BEAUTIFY_FLAG" val=""/>
</p:tagLst>
</file>

<file path=ppt/tags/tag7850.xml><?xml version="1.0" encoding="utf-8"?>
<p:tagLst xmlns:p="http://schemas.openxmlformats.org/presentationml/2006/main">
  <p:tag name="KSO_WM_BEAUTIFY_FLAG" val=""/>
</p:tagLst>
</file>

<file path=ppt/tags/tag7851.xml><?xml version="1.0" encoding="utf-8"?>
<p:tagLst xmlns:p="http://schemas.openxmlformats.org/presentationml/2006/main">
  <p:tag name="KSO_WM_BEAUTIFY_FLAG" val=""/>
</p:tagLst>
</file>

<file path=ppt/tags/tag7852.xml><?xml version="1.0" encoding="utf-8"?>
<p:tagLst xmlns:p="http://schemas.openxmlformats.org/presentationml/2006/main">
  <p:tag name="KSO_WM_BEAUTIFY_FLAG" val=""/>
</p:tagLst>
</file>

<file path=ppt/tags/tag7853.xml><?xml version="1.0" encoding="utf-8"?>
<p:tagLst xmlns:p="http://schemas.openxmlformats.org/presentationml/2006/main">
  <p:tag name="KSO_WM_BEAUTIFY_FLAG" val=""/>
</p:tagLst>
</file>

<file path=ppt/tags/tag7854.xml><?xml version="1.0" encoding="utf-8"?>
<p:tagLst xmlns:p="http://schemas.openxmlformats.org/presentationml/2006/main">
  <p:tag name="KSO_WM_BEAUTIFY_FLAG" val=""/>
</p:tagLst>
</file>

<file path=ppt/tags/tag7855.xml><?xml version="1.0" encoding="utf-8"?>
<p:tagLst xmlns:p="http://schemas.openxmlformats.org/presentationml/2006/main">
  <p:tag name="KSO_WM_BEAUTIFY_FLAG" val=""/>
</p:tagLst>
</file>

<file path=ppt/tags/tag7856.xml><?xml version="1.0" encoding="utf-8"?>
<p:tagLst xmlns:p="http://schemas.openxmlformats.org/presentationml/2006/main">
  <p:tag name="KSO_WM_BEAUTIFY_FLAG" val=""/>
</p:tagLst>
</file>

<file path=ppt/tags/tag7857.xml><?xml version="1.0" encoding="utf-8"?>
<p:tagLst xmlns:p="http://schemas.openxmlformats.org/presentationml/2006/main">
  <p:tag name="KSO_WM_BEAUTIFY_FLAG" val=""/>
</p:tagLst>
</file>

<file path=ppt/tags/tag7858.xml><?xml version="1.0" encoding="utf-8"?>
<p:tagLst xmlns:p="http://schemas.openxmlformats.org/presentationml/2006/main">
  <p:tag name="KSO_WM_BEAUTIFY_FLAG" val=""/>
</p:tagLst>
</file>

<file path=ppt/tags/tag7859.xml><?xml version="1.0" encoding="utf-8"?>
<p:tagLst xmlns:p="http://schemas.openxmlformats.org/presentationml/2006/main">
  <p:tag name="KSO_WM_BEAUTIFY_FLAG" val=""/>
</p:tagLst>
</file>

<file path=ppt/tags/tag786.xml><?xml version="1.0" encoding="utf-8"?>
<p:tagLst xmlns:p="http://schemas.openxmlformats.org/presentationml/2006/main">
  <p:tag name="KSO_WM_BEAUTIFY_FLAG" val=""/>
</p:tagLst>
</file>

<file path=ppt/tags/tag7860.xml><?xml version="1.0" encoding="utf-8"?>
<p:tagLst xmlns:p="http://schemas.openxmlformats.org/presentationml/2006/main">
  <p:tag name="KSO_WM_BEAUTIFY_FLAG" val=""/>
</p:tagLst>
</file>

<file path=ppt/tags/tag7861.xml><?xml version="1.0" encoding="utf-8"?>
<p:tagLst xmlns:p="http://schemas.openxmlformats.org/presentationml/2006/main">
  <p:tag name="KSO_WM_BEAUTIFY_FLAG" val=""/>
</p:tagLst>
</file>

<file path=ppt/tags/tag7862.xml><?xml version="1.0" encoding="utf-8"?>
<p:tagLst xmlns:p="http://schemas.openxmlformats.org/presentationml/2006/main">
  <p:tag name="KSO_WM_BEAUTIFY_FLAG" val=""/>
</p:tagLst>
</file>

<file path=ppt/tags/tag7863.xml><?xml version="1.0" encoding="utf-8"?>
<p:tagLst xmlns:p="http://schemas.openxmlformats.org/presentationml/2006/main">
  <p:tag name="KSO_WM_BEAUTIFY_FLAG" val=""/>
</p:tagLst>
</file>

<file path=ppt/tags/tag7864.xml><?xml version="1.0" encoding="utf-8"?>
<p:tagLst xmlns:p="http://schemas.openxmlformats.org/presentationml/2006/main">
  <p:tag name="KSO_WM_BEAUTIFY_FLAG" val=""/>
</p:tagLst>
</file>

<file path=ppt/tags/tag7865.xml><?xml version="1.0" encoding="utf-8"?>
<p:tagLst xmlns:p="http://schemas.openxmlformats.org/presentationml/2006/main">
  <p:tag name="KSO_WM_BEAUTIFY_FLAG" val=""/>
</p:tagLst>
</file>

<file path=ppt/tags/tag7866.xml><?xml version="1.0" encoding="utf-8"?>
<p:tagLst xmlns:p="http://schemas.openxmlformats.org/presentationml/2006/main">
  <p:tag name="KSO_WM_BEAUTIFY_FLAG" val=""/>
</p:tagLst>
</file>

<file path=ppt/tags/tag7867.xml><?xml version="1.0" encoding="utf-8"?>
<p:tagLst xmlns:p="http://schemas.openxmlformats.org/presentationml/2006/main">
  <p:tag name="KSO_WM_BEAUTIFY_FLAG" val=""/>
</p:tagLst>
</file>

<file path=ppt/tags/tag7868.xml><?xml version="1.0" encoding="utf-8"?>
<p:tagLst xmlns:p="http://schemas.openxmlformats.org/presentationml/2006/main">
  <p:tag name="KSO_WM_BEAUTIFY_FLAG" val=""/>
</p:tagLst>
</file>

<file path=ppt/tags/tag7869.xml><?xml version="1.0" encoding="utf-8"?>
<p:tagLst xmlns:p="http://schemas.openxmlformats.org/presentationml/2006/main">
  <p:tag name="KSO_WM_BEAUTIFY_FLAG" val=""/>
</p:tagLst>
</file>

<file path=ppt/tags/tag787.xml><?xml version="1.0" encoding="utf-8"?>
<p:tagLst xmlns:p="http://schemas.openxmlformats.org/presentationml/2006/main">
  <p:tag name="KSO_WM_BEAUTIFY_FLAG" val=""/>
</p:tagLst>
</file>

<file path=ppt/tags/tag7870.xml><?xml version="1.0" encoding="utf-8"?>
<p:tagLst xmlns:p="http://schemas.openxmlformats.org/presentationml/2006/main">
  <p:tag name="KSO_WM_BEAUTIFY_FLAG" val=""/>
</p:tagLst>
</file>

<file path=ppt/tags/tag7871.xml><?xml version="1.0" encoding="utf-8"?>
<p:tagLst xmlns:p="http://schemas.openxmlformats.org/presentationml/2006/main">
  <p:tag name="KSO_WM_BEAUTIFY_FLAG" val=""/>
</p:tagLst>
</file>

<file path=ppt/tags/tag7872.xml><?xml version="1.0" encoding="utf-8"?>
<p:tagLst xmlns:p="http://schemas.openxmlformats.org/presentationml/2006/main">
  <p:tag name="KSO_WM_BEAUTIFY_FLAG" val=""/>
</p:tagLst>
</file>

<file path=ppt/tags/tag7873.xml><?xml version="1.0" encoding="utf-8"?>
<p:tagLst xmlns:p="http://schemas.openxmlformats.org/presentationml/2006/main">
  <p:tag name="KSO_WM_BEAUTIFY_FLAG" val=""/>
</p:tagLst>
</file>

<file path=ppt/tags/tag7874.xml><?xml version="1.0" encoding="utf-8"?>
<p:tagLst xmlns:p="http://schemas.openxmlformats.org/presentationml/2006/main">
  <p:tag name="KSO_WM_BEAUTIFY_FLAG" val=""/>
</p:tagLst>
</file>

<file path=ppt/tags/tag7875.xml><?xml version="1.0" encoding="utf-8"?>
<p:tagLst xmlns:p="http://schemas.openxmlformats.org/presentationml/2006/main">
  <p:tag name="KSO_WM_BEAUTIFY_FLAG" val=""/>
</p:tagLst>
</file>

<file path=ppt/tags/tag7876.xml><?xml version="1.0" encoding="utf-8"?>
<p:tagLst xmlns:p="http://schemas.openxmlformats.org/presentationml/2006/main">
  <p:tag name="KSO_WM_BEAUTIFY_FLAG" val=""/>
</p:tagLst>
</file>

<file path=ppt/tags/tag7877.xml><?xml version="1.0" encoding="utf-8"?>
<p:tagLst xmlns:p="http://schemas.openxmlformats.org/presentationml/2006/main">
  <p:tag name="KSO_WM_BEAUTIFY_FLAG" val=""/>
</p:tagLst>
</file>

<file path=ppt/tags/tag7878.xml><?xml version="1.0" encoding="utf-8"?>
<p:tagLst xmlns:p="http://schemas.openxmlformats.org/presentationml/2006/main">
  <p:tag name="KSO_WM_BEAUTIFY_FLAG" val=""/>
</p:tagLst>
</file>

<file path=ppt/tags/tag7879.xml><?xml version="1.0" encoding="utf-8"?>
<p:tagLst xmlns:p="http://schemas.openxmlformats.org/presentationml/2006/main">
  <p:tag name="KSO_WM_BEAUTIFY_FLAG" val=""/>
</p:tagLst>
</file>

<file path=ppt/tags/tag788.xml><?xml version="1.0" encoding="utf-8"?>
<p:tagLst xmlns:p="http://schemas.openxmlformats.org/presentationml/2006/main">
  <p:tag name="KSO_WM_BEAUTIFY_FLAG" val=""/>
</p:tagLst>
</file>

<file path=ppt/tags/tag7880.xml><?xml version="1.0" encoding="utf-8"?>
<p:tagLst xmlns:p="http://schemas.openxmlformats.org/presentationml/2006/main">
  <p:tag name="KSO_WM_BEAUTIFY_FLAG" val=""/>
</p:tagLst>
</file>

<file path=ppt/tags/tag7881.xml><?xml version="1.0" encoding="utf-8"?>
<p:tagLst xmlns:p="http://schemas.openxmlformats.org/presentationml/2006/main">
  <p:tag name="KSO_WM_BEAUTIFY_FLAG" val=""/>
</p:tagLst>
</file>

<file path=ppt/tags/tag7882.xml><?xml version="1.0" encoding="utf-8"?>
<p:tagLst xmlns:p="http://schemas.openxmlformats.org/presentationml/2006/main">
  <p:tag name="KSO_WM_BEAUTIFY_FLAG" val=""/>
</p:tagLst>
</file>

<file path=ppt/tags/tag7883.xml><?xml version="1.0" encoding="utf-8"?>
<p:tagLst xmlns:p="http://schemas.openxmlformats.org/presentationml/2006/main">
  <p:tag name="KSO_WM_BEAUTIFY_FLAG" val=""/>
</p:tagLst>
</file>

<file path=ppt/tags/tag7884.xml><?xml version="1.0" encoding="utf-8"?>
<p:tagLst xmlns:p="http://schemas.openxmlformats.org/presentationml/2006/main">
  <p:tag name="KSO_WM_BEAUTIFY_FLAG" val=""/>
</p:tagLst>
</file>

<file path=ppt/tags/tag7885.xml><?xml version="1.0" encoding="utf-8"?>
<p:tagLst xmlns:p="http://schemas.openxmlformats.org/presentationml/2006/main">
  <p:tag name="KSO_WM_BEAUTIFY_FLAG" val=""/>
</p:tagLst>
</file>

<file path=ppt/tags/tag7886.xml><?xml version="1.0" encoding="utf-8"?>
<p:tagLst xmlns:p="http://schemas.openxmlformats.org/presentationml/2006/main">
  <p:tag name="KSO_WM_BEAUTIFY_FLAG" val=""/>
</p:tagLst>
</file>

<file path=ppt/tags/tag7887.xml><?xml version="1.0" encoding="utf-8"?>
<p:tagLst xmlns:p="http://schemas.openxmlformats.org/presentationml/2006/main">
  <p:tag name="KSO_WM_BEAUTIFY_FLAG" val=""/>
</p:tagLst>
</file>

<file path=ppt/tags/tag7888.xml><?xml version="1.0" encoding="utf-8"?>
<p:tagLst xmlns:p="http://schemas.openxmlformats.org/presentationml/2006/main">
  <p:tag name="KSO_WM_BEAUTIFY_FLAG" val=""/>
</p:tagLst>
</file>

<file path=ppt/tags/tag7889.xml><?xml version="1.0" encoding="utf-8"?>
<p:tagLst xmlns:p="http://schemas.openxmlformats.org/presentationml/2006/main">
  <p:tag name="KSO_WM_BEAUTIFY_FLAG" val=""/>
</p:tagLst>
</file>

<file path=ppt/tags/tag789.xml><?xml version="1.0" encoding="utf-8"?>
<p:tagLst xmlns:p="http://schemas.openxmlformats.org/presentationml/2006/main">
  <p:tag name="KSO_WM_BEAUTIFY_FLAG" val=""/>
</p:tagLst>
</file>

<file path=ppt/tags/tag7890.xml><?xml version="1.0" encoding="utf-8"?>
<p:tagLst xmlns:p="http://schemas.openxmlformats.org/presentationml/2006/main">
  <p:tag name="KSO_WM_BEAUTIFY_FLAG" val=""/>
</p:tagLst>
</file>

<file path=ppt/tags/tag7891.xml><?xml version="1.0" encoding="utf-8"?>
<p:tagLst xmlns:p="http://schemas.openxmlformats.org/presentationml/2006/main">
  <p:tag name="KSO_WM_BEAUTIFY_FLAG" val=""/>
</p:tagLst>
</file>

<file path=ppt/tags/tag7892.xml><?xml version="1.0" encoding="utf-8"?>
<p:tagLst xmlns:p="http://schemas.openxmlformats.org/presentationml/2006/main">
  <p:tag name="KSO_WM_BEAUTIFY_FLAG" val=""/>
</p:tagLst>
</file>

<file path=ppt/tags/tag7893.xml><?xml version="1.0" encoding="utf-8"?>
<p:tagLst xmlns:p="http://schemas.openxmlformats.org/presentationml/2006/main">
  <p:tag name="KSO_WM_BEAUTIFY_FLAG" val=""/>
</p:tagLst>
</file>

<file path=ppt/tags/tag7894.xml><?xml version="1.0" encoding="utf-8"?>
<p:tagLst xmlns:p="http://schemas.openxmlformats.org/presentationml/2006/main">
  <p:tag name="KSO_WM_BEAUTIFY_FLAG" val=""/>
</p:tagLst>
</file>

<file path=ppt/tags/tag7895.xml><?xml version="1.0" encoding="utf-8"?>
<p:tagLst xmlns:p="http://schemas.openxmlformats.org/presentationml/2006/main">
  <p:tag name="KSO_WM_BEAUTIFY_FLAG" val=""/>
</p:tagLst>
</file>

<file path=ppt/tags/tag7896.xml><?xml version="1.0" encoding="utf-8"?>
<p:tagLst xmlns:p="http://schemas.openxmlformats.org/presentationml/2006/main">
  <p:tag name="KSO_WM_BEAUTIFY_FLAG" val=""/>
</p:tagLst>
</file>

<file path=ppt/tags/tag7897.xml><?xml version="1.0" encoding="utf-8"?>
<p:tagLst xmlns:p="http://schemas.openxmlformats.org/presentationml/2006/main">
  <p:tag name="KSO_WM_BEAUTIFY_FLAG" val=""/>
</p:tagLst>
</file>

<file path=ppt/tags/tag7898.xml><?xml version="1.0" encoding="utf-8"?>
<p:tagLst xmlns:p="http://schemas.openxmlformats.org/presentationml/2006/main">
  <p:tag name="KSO_WM_BEAUTIFY_FLAG" val=""/>
</p:tagLst>
</file>

<file path=ppt/tags/tag7899.xml><?xml version="1.0" encoding="utf-8"?>
<p:tagLst xmlns:p="http://schemas.openxmlformats.org/presentationml/2006/main">
  <p:tag name="KSO_WM_BEAUTIFY_FLAG" val=""/>
</p:tagLst>
</file>

<file path=ppt/tags/tag79.xml><?xml version="1.0" encoding="utf-8"?>
<p:tagLst xmlns:p="http://schemas.openxmlformats.org/presentationml/2006/main">
  <p:tag name="KSO_WM_BEAUTIFY_FLAG" val=""/>
</p:tagLst>
</file>

<file path=ppt/tags/tag790.xml><?xml version="1.0" encoding="utf-8"?>
<p:tagLst xmlns:p="http://schemas.openxmlformats.org/presentationml/2006/main">
  <p:tag name="KSO_WM_BEAUTIFY_FLAG" val=""/>
</p:tagLst>
</file>

<file path=ppt/tags/tag7900.xml><?xml version="1.0" encoding="utf-8"?>
<p:tagLst xmlns:p="http://schemas.openxmlformats.org/presentationml/2006/main">
  <p:tag name="KSO_WM_BEAUTIFY_FLAG" val=""/>
</p:tagLst>
</file>

<file path=ppt/tags/tag7901.xml><?xml version="1.0" encoding="utf-8"?>
<p:tagLst xmlns:p="http://schemas.openxmlformats.org/presentationml/2006/main">
  <p:tag name="KSO_WM_BEAUTIFY_FLAG" val=""/>
</p:tagLst>
</file>

<file path=ppt/tags/tag7902.xml><?xml version="1.0" encoding="utf-8"?>
<p:tagLst xmlns:p="http://schemas.openxmlformats.org/presentationml/2006/main">
  <p:tag name="KSO_WM_BEAUTIFY_FLAG" val=""/>
</p:tagLst>
</file>

<file path=ppt/tags/tag7903.xml><?xml version="1.0" encoding="utf-8"?>
<p:tagLst xmlns:p="http://schemas.openxmlformats.org/presentationml/2006/main">
  <p:tag name="KSO_WM_BEAUTIFY_FLAG" val=""/>
</p:tagLst>
</file>

<file path=ppt/tags/tag7904.xml><?xml version="1.0" encoding="utf-8"?>
<p:tagLst xmlns:p="http://schemas.openxmlformats.org/presentationml/2006/main">
  <p:tag name="KSO_WM_BEAUTIFY_FLAG" val=""/>
</p:tagLst>
</file>

<file path=ppt/tags/tag7905.xml><?xml version="1.0" encoding="utf-8"?>
<p:tagLst xmlns:p="http://schemas.openxmlformats.org/presentationml/2006/main">
  <p:tag name="KSO_WM_BEAUTIFY_FLAG" val=""/>
</p:tagLst>
</file>

<file path=ppt/tags/tag7906.xml><?xml version="1.0" encoding="utf-8"?>
<p:tagLst xmlns:p="http://schemas.openxmlformats.org/presentationml/2006/main">
  <p:tag name="KSO_WM_BEAUTIFY_FLAG" val=""/>
</p:tagLst>
</file>

<file path=ppt/tags/tag7907.xml><?xml version="1.0" encoding="utf-8"?>
<p:tagLst xmlns:p="http://schemas.openxmlformats.org/presentationml/2006/main">
  <p:tag name="KSO_WM_BEAUTIFY_FLAG" val=""/>
</p:tagLst>
</file>

<file path=ppt/tags/tag7908.xml><?xml version="1.0" encoding="utf-8"?>
<p:tagLst xmlns:p="http://schemas.openxmlformats.org/presentationml/2006/main">
  <p:tag name="KSO_WM_BEAUTIFY_FLAG" val=""/>
</p:tagLst>
</file>

<file path=ppt/tags/tag7909.xml><?xml version="1.0" encoding="utf-8"?>
<p:tagLst xmlns:p="http://schemas.openxmlformats.org/presentationml/2006/main">
  <p:tag name="KSO_WM_BEAUTIFY_FLAG" val=""/>
</p:tagLst>
</file>

<file path=ppt/tags/tag791.xml><?xml version="1.0" encoding="utf-8"?>
<p:tagLst xmlns:p="http://schemas.openxmlformats.org/presentationml/2006/main">
  <p:tag name="KSO_WM_BEAUTIFY_FLAG" val=""/>
</p:tagLst>
</file>

<file path=ppt/tags/tag7910.xml><?xml version="1.0" encoding="utf-8"?>
<p:tagLst xmlns:p="http://schemas.openxmlformats.org/presentationml/2006/main">
  <p:tag name="KSO_WM_BEAUTIFY_FLAG" val=""/>
</p:tagLst>
</file>

<file path=ppt/tags/tag7911.xml><?xml version="1.0" encoding="utf-8"?>
<p:tagLst xmlns:p="http://schemas.openxmlformats.org/presentationml/2006/main">
  <p:tag name="KSO_WM_BEAUTIFY_FLAG" val=""/>
</p:tagLst>
</file>

<file path=ppt/tags/tag7912.xml><?xml version="1.0" encoding="utf-8"?>
<p:tagLst xmlns:p="http://schemas.openxmlformats.org/presentationml/2006/main">
  <p:tag name="KSO_WM_BEAUTIFY_FLAG" val=""/>
</p:tagLst>
</file>

<file path=ppt/tags/tag7913.xml><?xml version="1.0" encoding="utf-8"?>
<p:tagLst xmlns:p="http://schemas.openxmlformats.org/presentationml/2006/main">
  <p:tag name="KSO_WM_BEAUTIFY_FLAG" val=""/>
</p:tagLst>
</file>

<file path=ppt/tags/tag7914.xml><?xml version="1.0" encoding="utf-8"?>
<p:tagLst xmlns:p="http://schemas.openxmlformats.org/presentationml/2006/main">
  <p:tag name="KSO_WM_BEAUTIFY_FLAG" val=""/>
</p:tagLst>
</file>

<file path=ppt/tags/tag7915.xml><?xml version="1.0" encoding="utf-8"?>
<p:tagLst xmlns:p="http://schemas.openxmlformats.org/presentationml/2006/main">
  <p:tag name="KSO_WM_BEAUTIFY_FLAG" val=""/>
</p:tagLst>
</file>

<file path=ppt/tags/tag7916.xml><?xml version="1.0" encoding="utf-8"?>
<p:tagLst xmlns:p="http://schemas.openxmlformats.org/presentationml/2006/main">
  <p:tag name="KSO_WM_BEAUTIFY_FLAG" val=""/>
</p:tagLst>
</file>

<file path=ppt/tags/tag7917.xml><?xml version="1.0" encoding="utf-8"?>
<p:tagLst xmlns:p="http://schemas.openxmlformats.org/presentationml/2006/main">
  <p:tag name="KSO_WM_BEAUTIFY_FLAG" val=""/>
</p:tagLst>
</file>

<file path=ppt/tags/tag7918.xml><?xml version="1.0" encoding="utf-8"?>
<p:tagLst xmlns:p="http://schemas.openxmlformats.org/presentationml/2006/main">
  <p:tag name="KSO_WM_BEAUTIFY_FLAG" val=""/>
</p:tagLst>
</file>

<file path=ppt/tags/tag7919.xml><?xml version="1.0" encoding="utf-8"?>
<p:tagLst xmlns:p="http://schemas.openxmlformats.org/presentationml/2006/main">
  <p:tag name="KSO_WM_BEAUTIFY_FLAG" val=""/>
</p:tagLst>
</file>

<file path=ppt/tags/tag792.xml><?xml version="1.0" encoding="utf-8"?>
<p:tagLst xmlns:p="http://schemas.openxmlformats.org/presentationml/2006/main">
  <p:tag name="KSO_WM_BEAUTIFY_FLAG" val=""/>
</p:tagLst>
</file>

<file path=ppt/tags/tag7920.xml><?xml version="1.0" encoding="utf-8"?>
<p:tagLst xmlns:p="http://schemas.openxmlformats.org/presentationml/2006/main">
  <p:tag name="KSO_WM_BEAUTIFY_FLAG" val=""/>
</p:tagLst>
</file>

<file path=ppt/tags/tag7921.xml><?xml version="1.0" encoding="utf-8"?>
<p:tagLst xmlns:p="http://schemas.openxmlformats.org/presentationml/2006/main">
  <p:tag name="KSO_WM_BEAUTIFY_FLAG" val=""/>
</p:tagLst>
</file>

<file path=ppt/tags/tag7922.xml><?xml version="1.0" encoding="utf-8"?>
<p:tagLst xmlns:p="http://schemas.openxmlformats.org/presentationml/2006/main">
  <p:tag name="KSO_WM_BEAUTIFY_FLAG" val=""/>
</p:tagLst>
</file>

<file path=ppt/tags/tag7923.xml><?xml version="1.0" encoding="utf-8"?>
<p:tagLst xmlns:p="http://schemas.openxmlformats.org/presentationml/2006/main">
  <p:tag name="KSO_WM_BEAUTIFY_FLAG" val=""/>
</p:tagLst>
</file>

<file path=ppt/tags/tag7924.xml><?xml version="1.0" encoding="utf-8"?>
<p:tagLst xmlns:p="http://schemas.openxmlformats.org/presentationml/2006/main">
  <p:tag name="KSO_WM_BEAUTIFY_FLAG" val=""/>
</p:tagLst>
</file>

<file path=ppt/tags/tag7925.xml><?xml version="1.0" encoding="utf-8"?>
<p:tagLst xmlns:p="http://schemas.openxmlformats.org/presentationml/2006/main">
  <p:tag name="KSO_WM_BEAUTIFY_FLAG" val=""/>
</p:tagLst>
</file>

<file path=ppt/tags/tag7926.xml><?xml version="1.0" encoding="utf-8"?>
<p:tagLst xmlns:p="http://schemas.openxmlformats.org/presentationml/2006/main">
  <p:tag name="KSO_WM_BEAUTIFY_FLAG" val=""/>
</p:tagLst>
</file>

<file path=ppt/tags/tag7927.xml><?xml version="1.0" encoding="utf-8"?>
<p:tagLst xmlns:p="http://schemas.openxmlformats.org/presentationml/2006/main">
  <p:tag name="KSO_WM_BEAUTIFY_FLAG" val=""/>
</p:tagLst>
</file>

<file path=ppt/tags/tag7928.xml><?xml version="1.0" encoding="utf-8"?>
<p:tagLst xmlns:p="http://schemas.openxmlformats.org/presentationml/2006/main">
  <p:tag name="KSO_WM_BEAUTIFY_FLAG" val=""/>
</p:tagLst>
</file>

<file path=ppt/tags/tag7929.xml><?xml version="1.0" encoding="utf-8"?>
<p:tagLst xmlns:p="http://schemas.openxmlformats.org/presentationml/2006/main">
  <p:tag name="KSO_WM_BEAUTIFY_FLAG" val=""/>
</p:tagLst>
</file>

<file path=ppt/tags/tag793.xml><?xml version="1.0" encoding="utf-8"?>
<p:tagLst xmlns:p="http://schemas.openxmlformats.org/presentationml/2006/main">
  <p:tag name="KSO_WM_BEAUTIFY_FLAG" val=""/>
</p:tagLst>
</file>

<file path=ppt/tags/tag7930.xml><?xml version="1.0" encoding="utf-8"?>
<p:tagLst xmlns:p="http://schemas.openxmlformats.org/presentationml/2006/main">
  <p:tag name="KSO_WM_BEAUTIFY_FLAG" val=""/>
</p:tagLst>
</file>

<file path=ppt/tags/tag7931.xml><?xml version="1.0" encoding="utf-8"?>
<p:tagLst xmlns:p="http://schemas.openxmlformats.org/presentationml/2006/main">
  <p:tag name="KSO_WM_BEAUTIFY_FLAG" val=""/>
</p:tagLst>
</file>

<file path=ppt/tags/tag7932.xml><?xml version="1.0" encoding="utf-8"?>
<p:tagLst xmlns:p="http://schemas.openxmlformats.org/presentationml/2006/main">
  <p:tag name="KSO_WM_BEAUTIFY_FLAG" val=""/>
</p:tagLst>
</file>

<file path=ppt/tags/tag7933.xml><?xml version="1.0" encoding="utf-8"?>
<p:tagLst xmlns:p="http://schemas.openxmlformats.org/presentationml/2006/main">
  <p:tag name="KSO_WM_BEAUTIFY_FLAG" val=""/>
</p:tagLst>
</file>

<file path=ppt/tags/tag7934.xml><?xml version="1.0" encoding="utf-8"?>
<p:tagLst xmlns:p="http://schemas.openxmlformats.org/presentationml/2006/main">
  <p:tag name="KSO_WM_BEAUTIFY_FLAG" val=""/>
</p:tagLst>
</file>

<file path=ppt/tags/tag7935.xml><?xml version="1.0" encoding="utf-8"?>
<p:tagLst xmlns:p="http://schemas.openxmlformats.org/presentationml/2006/main">
  <p:tag name="KSO_WM_BEAUTIFY_FLAG" val=""/>
</p:tagLst>
</file>

<file path=ppt/tags/tag7936.xml><?xml version="1.0" encoding="utf-8"?>
<p:tagLst xmlns:p="http://schemas.openxmlformats.org/presentationml/2006/main">
  <p:tag name="KSO_WM_BEAUTIFY_FLAG" val=""/>
</p:tagLst>
</file>

<file path=ppt/tags/tag7937.xml><?xml version="1.0" encoding="utf-8"?>
<p:tagLst xmlns:p="http://schemas.openxmlformats.org/presentationml/2006/main">
  <p:tag name="KSO_WM_BEAUTIFY_FLAG" val=""/>
</p:tagLst>
</file>

<file path=ppt/tags/tag7938.xml><?xml version="1.0" encoding="utf-8"?>
<p:tagLst xmlns:p="http://schemas.openxmlformats.org/presentationml/2006/main">
  <p:tag name="KSO_WM_BEAUTIFY_FLAG" val=""/>
</p:tagLst>
</file>

<file path=ppt/tags/tag7939.xml><?xml version="1.0" encoding="utf-8"?>
<p:tagLst xmlns:p="http://schemas.openxmlformats.org/presentationml/2006/main">
  <p:tag name="KSO_WM_BEAUTIFY_FLAG" val=""/>
</p:tagLst>
</file>

<file path=ppt/tags/tag794.xml><?xml version="1.0" encoding="utf-8"?>
<p:tagLst xmlns:p="http://schemas.openxmlformats.org/presentationml/2006/main">
  <p:tag name="KSO_WM_BEAUTIFY_FLAG" val=""/>
</p:tagLst>
</file>

<file path=ppt/tags/tag7940.xml><?xml version="1.0" encoding="utf-8"?>
<p:tagLst xmlns:p="http://schemas.openxmlformats.org/presentationml/2006/main">
  <p:tag name="KSO_WM_BEAUTIFY_FLAG" val=""/>
</p:tagLst>
</file>

<file path=ppt/tags/tag7941.xml><?xml version="1.0" encoding="utf-8"?>
<p:tagLst xmlns:p="http://schemas.openxmlformats.org/presentationml/2006/main">
  <p:tag name="KSO_WM_BEAUTIFY_FLAG" val=""/>
</p:tagLst>
</file>

<file path=ppt/tags/tag7942.xml><?xml version="1.0" encoding="utf-8"?>
<p:tagLst xmlns:p="http://schemas.openxmlformats.org/presentationml/2006/main">
  <p:tag name="KSO_WM_BEAUTIFY_FLAG" val=""/>
</p:tagLst>
</file>

<file path=ppt/tags/tag7943.xml><?xml version="1.0" encoding="utf-8"?>
<p:tagLst xmlns:p="http://schemas.openxmlformats.org/presentationml/2006/main">
  <p:tag name="KSO_WM_BEAUTIFY_FLAG" val=""/>
</p:tagLst>
</file>

<file path=ppt/tags/tag7944.xml><?xml version="1.0" encoding="utf-8"?>
<p:tagLst xmlns:p="http://schemas.openxmlformats.org/presentationml/2006/main">
  <p:tag name="KSO_WM_BEAUTIFY_FLAG" val=""/>
</p:tagLst>
</file>

<file path=ppt/tags/tag7945.xml><?xml version="1.0" encoding="utf-8"?>
<p:tagLst xmlns:p="http://schemas.openxmlformats.org/presentationml/2006/main">
  <p:tag name="KSO_WM_BEAUTIFY_FLAG" val=""/>
</p:tagLst>
</file>

<file path=ppt/tags/tag7946.xml><?xml version="1.0" encoding="utf-8"?>
<p:tagLst xmlns:p="http://schemas.openxmlformats.org/presentationml/2006/main">
  <p:tag name="KSO_WM_BEAUTIFY_FLAG" val=""/>
</p:tagLst>
</file>

<file path=ppt/tags/tag7947.xml><?xml version="1.0" encoding="utf-8"?>
<p:tagLst xmlns:p="http://schemas.openxmlformats.org/presentationml/2006/main">
  <p:tag name="KSO_WM_BEAUTIFY_FLAG" val=""/>
</p:tagLst>
</file>

<file path=ppt/tags/tag7948.xml><?xml version="1.0" encoding="utf-8"?>
<p:tagLst xmlns:p="http://schemas.openxmlformats.org/presentationml/2006/main">
  <p:tag name="KSO_WM_BEAUTIFY_FLAG" val=""/>
</p:tagLst>
</file>

<file path=ppt/tags/tag7949.xml><?xml version="1.0" encoding="utf-8"?>
<p:tagLst xmlns:p="http://schemas.openxmlformats.org/presentationml/2006/main">
  <p:tag name="KSO_WM_BEAUTIFY_FLAG" val=""/>
</p:tagLst>
</file>

<file path=ppt/tags/tag795.xml><?xml version="1.0" encoding="utf-8"?>
<p:tagLst xmlns:p="http://schemas.openxmlformats.org/presentationml/2006/main">
  <p:tag name="KSO_WM_BEAUTIFY_FLAG" val=""/>
</p:tagLst>
</file>

<file path=ppt/tags/tag7950.xml><?xml version="1.0" encoding="utf-8"?>
<p:tagLst xmlns:p="http://schemas.openxmlformats.org/presentationml/2006/main">
  <p:tag name="KSO_WM_BEAUTIFY_FLAG" val=""/>
</p:tagLst>
</file>

<file path=ppt/tags/tag7951.xml><?xml version="1.0" encoding="utf-8"?>
<p:tagLst xmlns:p="http://schemas.openxmlformats.org/presentationml/2006/main">
  <p:tag name="KSO_WM_BEAUTIFY_FLAG" val=""/>
</p:tagLst>
</file>

<file path=ppt/tags/tag7952.xml><?xml version="1.0" encoding="utf-8"?>
<p:tagLst xmlns:p="http://schemas.openxmlformats.org/presentationml/2006/main">
  <p:tag name="KSO_WM_BEAUTIFY_FLAG" val=""/>
</p:tagLst>
</file>

<file path=ppt/tags/tag7953.xml><?xml version="1.0" encoding="utf-8"?>
<p:tagLst xmlns:p="http://schemas.openxmlformats.org/presentationml/2006/main">
  <p:tag name="KSO_WM_BEAUTIFY_FLAG" val=""/>
</p:tagLst>
</file>

<file path=ppt/tags/tag7954.xml><?xml version="1.0" encoding="utf-8"?>
<p:tagLst xmlns:p="http://schemas.openxmlformats.org/presentationml/2006/main">
  <p:tag name="KSO_WM_BEAUTIFY_FLAG" val=""/>
</p:tagLst>
</file>

<file path=ppt/tags/tag7955.xml><?xml version="1.0" encoding="utf-8"?>
<p:tagLst xmlns:p="http://schemas.openxmlformats.org/presentationml/2006/main">
  <p:tag name="KSO_WM_BEAUTIFY_FLAG" val=""/>
</p:tagLst>
</file>

<file path=ppt/tags/tag7956.xml><?xml version="1.0" encoding="utf-8"?>
<p:tagLst xmlns:p="http://schemas.openxmlformats.org/presentationml/2006/main">
  <p:tag name="KSO_WM_BEAUTIFY_FLAG" val=""/>
</p:tagLst>
</file>

<file path=ppt/tags/tag7957.xml><?xml version="1.0" encoding="utf-8"?>
<p:tagLst xmlns:p="http://schemas.openxmlformats.org/presentationml/2006/main">
  <p:tag name="KSO_WM_BEAUTIFY_FLAG" val=""/>
</p:tagLst>
</file>

<file path=ppt/tags/tag7958.xml><?xml version="1.0" encoding="utf-8"?>
<p:tagLst xmlns:p="http://schemas.openxmlformats.org/presentationml/2006/main">
  <p:tag name="KSO_WM_BEAUTIFY_FLAG" val=""/>
</p:tagLst>
</file>

<file path=ppt/tags/tag7959.xml><?xml version="1.0" encoding="utf-8"?>
<p:tagLst xmlns:p="http://schemas.openxmlformats.org/presentationml/2006/main">
  <p:tag name="KSO_WM_BEAUTIFY_FLAG" val=""/>
</p:tagLst>
</file>

<file path=ppt/tags/tag796.xml><?xml version="1.0" encoding="utf-8"?>
<p:tagLst xmlns:p="http://schemas.openxmlformats.org/presentationml/2006/main">
  <p:tag name="KSO_WM_BEAUTIFY_FLAG" val=""/>
</p:tagLst>
</file>

<file path=ppt/tags/tag7960.xml><?xml version="1.0" encoding="utf-8"?>
<p:tagLst xmlns:p="http://schemas.openxmlformats.org/presentationml/2006/main">
  <p:tag name="KSO_WM_BEAUTIFY_FLAG" val=""/>
</p:tagLst>
</file>

<file path=ppt/tags/tag7961.xml><?xml version="1.0" encoding="utf-8"?>
<p:tagLst xmlns:p="http://schemas.openxmlformats.org/presentationml/2006/main">
  <p:tag name="KSO_WM_BEAUTIFY_FLAG" val=""/>
</p:tagLst>
</file>

<file path=ppt/tags/tag7962.xml><?xml version="1.0" encoding="utf-8"?>
<p:tagLst xmlns:p="http://schemas.openxmlformats.org/presentationml/2006/main">
  <p:tag name="KSO_WM_BEAUTIFY_FLAG" val=""/>
</p:tagLst>
</file>

<file path=ppt/tags/tag7963.xml><?xml version="1.0" encoding="utf-8"?>
<p:tagLst xmlns:p="http://schemas.openxmlformats.org/presentationml/2006/main">
  <p:tag name="KSO_WM_BEAUTIFY_FLAG" val=""/>
</p:tagLst>
</file>

<file path=ppt/tags/tag7964.xml><?xml version="1.0" encoding="utf-8"?>
<p:tagLst xmlns:p="http://schemas.openxmlformats.org/presentationml/2006/main">
  <p:tag name="KSO_WM_BEAUTIFY_FLAG" val=""/>
</p:tagLst>
</file>

<file path=ppt/tags/tag7965.xml><?xml version="1.0" encoding="utf-8"?>
<p:tagLst xmlns:p="http://schemas.openxmlformats.org/presentationml/2006/main">
  <p:tag name="KSO_WM_BEAUTIFY_FLAG" val=""/>
</p:tagLst>
</file>

<file path=ppt/tags/tag7966.xml><?xml version="1.0" encoding="utf-8"?>
<p:tagLst xmlns:p="http://schemas.openxmlformats.org/presentationml/2006/main">
  <p:tag name="KSO_WM_BEAUTIFY_FLAG" val=""/>
</p:tagLst>
</file>

<file path=ppt/tags/tag7967.xml><?xml version="1.0" encoding="utf-8"?>
<p:tagLst xmlns:p="http://schemas.openxmlformats.org/presentationml/2006/main">
  <p:tag name="KSO_WM_BEAUTIFY_FLAG" val=""/>
</p:tagLst>
</file>

<file path=ppt/tags/tag7968.xml><?xml version="1.0" encoding="utf-8"?>
<p:tagLst xmlns:p="http://schemas.openxmlformats.org/presentationml/2006/main">
  <p:tag name="KSO_WM_BEAUTIFY_FLAG" val=""/>
</p:tagLst>
</file>

<file path=ppt/tags/tag7969.xml><?xml version="1.0" encoding="utf-8"?>
<p:tagLst xmlns:p="http://schemas.openxmlformats.org/presentationml/2006/main">
  <p:tag name="KSO_WM_BEAUTIFY_FLAG" val=""/>
</p:tagLst>
</file>

<file path=ppt/tags/tag797.xml><?xml version="1.0" encoding="utf-8"?>
<p:tagLst xmlns:p="http://schemas.openxmlformats.org/presentationml/2006/main">
  <p:tag name="KSO_WM_BEAUTIFY_FLAG" val=""/>
</p:tagLst>
</file>

<file path=ppt/tags/tag7970.xml><?xml version="1.0" encoding="utf-8"?>
<p:tagLst xmlns:p="http://schemas.openxmlformats.org/presentationml/2006/main">
  <p:tag name="KSO_WM_BEAUTIFY_FLAG" val=""/>
</p:tagLst>
</file>

<file path=ppt/tags/tag7971.xml><?xml version="1.0" encoding="utf-8"?>
<p:tagLst xmlns:p="http://schemas.openxmlformats.org/presentationml/2006/main">
  <p:tag name="KSO_WM_BEAUTIFY_FLAG" val=""/>
</p:tagLst>
</file>

<file path=ppt/tags/tag7972.xml><?xml version="1.0" encoding="utf-8"?>
<p:tagLst xmlns:p="http://schemas.openxmlformats.org/presentationml/2006/main">
  <p:tag name="KSO_WM_BEAUTIFY_FLAG" val=""/>
</p:tagLst>
</file>

<file path=ppt/tags/tag7973.xml><?xml version="1.0" encoding="utf-8"?>
<p:tagLst xmlns:p="http://schemas.openxmlformats.org/presentationml/2006/main">
  <p:tag name="KSO_WM_BEAUTIFY_FLAG" val=""/>
</p:tagLst>
</file>

<file path=ppt/tags/tag7974.xml><?xml version="1.0" encoding="utf-8"?>
<p:tagLst xmlns:p="http://schemas.openxmlformats.org/presentationml/2006/main">
  <p:tag name="KSO_WM_BEAUTIFY_FLAG" val=""/>
</p:tagLst>
</file>

<file path=ppt/tags/tag7975.xml><?xml version="1.0" encoding="utf-8"?>
<p:tagLst xmlns:p="http://schemas.openxmlformats.org/presentationml/2006/main">
  <p:tag name="KSO_WM_BEAUTIFY_FLAG" val=""/>
</p:tagLst>
</file>

<file path=ppt/tags/tag7976.xml><?xml version="1.0" encoding="utf-8"?>
<p:tagLst xmlns:p="http://schemas.openxmlformats.org/presentationml/2006/main">
  <p:tag name="KSO_WM_BEAUTIFY_FLAG" val=""/>
</p:tagLst>
</file>

<file path=ppt/tags/tag7977.xml><?xml version="1.0" encoding="utf-8"?>
<p:tagLst xmlns:p="http://schemas.openxmlformats.org/presentationml/2006/main">
  <p:tag name="KSO_WM_BEAUTIFY_FLAG" val=""/>
</p:tagLst>
</file>

<file path=ppt/tags/tag7978.xml><?xml version="1.0" encoding="utf-8"?>
<p:tagLst xmlns:p="http://schemas.openxmlformats.org/presentationml/2006/main">
  <p:tag name="KSO_WM_BEAUTIFY_FLAG" val=""/>
</p:tagLst>
</file>

<file path=ppt/tags/tag7979.xml><?xml version="1.0" encoding="utf-8"?>
<p:tagLst xmlns:p="http://schemas.openxmlformats.org/presentationml/2006/main">
  <p:tag name="KSO_WM_BEAUTIFY_FLAG" val=""/>
</p:tagLst>
</file>

<file path=ppt/tags/tag798.xml><?xml version="1.0" encoding="utf-8"?>
<p:tagLst xmlns:p="http://schemas.openxmlformats.org/presentationml/2006/main">
  <p:tag name="KSO_WM_BEAUTIFY_FLAG" val=""/>
</p:tagLst>
</file>

<file path=ppt/tags/tag7980.xml><?xml version="1.0" encoding="utf-8"?>
<p:tagLst xmlns:p="http://schemas.openxmlformats.org/presentationml/2006/main">
  <p:tag name="KSO_WM_BEAUTIFY_FLAG" val=""/>
</p:tagLst>
</file>

<file path=ppt/tags/tag7981.xml><?xml version="1.0" encoding="utf-8"?>
<p:tagLst xmlns:p="http://schemas.openxmlformats.org/presentationml/2006/main">
  <p:tag name="KSO_WM_BEAUTIFY_FLAG" val=""/>
</p:tagLst>
</file>

<file path=ppt/tags/tag7982.xml><?xml version="1.0" encoding="utf-8"?>
<p:tagLst xmlns:p="http://schemas.openxmlformats.org/presentationml/2006/main">
  <p:tag name="KSO_WM_BEAUTIFY_FLAG" val=""/>
</p:tagLst>
</file>

<file path=ppt/tags/tag7983.xml><?xml version="1.0" encoding="utf-8"?>
<p:tagLst xmlns:p="http://schemas.openxmlformats.org/presentationml/2006/main">
  <p:tag name="KSO_WM_BEAUTIFY_FLAG" val=""/>
</p:tagLst>
</file>

<file path=ppt/tags/tag7984.xml><?xml version="1.0" encoding="utf-8"?>
<p:tagLst xmlns:p="http://schemas.openxmlformats.org/presentationml/2006/main">
  <p:tag name="KSO_WM_BEAUTIFY_FLAG" val=""/>
</p:tagLst>
</file>

<file path=ppt/tags/tag7985.xml><?xml version="1.0" encoding="utf-8"?>
<p:tagLst xmlns:p="http://schemas.openxmlformats.org/presentationml/2006/main">
  <p:tag name="KSO_WM_BEAUTIFY_FLAG" val=""/>
</p:tagLst>
</file>

<file path=ppt/tags/tag7986.xml><?xml version="1.0" encoding="utf-8"?>
<p:tagLst xmlns:p="http://schemas.openxmlformats.org/presentationml/2006/main">
  <p:tag name="KSO_WM_BEAUTIFY_FLAG" val=""/>
</p:tagLst>
</file>

<file path=ppt/tags/tag7987.xml><?xml version="1.0" encoding="utf-8"?>
<p:tagLst xmlns:p="http://schemas.openxmlformats.org/presentationml/2006/main">
  <p:tag name="KSO_WM_BEAUTIFY_FLAG" val=""/>
</p:tagLst>
</file>

<file path=ppt/tags/tag7988.xml><?xml version="1.0" encoding="utf-8"?>
<p:tagLst xmlns:p="http://schemas.openxmlformats.org/presentationml/2006/main">
  <p:tag name="KSO_WM_BEAUTIFY_FLAG" val=""/>
</p:tagLst>
</file>

<file path=ppt/tags/tag7989.xml><?xml version="1.0" encoding="utf-8"?>
<p:tagLst xmlns:p="http://schemas.openxmlformats.org/presentationml/2006/main">
  <p:tag name="KSO_WM_BEAUTIFY_FLAG" val=""/>
</p:tagLst>
</file>

<file path=ppt/tags/tag799.xml><?xml version="1.0" encoding="utf-8"?>
<p:tagLst xmlns:p="http://schemas.openxmlformats.org/presentationml/2006/main">
  <p:tag name="KSO_WM_BEAUTIFY_FLAG" val=""/>
</p:tagLst>
</file>

<file path=ppt/tags/tag7990.xml><?xml version="1.0" encoding="utf-8"?>
<p:tagLst xmlns:p="http://schemas.openxmlformats.org/presentationml/2006/main">
  <p:tag name="KSO_WM_BEAUTIFY_FLAG" val=""/>
</p:tagLst>
</file>

<file path=ppt/tags/tag7991.xml><?xml version="1.0" encoding="utf-8"?>
<p:tagLst xmlns:p="http://schemas.openxmlformats.org/presentationml/2006/main">
  <p:tag name="KSO_WM_BEAUTIFY_FLAG" val=""/>
</p:tagLst>
</file>

<file path=ppt/tags/tag7992.xml><?xml version="1.0" encoding="utf-8"?>
<p:tagLst xmlns:p="http://schemas.openxmlformats.org/presentationml/2006/main">
  <p:tag name="KSO_WM_BEAUTIFY_FLAG" val=""/>
</p:tagLst>
</file>

<file path=ppt/tags/tag7993.xml><?xml version="1.0" encoding="utf-8"?>
<p:tagLst xmlns:p="http://schemas.openxmlformats.org/presentationml/2006/main">
  <p:tag name="KSO_WM_BEAUTIFY_FLAG" val=""/>
</p:tagLst>
</file>

<file path=ppt/tags/tag7994.xml><?xml version="1.0" encoding="utf-8"?>
<p:tagLst xmlns:p="http://schemas.openxmlformats.org/presentationml/2006/main">
  <p:tag name="KSO_WM_BEAUTIFY_FLAG" val=""/>
</p:tagLst>
</file>

<file path=ppt/tags/tag7995.xml><?xml version="1.0" encoding="utf-8"?>
<p:tagLst xmlns:p="http://schemas.openxmlformats.org/presentationml/2006/main">
  <p:tag name="KSO_WM_BEAUTIFY_FLAG" val=""/>
</p:tagLst>
</file>

<file path=ppt/tags/tag7996.xml><?xml version="1.0" encoding="utf-8"?>
<p:tagLst xmlns:p="http://schemas.openxmlformats.org/presentationml/2006/main">
  <p:tag name="KSO_WM_BEAUTIFY_FLAG" val=""/>
</p:tagLst>
</file>

<file path=ppt/tags/tag7997.xml><?xml version="1.0" encoding="utf-8"?>
<p:tagLst xmlns:p="http://schemas.openxmlformats.org/presentationml/2006/main">
  <p:tag name="KSO_WM_BEAUTIFY_FLAG" val=""/>
</p:tagLst>
</file>

<file path=ppt/tags/tag7998.xml><?xml version="1.0" encoding="utf-8"?>
<p:tagLst xmlns:p="http://schemas.openxmlformats.org/presentationml/2006/main">
  <p:tag name="KSO_WM_BEAUTIFY_FLAG" val=""/>
</p:tagLst>
</file>

<file path=ppt/tags/tag7999.xml><?xml version="1.0" encoding="utf-8"?>
<p:tagLst xmlns:p="http://schemas.openxmlformats.org/presentationml/2006/main">
  <p:tag name="KSO_WM_BEAUTIFY_FLAG" val=""/>
</p:tagLst>
</file>

<file path=ppt/tags/tag8.xml><?xml version="1.0" encoding="utf-8"?>
<p:tagLst xmlns:p="http://schemas.openxmlformats.org/presentationml/2006/main">
  <p:tag name="KSO_WM_BEAUTIFY_FLAG" val=""/>
</p:tagLst>
</file>

<file path=ppt/tags/tag80.xml><?xml version="1.0" encoding="utf-8"?>
<p:tagLst xmlns:p="http://schemas.openxmlformats.org/presentationml/2006/main">
  <p:tag name="KSO_WM_BEAUTIFY_FLAG" val=""/>
</p:tagLst>
</file>

<file path=ppt/tags/tag800.xml><?xml version="1.0" encoding="utf-8"?>
<p:tagLst xmlns:p="http://schemas.openxmlformats.org/presentationml/2006/main">
  <p:tag name="KSO_WM_BEAUTIFY_FLAG" val=""/>
</p:tagLst>
</file>

<file path=ppt/tags/tag8000.xml><?xml version="1.0" encoding="utf-8"?>
<p:tagLst xmlns:p="http://schemas.openxmlformats.org/presentationml/2006/main">
  <p:tag name="KSO_WM_BEAUTIFY_FLAG" val=""/>
</p:tagLst>
</file>

<file path=ppt/tags/tag8001.xml><?xml version="1.0" encoding="utf-8"?>
<p:tagLst xmlns:p="http://schemas.openxmlformats.org/presentationml/2006/main">
  <p:tag name="KSO_WM_BEAUTIFY_FLAG" val=""/>
</p:tagLst>
</file>

<file path=ppt/tags/tag8002.xml><?xml version="1.0" encoding="utf-8"?>
<p:tagLst xmlns:p="http://schemas.openxmlformats.org/presentationml/2006/main">
  <p:tag name="KSO_WM_BEAUTIFY_FLAG" val=""/>
</p:tagLst>
</file>

<file path=ppt/tags/tag8003.xml><?xml version="1.0" encoding="utf-8"?>
<p:tagLst xmlns:p="http://schemas.openxmlformats.org/presentationml/2006/main">
  <p:tag name="KSO_WM_BEAUTIFY_FLAG" val=""/>
</p:tagLst>
</file>

<file path=ppt/tags/tag8004.xml><?xml version="1.0" encoding="utf-8"?>
<p:tagLst xmlns:p="http://schemas.openxmlformats.org/presentationml/2006/main">
  <p:tag name="KSO_WM_BEAUTIFY_FLAG" val=""/>
</p:tagLst>
</file>

<file path=ppt/tags/tag8005.xml><?xml version="1.0" encoding="utf-8"?>
<p:tagLst xmlns:p="http://schemas.openxmlformats.org/presentationml/2006/main">
  <p:tag name="KSO_WM_BEAUTIFY_FLAG" val=""/>
</p:tagLst>
</file>

<file path=ppt/tags/tag8006.xml><?xml version="1.0" encoding="utf-8"?>
<p:tagLst xmlns:p="http://schemas.openxmlformats.org/presentationml/2006/main">
  <p:tag name="KSO_WM_BEAUTIFY_FLAG" val=""/>
</p:tagLst>
</file>

<file path=ppt/tags/tag8007.xml><?xml version="1.0" encoding="utf-8"?>
<p:tagLst xmlns:p="http://schemas.openxmlformats.org/presentationml/2006/main">
  <p:tag name="KSO_WM_BEAUTIFY_FLAG" val=""/>
</p:tagLst>
</file>

<file path=ppt/tags/tag8008.xml><?xml version="1.0" encoding="utf-8"?>
<p:tagLst xmlns:p="http://schemas.openxmlformats.org/presentationml/2006/main">
  <p:tag name="KSO_WM_BEAUTIFY_FLAG" val=""/>
</p:tagLst>
</file>

<file path=ppt/tags/tag8009.xml><?xml version="1.0" encoding="utf-8"?>
<p:tagLst xmlns:p="http://schemas.openxmlformats.org/presentationml/2006/main">
  <p:tag name="KSO_WM_BEAUTIFY_FLAG" val=""/>
</p:tagLst>
</file>

<file path=ppt/tags/tag801.xml><?xml version="1.0" encoding="utf-8"?>
<p:tagLst xmlns:p="http://schemas.openxmlformats.org/presentationml/2006/main">
  <p:tag name="KSO_WM_BEAUTIFY_FLAG" val=""/>
</p:tagLst>
</file>

<file path=ppt/tags/tag8010.xml><?xml version="1.0" encoding="utf-8"?>
<p:tagLst xmlns:p="http://schemas.openxmlformats.org/presentationml/2006/main">
  <p:tag name="KSO_WM_BEAUTIFY_FLAG" val=""/>
</p:tagLst>
</file>

<file path=ppt/tags/tag8011.xml><?xml version="1.0" encoding="utf-8"?>
<p:tagLst xmlns:p="http://schemas.openxmlformats.org/presentationml/2006/main">
  <p:tag name="KSO_WM_BEAUTIFY_FLAG" val=""/>
</p:tagLst>
</file>

<file path=ppt/tags/tag8012.xml><?xml version="1.0" encoding="utf-8"?>
<p:tagLst xmlns:p="http://schemas.openxmlformats.org/presentationml/2006/main">
  <p:tag name="KSO_WM_BEAUTIFY_FLAG" val=""/>
</p:tagLst>
</file>

<file path=ppt/tags/tag8013.xml><?xml version="1.0" encoding="utf-8"?>
<p:tagLst xmlns:p="http://schemas.openxmlformats.org/presentationml/2006/main">
  <p:tag name="KSO_WM_BEAUTIFY_FLAG" val=""/>
</p:tagLst>
</file>

<file path=ppt/tags/tag8014.xml><?xml version="1.0" encoding="utf-8"?>
<p:tagLst xmlns:p="http://schemas.openxmlformats.org/presentationml/2006/main">
  <p:tag name="KSO_WM_BEAUTIFY_FLAG" val=""/>
</p:tagLst>
</file>

<file path=ppt/tags/tag8015.xml><?xml version="1.0" encoding="utf-8"?>
<p:tagLst xmlns:p="http://schemas.openxmlformats.org/presentationml/2006/main">
  <p:tag name="KSO_WM_BEAUTIFY_FLAG" val=""/>
</p:tagLst>
</file>

<file path=ppt/tags/tag8016.xml><?xml version="1.0" encoding="utf-8"?>
<p:tagLst xmlns:p="http://schemas.openxmlformats.org/presentationml/2006/main">
  <p:tag name="KSO_WM_BEAUTIFY_FLAG" val=""/>
</p:tagLst>
</file>

<file path=ppt/tags/tag8017.xml><?xml version="1.0" encoding="utf-8"?>
<p:tagLst xmlns:p="http://schemas.openxmlformats.org/presentationml/2006/main">
  <p:tag name="KSO_WM_BEAUTIFY_FLAG" val=""/>
</p:tagLst>
</file>

<file path=ppt/tags/tag8018.xml><?xml version="1.0" encoding="utf-8"?>
<p:tagLst xmlns:p="http://schemas.openxmlformats.org/presentationml/2006/main">
  <p:tag name="KSO_WM_BEAUTIFY_FLAG" val=""/>
</p:tagLst>
</file>

<file path=ppt/tags/tag8019.xml><?xml version="1.0" encoding="utf-8"?>
<p:tagLst xmlns:p="http://schemas.openxmlformats.org/presentationml/2006/main">
  <p:tag name="KSO_WM_BEAUTIFY_FLAG" val=""/>
</p:tagLst>
</file>

<file path=ppt/tags/tag802.xml><?xml version="1.0" encoding="utf-8"?>
<p:tagLst xmlns:p="http://schemas.openxmlformats.org/presentationml/2006/main">
  <p:tag name="KSO_WM_BEAUTIFY_FLAG" val=""/>
</p:tagLst>
</file>

<file path=ppt/tags/tag8020.xml><?xml version="1.0" encoding="utf-8"?>
<p:tagLst xmlns:p="http://schemas.openxmlformats.org/presentationml/2006/main">
  <p:tag name="KSO_WM_BEAUTIFY_FLAG" val=""/>
</p:tagLst>
</file>

<file path=ppt/tags/tag8021.xml><?xml version="1.0" encoding="utf-8"?>
<p:tagLst xmlns:p="http://schemas.openxmlformats.org/presentationml/2006/main">
  <p:tag name="KSO_WM_BEAUTIFY_FLAG" val=""/>
</p:tagLst>
</file>

<file path=ppt/tags/tag8022.xml><?xml version="1.0" encoding="utf-8"?>
<p:tagLst xmlns:p="http://schemas.openxmlformats.org/presentationml/2006/main">
  <p:tag name="KSO_WM_BEAUTIFY_FLAG" val=""/>
</p:tagLst>
</file>

<file path=ppt/tags/tag8023.xml><?xml version="1.0" encoding="utf-8"?>
<p:tagLst xmlns:p="http://schemas.openxmlformats.org/presentationml/2006/main">
  <p:tag name="KSO_WM_BEAUTIFY_FLAG" val=""/>
</p:tagLst>
</file>

<file path=ppt/tags/tag8024.xml><?xml version="1.0" encoding="utf-8"?>
<p:tagLst xmlns:p="http://schemas.openxmlformats.org/presentationml/2006/main">
  <p:tag name="KSO_WM_BEAUTIFY_FLAG" val=""/>
</p:tagLst>
</file>

<file path=ppt/tags/tag8025.xml><?xml version="1.0" encoding="utf-8"?>
<p:tagLst xmlns:p="http://schemas.openxmlformats.org/presentationml/2006/main">
  <p:tag name="KSO_WM_BEAUTIFY_FLAG" val=""/>
</p:tagLst>
</file>

<file path=ppt/tags/tag8026.xml><?xml version="1.0" encoding="utf-8"?>
<p:tagLst xmlns:p="http://schemas.openxmlformats.org/presentationml/2006/main">
  <p:tag name="KSO_WM_BEAUTIFY_FLAG" val=""/>
</p:tagLst>
</file>

<file path=ppt/tags/tag8027.xml><?xml version="1.0" encoding="utf-8"?>
<p:tagLst xmlns:p="http://schemas.openxmlformats.org/presentationml/2006/main">
  <p:tag name="KSO_WM_BEAUTIFY_FLAG" val=""/>
</p:tagLst>
</file>

<file path=ppt/tags/tag8028.xml><?xml version="1.0" encoding="utf-8"?>
<p:tagLst xmlns:p="http://schemas.openxmlformats.org/presentationml/2006/main">
  <p:tag name="KSO_WM_BEAUTIFY_FLAG" val=""/>
</p:tagLst>
</file>

<file path=ppt/tags/tag8029.xml><?xml version="1.0" encoding="utf-8"?>
<p:tagLst xmlns:p="http://schemas.openxmlformats.org/presentationml/2006/main">
  <p:tag name="KSO_WM_BEAUTIFY_FLAG" val=""/>
</p:tagLst>
</file>

<file path=ppt/tags/tag803.xml><?xml version="1.0" encoding="utf-8"?>
<p:tagLst xmlns:p="http://schemas.openxmlformats.org/presentationml/2006/main">
  <p:tag name="KSO_WM_BEAUTIFY_FLAG" val=""/>
</p:tagLst>
</file>

<file path=ppt/tags/tag8030.xml><?xml version="1.0" encoding="utf-8"?>
<p:tagLst xmlns:p="http://schemas.openxmlformats.org/presentationml/2006/main">
  <p:tag name="KSO_WM_BEAUTIFY_FLAG" val=""/>
</p:tagLst>
</file>

<file path=ppt/tags/tag8031.xml><?xml version="1.0" encoding="utf-8"?>
<p:tagLst xmlns:p="http://schemas.openxmlformats.org/presentationml/2006/main">
  <p:tag name="KSO_WM_BEAUTIFY_FLAG" val=""/>
</p:tagLst>
</file>

<file path=ppt/tags/tag8032.xml><?xml version="1.0" encoding="utf-8"?>
<p:tagLst xmlns:p="http://schemas.openxmlformats.org/presentationml/2006/main">
  <p:tag name="KSO_WM_BEAUTIFY_FLAG" val=""/>
</p:tagLst>
</file>

<file path=ppt/tags/tag8033.xml><?xml version="1.0" encoding="utf-8"?>
<p:tagLst xmlns:p="http://schemas.openxmlformats.org/presentationml/2006/main">
  <p:tag name="KSO_WM_BEAUTIFY_FLAG" val=""/>
</p:tagLst>
</file>

<file path=ppt/tags/tag8034.xml><?xml version="1.0" encoding="utf-8"?>
<p:tagLst xmlns:p="http://schemas.openxmlformats.org/presentationml/2006/main">
  <p:tag name="KSO_WM_BEAUTIFY_FLAG" val=""/>
</p:tagLst>
</file>

<file path=ppt/tags/tag8035.xml><?xml version="1.0" encoding="utf-8"?>
<p:tagLst xmlns:p="http://schemas.openxmlformats.org/presentationml/2006/main">
  <p:tag name="KSO_WM_BEAUTIFY_FLAG" val=""/>
</p:tagLst>
</file>

<file path=ppt/tags/tag8036.xml><?xml version="1.0" encoding="utf-8"?>
<p:tagLst xmlns:p="http://schemas.openxmlformats.org/presentationml/2006/main">
  <p:tag name="KSO_WM_BEAUTIFY_FLAG" val=""/>
</p:tagLst>
</file>

<file path=ppt/tags/tag8037.xml><?xml version="1.0" encoding="utf-8"?>
<p:tagLst xmlns:p="http://schemas.openxmlformats.org/presentationml/2006/main">
  <p:tag name="KSO_WM_BEAUTIFY_FLAG" val=""/>
</p:tagLst>
</file>

<file path=ppt/tags/tag8038.xml><?xml version="1.0" encoding="utf-8"?>
<p:tagLst xmlns:p="http://schemas.openxmlformats.org/presentationml/2006/main">
  <p:tag name="KSO_WM_BEAUTIFY_FLAG" val=""/>
</p:tagLst>
</file>

<file path=ppt/tags/tag8039.xml><?xml version="1.0" encoding="utf-8"?>
<p:tagLst xmlns:p="http://schemas.openxmlformats.org/presentationml/2006/main">
  <p:tag name="KSO_WM_BEAUTIFY_FLAG" val=""/>
</p:tagLst>
</file>

<file path=ppt/tags/tag804.xml><?xml version="1.0" encoding="utf-8"?>
<p:tagLst xmlns:p="http://schemas.openxmlformats.org/presentationml/2006/main">
  <p:tag name="KSO_WM_BEAUTIFY_FLAG" val=""/>
</p:tagLst>
</file>

<file path=ppt/tags/tag8040.xml><?xml version="1.0" encoding="utf-8"?>
<p:tagLst xmlns:p="http://schemas.openxmlformats.org/presentationml/2006/main">
  <p:tag name="KSO_WM_BEAUTIFY_FLAG" val=""/>
</p:tagLst>
</file>

<file path=ppt/tags/tag8041.xml><?xml version="1.0" encoding="utf-8"?>
<p:tagLst xmlns:p="http://schemas.openxmlformats.org/presentationml/2006/main">
  <p:tag name="KSO_WM_BEAUTIFY_FLAG" val=""/>
</p:tagLst>
</file>

<file path=ppt/tags/tag8042.xml><?xml version="1.0" encoding="utf-8"?>
<p:tagLst xmlns:p="http://schemas.openxmlformats.org/presentationml/2006/main">
  <p:tag name="KSO_WM_BEAUTIFY_FLAG" val=""/>
</p:tagLst>
</file>

<file path=ppt/tags/tag8043.xml><?xml version="1.0" encoding="utf-8"?>
<p:tagLst xmlns:p="http://schemas.openxmlformats.org/presentationml/2006/main">
  <p:tag name="KSO_WM_BEAUTIFY_FLAG" val=""/>
</p:tagLst>
</file>

<file path=ppt/tags/tag8044.xml><?xml version="1.0" encoding="utf-8"?>
<p:tagLst xmlns:p="http://schemas.openxmlformats.org/presentationml/2006/main">
  <p:tag name="KSO_WM_BEAUTIFY_FLAG" val=""/>
</p:tagLst>
</file>

<file path=ppt/tags/tag8045.xml><?xml version="1.0" encoding="utf-8"?>
<p:tagLst xmlns:p="http://schemas.openxmlformats.org/presentationml/2006/main">
  <p:tag name="KSO_WM_BEAUTIFY_FLAG" val=""/>
</p:tagLst>
</file>

<file path=ppt/tags/tag8046.xml><?xml version="1.0" encoding="utf-8"?>
<p:tagLst xmlns:p="http://schemas.openxmlformats.org/presentationml/2006/main">
  <p:tag name="KSO_WM_BEAUTIFY_FLAG" val=""/>
</p:tagLst>
</file>

<file path=ppt/tags/tag8047.xml><?xml version="1.0" encoding="utf-8"?>
<p:tagLst xmlns:p="http://schemas.openxmlformats.org/presentationml/2006/main">
  <p:tag name="KSO_WM_BEAUTIFY_FLAG" val=""/>
</p:tagLst>
</file>

<file path=ppt/tags/tag8048.xml><?xml version="1.0" encoding="utf-8"?>
<p:tagLst xmlns:p="http://schemas.openxmlformats.org/presentationml/2006/main">
  <p:tag name="KSO_WM_BEAUTIFY_FLAG" val=""/>
</p:tagLst>
</file>

<file path=ppt/tags/tag8049.xml><?xml version="1.0" encoding="utf-8"?>
<p:tagLst xmlns:p="http://schemas.openxmlformats.org/presentationml/2006/main">
  <p:tag name="KSO_WM_BEAUTIFY_FLAG" val=""/>
</p:tagLst>
</file>

<file path=ppt/tags/tag805.xml><?xml version="1.0" encoding="utf-8"?>
<p:tagLst xmlns:p="http://schemas.openxmlformats.org/presentationml/2006/main">
  <p:tag name="KSO_WM_BEAUTIFY_FLAG" val=""/>
</p:tagLst>
</file>

<file path=ppt/tags/tag8050.xml><?xml version="1.0" encoding="utf-8"?>
<p:tagLst xmlns:p="http://schemas.openxmlformats.org/presentationml/2006/main">
  <p:tag name="KSO_WM_BEAUTIFY_FLAG" val=""/>
</p:tagLst>
</file>

<file path=ppt/tags/tag8051.xml><?xml version="1.0" encoding="utf-8"?>
<p:tagLst xmlns:p="http://schemas.openxmlformats.org/presentationml/2006/main">
  <p:tag name="KSO_WM_BEAUTIFY_FLAG" val=""/>
</p:tagLst>
</file>

<file path=ppt/tags/tag8052.xml><?xml version="1.0" encoding="utf-8"?>
<p:tagLst xmlns:p="http://schemas.openxmlformats.org/presentationml/2006/main">
  <p:tag name="KSO_WM_BEAUTIFY_FLAG" val=""/>
</p:tagLst>
</file>

<file path=ppt/tags/tag8053.xml><?xml version="1.0" encoding="utf-8"?>
<p:tagLst xmlns:p="http://schemas.openxmlformats.org/presentationml/2006/main">
  <p:tag name="KSO_WM_BEAUTIFY_FLAG" val=""/>
</p:tagLst>
</file>

<file path=ppt/tags/tag8054.xml><?xml version="1.0" encoding="utf-8"?>
<p:tagLst xmlns:p="http://schemas.openxmlformats.org/presentationml/2006/main">
  <p:tag name="KSO_WM_BEAUTIFY_FLAG" val=""/>
</p:tagLst>
</file>

<file path=ppt/tags/tag8055.xml><?xml version="1.0" encoding="utf-8"?>
<p:tagLst xmlns:p="http://schemas.openxmlformats.org/presentationml/2006/main">
  <p:tag name="KSO_WM_BEAUTIFY_FLAG" val=""/>
</p:tagLst>
</file>

<file path=ppt/tags/tag8056.xml><?xml version="1.0" encoding="utf-8"?>
<p:tagLst xmlns:p="http://schemas.openxmlformats.org/presentationml/2006/main">
  <p:tag name="KSO_WM_BEAUTIFY_FLAG" val=""/>
</p:tagLst>
</file>

<file path=ppt/tags/tag8057.xml><?xml version="1.0" encoding="utf-8"?>
<p:tagLst xmlns:p="http://schemas.openxmlformats.org/presentationml/2006/main">
  <p:tag name="KSO_WM_BEAUTIFY_FLAG" val=""/>
</p:tagLst>
</file>

<file path=ppt/tags/tag8058.xml><?xml version="1.0" encoding="utf-8"?>
<p:tagLst xmlns:p="http://schemas.openxmlformats.org/presentationml/2006/main">
  <p:tag name="KSO_WM_BEAUTIFY_FLAG" val=""/>
</p:tagLst>
</file>

<file path=ppt/tags/tag8059.xml><?xml version="1.0" encoding="utf-8"?>
<p:tagLst xmlns:p="http://schemas.openxmlformats.org/presentationml/2006/main">
  <p:tag name="KSO_WM_BEAUTIFY_FLAG" val=""/>
</p:tagLst>
</file>

<file path=ppt/tags/tag806.xml><?xml version="1.0" encoding="utf-8"?>
<p:tagLst xmlns:p="http://schemas.openxmlformats.org/presentationml/2006/main">
  <p:tag name="KSO_WM_BEAUTIFY_FLAG" val=""/>
</p:tagLst>
</file>

<file path=ppt/tags/tag8060.xml><?xml version="1.0" encoding="utf-8"?>
<p:tagLst xmlns:p="http://schemas.openxmlformats.org/presentationml/2006/main">
  <p:tag name="KSO_WM_BEAUTIFY_FLAG" val=""/>
</p:tagLst>
</file>

<file path=ppt/tags/tag8061.xml><?xml version="1.0" encoding="utf-8"?>
<p:tagLst xmlns:p="http://schemas.openxmlformats.org/presentationml/2006/main">
  <p:tag name="KSO_WM_BEAUTIFY_FLAG" val=""/>
</p:tagLst>
</file>

<file path=ppt/tags/tag8062.xml><?xml version="1.0" encoding="utf-8"?>
<p:tagLst xmlns:p="http://schemas.openxmlformats.org/presentationml/2006/main">
  <p:tag name="KSO_WM_BEAUTIFY_FLAG" val=""/>
</p:tagLst>
</file>

<file path=ppt/tags/tag8063.xml><?xml version="1.0" encoding="utf-8"?>
<p:tagLst xmlns:p="http://schemas.openxmlformats.org/presentationml/2006/main">
  <p:tag name="KSO_WM_BEAUTIFY_FLAG" val=""/>
</p:tagLst>
</file>

<file path=ppt/tags/tag8064.xml><?xml version="1.0" encoding="utf-8"?>
<p:tagLst xmlns:p="http://schemas.openxmlformats.org/presentationml/2006/main">
  <p:tag name="KSO_WM_BEAUTIFY_FLAG" val=""/>
</p:tagLst>
</file>

<file path=ppt/tags/tag8065.xml><?xml version="1.0" encoding="utf-8"?>
<p:tagLst xmlns:p="http://schemas.openxmlformats.org/presentationml/2006/main">
  <p:tag name="KSO_WM_BEAUTIFY_FLAG" val=""/>
</p:tagLst>
</file>

<file path=ppt/tags/tag8066.xml><?xml version="1.0" encoding="utf-8"?>
<p:tagLst xmlns:p="http://schemas.openxmlformats.org/presentationml/2006/main">
  <p:tag name="KSO_WM_BEAUTIFY_FLAG" val=""/>
</p:tagLst>
</file>

<file path=ppt/tags/tag8067.xml><?xml version="1.0" encoding="utf-8"?>
<p:tagLst xmlns:p="http://schemas.openxmlformats.org/presentationml/2006/main">
  <p:tag name="KSO_WM_BEAUTIFY_FLAG" val=""/>
</p:tagLst>
</file>

<file path=ppt/tags/tag8068.xml><?xml version="1.0" encoding="utf-8"?>
<p:tagLst xmlns:p="http://schemas.openxmlformats.org/presentationml/2006/main">
  <p:tag name="KSO_WM_BEAUTIFY_FLAG" val=""/>
</p:tagLst>
</file>

<file path=ppt/tags/tag8069.xml><?xml version="1.0" encoding="utf-8"?>
<p:tagLst xmlns:p="http://schemas.openxmlformats.org/presentationml/2006/main">
  <p:tag name="KSO_WM_BEAUTIFY_FLAG" val=""/>
</p:tagLst>
</file>

<file path=ppt/tags/tag807.xml><?xml version="1.0" encoding="utf-8"?>
<p:tagLst xmlns:p="http://schemas.openxmlformats.org/presentationml/2006/main">
  <p:tag name="KSO_WM_BEAUTIFY_FLAG" val=""/>
</p:tagLst>
</file>

<file path=ppt/tags/tag8070.xml><?xml version="1.0" encoding="utf-8"?>
<p:tagLst xmlns:p="http://schemas.openxmlformats.org/presentationml/2006/main">
  <p:tag name="KSO_WM_BEAUTIFY_FLAG" val=""/>
</p:tagLst>
</file>

<file path=ppt/tags/tag8071.xml><?xml version="1.0" encoding="utf-8"?>
<p:tagLst xmlns:p="http://schemas.openxmlformats.org/presentationml/2006/main">
  <p:tag name="KSO_WM_BEAUTIFY_FLAG" val=""/>
</p:tagLst>
</file>

<file path=ppt/tags/tag8072.xml><?xml version="1.0" encoding="utf-8"?>
<p:tagLst xmlns:p="http://schemas.openxmlformats.org/presentationml/2006/main">
  <p:tag name="KSO_WM_BEAUTIFY_FLAG" val=""/>
</p:tagLst>
</file>

<file path=ppt/tags/tag8073.xml><?xml version="1.0" encoding="utf-8"?>
<p:tagLst xmlns:p="http://schemas.openxmlformats.org/presentationml/2006/main">
  <p:tag name="KSO_WM_BEAUTIFY_FLAG" val=""/>
</p:tagLst>
</file>

<file path=ppt/tags/tag8074.xml><?xml version="1.0" encoding="utf-8"?>
<p:tagLst xmlns:p="http://schemas.openxmlformats.org/presentationml/2006/main">
  <p:tag name="KSO_WM_BEAUTIFY_FLAG" val=""/>
</p:tagLst>
</file>

<file path=ppt/tags/tag8075.xml><?xml version="1.0" encoding="utf-8"?>
<p:tagLst xmlns:p="http://schemas.openxmlformats.org/presentationml/2006/main">
  <p:tag name="KSO_WM_BEAUTIFY_FLAG" val=""/>
</p:tagLst>
</file>

<file path=ppt/tags/tag8076.xml><?xml version="1.0" encoding="utf-8"?>
<p:tagLst xmlns:p="http://schemas.openxmlformats.org/presentationml/2006/main">
  <p:tag name="KSO_WM_BEAUTIFY_FLAG" val=""/>
</p:tagLst>
</file>

<file path=ppt/tags/tag8077.xml><?xml version="1.0" encoding="utf-8"?>
<p:tagLst xmlns:p="http://schemas.openxmlformats.org/presentationml/2006/main">
  <p:tag name="KSO_WM_BEAUTIFY_FLAG" val=""/>
</p:tagLst>
</file>

<file path=ppt/tags/tag8078.xml><?xml version="1.0" encoding="utf-8"?>
<p:tagLst xmlns:p="http://schemas.openxmlformats.org/presentationml/2006/main">
  <p:tag name="KSO_WM_BEAUTIFY_FLAG" val=""/>
</p:tagLst>
</file>

<file path=ppt/tags/tag8079.xml><?xml version="1.0" encoding="utf-8"?>
<p:tagLst xmlns:p="http://schemas.openxmlformats.org/presentationml/2006/main">
  <p:tag name="KSO_WM_BEAUTIFY_FLAG" val=""/>
</p:tagLst>
</file>

<file path=ppt/tags/tag808.xml><?xml version="1.0" encoding="utf-8"?>
<p:tagLst xmlns:p="http://schemas.openxmlformats.org/presentationml/2006/main">
  <p:tag name="KSO_WM_BEAUTIFY_FLAG" val=""/>
</p:tagLst>
</file>

<file path=ppt/tags/tag8080.xml><?xml version="1.0" encoding="utf-8"?>
<p:tagLst xmlns:p="http://schemas.openxmlformats.org/presentationml/2006/main">
  <p:tag name="KSO_WM_BEAUTIFY_FLAG" val=""/>
</p:tagLst>
</file>

<file path=ppt/tags/tag8081.xml><?xml version="1.0" encoding="utf-8"?>
<p:tagLst xmlns:p="http://schemas.openxmlformats.org/presentationml/2006/main">
  <p:tag name="KSO_WM_BEAUTIFY_FLAG" val=""/>
</p:tagLst>
</file>

<file path=ppt/tags/tag8082.xml><?xml version="1.0" encoding="utf-8"?>
<p:tagLst xmlns:p="http://schemas.openxmlformats.org/presentationml/2006/main">
  <p:tag name="KSO_WM_BEAUTIFY_FLAG" val=""/>
</p:tagLst>
</file>

<file path=ppt/tags/tag8083.xml><?xml version="1.0" encoding="utf-8"?>
<p:tagLst xmlns:p="http://schemas.openxmlformats.org/presentationml/2006/main">
  <p:tag name="KSO_WM_BEAUTIFY_FLAG" val=""/>
</p:tagLst>
</file>

<file path=ppt/tags/tag8084.xml><?xml version="1.0" encoding="utf-8"?>
<p:tagLst xmlns:p="http://schemas.openxmlformats.org/presentationml/2006/main">
  <p:tag name="KSO_WM_BEAUTIFY_FLAG" val=""/>
</p:tagLst>
</file>

<file path=ppt/tags/tag8085.xml><?xml version="1.0" encoding="utf-8"?>
<p:tagLst xmlns:p="http://schemas.openxmlformats.org/presentationml/2006/main">
  <p:tag name="KSO_WM_BEAUTIFY_FLAG" val=""/>
</p:tagLst>
</file>

<file path=ppt/tags/tag8086.xml><?xml version="1.0" encoding="utf-8"?>
<p:tagLst xmlns:p="http://schemas.openxmlformats.org/presentationml/2006/main">
  <p:tag name="KSO_WM_BEAUTIFY_FLAG" val=""/>
</p:tagLst>
</file>

<file path=ppt/tags/tag8087.xml><?xml version="1.0" encoding="utf-8"?>
<p:tagLst xmlns:p="http://schemas.openxmlformats.org/presentationml/2006/main">
  <p:tag name="KSO_WM_BEAUTIFY_FLAG" val=""/>
</p:tagLst>
</file>

<file path=ppt/tags/tag8088.xml><?xml version="1.0" encoding="utf-8"?>
<p:tagLst xmlns:p="http://schemas.openxmlformats.org/presentationml/2006/main">
  <p:tag name="KSO_WM_BEAUTIFY_FLAG" val=""/>
</p:tagLst>
</file>

<file path=ppt/tags/tag8089.xml><?xml version="1.0" encoding="utf-8"?>
<p:tagLst xmlns:p="http://schemas.openxmlformats.org/presentationml/2006/main">
  <p:tag name="KSO_WM_BEAUTIFY_FLAG" val=""/>
</p:tagLst>
</file>

<file path=ppt/tags/tag809.xml><?xml version="1.0" encoding="utf-8"?>
<p:tagLst xmlns:p="http://schemas.openxmlformats.org/presentationml/2006/main">
  <p:tag name="KSO_WM_BEAUTIFY_FLAG" val=""/>
</p:tagLst>
</file>

<file path=ppt/tags/tag8090.xml><?xml version="1.0" encoding="utf-8"?>
<p:tagLst xmlns:p="http://schemas.openxmlformats.org/presentationml/2006/main">
  <p:tag name="KSO_WM_BEAUTIFY_FLAG" val=""/>
</p:tagLst>
</file>

<file path=ppt/tags/tag8091.xml><?xml version="1.0" encoding="utf-8"?>
<p:tagLst xmlns:p="http://schemas.openxmlformats.org/presentationml/2006/main">
  <p:tag name="KSO_WM_BEAUTIFY_FLAG" val=""/>
</p:tagLst>
</file>

<file path=ppt/tags/tag8092.xml><?xml version="1.0" encoding="utf-8"?>
<p:tagLst xmlns:p="http://schemas.openxmlformats.org/presentationml/2006/main">
  <p:tag name="KSO_WM_BEAUTIFY_FLAG" val=""/>
</p:tagLst>
</file>

<file path=ppt/tags/tag8093.xml><?xml version="1.0" encoding="utf-8"?>
<p:tagLst xmlns:p="http://schemas.openxmlformats.org/presentationml/2006/main">
  <p:tag name="KSO_WM_BEAUTIFY_FLAG" val=""/>
</p:tagLst>
</file>

<file path=ppt/tags/tag8094.xml><?xml version="1.0" encoding="utf-8"?>
<p:tagLst xmlns:p="http://schemas.openxmlformats.org/presentationml/2006/main">
  <p:tag name="KSO_WM_BEAUTIFY_FLAG" val=""/>
</p:tagLst>
</file>

<file path=ppt/tags/tag8095.xml><?xml version="1.0" encoding="utf-8"?>
<p:tagLst xmlns:p="http://schemas.openxmlformats.org/presentationml/2006/main">
  <p:tag name="KSO_WM_BEAUTIFY_FLAG" val=""/>
</p:tagLst>
</file>

<file path=ppt/tags/tag8096.xml><?xml version="1.0" encoding="utf-8"?>
<p:tagLst xmlns:p="http://schemas.openxmlformats.org/presentationml/2006/main">
  <p:tag name="KSO_WM_BEAUTIFY_FLAG" val=""/>
</p:tagLst>
</file>

<file path=ppt/tags/tag8097.xml><?xml version="1.0" encoding="utf-8"?>
<p:tagLst xmlns:p="http://schemas.openxmlformats.org/presentationml/2006/main">
  <p:tag name="KSO_WM_BEAUTIFY_FLAG" val=""/>
</p:tagLst>
</file>

<file path=ppt/tags/tag8098.xml><?xml version="1.0" encoding="utf-8"?>
<p:tagLst xmlns:p="http://schemas.openxmlformats.org/presentationml/2006/main">
  <p:tag name="KSO_WM_BEAUTIFY_FLAG" val=""/>
</p:tagLst>
</file>

<file path=ppt/tags/tag8099.xml><?xml version="1.0" encoding="utf-8"?>
<p:tagLst xmlns:p="http://schemas.openxmlformats.org/presentationml/2006/main">
  <p:tag name="KSO_WM_BEAUTIFY_FLAG" val=""/>
</p:tagLst>
</file>

<file path=ppt/tags/tag81.xml><?xml version="1.0" encoding="utf-8"?>
<p:tagLst xmlns:p="http://schemas.openxmlformats.org/presentationml/2006/main">
  <p:tag name="KSO_WM_BEAUTIFY_FLAG" val=""/>
</p:tagLst>
</file>

<file path=ppt/tags/tag810.xml><?xml version="1.0" encoding="utf-8"?>
<p:tagLst xmlns:p="http://schemas.openxmlformats.org/presentationml/2006/main">
  <p:tag name="KSO_WM_BEAUTIFY_FLAG" val=""/>
</p:tagLst>
</file>

<file path=ppt/tags/tag8100.xml><?xml version="1.0" encoding="utf-8"?>
<p:tagLst xmlns:p="http://schemas.openxmlformats.org/presentationml/2006/main">
  <p:tag name="KSO_WM_BEAUTIFY_FLAG" val=""/>
</p:tagLst>
</file>

<file path=ppt/tags/tag8101.xml><?xml version="1.0" encoding="utf-8"?>
<p:tagLst xmlns:p="http://schemas.openxmlformats.org/presentationml/2006/main">
  <p:tag name="KSO_WM_BEAUTIFY_FLAG" val=""/>
</p:tagLst>
</file>

<file path=ppt/tags/tag8102.xml><?xml version="1.0" encoding="utf-8"?>
<p:tagLst xmlns:p="http://schemas.openxmlformats.org/presentationml/2006/main">
  <p:tag name="KSO_WM_BEAUTIFY_FLAG" val=""/>
</p:tagLst>
</file>

<file path=ppt/tags/tag8103.xml><?xml version="1.0" encoding="utf-8"?>
<p:tagLst xmlns:p="http://schemas.openxmlformats.org/presentationml/2006/main">
  <p:tag name="KSO_WM_BEAUTIFY_FLAG" val=""/>
</p:tagLst>
</file>

<file path=ppt/tags/tag8104.xml><?xml version="1.0" encoding="utf-8"?>
<p:tagLst xmlns:p="http://schemas.openxmlformats.org/presentationml/2006/main">
  <p:tag name="KSO_WM_BEAUTIFY_FLAG" val=""/>
</p:tagLst>
</file>

<file path=ppt/tags/tag8105.xml><?xml version="1.0" encoding="utf-8"?>
<p:tagLst xmlns:p="http://schemas.openxmlformats.org/presentationml/2006/main">
  <p:tag name="KSO_WM_BEAUTIFY_FLAG" val=""/>
</p:tagLst>
</file>

<file path=ppt/tags/tag8106.xml><?xml version="1.0" encoding="utf-8"?>
<p:tagLst xmlns:p="http://schemas.openxmlformats.org/presentationml/2006/main">
  <p:tag name="KSO_WM_BEAUTIFY_FLAG" val=""/>
</p:tagLst>
</file>

<file path=ppt/tags/tag8107.xml><?xml version="1.0" encoding="utf-8"?>
<p:tagLst xmlns:p="http://schemas.openxmlformats.org/presentationml/2006/main">
  <p:tag name="KSO_WM_BEAUTIFY_FLAG" val=""/>
</p:tagLst>
</file>

<file path=ppt/tags/tag8108.xml><?xml version="1.0" encoding="utf-8"?>
<p:tagLst xmlns:p="http://schemas.openxmlformats.org/presentationml/2006/main">
  <p:tag name="KSO_WM_BEAUTIFY_FLAG" val=""/>
</p:tagLst>
</file>

<file path=ppt/tags/tag8109.xml><?xml version="1.0" encoding="utf-8"?>
<p:tagLst xmlns:p="http://schemas.openxmlformats.org/presentationml/2006/main">
  <p:tag name="KSO_WM_BEAUTIFY_FLAG" val=""/>
</p:tagLst>
</file>

<file path=ppt/tags/tag811.xml><?xml version="1.0" encoding="utf-8"?>
<p:tagLst xmlns:p="http://schemas.openxmlformats.org/presentationml/2006/main">
  <p:tag name="KSO_WM_BEAUTIFY_FLAG" val=""/>
</p:tagLst>
</file>

<file path=ppt/tags/tag8110.xml><?xml version="1.0" encoding="utf-8"?>
<p:tagLst xmlns:p="http://schemas.openxmlformats.org/presentationml/2006/main">
  <p:tag name="KSO_WM_BEAUTIFY_FLAG" val=""/>
</p:tagLst>
</file>

<file path=ppt/tags/tag8111.xml><?xml version="1.0" encoding="utf-8"?>
<p:tagLst xmlns:p="http://schemas.openxmlformats.org/presentationml/2006/main">
  <p:tag name="KSO_WM_BEAUTIFY_FLAG" val=""/>
</p:tagLst>
</file>

<file path=ppt/tags/tag8112.xml><?xml version="1.0" encoding="utf-8"?>
<p:tagLst xmlns:p="http://schemas.openxmlformats.org/presentationml/2006/main">
  <p:tag name="KSO_WM_BEAUTIFY_FLAG" val=""/>
</p:tagLst>
</file>

<file path=ppt/tags/tag8113.xml><?xml version="1.0" encoding="utf-8"?>
<p:tagLst xmlns:p="http://schemas.openxmlformats.org/presentationml/2006/main">
  <p:tag name="KSO_WM_BEAUTIFY_FLAG" val=""/>
</p:tagLst>
</file>

<file path=ppt/tags/tag8114.xml><?xml version="1.0" encoding="utf-8"?>
<p:tagLst xmlns:p="http://schemas.openxmlformats.org/presentationml/2006/main">
  <p:tag name="KSO_WM_BEAUTIFY_FLAG" val=""/>
</p:tagLst>
</file>

<file path=ppt/tags/tag8115.xml><?xml version="1.0" encoding="utf-8"?>
<p:tagLst xmlns:p="http://schemas.openxmlformats.org/presentationml/2006/main">
  <p:tag name="KSO_WM_BEAUTIFY_FLAG" val=""/>
</p:tagLst>
</file>

<file path=ppt/tags/tag8116.xml><?xml version="1.0" encoding="utf-8"?>
<p:tagLst xmlns:p="http://schemas.openxmlformats.org/presentationml/2006/main">
  <p:tag name="KSO_WM_BEAUTIFY_FLAG" val=""/>
</p:tagLst>
</file>

<file path=ppt/tags/tag8117.xml><?xml version="1.0" encoding="utf-8"?>
<p:tagLst xmlns:p="http://schemas.openxmlformats.org/presentationml/2006/main">
  <p:tag name="KSO_WM_BEAUTIFY_FLAG" val=""/>
</p:tagLst>
</file>

<file path=ppt/tags/tag8118.xml><?xml version="1.0" encoding="utf-8"?>
<p:tagLst xmlns:p="http://schemas.openxmlformats.org/presentationml/2006/main">
  <p:tag name="KSO_WM_BEAUTIFY_FLAG" val=""/>
</p:tagLst>
</file>

<file path=ppt/tags/tag8119.xml><?xml version="1.0" encoding="utf-8"?>
<p:tagLst xmlns:p="http://schemas.openxmlformats.org/presentationml/2006/main">
  <p:tag name="KSO_WM_BEAUTIFY_FLAG" val=""/>
</p:tagLst>
</file>

<file path=ppt/tags/tag812.xml><?xml version="1.0" encoding="utf-8"?>
<p:tagLst xmlns:p="http://schemas.openxmlformats.org/presentationml/2006/main">
  <p:tag name="KSO_WM_BEAUTIFY_FLAG" val=""/>
</p:tagLst>
</file>

<file path=ppt/tags/tag8120.xml><?xml version="1.0" encoding="utf-8"?>
<p:tagLst xmlns:p="http://schemas.openxmlformats.org/presentationml/2006/main">
  <p:tag name="KSO_WM_BEAUTIFY_FLAG" val=""/>
</p:tagLst>
</file>

<file path=ppt/tags/tag8121.xml><?xml version="1.0" encoding="utf-8"?>
<p:tagLst xmlns:p="http://schemas.openxmlformats.org/presentationml/2006/main">
  <p:tag name="KSO_WM_BEAUTIFY_FLAG" val=""/>
</p:tagLst>
</file>

<file path=ppt/tags/tag8122.xml><?xml version="1.0" encoding="utf-8"?>
<p:tagLst xmlns:p="http://schemas.openxmlformats.org/presentationml/2006/main">
  <p:tag name="KSO_WM_BEAUTIFY_FLAG" val=""/>
</p:tagLst>
</file>

<file path=ppt/tags/tag8123.xml><?xml version="1.0" encoding="utf-8"?>
<p:tagLst xmlns:p="http://schemas.openxmlformats.org/presentationml/2006/main">
  <p:tag name="KSO_WM_BEAUTIFY_FLAG" val=""/>
</p:tagLst>
</file>

<file path=ppt/tags/tag8124.xml><?xml version="1.0" encoding="utf-8"?>
<p:tagLst xmlns:p="http://schemas.openxmlformats.org/presentationml/2006/main">
  <p:tag name="KSO_WM_BEAUTIFY_FLAG" val=""/>
</p:tagLst>
</file>

<file path=ppt/tags/tag8125.xml><?xml version="1.0" encoding="utf-8"?>
<p:tagLst xmlns:p="http://schemas.openxmlformats.org/presentationml/2006/main">
  <p:tag name="KSO_WM_BEAUTIFY_FLAG" val=""/>
</p:tagLst>
</file>

<file path=ppt/tags/tag8126.xml><?xml version="1.0" encoding="utf-8"?>
<p:tagLst xmlns:p="http://schemas.openxmlformats.org/presentationml/2006/main">
  <p:tag name="KSO_WM_BEAUTIFY_FLAG" val=""/>
</p:tagLst>
</file>

<file path=ppt/tags/tag8127.xml><?xml version="1.0" encoding="utf-8"?>
<p:tagLst xmlns:p="http://schemas.openxmlformats.org/presentationml/2006/main">
  <p:tag name="KSO_WM_BEAUTIFY_FLAG" val=""/>
</p:tagLst>
</file>

<file path=ppt/tags/tag8128.xml><?xml version="1.0" encoding="utf-8"?>
<p:tagLst xmlns:p="http://schemas.openxmlformats.org/presentationml/2006/main">
  <p:tag name="KSO_WM_BEAUTIFY_FLAG" val=""/>
</p:tagLst>
</file>

<file path=ppt/tags/tag8129.xml><?xml version="1.0" encoding="utf-8"?>
<p:tagLst xmlns:p="http://schemas.openxmlformats.org/presentationml/2006/main">
  <p:tag name="KSO_WM_BEAUTIFY_FLAG" val=""/>
</p:tagLst>
</file>

<file path=ppt/tags/tag813.xml><?xml version="1.0" encoding="utf-8"?>
<p:tagLst xmlns:p="http://schemas.openxmlformats.org/presentationml/2006/main">
  <p:tag name="KSO_WM_BEAUTIFY_FLAG" val=""/>
</p:tagLst>
</file>

<file path=ppt/tags/tag8130.xml><?xml version="1.0" encoding="utf-8"?>
<p:tagLst xmlns:p="http://schemas.openxmlformats.org/presentationml/2006/main">
  <p:tag name="KSO_WM_BEAUTIFY_FLAG" val=""/>
</p:tagLst>
</file>

<file path=ppt/tags/tag8131.xml><?xml version="1.0" encoding="utf-8"?>
<p:tagLst xmlns:p="http://schemas.openxmlformats.org/presentationml/2006/main">
  <p:tag name="KSO_WM_BEAUTIFY_FLAG" val=""/>
</p:tagLst>
</file>

<file path=ppt/tags/tag8132.xml><?xml version="1.0" encoding="utf-8"?>
<p:tagLst xmlns:p="http://schemas.openxmlformats.org/presentationml/2006/main">
  <p:tag name="KSO_WM_BEAUTIFY_FLAG" val=""/>
</p:tagLst>
</file>

<file path=ppt/tags/tag8133.xml><?xml version="1.0" encoding="utf-8"?>
<p:tagLst xmlns:p="http://schemas.openxmlformats.org/presentationml/2006/main">
  <p:tag name="KSO_WM_BEAUTIFY_FLAG" val=""/>
</p:tagLst>
</file>

<file path=ppt/tags/tag8134.xml><?xml version="1.0" encoding="utf-8"?>
<p:tagLst xmlns:p="http://schemas.openxmlformats.org/presentationml/2006/main">
  <p:tag name="KSO_WM_BEAUTIFY_FLAG" val=""/>
</p:tagLst>
</file>

<file path=ppt/tags/tag8135.xml><?xml version="1.0" encoding="utf-8"?>
<p:tagLst xmlns:p="http://schemas.openxmlformats.org/presentationml/2006/main">
  <p:tag name="KSO_WM_BEAUTIFY_FLAG" val=""/>
</p:tagLst>
</file>

<file path=ppt/tags/tag8136.xml><?xml version="1.0" encoding="utf-8"?>
<p:tagLst xmlns:p="http://schemas.openxmlformats.org/presentationml/2006/main">
  <p:tag name="KSO_WM_BEAUTIFY_FLAG" val=""/>
</p:tagLst>
</file>

<file path=ppt/tags/tag8137.xml><?xml version="1.0" encoding="utf-8"?>
<p:tagLst xmlns:p="http://schemas.openxmlformats.org/presentationml/2006/main">
  <p:tag name="KSO_WM_BEAUTIFY_FLAG" val=""/>
</p:tagLst>
</file>

<file path=ppt/tags/tag8138.xml><?xml version="1.0" encoding="utf-8"?>
<p:tagLst xmlns:p="http://schemas.openxmlformats.org/presentationml/2006/main">
  <p:tag name="KSO_WM_BEAUTIFY_FLAG" val=""/>
</p:tagLst>
</file>

<file path=ppt/tags/tag8139.xml><?xml version="1.0" encoding="utf-8"?>
<p:tagLst xmlns:p="http://schemas.openxmlformats.org/presentationml/2006/main">
  <p:tag name="KSO_WM_BEAUTIFY_FLAG" val=""/>
</p:tagLst>
</file>

<file path=ppt/tags/tag814.xml><?xml version="1.0" encoding="utf-8"?>
<p:tagLst xmlns:p="http://schemas.openxmlformats.org/presentationml/2006/main">
  <p:tag name="KSO_WM_BEAUTIFY_FLAG" val=""/>
</p:tagLst>
</file>

<file path=ppt/tags/tag8140.xml><?xml version="1.0" encoding="utf-8"?>
<p:tagLst xmlns:p="http://schemas.openxmlformats.org/presentationml/2006/main">
  <p:tag name="KSO_WM_BEAUTIFY_FLAG" val=""/>
</p:tagLst>
</file>

<file path=ppt/tags/tag8141.xml><?xml version="1.0" encoding="utf-8"?>
<p:tagLst xmlns:p="http://schemas.openxmlformats.org/presentationml/2006/main">
  <p:tag name="KSO_WM_BEAUTIFY_FLAG" val=""/>
</p:tagLst>
</file>

<file path=ppt/tags/tag8142.xml><?xml version="1.0" encoding="utf-8"?>
<p:tagLst xmlns:p="http://schemas.openxmlformats.org/presentationml/2006/main">
  <p:tag name="KSO_WM_BEAUTIFY_FLAG" val=""/>
</p:tagLst>
</file>

<file path=ppt/tags/tag8143.xml><?xml version="1.0" encoding="utf-8"?>
<p:tagLst xmlns:p="http://schemas.openxmlformats.org/presentationml/2006/main">
  <p:tag name="KSO_WM_BEAUTIFY_FLAG" val=""/>
</p:tagLst>
</file>

<file path=ppt/tags/tag8144.xml><?xml version="1.0" encoding="utf-8"?>
<p:tagLst xmlns:p="http://schemas.openxmlformats.org/presentationml/2006/main">
  <p:tag name="KSO_WM_BEAUTIFY_FLAG" val=""/>
</p:tagLst>
</file>

<file path=ppt/tags/tag8145.xml><?xml version="1.0" encoding="utf-8"?>
<p:tagLst xmlns:p="http://schemas.openxmlformats.org/presentationml/2006/main">
  <p:tag name="KSO_WM_BEAUTIFY_FLAG" val=""/>
</p:tagLst>
</file>

<file path=ppt/tags/tag8146.xml><?xml version="1.0" encoding="utf-8"?>
<p:tagLst xmlns:p="http://schemas.openxmlformats.org/presentationml/2006/main">
  <p:tag name="KSO_WM_BEAUTIFY_FLAG" val=""/>
</p:tagLst>
</file>

<file path=ppt/tags/tag8147.xml><?xml version="1.0" encoding="utf-8"?>
<p:tagLst xmlns:p="http://schemas.openxmlformats.org/presentationml/2006/main">
  <p:tag name="KSO_WM_BEAUTIFY_FLAG" val=""/>
</p:tagLst>
</file>

<file path=ppt/tags/tag8148.xml><?xml version="1.0" encoding="utf-8"?>
<p:tagLst xmlns:p="http://schemas.openxmlformats.org/presentationml/2006/main">
  <p:tag name="KSO_WM_BEAUTIFY_FLAG" val=""/>
</p:tagLst>
</file>

<file path=ppt/tags/tag8149.xml><?xml version="1.0" encoding="utf-8"?>
<p:tagLst xmlns:p="http://schemas.openxmlformats.org/presentationml/2006/main">
  <p:tag name="KSO_WM_BEAUTIFY_FLAG" val=""/>
</p:tagLst>
</file>

<file path=ppt/tags/tag815.xml><?xml version="1.0" encoding="utf-8"?>
<p:tagLst xmlns:p="http://schemas.openxmlformats.org/presentationml/2006/main">
  <p:tag name="KSO_WM_BEAUTIFY_FLAG" val=""/>
</p:tagLst>
</file>

<file path=ppt/tags/tag8150.xml><?xml version="1.0" encoding="utf-8"?>
<p:tagLst xmlns:p="http://schemas.openxmlformats.org/presentationml/2006/main">
  <p:tag name="KSO_WM_BEAUTIFY_FLAG" val=""/>
</p:tagLst>
</file>

<file path=ppt/tags/tag8151.xml><?xml version="1.0" encoding="utf-8"?>
<p:tagLst xmlns:p="http://schemas.openxmlformats.org/presentationml/2006/main">
  <p:tag name="KSO_WM_BEAUTIFY_FLAG" val=""/>
</p:tagLst>
</file>

<file path=ppt/tags/tag8152.xml><?xml version="1.0" encoding="utf-8"?>
<p:tagLst xmlns:p="http://schemas.openxmlformats.org/presentationml/2006/main">
  <p:tag name="KSO_WM_BEAUTIFY_FLAG" val=""/>
</p:tagLst>
</file>

<file path=ppt/tags/tag8153.xml><?xml version="1.0" encoding="utf-8"?>
<p:tagLst xmlns:p="http://schemas.openxmlformats.org/presentationml/2006/main">
  <p:tag name="KSO_WM_BEAUTIFY_FLAG" val=""/>
</p:tagLst>
</file>

<file path=ppt/tags/tag8154.xml><?xml version="1.0" encoding="utf-8"?>
<p:tagLst xmlns:p="http://schemas.openxmlformats.org/presentationml/2006/main">
  <p:tag name="KSO_WM_BEAUTIFY_FLAG" val=""/>
</p:tagLst>
</file>

<file path=ppt/tags/tag8155.xml><?xml version="1.0" encoding="utf-8"?>
<p:tagLst xmlns:p="http://schemas.openxmlformats.org/presentationml/2006/main">
  <p:tag name="KSO_WM_BEAUTIFY_FLAG" val=""/>
</p:tagLst>
</file>

<file path=ppt/tags/tag8156.xml><?xml version="1.0" encoding="utf-8"?>
<p:tagLst xmlns:p="http://schemas.openxmlformats.org/presentationml/2006/main">
  <p:tag name="KSO_WM_BEAUTIFY_FLAG" val=""/>
</p:tagLst>
</file>

<file path=ppt/tags/tag8157.xml><?xml version="1.0" encoding="utf-8"?>
<p:tagLst xmlns:p="http://schemas.openxmlformats.org/presentationml/2006/main">
  <p:tag name="KSO_WM_BEAUTIFY_FLAG" val=""/>
</p:tagLst>
</file>

<file path=ppt/tags/tag8158.xml><?xml version="1.0" encoding="utf-8"?>
<p:tagLst xmlns:p="http://schemas.openxmlformats.org/presentationml/2006/main">
  <p:tag name="KSO_WM_BEAUTIFY_FLAG" val=""/>
</p:tagLst>
</file>

<file path=ppt/tags/tag8159.xml><?xml version="1.0" encoding="utf-8"?>
<p:tagLst xmlns:p="http://schemas.openxmlformats.org/presentationml/2006/main">
  <p:tag name="KSO_WM_BEAUTIFY_FLAG" val=""/>
</p:tagLst>
</file>

<file path=ppt/tags/tag816.xml><?xml version="1.0" encoding="utf-8"?>
<p:tagLst xmlns:p="http://schemas.openxmlformats.org/presentationml/2006/main">
  <p:tag name="KSO_WM_BEAUTIFY_FLAG" val=""/>
</p:tagLst>
</file>

<file path=ppt/tags/tag8160.xml><?xml version="1.0" encoding="utf-8"?>
<p:tagLst xmlns:p="http://schemas.openxmlformats.org/presentationml/2006/main">
  <p:tag name="KSO_WM_BEAUTIFY_FLAG" val=""/>
</p:tagLst>
</file>

<file path=ppt/tags/tag8161.xml><?xml version="1.0" encoding="utf-8"?>
<p:tagLst xmlns:p="http://schemas.openxmlformats.org/presentationml/2006/main">
  <p:tag name="KSO_WM_BEAUTIFY_FLAG" val=""/>
</p:tagLst>
</file>

<file path=ppt/tags/tag8162.xml><?xml version="1.0" encoding="utf-8"?>
<p:tagLst xmlns:p="http://schemas.openxmlformats.org/presentationml/2006/main">
  <p:tag name="KSO_WM_BEAUTIFY_FLAG" val=""/>
</p:tagLst>
</file>

<file path=ppt/tags/tag8163.xml><?xml version="1.0" encoding="utf-8"?>
<p:tagLst xmlns:p="http://schemas.openxmlformats.org/presentationml/2006/main">
  <p:tag name="KSO_WM_BEAUTIFY_FLAG" val=""/>
</p:tagLst>
</file>

<file path=ppt/tags/tag8164.xml><?xml version="1.0" encoding="utf-8"?>
<p:tagLst xmlns:p="http://schemas.openxmlformats.org/presentationml/2006/main">
  <p:tag name="KSO_WM_BEAUTIFY_FLAG" val=""/>
</p:tagLst>
</file>

<file path=ppt/tags/tag8165.xml><?xml version="1.0" encoding="utf-8"?>
<p:tagLst xmlns:p="http://schemas.openxmlformats.org/presentationml/2006/main">
  <p:tag name="KSO_WM_BEAUTIFY_FLAG" val=""/>
</p:tagLst>
</file>

<file path=ppt/tags/tag8166.xml><?xml version="1.0" encoding="utf-8"?>
<p:tagLst xmlns:p="http://schemas.openxmlformats.org/presentationml/2006/main">
  <p:tag name="KSO_WM_BEAUTIFY_FLAG" val=""/>
</p:tagLst>
</file>

<file path=ppt/tags/tag8167.xml><?xml version="1.0" encoding="utf-8"?>
<p:tagLst xmlns:p="http://schemas.openxmlformats.org/presentationml/2006/main">
  <p:tag name="KSO_WM_BEAUTIFY_FLAG" val=""/>
</p:tagLst>
</file>

<file path=ppt/tags/tag8168.xml><?xml version="1.0" encoding="utf-8"?>
<p:tagLst xmlns:p="http://schemas.openxmlformats.org/presentationml/2006/main">
  <p:tag name="KSO_WM_BEAUTIFY_FLAG" val=""/>
</p:tagLst>
</file>

<file path=ppt/tags/tag8169.xml><?xml version="1.0" encoding="utf-8"?>
<p:tagLst xmlns:p="http://schemas.openxmlformats.org/presentationml/2006/main">
  <p:tag name="KSO_WM_BEAUTIFY_FLAG" val=""/>
</p:tagLst>
</file>

<file path=ppt/tags/tag817.xml><?xml version="1.0" encoding="utf-8"?>
<p:tagLst xmlns:p="http://schemas.openxmlformats.org/presentationml/2006/main">
  <p:tag name="KSO_WM_BEAUTIFY_FLAG" val=""/>
</p:tagLst>
</file>

<file path=ppt/tags/tag8170.xml><?xml version="1.0" encoding="utf-8"?>
<p:tagLst xmlns:p="http://schemas.openxmlformats.org/presentationml/2006/main">
  <p:tag name="KSO_WM_BEAUTIFY_FLAG" val=""/>
</p:tagLst>
</file>

<file path=ppt/tags/tag8171.xml><?xml version="1.0" encoding="utf-8"?>
<p:tagLst xmlns:p="http://schemas.openxmlformats.org/presentationml/2006/main">
  <p:tag name="KSO_WM_BEAUTIFY_FLAG" val=""/>
</p:tagLst>
</file>

<file path=ppt/tags/tag8172.xml><?xml version="1.0" encoding="utf-8"?>
<p:tagLst xmlns:p="http://schemas.openxmlformats.org/presentationml/2006/main">
  <p:tag name="KSO_WM_BEAUTIFY_FLAG" val=""/>
</p:tagLst>
</file>

<file path=ppt/tags/tag8173.xml><?xml version="1.0" encoding="utf-8"?>
<p:tagLst xmlns:p="http://schemas.openxmlformats.org/presentationml/2006/main">
  <p:tag name="KSO_WM_BEAUTIFY_FLAG" val=""/>
</p:tagLst>
</file>

<file path=ppt/tags/tag8174.xml><?xml version="1.0" encoding="utf-8"?>
<p:tagLst xmlns:p="http://schemas.openxmlformats.org/presentationml/2006/main">
  <p:tag name="KSO_WM_BEAUTIFY_FLAG" val=""/>
</p:tagLst>
</file>

<file path=ppt/tags/tag8175.xml><?xml version="1.0" encoding="utf-8"?>
<p:tagLst xmlns:p="http://schemas.openxmlformats.org/presentationml/2006/main">
  <p:tag name="KSO_WM_BEAUTIFY_FLAG" val=""/>
</p:tagLst>
</file>

<file path=ppt/tags/tag8176.xml><?xml version="1.0" encoding="utf-8"?>
<p:tagLst xmlns:p="http://schemas.openxmlformats.org/presentationml/2006/main">
  <p:tag name="KSO_WM_BEAUTIFY_FLAG" val=""/>
</p:tagLst>
</file>

<file path=ppt/tags/tag8177.xml><?xml version="1.0" encoding="utf-8"?>
<p:tagLst xmlns:p="http://schemas.openxmlformats.org/presentationml/2006/main">
  <p:tag name="KSO_WM_BEAUTIFY_FLAG" val=""/>
</p:tagLst>
</file>

<file path=ppt/tags/tag8178.xml><?xml version="1.0" encoding="utf-8"?>
<p:tagLst xmlns:p="http://schemas.openxmlformats.org/presentationml/2006/main">
  <p:tag name="KSO_WM_BEAUTIFY_FLAG" val=""/>
</p:tagLst>
</file>

<file path=ppt/tags/tag8179.xml><?xml version="1.0" encoding="utf-8"?>
<p:tagLst xmlns:p="http://schemas.openxmlformats.org/presentationml/2006/main">
  <p:tag name="KSO_WM_BEAUTIFY_FLAG" val=""/>
</p:tagLst>
</file>

<file path=ppt/tags/tag818.xml><?xml version="1.0" encoding="utf-8"?>
<p:tagLst xmlns:p="http://schemas.openxmlformats.org/presentationml/2006/main">
  <p:tag name="KSO_WM_BEAUTIFY_FLAG" val=""/>
</p:tagLst>
</file>

<file path=ppt/tags/tag8180.xml><?xml version="1.0" encoding="utf-8"?>
<p:tagLst xmlns:p="http://schemas.openxmlformats.org/presentationml/2006/main">
  <p:tag name="KSO_WM_BEAUTIFY_FLAG" val=""/>
</p:tagLst>
</file>

<file path=ppt/tags/tag8181.xml><?xml version="1.0" encoding="utf-8"?>
<p:tagLst xmlns:p="http://schemas.openxmlformats.org/presentationml/2006/main">
  <p:tag name="KSO_WM_BEAUTIFY_FLAG" val=""/>
</p:tagLst>
</file>

<file path=ppt/tags/tag8182.xml><?xml version="1.0" encoding="utf-8"?>
<p:tagLst xmlns:p="http://schemas.openxmlformats.org/presentationml/2006/main">
  <p:tag name="KSO_WM_BEAUTIFY_FLAG" val=""/>
</p:tagLst>
</file>

<file path=ppt/tags/tag8183.xml><?xml version="1.0" encoding="utf-8"?>
<p:tagLst xmlns:p="http://schemas.openxmlformats.org/presentationml/2006/main">
  <p:tag name="KSO_WM_BEAUTIFY_FLAG" val=""/>
</p:tagLst>
</file>

<file path=ppt/tags/tag8184.xml><?xml version="1.0" encoding="utf-8"?>
<p:tagLst xmlns:p="http://schemas.openxmlformats.org/presentationml/2006/main">
  <p:tag name="KSO_WM_BEAUTIFY_FLAG" val=""/>
</p:tagLst>
</file>

<file path=ppt/tags/tag8185.xml><?xml version="1.0" encoding="utf-8"?>
<p:tagLst xmlns:p="http://schemas.openxmlformats.org/presentationml/2006/main">
  <p:tag name="KSO_WM_BEAUTIFY_FLAG" val=""/>
</p:tagLst>
</file>

<file path=ppt/tags/tag8186.xml><?xml version="1.0" encoding="utf-8"?>
<p:tagLst xmlns:p="http://schemas.openxmlformats.org/presentationml/2006/main">
  <p:tag name="KSO_WM_BEAUTIFY_FLAG" val=""/>
</p:tagLst>
</file>

<file path=ppt/tags/tag8187.xml><?xml version="1.0" encoding="utf-8"?>
<p:tagLst xmlns:p="http://schemas.openxmlformats.org/presentationml/2006/main">
  <p:tag name="KSO_WM_BEAUTIFY_FLAG" val=""/>
</p:tagLst>
</file>

<file path=ppt/tags/tag8188.xml><?xml version="1.0" encoding="utf-8"?>
<p:tagLst xmlns:p="http://schemas.openxmlformats.org/presentationml/2006/main">
  <p:tag name="KSO_WM_BEAUTIFY_FLAG" val=""/>
</p:tagLst>
</file>

<file path=ppt/tags/tag8189.xml><?xml version="1.0" encoding="utf-8"?>
<p:tagLst xmlns:p="http://schemas.openxmlformats.org/presentationml/2006/main">
  <p:tag name="KSO_WM_BEAUTIFY_FLAG" val=""/>
</p:tagLst>
</file>

<file path=ppt/tags/tag819.xml><?xml version="1.0" encoding="utf-8"?>
<p:tagLst xmlns:p="http://schemas.openxmlformats.org/presentationml/2006/main">
  <p:tag name="KSO_WM_BEAUTIFY_FLAG" val=""/>
</p:tagLst>
</file>

<file path=ppt/tags/tag8190.xml><?xml version="1.0" encoding="utf-8"?>
<p:tagLst xmlns:p="http://schemas.openxmlformats.org/presentationml/2006/main">
  <p:tag name="KSO_WM_BEAUTIFY_FLAG" val=""/>
</p:tagLst>
</file>

<file path=ppt/tags/tag8191.xml><?xml version="1.0" encoding="utf-8"?>
<p:tagLst xmlns:p="http://schemas.openxmlformats.org/presentationml/2006/main">
  <p:tag name="KSO_WM_BEAUTIFY_FLAG" val=""/>
</p:tagLst>
</file>

<file path=ppt/tags/tag8192.xml><?xml version="1.0" encoding="utf-8"?>
<p:tagLst xmlns:p="http://schemas.openxmlformats.org/presentationml/2006/main">
  <p:tag name="KSO_WM_BEAUTIFY_FLAG" val=""/>
</p:tagLst>
</file>

<file path=ppt/tags/tag8193.xml><?xml version="1.0" encoding="utf-8"?>
<p:tagLst xmlns:p="http://schemas.openxmlformats.org/presentationml/2006/main">
  <p:tag name="KSO_WM_BEAUTIFY_FLAG" val=""/>
</p:tagLst>
</file>

<file path=ppt/tags/tag8194.xml><?xml version="1.0" encoding="utf-8"?>
<p:tagLst xmlns:p="http://schemas.openxmlformats.org/presentationml/2006/main">
  <p:tag name="KSO_WM_BEAUTIFY_FLAG" val=""/>
</p:tagLst>
</file>

<file path=ppt/tags/tag8195.xml><?xml version="1.0" encoding="utf-8"?>
<p:tagLst xmlns:p="http://schemas.openxmlformats.org/presentationml/2006/main">
  <p:tag name="KSO_WM_BEAUTIFY_FLAG" val=""/>
</p:tagLst>
</file>

<file path=ppt/tags/tag8196.xml><?xml version="1.0" encoding="utf-8"?>
<p:tagLst xmlns:p="http://schemas.openxmlformats.org/presentationml/2006/main">
  <p:tag name="KSO_WM_BEAUTIFY_FLAG" val=""/>
</p:tagLst>
</file>

<file path=ppt/tags/tag8197.xml><?xml version="1.0" encoding="utf-8"?>
<p:tagLst xmlns:p="http://schemas.openxmlformats.org/presentationml/2006/main">
  <p:tag name="KSO_WM_BEAUTIFY_FLAG" val=""/>
</p:tagLst>
</file>

<file path=ppt/tags/tag8198.xml><?xml version="1.0" encoding="utf-8"?>
<p:tagLst xmlns:p="http://schemas.openxmlformats.org/presentationml/2006/main">
  <p:tag name="KSO_WM_BEAUTIFY_FLAG" val=""/>
</p:tagLst>
</file>

<file path=ppt/tags/tag8199.xml><?xml version="1.0" encoding="utf-8"?>
<p:tagLst xmlns:p="http://schemas.openxmlformats.org/presentationml/2006/main">
  <p:tag name="KSO_WM_BEAUTIFY_FLAG" val=""/>
</p:tagLst>
</file>

<file path=ppt/tags/tag82.xml><?xml version="1.0" encoding="utf-8"?>
<p:tagLst xmlns:p="http://schemas.openxmlformats.org/presentationml/2006/main">
  <p:tag name="KSO_WM_BEAUTIFY_FLAG" val=""/>
</p:tagLst>
</file>

<file path=ppt/tags/tag820.xml><?xml version="1.0" encoding="utf-8"?>
<p:tagLst xmlns:p="http://schemas.openxmlformats.org/presentationml/2006/main">
  <p:tag name="KSO_WM_BEAUTIFY_FLAG" val=""/>
</p:tagLst>
</file>

<file path=ppt/tags/tag8200.xml><?xml version="1.0" encoding="utf-8"?>
<p:tagLst xmlns:p="http://schemas.openxmlformats.org/presentationml/2006/main">
  <p:tag name="KSO_WM_BEAUTIFY_FLAG" val=""/>
</p:tagLst>
</file>

<file path=ppt/tags/tag8201.xml><?xml version="1.0" encoding="utf-8"?>
<p:tagLst xmlns:p="http://schemas.openxmlformats.org/presentationml/2006/main">
  <p:tag name="KSO_WM_BEAUTIFY_FLAG" val=""/>
</p:tagLst>
</file>

<file path=ppt/tags/tag8202.xml><?xml version="1.0" encoding="utf-8"?>
<p:tagLst xmlns:p="http://schemas.openxmlformats.org/presentationml/2006/main">
  <p:tag name="KSO_WM_BEAUTIFY_FLAG" val=""/>
</p:tagLst>
</file>

<file path=ppt/tags/tag8203.xml><?xml version="1.0" encoding="utf-8"?>
<p:tagLst xmlns:p="http://schemas.openxmlformats.org/presentationml/2006/main">
  <p:tag name="KSO_WM_BEAUTIFY_FLAG" val=""/>
</p:tagLst>
</file>

<file path=ppt/tags/tag8204.xml><?xml version="1.0" encoding="utf-8"?>
<p:tagLst xmlns:p="http://schemas.openxmlformats.org/presentationml/2006/main">
  <p:tag name="KSO_WM_BEAUTIFY_FLAG" val=""/>
</p:tagLst>
</file>

<file path=ppt/tags/tag8205.xml><?xml version="1.0" encoding="utf-8"?>
<p:tagLst xmlns:p="http://schemas.openxmlformats.org/presentationml/2006/main">
  <p:tag name="KSO_WM_BEAUTIFY_FLAG" val=""/>
</p:tagLst>
</file>

<file path=ppt/tags/tag8206.xml><?xml version="1.0" encoding="utf-8"?>
<p:tagLst xmlns:p="http://schemas.openxmlformats.org/presentationml/2006/main">
  <p:tag name="KSO_WM_BEAUTIFY_FLAG" val=""/>
</p:tagLst>
</file>

<file path=ppt/tags/tag8207.xml><?xml version="1.0" encoding="utf-8"?>
<p:tagLst xmlns:p="http://schemas.openxmlformats.org/presentationml/2006/main">
  <p:tag name="KSO_WM_BEAUTIFY_FLAG" val=""/>
</p:tagLst>
</file>

<file path=ppt/tags/tag8208.xml><?xml version="1.0" encoding="utf-8"?>
<p:tagLst xmlns:p="http://schemas.openxmlformats.org/presentationml/2006/main">
  <p:tag name="KSO_WM_BEAUTIFY_FLAG" val=""/>
</p:tagLst>
</file>

<file path=ppt/tags/tag8209.xml><?xml version="1.0" encoding="utf-8"?>
<p:tagLst xmlns:p="http://schemas.openxmlformats.org/presentationml/2006/main">
  <p:tag name="KSO_WM_BEAUTIFY_FLAG" val=""/>
</p:tagLst>
</file>

<file path=ppt/tags/tag821.xml><?xml version="1.0" encoding="utf-8"?>
<p:tagLst xmlns:p="http://schemas.openxmlformats.org/presentationml/2006/main">
  <p:tag name="KSO_WM_BEAUTIFY_FLAG" val=""/>
</p:tagLst>
</file>

<file path=ppt/tags/tag8210.xml><?xml version="1.0" encoding="utf-8"?>
<p:tagLst xmlns:p="http://schemas.openxmlformats.org/presentationml/2006/main">
  <p:tag name="KSO_WM_BEAUTIFY_FLAG" val=""/>
</p:tagLst>
</file>

<file path=ppt/tags/tag8211.xml><?xml version="1.0" encoding="utf-8"?>
<p:tagLst xmlns:p="http://schemas.openxmlformats.org/presentationml/2006/main">
  <p:tag name="KSO_WM_BEAUTIFY_FLAG" val=""/>
</p:tagLst>
</file>

<file path=ppt/tags/tag8212.xml><?xml version="1.0" encoding="utf-8"?>
<p:tagLst xmlns:p="http://schemas.openxmlformats.org/presentationml/2006/main">
  <p:tag name="KSO_WM_BEAUTIFY_FLAG" val=""/>
</p:tagLst>
</file>

<file path=ppt/tags/tag8213.xml><?xml version="1.0" encoding="utf-8"?>
<p:tagLst xmlns:p="http://schemas.openxmlformats.org/presentationml/2006/main">
  <p:tag name="KSO_WM_BEAUTIFY_FLAG" val=""/>
</p:tagLst>
</file>

<file path=ppt/tags/tag8214.xml><?xml version="1.0" encoding="utf-8"?>
<p:tagLst xmlns:p="http://schemas.openxmlformats.org/presentationml/2006/main">
  <p:tag name="KSO_WM_BEAUTIFY_FLAG" val=""/>
</p:tagLst>
</file>

<file path=ppt/tags/tag8215.xml><?xml version="1.0" encoding="utf-8"?>
<p:tagLst xmlns:p="http://schemas.openxmlformats.org/presentationml/2006/main">
  <p:tag name="KSO_WM_BEAUTIFY_FLAG" val=""/>
</p:tagLst>
</file>

<file path=ppt/tags/tag8216.xml><?xml version="1.0" encoding="utf-8"?>
<p:tagLst xmlns:p="http://schemas.openxmlformats.org/presentationml/2006/main">
  <p:tag name="KSO_WM_BEAUTIFY_FLAG" val=""/>
</p:tagLst>
</file>

<file path=ppt/tags/tag8217.xml><?xml version="1.0" encoding="utf-8"?>
<p:tagLst xmlns:p="http://schemas.openxmlformats.org/presentationml/2006/main">
  <p:tag name="KSO_WM_BEAUTIFY_FLAG" val=""/>
</p:tagLst>
</file>

<file path=ppt/tags/tag8218.xml><?xml version="1.0" encoding="utf-8"?>
<p:tagLst xmlns:p="http://schemas.openxmlformats.org/presentationml/2006/main">
  <p:tag name="KSO_WM_BEAUTIFY_FLAG" val=""/>
</p:tagLst>
</file>

<file path=ppt/tags/tag8219.xml><?xml version="1.0" encoding="utf-8"?>
<p:tagLst xmlns:p="http://schemas.openxmlformats.org/presentationml/2006/main">
  <p:tag name="KSO_WM_BEAUTIFY_FLAG" val=""/>
</p:tagLst>
</file>

<file path=ppt/tags/tag822.xml><?xml version="1.0" encoding="utf-8"?>
<p:tagLst xmlns:p="http://schemas.openxmlformats.org/presentationml/2006/main">
  <p:tag name="KSO_WM_BEAUTIFY_FLAG" val=""/>
</p:tagLst>
</file>

<file path=ppt/tags/tag8220.xml><?xml version="1.0" encoding="utf-8"?>
<p:tagLst xmlns:p="http://schemas.openxmlformats.org/presentationml/2006/main">
  <p:tag name="KSO_WM_BEAUTIFY_FLAG" val=""/>
</p:tagLst>
</file>

<file path=ppt/tags/tag8221.xml><?xml version="1.0" encoding="utf-8"?>
<p:tagLst xmlns:p="http://schemas.openxmlformats.org/presentationml/2006/main">
  <p:tag name="KSO_WM_BEAUTIFY_FLAG" val=""/>
</p:tagLst>
</file>

<file path=ppt/tags/tag8222.xml><?xml version="1.0" encoding="utf-8"?>
<p:tagLst xmlns:p="http://schemas.openxmlformats.org/presentationml/2006/main">
  <p:tag name="KSO_WM_BEAUTIFY_FLAG" val=""/>
</p:tagLst>
</file>

<file path=ppt/tags/tag8223.xml><?xml version="1.0" encoding="utf-8"?>
<p:tagLst xmlns:p="http://schemas.openxmlformats.org/presentationml/2006/main">
  <p:tag name="KSO_WM_BEAUTIFY_FLAG" val=""/>
</p:tagLst>
</file>

<file path=ppt/tags/tag8224.xml><?xml version="1.0" encoding="utf-8"?>
<p:tagLst xmlns:p="http://schemas.openxmlformats.org/presentationml/2006/main">
  <p:tag name="KSO_WM_BEAUTIFY_FLAG" val=""/>
</p:tagLst>
</file>

<file path=ppt/tags/tag8225.xml><?xml version="1.0" encoding="utf-8"?>
<p:tagLst xmlns:p="http://schemas.openxmlformats.org/presentationml/2006/main">
  <p:tag name="KSO_WM_BEAUTIFY_FLAG" val=""/>
</p:tagLst>
</file>

<file path=ppt/tags/tag8226.xml><?xml version="1.0" encoding="utf-8"?>
<p:tagLst xmlns:p="http://schemas.openxmlformats.org/presentationml/2006/main">
  <p:tag name="KSO_WM_BEAUTIFY_FLAG" val=""/>
</p:tagLst>
</file>

<file path=ppt/tags/tag8227.xml><?xml version="1.0" encoding="utf-8"?>
<p:tagLst xmlns:p="http://schemas.openxmlformats.org/presentationml/2006/main">
  <p:tag name="KSO_WM_BEAUTIFY_FLAG" val=""/>
</p:tagLst>
</file>

<file path=ppt/tags/tag8228.xml><?xml version="1.0" encoding="utf-8"?>
<p:tagLst xmlns:p="http://schemas.openxmlformats.org/presentationml/2006/main">
  <p:tag name="KSO_WM_BEAUTIFY_FLAG" val=""/>
</p:tagLst>
</file>

<file path=ppt/tags/tag8229.xml><?xml version="1.0" encoding="utf-8"?>
<p:tagLst xmlns:p="http://schemas.openxmlformats.org/presentationml/2006/main">
  <p:tag name="KSO_WM_BEAUTIFY_FLAG" val=""/>
</p:tagLst>
</file>

<file path=ppt/tags/tag823.xml><?xml version="1.0" encoding="utf-8"?>
<p:tagLst xmlns:p="http://schemas.openxmlformats.org/presentationml/2006/main">
  <p:tag name="KSO_WM_BEAUTIFY_FLAG" val=""/>
</p:tagLst>
</file>

<file path=ppt/tags/tag8230.xml><?xml version="1.0" encoding="utf-8"?>
<p:tagLst xmlns:p="http://schemas.openxmlformats.org/presentationml/2006/main">
  <p:tag name="KSO_WM_BEAUTIFY_FLAG" val=""/>
</p:tagLst>
</file>

<file path=ppt/tags/tag8231.xml><?xml version="1.0" encoding="utf-8"?>
<p:tagLst xmlns:p="http://schemas.openxmlformats.org/presentationml/2006/main">
  <p:tag name="KSO_WM_BEAUTIFY_FLAG" val=""/>
</p:tagLst>
</file>

<file path=ppt/tags/tag8232.xml><?xml version="1.0" encoding="utf-8"?>
<p:tagLst xmlns:p="http://schemas.openxmlformats.org/presentationml/2006/main">
  <p:tag name="KSO_WM_BEAUTIFY_FLAG" val=""/>
</p:tagLst>
</file>

<file path=ppt/tags/tag8233.xml><?xml version="1.0" encoding="utf-8"?>
<p:tagLst xmlns:p="http://schemas.openxmlformats.org/presentationml/2006/main">
  <p:tag name="KSO_WM_BEAUTIFY_FLAG" val=""/>
</p:tagLst>
</file>

<file path=ppt/tags/tag8234.xml><?xml version="1.0" encoding="utf-8"?>
<p:tagLst xmlns:p="http://schemas.openxmlformats.org/presentationml/2006/main">
  <p:tag name="KSO_WM_BEAUTIFY_FLAG" val=""/>
</p:tagLst>
</file>

<file path=ppt/tags/tag8235.xml><?xml version="1.0" encoding="utf-8"?>
<p:tagLst xmlns:p="http://schemas.openxmlformats.org/presentationml/2006/main">
  <p:tag name="KSO_WM_BEAUTIFY_FLAG" val=""/>
</p:tagLst>
</file>

<file path=ppt/tags/tag8236.xml><?xml version="1.0" encoding="utf-8"?>
<p:tagLst xmlns:p="http://schemas.openxmlformats.org/presentationml/2006/main">
  <p:tag name="KSO_WM_BEAUTIFY_FLAG" val=""/>
</p:tagLst>
</file>

<file path=ppt/tags/tag8237.xml><?xml version="1.0" encoding="utf-8"?>
<p:tagLst xmlns:p="http://schemas.openxmlformats.org/presentationml/2006/main">
  <p:tag name="KSO_WM_BEAUTIFY_FLAG" val=""/>
</p:tagLst>
</file>

<file path=ppt/tags/tag8238.xml><?xml version="1.0" encoding="utf-8"?>
<p:tagLst xmlns:p="http://schemas.openxmlformats.org/presentationml/2006/main">
  <p:tag name="KSO_WM_BEAUTIFY_FLAG" val=""/>
</p:tagLst>
</file>

<file path=ppt/tags/tag8239.xml><?xml version="1.0" encoding="utf-8"?>
<p:tagLst xmlns:p="http://schemas.openxmlformats.org/presentationml/2006/main">
  <p:tag name="KSO_WM_BEAUTIFY_FLAG" val=""/>
</p:tagLst>
</file>

<file path=ppt/tags/tag824.xml><?xml version="1.0" encoding="utf-8"?>
<p:tagLst xmlns:p="http://schemas.openxmlformats.org/presentationml/2006/main">
  <p:tag name="KSO_WM_BEAUTIFY_FLAG" val=""/>
</p:tagLst>
</file>

<file path=ppt/tags/tag8240.xml><?xml version="1.0" encoding="utf-8"?>
<p:tagLst xmlns:p="http://schemas.openxmlformats.org/presentationml/2006/main">
  <p:tag name="KSO_WM_BEAUTIFY_FLAG" val=""/>
</p:tagLst>
</file>

<file path=ppt/tags/tag8241.xml><?xml version="1.0" encoding="utf-8"?>
<p:tagLst xmlns:p="http://schemas.openxmlformats.org/presentationml/2006/main">
  <p:tag name="KSO_WM_BEAUTIFY_FLAG" val=""/>
</p:tagLst>
</file>

<file path=ppt/tags/tag8242.xml><?xml version="1.0" encoding="utf-8"?>
<p:tagLst xmlns:p="http://schemas.openxmlformats.org/presentationml/2006/main">
  <p:tag name="KSO_WM_BEAUTIFY_FLAG" val=""/>
</p:tagLst>
</file>

<file path=ppt/tags/tag8243.xml><?xml version="1.0" encoding="utf-8"?>
<p:tagLst xmlns:p="http://schemas.openxmlformats.org/presentationml/2006/main">
  <p:tag name="KSO_WM_BEAUTIFY_FLAG" val=""/>
</p:tagLst>
</file>

<file path=ppt/tags/tag8244.xml><?xml version="1.0" encoding="utf-8"?>
<p:tagLst xmlns:p="http://schemas.openxmlformats.org/presentationml/2006/main">
  <p:tag name="KSO_WM_BEAUTIFY_FLAG" val=""/>
</p:tagLst>
</file>

<file path=ppt/tags/tag8245.xml><?xml version="1.0" encoding="utf-8"?>
<p:tagLst xmlns:p="http://schemas.openxmlformats.org/presentationml/2006/main">
  <p:tag name="KSO_WM_BEAUTIFY_FLAG" val=""/>
</p:tagLst>
</file>

<file path=ppt/tags/tag8246.xml><?xml version="1.0" encoding="utf-8"?>
<p:tagLst xmlns:p="http://schemas.openxmlformats.org/presentationml/2006/main">
  <p:tag name="KSO_WM_BEAUTIFY_FLAG" val=""/>
</p:tagLst>
</file>

<file path=ppt/tags/tag8247.xml><?xml version="1.0" encoding="utf-8"?>
<p:tagLst xmlns:p="http://schemas.openxmlformats.org/presentationml/2006/main">
  <p:tag name="KSO_WM_BEAUTIFY_FLAG" val=""/>
</p:tagLst>
</file>

<file path=ppt/tags/tag8248.xml><?xml version="1.0" encoding="utf-8"?>
<p:tagLst xmlns:p="http://schemas.openxmlformats.org/presentationml/2006/main">
  <p:tag name="KSO_WM_BEAUTIFY_FLAG" val=""/>
</p:tagLst>
</file>

<file path=ppt/tags/tag8249.xml><?xml version="1.0" encoding="utf-8"?>
<p:tagLst xmlns:p="http://schemas.openxmlformats.org/presentationml/2006/main">
  <p:tag name="KSO_WM_BEAUTIFY_FLAG" val=""/>
</p:tagLst>
</file>

<file path=ppt/tags/tag825.xml><?xml version="1.0" encoding="utf-8"?>
<p:tagLst xmlns:p="http://schemas.openxmlformats.org/presentationml/2006/main">
  <p:tag name="KSO_WM_BEAUTIFY_FLAG" val=""/>
</p:tagLst>
</file>

<file path=ppt/tags/tag8250.xml><?xml version="1.0" encoding="utf-8"?>
<p:tagLst xmlns:p="http://schemas.openxmlformats.org/presentationml/2006/main">
  <p:tag name="KSO_WM_BEAUTIFY_FLAG" val=""/>
</p:tagLst>
</file>

<file path=ppt/tags/tag8251.xml><?xml version="1.0" encoding="utf-8"?>
<p:tagLst xmlns:p="http://schemas.openxmlformats.org/presentationml/2006/main">
  <p:tag name="KSO_WM_BEAUTIFY_FLAG" val=""/>
</p:tagLst>
</file>

<file path=ppt/tags/tag8252.xml><?xml version="1.0" encoding="utf-8"?>
<p:tagLst xmlns:p="http://schemas.openxmlformats.org/presentationml/2006/main">
  <p:tag name="KSO_WM_BEAUTIFY_FLAG" val=""/>
</p:tagLst>
</file>

<file path=ppt/tags/tag8253.xml><?xml version="1.0" encoding="utf-8"?>
<p:tagLst xmlns:p="http://schemas.openxmlformats.org/presentationml/2006/main">
  <p:tag name="KSO_WM_BEAUTIFY_FLAG" val=""/>
</p:tagLst>
</file>

<file path=ppt/tags/tag8254.xml><?xml version="1.0" encoding="utf-8"?>
<p:tagLst xmlns:p="http://schemas.openxmlformats.org/presentationml/2006/main">
  <p:tag name="KSO_WM_BEAUTIFY_FLAG" val=""/>
</p:tagLst>
</file>

<file path=ppt/tags/tag8255.xml><?xml version="1.0" encoding="utf-8"?>
<p:tagLst xmlns:p="http://schemas.openxmlformats.org/presentationml/2006/main">
  <p:tag name="KSO_WM_BEAUTIFY_FLAG" val=""/>
</p:tagLst>
</file>

<file path=ppt/tags/tag8256.xml><?xml version="1.0" encoding="utf-8"?>
<p:tagLst xmlns:p="http://schemas.openxmlformats.org/presentationml/2006/main">
  <p:tag name="KSO_WM_BEAUTIFY_FLAG" val=""/>
</p:tagLst>
</file>

<file path=ppt/tags/tag8257.xml><?xml version="1.0" encoding="utf-8"?>
<p:tagLst xmlns:p="http://schemas.openxmlformats.org/presentationml/2006/main">
  <p:tag name="KSO_WM_BEAUTIFY_FLAG" val=""/>
</p:tagLst>
</file>

<file path=ppt/tags/tag8258.xml><?xml version="1.0" encoding="utf-8"?>
<p:tagLst xmlns:p="http://schemas.openxmlformats.org/presentationml/2006/main">
  <p:tag name="KSO_WM_BEAUTIFY_FLAG" val=""/>
</p:tagLst>
</file>

<file path=ppt/tags/tag8259.xml><?xml version="1.0" encoding="utf-8"?>
<p:tagLst xmlns:p="http://schemas.openxmlformats.org/presentationml/2006/main">
  <p:tag name="KSO_WM_BEAUTIFY_FLAG" val=""/>
</p:tagLst>
</file>

<file path=ppt/tags/tag826.xml><?xml version="1.0" encoding="utf-8"?>
<p:tagLst xmlns:p="http://schemas.openxmlformats.org/presentationml/2006/main">
  <p:tag name="KSO_WM_BEAUTIFY_FLAG" val=""/>
</p:tagLst>
</file>

<file path=ppt/tags/tag8260.xml><?xml version="1.0" encoding="utf-8"?>
<p:tagLst xmlns:p="http://schemas.openxmlformats.org/presentationml/2006/main">
  <p:tag name="KSO_WM_BEAUTIFY_FLAG" val=""/>
</p:tagLst>
</file>

<file path=ppt/tags/tag8261.xml><?xml version="1.0" encoding="utf-8"?>
<p:tagLst xmlns:p="http://schemas.openxmlformats.org/presentationml/2006/main">
  <p:tag name="KSO_WM_BEAUTIFY_FLAG" val=""/>
</p:tagLst>
</file>

<file path=ppt/tags/tag8262.xml><?xml version="1.0" encoding="utf-8"?>
<p:tagLst xmlns:p="http://schemas.openxmlformats.org/presentationml/2006/main">
  <p:tag name="KSO_WM_BEAUTIFY_FLAG" val=""/>
</p:tagLst>
</file>

<file path=ppt/tags/tag8263.xml><?xml version="1.0" encoding="utf-8"?>
<p:tagLst xmlns:p="http://schemas.openxmlformats.org/presentationml/2006/main">
  <p:tag name="KSO_WM_BEAUTIFY_FLAG" val=""/>
</p:tagLst>
</file>

<file path=ppt/tags/tag8264.xml><?xml version="1.0" encoding="utf-8"?>
<p:tagLst xmlns:p="http://schemas.openxmlformats.org/presentationml/2006/main">
  <p:tag name="KSO_WM_BEAUTIFY_FLAG" val=""/>
</p:tagLst>
</file>

<file path=ppt/tags/tag8265.xml><?xml version="1.0" encoding="utf-8"?>
<p:tagLst xmlns:p="http://schemas.openxmlformats.org/presentationml/2006/main">
  <p:tag name="KSO_WM_BEAUTIFY_FLAG" val=""/>
</p:tagLst>
</file>

<file path=ppt/tags/tag8266.xml><?xml version="1.0" encoding="utf-8"?>
<p:tagLst xmlns:p="http://schemas.openxmlformats.org/presentationml/2006/main">
  <p:tag name="KSO_WM_BEAUTIFY_FLAG" val=""/>
</p:tagLst>
</file>

<file path=ppt/tags/tag8267.xml><?xml version="1.0" encoding="utf-8"?>
<p:tagLst xmlns:p="http://schemas.openxmlformats.org/presentationml/2006/main">
  <p:tag name="KSO_WM_BEAUTIFY_FLAG" val=""/>
</p:tagLst>
</file>

<file path=ppt/tags/tag8268.xml><?xml version="1.0" encoding="utf-8"?>
<p:tagLst xmlns:p="http://schemas.openxmlformats.org/presentationml/2006/main">
  <p:tag name="KSO_WM_BEAUTIFY_FLAG" val=""/>
</p:tagLst>
</file>

<file path=ppt/tags/tag8269.xml><?xml version="1.0" encoding="utf-8"?>
<p:tagLst xmlns:p="http://schemas.openxmlformats.org/presentationml/2006/main">
  <p:tag name="KSO_WM_BEAUTIFY_FLAG" val=""/>
</p:tagLst>
</file>

<file path=ppt/tags/tag827.xml><?xml version="1.0" encoding="utf-8"?>
<p:tagLst xmlns:p="http://schemas.openxmlformats.org/presentationml/2006/main">
  <p:tag name="KSO_WM_BEAUTIFY_FLAG" val=""/>
</p:tagLst>
</file>

<file path=ppt/tags/tag8270.xml><?xml version="1.0" encoding="utf-8"?>
<p:tagLst xmlns:p="http://schemas.openxmlformats.org/presentationml/2006/main">
  <p:tag name="KSO_WM_BEAUTIFY_FLAG" val=""/>
</p:tagLst>
</file>

<file path=ppt/tags/tag8271.xml><?xml version="1.0" encoding="utf-8"?>
<p:tagLst xmlns:p="http://schemas.openxmlformats.org/presentationml/2006/main">
  <p:tag name="KSO_WM_BEAUTIFY_FLAG" val=""/>
</p:tagLst>
</file>

<file path=ppt/tags/tag8272.xml><?xml version="1.0" encoding="utf-8"?>
<p:tagLst xmlns:p="http://schemas.openxmlformats.org/presentationml/2006/main">
  <p:tag name="KSO_WM_BEAUTIFY_FLAG" val=""/>
</p:tagLst>
</file>

<file path=ppt/tags/tag8273.xml><?xml version="1.0" encoding="utf-8"?>
<p:tagLst xmlns:p="http://schemas.openxmlformats.org/presentationml/2006/main">
  <p:tag name="KSO_WM_BEAUTIFY_FLAG" val=""/>
</p:tagLst>
</file>

<file path=ppt/tags/tag8274.xml><?xml version="1.0" encoding="utf-8"?>
<p:tagLst xmlns:p="http://schemas.openxmlformats.org/presentationml/2006/main">
  <p:tag name="KSO_WM_BEAUTIFY_FLAG" val=""/>
</p:tagLst>
</file>

<file path=ppt/tags/tag8275.xml><?xml version="1.0" encoding="utf-8"?>
<p:tagLst xmlns:p="http://schemas.openxmlformats.org/presentationml/2006/main">
  <p:tag name="KSO_WM_BEAUTIFY_FLAG" val=""/>
</p:tagLst>
</file>

<file path=ppt/tags/tag8276.xml><?xml version="1.0" encoding="utf-8"?>
<p:tagLst xmlns:p="http://schemas.openxmlformats.org/presentationml/2006/main">
  <p:tag name="KSO_WM_BEAUTIFY_FLAG" val=""/>
</p:tagLst>
</file>

<file path=ppt/tags/tag8277.xml><?xml version="1.0" encoding="utf-8"?>
<p:tagLst xmlns:p="http://schemas.openxmlformats.org/presentationml/2006/main">
  <p:tag name="KSO_WM_BEAUTIFY_FLAG" val=""/>
</p:tagLst>
</file>

<file path=ppt/tags/tag8278.xml><?xml version="1.0" encoding="utf-8"?>
<p:tagLst xmlns:p="http://schemas.openxmlformats.org/presentationml/2006/main">
  <p:tag name="KSO_WM_BEAUTIFY_FLAG" val=""/>
</p:tagLst>
</file>

<file path=ppt/tags/tag8279.xml><?xml version="1.0" encoding="utf-8"?>
<p:tagLst xmlns:p="http://schemas.openxmlformats.org/presentationml/2006/main">
  <p:tag name="KSO_WM_BEAUTIFY_FLAG" val=""/>
</p:tagLst>
</file>

<file path=ppt/tags/tag828.xml><?xml version="1.0" encoding="utf-8"?>
<p:tagLst xmlns:p="http://schemas.openxmlformats.org/presentationml/2006/main">
  <p:tag name="KSO_WM_BEAUTIFY_FLAG" val=""/>
</p:tagLst>
</file>

<file path=ppt/tags/tag8280.xml><?xml version="1.0" encoding="utf-8"?>
<p:tagLst xmlns:p="http://schemas.openxmlformats.org/presentationml/2006/main">
  <p:tag name="KSO_WM_BEAUTIFY_FLAG" val=""/>
</p:tagLst>
</file>

<file path=ppt/tags/tag8281.xml><?xml version="1.0" encoding="utf-8"?>
<p:tagLst xmlns:p="http://schemas.openxmlformats.org/presentationml/2006/main">
  <p:tag name="KSO_WM_BEAUTIFY_FLAG" val=""/>
</p:tagLst>
</file>

<file path=ppt/tags/tag8282.xml><?xml version="1.0" encoding="utf-8"?>
<p:tagLst xmlns:p="http://schemas.openxmlformats.org/presentationml/2006/main">
  <p:tag name="KSO_WM_BEAUTIFY_FLAG" val=""/>
</p:tagLst>
</file>

<file path=ppt/tags/tag8283.xml><?xml version="1.0" encoding="utf-8"?>
<p:tagLst xmlns:p="http://schemas.openxmlformats.org/presentationml/2006/main">
  <p:tag name="KSO_WM_BEAUTIFY_FLAG" val=""/>
</p:tagLst>
</file>

<file path=ppt/tags/tag8284.xml><?xml version="1.0" encoding="utf-8"?>
<p:tagLst xmlns:p="http://schemas.openxmlformats.org/presentationml/2006/main">
  <p:tag name="KSO_WM_BEAUTIFY_FLAG" val=""/>
</p:tagLst>
</file>

<file path=ppt/tags/tag8285.xml><?xml version="1.0" encoding="utf-8"?>
<p:tagLst xmlns:p="http://schemas.openxmlformats.org/presentationml/2006/main">
  <p:tag name="KSO_WM_BEAUTIFY_FLAG" val=""/>
</p:tagLst>
</file>

<file path=ppt/tags/tag8286.xml><?xml version="1.0" encoding="utf-8"?>
<p:tagLst xmlns:p="http://schemas.openxmlformats.org/presentationml/2006/main">
  <p:tag name="KSO_WM_BEAUTIFY_FLAG" val=""/>
</p:tagLst>
</file>

<file path=ppt/tags/tag8287.xml><?xml version="1.0" encoding="utf-8"?>
<p:tagLst xmlns:p="http://schemas.openxmlformats.org/presentationml/2006/main">
  <p:tag name="KSO_WM_BEAUTIFY_FLAG" val=""/>
</p:tagLst>
</file>

<file path=ppt/tags/tag8288.xml><?xml version="1.0" encoding="utf-8"?>
<p:tagLst xmlns:p="http://schemas.openxmlformats.org/presentationml/2006/main">
  <p:tag name="KSO_WM_BEAUTIFY_FLAG" val=""/>
</p:tagLst>
</file>

<file path=ppt/tags/tag8289.xml><?xml version="1.0" encoding="utf-8"?>
<p:tagLst xmlns:p="http://schemas.openxmlformats.org/presentationml/2006/main">
  <p:tag name="KSO_WM_BEAUTIFY_FLAG" val=""/>
</p:tagLst>
</file>

<file path=ppt/tags/tag829.xml><?xml version="1.0" encoding="utf-8"?>
<p:tagLst xmlns:p="http://schemas.openxmlformats.org/presentationml/2006/main">
  <p:tag name="KSO_WM_BEAUTIFY_FLAG" val=""/>
</p:tagLst>
</file>

<file path=ppt/tags/tag8290.xml><?xml version="1.0" encoding="utf-8"?>
<p:tagLst xmlns:p="http://schemas.openxmlformats.org/presentationml/2006/main">
  <p:tag name="KSO_WM_BEAUTIFY_FLAG" val=""/>
</p:tagLst>
</file>

<file path=ppt/tags/tag8291.xml><?xml version="1.0" encoding="utf-8"?>
<p:tagLst xmlns:p="http://schemas.openxmlformats.org/presentationml/2006/main">
  <p:tag name="KSO_WM_BEAUTIFY_FLAG" val=""/>
</p:tagLst>
</file>

<file path=ppt/tags/tag8292.xml><?xml version="1.0" encoding="utf-8"?>
<p:tagLst xmlns:p="http://schemas.openxmlformats.org/presentationml/2006/main">
  <p:tag name="KSO_WM_BEAUTIFY_FLAG" val=""/>
</p:tagLst>
</file>

<file path=ppt/tags/tag8293.xml><?xml version="1.0" encoding="utf-8"?>
<p:tagLst xmlns:p="http://schemas.openxmlformats.org/presentationml/2006/main">
  <p:tag name="KSO_WM_BEAUTIFY_FLAG" val=""/>
</p:tagLst>
</file>

<file path=ppt/tags/tag8294.xml><?xml version="1.0" encoding="utf-8"?>
<p:tagLst xmlns:p="http://schemas.openxmlformats.org/presentationml/2006/main">
  <p:tag name="KSO_WM_BEAUTIFY_FLAG" val=""/>
</p:tagLst>
</file>

<file path=ppt/tags/tag8295.xml><?xml version="1.0" encoding="utf-8"?>
<p:tagLst xmlns:p="http://schemas.openxmlformats.org/presentationml/2006/main">
  <p:tag name="KSO_WM_BEAUTIFY_FLAG" val=""/>
</p:tagLst>
</file>

<file path=ppt/tags/tag8296.xml><?xml version="1.0" encoding="utf-8"?>
<p:tagLst xmlns:p="http://schemas.openxmlformats.org/presentationml/2006/main">
  <p:tag name="KSO_WM_BEAUTIFY_FLAG" val=""/>
</p:tagLst>
</file>

<file path=ppt/tags/tag8297.xml><?xml version="1.0" encoding="utf-8"?>
<p:tagLst xmlns:p="http://schemas.openxmlformats.org/presentationml/2006/main">
  <p:tag name="KSO_WM_BEAUTIFY_FLAG" val=""/>
</p:tagLst>
</file>

<file path=ppt/tags/tag8298.xml><?xml version="1.0" encoding="utf-8"?>
<p:tagLst xmlns:p="http://schemas.openxmlformats.org/presentationml/2006/main">
  <p:tag name="KSO_WM_BEAUTIFY_FLAG" val=""/>
</p:tagLst>
</file>

<file path=ppt/tags/tag8299.xml><?xml version="1.0" encoding="utf-8"?>
<p:tagLst xmlns:p="http://schemas.openxmlformats.org/presentationml/2006/main">
  <p:tag name="KSO_WM_BEAUTIFY_FLAG" val=""/>
</p:tagLst>
</file>

<file path=ppt/tags/tag83.xml><?xml version="1.0" encoding="utf-8"?>
<p:tagLst xmlns:p="http://schemas.openxmlformats.org/presentationml/2006/main">
  <p:tag name="KSO_WM_BEAUTIFY_FLAG" val=""/>
</p:tagLst>
</file>

<file path=ppt/tags/tag830.xml><?xml version="1.0" encoding="utf-8"?>
<p:tagLst xmlns:p="http://schemas.openxmlformats.org/presentationml/2006/main">
  <p:tag name="KSO_WM_BEAUTIFY_FLAG" val=""/>
</p:tagLst>
</file>

<file path=ppt/tags/tag8300.xml><?xml version="1.0" encoding="utf-8"?>
<p:tagLst xmlns:p="http://schemas.openxmlformats.org/presentationml/2006/main">
  <p:tag name="KSO_WM_BEAUTIFY_FLAG" val=""/>
</p:tagLst>
</file>

<file path=ppt/tags/tag8301.xml><?xml version="1.0" encoding="utf-8"?>
<p:tagLst xmlns:p="http://schemas.openxmlformats.org/presentationml/2006/main">
  <p:tag name="KSO_WM_BEAUTIFY_FLAG" val=""/>
</p:tagLst>
</file>

<file path=ppt/tags/tag8302.xml><?xml version="1.0" encoding="utf-8"?>
<p:tagLst xmlns:p="http://schemas.openxmlformats.org/presentationml/2006/main">
  <p:tag name="KSO_WM_BEAUTIFY_FLAG" val=""/>
</p:tagLst>
</file>

<file path=ppt/tags/tag8303.xml><?xml version="1.0" encoding="utf-8"?>
<p:tagLst xmlns:p="http://schemas.openxmlformats.org/presentationml/2006/main">
  <p:tag name="KSO_WM_BEAUTIFY_FLAG" val=""/>
</p:tagLst>
</file>

<file path=ppt/tags/tag8304.xml><?xml version="1.0" encoding="utf-8"?>
<p:tagLst xmlns:p="http://schemas.openxmlformats.org/presentationml/2006/main">
  <p:tag name="KSO_WM_BEAUTIFY_FLAG" val=""/>
</p:tagLst>
</file>

<file path=ppt/tags/tag8305.xml><?xml version="1.0" encoding="utf-8"?>
<p:tagLst xmlns:p="http://schemas.openxmlformats.org/presentationml/2006/main">
  <p:tag name="KSO_WM_BEAUTIFY_FLAG" val=""/>
</p:tagLst>
</file>

<file path=ppt/tags/tag8306.xml><?xml version="1.0" encoding="utf-8"?>
<p:tagLst xmlns:p="http://schemas.openxmlformats.org/presentationml/2006/main">
  <p:tag name="KSO_WM_BEAUTIFY_FLAG" val=""/>
</p:tagLst>
</file>

<file path=ppt/tags/tag8307.xml><?xml version="1.0" encoding="utf-8"?>
<p:tagLst xmlns:p="http://schemas.openxmlformats.org/presentationml/2006/main">
  <p:tag name="KSO_WM_BEAUTIFY_FLAG" val=""/>
</p:tagLst>
</file>

<file path=ppt/tags/tag8308.xml><?xml version="1.0" encoding="utf-8"?>
<p:tagLst xmlns:p="http://schemas.openxmlformats.org/presentationml/2006/main">
  <p:tag name="KSO_WM_BEAUTIFY_FLAG" val=""/>
</p:tagLst>
</file>

<file path=ppt/tags/tag8309.xml><?xml version="1.0" encoding="utf-8"?>
<p:tagLst xmlns:p="http://schemas.openxmlformats.org/presentationml/2006/main">
  <p:tag name="KSO_WM_BEAUTIFY_FLAG" val=""/>
</p:tagLst>
</file>

<file path=ppt/tags/tag831.xml><?xml version="1.0" encoding="utf-8"?>
<p:tagLst xmlns:p="http://schemas.openxmlformats.org/presentationml/2006/main">
  <p:tag name="KSO_WM_BEAUTIFY_FLAG" val=""/>
</p:tagLst>
</file>

<file path=ppt/tags/tag8310.xml><?xml version="1.0" encoding="utf-8"?>
<p:tagLst xmlns:p="http://schemas.openxmlformats.org/presentationml/2006/main">
  <p:tag name="KSO_WM_BEAUTIFY_FLAG" val=""/>
</p:tagLst>
</file>

<file path=ppt/tags/tag8311.xml><?xml version="1.0" encoding="utf-8"?>
<p:tagLst xmlns:p="http://schemas.openxmlformats.org/presentationml/2006/main">
  <p:tag name="KSO_WM_BEAUTIFY_FLAG" val=""/>
</p:tagLst>
</file>

<file path=ppt/tags/tag8312.xml><?xml version="1.0" encoding="utf-8"?>
<p:tagLst xmlns:p="http://schemas.openxmlformats.org/presentationml/2006/main">
  <p:tag name="KSO_WM_BEAUTIFY_FLAG" val=""/>
</p:tagLst>
</file>

<file path=ppt/tags/tag8313.xml><?xml version="1.0" encoding="utf-8"?>
<p:tagLst xmlns:p="http://schemas.openxmlformats.org/presentationml/2006/main">
  <p:tag name="KSO_WM_BEAUTIFY_FLAG" val=""/>
</p:tagLst>
</file>

<file path=ppt/tags/tag8314.xml><?xml version="1.0" encoding="utf-8"?>
<p:tagLst xmlns:p="http://schemas.openxmlformats.org/presentationml/2006/main">
  <p:tag name="KSO_WM_BEAUTIFY_FLAG" val=""/>
</p:tagLst>
</file>

<file path=ppt/tags/tag8315.xml><?xml version="1.0" encoding="utf-8"?>
<p:tagLst xmlns:p="http://schemas.openxmlformats.org/presentationml/2006/main">
  <p:tag name="KSO_WM_BEAUTIFY_FLAG" val=""/>
</p:tagLst>
</file>

<file path=ppt/tags/tag8316.xml><?xml version="1.0" encoding="utf-8"?>
<p:tagLst xmlns:p="http://schemas.openxmlformats.org/presentationml/2006/main">
  <p:tag name="KSO_WM_BEAUTIFY_FLAG" val=""/>
</p:tagLst>
</file>

<file path=ppt/tags/tag8317.xml><?xml version="1.0" encoding="utf-8"?>
<p:tagLst xmlns:p="http://schemas.openxmlformats.org/presentationml/2006/main">
  <p:tag name="KSO_WM_BEAUTIFY_FLAG" val=""/>
</p:tagLst>
</file>

<file path=ppt/tags/tag8318.xml><?xml version="1.0" encoding="utf-8"?>
<p:tagLst xmlns:p="http://schemas.openxmlformats.org/presentationml/2006/main">
  <p:tag name="KSO_WM_BEAUTIFY_FLAG" val=""/>
</p:tagLst>
</file>

<file path=ppt/tags/tag8319.xml><?xml version="1.0" encoding="utf-8"?>
<p:tagLst xmlns:p="http://schemas.openxmlformats.org/presentationml/2006/main">
  <p:tag name="KSO_WM_BEAUTIFY_FLAG" val=""/>
</p:tagLst>
</file>

<file path=ppt/tags/tag832.xml><?xml version="1.0" encoding="utf-8"?>
<p:tagLst xmlns:p="http://schemas.openxmlformats.org/presentationml/2006/main">
  <p:tag name="KSO_WM_BEAUTIFY_FLAG" val=""/>
</p:tagLst>
</file>

<file path=ppt/tags/tag8320.xml><?xml version="1.0" encoding="utf-8"?>
<p:tagLst xmlns:p="http://schemas.openxmlformats.org/presentationml/2006/main">
  <p:tag name="KSO_WM_BEAUTIFY_FLAG" val=""/>
</p:tagLst>
</file>

<file path=ppt/tags/tag8321.xml><?xml version="1.0" encoding="utf-8"?>
<p:tagLst xmlns:p="http://schemas.openxmlformats.org/presentationml/2006/main">
  <p:tag name="KSO_WM_BEAUTIFY_FLAG" val=""/>
</p:tagLst>
</file>

<file path=ppt/tags/tag8322.xml><?xml version="1.0" encoding="utf-8"?>
<p:tagLst xmlns:p="http://schemas.openxmlformats.org/presentationml/2006/main">
  <p:tag name="KSO_WM_BEAUTIFY_FLAG" val=""/>
</p:tagLst>
</file>

<file path=ppt/tags/tag8323.xml><?xml version="1.0" encoding="utf-8"?>
<p:tagLst xmlns:p="http://schemas.openxmlformats.org/presentationml/2006/main">
  <p:tag name="KSO_WM_BEAUTIFY_FLAG" val=""/>
</p:tagLst>
</file>

<file path=ppt/tags/tag8324.xml><?xml version="1.0" encoding="utf-8"?>
<p:tagLst xmlns:p="http://schemas.openxmlformats.org/presentationml/2006/main">
  <p:tag name="KSO_WM_BEAUTIFY_FLAG" val=""/>
</p:tagLst>
</file>

<file path=ppt/tags/tag8325.xml><?xml version="1.0" encoding="utf-8"?>
<p:tagLst xmlns:p="http://schemas.openxmlformats.org/presentationml/2006/main">
  <p:tag name="KSO_WM_BEAUTIFY_FLAG" val=""/>
</p:tagLst>
</file>

<file path=ppt/tags/tag8326.xml><?xml version="1.0" encoding="utf-8"?>
<p:tagLst xmlns:p="http://schemas.openxmlformats.org/presentationml/2006/main">
  <p:tag name="KSO_WM_BEAUTIFY_FLAG" val=""/>
</p:tagLst>
</file>

<file path=ppt/tags/tag8327.xml><?xml version="1.0" encoding="utf-8"?>
<p:tagLst xmlns:p="http://schemas.openxmlformats.org/presentationml/2006/main">
  <p:tag name="KSO_WM_BEAUTIFY_FLAG" val=""/>
</p:tagLst>
</file>

<file path=ppt/tags/tag8328.xml><?xml version="1.0" encoding="utf-8"?>
<p:tagLst xmlns:p="http://schemas.openxmlformats.org/presentationml/2006/main">
  <p:tag name="KSO_WM_BEAUTIFY_FLAG" val=""/>
</p:tagLst>
</file>

<file path=ppt/tags/tag8329.xml><?xml version="1.0" encoding="utf-8"?>
<p:tagLst xmlns:p="http://schemas.openxmlformats.org/presentationml/2006/main">
  <p:tag name="KSO_WM_BEAUTIFY_FLAG" val=""/>
</p:tagLst>
</file>

<file path=ppt/tags/tag833.xml><?xml version="1.0" encoding="utf-8"?>
<p:tagLst xmlns:p="http://schemas.openxmlformats.org/presentationml/2006/main">
  <p:tag name="KSO_WM_BEAUTIFY_FLAG" val=""/>
</p:tagLst>
</file>

<file path=ppt/tags/tag8330.xml><?xml version="1.0" encoding="utf-8"?>
<p:tagLst xmlns:p="http://schemas.openxmlformats.org/presentationml/2006/main">
  <p:tag name="KSO_WM_BEAUTIFY_FLAG" val=""/>
</p:tagLst>
</file>

<file path=ppt/tags/tag8331.xml><?xml version="1.0" encoding="utf-8"?>
<p:tagLst xmlns:p="http://schemas.openxmlformats.org/presentationml/2006/main">
  <p:tag name="KSO_WM_BEAUTIFY_FLAG" val=""/>
</p:tagLst>
</file>

<file path=ppt/tags/tag8332.xml><?xml version="1.0" encoding="utf-8"?>
<p:tagLst xmlns:p="http://schemas.openxmlformats.org/presentationml/2006/main">
  <p:tag name="KSO_WM_BEAUTIFY_FLAG" val=""/>
</p:tagLst>
</file>

<file path=ppt/tags/tag8333.xml><?xml version="1.0" encoding="utf-8"?>
<p:tagLst xmlns:p="http://schemas.openxmlformats.org/presentationml/2006/main">
  <p:tag name="KSO_WM_BEAUTIFY_FLAG" val=""/>
</p:tagLst>
</file>

<file path=ppt/tags/tag8334.xml><?xml version="1.0" encoding="utf-8"?>
<p:tagLst xmlns:p="http://schemas.openxmlformats.org/presentationml/2006/main">
  <p:tag name="KSO_WM_BEAUTIFY_FLAG" val=""/>
</p:tagLst>
</file>

<file path=ppt/tags/tag8335.xml><?xml version="1.0" encoding="utf-8"?>
<p:tagLst xmlns:p="http://schemas.openxmlformats.org/presentationml/2006/main">
  <p:tag name="KSO_WM_BEAUTIFY_FLAG" val=""/>
</p:tagLst>
</file>

<file path=ppt/tags/tag8336.xml><?xml version="1.0" encoding="utf-8"?>
<p:tagLst xmlns:p="http://schemas.openxmlformats.org/presentationml/2006/main">
  <p:tag name="KSO_WM_BEAUTIFY_FLAG" val=""/>
</p:tagLst>
</file>

<file path=ppt/tags/tag8337.xml><?xml version="1.0" encoding="utf-8"?>
<p:tagLst xmlns:p="http://schemas.openxmlformats.org/presentationml/2006/main">
  <p:tag name="KSO_WM_BEAUTIFY_FLAG" val=""/>
</p:tagLst>
</file>

<file path=ppt/tags/tag8338.xml><?xml version="1.0" encoding="utf-8"?>
<p:tagLst xmlns:p="http://schemas.openxmlformats.org/presentationml/2006/main">
  <p:tag name="KSO_WM_BEAUTIFY_FLAG" val=""/>
</p:tagLst>
</file>

<file path=ppt/tags/tag8339.xml><?xml version="1.0" encoding="utf-8"?>
<p:tagLst xmlns:p="http://schemas.openxmlformats.org/presentationml/2006/main">
  <p:tag name="KSO_WM_BEAUTIFY_FLAG" val=""/>
</p:tagLst>
</file>

<file path=ppt/tags/tag834.xml><?xml version="1.0" encoding="utf-8"?>
<p:tagLst xmlns:p="http://schemas.openxmlformats.org/presentationml/2006/main">
  <p:tag name="KSO_WM_BEAUTIFY_FLAG" val=""/>
</p:tagLst>
</file>

<file path=ppt/tags/tag8340.xml><?xml version="1.0" encoding="utf-8"?>
<p:tagLst xmlns:p="http://schemas.openxmlformats.org/presentationml/2006/main">
  <p:tag name="KSO_WM_BEAUTIFY_FLAG" val=""/>
</p:tagLst>
</file>

<file path=ppt/tags/tag8341.xml><?xml version="1.0" encoding="utf-8"?>
<p:tagLst xmlns:p="http://schemas.openxmlformats.org/presentationml/2006/main">
  <p:tag name="KSO_WM_BEAUTIFY_FLAG" val=""/>
</p:tagLst>
</file>

<file path=ppt/tags/tag8342.xml><?xml version="1.0" encoding="utf-8"?>
<p:tagLst xmlns:p="http://schemas.openxmlformats.org/presentationml/2006/main">
  <p:tag name="KSO_WM_BEAUTIFY_FLAG" val=""/>
</p:tagLst>
</file>

<file path=ppt/tags/tag8343.xml><?xml version="1.0" encoding="utf-8"?>
<p:tagLst xmlns:p="http://schemas.openxmlformats.org/presentationml/2006/main">
  <p:tag name="KSO_WM_BEAUTIFY_FLAG" val=""/>
</p:tagLst>
</file>

<file path=ppt/tags/tag8344.xml><?xml version="1.0" encoding="utf-8"?>
<p:tagLst xmlns:p="http://schemas.openxmlformats.org/presentationml/2006/main">
  <p:tag name="KSO_WM_BEAUTIFY_FLAG" val=""/>
</p:tagLst>
</file>

<file path=ppt/tags/tag8345.xml><?xml version="1.0" encoding="utf-8"?>
<p:tagLst xmlns:p="http://schemas.openxmlformats.org/presentationml/2006/main">
  <p:tag name="KSO_WM_BEAUTIFY_FLAG" val=""/>
</p:tagLst>
</file>

<file path=ppt/tags/tag8346.xml><?xml version="1.0" encoding="utf-8"?>
<p:tagLst xmlns:p="http://schemas.openxmlformats.org/presentationml/2006/main">
  <p:tag name="KSO_WM_BEAUTIFY_FLAG" val=""/>
</p:tagLst>
</file>

<file path=ppt/tags/tag8347.xml><?xml version="1.0" encoding="utf-8"?>
<p:tagLst xmlns:p="http://schemas.openxmlformats.org/presentationml/2006/main">
  <p:tag name="KSO_WM_BEAUTIFY_FLAG" val=""/>
</p:tagLst>
</file>

<file path=ppt/tags/tag8348.xml><?xml version="1.0" encoding="utf-8"?>
<p:tagLst xmlns:p="http://schemas.openxmlformats.org/presentationml/2006/main">
  <p:tag name="KSO_WM_BEAUTIFY_FLAG" val=""/>
</p:tagLst>
</file>

<file path=ppt/tags/tag8349.xml><?xml version="1.0" encoding="utf-8"?>
<p:tagLst xmlns:p="http://schemas.openxmlformats.org/presentationml/2006/main">
  <p:tag name="KSO_WM_BEAUTIFY_FLAG" val=""/>
</p:tagLst>
</file>

<file path=ppt/tags/tag835.xml><?xml version="1.0" encoding="utf-8"?>
<p:tagLst xmlns:p="http://schemas.openxmlformats.org/presentationml/2006/main">
  <p:tag name="KSO_WM_BEAUTIFY_FLAG" val=""/>
</p:tagLst>
</file>

<file path=ppt/tags/tag8350.xml><?xml version="1.0" encoding="utf-8"?>
<p:tagLst xmlns:p="http://schemas.openxmlformats.org/presentationml/2006/main">
  <p:tag name="KSO_WM_BEAUTIFY_FLAG" val=""/>
</p:tagLst>
</file>

<file path=ppt/tags/tag8351.xml><?xml version="1.0" encoding="utf-8"?>
<p:tagLst xmlns:p="http://schemas.openxmlformats.org/presentationml/2006/main">
  <p:tag name="KSO_WM_BEAUTIFY_FLAG" val=""/>
</p:tagLst>
</file>

<file path=ppt/tags/tag8352.xml><?xml version="1.0" encoding="utf-8"?>
<p:tagLst xmlns:p="http://schemas.openxmlformats.org/presentationml/2006/main">
  <p:tag name="KSO_WM_BEAUTIFY_FLAG" val=""/>
</p:tagLst>
</file>

<file path=ppt/tags/tag8353.xml><?xml version="1.0" encoding="utf-8"?>
<p:tagLst xmlns:p="http://schemas.openxmlformats.org/presentationml/2006/main">
  <p:tag name="KSO_WM_BEAUTIFY_FLAG" val=""/>
</p:tagLst>
</file>

<file path=ppt/tags/tag8354.xml><?xml version="1.0" encoding="utf-8"?>
<p:tagLst xmlns:p="http://schemas.openxmlformats.org/presentationml/2006/main">
  <p:tag name="KSO_WM_BEAUTIFY_FLAG" val=""/>
</p:tagLst>
</file>

<file path=ppt/tags/tag8355.xml><?xml version="1.0" encoding="utf-8"?>
<p:tagLst xmlns:p="http://schemas.openxmlformats.org/presentationml/2006/main">
  <p:tag name="KSO_WM_BEAUTIFY_FLAG" val=""/>
</p:tagLst>
</file>

<file path=ppt/tags/tag8356.xml><?xml version="1.0" encoding="utf-8"?>
<p:tagLst xmlns:p="http://schemas.openxmlformats.org/presentationml/2006/main">
  <p:tag name="KSO_WM_BEAUTIFY_FLAG" val=""/>
</p:tagLst>
</file>

<file path=ppt/tags/tag8357.xml><?xml version="1.0" encoding="utf-8"?>
<p:tagLst xmlns:p="http://schemas.openxmlformats.org/presentationml/2006/main">
  <p:tag name="KSO_WM_BEAUTIFY_FLAG" val=""/>
</p:tagLst>
</file>

<file path=ppt/tags/tag8358.xml><?xml version="1.0" encoding="utf-8"?>
<p:tagLst xmlns:p="http://schemas.openxmlformats.org/presentationml/2006/main">
  <p:tag name="KSO_WM_BEAUTIFY_FLAG" val=""/>
</p:tagLst>
</file>

<file path=ppt/tags/tag8359.xml><?xml version="1.0" encoding="utf-8"?>
<p:tagLst xmlns:p="http://schemas.openxmlformats.org/presentationml/2006/main">
  <p:tag name="KSO_WM_BEAUTIFY_FLAG" val=""/>
</p:tagLst>
</file>

<file path=ppt/tags/tag836.xml><?xml version="1.0" encoding="utf-8"?>
<p:tagLst xmlns:p="http://schemas.openxmlformats.org/presentationml/2006/main">
  <p:tag name="KSO_WM_BEAUTIFY_FLAG" val=""/>
</p:tagLst>
</file>

<file path=ppt/tags/tag8360.xml><?xml version="1.0" encoding="utf-8"?>
<p:tagLst xmlns:p="http://schemas.openxmlformats.org/presentationml/2006/main">
  <p:tag name="KSO_WM_BEAUTIFY_FLAG" val=""/>
</p:tagLst>
</file>

<file path=ppt/tags/tag8361.xml><?xml version="1.0" encoding="utf-8"?>
<p:tagLst xmlns:p="http://schemas.openxmlformats.org/presentationml/2006/main">
  <p:tag name="KSO_WM_BEAUTIFY_FLAG" val=""/>
</p:tagLst>
</file>

<file path=ppt/tags/tag8362.xml><?xml version="1.0" encoding="utf-8"?>
<p:tagLst xmlns:p="http://schemas.openxmlformats.org/presentationml/2006/main">
  <p:tag name="KSO_WM_BEAUTIFY_FLAG" val=""/>
</p:tagLst>
</file>

<file path=ppt/tags/tag8363.xml><?xml version="1.0" encoding="utf-8"?>
<p:tagLst xmlns:p="http://schemas.openxmlformats.org/presentationml/2006/main">
  <p:tag name="KSO_WM_BEAUTIFY_FLAG" val=""/>
</p:tagLst>
</file>

<file path=ppt/tags/tag8364.xml><?xml version="1.0" encoding="utf-8"?>
<p:tagLst xmlns:p="http://schemas.openxmlformats.org/presentationml/2006/main">
  <p:tag name="KSO_WM_BEAUTIFY_FLAG" val=""/>
</p:tagLst>
</file>

<file path=ppt/tags/tag8365.xml><?xml version="1.0" encoding="utf-8"?>
<p:tagLst xmlns:p="http://schemas.openxmlformats.org/presentationml/2006/main">
  <p:tag name="KSO_WM_BEAUTIFY_FLAG" val=""/>
</p:tagLst>
</file>

<file path=ppt/tags/tag8366.xml><?xml version="1.0" encoding="utf-8"?>
<p:tagLst xmlns:p="http://schemas.openxmlformats.org/presentationml/2006/main">
  <p:tag name="KSO_WM_BEAUTIFY_FLAG" val=""/>
</p:tagLst>
</file>

<file path=ppt/tags/tag8367.xml><?xml version="1.0" encoding="utf-8"?>
<p:tagLst xmlns:p="http://schemas.openxmlformats.org/presentationml/2006/main">
  <p:tag name="KSO_WM_BEAUTIFY_FLAG" val=""/>
</p:tagLst>
</file>

<file path=ppt/tags/tag8368.xml><?xml version="1.0" encoding="utf-8"?>
<p:tagLst xmlns:p="http://schemas.openxmlformats.org/presentationml/2006/main">
  <p:tag name="KSO_WM_BEAUTIFY_FLAG" val=""/>
</p:tagLst>
</file>

<file path=ppt/tags/tag8369.xml><?xml version="1.0" encoding="utf-8"?>
<p:tagLst xmlns:p="http://schemas.openxmlformats.org/presentationml/2006/main">
  <p:tag name="KSO_WM_BEAUTIFY_FLAG" val=""/>
</p:tagLst>
</file>

<file path=ppt/tags/tag837.xml><?xml version="1.0" encoding="utf-8"?>
<p:tagLst xmlns:p="http://schemas.openxmlformats.org/presentationml/2006/main">
  <p:tag name="KSO_WM_BEAUTIFY_FLAG" val=""/>
</p:tagLst>
</file>

<file path=ppt/tags/tag8370.xml><?xml version="1.0" encoding="utf-8"?>
<p:tagLst xmlns:p="http://schemas.openxmlformats.org/presentationml/2006/main">
  <p:tag name="KSO_WM_BEAUTIFY_FLAG" val=""/>
</p:tagLst>
</file>

<file path=ppt/tags/tag8371.xml><?xml version="1.0" encoding="utf-8"?>
<p:tagLst xmlns:p="http://schemas.openxmlformats.org/presentationml/2006/main">
  <p:tag name="KSO_WM_BEAUTIFY_FLAG" val=""/>
</p:tagLst>
</file>

<file path=ppt/tags/tag8372.xml><?xml version="1.0" encoding="utf-8"?>
<p:tagLst xmlns:p="http://schemas.openxmlformats.org/presentationml/2006/main">
  <p:tag name="KSO_WM_BEAUTIFY_FLAG" val=""/>
</p:tagLst>
</file>

<file path=ppt/tags/tag8373.xml><?xml version="1.0" encoding="utf-8"?>
<p:tagLst xmlns:p="http://schemas.openxmlformats.org/presentationml/2006/main">
  <p:tag name="KSO_WM_BEAUTIFY_FLAG" val=""/>
</p:tagLst>
</file>

<file path=ppt/tags/tag8374.xml><?xml version="1.0" encoding="utf-8"?>
<p:tagLst xmlns:p="http://schemas.openxmlformats.org/presentationml/2006/main">
  <p:tag name="KSO_WM_BEAUTIFY_FLAG" val=""/>
</p:tagLst>
</file>

<file path=ppt/tags/tag8375.xml><?xml version="1.0" encoding="utf-8"?>
<p:tagLst xmlns:p="http://schemas.openxmlformats.org/presentationml/2006/main">
  <p:tag name="KSO_WM_BEAUTIFY_FLAG" val=""/>
</p:tagLst>
</file>

<file path=ppt/tags/tag8376.xml><?xml version="1.0" encoding="utf-8"?>
<p:tagLst xmlns:p="http://schemas.openxmlformats.org/presentationml/2006/main">
  <p:tag name="KSO_WM_BEAUTIFY_FLAG" val=""/>
</p:tagLst>
</file>

<file path=ppt/tags/tag8377.xml><?xml version="1.0" encoding="utf-8"?>
<p:tagLst xmlns:p="http://schemas.openxmlformats.org/presentationml/2006/main">
  <p:tag name="KSO_WM_BEAUTIFY_FLAG" val=""/>
</p:tagLst>
</file>

<file path=ppt/tags/tag8378.xml><?xml version="1.0" encoding="utf-8"?>
<p:tagLst xmlns:p="http://schemas.openxmlformats.org/presentationml/2006/main">
  <p:tag name="KSO_WM_BEAUTIFY_FLAG" val=""/>
</p:tagLst>
</file>

<file path=ppt/tags/tag8379.xml><?xml version="1.0" encoding="utf-8"?>
<p:tagLst xmlns:p="http://schemas.openxmlformats.org/presentationml/2006/main">
  <p:tag name="KSO_WM_BEAUTIFY_FLAG" val=""/>
</p:tagLst>
</file>

<file path=ppt/tags/tag838.xml><?xml version="1.0" encoding="utf-8"?>
<p:tagLst xmlns:p="http://schemas.openxmlformats.org/presentationml/2006/main">
  <p:tag name="KSO_WM_BEAUTIFY_FLAG" val=""/>
</p:tagLst>
</file>

<file path=ppt/tags/tag8380.xml><?xml version="1.0" encoding="utf-8"?>
<p:tagLst xmlns:p="http://schemas.openxmlformats.org/presentationml/2006/main">
  <p:tag name="KSO_WM_BEAUTIFY_FLAG" val=""/>
</p:tagLst>
</file>

<file path=ppt/tags/tag8381.xml><?xml version="1.0" encoding="utf-8"?>
<p:tagLst xmlns:p="http://schemas.openxmlformats.org/presentationml/2006/main">
  <p:tag name="KSO_WM_BEAUTIFY_FLAG" val=""/>
</p:tagLst>
</file>

<file path=ppt/tags/tag8382.xml><?xml version="1.0" encoding="utf-8"?>
<p:tagLst xmlns:p="http://schemas.openxmlformats.org/presentationml/2006/main">
  <p:tag name="KSO_WM_BEAUTIFY_FLAG" val=""/>
</p:tagLst>
</file>

<file path=ppt/tags/tag8383.xml><?xml version="1.0" encoding="utf-8"?>
<p:tagLst xmlns:p="http://schemas.openxmlformats.org/presentationml/2006/main">
  <p:tag name="KSO_WM_BEAUTIFY_FLAG" val=""/>
</p:tagLst>
</file>

<file path=ppt/tags/tag8384.xml><?xml version="1.0" encoding="utf-8"?>
<p:tagLst xmlns:p="http://schemas.openxmlformats.org/presentationml/2006/main">
  <p:tag name="KSO_WM_BEAUTIFY_FLAG" val=""/>
</p:tagLst>
</file>

<file path=ppt/tags/tag8385.xml><?xml version="1.0" encoding="utf-8"?>
<p:tagLst xmlns:p="http://schemas.openxmlformats.org/presentationml/2006/main">
  <p:tag name="KSO_WM_BEAUTIFY_FLAG" val=""/>
</p:tagLst>
</file>

<file path=ppt/tags/tag8386.xml><?xml version="1.0" encoding="utf-8"?>
<p:tagLst xmlns:p="http://schemas.openxmlformats.org/presentationml/2006/main">
  <p:tag name="KSO_WM_BEAUTIFY_FLAG" val=""/>
</p:tagLst>
</file>

<file path=ppt/tags/tag8387.xml><?xml version="1.0" encoding="utf-8"?>
<p:tagLst xmlns:p="http://schemas.openxmlformats.org/presentationml/2006/main">
  <p:tag name="KSO_WM_BEAUTIFY_FLAG" val=""/>
</p:tagLst>
</file>

<file path=ppt/tags/tag8388.xml><?xml version="1.0" encoding="utf-8"?>
<p:tagLst xmlns:p="http://schemas.openxmlformats.org/presentationml/2006/main">
  <p:tag name="KSO_WM_BEAUTIFY_FLAG" val=""/>
</p:tagLst>
</file>

<file path=ppt/tags/tag8389.xml><?xml version="1.0" encoding="utf-8"?>
<p:tagLst xmlns:p="http://schemas.openxmlformats.org/presentationml/2006/main">
  <p:tag name="KSO_WM_BEAUTIFY_FLAG" val=""/>
</p:tagLst>
</file>

<file path=ppt/tags/tag839.xml><?xml version="1.0" encoding="utf-8"?>
<p:tagLst xmlns:p="http://schemas.openxmlformats.org/presentationml/2006/main">
  <p:tag name="KSO_WM_BEAUTIFY_FLAG" val=""/>
</p:tagLst>
</file>

<file path=ppt/tags/tag8390.xml><?xml version="1.0" encoding="utf-8"?>
<p:tagLst xmlns:p="http://schemas.openxmlformats.org/presentationml/2006/main">
  <p:tag name="KSO_WM_BEAUTIFY_FLAG" val=""/>
</p:tagLst>
</file>

<file path=ppt/tags/tag8391.xml><?xml version="1.0" encoding="utf-8"?>
<p:tagLst xmlns:p="http://schemas.openxmlformats.org/presentationml/2006/main">
  <p:tag name="KSO_WM_BEAUTIFY_FLAG" val=""/>
</p:tagLst>
</file>

<file path=ppt/tags/tag8392.xml><?xml version="1.0" encoding="utf-8"?>
<p:tagLst xmlns:p="http://schemas.openxmlformats.org/presentationml/2006/main">
  <p:tag name="KSO_WM_BEAUTIFY_FLAG" val=""/>
</p:tagLst>
</file>

<file path=ppt/tags/tag8393.xml><?xml version="1.0" encoding="utf-8"?>
<p:tagLst xmlns:p="http://schemas.openxmlformats.org/presentationml/2006/main">
  <p:tag name="KSO_WM_BEAUTIFY_FLAG" val=""/>
</p:tagLst>
</file>

<file path=ppt/tags/tag8394.xml><?xml version="1.0" encoding="utf-8"?>
<p:tagLst xmlns:p="http://schemas.openxmlformats.org/presentationml/2006/main">
  <p:tag name="KSO_WM_BEAUTIFY_FLAG" val=""/>
</p:tagLst>
</file>

<file path=ppt/tags/tag8395.xml><?xml version="1.0" encoding="utf-8"?>
<p:tagLst xmlns:p="http://schemas.openxmlformats.org/presentationml/2006/main">
  <p:tag name="KSO_WM_BEAUTIFY_FLAG" val=""/>
</p:tagLst>
</file>

<file path=ppt/tags/tag8396.xml><?xml version="1.0" encoding="utf-8"?>
<p:tagLst xmlns:p="http://schemas.openxmlformats.org/presentationml/2006/main">
  <p:tag name="KSO_WM_BEAUTIFY_FLAG" val=""/>
</p:tagLst>
</file>

<file path=ppt/tags/tag8397.xml><?xml version="1.0" encoding="utf-8"?>
<p:tagLst xmlns:p="http://schemas.openxmlformats.org/presentationml/2006/main">
  <p:tag name="KSO_WM_BEAUTIFY_FLAG" val=""/>
</p:tagLst>
</file>

<file path=ppt/tags/tag8398.xml><?xml version="1.0" encoding="utf-8"?>
<p:tagLst xmlns:p="http://schemas.openxmlformats.org/presentationml/2006/main">
  <p:tag name="KSO_WM_BEAUTIFY_FLAG" val=""/>
</p:tagLst>
</file>

<file path=ppt/tags/tag8399.xml><?xml version="1.0" encoding="utf-8"?>
<p:tagLst xmlns:p="http://schemas.openxmlformats.org/presentationml/2006/main">
  <p:tag name="KSO_WM_BEAUTIFY_FLAG" val=""/>
</p:tagLst>
</file>

<file path=ppt/tags/tag84.xml><?xml version="1.0" encoding="utf-8"?>
<p:tagLst xmlns:p="http://schemas.openxmlformats.org/presentationml/2006/main">
  <p:tag name="KSO_WM_TEMPLATE_THUMBS_INDEX" val="1、4、7、12、13、14、15、16、17、18、20、24、25、28、33、36、40、43、44"/>
  <p:tag name="KSO_WM_TEMPLATE_SUBCATEGORY" val="19"/>
  <p:tag name="KSO_WM_TAG_VERSION" val="1.0"/>
  <p:tag name="KSO_WM_BEAUTIFY_FLAG" val="#wm#"/>
  <p:tag name="KSO_WM_TEMPLATE_CATEGORY" val="custom"/>
  <p:tag name="KSO_WM_TEMPLATE_INDEX" val="20205081"/>
  <p:tag name="KSO_WM_TEMPLATE_MASTER_TYPE" val="0"/>
  <p:tag name="KSO_WM_TEMPLATE_COLOR_TYPE" val="1"/>
  <p:tag name="KSO_WM_UNIT_SHOW_EDIT_AREA_INDICATION" val="1"/>
</p:tagLst>
</file>

<file path=ppt/tags/tag840.xml><?xml version="1.0" encoding="utf-8"?>
<p:tagLst xmlns:p="http://schemas.openxmlformats.org/presentationml/2006/main">
  <p:tag name="KSO_WM_BEAUTIFY_FLAG" val=""/>
</p:tagLst>
</file>

<file path=ppt/tags/tag8400.xml><?xml version="1.0" encoding="utf-8"?>
<p:tagLst xmlns:p="http://schemas.openxmlformats.org/presentationml/2006/main">
  <p:tag name="KSO_WM_BEAUTIFY_FLAG" val=""/>
</p:tagLst>
</file>

<file path=ppt/tags/tag8401.xml><?xml version="1.0" encoding="utf-8"?>
<p:tagLst xmlns:p="http://schemas.openxmlformats.org/presentationml/2006/main">
  <p:tag name="KSO_WM_BEAUTIFY_FLAG" val=""/>
</p:tagLst>
</file>

<file path=ppt/tags/tag8402.xml><?xml version="1.0" encoding="utf-8"?>
<p:tagLst xmlns:p="http://schemas.openxmlformats.org/presentationml/2006/main">
  <p:tag name="KSO_WM_BEAUTIFY_FLAG" val=""/>
</p:tagLst>
</file>

<file path=ppt/tags/tag8403.xml><?xml version="1.0" encoding="utf-8"?>
<p:tagLst xmlns:p="http://schemas.openxmlformats.org/presentationml/2006/main">
  <p:tag name="KSO_WM_BEAUTIFY_FLAG" val=""/>
</p:tagLst>
</file>

<file path=ppt/tags/tag8404.xml><?xml version="1.0" encoding="utf-8"?>
<p:tagLst xmlns:p="http://schemas.openxmlformats.org/presentationml/2006/main">
  <p:tag name="KSO_WM_BEAUTIFY_FLAG" val=""/>
</p:tagLst>
</file>

<file path=ppt/tags/tag8405.xml><?xml version="1.0" encoding="utf-8"?>
<p:tagLst xmlns:p="http://schemas.openxmlformats.org/presentationml/2006/main">
  <p:tag name="KSO_WM_BEAUTIFY_FLAG" val=""/>
</p:tagLst>
</file>

<file path=ppt/tags/tag8406.xml><?xml version="1.0" encoding="utf-8"?>
<p:tagLst xmlns:p="http://schemas.openxmlformats.org/presentationml/2006/main">
  <p:tag name="KSO_WM_BEAUTIFY_FLAG" val=""/>
</p:tagLst>
</file>

<file path=ppt/tags/tag8407.xml><?xml version="1.0" encoding="utf-8"?>
<p:tagLst xmlns:p="http://schemas.openxmlformats.org/presentationml/2006/main">
  <p:tag name="KSO_WM_BEAUTIFY_FLAG" val=""/>
</p:tagLst>
</file>

<file path=ppt/tags/tag8408.xml><?xml version="1.0" encoding="utf-8"?>
<p:tagLst xmlns:p="http://schemas.openxmlformats.org/presentationml/2006/main">
  <p:tag name="KSO_WM_BEAUTIFY_FLAG" val=""/>
</p:tagLst>
</file>

<file path=ppt/tags/tag8409.xml><?xml version="1.0" encoding="utf-8"?>
<p:tagLst xmlns:p="http://schemas.openxmlformats.org/presentationml/2006/main">
  <p:tag name="KSO_WM_BEAUTIFY_FLAG" val=""/>
</p:tagLst>
</file>

<file path=ppt/tags/tag841.xml><?xml version="1.0" encoding="utf-8"?>
<p:tagLst xmlns:p="http://schemas.openxmlformats.org/presentationml/2006/main">
  <p:tag name="KSO_WM_BEAUTIFY_FLAG" val=""/>
</p:tagLst>
</file>

<file path=ppt/tags/tag8410.xml><?xml version="1.0" encoding="utf-8"?>
<p:tagLst xmlns:p="http://schemas.openxmlformats.org/presentationml/2006/main">
  <p:tag name="KSO_WM_BEAUTIFY_FLAG" val=""/>
</p:tagLst>
</file>

<file path=ppt/tags/tag8411.xml><?xml version="1.0" encoding="utf-8"?>
<p:tagLst xmlns:p="http://schemas.openxmlformats.org/presentationml/2006/main">
  <p:tag name="KSO_WM_BEAUTIFY_FLAG" val=""/>
</p:tagLst>
</file>

<file path=ppt/tags/tag8412.xml><?xml version="1.0" encoding="utf-8"?>
<p:tagLst xmlns:p="http://schemas.openxmlformats.org/presentationml/2006/main">
  <p:tag name="KSO_WM_BEAUTIFY_FLAG" val=""/>
</p:tagLst>
</file>

<file path=ppt/tags/tag8413.xml><?xml version="1.0" encoding="utf-8"?>
<p:tagLst xmlns:p="http://schemas.openxmlformats.org/presentationml/2006/main">
  <p:tag name="KSO_WM_BEAUTIFY_FLAG" val=""/>
</p:tagLst>
</file>

<file path=ppt/tags/tag8414.xml><?xml version="1.0" encoding="utf-8"?>
<p:tagLst xmlns:p="http://schemas.openxmlformats.org/presentationml/2006/main">
  <p:tag name="KSO_WM_BEAUTIFY_FLAG" val=""/>
</p:tagLst>
</file>

<file path=ppt/tags/tag8415.xml><?xml version="1.0" encoding="utf-8"?>
<p:tagLst xmlns:p="http://schemas.openxmlformats.org/presentationml/2006/main">
  <p:tag name="KSO_WM_BEAUTIFY_FLAG" val=""/>
</p:tagLst>
</file>

<file path=ppt/tags/tag8416.xml><?xml version="1.0" encoding="utf-8"?>
<p:tagLst xmlns:p="http://schemas.openxmlformats.org/presentationml/2006/main">
  <p:tag name="KSO_WM_BEAUTIFY_FLAG" val=""/>
</p:tagLst>
</file>

<file path=ppt/tags/tag8417.xml><?xml version="1.0" encoding="utf-8"?>
<p:tagLst xmlns:p="http://schemas.openxmlformats.org/presentationml/2006/main">
  <p:tag name="KSO_WM_BEAUTIFY_FLAG" val=""/>
</p:tagLst>
</file>

<file path=ppt/tags/tag8418.xml><?xml version="1.0" encoding="utf-8"?>
<p:tagLst xmlns:p="http://schemas.openxmlformats.org/presentationml/2006/main">
  <p:tag name="KSO_WM_BEAUTIFY_FLAG" val=""/>
</p:tagLst>
</file>

<file path=ppt/tags/tag8419.xml><?xml version="1.0" encoding="utf-8"?>
<p:tagLst xmlns:p="http://schemas.openxmlformats.org/presentationml/2006/main">
  <p:tag name="KSO_WM_BEAUTIFY_FLAG" val=""/>
</p:tagLst>
</file>

<file path=ppt/tags/tag842.xml><?xml version="1.0" encoding="utf-8"?>
<p:tagLst xmlns:p="http://schemas.openxmlformats.org/presentationml/2006/main">
  <p:tag name="KSO_WM_BEAUTIFY_FLAG" val=""/>
</p:tagLst>
</file>

<file path=ppt/tags/tag8420.xml><?xml version="1.0" encoding="utf-8"?>
<p:tagLst xmlns:p="http://schemas.openxmlformats.org/presentationml/2006/main">
  <p:tag name="KSO_WM_BEAUTIFY_FLAG" val=""/>
</p:tagLst>
</file>

<file path=ppt/tags/tag8421.xml><?xml version="1.0" encoding="utf-8"?>
<p:tagLst xmlns:p="http://schemas.openxmlformats.org/presentationml/2006/main">
  <p:tag name="KSO_WM_BEAUTIFY_FLAG" val=""/>
</p:tagLst>
</file>

<file path=ppt/tags/tag8422.xml><?xml version="1.0" encoding="utf-8"?>
<p:tagLst xmlns:p="http://schemas.openxmlformats.org/presentationml/2006/main">
  <p:tag name="KSO_WM_BEAUTIFY_FLAG" val=""/>
</p:tagLst>
</file>

<file path=ppt/tags/tag8423.xml><?xml version="1.0" encoding="utf-8"?>
<p:tagLst xmlns:p="http://schemas.openxmlformats.org/presentationml/2006/main">
  <p:tag name="KSO_WM_BEAUTIFY_FLAG" val=""/>
</p:tagLst>
</file>

<file path=ppt/tags/tag8424.xml><?xml version="1.0" encoding="utf-8"?>
<p:tagLst xmlns:p="http://schemas.openxmlformats.org/presentationml/2006/main">
  <p:tag name="KSO_WM_BEAUTIFY_FLAG" val=""/>
</p:tagLst>
</file>

<file path=ppt/tags/tag8425.xml><?xml version="1.0" encoding="utf-8"?>
<p:tagLst xmlns:p="http://schemas.openxmlformats.org/presentationml/2006/main">
  <p:tag name="KSO_WM_BEAUTIFY_FLAG" val=""/>
</p:tagLst>
</file>

<file path=ppt/tags/tag8426.xml><?xml version="1.0" encoding="utf-8"?>
<p:tagLst xmlns:p="http://schemas.openxmlformats.org/presentationml/2006/main">
  <p:tag name="KSO_WM_BEAUTIFY_FLAG" val=""/>
</p:tagLst>
</file>

<file path=ppt/tags/tag8427.xml><?xml version="1.0" encoding="utf-8"?>
<p:tagLst xmlns:p="http://schemas.openxmlformats.org/presentationml/2006/main">
  <p:tag name="KSO_WM_BEAUTIFY_FLAG" val=""/>
</p:tagLst>
</file>

<file path=ppt/tags/tag8428.xml><?xml version="1.0" encoding="utf-8"?>
<p:tagLst xmlns:p="http://schemas.openxmlformats.org/presentationml/2006/main">
  <p:tag name="KSO_WM_BEAUTIFY_FLAG" val=""/>
</p:tagLst>
</file>

<file path=ppt/tags/tag8429.xml><?xml version="1.0" encoding="utf-8"?>
<p:tagLst xmlns:p="http://schemas.openxmlformats.org/presentationml/2006/main">
  <p:tag name="KSO_WM_BEAUTIFY_FLAG" val=""/>
</p:tagLst>
</file>

<file path=ppt/tags/tag843.xml><?xml version="1.0" encoding="utf-8"?>
<p:tagLst xmlns:p="http://schemas.openxmlformats.org/presentationml/2006/main">
  <p:tag name="KSO_WM_BEAUTIFY_FLAG" val=""/>
</p:tagLst>
</file>

<file path=ppt/tags/tag8430.xml><?xml version="1.0" encoding="utf-8"?>
<p:tagLst xmlns:p="http://schemas.openxmlformats.org/presentationml/2006/main">
  <p:tag name="KSO_WM_BEAUTIFY_FLAG" val=""/>
</p:tagLst>
</file>

<file path=ppt/tags/tag8431.xml><?xml version="1.0" encoding="utf-8"?>
<p:tagLst xmlns:p="http://schemas.openxmlformats.org/presentationml/2006/main">
  <p:tag name="KSO_WM_BEAUTIFY_FLAG" val=""/>
</p:tagLst>
</file>

<file path=ppt/tags/tag8432.xml><?xml version="1.0" encoding="utf-8"?>
<p:tagLst xmlns:p="http://schemas.openxmlformats.org/presentationml/2006/main">
  <p:tag name="KSO_WM_BEAUTIFY_FLAG" val=""/>
</p:tagLst>
</file>

<file path=ppt/tags/tag8433.xml><?xml version="1.0" encoding="utf-8"?>
<p:tagLst xmlns:p="http://schemas.openxmlformats.org/presentationml/2006/main">
  <p:tag name="KSO_WM_BEAUTIFY_FLAG" val=""/>
</p:tagLst>
</file>

<file path=ppt/tags/tag8434.xml><?xml version="1.0" encoding="utf-8"?>
<p:tagLst xmlns:p="http://schemas.openxmlformats.org/presentationml/2006/main">
  <p:tag name="KSO_WM_BEAUTIFY_FLAG" val=""/>
</p:tagLst>
</file>

<file path=ppt/tags/tag8435.xml><?xml version="1.0" encoding="utf-8"?>
<p:tagLst xmlns:p="http://schemas.openxmlformats.org/presentationml/2006/main">
  <p:tag name="KSO_WM_BEAUTIFY_FLAG" val=""/>
</p:tagLst>
</file>

<file path=ppt/tags/tag8436.xml><?xml version="1.0" encoding="utf-8"?>
<p:tagLst xmlns:p="http://schemas.openxmlformats.org/presentationml/2006/main">
  <p:tag name="KSO_WM_BEAUTIFY_FLAG" val=""/>
</p:tagLst>
</file>

<file path=ppt/tags/tag8437.xml><?xml version="1.0" encoding="utf-8"?>
<p:tagLst xmlns:p="http://schemas.openxmlformats.org/presentationml/2006/main">
  <p:tag name="KSO_WM_BEAUTIFY_FLAG" val=""/>
</p:tagLst>
</file>

<file path=ppt/tags/tag8438.xml><?xml version="1.0" encoding="utf-8"?>
<p:tagLst xmlns:p="http://schemas.openxmlformats.org/presentationml/2006/main">
  <p:tag name="KSO_WM_BEAUTIFY_FLAG" val=""/>
</p:tagLst>
</file>

<file path=ppt/tags/tag8439.xml><?xml version="1.0" encoding="utf-8"?>
<p:tagLst xmlns:p="http://schemas.openxmlformats.org/presentationml/2006/main">
  <p:tag name="KSO_WM_BEAUTIFY_FLAG" val=""/>
</p:tagLst>
</file>

<file path=ppt/tags/tag844.xml><?xml version="1.0" encoding="utf-8"?>
<p:tagLst xmlns:p="http://schemas.openxmlformats.org/presentationml/2006/main">
  <p:tag name="KSO_WM_BEAUTIFY_FLAG" val=""/>
</p:tagLst>
</file>

<file path=ppt/tags/tag8440.xml><?xml version="1.0" encoding="utf-8"?>
<p:tagLst xmlns:p="http://schemas.openxmlformats.org/presentationml/2006/main">
  <p:tag name="KSO_WM_BEAUTIFY_FLAG" val=""/>
</p:tagLst>
</file>

<file path=ppt/tags/tag8441.xml><?xml version="1.0" encoding="utf-8"?>
<p:tagLst xmlns:p="http://schemas.openxmlformats.org/presentationml/2006/main">
  <p:tag name="KSO_WM_BEAUTIFY_FLAG" val=""/>
</p:tagLst>
</file>

<file path=ppt/tags/tag8442.xml><?xml version="1.0" encoding="utf-8"?>
<p:tagLst xmlns:p="http://schemas.openxmlformats.org/presentationml/2006/main">
  <p:tag name="KSO_WM_BEAUTIFY_FLAG" val=""/>
</p:tagLst>
</file>

<file path=ppt/tags/tag8443.xml><?xml version="1.0" encoding="utf-8"?>
<p:tagLst xmlns:p="http://schemas.openxmlformats.org/presentationml/2006/main">
  <p:tag name="KSO_WM_BEAUTIFY_FLAG" val=""/>
</p:tagLst>
</file>

<file path=ppt/tags/tag8444.xml><?xml version="1.0" encoding="utf-8"?>
<p:tagLst xmlns:p="http://schemas.openxmlformats.org/presentationml/2006/main">
  <p:tag name="KSO_WM_BEAUTIFY_FLAG" val=""/>
</p:tagLst>
</file>

<file path=ppt/tags/tag8445.xml><?xml version="1.0" encoding="utf-8"?>
<p:tagLst xmlns:p="http://schemas.openxmlformats.org/presentationml/2006/main">
  <p:tag name="KSO_WM_BEAUTIFY_FLAG" val=""/>
</p:tagLst>
</file>

<file path=ppt/tags/tag8446.xml><?xml version="1.0" encoding="utf-8"?>
<p:tagLst xmlns:p="http://schemas.openxmlformats.org/presentationml/2006/main">
  <p:tag name="KSO_WM_BEAUTIFY_FLAG" val=""/>
</p:tagLst>
</file>

<file path=ppt/tags/tag8447.xml><?xml version="1.0" encoding="utf-8"?>
<p:tagLst xmlns:p="http://schemas.openxmlformats.org/presentationml/2006/main">
  <p:tag name="KSO_WM_BEAUTIFY_FLAG" val=""/>
</p:tagLst>
</file>

<file path=ppt/tags/tag8448.xml><?xml version="1.0" encoding="utf-8"?>
<p:tagLst xmlns:p="http://schemas.openxmlformats.org/presentationml/2006/main">
  <p:tag name="KSO_WM_BEAUTIFY_FLAG" val=""/>
</p:tagLst>
</file>

<file path=ppt/tags/tag8449.xml><?xml version="1.0" encoding="utf-8"?>
<p:tagLst xmlns:p="http://schemas.openxmlformats.org/presentationml/2006/main">
  <p:tag name="KSO_WM_BEAUTIFY_FLAG" val=""/>
</p:tagLst>
</file>

<file path=ppt/tags/tag845.xml><?xml version="1.0" encoding="utf-8"?>
<p:tagLst xmlns:p="http://schemas.openxmlformats.org/presentationml/2006/main">
  <p:tag name="KSO_WM_BEAUTIFY_FLAG" val=""/>
</p:tagLst>
</file>

<file path=ppt/tags/tag8450.xml><?xml version="1.0" encoding="utf-8"?>
<p:tagLst xmlns:p="http://schemas.openxmlformats.org/presentationml/2006/main">
  <p:tag name="KSO_WM_BEAUTIFY_FLAG" val=""/>
</p:tagLst>
</file>

<file path=ppt/tags/tag8451.xml><?xml version="1.0" encoding="utf-8"?>
<p:tagLst xmlns:p="http://schemas.openxmlformats.org/presentationml/2006/main">
  <p:tag name="KSO_WM_BEAUTIFY_FLAG" val=""/>
</p:tagLst>
</file>

<file path=ppt/tags/tag8452.xml><?xml version="1.0" encoding="utf-8"?>
<p:tagLst xmlns:p="http://schemas.openxmlformats.org/presentationml/2006/main">
  <p:tag name="KSO_WM_BEAUTIFY_FLAG" val=""/>
</p:tagLst>
</file>

<file path=ppt/tags/tag8453.xml><?xml version="1.0" encoding="utf-8"?>
<p:tagLst xmlns:p="http://schemas.openxmlformats.org/presentationml/2006/main">
  <p:tag name="KSO_WM_BEAUTIFY_FLAG" val=""/>
</p:tagLst>
</file>

<file path=ppt/tags/tag8454.xml><?xml version="1.0" encoding="utf-8"?>
<p:tagLst xmlns:p="http://schemas.openxmlformats.org/presentationml/2006/main">
  <p:tag name="KSO_WM_BEAUTIFY_FLAG" val=""/>
</p:tagLst>
</file>

<file path=ppt/tags/tag8455.xml><?xml version="1.0" encoding="utf-8"?>
<p:tagLst xmlns:p="http://schemas.openxmlformats.org/presentationml/2006/main">
  <p:tag name="KSO_WM_BEAUTIFY_FLAG" val=""/>
</p:tagLst>
</file>

<file path=ppt/tags/tag8456.xml><?xml version="1.0" encoding="utf-8"?>
<p:tagLst xmlns:p="http://schemas.openxmlformats.org/presentationml/2006/main">
  <p:tag name="KSO_WM_BEAUTIFY_FLAG" val=""/>
</p:tagLst>
</file>

<file path=ppt/tags/tag8457.xml><?xml version="1.0" encoding="utf-8"?>
<p:tagLst xmlns:p="http://schemas.openxmlformats.org/presentationml/2006/main">
  <p:tag name="KSO_WM_BEAUTIFY_FLAG" val=""/>
</p:tagLst>
</file>

<file path=ppt/tags/tag8458.xml><?xml version="1.0" encoding="utf-8"?>
<p:tagLst xmlns:p="http://schemas.openxmlformats.org/presentationml/2006/main">
  <p:tag name="KSO_WM_BEAUTIFY_FLAG" val=""/>
</p:tagLst>
</file>

<file path=ppt/tags/tag8459.xml><?xml version="1.0" encoding="utf-8"?>
<p:tagLst xmlns:p="http://schemas.openxmlformats.org/presentationml/2006/main">
  <p:tag name="KSO_WM_BEAUTIFY_FLAG" val=""/>
</p:tagLst>
</file>

<file path=ppt/tags/tag846.xml><?xml version="1.0" encoding="utf-8"?>
<p:tagLst xmlns:p="http://schemas.openxmlformats.org/presentationml/2006/main">
  <p:tag name="KSO_WM_BEAUTIFY_FLAG" val=""/>
</p:tagLst>
</file>

<file path=ppt/tags/tag8460.xml><?xml version="1.0" encoding="utf-8"?>
<p:tagLst xmlns:p="http://schemas.openxmlformats.org/presentationml/2006/main">
  <p:tag name="KSO_WM_BEAUTIFY_FLAG" val=""/>
</p:tagLst>
</file>

<file path=ppt/tags/tag8461.xml><?xml version="1.0" encoding="utf-8"?>
<p:tagLst xmlns:p="http://schemas.openxmlformats.org/presentationml/2006/main">
  <p:tag name="KSO_WM_BEAUTIFY_FLAG" val=""/>
</p:tagLst>
</file>

<file path=ppt/tags/tag8462.xml><?xml version="1.0" encoding="utf-8"?>
<p:tagLst xmlns:p="http://schemas.openxmlformats.org/presentationml/2006/main">
  <p:tag name="KSO_WM_BEAUTIFY_FLAG" val=""/>
</p:tagLst>
</file>

<file path=ppt/tags/tag8463.xml><?xml version="1.0" encoding="utf-8"?>
<p:tagLst xmlns:p="http://schemas.openxmlformats.org/presentationml/2006/main">
  <p:tag name="KSO_WM_BEAUTIFY_FLAG" val=""/>
</p:tagLst>
</file>

<file path=ppt/tags/tag8464.xml><?xml version="1.0" encoding="utf-8"?>
<p:tagLst xmlns:p="http://schemas.openxmlformats.org/presentationml/2006/main">
  <p:tag name="KSO_WM_BEAUTIFY_FLAG" val=""/>
</p:tagLst>
</file>

<file path=ppt/tags/tag8465.xml><?xml version="1.0" encoding="utf-8"?>
<p:tagLst xmlns:p="http://schemas.openxmlformats.org/presentationml/2006/main">
  <p:tag name="KSO_WM_BEAUTIFY_FLAG" val=""/>
</p:tagLst>
</file>

<file path=ppt/tags/tag8466.xml><?xml version="1.0" encoding="utf-8"?>
<p:tagLst xmlns:p="http://schemas.openxmlformats.org/presentationml/2006/main">
  <p:tag name="KSO_WM_BEAUTIFY_FLAG" val=""/>
</p:tagLst>
</file>

<file path=ppt/tags/tag8467.xml><?xml version="1.0" encoding="utf-8"?>
<p:tagLst xmlns:p="http://schemas.openxmlformats.org/presentationml/2006/main">
  <p:tag name="KSO_WM_BEAUTIFY_FLAG" val=""/>
</p:tagLst>
</file>

<file path=ppt/tags/tag8468.xml><?xml version="1.0" encoding="utf-8"?>
<p:tagLst xmlns:p="http://schemas.openxmlformats.org/presentationml/2006/main">
  <p:tag name="KSO_WM_BEAUTIFY_FLAG" val=""/>
</p:tagLst>
</file>

<file path=ppt/tags/tag8469.xml><?xml version="1.0" encoding="utf-8"?>
<p:tagLst xmlns:p="http://schemas.openxmlformats.org/presentationml/2006/main">
  <p:tag name="KSO_WM_BEAUTIFY_FLAG" val=""/>
</p:tagLst>
</file>

<file path=ppt/tags/tag847.xml><?xml version="1.0" encoding="utf-8"?>
<p:tagLst xmlns:p="http://schemas.openxmlformats.org/presentationml/2006/main">
  <p:tag name="KSO_WM_BEAUTIFY_FLAG" val=""/>
</p:tagLst>
</file>

<file path=ppt/tags/tag8470.xml><?xml version="1.0" encoding="utf-8"?>
<p:tagLst xmlns:p="http://schemas.openxmlformats.org/presentationml/2006/main">
  <p:tag name="KSO_WM_BEAUTIFY_FLAG" val=""/>
</p:tagLst>
</file>

<file path=ppt/tags/tag8471.xml><?xml version="1.0" encoding="utf-8"?>
<p:tagLst xmlns:p="http://schemas.openxmlformats.org/presentationml/2006/main">
  <p:tag name="KSO_WM_BEAUTIFY_FLAG" val=""/>
</p:tagLst>
</file>

<file path=ppt/tags/tag8472.xml><?xml version="1.0" encoding="utf-8"?>
<p:tagLst xmlns:p="http://schemas.openxmlformats.org/presentationml/2006/main">
  <p:tag name="KSO_WM_BEAUTIFY_FLAG" val=""/>
</p:tagLst>
</file>

<file path=ppt/tags/tag8473.xml><?xml version="1.0" encoding="utf-8"?>
<p:tagLst xmlns:p="http://schemas.openxmlformats.org/presentationml/2006/main">
  <p:tag name="KSO_WM_BEAUTIFY_FLAG" val=""/>
</p:tagLst>
</file>

<file path=ppt/tags/tag8474.xml><?xml version="1.0" encoding="utf-8"?>
<p:tagLst xmlns:p="http://schemas.openxmlformats.org/presentationml/2006/main">
  <p:tag name="KSO_WM_BEAUTIFY_FLAG" val=""/>
</p:tagLst>
</file>

<file path=ppt/tags/tag8475.xml><?xml version="1.0" encoding="utf-8"?>
<p:tagLst xmlns:p="http://schemas.openxmlformats.org/presentationml/2006/main">
  <p:tag name="KSO_WM_BEAUTIFY_FLAG" val=""/>
</p:tagLst>
</file>

<file path=ppt/tags/tag8476.xml><?xml version="1.0" encoding="utf-8"?>
<p:tagLst xmlns:p="http://schemas.openxmlformats.org/presentationml/2006/main">
  <p:tag name="KSO_WM_BEAUTIFY_FLAG" val=""/>
</p:tagLst>
</file>

<file path=ppt/tags/tag8477.xml><?xml version="1.0" encoding="utf-8"?>
<p:tagLst xmlns:p="http://schemas.openxmlformats.org/presentationml/2006/main">
  <p:tag name="KSO_WM_BEAUTIFY_FLAG" val=""/>
</p:tagLst>
</file>

<file path=ppt/tags/tag8478.xml><?xml version="1.0" encoding="utf-8"?>
<p:tagLst xmlns:p="http://schemas.openxmlformats.org/presentationml/2006/main">
  <p:tag name="KSO_WM_BEAUTIFY_FLAG" val=""/>
</p:tagLst>
</file>

<file path=ppt/tags/tag8479.xml><?xml version="1.0" encoding="utf-8"?>
<p:tagLst xmlns:p="http://schemas.openxmlformats.org/presentationml/2006/main">
  <p:tag name="KSO_WM_BEAUTIFY_FLAG" val=""/>
</p:tagLst>
</file>

<file path=ppt/tags/tag848.xml><?xml version="1.0" encoding="utf-8"?>
<p:tagLst xmlns:p="http://schemas.openxmlformats.org/presentationml/2006/main">
  <p:tag name="KSO_WM_BEAUTIFY_FLAG" val=""/>
</p:tagLst>
</file>

<file path=ppt/tags/tag8480.xml><?xml version="1.0" encoding="utf-8"?>
<p:tagLst xmlns:p="http://schemas.openxmlformats.org/presentationml/2006/main">
  <p:tag name="KSO_WM_BEAUTIFY_FLAG" val=""/>
</p:tagLst>
</file>

<file path=ppt/tags/tag8481.xml><?xml version="1.0" encoding="utf-8"?>
<p:tagLst xmlns:p="http://schemas.openxmlformats.org/presentationml/2006/main">
  <p:tag name="KSO_WM_BEAUTIFY_FLAG" val=""/>
</p:tagLst>
</file>

<file path=ppt/tags/tag8482.xml><?xml version="1.0" encoding="utf-8"?>
<p:tagLst xmlns:p="http://schemas.openxmlformats.org/presentationml/2006/main">
  <p:tag name="KSO_WM_BEAUTIFY_FLAG" val=""/>
</p:tagLst>
</file>

<file path=ppt/tags/tag8483.xml><?xml version="1.0" encoding="utf-8"?>
<p:tagLst xmlns:p="http://schemas.openxmlformats.org/presentationml/2006/main">
  <p:tag name="KSO_WM_BEAUTIFY_FLAG" val=""/>
</p:tagLst>
</file>

<file path=ppt/tags/tag8484.xml><?xml version="1.0" encoding="utf-8"?>
<p:tagLst xmlns:p="http://schemas.openxmlformats.org/presentationml/2006/main">
  <p:tag name="KSO_WM_BEAUTIFY_FLAG" val=""/>
</p:tagLst>
</file>

<file path=ppt/tags/tag8485.xml><?xml version="1.0" encoding="utf-8"?>
<p:tagLst xmlns:p="http://schemas.openxmlformats.org/presentationml/2006/main">
  <p:tag name="KSO_WM_BEAUTIFY_FLAG" val=""/>
</p:tagLst>
</file>

<file path=ppt/tags/tag8486.xml><?xml version="1.0" encoding="utf-8"?>
<p:tagLst xmlns:p="http://schemas.openxmlformats.org/presentationml/2006/main">
  <p:tag name="KSO_WM_BEAUTIFY_FLAG" val=""/>
</p:tagLst>
</file>

<file path=ppt/tags/tag8487.xml><?xml version="1.0" encoding="utf-8"?>
<p:tagLst xmlns:p="http://schemas.openxmlformats.org/presentationml/2006/main">
  <p:tag name="KSO_WM_BEAUTIFY_FLAG" val=""/>
</p:tagLst>
</file>

<file path=ppt/tags/tag8488.xml><?xml version="1.0" encoding="utf-8"?>
<p:tagLst xmlns:p="http://schemas.openxmlformats.org/presentationml/2006/main">
  <p:tag name="KSO_WM_BEAUTIFY_FLAG" val=""/>
</p:tagLst>
</file>

<file path=ppt/tags/tag8489.xml><?xml version="1.0" encoding="utf-8"?>
<p:tagLst xmlns:p="http://schemas.openxmlformats.org/presentationml/2006/main">
  <p:tag name="KSO_WM_BEAUTIFY_FLAG" val=""/>
</p:tagLst>
</file>

<file path=ppt/tags/tag849.xml><?xml version="1.0" encoding="utf-8"?>
<p:tagLst xmlns:p="http://schemas.openxmlformats.org/presentationml/2006/main">
  <p:tag name="KSO_WM_BEAUTIFY_FLAG" val=""/>
</p:tagLst>
</file>

<file path=ppt/tags/tag8490.xml><?xml version="1.0" encoding="utf-8"?>
<p:tagLst xmlns:p="http://schemas.openxmlformats.org/presentationml/2006/main">
  <p:tag name="KSO_WM_BEAUTIFY_FLAG" val=""/>
</p:tagLst>
</file>

<file path=ppt/tags/tag8491.xml><?xml version="1.0" encoding="utf-8"?>
<p:tagLst xmlns:p="http://schemas.openxmlformats.org/presentationml/2006/main">
  <p:tag name="KSO_WM_BEAUTIFY_FLAG" val=""/>
</p:tagLst>
</file>

<file path=ppt/tags/tag8492.xml><?xml version="1.0" encoding="utf-8"?>
<p:tagLst xmlns:p="http://schemas.openxmlformats.org/presentationml/2006/main">
  <p:tag name="KSO_WM_BEAUTIFY_FLAG" val=""/>
</p:tagLst>
</file>

<file path=ppt/tags/tag8493.xml><?xml version="1.0" encoding="utf-8"?>
<p:tagLst xmlns:p="http://schemas.openxmlformats.org/presentationml/2006/main">
  <p:tag name="KSO_WM_BEAUTIFY_FLAG" val=""/>
</p:tagLst>
</file>

<file path=ppt/tags/tag8494.xml><?xml version="1.0" encoding="utf-8"?>
<p:tagLst xmlns:p="http://schemas.openxmlformats.org/presentationml/2006/main">
  <p:tag name="KSO_WM_BEAUTIFY_FLAG" val=""/>
</p:tagLst>
</file>

<file path=ppt/tags/tag8495.xml><?xml version="1.0" encoding="utf-8"?>
<p:tagLst xmlns:p="http://schemas.openxmlformats.org/presentationml/2006/main">
  <p:tag name="KSO_WM_BEAUTIFY_FLAG" val=""/>
</p:tagLst>
</file>

<file path=ppt/tags/tag8496.xml><?xml version="1.0" encoding="utf-8"?>
<p:tagLst xmlns:p="http://schemas.openxmlformats.org/presentationml/2006/main">
  <p:tag name="KSO_WM_BEAUTIFY_FLAG" val=""/>
</p:tagLst>
</file>

<file path=ppt/tags/tag8497.xml><?xml version="1.0" encoding="utf-8"?>
<p:tagLst xmlns:p="http://schemas.openxmlformats.org/presentationml/2006/main">
  <p:tag name="KSO_WM_BEAUTIFY_FLAG" val=""/>
</p:tagLst>
</file>

<file path=ppt/tags/tag8498.xml><?xml version="1.0" encoding="utf-8"?>
<p:tagLst xmlns:p="http://schemas.openxmlformats.org/presentationml/2006/main">
  <p:tag name="KSO_WM_BEAUTIFY_FLAG" val=""/>
</p:tagLst>
</file>

<file path=ppt/tags/tag8499.xml><?xml version="1.0" encoding="utf-8"?>
<p:tagLst xmlns:p="http://schemas.openxmlformats.org/presentationml/2006/main">
  <p:tag name="KSO_WM_BEAUTIFY_FLAG" val=""/>
</p:tagLst>
</file>

<file path=ppt/tags/tag85.xml><?xml version="1.0" encoding="utf-8"?>
<p:tagLst xmlns:p="http://schemas.openxmlformats.org/presentationml/2006/main">
  <p:tag name="KSO_WM_BEAUTIFY_FLAG" val=""/>
</p:tagLst>
</file>

<file path=ppt/tags/tag850.xml><?xml version="1.0" encoding="utf-8"?>
<p:tagLst xmlns:p="http://schemas.openxmlformats.org/presentationml/2006/main">
  <p:tag name="KSO_WM_BEAUTIFY_FLAG" val=""/>
</p:tagLst>
</file>

<file path=ppt/tags/tag8500.xml><?xml version="1.0" encoding="utf-8"?>
<p:tagLst xmlns:p="http://schemas.openxmlformats.org/presentationml/2006/main">
  <p:tag name="KSO_WM_BEAUTIFY_FLAG" val=""/>
</p:tagLst>
</file>

<file path=ppt/tags/tag8501.xml><?xml version="1.0" encoding="utf-8"?>
<p:tagLst xmlns:p="http://schemas.openxmlformats.org/presentationml/2006/main">
  <p:tag name="KSO_WM_BEAUTIFY_FLAG" val=""/>
</p:tagLst>
</file>

<file path=ppt/tags/tag8502.xml><?xml version="1.0" encoding="utf-8"?>
<p:tagLst xmlns:p="http://schemas.openxmlformats.org/presentationml/2006/main">
  <p:tag name="KSO_WM_BEAUTIFY_FLAG" val=""/>
</p:tagLst>
</file>

<file path=ppt/tags/tag8503.xml><?xml version="1.0" encoding="utf-8"?>
<p:tagLst xmlns:p="http://schemas.openxmlformats.org/presentationml/2006/main">
  <p:tag name="KSO_WM_BEAUTIFY_FLAG" val=""/>
</p:tagLst>
</file>

<file path=ppt/tags/tag8504.xml><?xml version="1.0" encoding="utf-8"?>
<p:tagLst xmlns:p="http://schemas.openxmlformats.org/presentationml/2006/main">
  <p:tag name="KSO_WM_BEAUTIFY_FLAG" val=""/>
</p:tagLst>
</file>

<file path=ppt/tags/tag8505.xml><?xml version="1.0" encoding="utf-8"?>
<p:tagLst xmlns:p="http://schemas.openxmlformats.org/presentationml/2006/main">
  <p:tag name="KSO_WM_BEAUTIFY_FLAG" val=""/>
</p:tagLst>
</file>

<file path=ppt/tags/tag8506.xml><?xml version="1.0" encoding="utf-8"?>
<p:tagLst xmlns:p="http://schemas.openxmlformats.org/presentationml/2006/main">
  <p:tag name="KSO_WM_BEAUTIFY_FLAG" val=""/>
</p:tagLst>
</file>

<file path=ppt/tags/tag8507.xml><?xml version="1.0" encoding="utf-8"?>
<p:tagLst xmlns:p="http://schemas.openxmlformats.org/presentationml/2006/main">
  <p:tag name="KSO_WM_BEAUTIFY_FLAG" val=""/>
</p:tagLst>
</file>

<file path=ppt/tags/tag8508.xml><?xml version="1.0" encoding="utf-8"?>
<p:tagLst xmlns:p="http://schemas.openxmlformats.org/presentationml/2006/main">
  <p:tag name="KSO_WM_BEAUTIFY_FLAG" val=""/>
</p:tagLst>
</file>

<file path=ppt/tags/tag8509.xml><?xml version="1.0" encoding="utf-8"?>
<p:tagLst xmlns:p="http://schemas.openxmlformats.org/presentationml/2006/main">
  <p:tag name="KSO_WM_BEAUTIFY_FLAG" val=""/>
</p:tagLst>
</file>

<file path=ppt/tags/tag851.xml><?xml version="1.0" encoding="utf-8"?>
<p:tagLst xmlns:p="http://schemas.openxmlformats.org/presentationml/2006/main">
  <p:tag name="KSO_WM_BEAUTIFY_FLAG" val=""/>
</p:tagLst>
</file>

<file path=ppt/tags/tag8510.xml><?xml version="1.0" encoding="utf-8"?>
<p:tagLst xmlns:p="http://schemas.openxmlformats.org/presentationml/2006/main">
  <p:tag name="KSO_WM_BEAUTIFY_FLAG" val=""/>
</p:tagLst>
</file>

<file path=ppt/tags/tag8511.xml><?xml version="1.0" encoding="utf-8"?>
<p:tagLst xmlns:p="http://schemas.openxmlformats.org/presentationml/2006/main">
  <p:tag name="KSO_WM_BEAUTIFY_FLAG" val=""/>
</p:tagLst>
</file>

<file path=ppt/tags/tag8512.xml><?xml version="1.0" encoding="utf-8"?>
<p:tagLst xmlns:p="http://schemas.openxmlformats.org/presentationml/2006/main">
  <p:tag name="KSO_WM_BEAUTIFY_FLAG" val=""/>
</p:tagLst>
</file>

<file path=ppt/tags/tag8513.xml><?xml version="1.0" encoding="utf-8"?>
<p:tagLst xmlns:p="http://schemas.openxmlformats.org/presentationml/2006/main">
  <p:tag name="KSO_WM_BEAUTIFY_FLAG" val=""/>
</p:tagLst>
</file>

<file path=ppt/tags/tag8514.xml><?xml version="1.0" encoding="utf-8"?>
<p:tagLst xmlns:p="http://schemas.openxmlformats.org/presentationml/2006/main">
  <p:tag name="KSO_WM_BEAUTIFY_FLAG" val=""/>
</p:tagLst>
</file>

<file path=ppt/tags/tag8515.xml><?xml version="1.0" encoding="utf-8"?>
<p:tagLst xmlns:p="http://schemas.openxmlformats.org/presentationml/2006/main">
  <p:tag name="KSO_WM_BEAUTIFY_FLAG" val=""/>
</p:tagLst>
</file>

<file path=ppt/tags/tag8516.xml><?xml version="1.0" encoding="utf-8"?>
<p:tagLst xmlns:p="http://schemas.openxmlformats.org/presentationml/2006/main">
  <p:tag name="KSO_WM_BEAUTIFY_FLAG" val=""/>
</p:tagLst>
</file>

<file path=ppt/tags/tag8517.xml><?xml version="1.0" encoding="utf-8"?>
<p:tagLst xmlns:p="http://schemas.openxmlformats.org/presentationml/2006/main">
  <p:tag name="KSO_WM_BEAUTIFY_FLAG" val=""/>
</p:tagLst>
</file>

<file path=ppt/tags/tag8518.xml><?xml version="1.0" encoding="utf-8"?>
<p:tagLst xmlns:p="http://schemas.openxmlformats.org/presentationml/2006/main">
  <p:tag name="KSO_WM_BEAUTIFY_FLAG" val=""/>
</p:tagLst>
</file>

<file path=ppt/tags/tag8519.xml><?xml version="1.0" encoding="utf-8"?>
<p:tagLst xmlns:p="http://schemas.openxmlformats.org/presentationml/2006/main">
  <p:tag name="KSO_WM_BEAUTIFY_FLAG" val=""/>
</p:tagLst>
</file>

<file path=ppt/tags/tag852.xml><?xml version="1.0" encoding="utf-8"?>
<p:tagLst xmlns:p="http://schemas.openxmlformats.org/presentationml/2006/main">
  <p:tag name="KSO_WM_BEAUTIFY_FLAG" val=""/>
</p:tagLst>
</file>

<file path=ppt/tags/tag8520.xml><?xml version="1.0" encoding="utf-8"?>
<p:tagLst xmlns:p="http://schemas.openxmlformats.org/presentationml/2006/main">
  <p:tag name="KSO_WM_BEAUTIFY_FLAG" val=""/>
</p:tagLst>
</file>

<file path=ppt/tags/tag8521.xml><?xml version="1.0" encoding="utf-8"?>
<p:tagLst xmlns:p="http://schemas.openxmlformats.org/presentationml/2006/main">
  <p:tag name="KSO_WM_BEAUTIFY_FLAG" val=""/>
</p:tagLst>
</file>

<file path=ppt/tags/tag8522.xml><?xml version="1.0" encoding="utf-8"?>
<p:tagLst xmlns:p="http://schemas.openxmlformats.org/presentationml/2006/main">
  <p:tag name="KSO_WM_BEAUTIFY_FLAG" val=""/>
</p:tagLst>
</file>

<file path=ppt/tags/tag8523.xml><?xml version="1.0" encoding="utf-8"?>
<p:tagLst xmlns:p="http://schemas.openxmlformats.org/presentationml/2006/main">
  <p:tag name="KSO_WM_BEAUTIFY_FLAG" val=""/>
</p:tagLst>
</file>

<file path=ppt/tags/tag8524.xml><?xml version="1.0" encoding="utf-8"?>
<p:tagLst xmlns:p="http://schemas.openxmlformats.org/presentationml/2006/main">
  <p:tag name="KSO_WM_BEAUTIFY_FLAG" val=""/>
</p:tagLst>
</file>

<file path=ppt/tags/tag8525.xml><?xml version="1.0" encoding="utf-8"?>
<p:tagLst xmlns:p="http://schemas.openxmlformats.org/presentationml/2006/main">
  <p:tag name="KSO_WM_BEAUTIFY_FLAG" val=""/>
</p:tagLst>
</file>

<file path=ppt/tags/tag8526.xml><?xml version="1.0" encoding="utf-8"?>
<p:tagLst xmlns:p="http://schemas.openxmlformats.org/presentationml/2006/main">
  <p:tag name="KSO_WM_BEAUTIFY_FLAG" val=""/>
</p:tagLst>
</file>

<file path=ppt/tags/tag8527.xml><?xml version="1.0" encoding="utf-8"?>
<p:tagLst xmlns:p="http://schemas.openxmlformats.org/presentationml/2006/main">
  <p:tag name="KSO_WM_BEAUTIFY_FLAG" val=""/>
</p:tagLst>
</file>

<file path=ppt/tags/tag8528.xml><?xml version="1.0" encoding="utf-8"?>
<p:tagLst xmlns:p="http://schemas.openxmlformats.org/presentationml/2006/main">
  <p:tag name="KSO_WM_BEAUTIFY_FLAG" val=""/>
</p:tagLst>
</file>

<file path=ppt/tags/tag8529.xml><?xml version="1.0" encoding="utf-8"?>
<p:tagLst xmlns:p="http://schemas.openxmlformats.org/presentationml/2006/main">
  <p:tag name="KSO_WM_BEAUTIFY_FLAG" val=""/>
</p:tagLst>
</file>

<file path=ppt/tags/tag853.xml><?xml version="1.0" encoding="utf-8"?>
<p:tagLst xmlns:p="http://schemas.openxmlformats.org/presentationml/2006/main">
  <p:tag name="KSO_WM_BEAUTIFY_FLAG" val=""/>
</p:tagLst>
</file>

<file path=ppt/tags/tag8530.xml><?xml version="1.0" encoding="utf-8"?>
<p:tagLst xmlns:p="http://schemas.openxmlformats.org/presentationml/2006/main">
  <p:tag name="KSO_WM_BEAUTIFY_FLAG" val=""/>
</p:tagLst>
</file>

<file path=ppt/tags/tag8531.xml><?xml version="1.0" encoding="utf-8"?>
<p:tagLst xmlns:p="http://schemas.openxmlformats.org/presentationml/2006/main">
  <p:tag name="KSO_WM_BEAUTIFY_FLAG" val=""/>
</p:tagLst>
</file>

<file path=ppt/tags/tag8532.xml><?xml version="1.0" encoding="utf-8"?>
<p:tagLst xmlns:p="http://schemas.openxmlformats.org/presentationml/2006/main">
  <p:tag name="KSO_WM_BEAUTIFY_FLAG" val=""/>
</p:tagLst>
</file>

<file path=ppt/tags/tag8533.xml><?xml version="1.0" encoding="utf-8"?>
<p:tagLst xmlns:p="http://schemas.openxmlformats.org/presentationml/2006/main">
  <p:tag name="KSO_WM_BEAUTIFY_FLAG" val=""/>
</p:tagLst>
</file>

<file path=ppt/tags/tag8534.xml><?xml version="1.0" encoding="utf-8"?>
<p:tagLst xmlns:p="http://schemas.openxmlformats.org/presentationml/2006/main">
  <p:tag name="KSO_WM_BEAUTIFY_FLAG" val=""/>
</p:tagLst>
</file>

<file path=ppt/tags/tag8535.xml><?xml version="1.0" encoding="utf-8"?>
<p:tagLst xmlns:p="http://schemas.openxmlformats.org/presentationml/2006/main">
  <p:tag name="KSO_WM_BEAUTIFY_FLAG" val=""/>
</p:tagLst>
</file>

<file path=ppt/tags/tag8536.xml><?xml version="1.0" encoding="utf-8"?>
<p:tagLst xmlns:p="http://schemas.openxmlformats.org/presentationml/2006/main">
  <p:tag name="KSO_WM_BEAUTIFY_FLAG" val=""/>
</p:tagLst>
</file>

<file path=ppt/tags/tag8537.xml><?xml version="1.0" encoding="utf-8"?>
<p:tagLst xmlns:p="http://schemas.openxmlformats.org/presentationml/2006/main">
  <p:tag name="KSO_WM_BEAUTIFY_FLAG" val=""/>
</p:tagLst>
</file>

<file path=ppt/tags/tag8538.xml><?xml version="1.0" encoding="utf-8"?>
<p:tagLst xmlns:p="http://schemas.openxmlformats.org/presentationml/2006/main">
  <p:tag name="KSO_WM_BEAUTIFY_FLAG" val=""/>
</p:tagLst>
</file>

<file path=ppt/tags/tag8539.xml><?xml version="1.0" encoding="utf-8"?>
<p:tagLst xmlns:p="http://schemas.openxmlformats.org/presentationml/2006/main">
  <p:tag name="KSO_WM_BEAUTIFY_FLAG" val=""/>
</p:tagLst>
</file>

<file path=ppt/tags/tag854.xml><?xml version="1.0" encoding="utf-8"?>
<p:tagLst xmlns:p="http://schemas.openxmlformats.org/presentationml/2006/main">
  <p:tag name="KSO_WM_BEAUTIFY_FLAG" val=""/>
</p:tagLst>
</file>

<file path=ppt/tags/tag8540.xml><?xml version="1.0" encoding="utf-8"?>
<p:tagLst xmlns:p="http://schemas.openxmlformats.org/presentationml/2006/main">
  <p:tag name="KSO_WM_BEAUTIFY_FLAG" val=""/>
</p:tagLst>
</file>

<file path=ppt/tags/tag8541.xml><?xml version="1.0" encoding="utf-8"?>
<p:tagLst xmlns:p="http://schemas.openxmlformats.org/presentationml/2006/main">
  <p:tag name="KSO_WM_BEAUTIFY_FLAG" val=""/>
</p:tagLst>
</file>

<file path=ppt/tags/tag8542.xml><?xml version="1.0" encoding="utf-8"?>
<p:tagLst xmlns:p="http://schemas.openxmlformats.org/presentationml/2006/main">
  <p:tag name="KSO_WM_BEAUTIFY_FLAG" val=""/>
</p:tagLst>
</file>

<file path=ppt/tags/tag8543.xml><?xml version="1.0" encoding="utf-8"?>
<p:tagLst xmlns:p="http://schemas.openxmlformats.org/presentationml/2006/main">
  <p:tag name="KSO_WM_BEAUTIFY_FLAG" val=""/>
</p:tagLst>
</file>

<file path=ppt/tags/tag8544.xml><?xml version="1.0" encoding="utf-8"?>
<p:tagLst xmlns:p="http://schemas.openxmlformats.org/presentationml/2006/main">
  <p:tag name="KSO_WM_BEAUTIFY_FLAG" val=""/>
</p:tagLst>
</file>

<file path=ppt/tags/tag8545.xml><?xml version="1.0" encoding="utf-8"?>
<p:tagLst xmlns:p="http://schemas.openxmlformats.org/presentationml/2006/main">
  <p:tag name="KSO_WM_BEAUTIFY_FLAG" val=""/>
</p:tagLst>
</file>

<file path=ppt/tags/tag8546.xml><?xml version="1.0" encoding="utf-8"?>
<p:tagLst xmlns:p="http://schemas.openxmlformats.org/presentationml/2006/main">
  <p:tag name="KSO_WM_BEAUTIFY_FLAG" val=""/>
</p:tagLst>
</file>

<file path=ppt/tags/tag8547.xml><?xml version="1.0" encoding="utf-8"?>
<p:tagLst xmlns:p="http://schemas.openxmlformats.org/presentationml/2006/main">
  <p:tag name="KSO_WM_BEAUTIFY_FLAG" val=""/>
</p:tagLst>
</file>

<file path=ppt/tags/tag8548.xml><?xml version="1.0" encoding="utf-8"?>
<p:tagLst xmlns:p="http://schemas.openxmlformats.org/presentationml/2006/main">
  <p:tag name="KSO_WM_BEAUTIFY_FLAG" val=""/>
</p:tagLst>
</file>

<file path=ppt/tags/tag8549.xml><?xml version="1.0" encoding="utf-8"?>
<p:tagLst xmlns:p="http://schemas.openxmlformats.org/presentationml/2006/main">
  <p:tag name="KSO_WM_BEAUTIFY_FLAG" val=""/>
</p:tagLst>
</file>

<file path=ppt/tags/tag855.xml><?xml version="1.0" encoding="utf-8"?>
<p:tagLst xmlns:p="http://schemas.openxmlformats.org/presentationml/2006/main">
  <p:tag name="KSO_WM_BEAUTIFY_FLAG" val=""/>
</p:tagLst>
</file>

<file path=ppt/tags/tag8550.xml><?xml version="1.0" encoding="utf-8"?>
<p:tagLst xmlns:p="http://schemas.openxmlformats.org/presentationml/2006/main">
  <p:tag name="KSO_WM_BEAUTIFY_FLAG" val=""/>
</p:tagLst>
</file>

<file path=ppt/tags/tag8551.xml><?xml version="1.0" encoding="utf-8"?>
<p:tagLst xmlns:p="http://schemas.openxmlformats.org/presentationml/2006/main">
  <p:tag name="KSO_WM_BEAUTIFY_FLAG" val=""/>
</p:tagLst>
</file>

<file path=ppt/tags/tag8552.xml><?xml version="1.0" encoding="utf-8"?>
<p:tagLst xmlns:p="http://schemas.openxmlformats.org/presentationml/2006/main">
  <p:tag name="KSO_WM_BEAUTIFY_FLAG" val=""/>
</p:tagLst>
</file>

<file path=ppt/tags/tag8553.xml><?xml version="1.0" encoding="utf-8"?>
<p:tagLst xmlns:p="http://schemas.openxmlformats.org/presentationml/2006/main">
  <p:tag name="KSO_WM_BEAUTIFY_FLAG" val=""/>
</p:tagLst>
</file>

<file path=ppt/tags/tag8554.xml><?xml version="1.0" encoding="utf-8"?>
<p:tagLst xmlns:p="http://schemas.openxmlformats.org/presentationml/2006/main">
  <p:tag name="KSO_WM_BEAUTIFY_FLAG" val=""/>
</p:tagLst>
</file>

<file path=ppt/tags/tag8555.xml><?xml version="1.0" encoding="utf-8"?>
<p:tagLst xmlns:p="http://schemas.openxmlformats.org/presentationml/2006/main">
  <p:tag name="KSO_WM_BEAUTIFY_FLAG" val=""/>
</p:tagLst>
</file>

<file path=ppt/tags/tag8556.xml><?xml version="1.0" encoding="utf-8"?>
<p:tagLst xmlns:p="http://schemas.openxmlformats.org/presentationml/2006/main">
  <p:tag name="KSO_WM_BEAUTIFY_FLAG" val=""/>
</p:tagLst>
</file>

<file path=ppt/tags/tag8557.xml><?xml version="1.0" encoding="utf-8"?>
<p:tagLst xmlns:p="http://schemas.openxmlformats.org/presentationml/2006/main">
  <p:tag name="KSO_WM_BEAUTIFY_FLAG" val=""/>
</p:tagLst>
</file>

<file path=ppt/tags/tag8558.xml><?xml version="1.0" encoding="utf-8"?>
<p:tagLst xmlns:p="http://schemas.openxmlformats.org/presentationml/2006/main">
  <p:tag name="KSO_WM_BEAUTIFY_FLAG" val=""/>
</p:tagLst>
</file>

<file path=ppt/tags/tag8559.xml><?xml version="1.0" encoding="utf-8"?>
<p:tagLst xmlns:p="http://schemas.openxmlformats.org/presentationml/2006/main">
  <p:tag name="KSO_WM_BEAUTIFY_FLAG" val=""/>
</p:tagLst>
</file>

<file path=ppt/tags/tag856.xml><?xml version="1.0" encoding="utf-8"?>
<p:tagLst xmlns:p="http://schemas.openxmlformats.org/presentationml/2006/main">
  <p:tag name="KSO_WM_BEAUTIFY_FLAG" val=""/>
</p:tagLst>
</file>

<file path=ppt/tags/tag8560.xml><?xml version="1.0" encoding="utf-8"?>
<p:tagLst xmlns:p="http://schemas.openxmlformats.org/presentationml/2006/main">
  <p:tag name="KSO_WM_BEAUTIFY_FLAG" val=""/>
</p:tagLst>
</file>

<file path=ppt/tags/tag8561.xml><?xml version="1.0" encoding="utf-8"?>
<p:tagLst xmlns:p="http://schemas.openxmlformats.org/presentationml/2006/main">
  <p:tag name="KSO_WM_BEAUTIFY_FLAG" val=""/>
</p:tagLst>
</file>

<file path=ppt/tags/tag8562.xml><?xml version="1.0" encoding="utf-8"?>
<p:tagLst xmlns:p="http://schemas.openxmlformats.org/presentationml/2006/main">
  <p:tag name="KSO_WM_BEAUTIFY_FLAG" val=""/>
</p:tagLst>
</file>

<file path=ppt/tags/tag8563.xml><?xml version="1.0" encoding="utf-8"?>
<p:tagLst xmlns:p="http://schemas.openxmlformats.org/presentationml/2006/main">
  <p:tag name="KSO_WM_BEAUTIFY_FLAG" val=""/>
</p:tagLst>
</file>

<file path=ppt/tags/tag8564.xml><?xml version="1.0" encoding="utf-8"?>
<p:tagLst xmlns:p="http://schemas.openxmlformats.org/presentationml/2006/main">
  <p:tag name="KSO_WM_BEAUTIFY_FLAG" val=""/>
</p:tagLst>
</file>

<file path=ppt/tags/tag8565.xml><?xml version="1.0" encoding="utf-8"?>
<p:tagLst xmlns:p="http://schemas.openxmlformats.org/presentationml/2006/main">
  <p:tag name="KSO_WM_BEAUTIFY_FLAG" val=""/>
</p:tagLst>
</file>

<file path=ppt/tags/tag8566.xml><?xml version="1.0" encoding="utf-8"?>
<p:tagLst xmlns:p="http://schemas.openxmlformats.org/presentationml/2006/main">
  <p:tag name="KSO_WM_BEAUTIFY_FLAG" val=""/>
</p:tagLst>
</file>

<file path=ppt/tags/tag8567.xml><?xml version="1.0" encoding="utf-8"?>
<p:tagLst xmlns:p="http://schemas.openxmlformats.org/presentationml/2006/main">
  <p:tag name="KSO_WM_BEAUTIFY_FLAG" val=""/>
</p:tagLst>
</file>

<file path=ppt/tags/tag8568.xml><?xml version="1.0" encoding="utf-8"?>
<p:tagLst xmlns:p="http://schemas.openxmlformats.org/presentationml/2006/main">
  <p:tag name="KSO_WM_BEAUTIFY_FLAG" val=""/>
</p:tagLst>
</file>

<file path=ppt/tags/tag8569.xml><?xml version="1.0" encoding="utf-8"?>
<p:tagLst xmlns:p="http://schemas.openxmlformats.org/presentationml/2006/main">
  <p:tag name="KSO_WM_BEAUTIFY_FLAG" val=""/>
</p:tagLst>
</file>

<file path=ppt/tags/tag857.xml><?xml version="1.0" encoding="utf-8"?>
<p:tagLst xmlns:p="http://schemas.openxmlformats.org/presentationml/2006/main">
  <p:tag name="KSO_WM_BEAUTIFY_FLAG" val=""/>
</p:tagLst>
</file>

<file path=ppt/tags/tag8570.xml><?xml version="1.0" encoding="utf-8"?>
<p:tagLst xmlns:p="http://schemas.openxmlformats.org/presentationml/2006/main">
  <p:tag name="KSO_WM_BEAUTIFY_FLAG" val=""/>
</p:tagLst>
</file>

<file path=ppt/tags/tag8571.xml><?xml version="1.0" encoding="utf-8"?>
<p:tagLst xmlns:p="http://schemas.openxmlformats.org/presentationml/2006/main">
  <p:tag name="KSO_WM_BEAUTIFY_FLAG" val=""/>
</p:tagLst>
</file>

<file path=ppt/tags/tag8572.xml><?xml version="1.0" encoding="utf-8"?>
<p:tagLst xmlns:p="http://schemas.openxmlformats.org/presentationml/2006/main">
  <p:tag name="KSO_WM_BEAUTIFY_FLAG" val=""/>
</p:tagLst>
</file>

<file path=ppt/tags/tag8573.xml><?xml version="1.0" encoding="utf-8"?>
<p:tagLst xmlns:p="http://schemas.openxmlformats.org/presentationml/2006/main">
  <p:tag name="KSO_WM_BEAUTIFY_FLAG" val=""/>
</p:tagLst>
</file>

<file path=ppt/tags/tag8574.xml><?xml version="1.0" encoding="utf-8"?>
<p:tagLst xmlns:p="http://schemas.openxmlformats.org/presentationml/2006/main">
  <p:tag name="KSO_WM_BEAUTIFY_FLAG" val=""/>
</p:tagLst>
</file>

<file path=ppt/tags/tag8575.xml><?xml version="1.0" encoding="utf-8"?>
<p:tagLst xmlns:p="http://schemas.openxmlformats.org/presentationml/2006/main">
  <p:tag name="KSO_WM_BEAUTIFY_FLAG" val=""/>
</p:tagLst>
</file>

<file path=ppt/tags/tag8576.xml><?xml version="1.0" encoding="utf-8"?>
<p:tagLst xmlns:p="http://schemas.openxmlformats.org/presentationml/2006/main">
  <p:tag name="KSO_WM_BEAUTIFY_FLAG" val=""/>
</p:tagLst>
</file>

<file path=ppt/tags/tag8577.xml><?xml version="1.0" encoding="utf-8"?>
<p:tagLst xmlns:p="http://schemas.openxmlformats.org/presentationml/2006/main">
  <p:tag name="KSO_WM_BEAUTIFY_FLAG" val=""/>
</p:tagLst>
</file>

<file path=ppt/tags/tag8578.xml><?xml version="1.0" encoding="utf-8"?>
<p:tagLst xmlns:p="http://schemas.openxmlformats.org/presentationml/2006/main">
  <p:tag name="KSO_WM_BEAUTIFY_FLAG" val=""/>
</p:tagLst>
</file>

<file path=ppt/tags/tag8579.xml><?xml version="1.0" encoding="utf-8"?>
<p:tagLst xmlns:p="http://schemas.openxmlformats.org/presentationml/2006/main">
  <p:tag name="KSO_WM_BEAUTIFY_FLAG" val=""/>
</p:tagLst>
</file>

<file path=ppt/tags/tag858.xml><?xml version="1.0" encoding="utf-8"?>
<p:tagLst xmlns:p="http://schemas.openxmlformats.org/presentationml/2006/main">
  <p:tag name="KSO_WM_BEAUTIFY_FLAG" val=""/>
</p:tagLst>
</file>

<file path=ppt/tags/tag8580.xml><?xml version="1.0" encoding="utf-8"?>
<p:tagLst xmlns:p="http://schemas.openxmlformats.org/presentationml/2006/main">
  <p:tag name="KSO_WM_BEAUTIFY_FLAG" val=""/>
</p:tagLst>
</file>

<file path=ppt/tags/tag8581.xml><?xml version="1.0" encoding="utf-8"?>
<p:tagLst xmlns:p="http://schemas.openxmlformats.org/presentationml/2006/main">
  <p:tag name="KSO_WM_BEAUTIFY_FLAG" val=""/>
</p:tagLst>
</file>

<file path=ppt/tags/tag8582.xml><?xml version="1.0" encoding="utf-8"?>
<p:tagLst xmlns:p="http://schemas.openxmlformats.org/presentationml/2006/main">
  <p:tag name="KSO_WM_BEAUTIFY_FLAG" val=""/>
</p:tagLst>
</file>

<file path=ppt/tags/tag8583.xml><?xml version="1.0" encoding="utf-8"?>
<p:tagLst xmlns:p="http://schemas.openxmlformats.org/presentationml/2006/main">
  <p:tag name="KSO_WM_BEAUTIFY_FLAG" val=""/>
</p:tagLst>
</file>

<file path=ppt/tags/tag8584.xml><?xml version="1.0" encoding="utf-8"?>
<p:tagLst xmlns:p="http://schemas.openxmlformats.org/presentationml/2006/main">
  <p:tag name="KSO_WM_BEAUTIFY_FLAG" val=""/>
</p:tagLst>
</file>

<file path=ppt/tags/tag8585.xml><?xml version="1.0" encoding="utf-8"?>
<p:tagLst xmlns:p="http://schemas.openxmlformats.org/presentationml/2006/main">
  <p:tag name="KSO_WM_BEAUTIFY_FLAG" val=""/>
</p:tagLst>
</file>

<file path=ppt/tags/tag8586.xml><?xml version="1.0" encoding="utf-8"?>
<p:tagLst xmlns:p="http://schemas.openxmlformats.org/presentationml/2006/main">
  <p:tag name="KSO_WM_BEAUTIFY_FLAG" val=""/>
</p:tagLst>
</file>

<file path=ppt/tags/tag8587.xml><?xml version="1.0" encoding="utf-8"?>
<p:tagLst xmlns:p="http://schemas.openxmlformats.org/presentationml/2006/main">
  <p:tag name="KSO_WM_BEAUTIFY_FLAG" val=""/>
</p:tagLst>
</file>

<file path=ppt/tags/tag8588.xml><?xml version="1.0" encoding="utf-8"?>
<p:tagLst xmlns:p="http://schemas.openxmlformats.org/presentationml/2006/main">
  <p:tag name="KSO_WM_BEAUTIFY_FLAG" val=""/>
</p:tagLst>
</file>

<file path=ppt/tags/tag8589.xml><?xml version="1.0" encoding="utf-8"?>
<p:tagLst xmlns:p="http://schemas.openxmlformats.org/presentationml/2006/main">
  <p:tag name="KSO_WM_BEAUTIFY_FLAG" val=""/>
</p:tagLst>
</file>

<file path=ppt/tags/tag859.xml><?xml version="1.0" encoding="utf-8"?>
<p:tagLst xmlns:p="http://schemas.openxmlformats.org/presentationml/2006/main">
  <p:tag name="KSO_WM_BEAUTIFY_FLAG" val=""/>
</p:tagLst>
</file>

<file path=ppt/tags/tag8590.xml><?xml version="1.0" encoding="utf-8"?>
<p:tagLst xmlns:p="http://schemas.openxmlformats.org/presentationml/2006/main">
  <p:tag name="KSO_WM_BEAUTIFY_FLAG" val=""/>
</p:tagLst>
</file>

<file path=ppt/tags/tag8591.xml><?xml version="1.0" encoding="utf-8"?>
<p:tagLst xmlns:p="http://schemas.openxmlformats.org/presentationml/2006/main">
  <p:tag name="KSO_WM_BEAUTIFY_FLAG" val=""/>
</p:tagLst>
</file>

<file path=ppt/tags/tag8592.xml><?xml version="1.0" encoding="utf-8"?>
<p:tagLst xmlns:p="http://schemas.openxmlformats.org/presentationml/2006/main">
  <p:tag name="KSO_WM_BEAUTIFY_FLAG" val=""/>
</p:tagLst>
</file>

<file path=ppt/tags/tag8593.xml><?xml version="1.0" encoding="utf-8"?>
<p:tagLst xmlns:p="http://schemas.openxmlformats.org/presentationml/2006/main">
  <p:tag name="KSO_WM_BEAUTIFY_FLAG" val=""/>
</p:tagLst>
</file>

<file path=ppt/tags/tag8594.xml><?xml version="1.0" encoding="utf-8"?>
<p:tagLst xmlns:p="http://schemas.openxmlformats.org/presentationml/2006/main">
  <p:tag name="KSO_WM_BEAUTIFY_FLAG" val=""/>
</p:tagLst>
</file>

<file path=ppt/tags/tag8595.xml><?xml version="1.0" encoding="utf-8"?>
<p:tagLst xmlns:p="http://schemas.openxmlformats.org/presentationml/2006/main">
  <p:tag name="KSO_WM_BEAUTIFY_FLAG" val=""/>
</p:tagLst>
</file>

<file path=ppt/tags/tag8596.xml><?xml version="1.0" encoding="utf-8"?>
<p:tagLst xmlns:p="http://schemas.openxmlformats.org/presentationml/2006/main">
  <p:tag name="KSO_WM_BEAUTIFY_FLAG" val=""/>
</p:tagLst>
</file>

<file path=ppt/tags/tag8597.xml><?xml version="1.0" encoding="utf-8"?>
<p:tagLst xmlns:p="http://schemas.openxmlformats.org/presentationml/2006/main">
  <p:tag name="KSO_WM_BEAUTIFY_FLAG" val=""/>
</p:tagLst>
</file>

<file path=ppt/tags/tag8598.xml><?xml version="1.0" encoding="utf-8"?>
<p:tagLst xmlns:p="http://schemas.openxmlformats.org/presentationml/2006/main">
  <p:tag name="KSO_WM_BEAUTIFY_FLAG" val=""/>
</p:tagLst>
</file>

<file path=ppt/tags/tag8599.xml><?xml version="1.0" encoding="utf-8"?>
<p:tagLst xmlns:p="http://schemas.openxmlformats.org/presentationml/2006/main">
  <p:tag name="KSO_WM_BEAUTIFY_FLAG" val=""/>
</p:tagLst>
</file>

<file path=ppt/tags/tag86.xml><?xml version="1.0" encoding="utf-8"?>
<p:tagLst xmlns:p="http://schemas.openxmlformats.org/presentationml/2006/main">
  <p:tag name="KSO_WM_BEAUTIFY_FLAG" val=""/>
</p:tagLst>
</file>

<file path=ppt/tags/tag860.xml><?xml version="1.0" encoding="utf-8"?>
<p:tagLst xmlns:p="http://schemas.openxmlformats.org/presentationml/2006/main">
  <p:tag name="KSO_WM_BEAUTIFY_FLAG" val=""/>
</p:tagLst>
</file>

<file path=ppt/tags/tag8600.xml><?xml version="1.0" encoding="utf-8"?>
<p:tagLst xmlns:p="http://schemas.openxmlformats.org/presentationml/2006/main">
  <p:tag name="KSO_WM_BEAUTIFY_FLAG" val=""/>
</p:tagLst>
</file>

<file path=ppt/tags/tag8601.xml><?xml version="1.0" encoding="utf-8"?>
<p:tagLst xmlns:p="http://schemas.openxmlformats.org/presentationml/2006/main">
  <p:tag name="KSO_WM_BEAUTIFY_FLAG" val=""/>
</p:tagLst>
</file>

<file path=ppt/tags/tag8602.xml><?xml version="1.0" encoding="utf-8"?>
<p:tagLst xmlns:p="http://schemas.openxmlformats.org/presentationml/2006/main">
  <p:tag name="KSO_WM_BEAUTIFY_FLAG" val=""/>
</p:tagLst>
</file>

<file path=ppt/tags/tag8603.xml><?xml version="1.0" encoding="utf-8"?>
<p:tagLst xmlns:p="http://schemas.openxmlformats.org/presentationml/2006/main">
  <p:tag name="KSO_WM_BEAUTIFY_FLAG" val=""/>
</p:tagLst>
</file>

<file path=ppt/tags/tag8604.xml><?xml version="1.0" encoding="utf-8"?>
<p:tagLst xmlns:p="http://schemas.openxmlformats.org/presentationml/2006/main">
  <p:tag name="KSO_WM_BEAUTIFY_FLAG" val=""/>
</p:tagLst>
</file>

<file path=ppt/tags/tag8605.xml><?xml version="1.0" encoding="utf-8"?>
<p:tagLst xmlns:p="http://schemas.openxmlformats.org/presentationml/2006/main">
  <p:tag name="KSO_WM_BEAUTIFY_FLAG" val=""/>
</p:tagLst>
</file>

<file path=ppt/tags/tag8606.xml><?xml version="1.0" encoding="utf-8"?>
<p:tagLst xmlns:p="http://schemas.openxmlformats.org/presentationml/2006/main">
  <p:tag name="KSO_WM_BEAUTIFY_FLAG" val=""/>
</p:tagLst>
</file>

<file path=ppt/tags/tag8607.xml><?xml version="1.0" encoding="utf-8"?>
<p:tagLst xmlns:p="http://schemas.openxmlformats.org/presentationml/2006/main">
  <p:tag name="KSO_WM_BEAUTIFY_FLAG" val=""/>
</p:tagLst>
</file>

<file path=ppt/tags/tag8608.xml><?xml version="1.0" encoding="utf-8"?>
<p:tagLst xmlns:p="http://schemas.openxmlformats.org/presentationml/2006/main">
  <p:tag name="KSO_WM_BEAUTIFY_FLAG" val=""/>
</p:tagLst>
</file>

<file path=ppt/tags/tag8609.xml><?xml version="1.0" encoding="utf-8"?>
<p:tagLst xmlns:p="http://schemas.openxmlformats.org/presentationml/2006/main">
  <p:tag name="KSO_WM_BEAUTIFY_FLAG" val=""/>
</p:tagLst>
</file>

<file path=ppt/tags/tag861.xml><?xml version="1.0" encoding="utf-8"?>
<p:tagLst xmlns:p="http://schemas.openxmlformats.org/presentationml/2006/main">
  <p:tag name="KSO_WM_BEAUTIFY_FLAG" val=""/>
</p:tagLst>
</file>

<file path=ppt/tags/tag8610.xml><?xml version="1.0" encoding="utf-8"?>
<p:tagLst xmlns:p="http://schemas.openxmlformats.org/presentationml/2006/main">
  <p:tag name="KSO_WM_BEAUTIFY_FLAG" val=""/>
</p:tagLst>
</file>

<file path=ppt/tags/tag8611.xml><?xml version="1.0" encoding="utf-8"?>
<p:tagLst xmlns:p="http://schemas.openxmlformats.org/presentationml/2006/main">
  <p:tag name="KSO_WM_BEAUTIFY_FLAG" val=""/>
</p:tagLst>
</file>

<file path=ppt/tags/tag8612.xml><?xml version="1.0" encoding="utf-8"?>
<p:tagLst xmlns:p="http://schemas.openxmlformats.org/presentationml/2006/main">
  <p:tag name="KSO_WM_BEAUTIFY_FLAG" val=""/>
</p:tagLst>
</file>

<file path=ppt/tags/tag8613.xml><?xml version="1.0" encoding="utf-8"?>
<p:tagLst xmlns:p="http://schemas.openxmlformats.org/presentationml/2006/main">
  <p:tag name="KSO_WM_BEAUTIFY_FLAG" val=""/>
</p:tagLst>
</file>

<file path=ppt/tags/tag8614.xml><?xml version="1.0" encoding="utf-8"?>
<p:tagLst xmlns:p="http://schemas.openxmlformats.org/presentationml/2006/main">
  <p:tag name="KSO_WM_BEAUTIFY_FLAG" val=""/>
</p:tagLst>
</file>

<file path=ppt/tags/tag8615.xml><?xml version="1.0" encoding="utf-8"?>
<p:tagLst xmlns:p="http://schemas.openxmlformats.org/presentationml/2006/main">
  <p:tag name="KSO_WM_BEAUTIFY_FLAG" val=""/>
</p:tagLst>
</file>

<file path=ppt/tags/tag8616.xml><?xml version="1.0" encoding="utf-8"?>
<p:tagLst xmlns:p="http://schemas.openxmlformats.org/presentationml/2006/main">
  <p:tag name="KSO_WM_BEAUTIFY_FLAG" val=""/>
</p:tagLst>
</file>

<file path=ppt/tags/tag8617.xml><?xml version="1.0" encoding="utf-8"?>
<p:tagLst xmlns:p="http://schemas.openxmlformats.org/presentationml/2006/main">
  <p:tag name="KSO_WM_BEAUTIFY_FLAG" val=""/>
</p:tagLst>
</file>

<file path=ppt/tags/tag8618.xml><?xml version="1.0" encoding="utf-8"?>
<p:tagLst xmlns:p="http://schemas.openxmlformats.org/presentationml/2006/main">
  <p:tag name="KSO_WM_BEAUTIFY_FLAG" val=""/>
</p:tagLst>
</file>

<file path=ppt/tags/tag8619.xml><?xml version="1.0" encoding="utf-8"?>
<p:tagLst xmlns:p="http://schemas.openxmlformats.org/presentationml/2006/main">
  <p:tag name="KSO_WM_BEAUTIFY_FLAG" val=""/>
</p:tagLst>
</file>

<file path=ppt/tags/tag862.xml><?xml version="1.0" encoding="utf-8"?>
<p:tagLst xmlns:p="http://schemas.openxmlformats.org/presentationml/2006/main">
  <p:tag name="KSO_WM_BEAUTIFY_FLAG" val=""/>
</p:tagLst>
</file>

<file path=ppt/tags/tag8620.xml><?xml version="1.0" encoding="utf-8"?>
<p:tagLst xmlns:p="http://schemas.openxmlformats.org/presentationml/2006/main">
  <p:tag name="KSO_WM_BEAUTIFY_FLAG" val=""/>
</p:tagLst>
</file>

<file path=ppt/tags/tag8621.xml><?xml version="1.0" encoding="utf-8"?>
<p:tagLst xmlns:p="http://schemas.openxmlformats.org/presentationml/2006/main">
  <p:tag name="KSO_WM_BEAUTIFY_FLAG" val=""/>
</p:tagLst>
</file>

<file path=ppt/tags/tag8622.xml><?xml version="1.0" encoding="utf-8"?>
<p:tagLst xmlns:p="http://schemas.openxmlformats.org/presentationml/2006/main">
  <p:tag name="KSO_WM_BEAUTIFY_FLAG" val=""/>
</p:tagLst>
</file>

<file path=ppt/tags/tag8623.xml><?xml version="1.0" encoding="utf-8"?>
<p:tagLst xmlns:p="http://schemas.openxmlformats.org/presentationml/2006/main">
  <p:tag name="KSO_WM_BEAUTIFY_FLAG" val=""/>
</p:tagLst>
</file>

<file path=ppt/tags/tag8624.xml><?xml version="1.0" encoding="utf-8"?>
<p:tagLst xmlns:p="http://schemas.openxmlformats.org/presentationml/2006/main">
  <p:tag name="KSO_WM_BEAUTIFY_FLAG" val=""/>
</p:tagLst>
</file>

<file path=ppt/tags/tag8625.xml><?xml version="1.0" encoding="utf-8"?>
<p:tagLst xmlns:p="http://schemas.openxmlformats.org/presentationml/2006/main">
  <p:tag name="KSO_WM_BEAUTIFY_FLAG" val=""/>
</p:tagLst>
</file>

<file path=ppt/tags/tag8626.xml><?xml version="1.0" encoding="utf-8"?>
<p:tagLst xmlns:p="http://schemas.openxmlformats.org/presentationml/2006/main">
  <p:tag name="KSO_WM_BEAUTIFY_FLAG" val=""/>
</p:tagLst>
</file>

<file path=ppt/tags/tag8627.xml><?xml version="1.0" encoding="utf-8"?>
<p:tagLst xmlns:p="http://schemas.openxmlformats.org/presentationml/2006/main">
  <p:tag name="KSO_WM_BEAUTIFY_FLAG" val=""/>
</p:tagLst>
</file>

<file path=ppt/tags/tag8628.xml><?xml version="1.0" encoding="utf-8"?>
<p:tagLst xmlns:p="http://schemas.openxmlformats.org/presentationml/2006/main">
  <p:tag name="KSO_WM_BEAUTIFY_FLAG" val=""/>
</p:tagLst>
</file>

<file path=ppt/tags/tag8629.xml><?xml version="1.0" encoding="utf-8"?>
<p:tagLst xmlns:p="http://schemas.openxmlformats.org/presentationml/2006/main">
  <p:tag name="KSO_WM_BEAUTIFY_FLAG" val=""/>
</p:tagLst>
</file>

<file path=ppt/tags/tag863.xml><?xml version="1.0" encoding="utf-8"?>
<p:tagLst xmlns:p="http://schemas.openxmlformats.org/presentationml/2006/main">
  <p:tag name="KSO_WM_BEAUTIFY_FLAG" val=""/>
</p:tagLst>
</file>

<file path=ppt/tags/tag8630.xml><?xml version="1.0" encoding="utf-8"?>
<p:tagLst xmlns:p="http://schemas.openxmlformats.org/presentationml/2006/main">
  <p:tag name="KSO_WM_BEAUTIFY_FLAG" val=""/>
</p:tagLst>
</file>

<file path=ppt/tags/tag8631.xml><?xml version="1.0" encoding="utf-8"?>
<p:tagLst xmlns:p="http://schemas.openxmlformats.org/presentationml/2006/main">
  <p:tag name="KSO_WM_BEAUTIFY_FLAG" val=""/>
</p:tagLst>
</file>

<file path=ppt/tags/tag8632.xml><?xml version="1.0" encoding="utf-8"?>
<p:tagLst xmlns:p="http://schemas.openxmlformats.org/presentationml/2006/main">
  <p:tag name="KSO_WM_BEAUTIFY_FLAG" val=""/>
</p:tagLst>
</file>

<file path=ppt/tags/tag8633.xml><?xml version="1.0" encoding="utf-8"?>
<p:tagLst xmlns:p="http://schemas.openxmlformats.org/presentationml/2006/main">
  <p:tag name="KSO_WM_BEAUTIFY_FLAG" val=""/>
</p:tagLst>
</file>

<file path=ppt/tags/tag8634.xml><?xml version="1.0" encoding="utf-8"?>
<p:tagLst xmlns:p="http://schemas.openxmlformats.org/presentationml/2006/main">
  <p:tag name="KSO_WM_BEAUTIFY_FLAG" val=""/>
</p:tagLst>
</file>

<file path=ppt/tags/tag8635.xml><?xml version="1.0" encoding="utf-8"?>
<p:tagLst xmlns:p="http://schemas.openxmlformats.org/presentationml/2006/main">
  <p:tag name="KSO_WM_BEAUTIFY_FLAG" val=""/>
</p:tagLst>
</file>

<file path=ppt/tags/tag8636.xml><?xml version="1.0" encoding="utf-8"?>
<p:tagLst xmlns:p="http://schemas.openxmlformats.org/presentationml/2006/main">
  <p:tag name="KSO_WM_BEAUTIFY_FLAG" val=""/>
</p:tagLst>
</file>

<file path=ppt/tags/tag8637.xml><?xml version="1.0" encoding="utf-8"?>
<p:tagLst xmlns:p="http://schemas.openxmlformats.org/presentationml/2006/main">
  <p:tag name="KSO_WM_BEAUTIFY_FLAG" val=""/>
</p:tagLst>
</file>

<file path=ppt/tags/tag8638.xml><?xml version="1.0" encoding="utf-8"?>
<p:tagLst xmlns:p="http://schemas.openxmlformats.org/presentationml/2006/main">
  <p:tag name="KSO_WM_BEAUTIFY_FLAG" val=""/>
</p:tagLst>
</file>

<file path=ppt/tags/tag8639.xml><?xml version="1.0" encoding="utf-8"?>
<p:tagLst xmlns:p="http://schemas.openxmlformats.org/presentationml/2006/main">
  <p:tag name="KSO_WM_BEAUTIFY_FLAG" val=""/>
</p:tagLst>
</file>

<file path=ppt/tags/tag864.xml><?xml version="1.0" encoding="utf-8"?>
<p:tagLst xmlns:p="http://schemas.openxmlformats.org/presentationml/2006/main">
  <p:tag name="KSO_WM_BEAUTIFY_FLAG" val=""/>
</p:tagLst>
</file>

<file path=ppt/tags/tag8640.xml><?xml version="1.0" encoding="utf-8"?>
<p:tagLst xmlns:p="http://schemas.openxmlformats.org/presentationml/2006/main">
  <p:tag name="KSO_WM_BEAUTIFY_FLAG" val=""/>
</p:tagLst>
</file>

<file path=ppt/tags/tag8641.xml><?xml version="1.0" encoding="utf-8"?>
<p:tagLst xmlns:p="http://schemas.openxmlformats.org/presentationml/2006/main">
  <p:tag name="KSO_WM_BEAUTIFY_FLAG" val=""/>
</p:tagLst>
</file>

<file path=ppt/tags/tag8642.xml><?xml version="1.0" encoding="utf-8"?>
<p:tagLst xmlns:p="http://schemas.openxmlformats.org/presentationml/2006/main">
  <p:tag name="KSO_WM_BEAUTIFY_FLAG" val=""/>
</p:tagLst>
</file>

<file path=ppt/tags/tag8643.xml><?xml version="1.0" encoding="utf-8"?>
<p:tagLst xmlns:p="http://schemas.openxmlformats.org/presentationml/2006/main">
  <p:tag name="KSO_WM_BEAUTIFY_FLAG" val=""/>
</p:tagLst>
</file>

<file path=ppt/tags/tag8644.xml><?xml version="1.0" encoding="utf-8"?>
<p:tagLst xmlns:p="http://schemas.openxmlformats.org/presentationml/2006/main">
  <p:tag name="KSO_WM_BEAUTIFY_FLAG" val=""/>
</p:tagLst>
</file>

<file path=ppt/tags/tag8645.xml><?xml version="1.0" encoding="utf-8"?>
<p:tagLst xmlns:p="http://schemas.openxmlformats.org/presentationml/2006/main">
  <p:tag name="KSO_WM_BEAUTIFY_FLAG" val=""/>
</p:tagLst>
</file>

<file path=ppt/tags/tag8646.xml><?xml version="1.0" encoding="utf-8"?>
<p:tagLst xmlns:p="http://schemas.openxmlformats.org/presentationml/2006/main">
  <p:tag name="KSO_WM_BEAUTIFY_FLAG" val=""/>
</p:tagLst>
</file>

<file path=ppt/tags/tag8647.xml><?xml version="1.0" encoding="utf-8"?>
<p:tagLst xmlns:p="http://schemas.openxmlformats.org/presentationml/2006/main">
  <p:tag name="KSO_WM_BEAUTIFY_FLAG" val=""/>
</p:tagLst>
</file>

<file path=ppt/tags/tag8648.xml><?xml version="1.0" encoding="utf-8"?>
<p:tagLst xmlns:p="http://schemas.openxmlformats.org/presentationml/2006/main">
  <p:tag name="KSO_WM_BEAUTIFY_FLAG" val=""/>
</p:tagLst>
</file>

<file path=ppt/tags/tag8649.xml><?xml version="1.0" encoding="utf-8"?>
<p:tagLst xmlns:p="http://schemas.openxmlformats.org/presentationml/2006/main">
  <p:tag name="KSO_WM_BEAUTIFY_FLAG" val=""/>
</p:tagLst>
</file>

<file path=ppt/tags/tag865.xml><?xml version="1.0" encoding="utf-8"?>
<p:tagLst xmlns:p="http://schemas.openxmlformats.org/presentationml/2006/main">
  <p:tag name="KSO_WM_BEAUTIFY_FLAG" val=""/>
</p:tagLst>
</file>

<file path=ppt/tags/tag8650.xml><?xml version="1.0" encoding="utf-8"?>
<p:tagLst xmlns:p="http://schemas.openxmlformats.org/presentationml/2006/main">
  <p:tag name="KSO_WM_BEAUTIFY_FLAG" val=""/>
</p:tagLst>
</file>

<file path=ppt/tags/tag8651.xml><?xml version="1.0" encoding="utf-8"?>
<p:tagLst xmlns:p="http://schemas.openxmlformats.org/presentationml/2006/main">
  <p:tag name="KSO_WM_BEAUTIFY_FLAG" val=""/>
</p:tagLst>
</file>

<file path=ppt/tags/tag8652.xml><?xml version="1.0" encoding="utf-8"?>
<p:tagLst xmlns:p="http://schemas.openxmlformats.org/presentationml/2006/main">
  <p:tag name="KSO_WM_BEAUTIFY_FLAG" val=""/>
</p:tagLst>
</file>

<file path=ppt/tags/tag8653.xml><?xml version="1.0" encoding="utf-8"?>
<p:tagLst xmlns:p="http://schemas.openxmlformats.org/presentationml/2006/main">
  <p:tag name="KSO_WM_BEAUTIFY_FLAG" val=""/>
</p:tagLst>
</file>

<file path=ppt/tags/tag8654.xml><?xml version="1.0" encoding="utf-8"?>
<p:tagLst xmlns:p="http://schemas.openxmlformats.org/presentationml/2006/main">
  <p:tag name="KSO_WM_BEAUTIFY_FLAG" val=""/>
</p:tagLst>
</file>

<file path=ppt/tags/tag8655.xml><?xml version="1.0" encoding="utf-8"?>
<p:tagLst xmlns:p="http://schemas.openxmlformats.org/presentationml/2006/main">
  <p:tag name="KSO_WM_BEAUTIFY_FLAG" val=""/>
</p:tagLst>
</file>

<file path=ppt/tags/tag8656.xml><?xml version="1.0" encoding="utf-8"?>
<p:tagLst xmlns:p="http://schemas.openxmlformats.org/presentationml/2006/main">
  <p:tag name="KSO_WM_BEAUTIFY_FLAG" val=""/>
</p:tagLst>
</file>

<file path=ppt/tags/tag8657.xml><?xml version="1.0" encoding="utf-8"?>
<p:tagLst xmlns:p="http://schemas.openxmlformats.org/presentationml/2006/main">
  <p:tag name="KSO_WM_BEAUTIFY_FLAG" val=""/>
</p:tagLst>
</file>

<file path=ppt/tags/tag8658.xml><?xml version="1.0" encoding="utf-8"?>
<p:tagLst xmlns:p="http://schemas.openxmlformats.org/presentationml/2006/main">
  <p:tag name="KSO_WM_BEAUTIFY_FLAG" val=""/>
</p:tagLst>
</file>

<file path=ppt/tags/tag8659.xml><?xml version="1.0" encoding="utf-8"?>
<p:tagLst xmlns:p="http://schemas.openxmlformats.org/presentationml/2006/main">
  <p:tag name="KSO_WM_BEAUTIFY_FLAG" val=""/>
</p:tagLst>
</file>

<file path=ppt/tags/tag866.xml><?xml version="1.0" encoding="utf-8"?>
<p:tagLst xmlns:p="http://schemas.openxmlformats.org/presentationml/2006/main">
  <p:tag name="KSO_WM_BEAUTIFY_FLAG" val=""/>
</p:tagLst>
</file>

<file path=ppt/tags/tag8660.xml><?xml version="1.0" encoding="utf-8"?>
<p:tagLst xmlns:p="http://schemas.openxmlformats.org/presentationml/2006/main">
  <p:tag name="KSO_WM_BEAUTIFY_FLAG" val=""/>
</p:tagLst>
</file>

<file path=ppt/tags/tag8661.xml><?xml version="1.0" encoding="utf-8"?>
<p:tagLst xmlns:p="http://schemas.openxmlformats.org/presentationml/2006/main">
  <p:tag name="KSO_WM_BEAUTIFY_FLAG" val=""/>
</p:tagLst>
</file>

<file path=ppt/tags/tag8662.xml><?xml version="1.0" encoding="utf-8"?>
<p:tagLst xmlns:p="http://schemas.openxmlformats.org/presentationml/2006/main">
  <p:tag name="KSO_WM_BEAUTIFY_FLAG" val=""/>
</p:tagLst>
</file>

<file path=ppt/tags/tag8663.xml><?xml version="1.0" encoding="utf-8"?>
<p:tagLst xmlns:p="http://schemas.openxmlformats.org/presentationml/2006/main">
  <p:tag name="KSO_WM_BEAUTIFY_FLAG" val=""/>
</p:tagLst>
</file>

<file path=ppt/tags/tag8664.xml><?xml version="1.0" encoding="utf-8"?>
<p:tagLst xmlns:p="http://schemas.openxmlformats.org/presentationml/2006/main">
  <p:tag name="KSO_WM_BEAUTIFY_FLAG" val=""/>
</p:tagLst>
</file>

<file path=ppt/tags/tag8665.xml><?xml version="1.0" encoding="utf-8"?>
<p:tagLst xmlns:p="http://schemas.openxmlformats.org/presentationml/2006/main">
  <p:tag name="KSO_WM_BEAUTIFY_FLAG" val=""/>
</p:tagLst>
</file>

<file path=ppt/tags/tag8666.xml><?xml version="1.0" encoding="utf-8"?>
<p:tagLst xmlns:p="http://schemas.openxmlformats.org/presentationml/2006/main">
  <p:tag name="KSO_WM_BEAUTIFY_FLAG" val=""/>
</p:tagLst>
</file>

<file path=ppt/tags/tag8667.xml><?xml version="1.0" encoding="utf-8"?>
<p:tagLst xmlns:p="http://schemas.openxmlformats.org/presentationml/2006/main">
  <p:tag name="KSO_WM_BEAUTIFY_FLAG" val=""/>
</p:tagLst>
</file>

<file path=ppt/tags/tag8668.xml><?xml version="1.0" encoding="utf-8"?>
<p:tagLst xmlns:p="http://schemas.openxmlformats.org/presentationml/2006/main">
  <p:tag name="KSO_WM_BEAUTIFY_FLAG" val=""/>
</p:tagLst>
</file>

<file path=ppt/tags/tag8669.xml><?xml version="1.0" encoding="utf-8"?>
<p:tagLst xmlns:p="http://schemas.openxmlformats.org/presentationml/2006/main">
  <p:tag name="KSO_WM_BEAUTIFY_FLAG" val=""/>
</p:tagLst>
</file>

<file path=ppt/tags/tag867.xml><?xml version="1.0" encoding="utf-8"?>
<p:tagLst xmlns:p="http://schemas.openxmlformats.org/presentationml/2006/main">
  <p:tag name="KSO_WM_BEAUTIFY_FLAG" val=""/>
</p:tagLst>
</file>

<file path=ppt/tags/tag8670.xml><?xml version="1.0" encoding="utf-8"?>
<p:tagLst xmlns:p="http://schemas.openxmlformats.org/presentationml/2006/main">
  <p:tag name="KSO_WM_BEAUTIFY_FLAG" val=""/>
</p:tagLst>
</file>

<file path=ppt/tags/tag8671.xml><?xml version="1.0" encoding="utf-8"?>
<p:tagLst xmlns:p="http://schemas.openxmlformats.org/presentationml/2006/main">
  <p:tag name="KSO_WM_BEAUTIFY_FLAG" val=""/>
</p:tagLst>
</file>

<file path=ppt/tags/tag8672.xml><?xml version="1.0" encoding="utf-8"?>
<p:tagLst xmlns:p="http://schemas.openxmlformats.org/presentationml/2006/main">
  <p:tag name="KSO_WM_BEAUTIFY_FLAG" val=""/>
</p:tagLst>
</file>

<file path=ppt/tags/tag8673.xml><?xml version="1.0" encoding="utf-8"?>
<p:tagLst xmlns:p="http://schemas.openxmlformats.org/presentationml/2006/main">
  <p:tag name="KSO_WM_BEAUTIFY_FLAG" val=""/>
</p:tagLst>
</file>

<file path=ppt/tags/tag8674.xml><?xml version="1.0" encoding="utf-8"?>
<p:tagLst xmlns:p="http://schemas.openxmlformats.org/presentationml/2006/main">
  <p:tag name="KSO_WM_BEAUTIFY_FLAG" val=""/>
</p:tagLst>
</file>

<file path=ppt/tags/tag8675.xml><?xml version="1.0" encoding="utf-8"?>
<p:tagLst xmlns:p="http://schemas.openxmlformats.org/presentationml/2006/main">
  <p:tag name="KSO_WM_BEAUTIFY_FLAG" val=""/>
</p:tagLst>
</file>

<file path=ppt/tags/tag8676.xml><?xml version="1.0" encoding="utf-8"?>
<p:tagLst xmlns:p="http://schemas.openxmlformats.org/presentationml/2006/main">
  <p:tag name="KSO_WM_BEAUTIFY_FLAG" val=""/>
</p:tagLst>
</file>

<file path=ppt/tags/tag8677.xml><?xml version="1.0" encoding="utf-8"?>
<p:tagLst xmlns:p="http://schemas.openxmlformats.org/presentationml/2006/main">
  <p:tag name="KSO_WM_BEAUTIFY_FLAG" val=""/>
</p:tagLst>
</file>

<file path=ppt/tags/tag8678.xml><?xml version="1.0" encoding="utf-8"?>
<p:tagLst xmlns:p="http://schemas.openxmlformats.org/presentationml/2006/main">
  <p:tag name="KSO_WM_BEAUTIFY_FLAG" val=""/>
</p:tagLst>
</file>

<file path=ppt/tags/tag8679.xml><?xml version="1.0" encoding="utf-8"?>
<p:tagLst xmlns:p="http://schemas.openxmlformats.org/presentationml/2006/main">
  <p:tag name="KSO_WM_BEAUTIFY_FLAG" val=""/>
</p:tagLst>
</file>

<file path=ppt/tags/tag868.xml><?xml version="1.0" encoding="utf-8"?>
<p:tagLst xmlns:p="http://schemas.openxmlformats.org/presentationml/2006/main">
  <p:tag name="KSO_WM_BEAUTIFY_FLAG" val=""/>
</p:tagLst>
</file>

<file path=ppt/tags/tag8680.xml><?xml version="1.0" encoding="utf-8"?>
<p:tagLst xmlns:p="http://schemas.openxmlformats.org/presentationml/2006/main">
  <p:tag name="KSO_WM_BEAUTIFY_FLAG" val=""/>
</p:tagLst>
</file>

<file path=ppt/tags/tag8681.xml><?xml version="1.0" encoding="utf-8"?>
<p:tagLst xmlns:p="http://schemas.openxmlformats.org/presentationml/2006/main">
  <p:tag name="KSO_WM_BEAUTIFY_FLAG" val=""/>
</p:tagLst>
</file>

<file path=ppt/tags/tag8682.xml><?xml version="1.0" encoding="utf-8"?>
<p:tagLst xmlns:p="http://schemas.openxmlformats.org/presentationml/2006/main">
  <p:tag name="KSO_WM_BEAUTIFY_FLAG" val=""/>
</p:tagLst>
</file>

<file path=ppt/tags/tag8683.xml><?xml version="1.0" encoding="utf-8"?>
<p:tagLst xmlns:p="http://schemas.openxmlformats.org/presentationml/2006/main">
  <p:tag name="KSO_WM_BEAUTIFY_FLAG" val=""/>
</p:tagLst>
</file>

<file path=ppt/tags/tag8684.xml><?xml version="1.0" encoding="utf-8"?>
<p:tagLst xmlns:p="http://schemas.openxmlformats.org/presentationml/2006/main">
  <p:tag name="KSO_WM_BEAUTIFY_FLAG" val=""/>
</p:tagLst>
</file>

<file path=ppt/tags/tag8685.xml><?xml version="1.0" encoding="utf-8"?>
<p:tagLst xmlns:p="http://schemas.openxmlformats.org/presentationml/2006/main">
  <p:tag name="KSO_WM_BEAUTIFY_FLAG" val=""/>
</p:tagLst>
</file>

<file path=ppt/tags/tag8686.xml><?xml version="1.0" encoding="utf-8"?>
<p:tagLst xmlns:p="http://schemas.openxmlformats.org/presentationml/2006/main">
  <p:tag name="KSO_WM_BEAUTIFY_FLAG" val=""/>
</p:tagLst>
</file>

<file path=ppt/tags/tag8687.xml><?xml version="1.0" encoding="utf-8"?>
<p:tagLst xmlns:p="http://schemas.openxmlformats.org/presentationml/2006/main">
  <p:tag name="KSO_WM_BEAUTIFY_FLAG" val=""/>
</p:tagLst>
</file>

<file path=ppt/tags/tag8688.xml><?xml version="1.0" encoding="utf-8"?>
<p:tagLst xmlns:p="http://schemas.openxmlformats.org/presentationml/2006/main">
  <p:tag name="KSO_WM_BEAUTIFY_FLAG" val=""/>
</p:tagLst>
</file>

<file path=ppt/tags/tag8689.xml><?xml version="1.0" encoding="utf-8"?>
<p:tagLst xmlns:p="http://schemas.openxmlformats.org/presentationml/2006/main">
  <p:tag name="KSO_WM_BEAUTIFY_FLAG" val=""/>
</p:tagLst>
</file>

<file path=ppt/tags/tag869.xml><?xml version="1.0" encoding="utf-8"?>
<p:tagLst xmlns:p="http://schemas.openxmlformats.org/presentationml/2006/main">
  <p:tag name="KSO_WM_BEAUTIFY_FLAG" val=""/>
</p:tagLst>
</file>

<file path=ppt/tags/tag8690.xml><?xml version="1.0" encoding="utf-8"?>
<p:tagLst xmlns:p="http://schemas.openxmlformats.org/presentationml/2006/main">
  <p:tag name="KSO_WM_BEAUTIFY_FLAG" val=""/>
</p:tagLst>
</file>

<file path=ppt/tags/tag8691.xml><?xml version="1.0" encoding="utf-8"?>
<p:tagLst xmlns:p="http://schemas.openxmlformats.org/presentationml/2006/main">
  <p:tag name="KSO_WM_BEAUTIFY_FLAG" val=""/>
</p:tagLst>
</file>

<file path=ppt/tags/tag8692.xml><?xml version="1.0" encoding="utf-8"?>
<p:tagLst xmlns:p="http://schemas.openxmlformats.org/presentationml/2006/main">
  <p:tag name="KSO_WM_BEAUTIFY_FLAG" val=""/>
</p:tagLst>
</file>

<file path=ppt/tags/tag8693.xml><?xml version="1.0" encoding="utf-8"?>
<p:tagLst xmlns:p="http://schemas.openxmlformats.org/presentationml/2006/main">
  <p:tag name="KSO_WM_BEAUTIFY_FLAG" val=""/>
</p:tagLst>
</file>

<file path=ppt/tags/tag8694.xml><?xml version="1.0" encoding="utf-8"?>
<p:tagLst xmlns:p="http://schemas.openxmlformats.org/presentationml/2006/main">
  <p:tag name="KSO_WM_BEAUTIFY_FLAG" val=""/>
</p:tagLst>
</file>

<file path=ppt/tags/tag8695.xml><?xml version="1.0" encoding="utf-8"?>
<p:tagLst xmlns:p="http://schemas.openxmlformats.org/presentationml/2006/main">
  <p:tag name="KSO_WM_BEAUTIFY_FLAG" val=""/>
</p:tagLst>
</file>

<file path=ppt/tags/tag8696.xml><?xml version="1.0" encoding="utf-8"?>
<p:tagLst xmlns:p="http://schemas.openxmlformats.org/presentationml/2006/main">
  <p:tag name="KSO_WM_BEAUTIFY_FLAG" val=""/>
</p:tagLst>
</file>

<file path=ppt/tags/tag8697.xml><?xml version="1.0" encoding="utf-8"?>
<p:tagLst xmlns:p="http://schemas.openxmlformats.org/presentationml/2006/main">
  <p:tag name="KSO_WM_BEAUTIFY_FLAG" val=""/>
</p:tagLst>
</file>

<file path=ppt/tags/tag8698.xml><?xml version="1.0" encoding="utf-8"?>
<p:tagLst xmlns:p="http://schemas.openxmlformats.org/presentationml/2006/main">
  <p:tag name="KSO_WM_BEAUTIFY_FLAG" val=""/>
</p:tagLst>
</file>

<file path=ppt/tags/tag8699.xml><?xml version="1.0" encoding="utf-8"?>
<p:tagLst xmlns:p="http://schemas.openxmlformats.org/presentationml/2006/main">
  <p:tag name="KSO_WM_BEAUTIFY_FLAG" val=""/>
</p:tagLst>
</file>

<file path=ppt/tags/tag87.xml><?xml version="1.0" encoding="utf-8"?>
<p:tagLst xmlns:p="http://schemas.openxmlformats.org/presentationml/2006/main">
  <p:tag name="KSO_WM_BEAUTIFY_FLAG" val=""/>
</p:tagLst>
</file>

<file path=ppt/tags/tag870.xml><?xml version="1.0" encoding="utf-8"?>
<p:tagLst xmlns:p="http://schemas.openxmlformats.org/presentationml/2006/main">
  <p:tag name="KSO_WM_BEAUTIFY_FLAG" val=""/>
</p:tagLst>
</file>

<file path=ppt/tags/tag8700.xml><?xml version="1.0" encoding="utf-8"?>
<p:tagLst xmlns:p="http://schemas.openxmlformats.org/presentationml/2006/main">
  <p:tag name="KSO_WM_BEAUTIFY_FLAG" val=""/>
</p:tagLst>
</file>

<file path=ppt/tags/tag8701.xml><?xml version="1.0" encoding="utf-8"?>
<p:tagLst xmlns:p="http://schemas.openxmlformats.org/presentationml/2006/main">
  <p:tag name="KSO_WM_BEAUTIFY_FLAG" val=""/>
</p:tagLst>
</file>

<file path=ppt/tags/tag8702.xml><?xml version="1.0" encoding="utf-8"?>
<p:tagLst xmlns:p="http://schemas.openxmlformats.org/presentationml/2006/main">
  <p:tag name="KSO_WM_BEAUTIFY_FLAG" val=""/>
</p:tagLst>
</file>

<file path=ppt/tags/tag8703.xml><?xml version="1.0" encoding="utf-8"?>
<p:tagLst xmlns:p="http://schemas.openxmlformats.org/presentationml/2006/main">
  <p:tag name="KSO_WM_BEAUTIFY_FLAG" val=""/>
</p:tagLst>
</file>

<file path=ppt/tags/tag8704.xml><?xml version="1.0" encoding="utf-8"?>
<p:tagLst xmlns:p="http://schemas.openxmlformats.org/presentationml/2006/main">
  <p:tag name="KSO_WM_BEAUTIFY_FLAG" val=""/>
</p:tagLst>
</file>

<file path=ppt/tags/tag8705.xml><?xml version="1.0" encoding="utf-8"?>
<p:tagLst xmlns:p="http://schemas.openxmlformats.org/presentationml/2006/main">
  <p:tag name="KSO_WM_BEAUTIFY_FLAG" val=""/>
</p:tagLst>
</file>

<file path=ppt/tags/tag8706.xml><?xml version="1.0" encoding="utf-8"?>
<p:tagLst xmlns:p="http://schemas.openxmlformats.org/presentationml/2006/main">
  <p:tag name="KSO_WM_BEAUTIFY_FLAG" val=""/>
</p:tagLst>
</file>

<file path=ppt/tags/tag8707.xml><?xml version="1.0" encoding="utf-8"?>
<p:tagLst xmlns:p="http://schemas.openxmlformats.org/presentationml/2006/main">
  <p:tag name="KSO_WM_BEAUTIFY_FLAG" val=""/>
</p:tagLst>
</file>

<file path=ppt/tags/tag8708.xml><?xml version="1.0" encoding="utf-8"?>
<p:tagLst xmlns:p="http://schemas.openxmlformats.org/presentationml/2006/main">
  <p:tag name="KSO_WM_BEAUTIFY_FLAG" val=""/>
</p:tagLst>
</file>

<file path=ppt/tags/tag8709.xml><?xml version="1.0" encoding="utf-8"?>
<p:tagLst xmlns:p="http://schemas.openxmlformats.org/presentationml/2006/main">
  <p:tag name="KSO_WM_BEAUTIFY_FLAG" val=""/>
</p:tagLst>
</file>

<file path=ppt/tags/tag871.xml><?xml version="1.0" encoding="utf-8"?>
<p:tagLst xmlns:p="http://schemas.openxmlformats.org/presentationml/2006/main">
  <p:tag name="KSO_WM_BEAUTIFY_FLAG" val=""/>
</p:tagLst>
</file>

<file path=ppt/tags/tag8710.xml><?xml version="1.0" encoding="utf-8"?>
<p:tagLst xmlns:p="http://schemas.openxmlformats.org/presentationml/2006/main">
  <p:tag name="KSO_WM_BEAUTIFY_FLAG" val=""/>
</p:tagLst>
</file>

<file path=ppt/tags/tag8711.xml><?xml version="1.0" encoding="utf-8"?>
<p:tagLst xmlns:p="http://schemas.openxmlformats.org/presentationml/2006/main">
  <p:tag name="KSO_WM_BEAUTIFY_FLAG" val=""/>
</p:tagLst>
</file>

<file path=ppt/tags/tag8712.xml><?xml version="1.0" encoding="utf-8"?>
<p:tagLst xmlns:p="http://schemas.openxmlformats.org/presentationml/2006/main">
  <p:tag name="KSO_WM_BEAUTIFY_FLAG" val=""/>
</p:tagLst>
</file>

<file path=ppt/tags/tag8713.xml><?xml version="1.0" encoding="utf-8"?>
<p:tagLst xmlns:p="http://schemas.openxmlformats.org/presentationml/2006/main">
  <p:tag name="KSO_WM_BEAUTIFY_FLAG" val=""/>
</p:tagLst>
</file>

<file path=ppt/tags/tag8714.xml><?xml version="1.0" encoding="utf-8"?>
<p:tagLst xmlns:p="http://schemas.openxmlformats.org/presentationml/2006/main">
  <p:tag name="KSO_WM_BEAUTIFY_FLAG" val=""/>
</p:tagLst>
</file>

<file path=ppt/tags/tag8715.xml><?xml version="1.0" encoding="utf-8"?>
<p:tagLst xmlns:p="http://schemas.openxmlformats.org/presentationml/2006/main">
  <p:tag name="KSO_WM_BEAUTIFY_FLAG" val=""/>
</p:tagLst>
</file>

<file path=ppt/tags/tag8716.xml><?xml version="1.0" encoding="utf-8"?>
<p:tagLst xmlns:p="http://schemas.openxmlformats.org/presentationml/2006/main">
  <p:tag name="KSO_WM_BEAUTIFY_FLAG" val=""/>
</p:tagLst>
</file>

<file path=ppt/tags/tag8717.xml><?xml version="1.0" encoding="utf-8"?>
<p:tagLst xmlns:p="http://schemas.openxmlformats.org/presentationml/2006/main">
  <p:tag name="KSO_WM_BEAUTIFY_FLAG" val=""/>
</p:tagLst>
</file>

<file path=ppt/tags/tag8718.xml><?xml version="1.0" encoding="utf-8"?>
<p:tagLst xmlns:p="http://schemas.openxmlformats.org/presentationml/2006/main">
  <p:tag name="KSO_WM_BEAUTIFY_FLAG" val=""/>
</p:tagLst>
</file>

<file path=ppt/tags/tag8719.xml><?xml version="1.0" encoding="utf-8"?>
<p:tagLst xmlns:p="http://schemas.openxmlformats.org/presentationml/2006/main">
  <p:tag name="KSO_WM_BEAUTIFY_FLAG" val=""/>
</p:tagLst>
</file>

<file path=ppt/tags/tag872.xml><?xml version="1.0" encoding="utf-8"?>
<p:tagLst xmlns:p="http://schemas.openxmlformats.org/presentationml/2006/main">
  <p:tag name="KSO_WM_BEAUTIFY_FLAG" val=""/>
</p:tagLst>
</file>

<file path=ppt/tags/tag8720.xml><?xml version="1.0" encoding="utf-8"?>
<p:tagLst xmlns:p="http://schemas.openxmlformats.org/presentationml/2006/main">
  <p:tag name="KSO_WM_BEAUTIFY_FLAG" val=""/>
</p:tagLst>
</file>

<file path=ppt/tags/tag8721.xml><?xml version="1.0" encoding="utf-8"?>
<p:tagLst xmlns:p="http://schemas.openxmlformats.org/presentationml/2006/main">
  <p:tag name="KSO_WM_BEAUTIFY_FLAG" val=""/>
</p:tagLst>
</file>

<file path=ppt/tags/tag8722.xml><?xml version="1.0" encoding="utf-8"?>
<p:tagLst xmlns:p="http://schemas.openxmlformats.org/presentationml/2006/main">
  <p:tag name="KSO_WM_BEAUTIFY_FLAG" val=""/>
</p:tagLst>
</file>

<file path=ppt/tags/tag8723.xml><?xml version="1.0" encoding="utf-8"?>
<p:tagLst xmlns:p="http://schemas.openxmlformats.org/presentationml/2006/main">
  <p:tag name="KSO_WM_BEAUTIFY_FLAG" val=""/>
</p:tagLst>
</file>

<file path=ppt/tags/tag8724.xml><?xml version="1.0" encoding="utf-8"?>
<p:tagLst xmlns:p="http://schemas.openxmlformats.org/presentationml/2006/main">
  <p:tag name="KSO_WM_BEAUTIFY_FLAG" val=""/>
</p:tagLst>
</file>

<file path=ppt/tags/tag8725.xml><?xml version="1.0" encoding="utf-8"?>
<p:tagLst xmlns:p="http://schemas.openxmlformats.org/presentationml/2006/main">
  <p:tag name="KSO_WM_BEAUTIFY_FLAG" val=""/>
</p:tagLst>
</file>

<file path=ppt/tags/tag8726.xml><?xml version="1.0" encoding="utf-8"?>
<p:tagLst xmlns:p="http://schemas.openxmlformats.org/presentationml/2006/main">
  <p:tag name="KSO_WM_BEAUTIFY_FLAG" val=""/>
</p:tagLst>
</file>

<file path=ppt/tags/tag8727.xml><?xml version="1.0" encoding="utf-8"?>
<p:tagLst xmlns:p="http://schemas.openxmlformats.org/presentationml/2006/main">
  <p:tag name="KSO_WM_BEAUTIFY_FLAG" val=""/>
</p:tagLst>
</file>

<file path=ppt/tags/tag8728.xml><?xml version="1.0" encoding="utf-8"?>
<p:tagLst xmlns:p="http://schemas.openxmlformats.org/presentationml/2006/main">
  <p:tag name="KSO_WM_BEAUTIFY_FLAG" val=""/>
</p:tagLst>
</file>

<file path=ppt/tags/tag8729.xml><?xml version="1.0" encoding="utf-8"?>
<p:tagLst xmlns:p="http://schemas.openxmlformats.org/presentationml/2006/main">
  <p:tag name="KSO_WM_BEAUTIFY_FLAG" val=""/>
</p:tagLst>
</file>

<file path=ppt/tags/tag873.xml><?xml version="1.0" encoding="utf-8"?>
<p:tagLst xmlns:p="http://schemas.openxmlformats.org/presentationml/2006/main">
  <p:tag name="KSO_WM_BEAUTIFY_FLAG" val=""/>
</p:tagLst>
</file>

<file path=ppt/tags/tag8730.xml><?xml version="1.0" encoding="utf-8"?>
<p:tagLst xmlns:p="http://schemas.openxmlformats.org/presentationml/2006/main">
  <p:tag name="KSO_WM_BEAUTIFY_FLAG" val=""/>
</p:tagLst>
</file>

<file path=ppt/tags/tag8731.xml><?xml version="1.0" encoding="utf-8"?>
<p:tagLst xmlns:p="http://schemas.openxmlformats.org/presentationml/2006/main">
  <p:tag name="KSO_WM_BEAUTIFY_FLAG" val=""/>
</p:tagLst>
</file>

<file path=ppt/tags/tag8732.xml><?xml version="1.0" encoding="utf-8"?>
<p:tagLst xmlns:p="http://schemas.openxmlformats.org/presentationml/2006/main">
  <p:tag name="KSO_WM_BEAUTIFY_FLAG" val=""/>
</p:tagLst>
</file>

<file path=ppt/tags/tag8733.xml><?xml version="1.0" encoding="utf-8"?>
<p:tagLst xmlns:p="http://schemas.openxmlformats.org/presentationml/2006/main">
  <p:tag name="KSO_WM_BEAUTIFY_FLAG" val=""/>
</p:tagLst>
</file>

<file path=ppt/tags/tag8734.xml><?xml version="1.0" encoding="utf-8"?>
<p:tagLst xmlns:p="http://schemas.openxmlformats.org/presentationml/2006/main">
  <p:tag name="KSO_WM_BEAUTIFY_FLAG" val=""/>
</p:tagLst>
</file>

<file path=ppt/tags/tag8735.xml><?xml version="1.0" encoding="utf-8"?>
<p:tagLst xmlns:p="http://schemas.openxmlformats.org/presentationml/2006/main">
  <p:tag name="KSO_WM_BEAUTIFY_FLAG" val=""/>
</p:tagLst>
</file>

<file path=ppt/tags/tag8736.xml><?xml version="1.0" encoding="utf-8"?>
<p:tagLst xmlns:p="http://schemas.openxmlformats.org/presentationml/2006/main">
  <p:tag name="KSO_WM_BEAUTIFY_FLAG" val=""/>
</p:tagLst>
</file>

<file path=ppt/tags/tag8737.xml><?xml version="1.0" encoding="utf-8"?>
<p:tagLst xmlns:p="http://schemas.openxmlformats.org/presentationml/2006/main">
  <p:tag name="KSO_WM_BEAUTIFY_FLAG" val=""/>
</p:tagLst>
</file>

<file path=ppt/tags/tag8738.xml><?xml version="1.0" encoding="utf-8"?>
<p:tagLst xmlns:p="http://schemas.openxmlformats.org/presentationml/2006/main">
  <p:tag name="KSO_WM_BEAUTIFY_FLAG" val=""/>
</p:tagLst>
</file>

<file path=ppt/tags/tag8739.xml><?xml version="1.0" encoding="utf-8"?>
<p:tagLst xmlns:p="http://schemas.openxmlformats.org/presentationml/2006/main">
  <p:tag name="KSO_WM_BEAUTIFY_FLAG" val=""/>
</p:tagLst>
</file>

<file path=ppt/tags/tag874.xml><?xml version="1.0" encoding="utf-8"?>
<p:tagLst xmlns:p="http://schemas.openxmlformats.org/presentationml/2006/main">
  <p:tag name="KSO_WM_BEAUTIFY_FLAG" val=""/>
</p:tagLst>
</file>

<file path=ppt/tags/tag8740.xml><?xml version="1.0" encoding="utf-8"?>
<p:tagLst xmlns:p="http://schemas.openxmlformats.org/presentationml/2006/main">
  <p:tag name="KSO_WM_BEAUTIFY_FLAG" val=""/>
</p:tagLst>
</file>

<file path=ppt/tags/tag8741.xml><?xml version="1.0" encoding="utf-8"?>
<p:tagLst xmlns:p="http://schemas.openxmlformats.org/presentationml/2006/main">
  <p:tag name="KSO_WM_BEAUTIFY_FLAG" val=""/>
</p:tagLst>
</file>

<file path=ppt/tags/tag8742.xml><?xml version="1.0" encoding="utf-8"?>
<p:tagLst xmlns:p="http://schemas.openxmlformats.org/presentationml/2006/main">
  <p:tag name="KSO_WM_BEAUTIFY_FLAG" val=""/>
</p:tagLst>
</file>

<file path=ppt/tags/tag8743.xml><?xml version="1.0" encoding="utf-8"?>
<p:tagLst xmlns:p="http://schemas.openxmlformats.org/presentationml/2006/main">
  <p:tag name="KSO_WM_BEAUTIFY_FLAG" val=""/>
</p:tagLst>
</file>

<file path=ppt/tags/tag8744.xml><?xml version="1.0" encoding="utf-8"?>
<p:tagLst xmlns:p="http://schemas.openxmlformats.org/presentationml/2006/main">
  <p:tag name="KSO_WM_BEAUTIFY_FLAG" val=""/>
</p:tagLst>
</file>

<file path=ppt/tags/tag8745.xml><?xml version="1.0" encoding="utf-8"?>
<p:tagLst xmlns:p="http://schemas.openxmlformats.org/presentationml/2006/main">
  <p:tag name="KSO_WM_BEAUTIFY_FLAG" val=""/>
</p:tagLst>
</file>

<file path=ppt/tags/tag8746.xml><?xml version="1.0" encoding="utf-8"?>
<p:tagLst xmlns:p="http://schemas.openxmlformats.org/presentationml/2006/main">
  <p:tag name="KSO_WM_BEAUTIFY_FLAG" val=""/>
</p:tagLst>
</file>

<file path=ppt/tags/tag8747.xml><?xml version="1.0" encoding="utf-8"?>
<p:tagLst xmlns:p="http://schemas.openxmlformats.org/presentationml/2006/main">
  <p:tag name="KSO_WM_BEAUTIFY_FLAG" val=""/>
</p:tagLst>
</file>

<file path=ppt/tags/tag8748.xml><?xml version="1.0" encoding="utf-8"?>
<p:tagLst xmlns:p="http://schemas.openxmlformats.org/presentationml/2006/main">
  <p:tag name="KSO_WM_BEAUTIFY_FLAG" val=""/>
</p:tagLst>
</file>

<file path=ppt/tags/tag8749.xml><?xml version="1.0" encoding="utf-8"?>
<p:tagLst xmlns:p="http://schemas.openxmlformats.org/presentationml/2006/main">
  <p:tag name="KSO_WM_BEAUTIFY_FLAG" val=""/>
</p:tagLst>
</file>

<file path=ppt/tags/tag875.xml><?xml version="1.0" encoding="utf-8"?>
<p:tagLst xmlns:p="http://schemas.openxmlformats.org/presentationml/2006/main">
  <p:tag name="KSO_WM_BEAUTIFY_FLAG" val=""/>
</p:tagLst>
</file>

<file path=ppt/tags/tag8750.xml><?xml version="1.0" encoding="utf-8"?>
<p:tagLst xmlns:p="http://schemas.openxmlformats.org/presentationml/2006/main">
  <p:tag name="KSO_WM_BEAUTIFY_FLAG" val=""/>
</p:tagLst>
</file>

<file path=ppt/tags/tag8751.xml><?xml version="1.0" encoding="utf-8"?>
<p:tagLst xmlns:p="http://schemas.openxmlformats.org/presentationml/2006/main">
  <p:tag name="KSO_WM_BEAUTIFY_FLAG" val=""/>
</p:tagLst>
</file>

<file path=ppt/tags/tag8752.xml><?xml version="1.0" encoding="utf-8"?>
<p:tagLst xmlns:p="http://schemas.openxmlformats.org/presentationml/2006/main">
  <p:tag name="KSO_WM_BEAUTIFY_FLAG" val=""/>
</p:tagLst>
</file>

<file path=ppt/tags/tag8753.xml><?xml version="1.0" encoding="utf-8"?>
<p:tagLst xmlns:p="http://schemas.openxmlformats.org/presentationml/2006/main">
  <p:tag name="KSO_WM_BEAUTIFY_FLAG" val=""/>
</p:tagLst>
</file>

<file path=ppt/tags/tag8754.xml><?xml version="1.0" encoding="utf-8"?>
<p:tagLst xmlns:p="http://schemas.openxmlformats.org/presentationml/2006/main">
  <p:tag name="KSO_WM_BEAUTIFY_FLAG" val=""/>
</p:tagLst>
</file>

<file path=ppt/tags/tag8755.xml><?xml version="1.0" encoding="utf-8"?>
<p:tagLst xmlns:p="http://schemas.openxmlformats.org/presentationml/2006/main">
  <p:tag name="KSO_WM_BEAUTIFY_FLAG" val=""/>
</p:tagLst>
</file>

<file path=ppt/tags/tag8756.xml><?xml version="1.0" encoding="utf-8"?>
<p:tagLst xmlns:p="http://schemas.openxmlformats.org/presentationml/2006/main">
  <p:tag name="KSO_WM_BEAUTIFY_FLAG" val=""/>
</p:tagLst>
</file>

<file path=ppt/tags/tag8757.xml><?xml version="1.0" encoding="utf-8"?>
<p:tagLst xmlns:p="http://schemas.openxmlformats.org/presentationml/2006/main">
  <p:tag name="KSO_WM_BEAUTIFY_FLAG" val=""/>
</p:tagLst>
</file>

<file path=ppt/tags/tag8758.xml><?xml version="1.0" encoding="utf-8"?>
<p:tagLst xmlns:p="http://schemas.openxmlformats.org/presentationml/2006/main">
  <p:tag name="KSO_WM_BEAUTIFY_FLAG" val=""/>
</p:tagLst>
</file>

<file path=ppt/tags/tag8759.xml><?xml version="1.0" encoding="utf-8"?>
<p:tagLst xmlns:p="http://schemas.openxmlformats.org/presentationml/2006/main">
  <p:tag name="KSO_WM_BEAUTIFY_FLAG" val=""/>
</p:tagLst>
</file>

<file path=ppt/tags/tag876.xml><?xml version="1.0" encoding="utf-8"?>
<p:tagLst xmlns:p="http://schemas.openxmlformats.org/presentationml/2006/main">
  <p:tag name="KSO_WM_BEAUTIFY_FLAG" val=""/>
</p:tagLst>
</file>

<file path=ppt/tags/tag8760.xml><?xml version="1.0" encoding="utf-8"?>
<p:tagLst xmlns:p="http://schemas.openxmlformats.org/presentationml/2006/main">
  <p:tag name="KSO_WM_BEAUTIFY_FLAG" val=""/>
</p:tagLst>
</file>

<file path=ppt/tags/tag8761.xml><?xml version="1.0" encoding="utf-8"?>
<p:tagLst xmlns:p="http://schemas.openxmlformats.org/presentationml/2006/main">
  <p:tag name="KSO_WM_BEAUTIFY_FLAG" val=""/>
</p:tagLst>
</file>

<file path=ppt/tags/tag8762.xml><?xml version="1.0" encoding="utf-8"?>
<p:tagLst xmlns:p="http://schemas.openxmlformats.org/presentationml/2006/main">
  <p:tag name="KSO_WM_BEAUTIFY_FLAG" val=""/>
</p:tagLst>
</file>

<file path=ppt/tags/tag8763.xml><?xml version="1.0" encoding="utf-8"?>
<p:tagLst xmlns:p="http://schemas.openxmlformats.org/presentationml/2006/main">
  <p:tag name="KSO_WM_BEAUTIFY_FLAG" val=""/>
</p:tagLst>
</file>

<file path=ppt/tags/tag8764.xml><?xml version="1.0" encoding="utf-8"?>
<p:tagLst xmlns:p="http://schemas.openxmlformats.org/presentationml/2006/main">
  <p:tag name="KSO_WM_BEAUTIFY_FLAG" val=""/>
</p:tagLst>
</file>

<file path=ppt/tags/tag8765.xml><?xml version="1.0" encoding="utf-8"?>
<p:tagLst xmlns:p="http://schemas.openxmlformats.org/presentationml/2006/main">
  <p:tag name="KSO_WM_BEAUTIFY_FLAG" val=""/>
</p:tagLst>
</file>

<file path=ppt/tags/tag8766.xml><?xml version="1.0" encoding="utf-8"?>
<p:tagLst xmlns:p="http://schemas.openxmlformats.org/presentationml/2006/main">
  <p:tag name="KSO_WM_BEAUTIFY_FLAG" val=""/>
</p:tagLst>
</file>

<file path=ppt/tags/tag8767.xml><?xml version="1.0" encoding="utf-8"?>
<p:tagLst xmlns:p="http://schemas.openxmlformats.org/presentationml/2006/main">
  <p:tag name="KSO_WM_BEAUTIFY_FLAG" val=""/>
</p:tagLst>
</file>

<file path=ppt/tags/tag8768.xml><?xml version="1.0" encoding="utf-8"?>
<p:tagLst xmlns:p="http://schemas.openxmlformats.org/presentationml/2006/main">
  <p:tag name="KSO_WM_BEAUTIFY_FLAG" val=""/>
</p:tagLst>
</file>

<file path=ppt/tags/tag8769.xml><?xml version="1.0" encoding="utf-8"?>
<p:tagLst xmlns:p="http://schemas.openxmlformats.org/presentationml/2006/main">
  <p:tag name="KSO_WM_BEAUTIFY_FLAG" val=""/>
</p:tagLst>
</file>

<file path=ppt/tags/tag877.xml><?xml version="1.0" encoding="utf-8"?>
<p:tagLst xmlns:p="http://schemas.openxmlformats.org/presentationml/2006/main">
  <p:tag name="KSO_WM_BEAUTIFY_FLAG" val=""/>
</p:tagLst>
</file>

<file path=ppt/tags/tag8770.xml><?xml version="1.0" encoding="utf-8"?>
<p:tagLst xmlns:p="http://schemas.openxmlformats.org/presentationml/2006/main">
  <p:tag name="KSO_WM_BEAUTIFY_FLAG" val=""/>
</p:tagLst>
</file>

<file path=ppt/tags/tag8771.xml><?xml version="1.0" encoding="utf-8"?>
<p:tagLst xmlns:p="http://schemas.openxmlformats.org/presentationml/2006/main">
  <p:tag name="KSO_WM_BEAUTIFY_FLAG" val=""/>
</p:tagLst>
</file>

<file path=ppt/tags/tag8772.xml><?xml version="1.0" encoding="utf-8"?>
<p:tagLst xmlns:p="http://schemas.openxmlformats.org/presentationml/2006/main">
  <p:tag name="KSO_WM_BEAUTIFY_FLAG" val=""/>
</p:tagLst>
</file>

<file path=ppt/tags/tag8773.xml><?xml version="1.0" encoding="utf-8"?>
<p:tagLst xmlns:p="http://schemas.openxmlformats.org/presentationml/2006/main">
  <p:tag name="KSO_WM_BEAUTIFY_FLAG" val=""/>
</p:tagLst>
</file>

<file path=ppt/tags/tag8774.xml><?xml version="1.0" encoding="utf-8"?>
<p:tagLst xmlns:p="http://schemas.openxmlformats.org/presentationml/2006/main">
  <p:tag name="KSO_WM_BEAUTIFY_FLAG" val=""/>
</p:tagLst>
</file>

<file path=ppt/tags/tag8775.xml><?xml version="1.0" encoding="utf-8"?>
<p:tagLst xmlns:p="http://schemas.openxmlformats.org/presentationml/2006/main">
  <p:tag name="KSO_WM_BEAUTIFY_FLAG" val=""/>
</p:tagLst>
</file>

<file path=ppt/tags/tag8776.xml><?xml version="1.0" encoding="utf-8"?>
<p:tagLst xmlns:p="http://schemas.openxmlformats.org/presentationml/2006/main">
  <p:tag name="KSO_WM_BEAUTIFY_FLAG" val=""/>
</p:tagLst>
</file>

<file path=ppt/tags/tag8777.xml><?xml version="1.0" encoding="utf-8"?>
<p:tagLst xmlns:p="http://schemas.openxmlformats.org/presentationml/2006/main">
  <p:tag name="KSO_WM_BEAUTIFY_FLAG" val=""/>
</p:tagLst>
</file>

<file path=ppt/tags/tag8778.xml><?xml version="1.0" encoding="utf-8"?>
<p:tagLst xmlns:p="http://schemas.openxmlformats.org/presentationml/2006/main">
  <p:tag name="KSO_WM_BEAUTIFY_FLAG" val=""/>
</p:tagLst>
</file>

<file path=ppt/tags/tag8779.xml><?xml version="1.0" encoding="utf-8"?>
<p:tagLst xmlns:p="http://schemas.openxmlformats.org/presentationml/2006/main">
  <p:tag name="KSO_WM_BEAUTIFY_FLAG" val=""/>
</p:tagLst>
</file>

<file path=ppt/tags/tag878.xml><?xml version="1.0" encoding="utf-8"?>
<p:tagLst xmlns:p="http://schemas.openxmlformats.org/presentationml/2006/main">
  <p:tag name="KSO_WM_BEAUTIFY_FLAG" val=""/>
</p:tagLst>
</file>

<file path=ppt/tags/tag8780.xml><?xml version="1.0" encoding="utf-8"?>
<p:tagLst xmlns:p="http://schemas.openxmlformats.org/presentationml/2006/main">
  <p:tag name="KSO_WM_BEAUTIFY_FLAG" val=""/>
</p:tagLst>
</file>

<file path=ppt/tags/tag8781.xml><?xml version="1.0" encoding="utf-8"?>
<p:tagLst xmlns:p="http://schemas.openxmlformats.org/presentationml/2006/main">
  <p:tag name="KSO_WM_BEAUTIFY_FLAG" val=""/>
</p:tagLst>
</file>

<file path=ppt/tags/tag8782.xml><?xml version="1.0" encoding="utf-8"?>
<p:tagLst xmlns:p="http://schemas.openxmlformats.org/presentationml/2006/main">
  <p:tag name="KSO_WM_BEAUTIFY_FLAG" val=""/>
</p:tagLst>
</file>

<file path=ppt/tags/tag8783.xml><?xml version="1.0" encoding="utf-8"?>
<p:tagLst xmlns:p="http://schemas.openxmlformats.org/presentationml/2006/main">
  <p:tag name="KSO_WM_BEAUTIFY_FLAG" val=""/>
</p:tagLst>
</file>

<file path=ppt/tags/tag8784.xml><?xml version="1.0" encoding="utf-8"?>
<p:tagLst xmlns:p="http://schemas.openxmlformats.org/presentationml/2006/main">
  <p:tag name="KSO_WM_BEAUTIFY_FLAG" val=""/>
</p:tagLst>
</file>

<file path=ppt/tags/tag8785.xml><?xml version="1.0" encoding="utf-8"?>
<p:tagLst xmlns:p="http://schemas.openxmlformats.org/presentationml/2006/main">
  <p:tag name="KSO_WM_BEAUTIFY_FLAG" val=""/>
</p:tagLst>
</file>

<file path=ppt/tags/tag8786.xml><?xml version="1.0" encoding="utf-8"?>
<p:tagLst xmlns:p="http://schemas.openxmlformats.org/presentationml/2006/main">
  <p:tag name="KSO_WM_BEAUTIFY_FLAG" val=""/>
</p:tagLst>
</file>

<file path=ppt/tags/tag8787.xml><?xml version="1.0" encoding="utf-8"?>
<p:tagLst xmlns:p="http://schemas.openxmlformats.org/presentationml/2006/main">
  <p:tag name="KSO_WM_BEAUTIFY_FLAG" val=""/>
</p:tagLst>
</file>

<file path=ppt/tags/tag8788.xml><?xml version="1.0" encoding="utf-8"?>
<p:tagLst xmlns:p="http://schemas.openxmlformats.org/presentationml/2006/main">
  <p:tag name="KSO_WM_BEAUTIFY_FLAG" val=""/>
</p:tagLst>
</file>

<file path=ppt/tags/tag8789.xml><?xml version="1.0" encoding="utf-8"?>
<p:tagLst xmlns:p="http://schemas.openxmlformats.org/presentationml/2006/main">
  <p:tag name="KSO_WM_BEAUTIFY_FLAG" val=""/>
</p:tagLst>
</file>

<file path=ppt/tags/tag879.xml><?xml version="1.0" encoding="utf-8"?>
<p:tagLst xmlns:p="http://schemas.openxmlformats.org/presentationml/2006/main">
  <p:tag name="KSO_WM_BEAUTIFY_FLAG" val=""/>
</p:tagLst>
</file>

<file path=ppt/tags/tag8790.xml><?xml version="1.0" encoding="utf-8"?>
<p:tagLst xmlns:p="http://schemas.openxmlformats.org/presentationml/2006/main">
  <p:tag name="KSO_WM_BEAUTIFY_FLAG" val=""/>
</p:tagLst>
</file>

<file path=ppt/tags/tag8791.xml><?xml version="1.0" encoding="utf-8"?>
<p:tagLst xmlns:p="http://schemas.openxmlformats.org/presentationml/2006/main">
  <p:tag name="KSO_WM_BEAUTIFY_FLAG" val=""/>
</p:tagLst>
</file>

<file path=ppt/tags/tag8792.xml><?xml version="1.0" encoding="utf-8"?>
<p:tagLst xmlns:p="http://schemas.openxmlformats.org/presentationml/2006/main">
  <p:tag name="KSO_WM_BEAUTIFY_FLAG" val=""/>
</p:tagLst>
</file>

<file path=ppt/tags/tag8793.xml><?xml version="1.0" encoding="utf-8"?>
<p:tagLst xmlns:p="http://schemas.openxmlformats.org/presentationml/2006/main">
  <p:tag name="KSO_WM_BEAUTIFY_FLAG" val=""/>
</p:tagLst>
</file>

<file path=ppt/tags/tag8794.xml><?xml version="1.0" encoding="utf-8"?>
<p:tagLst xmlns:p="http://schemas.openxmlformats.org/presentationml/2006/main">
  <p:tag name="KSO_WM_BEAUTIFY_FLAG" val=""/>
</p:tagLst>
</file>

<file path=ppt/tags/tag8795.xml><?xml version="1.0" encoding="utf-8"?>
<p:tagLst xmlns:p="http://schemas.openxmlformats.org/presentationml/2006/main">
  <p:tag name="KSO_WM_BEAUTIFY_FLAG" val=""/>
</p:tagLst>
</file>

<file path=ppt/tags/tag8796.xml><?xml version="1.0" encoding="utf-8"?>
<p:tagLst xmlns:p="http://schemas.openxmlformats.org/presentationml/2006/main">
  <p:tag name="KSO_WM_BEAUTIFY_FLAG" val=""/>
</p:tagLst>
</file>

<file path=ppt/tags/tag8797.xml><?xml version="1.0" encoding="utf-8"?>
<p:tagLst xmlns:p="http://schemas.openxmlformats.org/presentationml/2006/main">
  <p:tag name="KSO_WM_BEAUTIFY_FLAG" val=""/>
</p:tagLst>
</file>

<file path=ppt/tags/tag8798.xml><?xml version="1.0" encoding="utf-8"?>
<p:tagLst xmlns:p="http://schemas.openxmlformats.org/presentationml/2006/main">
  <p:tag name="KSO_WM_BEAUTIFY_FLAG" val=""/>
</p:tagLst>
</file>

<file path=ppt/tags/tag8799.xml><?xml version="1.0" encoding="utf-8"?>
<p:tagLst xmlns:p="http://schemas.openxmlformats.org/presentationml/2006/main">
  <p:tag name="KSO_WM_BEAUTIFY_FLAG" val=""/>
</p:tagLst>
</file>

<file path=ppt/tags/tag88.xml><?xml version="1.0" encoding="utf-8"?>
<p:tagLst xmlns:p="http://schemas.openxmlformats.org/presentationml/2006/main">
  <p:tag name="KSO_WM_BEAUTIFY_FLAG" val=""/>
</p:tagLst>
</file>

<file path=ppt/tags/tag880.xml><?xml version="1.0" encoding="utf-8"?>
<p:tagLst xmlns:p="http://schemas.openxmlformats.org/presentationml/2006/main">
  <p:tag name="KSO_WM_BEAUTIFY_FLAG" val=""/>
</p:tagLst>
</file>

<file path=ppt/tags/tag8800.xml><?xml version="1.0" encoding="utf-8"?>
<p:tagLst xmlns:p="http://schemas.openxmlformats.org/presentationml/2006/main">
  <p:tag name="KSO_WM_BEAUTIFY_FLAG" val=""/>
</p:tagLst>
</file>

<file path=ppt/tags/tag8801.xml><?xml version="1.0" encoding="utf-8"?>
<p:tagLst xmlns:p="http://schemas.openxmlformats.org/presentationml/2006/main">
  <p:tag name="KSO_WM_BEAUTIFY_FLAG" val=""/>
</p:tagLst>
</file>

<file path=ppt/tags/tag8802.xml><?xml version="1.0" encoding="utf-8"?>
<p:tagLst xmlns:p="http://schemas.openxmlformats.org/presentationml/2006/main">
  <p:tag name="KSO_WM_BEAUTIFY_FLAG" val=""/>
</p:tagLst>
</file>

<file path=ppt/tags/tag8803.xml><?xml version="1.0" encoding="utf-8"?>
<p:tagLst xmlns:p="http://schemas.openxmlformats.org/presentationml/2006/main">
  <p:tag name="KSO_WM_BEAUTIFY_FLAG" val=""/>
</p:tagLst>
</file>

<file path=ppt/tags/tag8804.xml><?xml version="1.0" encoding="utf-8"?>
<p:tagLst xmlns:p="http://schemas.openxmlformats.org/presentationml/2006/main">
  <p:tag name="KSO_WM_BEAUTIFY_FLAG" val=""/>
</p:tagLst>
</file>

<file path=ppt/tags/tag8805.xml><?xml version="1.0" encoding="utf-8"?>
<p:tagLst xmlns:p="http://schemas.openxmlformats.org/presentationml/2006/main">
  <p:tag name="KSO_WM_BEAUTIFY_FLAG" val=""/>
</p:tagLst>
</file>

<file path=ppt/tags/tag8806.xml><?xml version="1.0" encoding="utf-8"?>
<p:tagLst xmlns:p="http://schemas.openxmlformats.org/presentationml/2006/main">
  <p:tag name="KSO_WM_BEAUTIFY_FLAG" val=""/>
</p:tagLst>
</file>

<file path=ppt/tags/tag8807.xml><?xml version="1.0" encoding="utf-8"?>
<p:tagLst xmlns:p="http://schemas.openxmlformats.org/presentationml/2006/main">
  <p:tag name="KSO_WM_BEAUTIFY_FLAG" val=""/>
</p:tagLst>
</file>

<file path=ppt/tags/tag8808.xml><?xml version="1.0" encoding="utf-8"?>
<p:tagLst xmlns:p="http://schemas.openxmlformats.org/presentationml/2006/main">
  <p:tag name="KSO_WM_BEAUTIFY_FLAG" val=""/>
</p:tagLst>
</file>

<file path=ppt/tags/tag8809.xml><?xml version="1.0" encoding="utf-8"?>
<p:tagLst xmlns:p="http://schemas.openxmlformats.org/presentationml/2006/main">
  <p:tag name="KSO_WM_BEAUTIFY_FLAG" val=""/>
</p:tagLst>
</file>

<file path=ppt/tags/tag881.xml><?xml version="1.0" encoding="utf-8"?>
<p:tagLst xmlns:p="http://schemas.openxmlformats.org/presentationml/2006/main">
  <p:tag name="KSO_WM_BEAUTIFY_FLAG" val=""/>
</p:tagLst>
</file>

<file path=ppt/tags/tag8810.xml><?xml version="1.0" encoding="utf-8"?>
<p:tagLst xmlns:p="http://schemas.openxmlformats.org/presentationml/2006/main">
  <p:tag name="KSO_WM_BEAUTIFY_FLAG" val=""/>
</p:tagLst>
</file>

<file path=ppt/tags/tag8811.xml><?xml version="1.0" encoding="utf-8"?>
<p:tagLst xmlns:p="http://schemas.openxmlformats.org/presentationml/2006/main">
  <p:tag name="KSO_WM_BEAUTIFY_FLAG" val=""/>
</p:tagLst>
</file>

<file path=ppt/tags/tag8812.xml><?xml version="1.0" encoding="utf-8"?>
<p:tagLst xmlns:p="http://schemas.openxmlformats.org/presentationml/2006/main">
  <p:tag name="KSO_WM_BEAUTIFY_FLAG" val=""/>
</p:tagLst>
</file>

<file path=ppt/tags/tag8813.xml><?xml version="1.0" encoding="utf-8"?>
<p:tagLst xmlns:p="http://schemas.openxmlformats.org/presentationml/2006/main">
  <p:tag name="KSO_WM_BEAUTIFY_FLAG" val=""/>
</p:tagLst>
</file>

<file path=ppt/tags/tag8814.xml><?xml version="1.0" encoding="utf-8"?>
<p:tagLst xmlns:p="http://schemas.openxmlformats.org/presentationml/2006/main">
  <p:tag name="KSO_WM_BEAUTIFY_FLAG" val=""/>
</p:tagLst>
</file>

<file path=ppt/tags/tag8815.xml><?xml version="1.0" encoding="utf-8"?>
<p:tagLst xmlns:p="http://schemas.openxmlformats.org/presentationml/2006/main">
  <p:tag name="KSO_WM_BEAUTIFY_FLAG" val=""/>
</p:tagLst>
</file>

<file path=ppt/tags/tag8816.xml><?xml version="1.0" encoding="utf-8"?>
<p:tagLst xmlns:p="http://schemas.openxmlformats.org/presentationml/2006/main">
  <p:tag name="KSO_WM_BEAUTIFY_FLAG" val=""/>
</p:tagLst>
</file>

<file path=ppt/tags/tag8817.xml><?xml version="1.0" encoding="utf-8"?>
<p:tagLst xmlns:p="http://schemas.openxmlformats.org/presentationml/2006/main">
  <p:tag name="KSO_WM_BEAUTIFY_FLAG" val=""/>
</p:tagLst>
</file>

<file path=ppt/tags/tag8818.xml><?xml version="1.0" encoding="utf-8"?>
<p:tagLst xmlns:p="http://schemas.openxmlformats.org/presentationml/2006/main">
  <p:tag name="KSO_WM_BEAUTIFY_FLAG" val=""/>
</p:tagLst>
</file>

<file path=ppt/tags/tag8819.xml><?xml version="1.0" encoding="utf-8"?>
<p:tagLst xmlns:p="http://schemas.openxmlformats.org/presentationml/2006/main">
  <p:tag name="KSO_WM_BEAUTIFY_FLAG" val=""/>
</p:tagLst>
</file>

<file path=ppt/tags/tag882.xml><?xml version="1.0" encoding="utf-8"?>
<p:tagLst xmlns:p="http://schemas.openxmlformats.org/presentationml/2006/main">
  <p:tag name="KSO_WM_BEAUTIFY_FLAG" val=""/>
</p:tagLst>
</file>

<file path=ppt/tags/tag8820.xml><?xml version="1.0" encoding="utf-8"?>
<p:tagLst xmlns:p="http://schemas.openxmlformats.org/presentationml/2006/main">
  <p:tag name="KSO_WM_BEAUTIFY_FLAG" val=""/>
</p:tagLst>
</file>

<file path=ppt/tags/tag8821.xml><?xml version="1.0" encoding="utf-8"?>
<p:tagLst xmlns:p="http://schemas.openxmlformats.org/presentationml/2006/main">
  <p:tag name="KSO_WM_BEAUTIFY_FLAG" val=""/>
</p:tagLst>
</file>

<file path=ppt/tags/tag8822.xml><?xml version="1.0" encoding="utf-8"?>
<p:tagLst xmlns:p="http://schemas.openxmlformats.org/presentationml/2006/main">
  <p:tag name="KSO_WM_BEAUTIFY_FLAG" val=""/>
</p:tagLst>
</file>

<file path=ppt/tags/tag8823.xml><?xml version="1.0" encoding="utf-8"?>
<p:tagLst xmlns:p="http://schemas.openxmlformats.org/presentationml/2006/main">
  <p:tag name="KSO_WM_BEAUTIFY_FLAG" val=""/>
</p:tagLst>
</file>

<file path=ppt/tags/tag8824.xml><?xml version="1.0" encoding="utf-8"?>
<p:tagLst xmlns:p="http://schemas.openxmlformats.org/presentationml/2006/main">
  <p:tag name="KSO_WM_BEAUTIFY_FLAG" val=""/>
</p:tagLst>
</file>

<file path=ppt/tags/tag8825.xml><?xml version="1.0" encoding="utf-8"?>
<p:tagLst xmlns:p="http://schemas.openxmlformats.org/presentationml/2006/main">
  <p:tag name="KSO_WM_BEAUTIFY_FLAG" val=""/>
</p:tagLst>
</file>

<file path=ppt/tags/tag8826.xml><?xml version="1.0" encoding="utf-8"?>
<p:tagLst xmlns:p="http://schemas.openxmlformats.org/presentationml/2006/main">
  <p:tag name="KSO_WM_BEAUTIFY_FLAG" val=""/>
</p:tagLst>
</file>

<file path=ppt/tags/tag8827.xml><?xml version="1.0" encoding="utf-8"?>
<p:tagLst xmlns:p="http://schemas.openxmlformats.org/presentationml/2006/main">
  <p:tag name="KSO_WM_BEAUTIFY_FLAG" val=""/>
</p:tagLst>
</file>

<file path=ppt/tags/tag8828.xml><?xml version="1.0" encoding="utf-8"?>
<p:tagLst xmlns:p="http://schemas.openxmlformats.org/presentationml/2006/main">
  <p:tag name="KSO_WM_BEAUTIFY_FLAG" val=""/>
</p:tagLst>
</file>

<file path=ppt/tags/tag8829.xml><?xml version="1.0" encoding="utf-8"?>
<p:tagLst xmlns:p="http://schemas.openxmlformats.org/presentationml/2006/main">
  <p:tag name="KSO_WM_BEAUTIFY_FLAG" val=""/>
</p:tagLst>
</file>

<file path=ppt/tags/tag883.xml><?xml version="1.0" encoding="utf-8"?>
<p:tagLst xmlns:p="http://schemas.openxmlformats.org/presentationml/2006/main">
  <p:tag name="KSO_WM_BEAUTIFY_FLAG" val=""/>
</p:tagLst>
</file>

<file path=ppt/tags/tag8830.xml><?xml version="1.0" encoding="utf-8"?>
<p:tagLst xmlns:p="http://schemas.openxmlformats.org/presentationml/2006/main">
  <p:tag name="KSO_WM_BEAUTIFY_FLAG" val=""/>
</p:tagLst>
</file>

<file path=ppt/tags/tag8831.xml><?xml version="1.0" encoding="utf-8"?>
<p:tagLst xmlns:p="http://schemas.openxmlformats.org/presentationml/2006/main">
  <p:tag name="KSO_WM_BEAUTIFY_FLAG" val=""/>
</p:tagLst>
</file>

<file path=ppt/tags/tag8832.xml><?xml version="1.0" encoding="utf-8"?>
<p:tagLst xmlns:p="http://schemas.openxmlformats.org/presentationml/2006/main">
  <p:tag name="KSO_WM_BEAUTIFY_FLAG" val=""/>
</p:tagLst>
</file>

<file path=ppt/tags/tag8833.xml><?xml version="1.0" encoding="utf-8"?>
<p:tagLst xmlns:p="http://schemas.openxmlformats.org/presentationml/2006/main">
  <p:tag name="KSO_WM_BEAUTIFY_FLAG" val=""/>
</p:tagLst>
</file>

<file path=ppt/tags/tag8834.xml><?xml version="1.0" encoding="utf-8"?>
<p:tagLst xmlns:p="http://schemas.openxmlformats.org/presentationml/2006/main">
  <p:tag name="KSO_WM_BEAUTIFY_FLAG" val=""/>
</p:tagLst>
</file>

<file path=ppt/tags/tag8835.xml><?xml version="1.0" encoding="utf-8"?>
<p:tagLst xmlns:p="http://schemas.openxmlformats.org/presentationml/2006/main">
  <p:tag name="KSO_WM_BEAUTIFY_FLAG" val=""/>
</p:tagLst>
</file>

<file path=ppt/tags/tag8836.xml><?xml version="1.0" encoding="utf-8"?>
<p:tagLst xmlns:p="http://schemas.openxmlformats.org/presentationml/2006/main">
  <p:tag name="KSO_WM_BEAUTIFY_FLAG" val=""/>
</p:tagLst>
</file>

<file path=ppt/tags/tag8837.xml><?xml version="1.0" encoding="utf-8"?>
<p:tagLst xmlns:p="http://schemas.openxmlformats.org/presentationml/2006/main">
  <p:tag name="KSO_WM_BEAUTIFY_FLAG" val=""/>
</p:tagLst>
</file>

<file path=ppt/tags/tag8838.xml><?xml version="1.0" encoding="utf-8"?>
<p:tagLst xmlns:p="http://schemas.openxmlformats.org/presentationml/2006/main">
  <p:tag name="KSO_WM_BEAUTIFY_FLAG" val=""/>
</p:tagLst>
</file>

<file path=ppt/tags/tag8839.xml><?xml version="1.0" encoding="utf-8"?>
<p:tagLst xmlns:p="http://schemas.openxmlformats.org/presentationml/2006/main">
  <p:tag name="KSO_WM_BEAUTIFY_FLAG" val=""/>
</p:tagLst>
</file>

<file path=ppt/tags/tag884.xml><?xml version="1.0" encoding="utf-8"?>
<p:tagLst xmlns:p="http://schemas.openxmlformats.org/presentationml/2006/main">
  <p:tag name="KSO_WM_BEAUTIFY_FLAG" val=""/>
</p:tagLst>
</file>

<file path=ppt/tags/tag8840.xml><?xml version="1.0" encoding="utf-8"?>
<p:tagLst xmlns:p="http://schemas.openxmlformats.org/presentationml/2006/main">
  <p:tag name="KSO_WM_BEAUTIFY_FLAG" val=""/>
</p:tagLst>
</file>

<file path=ppt/tags/tag8841.xml><?xml version="1.0" encoding="utf-8"?>
<p:tagLst xmlns:p="http://schemas.openxmlformats.org/presentationml/2006/main">
  <p:tag name="KSO_WM_BEAUTIFY_FLAG" val=""/>
</p:tagLst>
</file>

<file path=ppt/tags/tag8842.xml><?xml version="1.0" encoding="utf-8"?>
<p:tagLst xmlns:p="http://schemas.openxmlformats.org/presentationml/2006/main">
  <p:tag name="KSO_WM_BEAUTIFY_FLAG" val=""/>
</p:tagLst>
</file>

<file path=ppt/tags/tag8843.xml><?xml version="1.0" encoding="utf-8"?>
<p:tagLst xmlns:p="http://schemas.openxmlformats.org/presentationml/2006/main">
  <p:tag name="KSO_WM_BEAUTIFY_FLAG" val=""/>
</p:tagLst>
</file>

<file path=ppt/tags/tag8844.xml><?xml version="1.0" encoding="utf-8"?>
<p:tagLst xmlns:p="http://schemas.openxmlformats.org/presentationml/2006/main">
  <p:tag name="KSO_WM_BEAUTIFY_FLAG" val=""/>
</p:tagLst>
</file>

<file path=ppt/tags/tag8845.xml><?xml version="1.0" encoding="utf-8"?>
<p:tagLst xmlns:p="http://schemas.openxmlformats.org/presentationml/2006/main">
  <p:tag name="KSO_WM_BEAUTIFY_FLAG" val=""/>
</p:tagLst>
</file>

<file path=ppt/tags/tag8846.xml><?xml version="1.0" encoding="utf-8"?>
<p:tagLst xmlns:p="http://schemas.openxmlformats.org/presentationml/2006/main">
  <p:tag name="KSO_WM_BEAUTIFY_FLAG" val=""/>
</p:tagLst>
</file>

<file path=ppt/tags/tag8847.xml><?xml version="1.0" encoding="utf-8"?>
<p:tagLst xmlns:p="http://schemas.openxmlformats.org/presentationml/2006/main">
  <p:tag name="KSO_WM_BEAUTIFY_FLAG" val=""/>
</p:tagLst>
</file>

<file path=ppt/tags/tag8848.xml><?xml version="1.0" encoding="utf-8"?>
<p:tagLst xmlns:p="http://schemas.openxmlformats.org/presentationml/2006/main">
  <p:tag name="KSO_WM_BEAUTIFY_FLAG" val=""/>
</p:tagLst>
</file>

<file path=ppt/tags/tag8849.xml><?xml version="1.0" encoding="utf-8"?>
<p:tagLst xmlns:p="http://schemas.openxmlformats.org/presentationml/2006/main">
  <p:tag name="KSO_WM_BEAUTIFY_FLAG" val=""/>
</p:tagLst>
</file>

<file path=ppt/tags/tag885.xml><?xml version="1.0" encoding="utf-8"?>
<p:tagLst xmlns:p="http://schemas.openxmlformats.org/presentationml/2006/main">
  <p:tag name="KSO_WM_BEAUTIFY_FLAG" val=""/>
</p:tagLst>
</file>

<file path=ppt/tags/tag8850.xml><?xml version="1.0" encoding="utf-8"?>
<p:tagLst xmlns:p="http://schemas.openxmlformats.org/presentationml/2006/main">
  <p:tag name="KSO_WM_BEAUTIFY_FLAG" val=""/>
</p:tagLst>
</file>

<file path=ppt/tags/tag8851.xml><?xml version="1.0" encoding="utf-8"?>
<p:tagLst xmlns:p="http://schemas.openxmlformats.org/presentationml/2006/main">
  <p:tag name="KSO_WM_BEAUTIFY_FLAG" val=""/>
</p:tagLst>
</file>

<file path=ppt/tags/tag8852.xml><?xml version="1.0" encoding="utf-8"?>
<p:tagLst xmlns:p="http://schemas.openxmlformats.org/presentationml/2006/main">
  <p:tag name="KSO_WM_BEAUTIFY_FLAG" val=""/>
</p:tagLst>
</file>

<file path=ppt/tags/tag8853.xml><?xml version="1.0" encoding="utf-8"?>
<p:tagLst xmlns:p="http://schemas.openxmlformats.org/presentationml/2006/main">
  <p:tag name="KSO_WM_BEAUTIFY_FLAG" val=""/>
</p:tagLst>
</file>

<file path=ppt/tags/tag8854.xml><?xml version="1.0" encoding="utf-8"?>
<p:tagLst xmlns:p="http://schemas.openxmlformats.org/presentationml/2006/main">
  <p:tag name="KSO_WM_BEAUTIFY_FLAG" val=""/>
</p:tagLst>
</file>

<file path=ppt/tags/tag8855.xml><?xml version="1.0" encoding="utf-8"?>
<p:tagLst xmlns:p="http://schemas.openxmlformats.org/presentationml/2006/main">
  <p:tag name="KSO_WM_BEAUTIFY_FLAG" val=""/>
</p:tagLst>
</file>

<file path=ppt/tags/tag8856.xml><?xml version="1.0" encoding="utf-8"?>
<p:tagLst xmlns:p="http://schemas.openxmlformats.org/presentationml/2006/main">
  <p:tag name="KSO_WM_BEAUTIFY_FLAG" val=""/>
</p:tagLst>
</file>

<file path=ppt/tags/tag8857.xml><?xml version="1.0" encoding="utf-8"?>
<p:tagLst xmlns:p="http://schemas.openxmlformats.org/presentationml/2006/main">
  <p:tag name="KSO_WM_BEAUTIFY_FLAG" val=""/>
</p:tagLst>
</file>

<file path=ppt/tags/tag8858.xml><?xml version="1.0" encoding="utf-8"?>
<p:tagLst xmlns:p="http://schemas.openxmlformats.org/presentationml/2006/main">
  <p:tag name="KSO_WM_BEAUTIFY_FLAG" val=""/>
</p:tagLst>
</file>

<file path=ppt/tags/tag8859.xml><?xml version="1.0" encoding="utf-8"?>
<p:tagLst xmlns:p="http://schemas.openxmlformats.org/presentationml/2006/main">
  <p:tag name="KSO_WM_BEAUTIFY_FLAG" val=""/>
</p:tagLst>
</file>

<file path=ppt/tags/tag886.xml><?xml version="1.0" encoding="utf-8"?>
<p:tagLst xmlns:p="http://schemas.openxmlformats.org/presentationml/2006/main">
  <p:tag name="KSO_WM_BEAUTIFY_FLAG" val=""/>
</p:tagLst>
</file>

<file path=ppt/tags/tag8860.xml><?xml version="1.0" encoding="utf-8"?>
<p:tagLst xmlns:p="http://schemas.openxmlformats.org/presentationml/2006/main">
  <p:tag name="KSO_WM_BEAUTIFY_FLAG" val=""/>
</p:tagLst>
</file>

<file path=ppt/tags/tag8861.xml><?xml version="1.0" encoding="utf-8"?>
<p:tagLst xmlns:p="http://schemas.openxmlformats.org/presentationml/2006/main">
  <p:tag name="KSO_WM_BEAUTIFY_FLAG" val=""/>
</p:tagLst>
</file>

<file path=ppt/tags/tag8862.xml><?xml version="1.0" encoding="utf-8"?>
<p:tagLst xmlns:p="http://schemas.openxmlformats.org/presentationml/2006/main">
  <p:tag name="KSO_WM_BEAUTIFY_FLAG" val=""/>
</p:tagLst>
</file>

<file path=ppt/tags/tag8863.xml><?xml version="1.0" encoding="utf-8"?>
<p:tagLst xmlns:p="http://schemas.openxmlformats.org/presentationml/2006/main">
  <p:tag name="KSO_WM_BEAUTIFY_FLAG" val=""/>
</p:tagLst>
</file>

<file path=ppt/tags/tag8864.xml><?xml version="1.0" encoding="utf-8"?>
<p:tagLst xmlns:p="http://schemas.openxmlformats.org/presentationml/2006/main">
  <p:tag name="KSO_WM_BEAUTIFY_FLAG" val=""/>
</p:tagLst>
</file>

<file path=ppt/tags/tag8865.xml><?xml version="1.0" encoding="utf-8"?>
<p:tagLst xmlns:p="http://schemas.openxmlformats.org/presentationml/2006/main">
  <p:tag name="KSO_WM_BEAUTIFY_FLAG" val=""/>
</p:tagLst>
</file>

<file path=ppt/tags/tag8866.xml><?xml version="1.0" encoding="utf-8"?>
<p:tagLst xmlns:p="http://schemas.openxmlformats.org/presentationml/2006/main">
  <p:tag name="KSO_WM_BEAUTIFY_FLAG" val=""/>
</p:tagLst>
</file>

<file path=ppt/tags/tag8867.xml><?xml version="1.0" encoding="utf-8"?>
<p:tagLst xmlns:p="http://schemas.openxmlformats.org/presentationml/2006/main">
  <p:tag name="KSO_WM_BEAUTIFY_FLAG" val=""/>
</p:tagLst>
</file>

<file path=ppt/tags/tag8868.xml><?xml version="1.0" encoding="utf-8"?>
<p:tagLst xmlns:p="http://schemas.openxmlformats.org/presentationml/2006/main">
  <p:tag name="KSO_WM_BEAUTIFY_FLAG" val=""/>
</p:tagLst>
</file>

<file path=ppt/tags/tag8869.xml><?xml version="1.0" encoding="utf-8"?>
<p:tagLst xmlns:p="http://schemas.openxmlformats.org/presentationml/2006/main">
  <p:tag name="KSO_WM_BEAUTIFY_FLAG" val=""/>
</p:tagLst>
</file>

<file path=ppt/tags/tag887.xml><?xml version="1.0" encoding="utf-8"?>
<p:tagLst xmlns:p="http://schemas.openxmlformats.org/presentationml/2006/main">
  <p:tag name="KSO_WM_BEAUTIFY_FLAG" val=""/>
</p:tagLst>
</file>

<file path=ppt/tags/tag8870.xml><?xml version="1.0" encoding="utf-8"?>
<p:tagLst xmlns:p="http://schemas.openxmlformats.org/presentationml/2006/main">
  <p:tag name="KSO_WM_BEAUTIFY_FLAG" val=""/>
</p:tagLst>
</file>

<file path=ppt/tags/tag8871.xml><?xml version="1.0" encoding="utf-8"?>
<p:tagLst xmlns:p="http://schemas.openxmlformats.org/presentationml/2006/main">
  <p:tag name="KSO_WM_BEAUTIFY_FLAG" val=""/>
</p:tagLst>
</file>

<file path=ppt/tags/tag8872.xml><?xml version="1.0" encoding="utf-8"?>
<p:tagLst xmlns:p="http://schemas.openxmlformats.org/presentationml/2006/main">
  <p:tag name="KSO_WM_BEAUTIFY_FLAG" val=""/>
</p:tagLst>
</file>

<file path=ppt/tags/tag8873.xml><?xml version="1.0" encoding="utf-8"?>
<p:tagLst xmlns:p="http://schemas.openxmlformats.org/presentationml/2006/main">
  <p:tag name="KSO_WM_BEAUTIFY_FLAG" val=""/>
</p:tagLst>
</file>

<file path=ppt/tags/tag8874.xml><?xml version="1.0" encoding="utf-8"?>
<p:tagLst xmlns:p="http://schemas.openxmlformats.org/presentationml/2006/main">
  <p:tag name="KSO_WM_BEAUTIFY_FLAG" val=""/>
</p:tagLst>
</file>

<file path=ppt/tags/tag8875.xml><?xml version="1.0" encoding="utf-8"?>
<p:tagLst xmlns:p="http://schemas.openxmlformats.org/presentationml/2006/main">
  <p:tag name="KSO_WM_BEAUTIFY_FLAG" val=""/>
</p:tagLst>
</file>

<file path=ppt/tags/tag8876.xml><?xml version="1.0" encoding="utf-8"?>
<p:tagLst xmlns:p="http://schemas.openxmlformats.org/presentationml/2006/main">
  <p:tag name="KSO_WM_BEAUTIFY_FLAG" val=""/>
</p:tagLst>
</file>

<file path=ppt/tags/tag8877.xml><?xml version="1.0" encoding="utf-8"?>
<p:tagLst xmlns:p="http://schemas.openxmlformats.org/presentationml/2006/main">
  <p:tag name="KSO_WM_BEAUTIFY_FLAG" val=""/>
</p:tagLst>
</file>

<file path=ppt/tags/tag8878.xml><?xml version="1.0" encoding="utf-8"?>
<p:tagLst xmlns:p="http://schemas.openxmlformats.org/presentationml/2006/main">
  <p:tag name="KSO_WM_BEAUTIFY_FLAG" val=""/>
</p:tagLst>
</file>

<file path=ppt/tags/tag8879.xml><?xml version="1.0" encoding="utf-8"?>
<p:tagLst xmlns:p="http://schemas.openxmlformats.org/presentationml/2006/main">
  <p:tag name="KSO_WM_SPECIAL_SOURCE" val="bdnull"/>
  <p:tag name="KSO_WM_SLIDE_ID" val="diagram20227964_3"/>
  <p:tag name="KSO_WM_TEMPLATE_SUBCATEGORY" val="0"/>
  <p:tag name="KSO_WM_TEMPLATE_MASTER_TYPE" val="1"/>
  <p:tag name="KSO_WM_TEMPLATE_COLOR_TYPE" val="0"/>
  <p:tag name="KSO_WM_SLIDE_INDEX" val="3"/>
  <p:tag name="KSO_WM_TAG_VERSION" val="1.0"/>
  <p:tag name="KSO_WM_BEAUTIFY_FLAG" val="#wm#"/>
  <p:tag name="KSO_WM_TEMPLATE_CATEGORY" val="diagram"/>
  <p:tag name="KSO_WM_TEMPLATE_INDEX" val="20227964"/>
  <p:tag name="KSO_WM_SLIDE_TYPE" val="text"/>
  <p:tag name="KSO_WM_SLIDE_SUBTYPE" val="diag"/>
  <p:tag name="KSO_WM_SLIDE_ITEM_CNT" val="3"/>
  <p:tag name="KSO_WM_SLIDE_SIZE" val="913.55*403"/>
  <p:tag name="KSO_WM_SLIDE_POSITION" val="0*66.25"/>
  <p:tag name="KSO_WM_DIAGRAM_GROUP_CODE" val="l1-1"/>
  <p:tag name="KSO_WM_SLIDE_DIAGTYPE" val="l"/>
  <p:tag name="KSO_WM_SLIDE_LAYOUT" val="l"/>
  <p:tag name="KSO_WM_SLIDE_LAYOUT_CNT" val="1"/>
</p:tagLst>
</file>

<file path=ppt/tags/tag888.xml><?xml version="1.0" encoding="utf-8"?>
<p:tagLst xmlns:p="http://schemas.openxmlformats.org/presentationml/2006/main">
  <p:tag name="KSO_WM_BEAUTIFY_FLAG" val=""/>
</p:tagLst>
</file>

<file path=ppt/tags/tag8880.xml><?xml version="1.0" encoding="utf-8"?>
<p:tagLst xmlns:p="http://schemas.openxmlformats.org/presentationml/2006/main">
  <p:tag name="COMMONDATA" val="eyJoZGlkIjoiMmY5MzdhMTM4MGYwZjY3MmUyNDAwYWI5ODI4MjA4MzUifQ=="/>
</p:tagLst>
</file>

<file path=ppt/tags/tag889.xml><?xml version="1.0" encoding="utf-8"?>
<p:tagLst xmlns:p="http://schemas.openxmlformats.org/presentationml/2006/main">
  <p:tag name="KSO_WM_BEAUTIFY_FLAG" val=""/>
</p:tagLst>
</file>

<file path=ppt/tags/tag89.xml><?xml version="1.0" encoding="utf-8"?>
<p:tagLst xmlns:p="http://schemas.openxmlformats.org/presentationml/2006/main">
  <p:tag name="KSO_WM_BEAUTIFY_FLAG" val=""/>
</p:tagLst>
</file>

<file path=ppt/tags/tag890.xml><?xml version="1.0" encoding="utf-8"?>
<p:tagLst xmlns:p="http://schemas.openxmlformats.org/presentationml/2006/main">
  <p:tag name="KSO_WM_BEAUTIFY_FLAG" val=""/>
</p:tagLst>
</file>

<file path=ppt/tags/tag891.xml><?xml version="1.0" encoding="utf-8"?>
<p:tagLst xmlns:p="http://schemas.openxmlformats.org/presentationml/2006/main">
  <p:tag name="KSO_WM_BEAUTIFY_FLAG" val=""/>
</p:tagLst>
</file>

<file path=ppt/tags/tag892.xml><?xml version="1.0" encoding="utf-8"?>
<p:tagLst xmlns:p="http://schemas.openxmlformats.org/presentationml/2006/main">
  <p:tag name="KSO_WM_BEAUTIFY_FLAG" val=""/>
</p:tagLst>
</file>

<file path=ppt/tags/tag893.xml><?xml version="1.0" encoding="utf-8"?>
<p:tagLst xmlns:p="http://schemas.openxmlformats.org/presentationml/2006/main">
  <p:tag name="KSO_WM_BEAUTIFY_FLAG" val=""/>
</p:tagLst>
</file>

<file path=ppt/tags/tag894.xml><?xml version="1.0" encoding="utf-8"?>
<p:tagLst xmlns:p="http://schemas.openxmlformats.org/presentationml/2006/main">
  <p:tag name="KSO_WM_BEAUTIFY_FLAG" val=""/>
</p:tagLst>
</file>

<file path=ppt/tags/tag895.xml><?xml version="1.0" encoding="utf-8"?>
<p:tagLst xmlns:p="http://schemas.openxmlformats.org/presentationml/2006/main">
  <p:tag name="KSO_WM_BEAUTIFY_FLAG" val=""/>
</p:tagLst>
</file>

<file path=ppt/tags/tag896.xml><?xml version="1.0" encoding="utf-8"?>
<p:tagLst xmlns:p="http://schemas.openxmlformats.org/presentationml/2006/main">
  <p:tag name="KSO_WM_BEAUTIFY_FLAG" val=""/>
</p:tagLst>
</file>

<file path=ppt/tags/tag897.xml><?xml version="1.0" encoding="utf-8"?>
<p:tagLst xmlns:p="http://schemas.openxmlformats.org/presentationml/2006/main">
  <p:tag name="KSO_WM_BEAUTIFY_FLAG" val=""/>
</p:tagLst>
</file>

<file path=ppt/tags/tag898.xml><?xml version="1.0" encoding="utf-8"?>
<p:tagLst xmlns:p="http://schemas.openxmlformats.org/presentationml/2006/main">
  <p:tag name="KSO_WM_BEAUTIFY_FLAG" val=""/>
</p:tagLst>
</file>

<file path=ppt/tags/tag899.xml><?xml version="1.0" encoding="utf-8"?>
<p:tagLst xmlns:p="http://schemas.openxmlformats.org/presentationml/2006/main">
  <p:tag name="KSO_WM_BEAUTIFY_FLAG" val=""/>
</p:tagLst>
</file>

<file path=ppt/tags/tag9.xml><?xml version="1.0" encoding="utf-8"?>
<p:tagLst xmlns:p="http://schemas.openxmlformats.org/presentationml/2006/main">
  <p:tag name="KSO_WM_BEAUTIFY_FLAG" val=""/>
</p:tagLst>
</file>

<file path=ppt/tags/tag90.xml><?xml version="1.0" encoding="utf-8"?>
<p:tagLst xmlns:p="http://schemas.openxmlformats.org/presentationml/2006/main">
  <p:tag name="KSO_WM_TEMPLATE_THUMBS_INDEX" val="1、4、7、12、13、14、15、16、17、18、20、24、25、28、33、36、40、43、44"/>
  <p:tag name="KSO_WM_TEMPLATE_SUBCATEGORY" val="19"/>
  <p:tag name="KSO_WM_TAG_VERSION" val="1.0"/>
  <p:tag name="KSO_WM_BEAUTIFY_FLAG" val="#wm#"/>
  <p:tag name="KSO_WM_TEMPLATE_CATEGORY" val="custom"/>
  <p:tag name="KSO_WM_TEMPLATE_INDEX" val="20205081"/>
  <p:tag name="KSO_WM_TEMPLATE_MASTER_TYPE" val="0"/>
  <p:tag name="KSO_WM_TEMPLATE_COLOR_TYPE" val="1"/>
  <p:tag name="KSO_WM_UNIT_SHOW_EDIT_AREA_INDICATION" val="1"/>
</p:tagLst>
</file>

<file path=ppt/tags/tag900.xml><?xml version="1.0" encoding="utf-8"?>
<p:tagLst xmlns:p="http://schemas.openxmlformats.org/presentationml/2006/main">
  <p:tag name="KSO_WM_BEAUTIFY_FLAG" val=""/>
</p:tagLst>
</file>

<file path=ppt/tags/tag901.xml><?xml version="1.0" encoding="utf-8"?>
<p:tagLst xmlns:p="http://schemas.openxmlformats.org/presentationml/2006/main">
  <p:tag name="KSO_WM_BEAUTIFY_FLAG" val=""/>
</p:tagLst>
</file>

<file path=ppt/tags/tag902.xml><?xml version="1.0" encoding="utf-8"?>
<p:tagLst xmlns:p="http://schemas.openxmlformats.org/presentationml/2006/main">
  <p:tag name="KSO_WM_BEAUTIFY_FLAG" val=""/>
</p:tagLst>
</file>

<file path=ppt/tags/tag903.xml><?xml version="1.0" encoding="utf-8"?>
<p:tagLst xmlns:p="http://schemas.openxmlformats.org/presentationml/2006/main">
  <p:tag name="KSO_WM_BEAUTIFY_FLAG" val=""/>
</p:tagLst>
</file>

<file path=ppt/tags/tag904.xml><?xml version="1.0" encoding="utf-8"?>
<p:tagLst xmlns:p="http://schemas.openxmlformats.org/presentationml/2006/main">
  <p:tag name="KSO_WM_BEAUTIFY_FLAG" val=""/>
</p:tagLst>
</file>

<file path=ppt/tags/tag905.xml><?xml version="1.0" encoding="utf-8"?>
<p:tagLst xmlns:p="http://schemas.openxmlformats.org/presentationml/2006/main">
  <p:tag name="KSO_WM_BEAUTIFY_FLAG" val=""/>
</p:tagLst>
</file>

<file path=ppt/tags/tag906.xml><?xml version="1.0" encoding="utf-8"?>
<p:tagLst xmlns:p="http://schemas.openxmlformats.org/presentationml/2006/main">
  <p:tag name="KSO_WM_BEAUTIFY_FLAG" val=""/>
</p:tagLst>
</file>

<file path=ppt/tags/tag907.xml><?xml version="1.0" encoding="utf-8"?>
<p:tagLst xmlns:p="http://schemas.openxmlformats.org/presentationml/2006/main">
  <p:tag name="KSO_WM_BEAUTIFY_FLAG" val=""/>
</p:tagLst>
</file>

<file path=ppt/tags/tag908.xml><?xml version="1.0" encoding="utf-8"?>
<p:tagLst xmlns:p="http://schemas.openxmlformats.org/presentationml/2006/main">
  <p:tag name="KSO_WM_BEAUTIFY_FLAG" val=""/>
</p:tagLst>
</file>

<file path=ppt/tags/tag909.xml><?xml version="1.0" encoding="utf-8"?>
<p:tagLst xmlns:p="http://schemas.openxmlformats.org/presentationml/2006/main">
  <p:tag name="KSO_WM_BEAUTIFY_FLAG" val=""/>
</p:tagLst>
</file>

<file path=ppt/tags/tag91.xml><?xml version="1.0" encoding="utf-8"?>
<p:tagLst xmlns:p="http://schemas.openxmlformats.org/presentationml/2006/main">
  <p:tag name="KSO_WM_BEAUTIFY_FLAG" val=""/>
</p:tagLst>
</file>

<file path=ppt/tags/tag910.xml><?xml version="1.0" encoding="utf-8"?>
<p:tagLst xmlns:p="http://schemas.openxmlformats.org/presentationml/2006/main">
  <p:tag name="KSO_WM_BEAUTIFY_FLAG" val=""/>
</p:tagLst>
</file>

<file path=ppt/tags/tag911.xml><?xml version="1.0" encoding="utf-8"?>
<p:tagLst xmlns:p="http://schemas.openxmlformats.org/presentationml/2006/main">
  <p:tag name="KSO_WM_BEAUTIFY_FLAG" val=""/>
</p:tagLst>
</file>

<file path=ppt/tags/tag912.xml><?xml version="1.0" encoding="utf-8"?>
<p:tagLst xmlns:p="http://schemas.openxmlformats.org/presentationml/2006/main">
  <p:tag name="KSO_WM_BEAUTIFY_FLAG" val=""/>
</p:tagLst>
</file>

<file path=ppt/tags/tag913.xml><?xml version="1.0" encoding="utf-8"?>
<p:tagLst xmlns:p="http://schemas.openxmlformats.org/presentationml/2006/main">
  <p:tag name="KSO_WM_BEAUTIFY_FLAG" val=""/>
</p:tagLst>
</file>

<file path=ppt/tags/tag914.xml><?xml version="1.0" encoding="utf-8"?>
<p:tagLst xmlns:p="http://schemas.openxmlformats.org/presentationml/2006/main">
  <p:tag name="KSO_WM_BEAUTIFY_FLAG" val=""/>
</p:tagLst>
</file>

<file path=ppt/tags/tag915.xml><?xml version="1.0" encoding="utf-8"?>
<p:tagLst xmlns:p="http://schemas.openxmlformats.org/presentationml/2006/main">
  <p:tag name="KSO_WM_BEAUTIFY_FLAG" val=""/>
</p:tagLst>
</file>

<file path=ppt/tags/tag916.xml><?xml version="1.0" encoding="utf-8"?>
<p:tagLst xmlns:p="http://schemas.openxmlformats.org/presentationml/2006/main">
  <p:tag name="KSO_WM_BEAUTIFY_FLAG" val=""/>
</p:tagLst>
</file>

<file path=ppt/tags/tag917.xml><?xml version="1.0" encoding="utf-8"?>
<p:tagLst xmlns:p="http://schemas.openxmlformats.org/presentationml/2006/main">
  <p:tag name="KSO_WM_BEAUTIFY_FLAG" val=""/>
</p:tagLst>
</file>

<file path=ppt/tags/tag918.xml><?xml version="1.0" encoding="utf-8"?>
<p:tagLst xmlns:p="http://schemas.openxmlformats.org/presentationml/2006/main">
  <p:tag name="KSO_WM_BEAUTIFY_FLAG" val=""/>
</p:tagLst>
</file>

<file path=ppt/tags/tag919.xml><?xml version="1.0" encoding="utf-8"?>
<p:tagLst xmlns:p="http://schemas.openxmlformats.org/presentationml/2006/main">
  <p:tag name="KSO_WM_BEAUTIFY_FLAG" val=""/>
</p:tagLst>
</file>

<file path=ppt/tags/tag92.xml><?xml version="1.0" encoding="utf-8"?>
<p:tagLst xmlns:p="http://schemas.openxmlformats.org/presentationml/2006/main">
  <p:tag name="KSO_WM_BEAUTIFY_FLAG" val=""/>
</p:tagLst>
</file>

<file path=ppt/tags/tag920.xml><?xml version="1.0" encoding="utf-8"?>
<p:tagLst xmlns:p="http://schemas.openxmlformats.org/presentationml/2006/main">
  <p:tag name="KSO_WM_BEAUTIFY_FLAG" val=""/>
</p:tagLst>
</file>

<file path=ppt/tags/tag921.xml><?xml version="1.0" encoding="utf-8"?>
<p:tagLst xmlns:p="http://schemas.openxmlformats.org/presentationml/2006/main">
  <p:tag name="KSO_WM_BEAUTIFY_FLAG" val=""/>
</p:tagLst>
</file>

<file path=ppt/tags/tag922.xml><?xml version="1.0" encoding="utf-8"?>
<p:tagLst xmlns:p="http://schemas.openxmlformats.org/presentationml/2006/main">
  <p:tag name="KSO_WM_BEAUTIFY_FLAG" val=""/>
</p:tagLst>
</file>

<file path=ppt/tags/tag923.xml><?xml version="1.0" encoding="utf-8"?>
<p:tagLst xmlns:p="http://schemas.openxmlformats.org/presentationml/2006/main">
  <p:tag name="KSO_WM_BEAUTIFY_FLAG" val=""/>
</p:tagLst>
</file>

<file path=ppt/tags/tag924.xml><?xml version="1.0" encoding="utf-8"?>
<p:tagLst xmlns:p="http://schemas.openxmlformats.org/presentationml/2006/main">
  <p:tag name="KSO_WM_BEAUTIFY_FLAG" val=""/>
</p:tagLst>
</file>

<file path=ppt/tags/tag925.xml><?xml version="1.0" encoding="utf-8"?>
<p:tagLst xmlns:p="http://schemas.openxmlformats.org/presentationml/2006/main">
  <p:tag name="KSO_WM_BEAUTIFY_FLAG" val=""/>
</p:tagLst>
</file>

<file path=ppt/tags/tag926.xml><?xml version="1.0" encoding="utf-8"?>
<p:tagLst xmlns:p="http://schemas.openxmlformats.org/presentationml/2006/main">
  <p:tag name="KSO_WM_BEAUTIFY_FLAG" val=""/>
</p:tagLst>
</file>

<file path=ppt/tags/tag927.xml><?xml version="1.0" encoding="utf-8"?>
<p:tagLst xmlns:p="http://schemas.openxmlformats.org/presentationml/2006/main">
  <p:tag name="KSO_WM_BEAUTIFY_FLAG" val=""/>
</p:tagLst>
</file>

<file path=ppt/tags/tag928.xml><?xml version="1.0" encoding="utf-8"?>
<p:tagLst xmlns:p="http://schemas.openxmlformats.org/presentationml/2006/main">
  <p:tag name="KSO_WM_BEAUTIFY_FLAG" val=""/>
</p:tagLst>
</file>

<file path=ppt/tags/tag929.xml><?xml version="1.0" encoding="utf-8"?>
<p:tagLst xmlns:p="http://schemas.openxmlformats.org/presentationml/2006/main">
  <p:tag name="KSO_WM_BEAUTIFY_FLAG" val=""/>
</p:tagLst>
</file>

<file path=ppt/tags/tag93.xml><?xml version="1.0" encoding="utf-8"?>
<p:tagLst xmlns:p="http://schemas.openxmlformats.org/presentationml/2006/main">
  <p:tag name="KSO_WM_BEAUTIFY_FLAG" val=""/>
</p:tagLst>
</file>

<file path=ppt/tags/tag930.xml><?xml version="1.0" encoding="utf-8"?>
<p:tagLst xmlns:p="http://schemas.openxmlformats.org/presentationml/2006/main">
  <p:tag name="KSO_WM_BEAUTIFY_FLAG" val=""/>
</p:tagLst>
</file>

<file path=ppt/tags/tag931.xml><?xml version="1.0" encoding="utf-8"?>
<p:tagLst xmlns:p="http://schemas.openxmlformats.org/presentationml/2006/main">
  <p:tag name="KSO_WM_BEAUTIFY_FLAG" val=""/>
</p:tagLst>
</file>

<file path=ppt/tags/tag932.xml><?xml version="1.0" encoding="utf-8"?>
<p:tagLst xmlns:p="http://schemas.openxmlformats.org/presentationml/2006/main">
  <p:tag name="KSO_WM_BEAUTIFY_FLAG" val=""/>
</p:tagLst>
</file>

<file path=ppt/tags/tag933.xml><?xml version="1.0" encoding="utf-8"?>
<p:tagLst xmlns:p="http://schemas.openxmlformats.org/presentationml/2006/main">
  <p:tag name="KSO_WM_BEAUTIFY_FLAG" val=""/>
</p:tagLst>
</file>

<file path=ppt/tags/tag934.xml><?xml version="1.0" encoding="utf-8"?>
<p:tagLst xmlns:p="http://schemas.openxmlformats.org/presentationml/2006/main">
  <p:tag name="KSO_WM_BEAUTIFY_FLAG" val=""/>
</p:tagLst>
</file>

<file path=ppt/tags/tag935.xml><?xml version="1.0" encoding="utf-8"?>
<p:tagLst xmlns:p="http://schemas.openxmlformats.org/presentationml/2006/main">
  <p:tag name="KSO_WM_BEAUTIFY_FLAG" val=""/>
</p:tagLst>
</file>

<file path=ppt/tags/tag936.xml><?xml version="1.0" encoding="utf-8"?>
<p:tagLst xmlns:p="http://schemas.openxmlformats.org/presentationml/2006/main">
  <p:tag name="KSO_WM_BEAUTIFY_FLAG" val=""/>
</p:tagLst>
</file>

<file path=ppt/tags/tag937.xml><?xml version="1.0" encoding="utf-8"?>
<p:tagLst xmlns:p="http://schemas.openxmlformats.org/presentationml/2006/main">
  <p:tag name="KSO_WM_BEAUTIFY_FLAG" val=""/>
</p:tagLst>
</file>

<file path=ppt/tags/tag938.xml><?xml version="1.0" encoding="utf-8"?>
<p:tagLst xmlns:p="http://schemas.openxmlformats.org/presentationml/2006/main">
  <p:tag name="KSO_WM_BEAUTIFY_FLAG" val=""/>
</p:tagLst>
</file>

<file path=ppt/tags/tag939.xml><?xml version="1.0" encoding="utf-8"?>
<p:tagLst xmlns:p="http://schemas.openxmlformats.org/presentationml/2006/main">
  <p:tag name="KSO_WM_BEAUTIFY_FLAG" val=""/>
</p:tagLst>
</file>

<file path=ppt/tags/tag94.xml><?xml version="1.0" encoding="utf-8"?>
<p:tagLst xmlns:p="http://schemas.openxmlformats.org/presentationml/2006/main">
  <p:tag name="KSO_WM_BEAUTIFY_FLAG" val=""/>
</p:tagLst>
</file>

<file path=ppt/tags/tag940.xml><?xml version="1.0" encoding="utf-8"?>
<p:tagLst xmlns:p="http://schemas.openxmlformats.org/presentationml/2006/main">
  <p:tag name="KSO_WM_BEAUTIFY_FLAG" val=""/>
</p:tagLst>
</file>

<file path=ppt/tags/tag941.xml><?xml version="1.0" encoding="utf-8"?>
<p:tagLst xmlns:p="http://schemas.openxmlformats.org/presentationml/2006/main">
  <p:tag name="KSO_WM_BEAUTIFY_FLAG" val=""/>
</p:tagLst>
</file>

<file path=ppt/tags/tag942.xml><?xml version="1.0" encoding="utf-8"?>
<p:tagLst xmlns:p="http://schemas.openxmlformats.org/presentationml/2006/main">
  <p:tag name="KSO_WM_BEAUTIFY_FLAG" val=""/>
</p:tagLst>
</file>

<file path=ppt/tags/tag943.xml><?xml version="1.0" encoding="utf-8"?>
<p:tagLst xmlns:p="http://schemas.openxmlformats.org/presentationml/2006/main">
  <p:tag name="KSO_WM_BEAUTIFY_FLAG" val=""/>
</p:tagLst>
</file>

<file path=ppt/tags/tag944.xml><?xml version="1.0" encoding="utf-8"?>
<p:tagLst xmlns:p="http://schemas.openxmlformats.org/presentationml/2006/main">
  <p:tag name="KSO_WM_BEAUTIFY_FLAG" val=""/>
</p:tagLst>
</file>

<file path=ppt/tags/tag945.xml><?xml version="1.0" encoding="utf-8"?>
<p:tagLst xmlns:p="http://schemas.openxmlformats.org/presentationml/2006/main">
  <p:tag name="KSO_WM_BEAUTIFY_FLAG" val=""/>
</p:tagLst>
</file>

<file path=ppt/tags/tag946.xml><?xml version="1.0" encoding="utf-8"?>
<p:tagLst xmlns:p="http://schemas.openxmlformats.org/presentationml/2006/main">
  <p:tag name="KSO_WM_BEAUTIFY_FLAG" val=""/>
</p:tagLst>
</file>

<file path=ppt/tags/tag947.xml><?xml version="1.0" encoding="utf-8"?>
<p:tagLst xmlns:p="http://schemas.openxmlformats.org/presentationml/2006/main">
  <p:tag name="KSO_WM_BEAUTIFY_FLAG" val=""/>
</p:tagLst>
</file>

<file path=ppt/tags/tag948.xml><?xml version="1.0" encoding="utf-8"?>
<p:tagLst xmlns:p="http://schemas.openxmlformats.org/presentationml/2006/main">
  <p:tag name="KSO_WM_BEAUTIFY_FLAG" val=""/>
</p:tagLst>
</file>

<file path=ppt/tags/tag949.xml><?xml version="1.0" encoding="utf-8"?>
<p:tagLst xmlns:p="http://schemas.openxmlformats.org/presentationml/2006/main">
  <p:tag name="KSO_WM_BEAUTIFY_FLAG" val=""/>
</p:tagLst>
</file>

<file path=ppt/tags/tag95.xml><?xml version="1.0" encoding="utf-8"?>
<p:tagLst xmlns:p="http://schemas.openxmlformats.org/presentationml/2006/main">
  <p:tag name="KSO_WM_BEAUTIFY_FLAG" val=""/>
</p:tagLst>
</file>

<file path=ppt/tags/tag950.xml><?xml version="1.0" encoding="utf-8"?>
<p:tagLst xmlns:p="http://schemas.openxmlformats.org/presentationml/2006/main">
  <p:tag name="KSO_WM_BEAUTIFY_FLAG" val=""/>
</p:tagLst>
</file>

<file path=ppt/tags/tag951.xml><?xml version="1.0" encoding="utf-8"?>
<p:tagLst xmlns:p="http://schemas.openxmlformats.org/presentationml/2006/main">
  <p:tag name="KSO_WM_BEAUTIFY_FLAG" val=""/>
</p:tagLst>
</file>

<file path=ppt/tags/tag952.xml><?xml version="1.0" encoding="utf-8"?>
<p:tagLst xmlns:p="http://schemas.openxmlformats.org/presentationml/2006/main">
  <p:tag name="KSO_WM_BEAUTIFY_FLAG" val=""/>
</p:tagLst>
</file>

<file path=ppt/tags/tag953.xml><?xml version="1.0" encoding="utf-8"?>
<p:tagLst xmlns:p="http://schemas.openxmlformats.org/presentationml/2006/main">
  <p:tag name="KSO_WM_BEAUTIFY_FLAG" val=""/>
</p:tagLst>
</file>

<file path=ppt/tags/tag954.xml><?xml version="1.0" encoding="utf-8"?>
<p:tagLst xmlns:p="http://schemas.openxmlformats.org/presentationml/2006/main">
  <p:tag name="KSO_WM_BEAUTIFY_FLAG" val=""/>
</p:tagLst>
</file>

<file path=ppt/tags/tag955.xml><?xml version="1.0" encoding="utf-8"?>
<p:tagLst xmlns:p="http://schemas.openxmlformats.org/presentationml/2006/main">
  <p:tag name="KSO_WM_BEAUTIFY_FLAG" val=""/>
</p:tagLst>
</file>

<file path=ppt/tags/tag956.xml><?xml version="1.0" encoding="utf-8"?>
<p:tagLst xmlns:p="http://schemas.openxmlformats.org/presentationml/2006/main">
  <p:tag name="KSO_WM_BEAUTIFY_FLAG" val=""/>
</p:tagLst>
</file>

<file path=ppt/tags/tag957.xml><?xml version="1.0" encoding="utf-8"?>
<p:tagLst xmlns:p="http://schemas.openxmlformats.org/presentationml/2006/main">
  <p:tag name="KSO_WM_BEAUTIFY_FLAG" val=""/>
</p:tagLst>
</file>

<file path=ppt/tags/tag958.xml><?xml version="1.0" encoding="utf-8"?>
<p:tagLst xmlns:p="http://schemas.openxmlformats.org/presentationml/2006/main">
  <p:tag name="KSO_WM_BEAUTIFY_FLAG" val=""/>
</p:tagLst>
</file>

<file path=ppt/tags/tag959.xml><?xml version="1.0" encoding="utf-8"?>
<p:tagLst xmlns:p="http://schemas.openxmlformats.org/presentationml/2006/main">
  <p:tag name="KSO_WM_BEAUTIFY_FLAG" val=""/>
</p:tagLst>
</file>

<file path=ppt/tags/tag96.xml><?xml version="1.0" encoding="utf-8"?>
<p:tagLst xmlns:p="http://schemas.openxmlformats.org/presentationml/2006/main">
  <p:tag name="KSO_WM_TEMPLATE_THUMBS_INDEX" val="1、4、7、12、13、14、15、16、17、18、20、24、25、28、33、36、40、43、44"/>
  <p:tag name="KSO_WM_TEMPLATE_SUBCATEGORY" val="19"/>
  <p:tag name="KSO_WM_TAG_VERSION" val="1.0"/>
  <p:tag name="KSO_WM_BEAUTIFY_FLAG" val="#wm#"/>
  <p:tag name="KSO_WM_TEMPLATE_CATEGORY" val="custom"/>
  <p:tag name="KSO_WM_TEMPLATE_INDEX" val="20205081"/>
  <p:tag name="KSO_WM_TEMPLATE_MASTER_TYPE" val="0"/>
  <p:tag name="KSO_WM_TEMPLATE_COLOR_TYPE" val="1"/>
  <p:tag name="KSO_WM_UNIT_SHOW_EDIT_AREA_INDICATION" val="1"/>
</p:tagLst>
</file>

<file path=ppt/tags/tag960.xml><?xml version="1.0" encoding="utf-8"?>
<p:tagLst xmlns:p="http://schemas.openxmlformats.org/presentationml/2006/main">
  <p:tag name="KSO_WM_BEAUTIFY_FLAG" val=""/>
</p:tagLst>
</file>

<file path=ppt/tags/tag961.xml><?xml version="1.0" encoding="utf-8"?>
<p:tagLst xmlns:p="http://schemas.openxmlformats.org/presentationml/2006/main">
  <p:tag name="KSO_WM_BEAUTIFY_FLAG" val=""/>
</p:tagLst>
</file>

<file path=ppt/tags/tag962.xml><?xml version="1.0" encoding="utf-8"?>
<p:tagLst xmlns:p="http://schemas.openxmlformats.org/presentationml/2006/main">
  <p:tag name="KSO_WM_BEAUTIFY_FLAG" val=""/>
</p:tagLst>
</file>

<file path=ppt/tags/tag963.xml><?xml version="1.0" encoding="utf-8"?>
<p:tagLst xmlns:p="http://schemas.openxmlformats.org/presentationml/2006/main">
  <p:tag name="KSO_WM_BEAUTIFY_FLAG" val=""/>
</p:tagLst>
</file>

<file path=ppt/tags/tag964.xml><?xml version="1.0" encoding="utf-8"?>
<p:tagLst xmlns:p="http://schemas.openxmlformats.org/presentationml/2006/main">
  <p:tag name="KSO_WM_BEAUTIFY_FLAG" val=""/>
</p:tagLst>
</file>

<file path=ppt/tags/tag965.xml><?xml version="1.0" encoding="utf-8"?>
<p:tagLst xmlns:p="http://schemas.openxmlformats.org/presentationml/2006/main">
  <p:tag name="KSO_WM_BEAUTIFY_FLAG" val=""/>
</p:tagLst>
</file>

<file path=ppt/tags/tag966.xml><?xml version="1.0" encoding="utf-8"?>
<p:tagLst xmlns:p="http://schemas.openxmlformats.org/presentationml/2006/main">
  <p:tag name="KSO_WM_BEAUTIFY_FLAG" val=""/>
</p:tagLst>
</file>

<file path=ppt/tags/tag967.xml><?xml version="1.0" encoding="utf-8"?>
<p:tagLst xmlns:p="http://schemas.openxmlformats.org/presentationml/2006/main">
  <p:tag name="KSO_WM_BEAUTIFY_FLAG" val=""/>
</p:tagLst>
</file>

<file path=ppt/tags/tag968.xml><?xml version="1.0" encoding="utf-8"?>
<p:tagLst xmlns:p="http://schemas.openxmlformats.org/presentationml/2006/main">
  <p:tag name="KSO_WM_BEAUTIFY_FLAG" val=""/>
</p:tagLst>
</file>

<file path=ppt/tags/tag969.xml><?xml version="1.0" encoding="utf-8"?>
<p:tagLst xmlns:p="http://schemas.openxmlformats.org/presentationml/2006/main">
  <p:tag name="KSO_WM_BEAUTIFY_FLAG" val=""/>
</p:tagLst>
</file>

<file path=ppt/tags/tag97.xml><?xml version="1.0" encoding="utf-8"?>
<p:tagLst xmlns:p="http://schemas.openxmlformats.org/presentationml/2006/main">
  <p:tag name="KSO_WM_BEAUTIFY_FLAG" val=""/>
</p:tagLst>
</file>

<file path=ppt/tags/tag970.xml><?xml version="1.0" encoding="utf-8"?>
<p:tagLst xmlns:p="http://schemas.openxmlformats.org/presentationml/2006/main">
  <p:tag name="KSO_WM_BEAUTIFY_FLAG" val=""/>
</p:tagLst>
</file>

<file path=ppt/tags/tag971.xml><?xml version="1.0" encoding="utf-8"?>
<p:tagLst xmlns:p="http://schemas.openxmlformats.org/presentationml/2006/main">
  <p:tag name="KSO_WM_BEAUTIFY_FLAG" val=""/>
</p:tagLst>
</file>

<file path=ppt/tags/tag972.xml><?xml version="1.0" encoding="utf-8"?>
<p:tagLst xmlns:p="http://schemas.openxmlformats.org/presentationml/2006/main">
  <p:tag name="KSO_WM_BEAUTIFY_FLAG" val=""/>
</p:tagLst>
</file>

<file path=ppt/tags/tag973.xml><?xml version="1.0" encoding="utf-8"?>
<p:tagLst xmlns:p="http://schemas.openxmlformats.org/presentationml/2006/main">
  <p:tag name="KSO_WM_BEAUTIFY_FLAG" val=""/>
</p:tagLst>
</file>

<file path=ppt/tags/tag974.xml><?xml version="1.0" encoding="utf-8"?>
<p:tagLst xmlns:p="http://schemas.openxmlformats.org/presentationml/2006/main">
  <p:tag name="KSO_WM_BEAUTIFY_FLAG" val=""/>
</p:tagLst>
</file>

<file path=ppt/tags/tag975.xml><?xml version="1.0" encoding="utf-8"?>
<p:tagLst xmlns:p="http://schemas.openxmlformats.org/presentationml/2006/main">
  <p:tag name="KSO_WM_BEAUTIFY_FLAG" val=""/>
</p:tagLst>
</file>

<file path=ppt/tags/tag976.xml><?xml version="1.0" encoding="utf-8"?>
<p:tagLst xmlns:p="http://schemas.openxmlformats.org/presentationml/2006/main">
  <p:tag name="KSO_WM_BEAUTIFY_FLAG" val=""/>
</p:tagLst>
</file>

<file path=ppt/tags/tag977.xml><?xml version="1.0" encoding="utf-8"?>
<p:tagLst xmlns:p="http://schemas.openxmlformats.org/presentationml/2006/main">
  <p:tag name="KSO_WM_BEAUTIFY_FLAG" val=""/>
</p:tagLst>
</file>

<file path=ppt/tags/tag978.xml><?xml version="1.0" encoding="utf-8"?>
<p:tagLst xmlns:p="http://schemas.openxmlformats.org/presentationml/2006/main">
  <p:tag name="KSO_WM_BEAUTIFY_FLAG" val=""/>
</p:tagLst>
</file>

<file path=ppt/tags/tag979.xml><?xml version="1.0" encoding="utf-8"?>
<p:tagLst xmlns:p="http://schemas.openxmlformats.org/presentationml/2006/main">
  <p:tag name="KSO_WM_BEAUTIFY_FLAG" val=""/>
</p:tagLst>
</file>

<file path=ppt/tags/tag98.xml><?xml version="1.0" encoding="utf-8"?>
<p:tagLst xmlns:p="http://schemas.openxmlformats.org/presentationml/2006/main">
  <p:tag name="KSO_WM_BEAUTIFY_FLAG" val=""/>
</p:tagLst>
</file>

<file path=ppt/tags/tag980.xml><?xml version="1.0" encoding="utf-8"?>
<p:tagLst xmlns:p="http://schemas.openxmlformats.org/presentationml/2006/main">
  <p:tag name="KSO_WM_BEAUTIFY_FLAG" val=""/>
</p:tagLst>
</file>

<file path=ppt/tags/tag981.xml><?xml version="1.0" encoding="utf-8"?>
<p:tagLst xmlns:p="http://schemas.openxmlformats.org/presentationml/2006/main">
  <p:tag name="KSO_WM_BEAUTIFY_FLAG" val=""/>
</p:tagLst>
</file>

<file path=ppt/tags/tag982.xml><?xml version="1.0" encoding="utf-8"?>
<p:tagLst xmlns:p="http://schemas.openxmlformats.org/presentationml/2006/main">
  <p:tag name="KSO_WM_BEAUTIFY_FLAG" val=""/>
</p:tagLst>
</file>

<file path=ppt/tags/tag983.xml><?xml version="1.0" encoding="utf-8"?>
<p:tagLst xmlns:p="http://schemas.openxmlformats.org/presentationml/2006/main">
  <p:tag name="KSO_WM_BEAUTIFY_FLAG" val=""/>
</p:tagLst>
</file>

<file path=ppt/tags/tag984.xml><?xml version="1.0" encoding="utf-8"?>
<p:tagLst xmlns:p="http://schemas.openxmlformats.org/presentationml/2006/main">
  <p:tag name="KSO_WM_BEAUTIFY_FLAG" val=""/>
</p:tagLst>
</file>

<file path=ppt/tags/tag985.xml><?xml version="1.0" encoding="utf-8"?>
<p:tagLst xmlns:p="http://schemas.openxmlformats.org/presentationml/2006/main">
  <p:tag name="KSO_WM_BEAUTIFY_FLAG" val=""/>
</p:tagLst>
</file>

<file path=ppt/tags/tag986.xml><?xml version="1.0" encoding="utf-8"?>
<p:tagLst xmlns:p="http://schemas.openxmlformats.org/presentationml/2006/main">
  <p:tag name="KSO_WM_BEAUTIFY_FLAG" val=""/>
</p:tagLst>
</file>

<file path=ppt/tags/tag987.xml><?xml version="1.0" encoding="utf-8"?>
<p:tagLst xmlns:p="http://schemas.openxmlformats.org/presentationml/2006/main">
  <p:tag name="KSO_WM_BEAUTIFY_FLAG" val=""/>
</p:tagLst>
</file>

<file path=ppt/tags/tag988.xml><?xml version="1.0" encoding="utf-8"?>
<p:tagLst xmlns:p="http://schemas.openxmlformats.org/presentationml/2006/main">
  <p:tag name="KSO_WM_BEAUTIFY_FLAG" val=""/>
</p:tagLst>
</file>

<file path=ppt/tags/tag989.xml><?xml version="1.0" encoding="utf-8"?>
<p:tagLst xmlns:p="http://schemas.openxmlformats.org/presentationml/2006/main">
  <p:tag name="KSO_WM_BEAUTIFY_FLAG" val=""/>
</p:tagLst>
</file>

<file path=ppt/tags/tag99.xml><?xml version="1.0" encoding="utf-8"?>
<p:tagLst xmlns:p="http://schemas.openxmlformats.org/presentationml/2006/main">
  <p:tag name="KSO_WM_BEAUTIFY_FLAG" val=""/>
</p:tagLst>
</file>

<file path=ppt/tags/tag990.xml><?xml version="1.0" encoding="utf-8"?>
<p:tagLst xmlns:p="http://schemas.openxmlformats.org/presentationml/2006/main">
  <p:tag name="KSO_WM_BEAUTIFY_FLAG" val=""/>
</p:tagLst>
</file>

<file path=ppt/tags/tag991.xml><?xml version="1.0" encoding="utf-8"?>
<p:tagLst xmlns:p="http://schemas.openxmlformats.org/presentationml/2006/main">
  <p:tag name="KSO_WM_BEAUTIFY_FLAG" val=""/>
</p:tagLst>
</file>

<file path=ppt/tags/tag992.xml><?xml version="1.0" encoding="utf-8"?>
<p:tagLst xmlns:p="http://schemas.openxmlformats.org/presentationml/2006/main">
  <p:tag name="KSO_WM_BEAUTIFY_FLAG" val=""/>
</p:tagLst>
</file>

<file path=ppt/tags/tag993.xml><?xml version="1.0" encoding="utf-8"?>
<p:tagLst xmlns:p="http://schemas.openxmlformats.org/presentationml/2006/main">
  <p:tag name="KSO_WM_BEAUTIFY_FLAG" val=""/>
</p:tagLst>
</file>

<file path=ppt/tags/tag994.xml><?xml version="1.0" encoding="utf-8"?>
<p:tagLst xmlns:p="http://schemas.openxmlformats.org/presentationml/2006/main">
  <p:tag name="KSO_WM_BEAUTIFY_FLAG" val=""/>
</p:tagLst>
</file>

<file path=ppt/tags/tag995.xml><?xml version="1.0" encoding="utf-8"?>
<p:tagLst xmlns:p="http://schemas.openxmlformats.org/presentationml/2006/main">
  <p:tag name="KSO_WM_BEAUTIFY_FLAG" val=""/>
</p:tagLst>
</file>

<file path=ppt/tags/tag996.xml><?xml version="1.0" encoding="utf-8"?>
<p:tagLst xmlns:p="http://schemas.openxmlformats.org/presentationml/2006/main">
  <p:tag name="KSO_WM_BEAUTIFY_FLAG" val=""/>
</p:tagLst>
</file>

<file path=ppt/tags/tag997.xml><?xml version="1.0" encoding="utf-8"?>
<p:tagLst xmlns:p="http://schemas.openxmlformats.org/presentationml/2006/main">
  <p:tag name="KSO_WM_BEAUTIFY_FLAG" val=""/>
</p:tagLst>
</file>

<file path=ppt/tags/tag998.xml><?xml version="1.0" encoding="utf-8"?>
<p:tagLst xmlns:p="http://schemas.openxmlformats.org/presentationml/2006/main">
  <p:tag name="KSO_WM_BEAUTIFY_FLAG" val=""/>
</p:tagLst>
</file>

<file path=ppt/tags/tag999.xml><?xml version="1.0" encoding="utf-8"?>
<p:tagLst xmlns:p="http://schemas.openxmlformats.org/presentationml/2006/main">
  <p:tag name="KSO_WM_BEAUTIFY_FLAG" val=""/>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a:ea typeface=""/>
        <a:cs typeface=""/>
        <a:font script="Jpan" typeface="ＭＳ Ｐゴシック"/>
        <a:font script="Hang" typeface="맑은 고딕"/>
        <a:font script="Hans" typeface="微软雅黑"/>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微软雅黑"/>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6_自定义设计方案">
  <a:themeElements>
    <a:clrScheme name="新版空白演示配色">
      <a:dk1>
        <a:sysClr val="windowText" lastClr="000000"/>
      </a:dk1>
      <a:lt1>
        <a:sysClr val="window" lastClr="FFFFFF"/>
      </a:lt1>
      <a:dk2>
        <a:srgbClr val="0F1423"/>
      </a:dk2>
      <a:lt2>
        <a:srgbClr val="FFFFFF"/>
      </a:lt2>
      <a:accent1>
        <a:srgbClr val="6096E6"/>
      </a:accent1>
      <a:accent2>
        <a:srgbClr val="58B6E5"/>
      </a:accent2>
      <a:accent3>
        <a:srgbClr val="56CA95"/>
      </a:accent3>
      <a:accent4>
        <a:srgbClr val="FFBA55"/>
      </a:accent4>
      <a:accent5>
        <a:srgbClr val="F18870"/>
      </a:accent5>
      <a:accent6>
        <a:srgbClr val="EC5F74"/>
      </a:accent6>
      <a:hlink>
        <a:srgbClr val="0563C1"/>
      </a:hlink>
      <a:folHlink>
        <a:srgbClr val="954D72"/>
      </a:folHlink>
    </a:clrScheme>
    <a:fontScheme name="自定义 9">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7_自定义设计方案">
  <a:themeElements>
    <a:clrScheme name="新版空白演示配色">
      <a:dk1>
        <a:sysClr val="windowText" lastClr="000000"/>
      </a:dk1>
      <a:lt1>
        <a:sysClr val="window" lastClr="FFFFFF"/>
      </a:lt1>
      <a:dk2>
        <a:srgbClr val="0F1423"/>
      </a:dk2>
      <a:lt2>
        <a:srgbClr val="FFFFFF"/>
      </a:lt2>
      <a:accent1>
        <a:srgbClr val="6096E6"/>
      </a:accent1>
      <a:accent2>
        <a:srgbClr val="58B6E5"/>
      </a:accent2>
      <a:accent3>
        <a:srgbClr val="56CA95"/>
      </a:accent3>
      <a:accent4>
        <a:srgbClr val="FFBA55"/>
      </a:accent4>
      <a:accent5>
        <a:srgbClr val="F18870"/>
      </a:accent5>
      <a:accent6>
        <a:srgbClr val="EC5F74"/>
      </a:accent6>
      <a:hlink>
        <a:srgbClr val="0563C1"/>
      </a:hlink>
      <a:folHlink>
        <a:srgbClr val="954D72"/>
      </a:folHlink>
    </a:clrScheme>
    <a:fontScheme name="自定义 9">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8_自定义设计方案">
  <a:themeElements>
    <a:clrScheme name="新版空白演示配色">
      <a:dk1>
        <a:sysClr val="windowText" lastClr="000000"/>
      </a:dk1>
      <a:lt1>
        <a:sysClr val="window" lastClr="FFFFFF"/>
      </a:lt1>
      <a:dk2>
        <a:srgbClr val="0F1423"/>
      </a:dk2>
      <a:lt2>
        <a:srgbClr val="FFFFFF"/>
      </a:lt2>
      <a:accent1>
        <a:srgbClr val="6096E6"/>
      </a:accent1>
      <a:accent2>
        <a:srgbClr val="58B6E5"/>
      </a:accent2>
      <a:accent3>
        <a:srgbClr val="56CA95"/>
      </a:accent3>
      <a:accent4>
        <a:srgbClr val="FFBA55"/>
      </a:accent4>
      <a:accent5>
        <a:srgbClr val="F18870"/>
      </a:accent5>
      <a:accent6>
        <a:srgbClr val="EC5F74"/>
      </a:accent6>
      <a:hlink>
        <a:srgbClr val="0563C1"/>
      </a:hlink>
      <a:folHlink>
        <a:srgbClr val="954D72"/>
      </a:folHlink>
    </a:clrScheme>
    <a:fontScheme name="自定义 9">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3.xml><?xml version="1.0" encoding="utf-8"?>
<a:theme xmlns:a="http://schemas.openxmlformats.org/drawingml/2006/main" name="9_自定义设计方案">
  <a:themeElements>
    <a:clrScheme name="新版空白演示配色">
      <a:dk1>
        <a:sysClr val="windowText" lastClr="000000"/>
      </a:dk1>
      <a:lt1>
        <a:sysClr val="window" lastClr="FFFFFF"/>
      </a:lt1>
      <a:dk2>
        <a:srgbClr val="0F1423"/>
      </a:dk2>
      <a:lt2>
        <a:srgbClr val="FFFFFF"/>
      </a:lt2>
      <a:accent1>
        <a:srgbClr val="6096E6"/>
      </a:accent1>
      <a:accent2>
        <a:srgbClr val="58B6E5"/>
      </a:accent2>
      <a:accent3>
        <a:srgbClr val="56CA95"/>
      </a:accent3>
      <a:accent4>
        <a:srgbClr val="FFBA55"/>
      </a:accent4>
      <a:accent5>
        <a:srgbClr val="F18870"/>
      </a:accent5>
      <a:accent6>
        <a:srgbClr val="EC5F74"/>
      </a:accent6>
      <a:hlink>
        <a:srgbClr val="0563C1"/>
      </a:hlink>
      <a:folHlink>
        <a:srgbClr val="954D72"/>
      </a:folHlink>
    </a:clrScheme>
    <a:fontScheme name="自定义 9">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4.xml><?xml version="1.0" encoding="utf-8"?>
<a:theme xmlns:a="http://schemas.openxmlformats.org/drawingml/2006/main" name="10_自定义设计方案">
  <a:themeElements>
    <a:clrScheme name="新版空白演示配色">
      <a:dk1>
        <a:sysClr val="windowText" lastClr="000000"/>
      </a:dk1>
      <a:lt1>
        <a:sysClr val="window" lastClr="FFFFFF"/>
      </a:lt1>
      <a:dk2>
        <a:srgbClr val="0F1423"/>
      </a:dk2>
      <a:lt2>
        <a:srgbClr val="FFFFFF"/>
      </a:lt2>
      <a:accent1>
        <a:srgbClr val="6096E6"/>
      </a:accent1>
      <a:accent2>
        <a:srgbClr val="58B6E5"/>
      </a:accent2>
      <a:accent3>
        <a:srgbClr val="56CA95"/>
      </a:accent3>
      <a:accent4>
        <a:srgbClr val="FFBA55"/>
      </a:accent4>
      <a:accent5>
        <a:srgbClr val="F18870"/>
      </a:accent5>
      <a:accent6>
        <a:srgbClr val="EC5F74"/>
      </a:accent6>
      <a:hlink>
        <a:srgbClr val="0563C1"/>
      </a:hlink>
      <a:folHlink>
        <a:srgbClr val="954D72"/>
      </a:folHlink>
    </a:clrScheme>
    <a:fontScheme name="自定义 9">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5.xml><?xml version="1.0" encoding="utf-8"?>
<a:theme xmlns:a="http://schemas.openxmlformats.org/drawingml/2006/main" name="11_自定义设计方案">
  <a:themeElements>
    <a:clrScheme name="新版空白演示配色">
      <a:dk1>
        <a:sysClr val="windowText" lastClr="000000"/>
      </a:dk1>
      <a:lt1>
        <a:sysClr val="window" lastClr="FFFFFF"/>
      </a:lt1>
      <a:dk2>
        <a:srgbClr val="0F1423"/>
      </a:dk2>
      <a:lt2>
        <a:srgbClr val="FFFFFF"/>
      </a:lt2>
      <a:accent1>
        <a:srgbClr val="6096E6"/>
      </a:accent1>
      <a:accent2>
        <a:srgbClr val="58B6E5"/>
      </a:accent2>
      <a:accent3>
        <a:srgbClr val="56CA95"/>
      </a:accent3>
      <a:accent4>
        <a:srgbClr val="FFBA55"/>
      </a:accent4>
      <a:accent5>
        <a:srgbClr val="F18870"/>
      </a:accent5>
      <a:accent6>
        <a:srgbClr val="EC5F74"/>
      </a:accent6>
      <a:hlink>
        <a:srgbClr val="0563C1"/>
      </a:hlink>
      <a:folHlink>
        <a:srgbClr val="954D72"/>
      </a:folHlink>
    </a:clrScheme>
    <a:fontScheme name="自定义 9">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12_自定义设计方案">
  <a:themeElements>
    <a:clrScheme name="新版空白演示配色">
      <a:dk1>
        <a:sysClr val="windowText" lastClr="000000"/>
      </a:dk1>
      <a:lt1>
        <a:sysClr val="window" lastClr="FFFFFF"/>
      </a:lt1>
      <a:dk2>
        <a:srgbClr val="0F1423"/>
      </a:dk2>
      <a:lt2>
        <a:srgbClr val="FFFFFF"/>
      </a:lt2>
      <a:accent1>
        <a:srgbClr val="6096E6"/>
      </a:accent1>
      <a:accent2>
        <a:srgbClr val="58B6E5"/>
      </a:accent2>
      <a:accent3>
        <a:srgbClr val="56CA95"/>
      </a:accent3>
      <a:accent4>
        <a:srgbClr val="FFBA55"/>
      </a:accent4>
      <a:accent5>
        <a:srgbClr val="F18870"/>
      </a:accent5>
      <a:accent6>
        <a:srgbClr val="EC5F74"/>
      </a:accent6>
      <a:hlink>
        <a:srgbClr val="0563C1"/>
      </a:hlink>
      <a:folHlink>
        <a:srgbClr val="954D72"/>
      </a:folHlink>
    </a:clrScheme>
    <a:fontScheme name="自定义 9">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7.xml><?xml version="1.0" encoding="utf-8"?>
<a:theme xmlns:a="http://schemas.openxmlformats.org/drawingml/2006/main" name="13_自定义设计方案">
  <a:themeElements>
    <a:clrScheme name="新版空白演示配色">
      <a:dk1>
        <a:sysClr val="windowText" lastClr="000000"/>
      </a:dk1>
      <a:lt1>
        <a:sysClr val="window" lastClr="FFFFFF"/>
      </a:lt1>
      <a:dk2>
        <a:srgbClr val="0F1423"/>
      </a:dk2>
      <a:lt2>
        <a:srgbClr val="FFFFFF"/>
      </a:lt2>
      <a:accent1>
        <a:srgbClr val="6096E6"/>
      </a:accent1>
      <a:accent2>
        <a:srgbClr val="58B6E5"/>
      </a:accent2>
      <a:accent3>
        <a:srgbClr val="56CA95"/>
      </a:accent3>
      <a:accent4>
        <a:srgbClr val="FFBA55"/>
      </a:accent4>
      <a:accent5>
        <a:srgbClr val="F18870"/>
      </a:accent5>
      <a:accent6>
        <a:srgbClr val="EC5F74"/>
      </a:accent6>
      <a:hlink>
        <a:srgbClr val="0563C1"/>
      </a:hlink>
      <a:folHlink>
        <a:srgbClr val="954D72"/>
      </a:folHlink>
    </a:clrScheme>
    <a:fontScheme name="自定义 9">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8.xml><?xml version="1.0" encoding="utf-8"?>
<a:theme xmlns:a="http://schemas.openxmlformats.org/drawingml/2006/main" name="14_自定义设计方案">
  <a:themeElements>
    <a:clrScheme name="新版空白演示配色">
      <a:dk1>
        <a:sysClr val="windowText" lastClr="000000"/>
      </a:dk1>
      <a:lt1>
        <a:sysClr val="window" lastClr="FFFFFF"/>
      </a:lt1>
      <a:dk2>
        <a:srgbClr val="0F1423"/>
      </a:dk2>
      <a:lt2>
        <a:srgbClr val="FFFFFF"/>
      </a:lt2>
      <a:accent1>
        <a:srgbClr val="6096E6"/>
      </a:accent1>
      <a:accent2>
        <a:srgbClr val="58B6E5"/>
      </a:accent2>
      <a:accent3>
        <a:srgbClr val="56CA95"/>
      </a:accent3>
      <a:accent4>
        <a:srgbClr val="FFBA55"/>
      </a:accent4>
      <a:accent5>
        <a:srgbClr val="F18870"/>
      </a:accent5>
      <a:accent6>
        <a:srgbClr val="EC5F74"/>
      </a:accent6>
      <a:hlink>
        <a:srgbClr val="0563C1"/>
      </a:hlink>
      <a:folHlink>
        <a:srgbClr val="954D72"/>
      </a:folHlink>
    </a:clrScheme>
    <a:fontScheme name="自定义 9">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9.xml><?xml version="1.0" encoding="utf-8"?>
<a:theme xmlns:a="http://schemas.openxmlformats.org/drawingml/2006/main" name="15_自定义设计方案">
  <a:themeElements>
    <a:clrScheme name="新版空白演示配色">
      <a:dk1>
        <a:sysClr val="windowText" lastClr="000000"/>
      </a:dk1>
      <a:lt1>
        <a:sysClr val="window" lastClr="FFFFFF"/>
      </a:lt1>
      <a:dk2>
        <a:srgbClr val="0F1423"/>
      </a:dk2>
      <a:lt2>
        <a:srgbClr val="FFFFFF"/>
      </a:lt2>
      <a:accent1>
        <a:srgbClr val="6096E6"/>
      </a:accent1>
      <a:accent2>
        <a:srgbClr val="58B6E5"/>
      </a:accent2>
      <a:accent3>
        <a:srgbClr val="56CA95"/>
      </a:accent3>
      <a:accent4>
        <a:srgbClr val="FFBA55"/>
      </a:accent4>
      <a:accent5>
        <a:srgbClr val="F18870"/>
      </a:accent5>
      <a:accent6>
        <a:srgbClr val="EC5F74"/>
      </a:accent6>
      <a:hlink>
        <a:srgbClr val="0563C1"/>
      </a:hlink>
      <a:folHlink>
        <a:srgbClr val="954D72"/>
      </a:folHlink>
    </a:clrScheme>
    <a:fontScheme name="自定义 9">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35_自定义设计方案">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ln>
          <a:solidFill>
            <a:schemeClr val="tx1"/>
          </a:solidFill>
        </a:ln>
      </a:spPr>
      <a:bodyPr/>
      <a:lstStyle/>
      <a:style>
        <a:lnRef idx="2">
          <a:schemeClr val="accent1"/>
        </a:lnRef>
        <a:fillRef idx="0">
          <a:srgbClr val="FFFFFF"/>
        </a:fillRef>
        <a:effectRef idx="0">
          <a:srgbClr val="FFFFFF"/>
        </a:effectRef>
        <a:fontRef idx="minor">
          <a:schemeClr val="tx1"/>
        </a:fontRef>
      </a: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0.xml><?xml version="1.0" encoding="utf-8"?>
<a:theme xmlns:a="http://schemas.openxmlformats.org/drawingml/2006/main" name="16_自定义设计方案">
  <a:themeElements>
    <a:clrScheme name="新版空白演示配色">
      <a:dk1>
        <a:sysClr val="windowText" lastClr="000000"/>
      </a:dk1>
      <a:lt1>
        <a:sysClr val="window" lastClr="FFFFFF"/>
      </a:lt1>
      <a:dk2>
        <a:srgbClr val="0F1423"/>
      </a:dk2>
      <a:lt2>
        <a:srgbClr val="FFFFFF"/>
      </a:lt2>
      <a:accent1>
        <a:srgbClr val="6096E6"/>
      </a:accent1>
      <a:accent2>
        <a:srgbClr val="58B6E5"/>
      </a:accent2>
      <a:accent3>
        <a:srgbClr val="56CA95"/>
      </a:accent3>
      <a:accent4>
        <a:srgbClr val="FFBA55"/>
      </a:accent4>
      <a:accent5>
        <a:srgbClr val="F18870"/>
      </a:accent5>
      <a:accent6>
        <a:srgbClr val="EC5F74"/>
      </a:accent6>
      <a:hlink>
        <a:srgbClr val="0563C1"/>
      </a:hlink>
      <a:folHlink>
        <a:srgbClr val="954D72"/>
      </a:folHlink>
    </a:clrScheme>
    <a:fontScheme name="自定义 9">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1.xml><?xml version="1.0" encoding="utf-8"?>
<a:theme xmlns:a="http://schemas.openxmlformats.org/drawingml/2006/main" name="17_自定义设计方案">
  <a:themeElements>
    <a:clrScheme name="新版空白演示配色">
      <a:dk1>
        <a:sysClr val="windowText" lastClr="000000"/>
      </a:dk1>
      <a:lt1>
        <a:sysClr val="window" lastClr="FFFFFF"/>
      </a:lt1>
      <a:dk2>
        <a:srgbClr val="0F1423"/>
      </a:dk2>
      <a:lt2>
        <a:srgbClr val="FFFFFF"/>
      </a:lt2>
      <a:accent1>
        <a:srgbClr val="6096E6"/>
      </a:accent1>
      <a:accent2>
        <a:srgbClr val="58B6E5"/>
      </a:accent2>
      <a:accent3>
        <a:srgbClr val="56CA95"/>
      </a:accent3>
      <a:accent4>
        <a:srgbClr val="FFBA55"/>
      </a:accent4>
      <a:accent5>
        <a:srgbClr val="F18870"/>
      </a:accent5>
      <a:accent6>
        <a:srgbClr val="EC5F74"/>
      </a:accent6>
      <a:hlink>
        <a:srgbClr val="0563C1"/>
      </a:hlink>
      <a:folHlink>
        <a:srgbClr val="954D72"/>
      </a:folHlink>
    </a:clrScheme>
    <a:fontScheme name="自定义 9">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2.xml><?xml version="1.0" encoding="utf-8"?>
<a:theme xmlns:a="http://schemas.openxmlformats.org/drawingml/2006/main" name="18_自定义设计方案">
  <a:themeElements>
    <a:clrScheme name="新版空白演示配色">
      <a:dk1>
        <a:sysClr val="windowText" lastClr="000000"/>
      </a:dk1>
      <a:lt1>
        <a:sysClr val="window" lastClr="FFFFFF"/>
      </a:lt1>
      <a:dk2>
        <a:srgbClr val="0F1423"/>
      </a:dk2>
      <a:lt2>
        <a:srgbClr val="FFFFFF"/>
      </a:lt2>
      <a:accent1>
        <a:srgbClr val="6096E6"/>
      </a:accent1>
      <a:accent2>
        <a:srgbClr val="58B6E5"/>
      </a:accent2>
      <a:accent3>
        <a:srgbClr val="56CA95"/>
      </a:accent3>
      <a:accent4>
        <a:srgbClr val="FFBA55"/>
      </a:accent4>
      <a:accent5>
        <a:srgbClr val="F18870"/>
      </a:accent5>
      <a:accent6>
        <a:srgbClr val="EC5F74"/>
      </a:accent6>
      <a:hlink>
        <a:srgbClr val="0563C1"/>
      </a:hlink>
      <a:folHlink>
        <a:srgbClr val="954D72"/>
      </a:folHlink>
    </a:clrScheme>
    <a:fontScheme name="自定义 9">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3.xml><?xml version="1.0" encoding="utf-8"?>
<a:theme xmlns:a="http://schemas.openxmlformats.org/drawingml/2006/main" name="19_自定义设计方案">
  <a:themeElements>
    <a:clrScheme name="新版空白演示配色">
      <a:dk1>
        <a:sysClr val="windowText" lastClr="000000"/>
      </a:dk1>
      <a:lt1>
        <a:sysClr val="window" lastClr="FFFFFF"/>
      </a:lt1>
      <a:dk2>
        <a:srgbClr val="0F1423"/>
      </a:dk2>
      <a:lt2>
        <a:srgbClr val="FFFFFF"/>
      </a:lt2>
      <a:accent1>
        <a:srgbClr val="6096E6"/>
      </a:accent1>
      <a:accent2>
        <a:srgbClr val="58B6E5"/>
      </a:accent2>
      <a:accent3>
        <a:srgbClr val="56CA95"/>
      </a:accent3>
      <a:accent4>
        <a:srgbClr val="FFBA55"/>
      </a:accent4>
      <a:accent5>
        <a:srgbClr val="F18870"/>
      </a:accent5>
      <a:accent6>
        <a:srgbClr val="EC5F74"/>
      </a:accent6>
      <a:hlink>
        <a:srgbClr val="0563C1"/>
      </a:hlink>
      <a:folHlink>
        <a:srgbClr val="954D72"/>
      </a:folHlink>
    </a:clrScheme>
    <a:fontScheme name="自定义 9">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4.xml><?xml version="1.0" encoding="utf-8"?>
<a:theme xmlns:a="http://schemas.openxmlformats.org/drawingml/2006/main" name="20_自定义设计方案">
  <a:themeElements>
    <a:clrScheme name="新版空白演示配色">
      <a:dk1>
        <a:sysClr val="windowText" lastClr="000000"/>
      </a:dk1>
      <a:lt1>
        <a:sysClr val="window" lastClr="FFFFFF"/>
      </a:lt1>
      <a:dk2>
        <a:srgbClr val="0F1423"/>
      </a:dk2>
      <a:lt2>
        <a:srgbClr val="FFFFFF"/>
      </a:lt2>
      <a:accent1>
        <a:srgbClr val="6096E6"/>
      </a:accent1>
      <a:accent2>
        <a:srgbClr val="58B6E5"/>
      </a:accent2>
      <a:accent3>
        <a:srgbClr val="56CA95"/>
      </a:accent3>
      <a:accent4>
        <a:srgbClr val="FFBA55"/>
      </a:accent4>
      <a:accent5>
        <a:srgbClr val="F18870"/>
      </a:accent5>
      <a:accent6>
        <a:srgbClr val="EC5F74"/>
      </a:accent6>
      <a:hlink>
        <a:srgbClr val="0563C1"/>
      </a:hlink>
      <a:folHlink>
        <a:srgbClr val="954D72"/>
      </a:folHlink>
    </a:clrScheme>
    <a:fontScheme name="自定义 9">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5.xml><?xml version="1.0" encoding="utf-8"?>
<a:theme xmlns:a="http://schemas.openxmlformats.org/drawingml/2006/main" name="21_自定义设计方案">
  <a:themeElements>
    <a:clrScheme name="新版空白演示配色">
      <a:dk1>
        <a:sysClr val="windowText" lastClr="000000"/>
      </a:dk1>
      <a:lt1>
        <a:sysClr val="window" lastClr="FFFFFF"/>
      </a:lt1>
      <a:dk2>
        <a:srgbClr val="0F1423"/>
      </a:dk2>
      <a:lt2>
        <a:srgbClr val="FFFFFF"/>
      </a:lt2>
      <a:accent1>
        <a:srgbClr val="6096E6"/>
      </a:accent1>
      <a:accent2>
        <a:srgbClr val="58B6E5"/>
      </a:accent2>
      <a:accent3>
        <a:srgbClr val="56CA95"/>
      </a:accent3>
      <a:accent4>
        <a:srgbClr val="FFBA55"/>
      </a:accent4>
      <a:accent5>
        <a:srgbClr val="F18870"/>
      </a:accent5>
      <a:accent6>
        <a:srgbClr val="EC5F74"/>
      </a:accent6>
      <a:hlink>
        <a:srgbClr val="0563C1"/>
      </a:hlink>
      <a:folHlink>
        <a:srgbClr val="954D72"/>
      </a:folHlink>
    </a:clrScheme>
    <a:fontScheme name="自定义 9">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6.xml><?xml version="1.0" encoding="utf-8"?>
<a:theme xmlns:a="http://schemas.openxmlformats.org/drawingml/2006/main" name="22_自定义设计方案">
  <a:themeElements>
    <a:clrScheme name="新版空白演示配色">
      <a:dk1>
        <a:sysClr val="windowText" lastClr="000000"/>
      </a:dk1>
      <a:lt1>
        <a:sysClr val="window" lastClr="FFFFFF"/>
      </a:lt1>
      <a:dk2>
        <a:srgbClr val="0F1423"/>
      </a:dk2>
      <a:lt2>
        <a:srgbClr val="FFFFFF"/>
      </a:lt2>
      <a:accent1>
        <a:srgbClr val="6096E6"/>
      </a:accent1>
      <a:accent2>
        <a:srgbClr val="58B6E5"/>
      </a:accent2>
      <a:accent3>
        <a:srgbClr val="56CA95"/>
      </a:accent3>
      <a:accent4>
        <a:srgbClr val="FFBA55"/>
      </a:accent4>
      <a:accent5>
        <a:srgbClr val="F18870"/>
      </a:accent5>
      <a:accent6>
        <a:srgbClr val="EC5F74"/>
      </a:accent6>
      <a:hlink>
        <a:srgbClr val="0563C1"/>
      </a:hlink>
      <a:folHlink>
        <a:srgbClr val="954D72"/>
      </a:folHlink>
    </a:clrScheme>
    <a:fontScheme name="自定义 9">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7.xml><?xml version="1.0" encoding="utf-8"?>
<a:theme xmlns:a="http://schemas.openxmlformats.org/drawingml/2006/main" name="1_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a:ea typeface=""/>
        <a:cs typeface=""/>
        <a:font script="Jpan" typeface="ＭＳ Ｐゴシック"/>
        <a:font script="Hang" typeface="맑은 고딕"/>
        <a:font script="Hans" typeface="微软雅黑"/>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微软雅黑"/>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8.xml><?xml version="1.0" encoding="utf-8"?>
<a:theme xmlns:a="http://schemas.openxmlformats.org/drawingml/2006/main" name="23_自定义设计方案">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ln>
          <a:solidFill>
            <a:schemeClr val="tx1"/>
          </a:solidFill>
        </a:ln>
      </a:spPr>
      <a:bodyPr/>
      <a:lstStyle/>
      <a:style>
        <a:lnRef idx="2">
          <a:schemeClr val="accent1"/>
        </a:lnRef>
        <a:fillRef idx="0">
          <a:srgbClr val="FFFFFF"/>
        </a:fillRef>
        <a:effectRef idx="0">
          <a:srgbClr val="FFFFFF"/>
        </a:effectRef>
        <a:fontRef idx="minor">
          <a:schemeClr val="tx1"/>
        </a:fontRef>
      </a: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29.xml><?xml version="1.0" encoding="utf-8"?>
<a:theme xmlns:a="http://schemas.openxmlformats.org/drawingml/2006/main" name="24_自定义设计方案">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ln>
          <a:solidFill>
            <a:schemeClr val="tx1"/>
          </a:solidFill>
        </a:ln>
      </a:spPr>
      <a:bodyPr/>
      <a:lstStyle/>
      <a:style>
        <a:lnRef idx="2">
          <a:schemeClr val="accent1"/>
        </a:lnRef>
        <a:fillRef idx="0">
          <a:srgbClr val="FFFFFF"/>
        </a:fillRef>
        <a:effectRef idx="0">
          <a:srgbClr val="FFFFFF"/>
        </a:effectRef>
        <a:fontRef idx="minor">
          <a:schemeClr val="tx1"/>
        </a:fontRef>
      </a: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43_自定义设计方案">
  <a:themeElements>
    <a:clrScheme name="新版空白演示配色">
      <a:dk1>
        <a:sysClr val="windowText" lastClr="000000"/>
      </a:dk1>
      <a:lt1>
        <a:sysClr val="window" lastClr="FFFFFF"/>
      </a:lt1>
      <a:dk2>
        <a:srgbClr val="0F1423"/>
      </a:dk2>
      <a:lt2>
        <a:srgbClr val="FFFFFF"/>
      </a:lt2>
      <a:accent1>
        <a:srgbClr val="6096E6"/>
      </a:accent1>
      <a:accent2>
        <a:srgbClr val="58B6E5"/>
      </a:accent2>
      <a:accent3>
        <a:srgbClr val="56CA95"/>
      </a:accent3>
      <a:accent4>
        <a:srgbClr val="FFBA55"/>
      </a:accent4>
      <a:accent5>
        <a:srgbClr val="F18870"/>
      </a:accent5>
      <a:accent6>
        <a:srgbClr val="EC5F74"/>
      </a:accent6>
      <a:hlink>
        <a:srgbClr val="0563C1"/>
      </a:hlink>
      <a:folHlink>
        <a:srgbClr val="954D72"/>
      </a:folHlink>
    </a:clrScheme>
    <a:fontScheme name="自定义 9">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0.xml><?xml version="1.0" encoding="utf-8"?>
<a:theme xmlns:a="http://schemas.openxmlformats.org/drawingml/2006/main" name="25_自定义设计方案">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ln>
          <a:solidFill>
            <a:schemeClr val="tx1"/>
          </a:solidFill>
        </a:ln>
      </a:spPr>
      <a:bodyPr/>
      <a:lstStyle/>
      <a:style>
        <a:lnRef idx="2">
          <a:schemeClr val="accent1"/>
        </a:lnRef>
        <a:fillRef idx="0">
          <a:srgbClr val="FFFFFF"/>
        </a:fillRef>
        <a:effectRef idx="0">
          <a:srgbClr val="FFFFFF"/>
        </a:effectRef>
        <a:fontRef idx="minor">
          <a:schemeClr val="tx1"/>
        </a:fontRef>
      </a: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31.xml><?xml version="1.0" encoding="utf-8"?>
<a:theme xmlns:a="http://schemas.openxmlformats.org/drawingml/2006/main" name="26_自定义设计方案">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ln>
          <a:solidFill>
            <a:schemeClr val="tx1"/>
          </a:solidFill>
        </a:ln>
      </a:spPr>
      <a:bodyPr/>
      <a:lstStyle/>
      <a:style>
        <a:lnRef idx="2">
          <a:schemeClr val="accent1"/>
        </a:lnRef>
        <a:fillRef idx="0">
          <a:srgbClr val="FFFFFF"/>
        </a:fillRef>
        <a:effectRef idx="0">
          <a:srgbClr val="FFFFFF"/>
        </a:effectRef>
        <a:fontRef idx="minor">
          <a:schemeClr val="tx1"/>
        </a:fontRef>
      </a: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32.xml><?xml version="1.0" encoding="utf-8"?>
<a:theme xmlns:a="http://schemas.openxmlformats.org/drawingml/2006/main" name="27_自定义设计方案">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ln>
          <a:solidFill>
            <a:schemeClr val="tx1"/>
          </a:solidFill>
        </a:ln>
      </a:spPr>
      <a:bodyPr/>
      <a:lstStyle/>
      <a:style>
        <a:lnRef idx="2">
          <a:schemeClr val="accent1"/>
        </a:lnRef>
        <a:fillRef idx="0">
          <a:srgbClr val="FFFFFF"/>
        </a:fillRef>
        <a:effectRef idx="0">
          <a:srgbClr val="FFFFFF"/>
        </a:effectRef>
        <a:fontRef idx="minor">
          <a:schemeClr val="tx1"/>
        </a:fontRef>
      </a: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33.xml><?xml version="1.0" encoding="utf-8"?>
<a:theme xmlns:a="http://schemas.openxmlformats.org/drawingml/2006/main" name="28_自定义设计方案">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ln>
          <a:solidFill>
            <a:schemeClr val="tx1"/>
          </a:solidFill>
        </a:ln>
      </a:spPr>
      <a:bodyPr/>
      <a:lstStyle/>
      <a:style>
        <a:lnRef idx="2">
          <a:schemeClr val="accent1"/>
        </a:lnRef>
        <a:fillRef idx="0">
          <a:srgbClr val="FFFFFF"/>
        </a:fillRef>
        <a:effectRef idx="0">
          <a:srgbClr val="FFFFFF"/>
        </a:effectRef>
        <a:fontRef idx="minor">
          <a:schemeClr val="tx1"/>
        </a:fontRef>
      </a: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34.xml><?xml version="1.0" encoding="utf-8"?>
<a:theme xmlns:a="http://schemas.openxmlformats.org/drawingml/2006/main" name="29_自定义设计方案">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ln>
          <a:solidFill>
            <a:schemeClr val="tx1"/>
          </a:solidFill>
        </a:ln>
      </a:spPr>
      <a:bodyPr/>
      <a:lstStyle/>
      <a:style>
        <a:lnRef idx="2">
          <a:schemeClr val="accent1"/>
        </a:lnRef>
        <a:fillRef idx="0">
          <a:srgbClr val="FFFFFF"/>
        </a:fillRef>
        <a:effectRef idx="0">
          <a:srgbClr val="FFFFFF"/>
        </a:effectRef>
        <a:fontRef idx="minor">
          <a:schemeClr val="tx1"/>
        </a:fontRef>
      </a: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35.xml><?xml version="1.0" encoding="utf-8"?>
<a:theme xmlns:a="http://schemas.openxmlformats.org/drawingml/2006/main" name="30_自定义设计方案">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ln>
          <a:solidFill>
            <a:schemeClr val="tx1"/>
          </a:solidFill>
        </a:ln>
      </a:spPr>
      <a:bodyPr/>
      <a:lstStyle/>
      <a:style>
        <a:lnRef idx="2">
          <a:schemeClr val="accent1"/>
        </a:lnRef>
        <a:fillRef idx="0">
          <a:srgbClr val="FFFFFF"/>
        </a:fillRef>
        <a:effectRef idx="0">
          <a:srgbClr val="FFFFFF"/>
        </a:effectRef>
        <a:fontRef idx="minor">
          <a:schemeClr val="tx1"/>
        </a:fontRef>
      </a: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36.xml><?xml version="1.0" encoding="utf-8"?>
<a:theme xmlns:a="http://schemas.openxmlformats.org/drawingml/2006/main" name="31_自定义设计方案">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ln>
          <a:solidFill>
            <a:schemeClr val="tx1"/>
          </a:solidFill>
        </a:ln>
      </a:spPr>
      <a:bodyPr/>
      <a:lstStyle/>
      <a:style>
        <a:lnRef idx="2">
          <a:schemeClr val="accent1"/>
        </a:lnRef>
        <a:fillRef idx="0">
          <a:srgbClr val="FFFFFF"/>
        </a:fillRef>
        <a:effectRef idx="0">
          <a:srgbClr val="FFFFFF"/>
        </a:effectRef>
        <a:fontRef idx="minor">
          <a:schemeClr val="tx1"/>
        </a:fontRef>
      </a: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37.xml><?xml version="1.0" encoding="utf-8"?>
<a:theme xmlns:a="http://schemas.openxmlformats.org/drawingml/2006/main" name="32_自定义设计方案">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8.xml><?xml version="1.0" encoding="utf-8"?>
<a:theme xmlns:a="http://schemas.openxmlformats.org/drawingml/2006/main" name="33_自定义设计方案">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9.xml><?xml version="1.0" encoding="utf-8"?>
<a:theme xmlns:a="http://schemas.openxmlformats.org/drawingml/2006/main" name="34_自定义设计方案">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134_自定义设计方案">
  <a:themeElements>
    <a:clrScheme name="新版空白演示配色">
      <a:dk1>
        <a:sysClr val="windowText" lastClr="000000"/>
      </a:dk1>
      <a:lt1>
        <a:sysClr val="window" lastClr="FFFFFF"/>
      </a:lt1>
      <a:dk2>
        <a:srgbClr val="0F1423"/>
      </a:dk2>
      <a:lt2>
        <a:srgbClr val="FFFFFF"/>
      </a:lt2>
      <a:accent1>
        <a:srgbClr val="6096E6"/>
      </a:accent1>
      <a:accent2>
        <a:srgbClr val="58B6E5"/>
      </a:accent2>
      <a:accent3>
        <a:srgbClr val="56CA95"/>
      </a:accent3>
      <a:accent4>
        <a:srgbClr val="FFBA55"/>
      </a:accent4>
      <a:accent5>
        <a:srgbClr val="F18870"/>
      </a:accent5>
      <a:accent6>
        <a:srgbClr val="EC5F74"/>
      </a:accent6>
      <a:hlink>
        <a:srgbClr val="0563C1"/>
      </a:hlink>
      <a:folHlink>
        <a:srgbClr val="954D72"/>
      </a:folHlink>
    </a:clrScheme>
    <a:fontScheme name="自定义 9">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40.xml><?xml version="1.0" encoding="utf-8"?>
<a:theme xmlns:a="http://schemas.openxmlformats.org/drawingml/2006/main" name="35_自定义设计方案">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41.xml><?xml version="1.0" encoding="utf-8"?>
<a:theme xmlns:a="http://schemas.openxmlformats.org/drawingml/2006/main" name="36_自定义设计方案">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42.xml><?xml version="1.0" encoding="utf-8"?>
<a:theme xmlns:a="http://schemas.openxmlformats.org/drawingml/2006/main" name="37_自定义设计方案">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43.xml><?xml version="1.0" encoding="utf-8"?>
<a:theme xmlns:a="http://schemas.openxmlformats.org/drawingml/2006/main" name="2_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a:ea typeface=""/>
        <a:cs typeface=""/>
        <a:font script="Jpan" typeface="ＭＳ Ｐゴシック"/>
        <a:font script="Hang" typeface="맑은 고딕"/>
        <a:font script="Hans" typeface="微软雅黑"/>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微软雅黑"/>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44.xml><?xml version="1.0" encoding="utf-8"?>
<a:theme xmlns:a="http://schemas.openxmlformats.org/drawingml/2006/main" name="3_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a:ea typeface=""/>
        <a:cs typeface=""/>
        <a:font script="Jpan" typeface="ＭＳ Ｐゴシック"/>
        <a:font script="Hang" typeface="맑은 고딕"/>
        <a:font script="Hans" typeface="微软雅黑"/>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微软雅黑"/>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45.xml><?xml version="1.0" encoding="utf-8"?>
<a:theme xmlns:a="http://schemas.openxmlformats.org/drawingml/2006/main" name="4_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a:ea typeface=""/>
        <a:cs typeface=""/>
        <a:font script="Jpan" typeface="ＭＳ Ｐゴシック"/>
        <a:font script="Hang" typeface="맑은 고딕"/>
        <a:font script="Hans" typeface="微软雅黑"/>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微软雅黑"/>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46.xml><?xml version="1.0" encoding="utf-8"?>
<a:theme xmlns:a="http://schemas.openxmlformats.org/drawingml/2006/main" name="6_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a:ea typeface=""/>
        <a:cs typeface=""/>
        <a:font script="Jpan" typeface="ＭＳ Ｐゴシック"/>
        <a:font script="Hang" typeface="맑은 고딕"/>
        <a:font script="Hans" typeface="微软雅黑"/>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微软雅黑"/>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47.xml><?xml version="1.0" encoding="utf-8"?>
<a:theme xmlns:a="http://schemas.openxmlformats.org/drawingml/2006/main" name="38_自定义设计方案">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ln>
          <a:solidFill>
            <a:schemeClr val="tx1"/>
          </a:solidFill>
        </a:ln>
      </a:spPr>
      <a:bodyPr/>
      <a:lstStyle/>
      <a:style>
        <a:lnRef idx="2">
          <a:schemeClr val="accent1"/>
        </a:lnRef>
        <a:fillRef idx="0">
          <a:srgbClr val="FFFFFF"/>
        </a:fillRef>
        <a:effectRef idx="0">
          <a:srgbClr val="FFFFFF"/>
        </a:effectRef>
        <a:fontRef idx="minor">
          <a:schemeClr val="tx1"/>
        </a:fontRef>
      </a: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48.xml><?xml version="1.0" encoding="utf-8"?>
<a:theme xmlns:a="http://schemas.openxmlformats.org/drawingml/2006/main" name="5_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a:ea typeface=""/>
        <a:cs typeface=""/>
        <a:font script="Jpan" typeface="ＭＳ Ｐゴシック"/>
        <a:font script="Hang" typeface="맑은 고딕"/>
        <a:font script="Hans" typeface="微软雅黑"/>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微软雅黑"/>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49.xml><?xml version="1.0" encoding="utf-8"?>
<a:theme xmlns:a="http://schemas.openxmlformats.org/drawingml/2006/main" name="7_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a:ea typeface=""/>
        <a:cs typeface=""/>
        <a:font script="Jpan" typeface="ＭＳ Ｐゴシック"/>
        <a:font script="Hang" typeface="맑은 고딕"/>
        <a:font script="Hans" typeface="微软雅黑"/>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微软雅黑"/>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1_自定义设计方案">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50.xml><?xml version="1.0" encoding="utf-8"?>
<a:theme xmlns:a="http://schemas.openxmlformats.org/drawingml/2006/main" name="8_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a:ea typeface=""/>
        <a:cs typeface=""/>
        <a:font script="Jpan" typeface="ＭＳ Ｐゴシック"/>
        <a:font script="Hang" typeface="맑은 고딕"/>
        <a:font script="Hans" typeface="微软雅黑"/>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微软雅黑"/>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51.xml><?xml version="1.0" encoding="utf-8"?>
<a:theme xmlns:a="http://schemas.openxmlformats.org/drawingml/2006/main" name="9_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a:ea typeface=""/>
        <a:cs typeface=""/>
        <a:font script="Jpan" typeface="ＭＳ Ｐゴシック"/>
        <a:font script="Hang" typeface="맑은 고딕"/>
        <a:font script="Hans" typeface="微软雅黑"/>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微软雅黑"/>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52.xml><?xml version="1.0" encoding="utf-8"?>
<a:theme xmlns:a="http://schemas.openxmlformats.org/drawingml/2006/main" name="10_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a:ea typeface=""/>
        <a:cs typeface=""/>
        <a:font script="Jpan" typeface="ＭＳ Ｐゴシック"/>
        <a:font script="Hang" typeface="맑은 고딕"/>
        <a:font script="Hans" typeface="微软雅黑"/>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微软雅黑"/>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53.xml><?xml version="1.0" encoding="utf-8"?>
<a:theme xmlns:a="http://schemas.openxmlformats.org/drawingml/2006/main" name="11_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a:ea typeface=""/>
        <a:cs typeface=""/>
        <a:font script="Jpan" typeface="ＭＳ Ｐゴシック"/>
        <a:font script="Hang" typeface="맑은 고딕"/>
        <a:font script="Hans" typeface="微软雅黑"/>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微软雅黑"/>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54.xml><?xml version="1.0" encoding="utf-8"?>
<a:theme xmlns:a="http://schemas.openxmlformats.org/drawingml/2006/main" name="12_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a:ea typeface=""/>
        <a:cs typeface=""/>
        <a:font script="Jpan" typeface="ＭＳ Ｐゴシック"/>
        <a:font script="Hang" typeface="맑은 고딕"/>
        <a:font script="Hans" typeface="微软雅黑"/>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微软雅黑"/>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55.xml><?xml version="1.0" encoding="utf-8"?>
<a:theme xmlns:a="http://schemas.openxmlformats.org/drawingml/2006/main" name="39_自定义设计方案">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ln>
          <a:solidFill>
            <a:schemeClr val="tx1"/>
          </a:solidFill>
        </a:ln>
      </a:spPr>
      <a:bodyPr/>
      <a:lstStyle/>
      <a:style>
        <a:lnRef idx="2">
          <a:schemeClr val="accent1"/>
        </a:lnRef>
        <a:fillRef idx="0">
          <a:srgbClr val="FFFFFF"/>
        </a:fillRef>
        <a:effectRef idx="0">
          <a:srgbClr val="FFFFFF"/>
        </a:effectRef>
        <a:fontRef idx="minor">
          <a:schemeClr val="tx1"/>
        </a:fontRef>
      </a: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56.xml><?xml version="1.0" encoding="utf-8"?>
<a:theme xmlns:a="http://schemas.openxmlformats.org/drawingml/2006/main" name="40_自定义设计方案">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ln>
          <a:solidFill>
            <a:schemeClr val="tx1"/>
          </a:solidFill>
        </a:ln>
      </a:spPr>
      <a:bodyPr/>
      <a:lstStyle/>
      <a:style>
        <a:lnRef idx="2">
          <a:schemeClr val="accent1"/>
        </a:lnRef>
        <a:fillRef idx="0">
          <a:srgbClr val="FFFFFF"/>
        </a:fillRef>
        <a:effectRef idx="0">
          <a:srgbClr val="FFFFFF"/>
        </a:effectRef>
        <a:fontRef idx="minor">
          <a:schemeClr val="tx1"/>
        </a:fontRef>
      </a: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57.xml><?xml version="1.0" encoding="utf-8"?>
<a:theme xmlns:a="http://schemas.openxmlformats.org/drawingml/2006/main" name="41_自定义设计方案">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ln>
          <a:solidFill>
            <a:schemeClr val="tx1"/>
          </a:solidFill>
        </a:ln>
      </a:spPr>
      <a:bodyPr/>
      <a:lstStyle/>
      <a:style>
        <a:lnRef idx="2">
          <a:schemeClr val="accent1"/>
        </a:lnRef>
        <a:fillRef idx="0">
          <a:srgbClr val="FFFFFF"/>
        </a:fillRef>
        <a:effectRef idx="0">
          <a:srgbClr val="FFFFFF"/>
        </a:effectRef>
        <a:fontRef idx="minor">
          <a:schemeClr val="tx1"/>
        </a:fontRef>
      </a: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58.xml><?xml version="1.0" encoding="utf-8"?>
<a:theme xmlns:a="http://schemas.openxmlformats.org/drawingml/2006/main" name="42_自定义设计方案">
  <a:themeElements>
    <a:clrScheme name="新版空白演示配色">
      <a:dk1>
        <a:sysClr val="windowText" lastClr="000000"/>
      </a:dk1>
      <a:lt1>
        <a:sysClr val="window" lastClr="FFFFFF"/>
      </a:lt1>
      <a:dk2>
        <a:srgbClr val="0F1423"/>
      </a:dk2>
      <a:lt2>
        <a:srgbClr val="FFFFFF"/>
      </a:lt2>
      <a:accent1>
        <a:srgbClr val="6096E6"/>
      </a:accent1>
      <a:accent2>
        <a:srgbClr val="58B6E5"/>
      </a:accent2>
      <a:accent3>
        <a:srgbClr val="56CA95"/>
      </a:accent3>
      <a:accent4>
        <a:srgbClr val="FFBA55"/>
      </a:accent4>
      <a:accent5>
        <a:srgbClr val="F18870"/>
      </a:accent5>
      <a:accent6>
        <a:srgbClr val="EC5F74"/>
      </a:accent6>
      <a:hlink>
        <a:srgbClr val="0563C1"/>
      </a:hlink>
      <a:folHlink>
        <a:srgbClr val="954D72"/>
      </a:folHlink>
    </a:clrScheme>
    <a:fontScheme name="自定义 9">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59.xml><?xml version="1.0" encoding="utf-8"?>
<a:theme xmlns:a="http://schemas.openxmlformats.org/drawingml/2006/main" name="43_自定义设计方案">
  <a:themeElements>
    <a:clrScheme name="新版空白演示配色">
      <a:dk1>
        <a:sysClr val="windowText" lastClr="000000"/>
      </a:dk1>
      <a:lt1>
        <a:sysClr val="window" lastClr="FFFFFF"/>
      </a:lt1>
      <a:dk2>
        <a:srgbClr val="0F1423"/>
      </a:dk2>
      <a:lt2>
        <a:srgbClr val="FFFFFF"/>
      </a:lt2>
      <a:accent1>
        <a:srgbClr val="6096E6"/>
      </a:accent1>
      <a:accent2>
        <a:srgbClr val="58B6E5"/>
      </a:accent2>
      <a:accent3>
        <a:srgbClr val="56CA95"/>
      </a:accent3>
      <a:accent4>
        <a:srgbClr val="FFBA55"/>
      </a:accent4>
      <a:accent5>
        <a:srgbClr val="F18870"/>
      </a:accent5>
      <a:accent6>
        <a:srgbClr val="EC5F74"/>
      </a:accent6>
      <a:hlink>
        <a:srgbClr val="0563C1"/>
      </a:hlink>
      <a:folHlink>
        <a:srgbClr val="954D72"/>
      </a:folHlink>
    </a:clrScheme>
    <a:fontScheme name="自定义 9">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2_自定义设计方案">
  <a:themeElements>
    <a:clrScheme name="新版空白演示配色">
      <a:dk1>
        <a:sysClr val="windowText" lastClr="000000"/>
      </a:dk1>
      <a:lt1>
        <a:sysClr val="window" lastClr="FFFFFF"/>
      </a:lt1>
      <a:dk2>
        <a:srgbClr val="0F1423"/>
      </a:dk2>
      <a:lt2>
        <a:srgbClr val="FFFFFF"/>
      </a:lt2>
      <a:accent1>
        <a:srgbClr val="6096E6"/>
      </a:accent1>
      <a:accent2>
        <a:srgbClr val="58B6E5"/>
      </a:accent2>
      <a:accent3>
        <a:srgbClr val="56CA95"/>
      </a:accent3>
      <a:accent4>
        <a:srgbClr val="FFBA55"/>
      </a:accent4>
      <a:accent5>
        <a:srgbClr val="F18870"/>
      </a:accent5>
      <a:accent6>
        <a:srgbClr val="EC5F74"/>
      </a:accent6>
      <a:hlink>
        <a:srgbClr val="0563C1"/>
      </a:hlink>
      <a:folHlink>
        <a:srgbClr val="954D72"/>
      </a:folHlink>
    </a:clrScheme>
    <a:fontScheme name="自定义 9">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60.xml><?xml version="1.0" encoding="utf-8"?>
<a:theme xmlns:a="http://schemas.openxmlformats.org/drawingml/2006/main" name="44_自定义设计方案">
  <a:themeElements>
    <a:clrScheme name="新版空白演示配色">
      <a:dk1>
        <a:sysClr val="windowText" lastClr="000000"/>
      </a:dk1>
      <a:lt1>
        <a:sysClr val="window" lastClr="FFFFFF"/>
      </a:lt1>
      <a:dk2>
        <a:srgbClr val="0F1423"/>
      </a:dk2>
      <a:lt2>
        <a:srgbClr val="FFFFFF"/>
      </a:lt2>
      <a:accent1>
        <a:srgbClr val="6096E6"/>
      </a:accent1>
      <a:accent2>
        <a:srgbClr val="58B6E5"/>
      </a:accent2>
      <a:accent3>
        <a:srgbClr val="56CA95"/>
      </a:accent3>
      <a:accent4>
        <a:srgbClr val="FFBA55"/>
      </a:accent4>
      <a:accent5>
        <a:srgbClr val="F18870"/>
      </a:accent5>
      <a:accent6>
        <a:srgbClr val="EC5F74"/>
      </a:accent6>
      <a:hlink>
        <a:srgbClr val="0563C1"/>
      </a:hlink>
      <a:folHlink>
        <a:srgbClr val="954D72"/>
      </a:folHlink>
    </a:clrScheme>
    <a:fontScheme name="自定义 9">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61.xml><?xml version="1.0" encoding="utf-8"?>
<a:theme xmlns:a="http://schemas.openxmlformats.org/drawingml/2006/main" name="45_自定义设计方案">
  <a:themeElements>
    <a:clrScheme name="新版空白演示配色">
      <a:dk1>
        <a:sysClr val="windowText" lastClr="000000"/>
      </a:dk1>
      <a:lt1>
        <a:sysClr val="window" lastClr="FFFFFF"/>
      </a:lt1>
      <a:dk2>
        <a:srgbClr val="0F1423"/>
      </a:dk2>
      <a:lt2>
        <a:srgbClr val="FFFFFF"/>
      </a:lt2>
      <a:accent1>
        <a:srgbClr val="6096E6"/>
      </a:accent1>
      <a:accent2>
        <a:srgbClr val="58B6E5"/>
      </a:accent2>
      <a:accent3>
        <a:srgbClr val="56CA95"/>
      </a:accent3>
      <a:accent4>
        <a:srgbClr val="FFBA55"/>
      </a:accent4>
      <a:accent5>
        <a:srgbClr val="F18870"/>
      </a:accent5>
      <a:accent6>
        <a:srgbClr val="EC5F74"/>
      </a:accent6>
      <a:hlink>
        <a:srgbClr val="0563C1"/>
      </a:hlink>
      <a:folHlink>
        <a:srgbClr val="954D72"/>
      </a:folHlink>
    </a:clrScheme>
    <a:fontScheme name="自定义 9">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62.xml><?xml version="1.0" encoding="utf-8"?>
<a:theme xmlns:a="http://schemas.openxmlformats.org/drawingml/2006/main" name="13_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a:ea typeface=""/>
        <a:cs typeface=""/>
        <a:font script="Jpan" typeface="ＭＳ Ｐゴシック"/>
        <a:font script="Hang" typeface="맑은 고딕"/>
        <a:font script="Hans" typeface="微软雅黑"/>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微软雅黑"/>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63.xml><?xml version="1.0" encoding="utf-8"?>
<a:theme xmlns:a="http://schemas.openxmlformats.org/drawingml/2006/main" name="14_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a:ea typeface=""/>
        <a:cs typeface=""/>
        <a:font script="Jpan" typeface="ＭＳ Ｐゴシック"/>
        <a:font script="Hang" typeface="맑은 고딕"/>
        <a:font script="Hans" typeface="微软雅黑"/>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微软雅黑"/>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64.xml><?xml version="1.0" encoding="utf-8"?>
<a:theme xmlns:a="http://schemas.openxmlformats.org/drawingml/2006/main" name="15_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a:ea typeface=""/>
        <a:cs typeface=""/>
        <a:font script="Jpan" typeface="ＭＳ Ｐゴシック"/>
        <a:font script="Hang" typeface="맑은 고딕"/>
        <a:font script="Hans" typeface="微软雅黑"/>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微软雅黑"/>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65.xml><?xml version="1.0" encoding="utf-8"?>
<a:theme xmlns:a="http://schemas.openxmlformats.org/drawingml/2006/main" name="16_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a:ea typeface=""/>
        <a:cs typeface=""/>
        <a:font script="Jpan" typeface="ＭＳ Ｐゴシック"/>
        <a:font script="Hang" typeface="맑은 고딕"/>
        <a:font script="Hans" typeface="微软雅黑"/>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微软雅黑"/>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66.xml><?xml version="1.0" encoding="utf-8"?>
<a:theme xmlns:a="http://schemas.openxmlformats.org/drawingml/2006/main" name="17_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a:ea typeface=""/>
        <a:cs typeface=""/>
        <a:font script="Jpan" typeface="ＭＳ Ｐゴシック"/>
        <a:font script="Hang" typeface="맑은 고딕"/>
        <a:font script="Hans" typeface="微软雅黑"/>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微软雅黑"/>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67.xml><?xml version="1.0" encoding="utf-8"?>
<a:theme xmlns:a="http://schemas.openxmlformats.org/drawingml/2006/main" name="18_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a:ea typeface=""/>
        <a:cs typeface=""/>
        <a:font script="Jpan" typeface="ＭＳ Ｐゴシック"/>
        <a:font script="Hang" typeface="맑은 고딕"/>
        <a:font script="Hans" typeface="微软雅黑"/>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微软雅黑"/>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68.xml><?xml version="1.0" encoding="utf-8"?>
<a:theme xmlns:a="http://schemas.openxmlformats.org/drawingml/2006/main" name="19_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a:ea typeface=""/>
        <a:cs typeface=""/>
        <a:font script="Jpan" typeface="ＭＳ Ｐゴシック"/>
        <a:font script="Hang" typeface="맑은 고딕"/>
        <a:font script="Hans" typeface="微软雅黑"/>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微软雅黑"/>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69.xml><?xml version="1.0" encoding="utf-8"?>
<a:theme xmlns:a="http://schemas.openxmlformats.org/drawingml/2006/main" name="46_自定义设计方案">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ln>
          <a:solidFill>
            <a:schemeClr val="tx1"/>
          </a:solidFill>
        </a:ln>
      </a:spPr>
      <a:bodyPr/>
      <a:lstStyle/>
      <a:style>
        <a:lnRef idx="2">
          <a:schemeClr val="accent1"/>
        </a:lnRef>
        <a:fillRef idx="0">
          <a:srgbClr val="FFFFFF"/>
        </a:fillRef>
        <a:effectRef idx="0">
          <a:srgbClr val="FFFFFF"/>
        </a:effectRef>
        <a:fontRef idx="minor">
          <a:schemeClr val="tx1"/>
        </a:fontRef>
      </a: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3_自定义设计方案">
  <a:themeElements>
    <a:clrScheme name="新版空白演示配色">
      <a:dk1>
        <a:sysClr val="windowText" lastClr="000000"/>
      </a:dk1>
      <a:lt1>
        <a:sysClr val="window" lastClr="FFFFFF"/>
      </a:lt1>
      <a:dk2>
        <a:srgbClr val="0F1423"/>
      </a:dk2>
      <a:lt2>
        <a:srgbClr val="FFFFFF"/>
      </a:lt2>
      <a:accent1>
        <a:srgbClr val="6096E6"/>
      </a:accent1>
      <a:accent2>
        <a:srgbClr val="58B6E5"/>
      </a:accent2>
      <a:accent3>
        <a:srgbClr val="56CA95"/>
      </a:accent3>
      <a:accent4>
        <a:srgbClr val="FFBA55"/>
      </a:accent4>
      <a:accent5>
        <a:srgbClr val="F18870"/>
      </a:accent5>
      <a:accent6>
        <a:srgbClr val="EC5F74"/>
      </a:accent6>
      <a:hlink>
        <a:srgbClr val="0563C1"/>
      </a:hlink>
      <a:folHlink>
        <a:srgbClr val="954D72"/>
      </a:folHlink>
    </a:clrScheme>
    <a:fontScheme name="自定义 9">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70.xml><?xml version="1.0" encoding="utf-8"?>
<a:theme xmlns:a="http://schemas.openxmlformats.org/drawingml/2006/main" name="47_自定义设计方案">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ln>
          <a:solidFill>
            <a:schemeClr val="tx1"/>
          </a:solidFill>
        </a:ln>
      </a:spPr>
      <a:bodyPr/>
      <a:lstStyle/>
      <a:style>
        <a:lnRef idx="2">
          <a:schemeClr val="accent1"/>
        </a:lnRef>
        <a:fillRef idx="0">
          <a:srgbClr val="FFFFFF"/>
        </a:fillRef>
        <a:effectRef idx="0">
          <a:srgbClr val="FFFFFF"/>
        </a:effectRef>
        <a:fontRef idx="minor">
          <a:schemeClr val="tx1"/>
        </a:fontRef>
      </a: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71.xml><?xml version="1.0" encoding="utf-8"?>
<a:theme xmlns:a="http://schemas.openxmlformats.org/drawingml/2006/main" name="48_自定义设计方案">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ln>
          <a:solidFill>
            <a:schemeClr val="tx1"/>
          </a:solidFill>
        </a:ln>
      </a:spPr>
      <a:bodyPr/>
      <a:lstStyle/>
      <a:style>
        <a:lnRef idx="2">
          <a:schemeClr val="accent1"/>
        </a:lnRef>
        <a:fillRef idx="0">
          <a:srgbClr val="FFFFFF"/>
        </a:fillRef>
        <a:effectRef idx="0">
          <a:srgbClr val="FFFFFF"/>
        </a:effectRef>
        <a:fontRef idx="minor">
          <a:schemeClr val="tx1"/>
        </a:fontRef>
      </a: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72.xml><?xml version="1.0" encoding="utf-8"?>
<a:theme xmlns:a="http://schemas.openxmlformats.org/drawingml/2006/main" name="49_自定义设计方案">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ln>
          <a:solidFill>
            <a:schemeClr val="tx1"/>
          </a:solidFill>
        </a:ln>
      </a:spPr>
      <a:bodyPr/>
      <a:lstStyle/>
      <a:style>
        <a:lnRef idx="2">
          <a:schemeClr val="accent1"/>
        </a:lnRef>
        <a:fillRef idx="0">
          <a:srgbClr val="FFFFFF"/>
        </a:fillRef>
        <a:effectRef idx="0">
          <a:srgbClr val="FFFFFF"/>
        </a:effectRef>
        <a:fontRef idx="minor">
          <a:schemeClr val="tx1"/>
        </a:fontRef>
      </a: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73.xml><?xml version="1.0" encoding="utf-8"?>
<a:theme xmlns:a="http://schemas.openxmlformats.org/drawingml/2006/main" name="50_自定义设计方案">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ln>
          <a:solidFill>
            <a:schemeClr val="tx1"/>
          </a:solidFill>
        </a:ln>
      </a:spPr>
      <a:bodyPr/>
      <a:lstStyle/>
      <a:style>
        <a:lnRef idx="2">
          <a:schemeClr val="accent1"/>
        </a:lnRef>
        <a:fillRef idx="0">
          <a:srgbClr val="FFFFFF"/>
        </a:fillRef>
        <a:effectRef idx="0">
          <a:srgbClr val="FFFFFF"/>
        </a:effectRef>
        <a:fontRef idx="minor">
          <a:schemeClr val="tx1"/>
        </a:fontRef>
      </a: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74.xml><?xml version="1.0" encoding="utf-8"?>
<a:theme xmlns:a="http://schemas.openxmlformats.org/drawingml/2006/main" name="51_自定义设计方案">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ln>
          <a:solidFill>
            <a:schemeClr val="tx1"/>
          </a:solidFill>
        </a:ln>
      </a:spPr>
      <a:bodyPr/>
      <a:lstStyle/>
      <a:style>
        <a:lnRef idx="2">
          <a:schemeClr val="accent1"/>
        </a:lnRef>
        <a:fillRef idx="0">
          <a:srgbClr val="FFFFFF"/>
        </a:fillRef>
        <a:effectRef idx="0">
          <a:srgbClr val="FFFFFF"/>
        </a:effectRef>
        <a:fontRef idx="minor">
          <a:schemeClr val="tx1"/>
        </a:fontRef>
      </a: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75.xml><?xml version="1.0" encoding="utf-8"?>
<a:theme xmlns:a="http://schemas.openxmlformats.org/drawingml/2006/main" name="52_自定义设计方案">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ln>
          <a:solidFill>
            <a:schemeClr val="tx1"/>
          </a:solidFill>
        </a:ln>
      </a:spPr>
      <a:bodyPr/>
      <a:lstStyle/>
      <a:style>
        <a:lnRef idx="2">
          <a:schemeClr val="accent1"/>
        </a:lnRef>
        <a:fillRef idx="0">
          <a:srgbClr val="FFFFFF"/>
        </a:fillRef>
        <a:effectRef idx="0">
          <a:srgbClr val="FFFFFF"/>
        </a:effectRef>
        <a:fontRef idx="minor">
          <a:schemeClr val="tx1"/>
        </a:fontRef>
      </a: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76.xml><?xml version="1.0" encoding="utf-8"?>
<a:theme xmlns:a="http://schemas.openxmlformats.org/drawingml/2006/main" name="53_自定义设计方案">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ln>
          <a:solidFill>
            <a:schemeClr val="tx1"/>
          </a:solidFill>
        </a:ln>
      </a:spPr>
      <a:bodyPr/>
      <a:lstStyle/>
      <a:style>
        <a:lnRef idx="2">
          <a:schemeClr val="accent1"/>
        </a:lnRef>
        <a:fillRef idx="0">
          <a:srgbClr val="FFFFFF"/>
        </a:fillRef>
        <a:effectRef idx="0">
          <a:srgbClr val="FFFFFF"/>
        </a:effectRef>
        <a:fontRef idx="minor">
          <a:schemeClr val="tx1"/>
        </a:fontRef>
      </a: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77.xml><?xml version="1.0" encoding="utf-8"?>
<a:theme xmlns:a="http://schemas.openxmlformats.org/drawingml/2006/main" name="54_自定义设计方案">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ln>
          <a:solidFill>
            <a:schemeClr val="tx1"/>
          </a:solidFill>
        </a:ln>
      </a:spPr>
      <a:bodyPr/>
      <a:lstStyle/>
      <a:style>
        <a:lnRef idx="2">
          <a:schemeClr val="accent1"/>
        </a:lnRef>
        <a:fillRef idx="0">
          <a:srgbClr val="FFFFFF"/>
        </a:fillRef>
        <a:effectRef idx="0">
          <a:srgbClr val="FFFFFF"/>
        </a:effectRef>
        <a:fontRef idx="minor">
          <a:schemeClr val="tx1"/>
        </a:fontRef>
      </a:style>
    </a:lnDef>
  </a:objectDefaults>
  <a:extLst>
    <a:ext uri="{05A4C25C-085E-4340-85A3-A5531E510DB2}">
      <thm15:themeFamily xmlns:thm15="http://schemas.microsoft.com/office/thememl/2012/main" name="Office Theme" id="{62F939B6-93AF-4DB8-9C6B-D6C7DFDC589F}" vid="{4A3C46E8-61CC-4603-A589-7422A47A8E4A}"/>
    </a:ext>
  </a:extLst>
</a:theme>
</file>

<file path=ppt/theme/theme78.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4_自定义设计方案">
  <a:themeElements>
    <a:clrScheme name="新版空白演示配色">
      <a:dk1>
        <a:sysClr val="windowText" lastClr="000000"/>
      </a:dk1>
      <a:lt1>
        <a:sysClr val="window" lastClr="FFFFFF"/>
      </a:lt1>
      <a:dk2>
        <a:srgbClr val="0F1423"/>
      </a:dk2>
      <a:lt2>
        <a:srgbClr val="FFFFFF"/>
      </a:lt2>
      <a:accent1>
        <a:srgbClr val="6096E6"/>
      </a:accent1>
      <a:accent2>
        <a:srgbClr val="58B6E5"/>
      </a:accent2>
      <a:accent3>
        <a:srgbClr val="56CA95"/>
      </a:accent3>
      <a:accent4>
        <a:srgbClr val="FFBA55"/>
      </a:accent4>
      <a:accent5>
        <a:srgbClr val="F18870"/>
      </a:accent5>
      <a:accent6>
        <a:srgbClr val="EC5F74"/>
      </a:accent6>
      <a:hlink>
        <a:srgbClr val="0563C1"/>
      </a:hlink>
      <a:folHlink>
        <a:srgbClr val="954D72"/>
      </a:folHlink>
    </a:clrScheme>
    <a:fontScheme name="自定义 9">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5_自定义设计方案">
  <a:themeElements>
    <a:clrScheme name="新版空白演示配色">
      <a:dk1>
        <a:sysClr val="windowText" lastClr="000000"/>
      </a:dk1>
      <a:lt1>
        <a:sysClr val="window" lastClr="FFFFFF"/>
      </a:lt1>
      <a:dk2>
        <a:srgbClr val="0F1423"/>
      </a:dk2>
      <a:lt2>
        <a:srgbClr val="FFFFFF"/>
      </a:lt2>
      <a:accent1>
        <a:srgbClr val="6096E6"/>
      </a:accent1>
      <a:accent2>
        <a:srgbClr val="58B6E5"/>
      </a:accent2>
      <a:accent3>
        <a:srgbClr val="56CA95"/>
      </a:accent3>
      <a:accent4>
        <a:srgbClr val="FFBA55"/>
      </a:accent4>
      <a:accent5>
        <a:srgbClr val="F18870"/>
      </a:accent5>
      <a:accent6>
        <a:srgbClr val="EC5F74"/>
      </a:accent6>
      <a:hlink>
        <a:srgbClr val="0563C1"/>
      </a:hlink>
      <a:folHlink>
        <a:srgbClr val="954D72"/>
      </a:folHlink>
    </a:clrScheme>
    <a:fontScheme name="自定义 9">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24631</Words>
  <Application>WPS Writer</Application>
  <PresentationFormat>宽屏</PresentationFormat>
  <Paragraphs>1240</Paragraphs>
  <Slides>63</Slides>
  <Notes>11</Notes>
  <HiddenSlides>0</HiddenSlides>
  <MMClips>0</MMClips>
  <ScaleCrop>false</ScaleCrop>
  <HeadingPairs>
    <vt:vector size="6" baseType="variant">
      <vt:variant>
        <vt:lpstr>已用的字体</vt:lpstr>
      </vt:variant>
      <vt:variant>
        <vt:i4>26</vt:i4>
      </vt:variant>
      <vt:variant>
        <vt:lpstr>主题</vt:lpstr>
      </vt:variant>
      <vt:variant>
        <vt:i4>77</vt:i4>
      </vt:variant>
      <vt:variant>
        <vt:lpstr>幻灯片标题</vt:lpstr>
      </vt:variant>
      <vt:variant>
        <vt:i4>63</vt:i4>
      </vt:variant>
    </vt:vector>
  </HeadingPairs>
  <TitlesOfParts>
    <vt:vector size="166" baseType="lpstr">
      <vt:lpstr>Arial</vt:lpstr>
      <vt:lpstr>SimSun</vt:lpstr>
      <vt:lpstr>Wingdings</vt:lpstr>
      <vt:lpstr>阿里巴巴普惠体 R</vt:lpstr>
      <vt:lpstr>Wingdings</vt:lpstr>
      <vt:lpstr>Arial</vt:lpstr>
      <vt:lpstr>Arial Black</vt:lpstr>
      <vt:lpstr>Palatino Linotype</vt:lpstr>
      <vt:lpstr>苹方-简</vt:lpstr>
      <vt:lpstr>Microsoft YaHei</vt:lpstr>
      <vt:lpstr>华文楷体</vt:lpstr>
      <vt:lpstr>汉仪旗黑</vt:lpstr>
      <vt:lpstr>Segoe UI</vt:lpstr>
      <vt:lpstr>微软雅黑 Light</vt:lpstr>
      <vt:lpstr>思源黑体 CN Bold</vt:lpstr>
      <vt:lpstr>Calibri</vt:lpstr>
      <vt:lpstr>等线</vt:lpstr>
      <vt:lpstr>Calibri</vt:lpstr>
      <vt:lpstr>黑体-简</vt:lpstr>
      <vt:lpstr>Times New Roman</vt:lpstr>
      <vt:lpstr>Lucida Sans</vt:lpstr>
      <vt:lpstr>思源黑体 CN Heavy</vt:lpstr>
      <vt:lpstr>思源黑体 CN Normal</vt:lpstr>
      <vt:lpstr>Arial Unicode MS</vt:lpstr>
      <vt:lpstr>Helvetica Neue</vt:lpstr>
      <vt:lpstr>宋体-简</vt:lpstr>
      <vt:lpstr>Office 主题</vt:lpstr>
      <vt:lpstr>135_自定义设计方案</vt:lpstr>
      <vt:lpstr>143_自定义设计方案</vt:lpstr>
      <vt:lpstr>134_自定义设计方案</vt:lpstr>
      <vt:lpstr>1_自定义设计方案</vt:lpstr>
      <vt:lpstr>2_自定义设计方案</vt:lpstr>
      <vt:lpstr>3_自定义设计方案</vt:lpstr>
      <vt:lpstr>4_自定义设计方案</vt:lpstr>
      <vt:lpstr>5_自定义设计方案</vt:lpstr>
      <vt:lpstr>6_自定义设计方案</vt:lpstr>
      <vt:lpstr>7_自定义设计方案</vt:lpstr>
      <vt:lpstr>8_自定义设计方案</vt:lpstr>
      <vt:lpstr>9_自定义设计方案</vt:lpstr>
      <vt:lpstr>10_自定义设计方案</vt:lpstr>
      <vt:lpstr>11_自定义设计方案</vt:lpstr>
      <vt:lpstr>12_自定义设计方案</vt:lpstr>
      <vt:lpstr>13_自定义设计方案</vt:lpstr>
      <vt:lpstr>14_自定义设计方案</vt:lpstr>
      <vt:lpstr>15_自定义设计方案</vt:lpstr>
      <vt:lpstr>16_自定义设计方案</vt:lpstr>
      <vt:lpstr>17_自定义设计方案</vt:lpstr>
      <vt:lpstr>18_自定义设计方案</vt:lpstr>
      <vt:lpstr>19_自定义设计方案</vt:lpstr>
      <vt:lpstr>20_自定义设计方案</vt:lpstr>
      <vt:lpstr>21_自定义设计方案</vt:lpstr>
      <vt:lpstr>22_自定义设计方案</vt:lpstr>
      <vt:lpstr>1_Office 主题</vt:lpstr>
      <vt:lpstr>23_自定义设计方案</vt:lpstr>
      <vt:lpstr>24_自定义设计方案</vt:lpstr>
      <vt:lpstr>25_自定义设计方案</vt:lpstr>
      <vt:lpstr>26_自定义设计方案</vt:lpstr>
      <vt:lpstr>27_自定义设计方案</vt:lpstr>
      <vt:lpstr>28_自定义设计方案</vt:lpstr>
      <vt:lpstr>29_自定义设计方案</vt:lpstr>
      <vt:lpstr>30_自定义设计方案</vt:lpstr>
      <vt:lpstr>31_自定义设计方案</vt:lpstr>
      <vt:lpstr>32_自定义设计方案</vt:lpstr>
      <vt:lpstr>33_自定义设计方案</vt:lpstr>
      <vt:lpstr>34_自定义设计方案</vt:lpstr>
      <vt:lpstr>35_自定义设计方案</vt:lpstr>
      <vt:lpstr>36_自定义设计方案</vt:lpstr>
      <vt:lpstr>37_自定义设计方案</vt:lpstr>
      <vt:lpstr>2_Office 主题</vt:lpstr>
      <vt:lpstr>3_Office 主题</vt:lpstr>
      <vt:lpstr>4_Office 主题</vt:lpstr>
      <vt:lpstr>6_Office 主题</vt:lpstr>
      <vt:lpstr>38_自定义设计方案</vt:lpstr>
      <vt:lpstr>5_Office 主题</vt:lpstr>
      <vt:lpstr>7_Office 主题</vt:lpstr>
      <vt:lpstr>8_Office 主题</vt:lpstr>
      <vt:lpstr>9_Office 主题</vt:lpstr>
      <vt:lpstr>10_Office 主题</vt:lpstr>
      <vt:lpstr>11_Office 主题</vt:lpstr>
      <vt:lpstr>12_Office 主题</vt:lpstr>
      <vt:lpstr>39_自定义设计方案</vt:lpstr>
      <vt:lpstr>40_自定义设计方案</vt:lpstr>
      <vt:lpstr>41_自定义设计方案</vt:lpstr>
      <vt:lpstr>42_自定义设计方案</vt:lpstr>
      <vt:lpstr>43_自定义设计方案</vt:lpstr>
      <vt:lpstr>44_自定义设计方案</vt:lpstr>
      <vt:lpstr>45_自定义设计方案</vt:lpstr>
      <vt:lpstr>13_Office 主题</vt:lpstr>
      <vt:lpstr>14_Office 主题</vt:lpstr>
      <vt:lpstr>15_Office 主题</vt:lpstr>
      <vt:lpstr>16_Office 主题</vt:lpstr>
      <vt:lpstr>17_Office 主题</vt:lpstr>
      <vt:lpstr>18_Office 主题</vt:lpstr>
      <vt:lpstr>19_Office 主题</vt:lpstr>
      <vt:lpstr>46_自定义设计方案</vt:lpstr>
      <vt:lpstr>47_自定义设计方案</vt:lpstr>
      <vt:lpstr>48_自定义设计方案</vt:lpstr>
      <vt:lpstr>49_自定义设计方案</vt:lpstr>
      <vt:lpstr>50_自定义设计方案</vt:lpstr>
      <vt:lpstr>51_自定义设计方案</vt:lpstr>
      <vt:lpstr>52_自定义设计方案</vt:lpstr>
      <vt:lpstr>53_自定义设计方案</vt:lpstr>
      <vt:lpstr>54_自定义设计方案</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Liping</dc:creator>
  <cp:lastModifiedBy>Fangtian Zhong</cp:lastModifiedBy>
  <cp:revision>88</cp:revision>
  <dcterms:created xsi:type="dcterms:W3CDTF">2023-10-16T04:07:16Z</dcterms:created>
  <dcterms:modified xsi:type="dcterms:W3CDTF">2023-10-16T04:07:16Z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A1378116E481472FA6251A948E06C9AB_12</vt:lpwstr>
  </property>
  <property fmtid="{D5CDD505-2E9C-101B-9397-08002B2CF9AE}" pid="3" name="KSOProductBuildVer">
    <vt:lpwstr>1033-4.9.0.7859</vt:lpwstr>
  </property>
</Properties>
</file>